
<file path=[Content_Types].xml><?xml version="1.0" encoding="utf-8"?>
<Types xmlns="http://schemas.openxmlformats.org/package/2006/content-types">
  <Default Extension="fntdata" ContentType="application/x-fontdata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99" r:id="rId1"/>
  </p:sldMasterIdLst>
  <p:notesMasterIdLst>
    <p:notesMasterId r:id="rId25"/>
  </p:notesMasterIdLst>
  <p:sldIdLst>
    <p:sldId id="256" r:id="rId2"/>
    <p:sldId id="258" r:id="rId3"/>
    <p:sldId id="260" r:id="rId4"/>
    <p:sldId id="261" r:id="rId5"/>
    <p:sldId id="343" r:id="rId6"/>
    <p:sldId id="278" r:id="rId7"/>
    <p:sldId id="274" r:id="rId8"/>
    <p:sldId id="312" r:id="rId9"/>
    <p:sldId id="263" r:id="rId10"/>
    <p:sldId id="264" r:id="rId11"/>
    <p:sldId id="273" r:id="rId12"/>
    <p:sldId id="269" r:id="rId13"/>
    <p:sldId id="267" r:id="rId14"/>
    <p:sldId id="275" r:id="rId15"/>
    <p:sldId id="353" r:id="rId16"/>
    <p:sldId id="345" r:id="rId17"/>
    <p:sldId id="349" r:id="rId18"/>
    <p:sldId id="350" r:id="rId19"/>
    <p:sldId id="351" r:id="rId20"/>
    <p:sldId id="344" r:id="rId21"/>
    <p:sldId id="303" r:id="rId22"/>
    <p:sldId id="347" r:id="rId23"/>
    <p:sldId id="352" r:id="rId24"/>
  </p:sldIdLst>
  <p:sldSz cx="9144000" cy="5143500" type="screen16x9"/>
  <p:notesSz cx="6858000" cy="9144000"/>
  <p:embeddedFontLst>
    <p:embeddedFont>
      <p:font typeface="Cairo" pitchFamily="2" charset="-78"/>
      <p:regular r:id="rId26"/>
      <p:bold r:id="rId27"/>
    </p:embeddedFont>
    <p:embeddedFont>
      <p:font typeface="Calibri" panose="020F0502020204030204" pitchFamily="34" charset="0"/>
      <p:regular r:id="rId28"/>
      <p:bold r:id="rId29"/>
      <p:italic r:id="rId30"/>
      <p:boldItalic r:id="rId31"/>
    </p:embeddedFont>
    <p:embeddedFont>
      <p:font typeface="Manrope" pitchFamily="2" charset="0"/>
      <p:regular r:id="rId32"/>
      <p:bold r:id="rId33"/>
    </p:embeddedFont>
    <p:embeddedFont>
      <p:font typeface="Oxygen" panose="02000503000000000000" pitchFamily="2" charset="77"/>
      <p:regular r:id="rId34"/>
      <p:bold r:id="rId35"/>
    </p:embeddedFont>
    <p:embeddedFont>
      <p:font typeface="Poppins" pitchFamily="2" charset="77"/>
      <p:regular r:id="rId36"/>
      <p:bold r:id="rId37"/>
      <p:italic r:id="rId38"/>
      <p:boldItalic r:id="rId39"/>
    </p:embeddedFont>
    <p:embeddedFont>
      <p:font typeface="Raleway" pitchFamily="2" charset="77"/>
      <p:regular r:id="rId40"/>
      <p:bold r:id="rId41"/>
      <p:italic r:id="rId42"/>
      <p:boldItalic r:id="rId43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AD810A85-BAC5-4669-B31E-DD1C62C9E5AC}">
  <a:tblStyle styleId="{AD810A85-BAC5-4669-B31E-DD1C62C9E5AC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3C2FFA5D-87B4-456A-9821-1D502468CF0F}" styleName="Themed Style 1 - Accent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5854"/>
    <p:restoredTop sz="94624"/>
  </p:normalViewPr>
  <p:slideViewPr>
    <p:cSldViewPr snapToGrid="0">
      <p:cViewPr varScale="1">
        <p:scale>
          <a:sx n="142" d="100"/>
          <a:sy n="142" d="100"/>
        </p:scale>
        <p:origin x="1320" y="16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1.fntdata"/><Relationship Id="rId39" Type="http://schemas.openxmlformats.org/officeDocument/2006/relationships/font" Target="fonts/font14.fntdata"/><Relationship Id="rId21" Type="http://schemas.openxmlformats.org/officeDocument/2006/relationships/slide" Target="slides/slide20.xml"/><Relationship Id="rId34" Type="http://schemas.openxmlformats.org/officeDocument/2006/relationships/font" Target="fonts/font9.fntdata"/><Relationship Id="rId42" Type="http://schemas.openxmlformats.org/officeDocument/2006/relationships/font" Target="fonts/font17.fntdata"/><Relationship Id="rId47" Type="http://schemas.openxmlformats.org/officeDocument/2006/relationships/tableStyles" Target="tableStyle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font" Target="fonts/font4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font" Target="fonts/font7.fntdata"/><Relationship Id="rId37" Type="http://schemas.openxmlformats.org/officeDocument/2006/relationships/font" Target="fonts/font12.fntdata"/><Relationship Id="rId40" Type="http://schemas.openxmlformats.org/officeDocument/2006/relationships/font" Target="fonts/font15.fntdata"/><Relationship Id="rId45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font" Target="fonts/font3.fntdata"/><Relationship Id="rId36" Type="http://schemas.openxmlformats.org/officeDocument/2006/relationships/font" Target="fonts/font11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6.fntdata"/><Relationship Id="rId44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font" Target="fonts/font2.fntdata"/><Relationship Id="rId30" Type="http://schemas.openxmlformats.org/officeDocument/2006/relationships/font" Target="fonts/font5.fntdata"/><Relationship Id="rId35" Type="http://schemas.openxmlformats.org/officeDocument/2006/relationships/font" Target="fonts/font10.fntdata"/><Relationship Id="rId43" Type="http://schemas.openxmlformats.org/officeDocument/2006/relationships/font" Target="fonts/font18.fntdata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notesMaster" Target="notesMasters/notesMaster1.xml"/><Relationship Id="rId33" Type="http://schemas.openxmlformats.org/officeDocument/2006/relationships/font" Target="fonts/font8.fntdata"/><Relationship Id="rId38" Type="http://schemas.openxmlformats.org/officeDocument/2006/relationships/font" Target="fonts/font13.fntdata"/><Relationship Id="rId46" Type="http://schemas.openxmlformats.org/officeDocument/2006/relationships/theme" Target="theme/theme1.xml"/><Relationship Id="rId20" Type="http://schemas.openxmlformats.org/officeDocument/2006/relationships/slide" Target="slides/slide19.xml"/><Relationship Id="rId41" Type="http://schemas.openxmlformats.org/officeDocument/2006/relationships/font" Target="fonts/font16.fntdata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AAB29F69-F3BC-B643-829F-2BC265E9BC0C}" type="doc">
      <dgm:prSet loTypeId="urn:microsoft.com/office/officeart/2005/8/layout/vList3" loCatId="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US"/>
        </a:p>
      </dgm:t>
    </dgm:pt>
    <dgm:pt modelId="{0F881369-F407-4249-8729-CD5454A2F9AC}">
      <dgm:prSet phldrT="[Text]"/>
      <dgm:spPr/>
      <dgm:t>
        <a:bodyPr/>
        <a:lstStyle/>
        <a:p>
          <a:r>
            <a:rPr lang="en-US" dirty="0"/>
            <a:t>CNS depressant (alcohol, opioids, BZD, </a:t>
          </a:r>
          <a:r>
            <a:rPr lang="en-US" dirty="0" err="1"/>
            <a:t>barbiturics</a:t>
          </a:r>
          <a:r>
            <a:rPr lang="en-US" dirty="0"/>
            <a:t>)</a:t>
          </a:r>
        </a:p>
        <a:p>
          <a:r>
            <a:rPr lang="en-US" dirty="0">
              <a:solidFill>
                <a:schemeClr val="accent3"/>
              </a:solidFill>
            </a:rPr>
            <a:t>Additive effect, respiratory depression</a:t>
          </a:r>
        </a:p>
      </dgm:t>
    </dgm:pt>
    <dgm:pt modelId="{9FDDAE34-8E94-1543-A77B-028A0750E98C}" type="parTrans" cxnId="{5147988D-5C2F-FA4B-9356-63447EC04253}">
      <dgm:prSet/>
      <dgm:spPr/>
      <dgm:t>
        <a:bodyPr/>
        <a:lstStyle/>
        <a:p>
          <a:endParaRPr lang="en-US"/>
        </a:p>
      </dgm:t>
    </dgm:pt>
    <dgm:pt modelId="{5775C9C2-13EE-9A45-BBD8-AE1B1F068DE8}" type="sibTrans" cxnId="{5147988D-5C2F-FA4B-9356-63447EC04253}">
      <dgm:prSet/>
      <dgm:spPr/>
      <dgm:t>
        <a:bodyPr/>
        <a:lstStyle/>
        <a:p>
          <a:endParaRPr lang="en-US"/>
        </a:p>
      </dgm:t>
    </dgm:pt>
    <dgm:pt modelId="{153DE0CB-1AD7-CB49-B592-E9B100934611}">
      <dgm:prSet phldrT="[Text]"/>
      <dgm:spPr/>
      <dgm:t>
        <a:bodyPr/>
        <a:lstStyle/>
        <a:p>
          <a:r>
            <a:rPr lang="en-US" dirty="0"/>
            <a:t>Psychoactive/neurotransmitter modulatory effects (dopamine, serotonin)</a:t>
          </a:r>
        </a:p>
        <a:p>
          <a:r>
            <a:rPr lang="en-US" dirty="0"/>
            <a:t>Antidepressants and antipsychotics</a:t>
          </a:r>
        </a:p>
      </dgm:t>
    </dgm:pt>
    <dgm:pt modelId="{29FF8CC3-C5B3-EB40-9416-7CB230DA757D}" type="parTrans" cxnId="{7428AE06-80E6-0A4A-BC7D-D334A4ADE185}">
      <dgm:prSet/>
      <dgm:spPr/>
      <dgm:t>
        <a:bodyPr/>
        <a:lstStyle/>
        <a:p>
          <a:endParaRPr lang="en-US"/>
        </a:p>
      </dgm:t>
    </dgm:pt>
    <dgm:pt modelId="{8CC97BAF-4FB7-C14E-9760-07DEFE30323E}" type="sibTrans" cxnId="{7428AE06-80E6-0A4A-BC7D-D334A4ADE185}">
      <dgm:prSet/>
      <dgm:spPr/>
      <dgm:t>
        <a:bodyPr/>
        <a:lstStyle/>
        <a:p>
          <a:endParaRPr lang="en-US"/>
        </a:p>
      </dgm:t>
    </dgm:pt>
    <dgm:pt modelId="{24E4A625-37A5-4940-B4D2-5E7E2B5F6D65}">
      <dgm:prSet phldrT="[Text]"/>
      <dgm:spPr/>
      <dgm:t>
        <a:bodyPr/>
        <a:lstStyle/>
        <a:p>
          <a:r>
            <a:rPr lang="en-US" dirty="0"/>
            <a:t>Activation of the sympathetic peripheral NS (opposition)</a:t>
          </a:r>
        </a:p>
        <a:p>
          <a:r>
            <a:rPr lang="en-US" dirty="0"/>
            <a:t>Beta-blockers, antihypertensives, diuretics</a:t>
          </a:r>
        </a:p>
      </dgm:t>
    </dgm:pt>
    <dgm:pt modelId="{7CB45EC0-46DC-A44B-88B2-6EF38748900E}" type="parTrans" cxnId="{99744182-2542-404E-BA0B-EBBF87700E50}">
      <dgm:prSet/>
      <dgm:spPr/>
      <dgm:t>
        <a:bodyPr/>
        <a:lstStyle/>
        <a:p>
          <a:endParaRPr lang="en-US"/>
        </a:p>
      </dgm:t>
    </dgm:pt>
    <dgm:pt modelId="{D1B5B235-D352-484E-B97A-AE1D0E6AE528}" type="sibTrans" cxnId="{99744182-2542-404E-BA0B-EBBF87700E50}">
      <dgm:prSet/>
      <dgm:spPr/>
      <dgm:t>
        <a:bodyPr/>
        <a:lstStyle/>
        <a:p>
          <a:endParaRPr lang="en-US"/>
        </a:p>
      </dgm:t>
    </dgm:pt>
    <dgm:pt modelId="{9D8DA138-D652-8C4B-B063-FB79F008B402}">
      <dgm:prSet/>
      <dgm:spPr/>
      <dgm:t>
        <a:bodyPr/>
        <a:lstStyle/>
        <a:p>
          <a:r>
            <a:rPr lang="en-US" dirty="0"/>
            <a:t>Sympathetic SNP activation (addition)</a:t>
          </a:r>
        </a:p>
        <a:p>
          <a:r>
            <a:rPr lang="en-US" dirty="0"/>
            <a:t>Psychostimulants, adrenaline, tricyclic antidepressants (increase tachycardia, sedation et hypertension)</a:t>
          </a:r>
        </a:p>
      </dgm:t>
    </dgm:pt>
    <dgm:pt modelId="{EE9ABBEE-EEEC-8947-AEDD-85B36EE666D1}" type="parTrans" cxnId="{49FA563B-3243-A940-A3EE-7ADE44187E6F}">
      <dgm:prSet/>
      <dgm:spPr/>
      <dgm:t>
        <a:bodyPr/>
        <a:lstStyle/>
        <a:p>
          <a:endParaRPr lang="en-US"/>
        </a:p>
      </dgm:t>
    </dgm:pt>
    <dgm:pt modelId="{3A85613E-46F3-294E-8B5E-FBBC8725FD54}" type="sibTrans" cxnId="{49FA563B-3243-A940-A3EE-7ADE44187E6F}">
      <dgm:prSet/>
      <dgm:spPr/>
      <dgm:t>
        <a:bodyPr/>
        <a:lstStyle/>
        <a:p>
          <a:endParaRPr lang="en-US"/>
        </a:p>
      </dgm:t>
    </dgm:pt>
    <dgm:pt modelId="{39D1B50F-524B-684A-86BE-62CA97BB70AB}">
      <dgm:prSet/>
      <dgm:spPr/>
      <dgm:t>
        <a:bodyPr/>
        <a:lstStyle/>
        <a:p>
          <a:r>
            <a:rPr lang="en-US" dirty="0"/>
            <a:t>Cancer (opposition)</a:t>
          </a:r>
        </a:p>
        <a:p>
          <a:r>
            <a:rPr lang="en-US" dirty="0"/>
            <a:t>Consumption of cannabis decreases cancer response rates</a:t>
          </a:r>
        </a:p>
      </dgm:t>
    </dgm:pt>
    <dgm:pt modelId="{4753641D-140F-C946-9390-1D78D8918F5F}" type="parTrans" cxnId="{50DA0449-5FC1-7C43-9F1A-4601E0C674C3}">
      <dgm:prSet/>
      <dgm:spPr/>
      <dgm:t>
        <a:bodyPr/>
        <a:lstStyle/>
        <a:p>
          <a:endParaRPr lang="en-US"/>
        </a:p>
      </dgm:t>
    </dgm:pt>
    <dgm:pt modelId="{DAB25C27-FC2A-5046-89DE-83E17EBFC630}" type="sibTrans" cxnId="{50DA0449-5FC1-7C43-9F1A-4601E0C674C3}">
      <dgm:prSet/>
      <dgm:spPr/>
      <dgm:t>
        <a:bodyPr/>
        <a:lstStyle/>
        <a:p>
          <a:endParaRPr lang="en-US"/>
        </a:p>
      </dgm:t>
    </dgm:pt>
    <dgm:pt modelId="{2F6085E4-01B8-AA44-A706-CF8AA911FDC1}" type="pres">
      <dgm:prSet presAssocID="{AAB29F69-F3BC-B643-829F-2BC265E9BC0C}" presName="linearFlow" presStyleCnt="0">
        <dgm:presLayoutVars>
          <dgm:dir/>
          <dgm:resizeHandles val="exact"/>
        </dgm:presLayoutVars>
      </dgm:prSet>
      <dgm:spPr/>
    </dgm:pt>
    <dgm:pt modelId="{01591400-6F6F-3047-BAC9-9E06050A7291}" type="pres">
      <dgm:prSet presAssocID="{0F881369-F407-4249-8729-CD5454A2F9AC}" presName="composite" presStyleCnt="0"/>
      <dgm:spPr/>
    </dgm:pt>
    <dgm:pt modelId="{985FF605-7D94-874B-98C3-3C0232230A04}" type="pres">
      <dgm:prSet presAssocID="{0F881369-F407-4249-8729-CD5454A2F9AC}" presName="imgShp" presStyleLbl="fgImgPlace1" presStyleIdx="0" presStyleCnt="5" custFlipVert="1" custFlipHor="1" custScaleX="6690" custScaleY="35864"/>
      <dgm:spPr/>
    </dgm:pt>
    <dgm:pt modelId="{7587CECC-CC90-394E-A2BD-EF97D60ACA51}" type="pres">
      <dgm:prSet presAssocID="{0F881369-F407-4249-8729-CD5454A2F9AC}" presName="txShp" presStyleLbl="node1" presStyleIdx="0" presStyleCnt="5">
        <dgm:presLayoutVars>
          <dgm:bulletEnabled val="1"/>
        </dgm:presLayoutVars>
      </dgm:prSet>
      <dgm:spPr/>
    </dgm:pt>
    <dgm:pt modelId="{836C5B83-B665-584A-859E-D12A349135AC}" type="pres">
      <dgm:prSet presAssocID="{5775C9C2-13EE-9A45-BBD8-AE1B1F068DE8}" presName="spacing" presStyleCnt="0"/>
      <dgm:spPr/>
    </dgm:pt>
    <dgm:pt modelId="{D0B3C624-B7A1-F64F-81BA-9F3ABA069782}" type="pres">
      <dgm:prSet presAssocID="{153DE0CB-1AD7-CB49-B592-E9B100934611}" presName="composite" presStyleCnt="0"/>
      <dgm:spPr/>
    </dgm:pt>
    <dgm:pt modelId="{DA80C76B-62E6-984E-A89B-254482CDDB7C}" type="pres">
      <dgm:prSet presAssocID="{153DE0CB-1AD7-CB49-B592-E9B100934611}" presName="imgShp" presStyleLbl="fgImgPlace1" presStyleIdx="1" presStyleCnt="5" custFlipVert="1" custScaleX="10592" custScaleY="8944"/>
      <dgm:spPr/>
    </dgm:pt>
    <dgm:pt modelId="{7BD0DA06-A968-7C40-85DE-63C59B84D541}" type="pres">
      <dgm:prSet presAssocID="{153DE0CB-1AD7-CB49-B592-E9B100934611}" presName="txShp" presStyleLbl="node1" presStyleIdx="1" presStyleCnt="5">
        <dgm:presLayoutVars>
          <dgm:bulletEnabled val="1"/>
        </dgm:presLayoutVars>
      </dgm:prSet>
      <dgm:spPr/>
    </dgm:pt>
    <dgm:pt modelId="{6207E77F-C019-2848-AF74-532850A96F0F}" type="pres">
      <dgm:prSet presAssocID="{8CC97BAF-4FB7-C14E-9760-07DEFE30323E}" presName="spacing" presStyleCnt="0"/>
      <dgm:spPr/>
    </dgm:pt>
    <dgm:pt modelId="{0DA42D0C-1A04-AF49-9993-E774C9858177}" type="pres">
      <dgm:prSet presAssocID="{24E4A625-37A5-4940-B4D2-5E7E2B5F6D65}" presName="composite" presStyleCnt="0"/>
      <dgm:spPr/>
    </dgm:pt>
    <dgm:pt modelId="{1DE66949-92E5-7B48-ACA6-C4EC86647921}" type="pres">
      <dgm:prSet presAssocID="{24E4A625-37A5-4940-B4D2-5E7E2B5F6D65}" presName="imgShp" presStyleLbl="fgImgPlace1" presStyleIdx="2" presStyleCnt="5" custFlipVert="1" custScaleX="6987" custScaleY="23221"/>
      <dgm:spPr/>
    </dgm:pt>
    <dgm:pt modelId="{C1EEFEC5-58A7-C849-A543-E70A3D20A299}" type="pres">
      <dgm:prSet presAssocID="{24E4A625-37A5-4940-B4D2-5E7E2B5F6D65}" presName="txShp" presStyleLbl="node1" presStyleIdx="2" presStyleCnt="5">
        <dgm:presLayoutVars>
          <dgm:bulletEnabled val="1"/>
        </dgm:presLayoutVars>
      </dgm:prSet>
      <dgm:spPr/>
    </dgm:pt>
    <dgm:pt modelId="{5B7B0511-28C0-0C41-B1C6-87C815995770}" type="pres">
      <dgm:prSet presAssocID="{D1B5B235-D352-484E-B97A-AE1D0E6AE528}" presName="spacing" presStyleCnt="0"/>
      <dgm:spPr/>
    </dgm:pt>
    <dgm:pt modelId="{D6A2A1DE-2D24-7A4A-A476-4257A98EC91C}" type="pres">
      <dgm:prSet presAssocID="{9D8DA138-D652-8C4B-B063-FB79F008B402}" presName="composite" presStyleCnt="0"/>
      <dgm:spPr/>
    </dgm:pt>
    <dgm:pt modelId="{B6927641-5B00-A54E-B78D-63159D981C79}" type="pres">
      <dgm:prSet presAssocID="{9D8DA138-D652-8C4B-B063-FB79F008B402}" presName="imgShp" presStyleLbl="fgImgPlace1" presStyleIdx="3" presStyleCnt="5" custFlipVert="0" custFlipHor="0" custScaleX="10229" custScaleY="17488"/>
      <dgm:spPr/>
    </dgm:pt>
    <dgm:pt modelId="{187B2D4A-4E49-A440-BB8F-0AD71BEBEA91}" type="pres">
      <dgm:prSet presAssocID="{9D8DA138-D652-8C4B-B063-FB79F008B402}" presName="txShp" presStyleLbl="node1" presStyleIdx="3" presStyleCnt="5">
        <dgm:presLayoutVars>
          <dgm:bulletEnabled val="1"/>
        </dgm:presLayoutVars>
      </dgm:prSet>
      <dgm:spPr/>
    </dgm:pt>
    <dgm:pt modelId="{65FE8E97-9D2E-4646-9F4F-836B73438E09}" type="pres">
      <dgm:prSet presAssocID="{3A85613E-46F3-294E-8B5E-FBBC8725FD54}" presName="spacing" presStyleCnt="0"/>
      <dgm:spPr/>
    </dgm:pt>
    <dgm:pt modelId="{6ACCBEE8-7AAB-8B41-A215-80A5DEA7B2CC}" type="pres">
      <dgm:prSet presAssocID="{39D1B50F-524B-684A-86BE-62CA97BB70AB}" presName="composite" presStyleCnt="0"/>
      <dgm:spPr/>
    </dgm:pt>
    <dgm:pt modelId="{85DDCA90-8B20-A843-A5B6-F7A5FCC69B32}" type="pres">
      <dgm:prSet presAssocID="{39D1B50F-524B-684A-86BE-62CA97BB70AB}" presName="imgShp" presStyleLbl="fgImgPlace1" presStyleIdx="4" presStyleCnt="5" custFlipVert="0" custFlipHor="0" custScaleX="6690" custScaleY="27256"/>
      <dgm:spPr/>
    </dgm:pt>
    <dgm:pt modelId="{FFFB3D79-DAC8-D440-A18F-A09AA609E470}" type="pres">
      <dgm:prSet presAssocID="{39D1B50F-524B-684A-86BE-62CA97BB70AB}" presName="txShp" presStyleLbl="node1" presStyleIdx="4" presStyleCnt="5">
        <dgm:presLayoutVars>
          <dgm:bulletEnabled val="1"/>
        </dgm:presLayoutVars>
      </dgm:prSet>
      <dgm:spPr/>
    </dgm:pt>
  </dgm:ptLst>
  <dgm:cxnLst>
    <dgm:cxn modelId="{7428AE06-80E6-0A4A-BC7D-D334A4ADE185}" srcId="{AAB29F69-F3BC-B643-829F-2BC265E9BC0C}" destId="{153DE0CB-1AD7-CB49-B592-E9B100934611}" srcOrd="1" destOrd="0" parTransId="{29FF8CC3-C5B3-EB40-9416-7CB230DA757D}" sibTransId="{8CC97BAF-4FB7-C14E-9760-07DEFE30323E}"/>
    <dgm:cxn modelId="{0A809233-3D34-D944-BA48-002FF612961C}" type="presOf" srcId="{9D8DA138-D652-8C4B-B063-FB79F008B402}" destId="{187B2D4A-4E49-A440-BB8F-0AD71BEBEA91}" srcOrd="0" destOrd="0" presId="urn:microsoft.com/office/officeart/2005/8/layout/vList3"/>
    <dgm:cxn modelId="{49FA563B-3243-A940-A3EE-7ADE44187E6F}" srcId="{AAB29F69-F3BC-B643-829F-2BC265E9BC0C}" destId="{9D8DA138-D652-8C4B-B063-FB79F008B402}" srcOrd="3" destOrd="0" parTransId="{EE9ABBEE-EEEC-8947-AEDD-85B36EE666D1}" sibTransId="{3A85613E-46F3-294E-8B5E-FBBC8725FD54}"/>
    <dgm:cxn modelId="{50DA0449-5FC1-7C43-9F1A-4601E0C674C3}" srcId="{AAB29F69-F3BC-B643-829F-2BC265E9BC0C}" destId="{39D1B50F-524B-684A-86BE-62CA97BB70AB}" srcOrd="4" destOrd="0" parTransId="{4753641D-140F-C946-9390-1D78D8918F5F}" sibTransId="{DAB25C27-FC2A-5046-89DE-83E17EBFC630}"/>
    <dgm:cxn modelId="{06093360-AE94-894E-89AC-DFC64447F811}" type="presOf" srcId="{24E4A625-37A5-4940-B4D2-5E7E2B5F6D65}" destId="{C1EEFEC5-58A7-C849-A543-E70A3D20A299}" srcOrd="0" destOrd="0" presId="urn:microsoft.com/office/officeart/2005/8/layout/vList3"/>
    <dgm:cxn modelId="{99744182-2542-404E-BA0B-EBBF87700E50}" srcId="{AAB29F69-F3BC-B643-829F-2BC265E9BC0C}" destId="{24E4A625-37A5-4940-B4D2-5E7E2B5F6D65}" srcOrd="2" destOrd="0" parTransId="{7CB45EC0-46DC-A44B-88B2-6EF38748900E}" sibTransId="{D1B5B235-D352-484E-B97A-AE1D0E6AE528}"/>
    <dgm:cxn modelId="{5147988D-5C2F-FA4B-9356-63447EC04253}" srcId="{AAB29F69-F3BC-B643-829F-2BC265E9BC0C}" destId="{0F881369-F407-4249-8729-CD5454A2F9AC}" srcOrd="0" destOrd="0" parTransId="{9FDDAE34-8E94-1543-A77B-028A0750E98C}" sibTransId="{5775C9C2-13EE-9A45-BBD8-AE1B1F068DE8}"/>
    <dgm:cxn modelId="{2789C3A5-3780-A642-B84E-E8951CD8BFE7}" type="presOf" srcId="{153DE0CB-1AD7-CB49-B592-E9B100934611}" destId="{7BD0DA06-A968-7C40-85DE-63C59B84D541}" srcOrd="0" destOrd="0" presId="urn:microsoft.com/office/officeart/2005/8/layout/vList3"/>
    <dgm:cxn modelId="{07E74BAC-076B-0640-9576-F0A0D0676655}" type="presOf" srcId="{AAB29F69-F3BC-B643-829F-2BC265E9BC0C}" destId="{2F6085E4-01B8-AA44-A706-CF8AA911FDC1}" srcOrd="0" destOrd="0" presId="urn:microsoft.com/office/officeart/2005/8/layout/vList3"/>
    <dgm:cxn modelId="{889270EE-C2DC-AD4F-B8A6-5B8EE1920EA2}" type="presOf" srcId="{0F881369-F407-4249-8729-CD5454A2F9AC}" destId="{7587CECC-CC90-394E-A2BD-EF97D60ACA51}" srcOrd="0" destOrd="0" presId="urn:microsoft.com/office/officeart/2005/8/layout/vList3"/>
    <dgm:cxn modelId="{F1BC2BFB-08CB-F446-8B1F-0496678ABE25}" type="presOf" srcId="{39D1B50F-524B-684A-86BE-62CA97BB70AB}" destId="{FFFB3D79-DAC8-D440-A18F-A09AA609E470}" srcOrd="0" destOrd="0" presId="urn:microsoft.com/office/officeart/2005/8/layout/vList3"/>
    <dgm:cxn modelId="{96F17940-98F4-064B-8EA5-8B94F2DE4F78}" type="presParOf" srcId="{2F6085E4-01B8-AA44-A706-CF8AA911FDC1}" destId="{01591400-6F6F-3047-BAC9-9E06050A7291}" srcOrd="0" destOrd="0" presId="urn:microsoft.com/office/officeart/2005/8/layout/vList3"/>
    <dgm:cxn modelId="{99A68794-3DCB-7747-85AA-6AD06691A1A2}" type="presParOf" srcId="{01591400-6F6F-3047-BAC9-9E06050A7291}" destId="{985FF605-7D94-874B-98C3-3C0232230A04}" srcOrd="0" destOrd="0" presId="urn:microsoft.com/office/officeart/2005/8/layout/vList3"/>
    <dgm:cxn modelId="{C1F14C33-EA6F-C543-8522-C988FC62B6CF}" type="presParOf" srcId="{01591400-6F6F-3047-BAC9-9E06050A7291}" destId="{7587CECC-CC90-394E-A2BD-EF97D60ACA51}" srcOrd="1" destOrd="0" presId="urn:microsoft.com/office/officeart/2005/8/layout/vList3"/>
    <dgm:cxn modelId="{8FCCB954-33AA-B942-A7DC-7C8A796F13CA}" type="presParOf" srcId="{2F6085E4-01B8-AA44-A706-CF8AA911FDC1}" destId="{836C5B83-B665-584A-859E-D12A349135AC}" srcOrd="1" destOrd="0" presId="urn:microsoft.com/office/officeart/2005/8/layout/vList3"/>
    <dgm:cxn modelId="{6B831744-983D-D942-9994-58F900EE07D5}" type="presParOf" srcId="{2F6085E4-01B8-AA44-A706-CF8AA911FDC1}" destId="{D0B3C624-B7A1-F64F-81BA-9F3ABA069782}" srcOrd="2" destOrd="0" presId="urn:microsoft.com/office/officeart/2005/8/layout/vList3"/>
    <dgm:cxn modelId="{D4FBE552-8D8B-F14E-87B4-C168E6E45B6B}" type="presParOf" srcId="{D0B3C624-B7A1-F64F-81BA-9F3ABA069782}" destId="{DA80C76B-62E6-984E-A89B-254482CDDB7C}" srcOrd="0" destOrd="0" presId="urn:microsoft.com/office/officeart/2005/8/layout/vList3"/>
    <dgm:cxn modelId="{148BB70E-79FB-7943-9259-2427C5D76B86}" type="presParOf" srcId="{D0B3C624-B7A1-F64F-81BA-9F3ABA069782}" destId="{7BD0DA06-A968-7C40-85DE-63C59B84D541}" srcOrd="1" destOrd="0" presId="urn:microsoft.com/office/officeart/2005/8/layout/vList3"/>
    <dgm:cxn modelId="{DB03034D-AD88-7D47-B3DC-1D04EB771AC2}" type="presParOf" srcId="{2F6085E4-01B8-AA44-A706-CF8AA911FDC1}" destId="{6207E77F-C019-2848-AF74-532850A96F0F}" srcOrd="3" destOrd="0" presId="urn:microsoft.com/office/officeart/2005/8/layout/vList3"/>
    <dgm:cxn modelId="{CD281C5A-BBE3-3F49-A352-82FFDAB7B099}" type="presParOf" srcId="{2F6085E4-01B8-AA44-A706-CF8AA911FDC1}" destId="{0DA42D0C-1A04-AF49-9993-E774C9858177}" srcOrd="4" destOrd="0" presId="urn:microsoft.com/office/officeart/2005/8/layout/vList3"/>
    <dgm:cxn modelId="{2C26773A-8B3D-9D45-A915-2B865F8EE3FA}" type="presParOf" srcId="{0DA42D0C-1A04-AF49-9993-E774C9858177}" destId="{1DE66949-92E5-7B48-ACA6-C4EC86647921}" srcOrd="0" destOrd="0" presId="urn:microsoft.com/office/officeart/2005/8/layout/vList3"/>
    <dgm:cxn modelId="{D8FD7121-14D6-814B-BC2E-348EDBCF6B76}" type="presParOf" srcId="{0DA42D0C-1A04-AF49-9993-E774C9858177}" destId="{C1EEFEC5-58A7-C849-A543-E70A3D20A299}" srcOrd="1" destOrd="0" presId="urn:microsoft.com/office/officeart/2005/8/layout/vList3"/>
    <dgm:cxn modelId="{D100A4A0-9E13-0349-A17D-EF5B8DABF289}" type="presParOf" srcId="{2F6085E4-01B8-AA44-A706-CF8AA911FDC1}" destId="{5B7B0511-28C0-0C41-B1C6-87C815995770}" srcOrd="5" destOrd="0" presId="urn:microsoft.com/office/officeart/2005/8/layout/vList3"/>
    <dgm:cxn modelId="{1A3E92CD-ACF2-3444-8DCE-1E8787381007}" type="presParOf" srcId="{2F6085E4-01B8-AA44-A706-CF8AA911FDC1}" destId="{D6A2A1DE-2D24-7A4A-A476-4257A98EC91C}" srcOrd="6" destOrd="0" presId="urn:microsoft.com/office/officeart/2005/8/layout/vList3"/>
    <dgm:cxn modelId="{8A19F2AA-FD40-1347-B9F8-1A5C8C7B920B}" type="presParOf" srcId="{D6A2A1DE-2D24-7A4A-A476-4257A98EC91C}" destId="{B6927641-5B00-A54E-B78D-63159D981C79}" srcOrd="0" destOrd="0" presId="urn:microsoft.com/office/officeart/2005/8/layout/vList3"/>
    <dgm:cxn modelId="{028B958B-2A0B-4647-B8C2-88E2626DD4B7}" type="presParOf" srcId="{D6A2A1DE-2D24-7A4A-A476-4257A98EC91C}" destId="{187B2D4A-4E49-A440-BB8F-0AD71BEBEA91}" srcOrd="1" destOrd="0" presId="urn:microsoft.com/office/officeart/2005/8/layout/vList3"/>
    <dgm:cxn modelId="{B5DD63D7-6CE1-5A4F-BB8D-978C8FBCF0C1}" type="presParOf" srcId="{2F6085E4-01B8-AA44-A706-CF8AA911FDC1}" destId="{65FE8E97-9D2E-4646-9F4F-836B73438E09}" srcOrd="7" destOrd="0" presId="urn:microsoft.com/office/officeart/2005/8/layout/vList3"/>
    <dgm:cxn modelId="{8414CD2D-728E-024D-AFBC-383C1BBBAC05}" type="presParOf" srcId="{2F6085E4-01B8-AA44-A706-CF8AA911FDC1}" destId="{6ACCBEE8-7AAB-8B41-A215-80A5DEA7B2CC}" srcOrd="8" destOrd="0" presId="urn:microsoft.com/office/officeart/2005/8/layout/vList3"/>
    <dgm:cxn modelId="{63D6CDE0-AC8C-1F4F-BFF6-6AFA1C4BE8A5}" type="presParOf" srcId="{6ACCBEE8-7AAB-8B41-A215-80A5DEA7B2CC}" destId="{85DDCA90-8B20-A843-A5B6-F7A5FCC69B32}" srcOrd="0" destOrd="0" presId="urn:microsoft.com/office/officeart/2005/8/layout/vList3"/>
    <dgm:cxn modelId="{D5F8EB91-7E5B-A845-846D-559CC0D91300}" type="presParOf" srcId="{6ACCBEE8-7AAB-8B41-A215-80A5DEA7B2CC}" destId="{FFFB3D79-DAC8-D440-A18F-A09AA609E470}" srcOrd="1" destOrd="0" presId="urn:microsoft.com/office/officeart/2005/8/layout/vList3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7587CECC-CC90-394E-A2BD-EF97D60ACA51}">
      <dsp:nvSpPr>
        <dsp:cNvPr id="0" name=""/>
        <dsp:cNvSpPr/>
      </dsp:nvSpPr>
      <dsp:spPr>
        <a:xfrm rot="10800000">
          <a:off x="1517591" y="1192"/>
          <a:ext cx="5979700" cy="683216"/>
        </a:xfrm>
        <a:prstGeom prst="homePlat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1280" tIns="49530" rIns="92456" bIns="49530" numCol="1" spcCol="1270" anchor="ctr" anchorCtr="0">
          <a:noAutofit/>
        </a:bodyPr>
        <a:lstStyle/>
        <a:p>
          <a:pPr marL="0" lvl="0" indent="0" algn="ctr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CNS depressant (alcohol, opioids, BZD, </a:t>
          </a:r>
          <a:r>
            <a:rPr lang="en-US" sz="1300" kern="1200" dirty="0" err="1"/>
            <a:t>barbiturics</a:t>
          </a:r>
          <a:r>
            <a:rPr lang="en-US" sz="1300" kern="1200" dirty="0"/>
            <a:t>)</a:t>
          </a:r>
        </a:p>
        <a:p>
          <a:pPr marL="0" lvl="0" indent="0" algn="ctr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>
              <a:solidFill>
                <a:schemeClr val="accent3"/>
              </a:solidFill>
            </a:rPr>
            <a:t>Additive effect, respiratory depression</a:t>
          </a:r>
        </a:p>
      </dsp:txBody>
      <dsp:txXfrm rot="10800000">
        <a:off x="1688395" y="1192"/>
        <a:ext cx="5808896" cy="683216"/>
      </dsp:txXfrm>
    </dsp:sp>
    <dsp:sp modelId="{985FF605-7D94-874B-98C3-3C0232230A04}">
      <dsp:nvSpPr>
        <dsp:cNvPr id="0" name=""/>
        <dsp:cNvSpPr/>
      </dsp:nvSpPr>
      <dsp:spPr>
        <a:xfrm flipH="1" flipV="1">
          <a:off x="1494738" y="220286"/>
          <a:ext cx="45707" cy="245028"/>
        </a:xfrm>
        <a:prstGeom prst="ellipse">
          <a:avLst/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BD0DA06-A968-7C40-85DE-63C59B84D541}">
      <dsp:nvSpPr>
        <dsp:cNvPr id="0" name=""/>
        <dsp:cNvSpPr/>
      </dsp:nvSpPr>
      <dsp:spPr>
        <a:xfrm rot="10800000">
          <a:off x="1524256" y="888354"/>
          <a:ext cx="5979700" cy="683216"/>
        </a:xfrm>
        <a:prstGeom prst="homePlat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1280" tIns="49530" rIns="92456" bIns="49530" numCol="1" spcCol="1270" anchor="ctr" anchorCtr="0">
          <a:noAutofit/>
        </a:bodyPr>
        <a:lstStyle/>
        <a:p>
          <a:pPr marL="0" lvl="0" indent="0" algn="ctr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Psychoactive/neurotransmitter modulatory effects (dopamine, serotonin)</a:t>
          </a:r>
        </a:p>
        <a:p>
          <a:pPr marL="0" lvl="0" indent="0" algn="ctr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Antidepressants and antipsychotics</a:t>
          </a:r>
        </a:p>
      </dsp:txBody>
      <dsp:txXfrm rot="10800000">
        <a:off x="1695060" y="888354"/>
        <a:ext cx="5808896" cy="683216"/>
      </dsp:txXfrm>
    </dsp:sp>
    <dsp:sp modelId="{DA80C76B-62E6-984E-A89B-254482CDDB7C}">
      <dsp:nvSpPr>
        <dsp:cNvPr id="0" name=""/>
        <dsp:cNvSpPr/>
      </dsp:nvSpPr>
      <dsp:spPr>
        <a:xfrm flipV="1">
          <a:off x="1488073" y="1199409"/>
          <a:ext cx="72366" cy="61106"/>
        </a:xfrm>
        <a:prstGeom prst="ellipse">
          <a:avLst/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C1EEFEC5-58A7-C849-A543-E70A3D20A299}">
      <dsp:nvSpPr>
        <dsp:cNvPr id="0" name=""/>
        <dsp:cNvSpPr/>
      </dsp:nvSpPr>
      <dsp:spPr>
        <a:xfrm rot="10800000">
          <a:off x="1518099" y="1775516"/>
          <a:ext cx="5979700" cy="683216"/>
        </a:xfrm>
        <a:prstGeom prst="homePlat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1280" tIns="49530" rIns="92456" bIns="49530" numCol="1" spcCol="1270" anchor="ctr" anchorCtr="0">
          <a:noAutofit/>
        </a:bodyPr>
        <a:lstStyle/>
        <a:p>
          <a:pPr marL="0" lvl="0" indent="0" algn="ctr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Activation of the sympathetic peripheral NS (opposition)</a:t>
          </a:r>
        </a:p>
        <a:p>
          <a:pPr marL="0" lvl="0" indent="0" algn="ctr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Beta-blockers, antihypertensives, diuretics</a:t>
          </a:r>
        </a:p>
      </dsp:txBody>
      <dsp:txXfrm rot="10800000">
        <a:off x="1688903" y="1775516"/>
        <a:ext cx="5808896" cy="683216"/>
      </dsp:txXfrm>
    </dsp:sp>
    <dsp:sp modelId="{1DE66949-92E5-7B48-ACA6-C4EC86647921}">
      <dsp:nvSpPr>
        <dsp:cNvPr id="0" name=""/>
        <dsp:cNvSpPr/>
      </dsp:nvSpPr>
      <dsp:spPr>
        <a:xfrm flipV="1">
          <a:off x="1494231" y="2037799"/>
          <a:ext cx="47736" cy="158649"/>
        </a:xfrm>
        <a:prstGeom prst="ellipse">
          <a:avLst/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187B2D4A-4E49-A440-BB8F-0AD71BEBEA91}">
      <dsp:nvSpPr>
        <dsp:cNvPr id="0" name=""/>
        <dsp:cNvSpPr/>
      </dsp:nvSpPr>
      <dsp:spPr>
        <a:xfrm rot="10800000">
          <a:off x="1523636" y="2662678"/>
          <a:ext cx="5979700" cy="683216"/>
        </a:xfrm>
        <a:prstGeom prst="homePlat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1280" tIns="49530" rIns="92456" bIns="49530" numCol="1" spcCol="1270" anchor="ctr" anchorCtr="0">
          <a:noAutofit/>
        </a:bodyPr>
        <a:lstStyle/>
        <a:p>
          <a:pPr marL="0" lvl="0" indent="0" algn="ctr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Sympathetic SNP activation (addition)</a:t>
          </a:r>
        </a:p>
        <a:p>
          <a:pPr marL="0" lvl="0" indent="0" algn="ctr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Psychostimulants, adrenaline, tricyclic antidepressants (increase tachycardia, sedation et hypertension)</a:t>
          </a:r>
        </a:p>
      </dsp:txBody>
      <dsp:txXfrm rot="10800000">
        <a:off x="1694440" y="2662678"/>
        <a:ext cx="5808896" cy="683216"/>
      </dsp:txXfrm>
    </dsp:sp>
    <dsp:sp modelId="{B6927641-5B00-A54E-B78D-63159D981C79}">
      <dsp:nvSpPr>
        <dsp:cNvPr id="0" name=""/>
        <dsp:cNvSpPr/>
      </dsp:nvSpPr>
      <dsp:spPr>
        <a:xfrm>
          <a:off x="1488693" y="2944545"/>
          <a:ext cx="69886" cy="119480"/>
        </a:xfrm>
        <a:prstGeom prst="ellipse">
          <a:avLst/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FFFB3D79-DAC8-D440-A18F-A09AA609E470}">
      <dsp:nvSpPr>
        <dsp:cNvPr id="0" name=""/>
        <dsp:cNvSpPr/>
      </dsp:nvSpPr>
      <dsp:spPr>
        <a:xfrm rot="10800000">
          <a:off x="1517591" y="3549839"/>
          <a:ext cx="5979700" cy="683216"/>
        </a:xfrm>
        <a:prstGeom prst="homePlat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301280" tIns="49530" rIns="92456" bIns="49530" numCol="1" spcCol="1270" anchor="ctr" anchorCtr="0">
          <a:noAutofit/>
        </a:bodyPr>
        <a:lstStyle/>
        <a:p>
          <a:pPr marL="0" lvl="0" indent="0" algn="ctr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Cancer (opposition)</a:t>
          </a:r>
        </a:p>
        <a:p>
          <a:pPr marL="0" lvl="0" indent="0" algn="ctr" defTabSz="5778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1300" kern="1200" dirty="0"/>
            <a:t>Consumption of cannabis decreases cancer response rates</a:t>
          </a:r>
        </a:p>
      </dsp:txBody>
      <dsp:txXfrm rot="10800000">
        <a:off x="1688395" y="3549839"/>
        <a:ext cx="5808896" cy="683216"/>
      </dsp:txXfrm>
    </dsp:sp>
    <dsp:sp modelId="{85DDCA90-8B20-A843-A5B6-F7A5FCC69B32}">
      <dsp:nvSpPr>
        <dsp:cNvPr id="0" name=""/>
        <dsp:cNvSpPr/>
      </dsp:nvSpPr>
      <dsp:spPr>
        <a:xfrm>
          <a:off x="1494738" y="3798339"/>
          <a:ext cx="45707" cy="186217"/>
        </a:xfrm>
        <a:prstGeom prst="ellipse">
          <a:avLst/>
        </a:prstGeom>
        <a:solidFill>
          <a:schemeClr val="accent1">
            <a:tint val="50000"/>
            <a:hueOff val="0"/>
            <a:satOff val="0"/>
            <a:lumOff val="0"/>
            <a:alphaOff val="0"/>
          </a:schemeClr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vList3">
  <dgm:title val=""/>
  <dgm:desc val=""/>
  <dgm:catLst>
    <dgm:cat type="list" pri="14000"/>
    <dgm:cat type="convert" pri="3000"/>
    <dgm:cat type="picture" pri="27000"/>
    <dgm:cat type="pictureconvert" pri="27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linearFlow">
    <dgm:varLst>
      <dgm:dir/>
      <dgm:resizeHandles val="exact"/>
    </dgm:varLst>
    <dgm:alg type="lin">
      <dgm:param type="linDir" val="fromT"/>
      <dgm:param type="vertAlign" val="mid"/>
      <dgm:param type="horzAlign" val="ctr"/>
    </dgm:alg>
    <dgm:shape xmlns:r="http://schemas.openxmlformats.org/officeDocument/2006/relationships" r:blip="">
      <dgm:adjLst/>
    </dgm:shape>
    <dgm:presOf/>
    <dgm:constrLst>
      <dgm:constr type="w" for="ch" forName="composite" refType="w"/>
      <dgm:constr type="h" for="ch" forName="composite" refType="h"/>
      <dgm:constr type="h" for="ch" forName="spacing" refType="h" refFor="ch" refForName="composite" fact="0.25"/>
      <dgm:constr type="h" for="ch" forName="spacing" refType="w" op="lte" fact="0.1"/>
      <dgm:constr type="primFontSz" for="des" ptType="node" op="equ" val="65"/>
    </dgm:constrLst>
    <dgm:ruleLst/>
    <dgm:forEach name="Name0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hoose name="Name1">
          <dgm:if name="Name2" func="var" arg="dir" op="equ" val="norm">
            <dgm:constrLst>
              <dgm:constr type="w" for="ch" forName="imgShp" refType="w" fact="0.335"/>
              <dgm:constr type="h" for="ch" forName="imgShp" refType="w" refFor="ch" refForName="imgShp" op="equ"/>
              <dgm:constr type="h" for="ch" forName="imgShp" refType="h" op="lte"/>
              <dgm:constr type="ctrY" for="ch" forName="imgShp" refType="h" fact="0.5"/>
              <dgm:constr type="l" for="ch" forName="imgShp"/>
              <dgm:constr type="w" for="ch" forName="txShp" refType="w" op="equ" fact="0.665"/>
              <dgm:constr type="h" for="ch" forName="txShp" refType="h" refFor="ch" refForName="imgShp" op="equ"/>
              <dgm:constr type="ctrY" for="ch" forName="txShp" refType="h" fact="0.5"/>
              <dgm:constr type="l" for="ch" forName="txShp" refType="w" refFor="ch" refForName="imgShp" fact="0.5"/>
              <dgm:constr type="lMarg" for="ch" forName="txShp" refType="w" refFor="ch" refForName="imgShp" fact="1.25"/>
            </dgm:constrLst>
          </dgm:if>
          <dgm:else name="Name3">
            <dgm:constrLst>
              <dgm:constr type="w" for="ch" forName="imgShp" refType="w" fact="0.335"/>
              <dgm:constr type="h" for="ch" forName="imgShp" refType="w" refFor="ch" refForName="imgShp" op="equ"/>
              <dgm:constr type="h" for="ch" forName="imgShp" refType="h" op="lte"/>
              <dgm:constr type="ctrY" for="ch" forName="imgShp" refType="h" fact="0.5"/>
              <dgm:constr type="r" for="ch" forName="imgShp" refType="w"/>
              <dgm:constr type="w" for="ch" forName="txShp" refType="w" op="equ" fact="0.665"/>
              <dgm:constr type="h" for="ch" forName="txShp" refType="h" refFor="ch" refForName="imgShp" op="equ"/>
              <dgm:constr type="ctrY" for="ch" forName="txShp" refType="h" fact="0.5"/>
              <dgm:constr type="r" for="ch" forName="txShp" refType="ctrX" refFor="ch" refForName="imgShp"/>
              <dgm:constr type="rMarg" for="ch" forName="txShp" refType="w" refFor="ch" refForName="imgShp" fact="1.25"/>
            </dgm:constrLst>
          </dgm:else>
        </dgm:choose>
        <dgm:ruleLst/>
        <dgm:layoutNode name="imgShp" styleLbl="fgImgPlace1">
          <dgm:alg type="sp"/>
          <dgm:shape xmlns:r="http://schemas.openxmlformats.org/officeDocument/2006/relationships" type="ellipse" r:blip="" blipPhldr="1">
            <dgm:adjLst/>
          </dgm:shape>
          <dgm:presOf/>
          <dgm:constrLst/>
          <dgm:ruleLst/>
        </dgm:layoutNode>
        <dgm:layoutNode name="txShp">
          <dgm:varLst>
            <dgm:bulletEnabled val="1"/>
          </dgm:varLst>
          <dgm:alg type="tx"/>
          <dgm:choose name="Name4">
            <dgm:if name="Name5" func="var" arg="dir" op="equ" val="norm">
              <dgm:shape xmlns:r="http://schemas.openxmlformats.org/officeDocument/2006/relationships" rot="180" type="homePlate" r:blip="" zOrderOff="-1">
                <dgm:adjLst/>
              </dgm:shape>
            </dgm:if>
            <dgm:else name="Name6">
              <dgm:shape xmlns:r="http://schemas.openxmlformats.org/officeDocument/2006/relationships" type="homePlate" r:blip="" zOrderOff="-1">
                <dgm:adjLst/>
              </dgm:shape>
            </dgm:else>
          </dgm:choose>
          <dgm:presOf axis="desOrSelf" ptType="node"/>
          <dgm:constrLst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</dgm:layoutNode>
      <dgm:forEach name="Name7" axis="followSib" ptType="sibTrans" cnt="1">
        <dgm:layoutNode name="spacing">
          <dgm:alg type="sp"/>
          <dgm:shape xmlns:r="http://schemas.openxmlformats.org/officeDocument/2006/relationships" r:blip="">
            <dgm:adjLst/>
          </dgm:shape>
          <dgm:presOf axis="self"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3" name="Google Shape;6883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84" name="Google Shape;6884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4" name="Google Shape;8544;g16b89d8b669_0_41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45" name="Google Shape;8545;g16b89d8b669_0_415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3" name="Google Shape;10613;g16b89d8b669_0_125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14" name="Google Shape;10614;g16b89d8b669_0_1255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18" name="Google Shape;9718;g16b89d8b669_0_122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19" name="Google Shape;9719;g16b89d8b669_0_122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4" name="Google Shape;9104;g16b89d8b669_0_1125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05" name="Google Shape;9105;g16b89d8b669_0_1125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97" name="Google Shape;10997;g16e51740000_1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98" name="Google Shape;10998;g16e51740000_1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" name="Google Shape;11776;g16b89d8b669_0_62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77" name="Google Shape;11777;g16b89d8b669_0_62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6426196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5" name="Google Shape;10575;ge9facb8fde_0_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76" name="Google Shape;10576;ge9facb8fde_0_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0327261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73" name="Google Shape;19573;gea94066c5c_0_35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74" name="Google Shape;19574;gea94066c5c_0_35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7" name="Google Shape;7647;ge70f70ec4d_0_2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48" name="Google Shape;7648;ge70f70ec4d_0_2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7970912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7" name="Google Shape;7647;ge70f70ec4d_0_2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48" name="Google Shape;7648;ge70f70ec4d_0_2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6147414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" name="Google Shape;7270;ge9facb8fde_0_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71" name="Google Shape;7271;ge9facb8fde_0_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7" name="Google Shape;7647;ge70f70ec4d_0_2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48" name="Google Shape;7648;ge70f70ec4d_0_2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73" name="Google Shape;7873;g16b89d8b669_0_37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74" name="Google Shape;7874;g16b89d8b669_0_375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51" name="Google Shape;18751;g16b89d8b669_0_1379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52" name="Google Shape;18752;g16b89d8b669_0_1379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0908876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" name="Google Shape;11776;g16b89d8b669_0_62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777" name="Google Shape;11777;g16b89d8b669_0_62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8" name="Google Shape;10958;ge70f70ec4d_0_20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59" name="Google Shape;10959;ge70f70ec4d_0_20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13" name="Google Shape;22313;g16b89d8b669_0_156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314" name="Google Shape;22314;g16b89d8b669_0_1565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2" name="Google Shape;8462;g16b89d8b669_0_11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63" name="Google Shape;8463;g16b89d8b669_0_11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 flipH="1">
            <a:off x="-13434" y="2018745"/>
            <a:ext cx="5658541" cy="3175630"/>
          </a:xfrm>
          <a:custGeom>
            <a:avLst/>
            <a:gdLst/>
            <a:ahLst/>
            <a:cxnLst/>
            <a:rect l="l" t="t" r="r" b="b"/>
            <a:pathLst>
              <a:path w="69188" h="38829" extrusionOk="0">
                <a:moveTo>
                  <a:pt x="62962" y="1"/>
                </a:moveTo>
                <a:cubicBezTo>
                  <a:pt x="59099" y="1"/>
                  <a:pt x="55240" y="1263"/>
                  <a:pt x="52144" y="3579"/>
                </a:cubicBezTo>
                <a:cubicBezTo>
                  <a:pt x="48949" y="5982"/>
                  <a:pt x="46666" y="9357"/>
                  <a:pt x="44173" y="12481"/>
                </a:cubicBezTo>
                <a:cubicBezTo>
                  <a:pt x="41689" y="15616"/>
                  <a:pt x="38785" y="18650"/>
                  <a:pt x="35000" y="19932"/>
                </a:cubicBezTo>
                <a:cubicBezTo>
                  <a:pt x="33301" y="20508"/>
                  <a:pt x="31550" y="20693"/>
                  <a:pt x="29772" y="20693"/>
                </a:cubicBezTo>
                <a:cubicBezTo>
                  <a:pt x="26541" y="20693"/>
                  <a:pt x="23219" y="20080"/>
                  <a:pt x="19950" y="20080"/>
                </a:cubicBezTo>
                <a:cubicBezTo>
                  <a:pt x="19481" y="20080"/>
                  <a:pt x="19013" y="20093"/>
                  <a:pt x="18547" y="20122"/>
                </a:cubicBezTo>
                <a:cubicBezTo>
                  <a:pt x="13129" y="20472"/>
                  <a:pt x="7912" y="23146"/>
                  <a:pt x="4467" y="27332"/>
                </a:cubicBezTo>
                <a:cubicBezTo>
                  <a:pt x="1813" y="30566"/>
                  <a:pt x="251" y="34662"/>
                  <a:pt x="1" y="38828"/>
                </a:cubicBezTo>
                <a:lnTo>
                  <a:pt x="69188" y="38828"/>
                </a:lnTo>
                <a:lnTo>
                  <a:pt x="69188" y="1155"/>
                </a:lnTo>
                <a:cubicBezTo>
                  <a:pt x="67665" y="575"/>
                  <a:pt x="66073" y="204"/>
                  <a:pt x="64451" y="64"/>
                </a:cubicBezTo>
                <a:cubicBezTo>
                  <a:pt x="63956" y="22"/>
                  <a:pt x="63459" y="1"/>
                  <a:pt x="629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10" name="Google Shape;10;p2"/>
          <p:cNvSpPr/>
          <p:nvPr/>
        </p:nvSpPr>
        <p:spPr>
          <a:xfrm flipH="1">
            <a:off x="4413550" y="-13409"/>
            <a:ext cx="4730608" cy="3570079"/>
          </a:xfrm>
          <a:custGeom>
            <a:avLst/>
            <a:gdLst/>
            <a:ahLst/>
            <a:cxnLst/>
            <a:rect l="l" t="t" r="r" b="b"/>
            <a:pathLst>
              <a:path w="57842" h="43652" extrusionOk="0">
                <a:moveTo>
                  <a:pt x="0" y="1"/>
                </a:moveTo>
                <a:lnTo>
                  <a:pt x="0" y="40638"/>
                </a:lnTo>
                <a:cubicBezTo>
                  <a:pt x="2233" y="42530"/>
                  <a:pt x="5127" y="43652"/>
                  <a:pt x="8061" y="43652"/>
                </a:cubicBezTo>
                <a:cubicBezTo>
                  <a:pt x="12327" y="43642"/>
                  <a:pt x="16503" y="41249"/>
                  <a:pt x="18656" y="37573"/>
                </a:cubicBezTo>
                <a:cubicBezTo>
                  <a:pt x="20148" y="35040"/>
                  <a:pt x="20719" y="31996"/>
                  <a:pt x="22512" y="29672"/>
                </a:cubicBezTo>
                <a:cubicBezTo>
                  <a:pt x="24564" y="26999"/>
                  <a:pt x="27959" y="25667"/>
                  <a:pt x="31304" y="25206"/>
                </a:cubicBezTo>
                <a:cubicBezTo>
                  <a:pt x="32752" y="25011"/>
                  <a:pt x="34207" y="24959"/>
                  <a:pt x="35666" y="24959"/>
                </a:cubicBezTo>
                <a:cubicBezTo>
                  <a:pt x="37363" y="24959"/>
                  <a:pt x="39065" y="25030"/>
                  <a:pt x="40765" y="25030"/>
                </a:cubicBezTo>
                <a:cubicBezTo>
                  <a:pt x="40979" y="25030"/>
                  <a:pt x="41194" y="25028"/>
                  <a:pt x="41408" y="25026"/>
                </a:cubicBezTo>
                <a:cubicBezTo>
                  <a:pt x="44783" y="24996"/>
                  <a:pt x="48268" y="24585"/>
                  <a:pt x="51162" y="22843"/>
                </a:cubicBezTo>
                <a:cubicBezTo>
                  <a:pt x="55578" y="20199"/>
                  <a:pt x="57841" y="14681"/>
                  <a:pt x="57280" y="9554"/>
                </a:cubicBezTo>
                <a:cubicBezTo>
                  <a:pt x="56900" y="6039"/>
                  <a:pt x="55328" y="2745"/>
                  <a:pt x="53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11" name="Google Shape;11;p2"/>
          <p:cNvSpPr txBox="1">
            <a:spLocks noGrp="1"/>
          </p:cNvSpPr>
          <p:nvPr>
            <p:ph type="ctrTitle"/>
          </p:nvPr>
        </p:nvSpPr>
        <p:spPr>
          <a:xfrm>
            <a:off x="3572825" y="1366260"/>
            <a:ext cx="4868700" cy="1373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5200"/>
              <a:buFont typeface="Poppins"/>
              <a:buNone/>
              <a:defRPr sz="5400">
                <a:latin typeface="Poppins"/>
                <a:ea typeface="Poppins"/>
                <a:cs typeface="Poppins"/>
                <a:sym typeface="Poppins"/>
              </a:defRPr>
            </a:lvl1pPr>
            <a:lvl2pPr lvl="1" algn="r">
              <a:spcBef>
                <a:spcPts val="0"/>
              </a:spcBef>
              <a:spcAft>
                <a:spcPts val="0"/>
              </a:spcAft>
              <a:buSzPts val="5200"/>
              <a:buFont typeface="Poppins"/>
              <a:buNone/>
              <a:defRPr sz="5200" b="1">
                <a:latin typeface="Poppins"/>
                <a:ea typeface="Poppins"/>
                <a:cs typeface="Poppins"/>
                <a:sym typeface="Poppins"/>
              </a:defRPr>
            </a:lvl2pPr>
            <a:lvl3pPr lvl="2" algn="r">
              <a:spcBef>
                <a:spcPts val="0"/>
              </a:spcBef>
              <a:spcAft>
                <a:spcPts val="0"/>
              </a:spcAft>
              <a:buSzPts val="5200"/>
              <a:buFont typeface="Poppins"/>
              <a:buNone/>
              <a:defRPr sz="5200" b="1">
                <a:latin typeface="Poppins"/>
                <a:ea typeface="Poppins"/>
                <a:cs typeface="Poppins"/>
                <a:sym typeface="Poppins"/>
              </a:defRPr>
            </a:lvl3pPr>
            <a:lvl4pPr lvl="3" algn="r">
              <a:spcBef>
                <a:spcPts val="0"/>
              </a:spcBef>
              <a:spcAft>
                <a:spcPts val="0"/>
              </a:spcAft>
              <a:buSzPts val="5200"/>
              <a:buFont typeface="Poppins"/>
              <a:buNone/>
              <a:defRPr sz="5200" b="1">
                <a:latin typeface="Poppins"/>
                <a:ea typeface="Poppins"/>
                <a:cs typeface="Poppins"/>
                <a:sym typeface="Poppins"/>
              </a:defRPr>
            </a:lvl4pPr>
            <a:lvl5pPr lvl="4" algn="r">
              <a:spcBef>
                <a:spcPts val="0"/>
              </a:spcBef>
              <a:spcAft>
                <a:spcPts val="0"/>
              </a:spcAft>
              <a:buSzPts val="5200"/>
              <a:buFont typeface="Poppins"/>
              <a:buNone/>
              <a:defRPr sz="5200" b="1">
                <a:latin typeface="Poppins"/>
                <a:ea typeface="Poppins"/>
                <a:cs typeface="Poppins"/>
                <a:sym typeface="Poppins"/>
              </a:defRPr>
            </a:lvl5pPr>
            <a:lvl6pPr lvl="5" algn="r">
              <a:spcBef>
                <a:spcPts val="0"/>
              </a:spcBef>
              <a:spcAft>
                <a:spcPts val="0"/>
              </a:spcAft>
              <a:buSzPts val="5200"/>
              <a:buFont typeface="Poppins"/>
              <a:buNone/>
              <a:defRPr sz="5200" b="1">
                <a:latin typeface="Poppins"/>
                <a:ea typeface="Poppins"/>
                <a:cs typeface="Poppins"/>
                <a:sym typeface="Poppins"/>
              </a:defRPr>
            </a:lvl6pPr>
            <a:lvl7pPr lvl="6" algn="r">
              <a:spcBef>
                <a:spcPts val="0"/>
              </a:spcBef>
              <a:spcAft>
                <a:spcPts val="0"/>
              </a:spcAft>
              <a:buSzPts val="5200"/>
              <a:buFont typeface="Poppins"/>
              <a:buNone/>
              <a:defRPr sz="5200" b="1">
                <a:latin typeface="Poppins"/>
                <a:ea typeface="Poppins"/>
                <a:cs typeface="Poppins"/>
                <a:sym typeface="Poppins"/>
              </a:defRPr>
            </a:lvl7pPr>
            <a:lvl8pPr lvl="7" algn="r">
              <a:spcBef>
                <a:spcPts val="0"/>
              </a:spcBef>
              <a:spcAft>
                <a:spcPts val="0"/>
              </a:spcAft>
              <a:buSzPts val="5200"/>
              <a:buFont typeface="Poppins"/>
              <a:buNone/>
              <a:defRPr sz="5200" b="1">
                <a:latin typeface="Poppins"/>
                <a:ea typeface="Poppins"/>
                <a:cs typeface="Poppins"/>
                <a:sym typeface="Poppins"/>
              </a:defRPr>
            </a:lvl8pPr>
            <a:lvl9pPr lvl="8" algn="r">
              <a:spcBef>
                <a:spcPts val="0"/>
              </a:spcBef>
              <a:spcAft>
                <a:spcPts val="0"/>
              </a:spcAft>
              <a:buSzPts val="5200"/>
              <a:buFont typeface="Poppins"/>
              <a:buNone/>
              <a:defRPr sz="5200" b="1"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ctrTitle" idx="2"/>
          </p:nvPr>
        </p:nvSpPr>
        <p:spPr>
          <a:xfrm>
            <a:off x="3899025" y="2630588"/>
            <a:ext cx="4542600" cy="61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SzPts val="5200"/>
              <a:buFont typeface="Poppins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200"/>
              <a:buFont typeface="Poppins"/>
              <a:buNone/>
              <a:defRPr sz="5200" b="1">
                <a:latin typeface="Poppins"/>
                <a:ea typeface="Poppins"/>
                <a:cs typeface="Poppins"/>
                <a:sym typeface="Poppins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200"/>
              <a:buFont typeface="Poppins"/>
              <a:buNone/>
              <a:defRPr sz="5200" b="1">
                <a:latin typeface="Poppins"/>
                <a:ea typeface="Poppins"/>
                <a:cs typeface="Poppins"/>
                <a:sym typeface="Poppins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200"/>
              <a:buFont typeface="Poppins"/>
              <a:buNone/>
              <a:defRPr sz="5200" b="1">
                <a:latin typeface="Poppins"/>
                <a:ea typeface="Poppins"/>
                <a:cs typeface="Poppins"/>
                <a:sym typeface="Poppins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200"/>
              <a:buFont typeface="Poppins"/>
              <a:buNone/>
              <a:defRPr sz="5200" b="1">
                <a:latin typeface="Poppins"/>
                <a:ea typeface="Poppins"/>
                <a:cs typeface="Poppins"/>
                <a:sym typeface="Poppins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200"/>
              <a:buFont typeface="Poppins"/>
              <a:buNone/>
              <a:defRPr sz="5200" b="1">
                <a:latin typeface="Poppins"/>
                <a:ea typeface="Poppins"/>
                <a:cs typeface="Poppins"/>
                <a:sym typeface="Poppins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200"/>
              <a:buFont typeface="Poppins"/>
              <a:buNone/>
              <a:defRPr sz="5200" b="1">
                <a:latin typeface="Poppins"/>
                <a:ea typeface="Poppins"/>
                <a:cs typeface="Poppins"/>
                <a:sym typeface="Poppins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200"/>
              <a:buFont typeface="Poppins"/>
              <a:buNone/>
              <a:defRPr sz="5200" b="1">
                <a:latin typeface="Poppins"/>
                <a:ea typeface="Poppins"/>
                <a:cs typeface="Poppins"/>
                <a:sym typeface="Poppins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200"/>
              <a:buFont typeface="Poppins"/>
              <a:buNone/>
              <a:defRPr sz="5200" b="1"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endParaRPr/>
          </a:p>
        </p:txBody>
      </p:sp>
      <p:sp>
        <p:nvSpPr>
          <p:cNvPr id="13" name="Google Shape;13;p2"/>
          <p:cNvSpPr txBox="1">
            <a:spLocks noGrp="1"/>
          </p:cNvSpPr>
          <p:nvPr>
            <p:ph type="subTitle" idx="1"/>
          </p:nvPr>
        </p:nvSpPr>
        <p:spPr>
          <a:xfrm>
            <a:off x="4291425" y="3343725"/>
            <a:ext cx="4074000" cy="433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Manrope"/>
              <a:buNone/>
              <a:defRPr sz="1600">
                <a:solidFill>
                  <a:schemeClr val="lt1"/>
                </a:solidFill>
                <a:latin typeface="Manrope"/>
                <a:ea typeface="Manrope"/>
                <a:cs typeface="Manrope"/>
                <a:sym typeface="Manrope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Manrope"/>
              <a:buNone/>
              <a:defRPr sz="2800">
                <a:latin typeface="Manrope"/>
                <a:ea typeface="Manrope"/>
                <a:cs typeface="Manrope"/>
                <a:sym typeface="Manrope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Manrope"/>
              <a:buNone/>
              <a:defRPr sz="2800">
                <a:latin typeface="Manrope"/>
                <a:ea typeface="Manrope"/>
                <a:cs typeface="Manrope"/>
                <a:sym typeface="Manrope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Manrope"/>
              <a:buNone/>
              <a:defRPr sz="2800">
                <a:latin typeface="Manrope"/>
                <a:ea typeface="Manrope"/>
                <a:cs typeface="Manrope"/>
                <a:sym typeface="Manrope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Manrope"/>
              <a:buNone/>
              <a:defRPr sz="2800">
                <a:latin typeface="Manrope"/>
                <a:ea typeface="Manrope"/>
                <a:cs typeface="Manrope"/>
                <a:sym typeface="Manrope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Manrope"/>
              <a:buNone/>
              <a:defRPr sz="2800">
                <a:latin typeface="Manrope"/>
                <a:ea typeface="Manrope"/>
                <a:cs typeface="Manrope"/>
                <a:sym typeface="Manrope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Manrope"/>
              <a:buNone/>
              <a:defRPr sz="2800">
                <a:latin typeface="Manrope"/>
                <a:ea typeface="Manrope"/>
                <a:cs typeface="Manrope"/>
                <a:sym typeface="Manrope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Manrope"/>
              <a:buNone/>
              <a:defRPr sz="2800">
                <a:latin typeface="Manrope"/>
                <a:ea typeface="Manrope"/>
                <a:cs typeface="Manrope"/>
                <a:sym typeface="Manrope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Manrope"/>
              <a:buNone/>
              <a:defRPr sz="2800">
                <a:latin typeface="Manrope"/>
                <a:ea typeface="Manrope"/>
                <a:cs typeface="Manrope"/>
                <a:sym typeface="Manrope"/>
              </a:defRPr>
            </a:lvl9pPr>
          </a:lstStyle>
          <a:p>
            <a:endParaRPr/>
          </a:p>
        </p:txBody>
      </p:sp>
      <p:grpSp>
        <p:nvGrpSpPr>
          <p:cNvPr id="14" name="Google Shape;14;p2"/>
          <p:cNvGrpSpPr/>
          <p:nvPr/>
        </p:nvGrpSpPr>
        <p:grpSpPr>
          <a:xfrm>
            <a:off x="150" y="-695951"/>
            <a:ext cx="9144000" cy="6144262"/>
            <a:chOff x="150" y="-695951"/>
            <a:chExt cx="9144000" cy="6144262"/>
          </a:xfrm>
        </p:grpSpPr>
        <p:grpSp>
          <p:nvGrpSpPr>
            <p:cNvPr id="15" name="Google Shape;15;p2"/>
            <p:cNvGrpSpPr/>
            <p:nvPr/>
          </p:nvGrpSpPr>
          <p:grpSpPr>
            <a:xfrm>
              <a:off x="150" y="-695951"/>
              <a:ext cx="9144000" cy="6144262"/>
              <a:chOff x="150" y="-695951"/>
              <a:chExt cx="9144000" cy="6144262"/>
            </a:xfrm>
          </p:grpSpPr>
          <p:sp>
            <p:nvSpPr>
              <p:cNvPr id="16" name="Google Shape;16;p2"/>
              <p:cNvSpPr/>
              <p:nvPr/>
            </p:nvSpPr>
            <p:spPr>
              <a:xfrm flipH="1">
                <a:off x="8651948" y="-695951"/>
                <a:ext cx="53841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642" h="502" extrusionOk="0">
                    <a:moveTo>
                      <a:pt x="321" y="1"/>
                    </a:moveTo>
                    <a:cubicBezTo>
                      <a:pt x="1" y="1"/>
                      <a:pt x="1" y="502"/>
                      <a:pt x="321" y="502"/>
                    </a:cubicBezTo>
                    <a:cubicBezTo>
                      <a:pt x="642" y="502"/>
                      <a:pt x="642" y="1"/>
                      <a:pt x="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 flipH="1">
                <a:off x="5057515" y="264803"/>
                <a:ext cx="53841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642" h="502" extrusionOk="0">
                    <a:moveTo>
                      <a:pt x="321" y="1"/>
                    </a:moveTo>
                    <a:cubicBezTo>
                      <a:pt x="1" y="1"/>
                      <a:pt x="1" y="502"/>
                      <a:pt x="321" y="502"/>
                    </a:cubicBezTo>
                    <a:cubicBezTo>
                      <a:pt x="642" y="502"/>
                      <a:pt x="642" y="1"/>
                      <a:pt x="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 flipH="1">
                <a:off x="9070181" y="2424822"/>
                <a:ext cx="53841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642" h="502" extrusionOk="0">
                    <a:moveTo>
                      <a:pt x="321" y="1"/>
                    </a:moveTo>
                    <a:cubicBezTo>
                      <a:pt x="1" y="1"/>
                      <a:pt x="1" y="502"/>
                      <a:pt x="321" y="502"/>
                    </a:cubicBezTo>
                    <a:cubicBezTo>
                      <a:pt x="642" y="502"/>
                      <a:pt x="642" y="1"/>
                      <a:pt x="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 flipH="1">
                <a:off x="7036131" y="5211394"/>
                <a:ext cx="53841" cy="42016"/>
              </a:xfrm>
              <a:custGeom>
                <a:avLst/>
                <a:gdLst/>
                <a:ahLst/>
                <a:cxnLst/>
                <a:rect l="l" t="t" r="r" b="b"/>
                <a:pathLst>
                  <a:path w="642" h="501" extrusionOk="0">
                    <a:moveTo>
                      <a:pt x="321" y="0"/>
                    </a:moveTo>
                    <a:cubicBezTo>
                      <a:pt x="1" y="0"/>
                      <a:pt x="1" y="501"/>
                      <a:pt x="321" y="501"/>
                    </a:cubicBezTo>
                    <a:cubicBezTo>
                      <a:pt x="641" y="501"/>
                      <a:pt x="641" y="0"/>
                      <a:pt x="3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 flipH="1">
                <a:off x="529167" y="4222042"/>
                <a:ext cx="54680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02" extrusionOk="0">
                    <a:moveTo>
                      <a:pt x="331" y="1"/>
                    </a:moveTo>
                    <a:cubicBezTo>
                      <a:pt x="0" y="1"/>
                      <a:pt x="0" y="501"/>
                      <a:pt x="331" y="501"/>
                    </a:cubicBezTo>
                    <a:cubicBezTo>
                      <a:pt x="651" y="501"/>
                      <a:pt x="651" y="1"/>
                      <a:pt x="3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 flipH="1">
                <a:off x="417544" y="-459117"/>
                <a:ext cx="54596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651" h="502" extrusionOk="0">
                    <a:moveTo>
                      <a:pt x="320" y="1"/>
                    </a:moveTo>
                    <a:cubicBezTo>
                      <a:pt x="0" y="1"/>
                      <a:pt x="0" y="501"/>
                      <a:pt x="320" y="501"/>
                    </a:cubicBezTo>
                    <a:cubicBezTo>
                      <a:pt x="651" y="501"/>
                      <a:pt x="651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 flipH="1">
                <a:off x="7370415" y="-306231"/>
                <a:ext cx="53757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502" extrusionOk="0">
                    <a:moveTo>
                      <a:pt x="320" y="0"/>
                    </a:moveTo>
                    <a:cubicBezTo>
                      <a:pt x="0" y="0"/>
                      <a:pt x="0" y="501"/>
                      <a:pt x="320" y="501"/>
                    </a:cubicBezTo>
                    <a:cubicBezTo>
                      <a:pt x="641" y="501"/>
                      <a:pt x="641" y="0"/>
                      <a:pt x="32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 flipH="1">
                <a:off x="9090308" y="4296849"/>
                <a:ext cx="53841" cy="42016"/>
              </a:xfrm>
              <a:custGeom>
                <a:avLst/>
                <a:gdLst/>
                <a:ahLst/>
                <a:cxnLst/>
                <a:rect l="l" t="t" r="r" b="b"/>
                <a:pathLst>
                  <a:path w="642" h="501" extrusionOk="0">
                    <a:moveTo>
                      <a:pt x="321" y="0"/>
                    </a:moveTo>
                    <a:cubicBezTo>
                      <a:pt x="0" y="0"/>
                      <a:pt x="0" y="501"/>
                      <a:pt x="321" y="501"/>
                    </a:cubicBezTo>
                    <a:cubicBezTo>
                      <a:pt x="641" y="501"/>
                      <a:pt x="641" y="0"/>
                      <a:pt x="321" y="0"/>
                    </a:cubicBezTo>
                    <a:close/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 flipH="1">
                <a:off x="4597267" y="5406211"/>
                <a:ext cx="54680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02" extrusionOk="0">
                    <a:moveTo>
                      <a:pt x="321" y="0"/>
                    </a:moveTo>
                    <a:cubicBezTo>
                      <a:pt x="0" y="0"/>
                      <a:pt x="0" y="501"/>
                      <a:pt x="321" y="501"/>
                    </a:cubicBezTo>
                    <a:cubicBezTo>
                      <a:pt x="651" y="501"/>
                      <a:pt x="651" y="0"/>
                      <a:pt x="3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 flipH="1">
                <a:off x="2953774" y="3302466"/>
                <a:ext cx="53841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642" h="502" extrusionOk="0">
                    <a:moveTo>
                      <a:pt x="321" y="0"/>
                    </a:moveTo>
                    <a:cubicBezTo>
                      <a:pt x="1" y="0"/>
                      <a:pt x="1" y="501"/>
                      <a:pt x="321" y="501"/>
                    </a:cubicBezTo>
                    <a:cubicBezTo>
                      <a:pt x="642" y="501"/>
                      <a:pt x="642" y="0"/>
                      <a:pt x="3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 flipH="1">
                <a:off x="150" y="1560680"/>
                <a:ext cx="53757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502" extrusionOk="0">
                    <a:moveTo>
                      <a:pt x="320" y="0"/>
                    </a:moveTo>
                    <a:cubicBezTo>
                      <a:pt x="0" y="0"/>
                      <a:pt x="0" y="501"/>
                      <a:pt x="320" y="501"/>
                    </a:cubicBezTo>
                    <a:cubicBezTo>
                      <a:pt x="641" y="501"/>
                      <a:pt x="641" y="0"/>
                      <a:pt x="32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7" name="Google Shape;27;p2"/>
            <p:cNvSpPr/>
            <p:nvPr/>
          </p:nvSpPr>
          <p:spPr>
            <a:xfrm flipH="1">
              <a:off x="4042700" y="2327455"/>
              <a:ext cx="54680" cy="42016"/>
            </a:xfrm>
            <a:custGeom>
              <a:avLst/>
              <a:gdLst/>
              <a:ahLst/>
              <a:cxnLst/>
              <a:rect l="l" t="t" r="r" b="b"/>
              <a:pathLst>
                <a:path w="652" h="501" extrusionOk="0">
                  <a:moveTo>
                    <a:pt x="331" y="0"/>
                  </a:moveTo>
                  <a:cubicBezTo>
                    <a:pt x="1" y="0"/>
                    <a:pt x="1" y="501"/>
                    <a:pt x="331" y="501"/>
                  </a:cubicBezTo>
                  <a:cubicBezTo>
                    <a:pt x="652" y="501"/>
                    <a:pt x="652" y="0"/>
                    <a:pt x="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</p:grpSp>
      <p:grpSp>
        <p:nvGrpSpPr>
          <p:cNvPr id="28" name="Google Shape;28;p2"/>
          <p:cNvGrpSpPr/>
          <p:nvPr/>
        </p:nvGrpSpPr>
        <p:grpSpPr>
          <a:xfrm rot="-405924">
            <a:off x="6684722" y="4107696"/>
            <a:ext cx="2333096" cy="2280106"/>
            <a:chOff x="4817775" y="976050"/>
            <a:chExt cx="626650" cy="612450"/>
          </a:xfrm>
        </p:grpSpPr>
        <p:sp>
          <p:nvSpPr>
            <p:cNvPr id="29" name="Google Shape;29;p2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" name="Google Shape;180;p2"/>
          <p:cNvGrpSpPr/>
          <p:nvPr/>
        </p:nvGrpSpPr>
        <p:grpSpPr>
          <a:xfrm rot="-6812802">
            <a:off x="5921309" y="-644803"/>
            <a:ext cx="1760596" cy="1720701"/>
            <a:chOff x="4817775" y="976050"/>
            <a:chExt cx="626650" cy="612450"/>
          </a:xfrm>
        </p:grpSpPr>
        <p:sp>
          <p:nvSpPr>
            <p:cNvPr id="181" name="Google Shape;181;p2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8">
    <p:spTree>
      <p:nvGrpSpPr>
        <p:cNvPr id="1" name="Shape 4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1" name="Google Shape;4411;p25"/>
          <p:cNvSpPr/>
          <p:nvPr/>
        </p:nvSpPr>
        <p:spPr>
          <a:xfrm>
            <a:off x="3485618" y="2018745"/>
            <a:ext cx="5658541" cy="3175630"/>
          </a:xfrm>
          <a:custGeom>
            <a:avLst/>
            <a:gdLst/>
            <a:ahLst/>
            <a:cxnLst/>
            <a:rect l="l" t="t" r="r" b="b"/>
            <a:pathLst>
              <a:path w="69188" h="38829" extrusionOk="0">
                <a:moveTo>
                  <a:pt x="62962" y="1"/>
                </a:moveTo>
                <a:cubicBezTo>
                  <a:pt x="59099" y="1"/>
                  <a:pt x="55240" y="1263"/>
                  <a:pt x="52144" y="3579"/>
                </a:cubicBezTo>
                <a:cubicBezTo>
                  <a:pt x="48949" y="5982"/>
                  <a:pt x="46666" y="9357"/>
                  <a:pt x="44173" y="12481"/>
                </a:cubicBezTo>
                <a:cubicBezTo>
                  <a:pt x="41689" y="15616"/>
                  <a:pt x="38785" y="18650"/>
                  <a:pt x="35000" y="19932"/>
                </a:cubicBezTo>
                <a:cubicBezTo>
                  <a:pt x="33301" y="20508"/>
                  <a:pt x="31550" y="20693"/>
                  <a:pt x="29772" y="20693"/>
                </a:cubicBezTo>
                <a:cubicBezTo>
                  <a:pt x="26541" y="20693"/>
                  <a:pt x="23219" y="20080"/>
                  <a:pt x="19950" y="20080"/>
                </a:cubicBezTo>
                <a:cubicBezTo>
                  <a:pt x="19481" y="20080"/>
                  <a:pt x="19013" y="20093"/>
                  <a:pt x="18547" y="20122"/>
                </a:cubicBezTo>
                <a:cubicBezTo>
                  <a:pt x="13129" y="20472"/>
                  <a:pt x="7912" y="23146"/>
                  <a:pt x="4467" y="27332"/>
                </a:cubicBezTo>
                <a:cubicBezTo>
                  <a:pt x="1813" y="30566"/>
                  <a:pt x="251" y="34662"/>
                  <a:pt x="1" y="38828"/>
                </a:cubicBezTo>
                <a:lnTo>
                  <a:pt x="69188" y="38828"/>
                </a:lnTo>
                <a:lnTo>
                  <a:pt x="69188" y="1155"/>
                </a:lnTo>
                <a:cubicBezTo>
                  <a:pt x="67665" y="575"/>
                  <a:pt x="66073" y="204"/>
                  <a:pt x="64451" y="64"/>
                </a:cubicBezTo>
                <a:cubicBezTo>
                  <a:pt x="63956" y="22"/>
                  <a:pt x="63459" y="1"/>
                  <a:pt x="629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4412" name="Google Shape;4412;p25"/>
          <p:cNvSpPr/>
          <p:nvPr/>
        </p:nvSpPr>
        <p:spPr>
          <a:xfrm>
            <a:off x="-13434" y="-13409"/>
            <a:ext cx="4730608" cy="3570079"/>
          </a:xfrm>
          <a:custGeom>
            <a:avLst/>
            <a:gdLst/>
            <a:ahLst/>
            <a:cxnLst/>
            <a:rect l="l" t="t" r="r" b="b"/>
            <a:pathLst>
              <a:path w="57842" h="43652" extrusionOk="0">
                <a:moveTo>
                  <a:pt x="0" y="1"/>
                </a:moveTo>
                <a:lnTo>
                  <a:pt x="0" y="40638"/>
                </a:lnTo>
                <a:cubicBezTo>
                  <a:pt x="2233" y="42530"/>
                  <a:pt x="5127" y="43652"/>
                  <a:pt x="8061" y="43652"/>
                </a:cubicBezTo>
                <a:cubicBezTo>
                  <a:pt x="12327" y="43642"/>
                  <a:pt x="16503" y="41249"/>
                  <a:pt x="18656" y="37573"/>
                </a:cubicBezTo>
                <a:cubicBezTo>
                  <a:pt x="20148" y="35040"/>
                  <a:pt x="20719" y="31996"/>
                  <a:pt x="22512" y="29672"/>
                </a:cubicBezTo>
                <a:cubicBezTo>
                  <a:pt x="24564" y="26999"/>
                  <a:pt x="27959" y="25667"/>
                  <a:pt x="31304" y="25206"/>
                </a:cubicBezTo>
                <a:cubicBezTo>
                  <a:pt x="32752" y="25011"/>
                  <a:pt x="34207" y="24959"/>
                  <a:pt x="35666" y="24959"/>
                </a:cubicBezTo>
                <a:cubicBezTo>
                  <a:pt x="37363" y="24959"/>
                  <a:pt x="39065" y="25030"/>
                  <a:pt x="40765" y="25030"/>
                </a:cubicBezTo>
                <a:cubicBezTo>
                  <a:pt x="40979" y="25030"/>
                  <a:pt x="41194" y="25028"/>
                  <a:pt x="41408" y="25026"/>
                </a:cubicBezTo>
                <a:cubicBezTo>
                  <a:pt x="44783" y="24996"/>
                  <a:pt x="48268" y="24585"/>
                  <a:pt x="51162" y="22843"/>
                </a:cubicBezTo>
                <a:cubicBezTo>
                  <a:pt x="55578" y="20199"/>
                  <a:pt x="57841" y="14681"/>
                  <a:pt x="57280" y="9554"/>
                </a:cubicBezTo>
                <a:cubicBezTo>
                  <a:pt x="56900" y="6039"/>
                  <a:pt x="55328" y="2745"/>
                  <a:pt x="53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grpSp>
        <p:nvGrpSpPr>
          <p:cNvPr id="4413" name="Google Shape;4413;p25"/>
          <p:cNvGrpSpPr/>
          <p:nvPr/>
        </p:nvGrpSpPr>
        <p:grpSpPr>
          <a:xfrm flipH="1">
            <a:off x="-13425" y="-695951"/>
            <a:ext cx="9144000" cy="6144262"/>
            <a:chOff x="150" y="-695951"/>
            <a:chExt cx="9144000" cy="6144262"/>
          </a:xfrm>
        </p:grpSpPr>
        <p:sp>
          <p:nvSpPr>
            <p:cNvPr id="4414" name="Google Shape;4414;p25"/>
            <p:cNvSpPr/>
            <p:nvPr/>
          </p:nvSpPr>
          <p:spPr>
            <a:xfrm flipH="1">
              <a:off x="8651948" y="-695951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415" name="Google Shape;4415;p25"/>
            <p:cNvSpPr/>
            <p:nvPr/>
          </p:nvSpPr>
          <p:spPr>
            <a:xfrm flipH="1">
              <a:off x="5057515" y="264803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416" name="Google Shape;4416;p25"/>
            <p:cNvSpPr/>
            <p:nvPr/>
          </p:nvSpPr>
          <p:spPr>
            <a:xfrm flipH="1">
              <a:off x="9070181" y="2424822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417" name="Google Shape;4417;p25"/>
            <p:cNvSpPr/>
            <p:nvPr/>
          </p:nvSpPr>
          <p:spPr>
            <a:xfrm flipH="1">
              <a:off x="7036131" y="5211394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25"/>
            <p:cNvSpPr/>
            <p:nvPr/>
          </p:nvSpPr>
          <p:spPr>
            <a:xfrm flipH="1">
              <a:off x="4499900" y="2327455"/>
              <a:ext cx="54680" cy="42016"/>
            </a:xfrm>
            <a:custGeom>
              <a:avLst/>
              <a:gdLst/>
              <a:ahLst/>
              <a:cxnLst/>
              <a:rect l="l" t="t" r="r" b="b"/>
              <a:pathLst>
                <a:path w="652" h="501" extrusionOk="0">
                  <a:moveTo>
                    <a:pt x="331" y="0"/>
                  </a:moveTo>
                  <a:cubicBezTo>
                    <a:pt x="1" y="0"/>
                    <a:pt x="1" y="501"/>
                    <a:pt x="331" y="501"/>
                  </a:cubicBezTo>
                  <a:cubicBezTo>
                    <a:pt x="652" y="501"/>
                    <a:pt x="652" y="0"/>
                    <a:pt x="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419" name="Google Shape;4419;p25"/>
            <p:cNvSpPr/>
            <p:nvPr/>
          </p:nvSpPr>
          <p:spPr>
            <a:xfrm flipH="1">
              <a:off x="529167" y="4222042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31" y="1"/>
                  </a:moveTo>
                  <a:cubicBezTo>
                    <a:pt x="0" y="1"/>
                    <a:pt x="0" y="501"/>
                    <a:pt x="331" y="501"/>
                  </a:cubicBezTo>
                  <a:cubicBezTo>
                    <a:pt x="651" y="501"/>
                    <a:pt x="651" y="1"/>
                    <a:pt x="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420" name="Google Shape;4420;p25"/>
            <p:cNvSpPr/>
            <p:nvPr/>
          </p:nvSpPr>
          <p:spPr>
            <a:xfrm flipH="1">
              <a:off x="417544" y="-459117"/>
              <a:ext cx="54596" cy="42100"/>
            </a:xfrm>
            <a:custGeom>
              <a:avLst/>
              <a:gdLst/>
              <a:ahLst/>
              <a:cxnLst/>
              <a:rect l="l" t="t" r="r" b="b"/>
              <a:pathLst>
                <a:path w="651" h="502" extrusionOk="0">
                  <a:moveTo>
                    <a:pt x="320" y="1"/>
                  </a:moveTo>
                  <a:cubicBezTo>
                    <a:pt x="0" y="1"/>
                    <a:pt x="0" y="501"/>
                    <a:pt x="320" y="501"/>
                  </a:cubicBezTo>
                  <a:cubicBezTo>
                    <a:pt x="651" y="501"/>
                    <a:pt x="651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421" name="Google Shape;4421;p25"/>
            <p:cNvSpPr/>
            <p:nvPr/>
          </p:nvSpPr>
          <p:spPr>
            <a:xfrm flipH="1">
              <a:off x="7370415" y="-306231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25"/>
            <p:cNvSpPr/>
            <p:nvPr/>
          </p:nvSpPr>
          <p:spPr>
            <a:xfrm flipH="1">
              <a:off x="9090308" y="4296849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25"/>
            <p:cNvSpPr/>
            <p:nvPr/>
          </p:nvSpPr>
          <p:spPr>
            <a:xfrm flipH="1">
              <a:off x="4597267" y="5406211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51" y="501"/>
                    <a:pt x="651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25"/>
            <p:cNvSpPr/>
            <p:nvPr/>
          </p:nvSpPr>
          <p:spPr>
            <a:xfrm flipH="1">
              <a:off x="2953774" y="3302466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25"/>
            <p:cNvSpPr/>
            <p:nvPr/>
          </p:nvSpPr>
          <p:spPr>
            <a:xfrm flipH="1">
              <a:off x="150" y="1560680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26" name="Google Shape;4426;p25"/>
          <p:cNvSpPr txBox="1">
            <a:spLocks noGrp="1"/>
          </p:cNvSpPr>
          <p:nvPr>
            <p:ph type="title"/>
          </p:nvPr>
        </p:nvSpPr>
        <p:spPr>
          <a:xfrm>
            <a:off x="713100" y="444900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000"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10">
    <p:spTree>
      <p:nvGrpSpPr>
        <p:cNvPr id="1" name="Shape 4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5" name="Google Shape;4445;p27"/>
          <p:cNvSpPr/>
          <p:nvPr/>
        </p:nvSpPr>
        <p:spPr>
          <a:xfrm>
            <a:off x="3485618" y="2018745"/>
            <a:ext cx="5658541" cy="3175630"/>
          </a:xfrm>
          <a:custGeom>
            <a:avLst/>
            <a:gdLst/>
            <a:ahLst/>
            <a:cxnLst/>
            <a:rect l="l" t="t" r="r" b="b"/>
            <a:pathLst>
              <a:path w="69188" h="38829" extrusionOk="0">
                <a:moveTo>
                  <a:pt x="62962" y="1"/>
                </a:moveTo>
                <a:cubicBezTo>
                  <a:pt x="59099" y="1"/>
                  <a:pt x="55240" y="1263"/>
                  <a:pt x="52144" y="3579"/>
                </a:cubicBezTo>
                <a:cubicBezTo>
                  <a:pt x="48949" y="5982"/>
                  <a:pt x="46666" y="9357"/>
                  <a:pt x="44173" y="12481"/>
                </a:cubicBezTo>
                <a:cubicBezTo>
                  <a:pt x="41689" y="15616"/>
                  <a:pt x="38785" y="18650"/>
                  <a:pt x="35000" y="19932"/>
                </a:cubicBezTo>
                <a:cubicBezTo>
                  <a:pt x="33301" y="20508"/>
                  <a:pt x="31550" y="20693"/>
                  <a:pt x="29772" y="20693"/>
                </a:cubicBezTo>
                <a:cubicBezTo>
                  <a:pt x="26541" y="20693"/>
                  <a:pt x="23219" y="20080"/>
                  <a:pt x="19950" y="20080"/>
                </a:cubicBezTo>
                <a:cubicBezTo>
                  <a:pt x="19481" y="20080"/>
                  <a:pt x="19013" y="20093"/>
                  <a:pt x="18547" y="20122"/>
                </a:cubicBezTo>
                <a:cubicBezTo>
                  <a:pt x="13129" y="20472"/>
                  <a:pt x="7912" y="23146"/>
                  <a:pt x="4467" y="27332"/>
                </a:cubicBezTo>
                <a:cubicBezTo>
                  <a:pt x="1813" y="30566"/>
                  <a:pt x="251" y="34662"/>
                  <a:pt x="1" y="38828"/>
                </a:cubicBezTo>
                <a:lnTo>
                  <a:pt x="69188" y="38828"/>
                </a:lnTo>
                <a:lnTo>
                  <a:pt x="69188" y="1155"/>
                </a:lnTo>
                <a:cubicBezTo>
                  <a:pt x="67665" y="575"/>
                  <a:pt x="66073" y="204"/>
                  <a:pt x="64451" y="64"/>
                </a:cubicBezTo>
                <a:cubicBezTo>
                  <a:pt x="63956" y="22"/>
                  <a:pt x="63459" y="1"/>
                  <a:pt x="629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4446" name="Google Shape;4446;p27"/>
          <p:cNvSpPr/>
          <p:nvPr/>
        </p:nvSpPr>
        <p:spPr>
          <a:xfrm>
            <a:off x="-13434" y="-13409"/>
            <a:ext cx="4730608" cy="3570079"/>
          </a:xfrm>
          <a:custGeom>
            <a:avLst/>
            <a:gdLst/>
            <a:ahLst/>
            <a:cxnLst/>
            <a:rect l="l" t="t" r="r" b="b"/>
            <a:pathLst>
              <a:path w="57842" h="43652" extrusionOk="0">
                <a:moveTo>
                  <a:pt x="0" y="1"/>
                </a:moveTo>
                <a:lnTo>
                  <a:pt x="0" y="40638"/>
                </a:lnTo>
                <a:cubicBezTo>
                  <a:pt x="2233" y="42530"/>
                  <a:pt x="5127" y="43652"/>
                  <a:pt x="8061" y="43652"/>
                </a:cubicBezTo>
                <a:cubicBezTo>
                  <a:pt x="12327" y="43642"/>
                  <a:pt x="16503" y="41249"/>
                  <a:pt x="18656" y="37573"/>
                </a:cubicBezTo>
                <a:cubicBezTo>
                  <a:pt x="20148" y="35040"/>
                  <a:pt x="20719" y="31996"/>
                  <a:pt x="22512" y="29672"/>
                </a:cubicBezTo>
                <a:cubicBezTo>
                  <a:pt x="24564" y="26999"/>
                  <a:pt x="27959" y="25667"/>
                  <a:pt x="31304" y="25206"/>
                </a:cubicBezTo>
                <a:cubicBezTo>
                  <a:pt x="32752" y="25011"/>
                  <a:pt x="34207" y="24959"/>
                  <a:pt x="35666" y="24959"/>
                </a:cubicBezTo>
                <a:cubicBezTo>
                  <a:pt x="37363" y="24959"/>
                  <a:pt x="39065" y="25030"/>
                  <a:pt x="40765" y="25030"/>
                </a:cubicBezTo>
                <a:cubicBezTo>
                  <a:pt x="40979" y="25030"/>
                  <a:pt x="41194" y="25028"/>
                  <a:pt x="41408" y="25026"/>
                </a:cubicBezTo>
                <a:cubicBezTo>
                  <a:pt x="44783" y="24996"/>
                  <a:pt x="48268" y="24585"/>
                  <a:pt x="51162" y="22843"/>
                </a:cubicBezTo>
                <a:cubicBezTo>
                  <a:pt x="55578" y="20199"/>
                  <a:pt x="57841" y="14681"/>
                  <a:pt x="57280" y="9554"/>
                </a:cubicBezTo>
                <a:cubicBezTo>
                  <a:pt x="56900" y="6039"/>
                  <a:pt x="55328" y="2745"/>
                  <a:pt x="53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grpSp>
        <p:nvGrpSpPr>
          <p:cNvPr id="4447" name="Google Shape;4447;p27"/>
          <p:cNvGrpSpPr/>
          <p:nvPr/>
        </p:nvGrpSpPr>
        <p:grpSpPr>
          <a:xfrm flipH="1">
            <a:off x="-13425" y="-695951"/>
            <a:ext cx="9144000" cy="6144262"/>
            <a:chOff x="150" y="-695951"/>
            <a:chExt cx="9144000" cy="6144262"/>
          </a:xfrm>
        </p:grpSpPr>
        <p:sp>
          <p:nvSpPr>
            <p:cNvPr id="4448" name="Google Shape;4448;p27"/>
            <p:cNvSpPr/>
            <p:nvPr/>
          </p:nvSpPr>
          <p:spPr>
            <a:xfrm flipH="1">
              <a:off x="8651948" y="-695951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449" name="Google Shape;4449;p27"/>
            <p:cNvSpPr/>
            <p:nvPr/>
          </p:nvSpPr>
          <p:spPr>
            <a:xfrm flipH="1">
              <a:off x="5057515" y="264803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450" name="Google Shape;4450;p27"/>
            <p:cNvSpPr/>
            <p:nvPr/>
          </p:nvSpPr>
          <p:spPr>
            <a:xfrm flipH="1">
              <a:off x="9070181" y="2424822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451" name="Google Shape;4451;p27"/>
            <p:cNvSpPr/>
            <p:nvPr/>
          </p:nvSpPr>
          <p:spPr>
            <a:xfrm flipH="1">
              <a:off x="7036131" y="5211394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27"/>
            <p:cNvSpPr/>
            <p:nvPr/>
          </p:nvSpPr>
          <p:spPr>
            <a:xfrm flipH="1">
              <a:off x="4499900" y="2327455"/>
              <a:ext cx="54680" cy="42016"/>
            </a:xfrm>
            <a:custGeom>
              <a:avLst/>
              <a:gdLst/>
              <a:ahLst/>
              <a:cxnLst/>
              <a:rect l="l" t="t" r="r" b="b"/>
              <a:pathLst>
                <a:path w="652" h="501" extrusionOk="0">
                  <a:moveTo>
                    <a:pt x="331" y="0"/>
                  </a:moveTo>
                  <a:cubicBezTo>
                    <a:pt x="1" y="0"/>
                    <a:pt x="1" y="501"/>
                    <a:pt x="331" y="501"/>
                  </a:cubicBezTo>
                  <a:cubicBezTo>
                    <a:pt x="652" y="501"/>
                    <a:pt x="652" y="0"/>
                    <a:pt x="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453" name="Google Shape;4453;p27"/>
            <p:cNvSpPr/>
            <p:nvPr/>
          </p:nvSpPr>
          <p:spPr>
            <a:xfrm flipH="1">
              <a:off x="529167" y="4222042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31" y="1"/>
                  </a:moveTo>
                  <a:cubicBezTo>
                    <a:pt x="0" y="1"/>
                    <a:pt x="0" y="501"/>
                    <a:pt x="331" y="501"/>
                  </a:cubicBezTo>
                  <a:cubicBezTo>
                    <a:pt x="651" y="501"/>
                    <a:pt x="651" y="1"/>
                    <a:pt x="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454" name="Google Shape;4454;p27"/>
            <p:cNvSpPr/>
            <p:nvPr/>
          </p:nvSpPr>
          <p:spPr>
            <a:xfrm flipH="1">
              <a:off x="417544" y="-459117"/>
              <a:ext cx="54596" cy="42100"/>
            </a:xfrm>
            <a:custGeom>
              <a:avLst/>
              <a:gdLst/>
              <a:ahLst/>
              <a:cxnLst/>
              <a:rect l="l" t="t" r="r" b="b"/>
              <a:pathLst>
                <a:path w="651" h="502" extrusionOk="0">
                  <a:moveTo>
                    <a:pt x="320" y="1"/>
                  </a:moveTo>
                  <a:cubicBezTo>
                    <a:pt x="0" y="1"/>
                    <a:pt x="0" y="501"/>
                    <a:pt x="320" y="501"/>
                  </a:cubicBezTo>
                  <a:cubicBezTo>
                    <a:pt x="651" y="501"/>
                    <a:pt x="651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455" name="Google Shape;4455;p27"/>
            <p:cNvSpPr/>
            <p:nvPr/>
          </p:nvSpPr>
          <p:spPr>
            <a:xfrm flipH="1">
              <a:off x="7370415" y="-306231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27"/>
            <p:cNvSpPr/>
            <p:nvPr/>
          </p:nvSpPr>
          <p:spPr>
            <a:xfrm flipH="1">
              <a:off x="9090308" y="4296849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27"/>
            <p:cNvSpPr/>
            <p:nvPr/>
          </p:nvSpPr>
          <p:spPr>
            <a:xfrm flipH="1">
              <a:off x="4597267" y="5406211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51" y="501"/>
                    <a:pt x="651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27"/>
            <p:cNvSpPr/>
            <p:nvPr/>
          </p:nvSpPr>
          <p:spPr>
            <a:xfrm flipH="1">
              <a:off x="2953774" y="3302466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27"/>
            <p:cNvSpPr/>
            <p:nvPr/>
          </p:nvSpPr>
          <p:spPr>
            <a:xfrm flipH="1">
              <a:off x="150" y="1560680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60" name="Google Shape;4460;p27"/>
          <p:cNvSpPr txBox="1">
            <a:spLocks noGrp="1"/>
          </p:cNvSpPr>
          <p:nvPr>
            <p:ph type="title"/>
          </p:nvPr>
        </p:nvSpPr>
        <p:spPr>
          <a:xfrm>
            <a:off x="713100" y="444900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000"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TITLE_ONLY_2">
    <p:spTree>
      <p:nvGrpSpPr>
        <p:cNvPr id="1" name="Shape 4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9" name="Google Shape;4479;p29"/>
          <p:cNvSpPr/>
          <p:nvPr/>
        </p:nvSpPr>
        <p:spPr>
          <a:xfrm>
            <a:off x="3485618" y="2018745"/>
            <a:ext cx="5658541" cy="3175630"/>
          </a:xfrm>
          <a:custGeom>
            <a:avLst/>
            <a:gdLst/>
            <a:ahLst/>
            <a:cxnLst/>
            <a:rect l="l" t="t" r="r" b="b"/>
            <a:pathLst>
              <a:path w="69188" h="38829" extrusionOk="0">
                <a:moveTo>
                  <a:pt x="62962" y="1"/>
                </a:moveTo>
                <a:cubicBezTo>
                  <a:pt x="59099" y="1"/>
                  <a:pt x="55240" y="1263"/>
                  <a:pt x="52144" y="3579"/>
                </a:cubicBezTo>
                <a:cubicBezTo>
                  <a:pt x="48949" y="5982"/>
                  <a:pt x="46666" y="9357"/>
                  <a:pt x="44173" y="12481"/>
                </a:cubicBezTo>
                <a:cubicBezTo>
                  <a:pt x="41689" y="15616"/>
                  <a:pt x="38785" y="18650"/>
                  <a:pt x="35000" y="19932"/>
                </a:cubicBezTo>
                <a:cubicBezTo>
                  <a:pt x="33301" y="20508"/>
                  <a:pt x="31550" y="20693"/>
                  <a:pt x="29772" y="20693"/>
                </a:cubicBezTo>
                <a:cubicBezTo>
                  <a:pt x="26541" y="20693"/>
                  <a:pt x="23219" y="20080"/>
                  <a:pt x="19950" y="20080"/>
                </a:cubicBezTo>
                <a:cubicBezTo>
                  <a:pt x="19481" y="20080"/>
                  <a:pt x="19013" y="20093"/>
                  <a:pt x="18547" y="20122"/>
                </a:cubicBezTo>
                <a:cubicBezTo>
                  <a:pt x="13129" y="20472"/>
                  <a:pt x="7912" y="23146"/>
                  <a:pt x="4467" y="27332"/>
                </a:cubicBezTo>
                <a:cubicBezTo>
                  <a:pt x="1813" y="30566"/>
                  <a:pt x="251" y="34662"/>
                  <a:pt x="1" y="38828"/>
                </a:cubicBezTo>
                <a:lnTo>
                  <a:pt x="69188" y="38828"/>
                </a:lnTo>
                <a:lnTo>
                  <a:pt x="69188" y="1155"/>
                </a:lnTo>
                <a:cubicBezTo>
                  <a:pt x="67665" y="575"/>
                  <a:pt x="66073" y="204"/>
                  <a:pt x="64451" y="64"/>
                </a:cubicBezTo>
                <a:cubicBezTo>
                  <a:pt x="63956" y="22"/>
                  <a:pt x="63459" y="1"/>
                  <a:pt x="629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4480" name="Google Shape;4480;p29"/>
          <p:cNvSpPr/>
          <p:nvPr/>
        </p:nvSpPr>
        <p:spPr>
          <a:xfrm>
            <a:off x="-13434" y="-13409"/>
            <a:ext cx="4730608" cy="3570079"/>
          </a:xfrm>
          <a:custGeom>
            <a:avLst/>
            <a:gdLst/>
            <a:ahLst/>
            <a:cxnLst/>
            <a:rect l="l" t="t" r="r" b="b"/>
            <a:pathLst>
              <a:path w="57842" h="43652" extrusionOk="0">
                <a:moveTo>
                  <a:pt x="0" y="1"/>
                </a:moveTo>
                <a:lnTo>
                  <a:pt x="0" y="40638"/>
                </a:lnTo>
                <a:cubicBezTo>
                  <a:pt x="2233" y="42530"/>
                  <a:pt x="5127" y="43652"/>
                  <a:pt x="8061" y="43652"/>
                </a:cubicBezTo>
                <a:cubicBezTo>
                  <a:pt x="12327" y="43642"/>
                  <a:pt x="16503" y="41249"/>
                  <a:pt x="18656" y="37573"/>
                </a:cubicBezTo>
                <a:cubicBezTo>
                  <a:pt x="20148" y="35040"/>
                  <a:pt x="20719" y="31996"/>
                  <a:pt x="22512" y="29672"/>
                </a:cubicBezTo>
                <a:cubicBezTo>
                  <a:pt x="24564" y="26999"/>
                  <a:pt x="27959" y="25667"/>
                  <a:pt x="31304" y="25206"/>
                </a:cubicBezTo>
                <a:cubicBezTo>
                  <a:pt x="32752" y="25011"/>
                  <a:pt x="34207" y="24959"/>
                  <a:pt x="35666" y="24959"/>
                </a:cubicBezTo>
                <a:cubicBezTo>
                  <a:pt x="37363" y="24959"/>
                  <a:pt x="39065" y="25030"/>
                  <a:pt x="40765" y="25030"/>
                </a:cubicBezTo>
                <a:cubicBezTo>
                  <a:pt x="40979" y="25030"/>
                  <a:pt x="41194" y="25028"/>
                  <a:pt x="41408" y="25026"/>
                </a:cubicBezTo>
                <a:cubicBezTo>
                  <a:pt x="44783" y="24996"/>
                  <a:pt x="48268" y="24585"/>
                  <a:pt x="51162" y="22843"/>
                </a:cubicBezTo>
                <a:cubicBezTo>
                  <a:pt x="55578" y="20199"/>
                  <a:pt x="57841" y="14681"/>
                  <a:pt x="57280" y="9554"/>
                </a:cubicBezTo>
                <a:cubicBezTo>
                  <a:pt x="56900" y="6039"/>
                  <a:pt x="55328" y="2745"/>
                  <a:pt x="53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grpSp>
        <p:nvGrpSpPr>
          <p:cNvPr id="4481" name="Google Shape;4481;p29"/>
          <p:cNvGrpSpPr/>
          <p:nvPr/>
        </p:nvGrpSpPr>
        <p:grpSpPr>
          <a:xfrm flipH="1">
            <a:off x="-13425" y="-695951"/>
            <a:ext cx="9144000" cy="6144262"/>
            <a:chOff x="150" y="-695951"/>
            <a:chExt cx="9144000" cy="6144262"/>
          </a:xfrm>
        </p:grpSpPr>
        <p:sp>
          <p:nvSpPr>
            <p:cNvPr id="4482" name="Google Shape;4482;p29"/>
            <p:cNvSpPr/>
            <p:nvPr/>
          </p:nvSpPr>
          <p:spPr>
            <a:xfrm flipH="1">
              <a:off x="8651948" y="-695951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483" name="Google Shape;4483;p29"/>
            <p:cNvSpPr/>
            <p:nvPr/>
          </p:nvSpPr>
          <p:spPr>
            <a:xfrm flipH="1">
              <a:off x="5057515" y="264803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484" name="Google Shape;4484;p29"/>
            <p:cNvSpPr/>
            <p:nvPr/>
          </p:nvSpPr>
          <p:spPr>
            <a:xfrm flipH="1">
              <a:off x="9070181" y="2424822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485" name="Google Shape;4485;p29"/>
            <p:cNvSpPr/>
            <p:nvPr/>
          </p:nvSpPr>
          <p:spPr>
            <a:xfrm flipH="1">
              <a:off x="7036131" y="5211394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29"/>
            <p:cNvSpPr/>
            <p:nvPr/>
          </p:nvSpPr>
          <p:spPr>
            <a:xfrm flipH="1">
              <a:off x="4499900" y="2327455"/>
              <a:ext cx="54680" cy="42016"/>
            </a:xfrm>
            <a:custGeom>
              <a:avLst/>
              <a:gdLst/>
              <a:ahLst/>
              <a:cxnLst/>
              <a:rect l="l" t="t" r="r" b="b"/>
              <a:pathLst>
                <a:path w="652" h="501" extrusionOk="0">
                  <a:moveTo>
                    <a:pt x="331" y="0"/>
                  </a:moveTo>
                  <a:cubicBezTo>
                    <a:pt x="1" y="0"/>
                    <a:pt x="1" y="501"/>
                    <a:pt x="331" y="501"/>
                  </a:cubicBezTo>
                  <a:cubicBezTo>
                    <a:pt x="652" y="501"/>
                    <a:pt x="652" y="0"/>
                    <a:pt x="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487" name="Google Shape;4487;p29"/>
            <p:cNvSpPr/>
            <p:nvPr/>
          </p:nvSpPr>
          <p:spPr>
            <a:xfrm flipH="1">
              <a:off x="529167" y="4222042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31" y="1"/>
                  </a:moveTo>
                  <a:cubicBezTo>
                    <a:pt x="0" y="1"/>
                    <a:pt x="0" y="501"/>
                    <a:pt x="331" y="501"/>
                  </a:cubicBezTo>
                  <a:cubicBezTo>
                    <a:pt x="651" y="501"/>
                    <a:pt x="651" y="1"/>
                    <a:pt x="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488" name="Google Shape;4488;p29"/>
            <p:cNvSpPr/>
            <p:nvPr/>
          </p:nvSpPr>
          <p:spPr>
            <a:xfrm flipH="1">
              <a:off x="417544" y="-459117"/>
              <a:ext cx="54596" cy="42100"/>
            </a:xfrm>
            <a:custGeom>
              <a:avLst/>
              <a:gdLst/>
              <a:ahLst/>
              <a:cxnLst/>
              <a:rect l="l" t="t" r="r" b="b"/>
              <a:pathLst>
                <a:path w="651" h="502" extrusionOk="0">
                  <a:moveTo>
                    <a:pt x="320" y="1"/>
                  </a:moveTo>
                  <a:cubicBezTo>
                    <a:pt x="0" y="1"/>
                    <a:pt x="0" y="501"/>
                    <a:pt x="320" y="501"/>
                  </a:cubicBezTo>
                  <a:cubicBezTo>
                    <a:pt x="651" y="501"/>
                    <a:pt x="651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489" name="Google Shape;4489;p29"/>
            <p:cNvSpPr/>
            <p:nvPr/>
          </p:nvSpPr>
          <p:spPr>
            <a:xfrm flipH="1">
              <a:off x="7370415" y="-306231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29"/>
            <p:cNvSpPr/>
            <p:nvPr/>
          </p:nvSpPr>
          <p:spPr>
            <a:xfrm flipH="1">
              <a:off x="9090308" y="4296849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29"/>
            <p:cNvSpPr/>
            <p:nvPr/>
          </p:nvSpPr>
          <p:spPr>
            <a:xfrm flipH="1">
              <a:off x="4597267" y="5406211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51" y="501"/>
                    <a:pt x="651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29"/>
            <p:cNvSpPr/>
            <p:nvPr/>
          </p:nvSpPr>
          <p:spPr>
            <a:xfrm flipH="1">
              <a:off x="2953774" y="3302466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29"/>
            <p:cNvSpPr/>
            <p:nvPr/>
          </p:nvSpPr>
          <p:spPr>
            <a:xfrm flipH="1">
              <a:off x="150" y="1560680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94" name="Google Shape;4494;p29"/>
          <p:cNvSpPr txBox="1">
            <a:spLocks noGrp="1"/>
          </p:cNvSpPr>
          <p:nvPr>
            <p:ph type="title"/>
          </p:nvPr>
        </p:nvSpPr>
        <p:spPr>
          <a:xfrm>
            <a:off x="713100" y="444900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000"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CUSTOM_12">
    <p:spTree>
      <p:nvGrpSpPr>
        <p:cNvPr id="1" name="Shape 4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7" name="Google Shape;4547;p33"/>
          <p:cNvSpPr/>
          <p:nvPr/>
        </p:nvSpPr>
        <p:spPr>
          <a:xfrm flipH="1">
            <a:off x="-13434" y="2018745"/>
            <a:ext cx="5658541" cy="3175630"/>
          </a:xfrm>
          <a:custGeom>
            <a:avLst/>
            <a:gdLst/>
            <a:ahLst/>
            <a:cxnLst/>
            <a:rect l="l" t="t" r="r" b="b"/>
            <a:pathLst>
              <a:path w="69188" h="38829" extrusionOk="0">
                <a:moveTo>
                  <a:pt x="62962" y="1"/>
                </a:moveTo>
                <a:cubicBezTo>
                  <a:pt x="59099" y="1"/>
                  <a:pt x="55240" y="1263"/>
                  <a:pt x="52144" y="3579"/>
                </a:cubicBezTo>
                <a:cubicBezTo>
                  <a:pt x="48949" y="5982"/>
                  <a:pt x="46666" y="9357"/>
                  <a:pt x="44173" y="12481"/>
                </a:cubicBezTo>
                <a:cubicBezTo>
                  <a:pt x="41689" y="15616"/>
                  <a:pt x="38785" y="18650"/>
                  <a:pt x="35000" y="19932"/>
                </a:cubicBezTo>
                <a:cubicBezTo>
                  <a:pt x="33301" y="20508"/>
                  <a:pt x="31550" y="20693"/>
                  <a:pt x="29772" y="20693"/>
                </a:cubicBezTo>
                <a:cubicBezTo>
                  <a:pt x="26541" y="20693"/>
                  <a:pt x="23219" y="20080"/>
                  <a:pt x="19950" y="20080"/>
                </a:cubicBezTo>
                <a:cubicBezTo>
                  <a:pt x="19481" y="20080"/>
                  <a:pt x="19013" y="20093"/>
                  <a:pt x="18547" y="20122"/>
                </a:cubicBezTo>
                <a:cubicBezTo>
                  <a:pt x="13129" y="20472"/>
                  <a:pt x="7912" y="23146"/>
                  <a:pt x="4467" y="27332"/>
                </a:cubicBezTo>
                <a:cubicBezTo>
                  <a:pt x="1813" y="30566"/>
                  <a:pt x="251" y="34662"/>
                  <a:pt x="1" y="38828"/>
                </a:cubicBezTo>
                <a:lnTo>
                  <a:pt x="69188" y="38828"/>
                </a:lnTo>
                <a:lnTo>
                  <a:pt x="69188" y="1155"/>
                </a:lnTo>
                <a:cubicBezTo>
                  <a:pt x="67665" y="575"/>
                  <a:pt x="66073" y="204"/>
                  <a:pt x="64451" y="64"/>
                </a:cubicBezTo>
                <a:cubicBezTo>
                  <a:pt x="63956" y="22"/>
                  <a:pt x="63459" y="1"/>
                  <a:pt x="629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4548" name="Google Shape;4548;p33"/>
          <p:cNvSpPr/>
          <p:nvPr/>
        </p:nvSpPr>
        <p:spPr>
          <a:xfrm flipH="1">
            <a:off x="4413550" y="-13409"/>
            <a:ext cx="4730608" cy="3570079"/>
          </a:xfrm>
          <a:custGeom>
            <a:avLst/>
            <a:gdLst/>
            <a:ahLst/>
            <a:cxnLst/>
            <a:rect l="l" t="t" r="r" b="b"/>
            <a:pathLst>
              <a:path w="57842" h="43652" extrusionOk="0">
                <a:moveTo>
                  <a:pt x="0" y="1"/>
                </a:moveTo>
                <a:lnTo>
                  <a:pt x="0" y="40638"/>
                </a:lnTo>
                <a:cubicBezTo>
                  <a:pt x="2233" y="42530"/>
                  <a:pt x="5127" y="43652"/>
                  <a:pt x="8061" y="43652"/>
                </a:cubicBezTo>
                <a:cubicBezTo>
                  <a:pt x="12327" y="43642"/>
                  <a:pt x="16503" y="41249"/>
                  <a:pt x="18656" y="37573"/>
                </a:cubicBezTo>
                <a:cubicBezTo>
                  <a:pt x="20148" y="35040"/>
                  <a:pt x="20719" y="31996"/>
                  <a:pt x="22512" y="29672"/>
                </a:cubicBezTo>
                <a:cubicBezTo>
                  <a:pt x="24564" y="26999"/>
                  <a:pt x="27959" y="25667"/>
                  <a:pt x="31304" y="25206"/>
                </a:cubicBezTo>
                <a:cubicBezTo>
                  <a:pt x="32752" y="25011"/>
                  <a:pt x="34207" y="24959"/>
                  <a:pt x="35666" y="24959"/>
                </a:cubicBezTo>
                <a:cubicBezTo>
                  <a:pt x="37363" y="24959"/>
                  <a:pt x="39065" y="25030"/>
                  <a:pt x="40765" y="25030"/>
                </a:cubicBezTo>
                <a:cubicBezTo>
                  <a:pt x="40979" y="25030"/>
                  <a:pt x="41194" y="25028"/>
                  <a:pt x="41408" y="25026"/>
                </a:cubicBezTo>
                <a:cubicBezTo>
                  <a:pt x="44783" y="24996"/>
                  <a:pt x="48268" y="24585"/>
                  <a:pt x="51162" y="22843"/>
                </a:cubicBezTo>
                <a:cubicBezTo>
                  <a:pt x="55578" y="20199"/>
                  <a:pt x="57841" y="14681"/>
                  <a:pt x="57280" y="9554"/>
                </a:cubicBezTo>
                <a:cubicBezTo>
                  <a:pt x="56900" y="6039"/>
                  <a:pt x="55328" y="2745"/>
                  <a:pt x="53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grpSp>
        <p:nvGrpSpPr>
          <p:cNvPr id="4549" name="Google Shape;4549;p33"/>
          <p:cNvGrpSpPr/>
          <p:nvPr/>
        </p:nvGrpSpPr>
        <p:grpSpPr>
          <a:xfrm flipH="1">
            <a:off x="-13425" y="-695951"/>
            <a:ext cx="9144000" cy="6144262"/>
            <a:chOff x="150" y="-695951"/>
            <a:chExt cx="9144000" cy="6144262"/>
          </a:xfrm>
        </p:grpSpPr>
        <p:sp>
          <p:nvSpPr>
            <p:cNvPr id="4550" name="Google Shape;4550;p33"/>
            <p:cNvSpPr/>
            <p:nvPr/>
          </p:nvSpPr>
          <p:spPr>
            <a:xfrm flipH="1">
              <a:off x="8651948" y="-695951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551" name="Google Shape;4551;p33"/>
            <p:cNvSpPr/>
            <p:nvPr/>
          </p:nvSpPr>
          <p:spPr>
            <a:xfrm flipH="1">
              <a:off x="5057515" y="264803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552" name="Google Shape;4552;p33"/>
            <p:cNvSpPr/>
            <p:nvPr/>
          </p:nvSpPr>
          <p:spPr>
            <a:xfrm flipH="1">
              <a:off x="9070181" y="2424822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553" name="Google Shape;4553;p33"/>
            <p:cNvSpPr/>
            <p:nvPr/>
          </p:nvSpPr>
          <p:spPr>
            <a:xfrm flipH="1">
              <a:off x="7036131" y="5211394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33"/>
            <p:cNvSpPr/>
            <p:nvPr/>
          </p:nvSpPr>
          <p:spPr>
            <a:xfrm flipH="1">
              <a:off x="4499900" y="2327455"/>
              <a:ext cx="54680" cy="42016"/>
            </a:xfrm>
            <a:custGeom>
              <a:avLst/>
              <a:gdLst/>
              <a:ahLst/>
              <a:cxnLst/>
              <a:rect l="l" t="t" r="r" b="b"/>
              <a:pathLst>
                <a:path w="652" h="501" extrusionOk="0">
                  <a:moveTo>
                    <a:pt x="331" y="0"/>
                  </a:moveTo>
                  <a:cubicBezTo>
                    <a:pt x="1" y="0"/>
                    <a:pt x="1" y="501"/>
                    <a:pt x="331" y="501"/>
                  </a:cubicBezTo>
                  <a:cubicBezTo>
                    <a:pt x="652" y="501"/>
                    <a:pt x="652" y="0"/>
                    <a:pt x="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555" name="Google Shape;4555;p33"/>
            <p:cNvSpPr/>
            <p:nvPr/>
          </p:nvSpPr>
          <p:spPr>
            <a:xfrm flipH="1">
              <a:off x="529167" y="4222042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31" y="1"/>
                  </a:moveTo>
                  <a:cubicBezTo>
                    <a:pt x="0" y="1"/>
                    <a:pt x="0" y="501"/>
                    <a:pt x="331" y="501"/>
                  </a:cubicBezTo>
                  <a:cubicBezTo>
                    <a:pt x="651" y="501"/>
                    <a:pt x="651" y="1"/>
                    <a:pt x="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556" name="Google Shape;4556;p33"/>
            <p:cNvSpPr/>
            <p:nvPr/>
          </p:nvSpPr>
          <p:spPr>
            <a:xfrm flipH="1">
              <a:off x="417544" y="-459117"/>
              <a:ext cx="54596" cy="42100"/>
            </a:xfrm>
            <a:custGeom>
              <a:avLst/>
              <a:gdLst/>
              <a:ahLst/>
              <a:cxnLst/>
              <a:rect l="l" t="t" r="r" b="b"/>
              <a:pathLst>
                <a:path w="651" h="502" extrusionOk="0">
                  <a:moveTo>
                    <a:pt x="320" y="1"/>
                  </a:moveTo>
                  <a:cubicBezTo>
                    <a:pt x="0" y="1"/>
                    <a:pt x="0" y="501"/>
                    <a:pt x="320" y="501"/>
                  </a:cubicBezTo>
                  <a:cubicBezTo>
                    <a:pt x="651" y="501"/>
                    <a:pt x="651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4557" name="Google Shape;4557;p33"/>
            <p:cNvSpPr/>
            <p:nvPr/>
          </p:nvSpPr>
          <p:spPr>
            <a:xfrm flipH="1">
              <a:off x="7370415" y="-306231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33"/>
            <p:cNvSpPr/>
            <p:nvPr/>
          </p:nvSpPr>
          <p:spPr>
            <a:xfrm flipH="1">
              <a:off x="9090308" y="4296849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33"/>
            <p:cNvSpPr/>
            <p:nvPr/>
          </p:nvSpPr>
          <p:spPr>
            <a:xfrm flipH="1">
              <a:off x="4597267" y="5406211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51" y="501"/>
                    <a:pt x="651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33"/>
            <p:cNvSpPr/>
            <p:nvPr/>
          </p:nvSpPr>
          <p:spPr>
            <a:xfrm flipH="1">
              <a:off x="2953774" y="3302466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33"/>
            <p:cNvSpPr/>
            <p:nvPr/>
          </p:nvSpPr>
          <p:spPr>
            <a:xfrm flipH="1">
              <a:off x="150" y="1560680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62" name="Google Shape;4562;p33"/>
          <p:cNvSpPr txBox="1">
            <a:spLocks noGrp="1"/>
          </p:cNvSpPr>
          <p:nvPr>
            <p:ph type="title"/>
          </p:nvPr>
        </p:nvSpPr>
        <p:spPr>
          <a:xfrm>
            <a:off x="713100" y="444900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000"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1">
    <p:spTree>
      <p:nvGrpSpPr>
        <p:cNvPr id="1" name="Shape 5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6" name="Google Shape;5226;p37"/>
          <p:cNvSpPr/>
          <p:nvPr/>
        </p:nvSpPr>
        <p:spPr>
          <a:xfrm flipH="1">
            <a:off x="-13434" y="2018745"/>
            <a:ext cx="5658541" cy="3175630"/>
          </a:xfrm>
          <a:custGeom>
            <a:avLst/>
            <a:gdLst/>
            <a:ahLst/>
            <a:cxnLst/>
            <a:rect l="l" t="t" r="r" b="b"/>
            <a:pathLst>
              <a:path w="69188" h="38829" extrusionOk="0">
                <a:moveTo>
                  <a:pt x="62962" y="1"/>
                </a:moveTo>
                <a:cubicBezTo>
                  <a:pt x="59099" y="1"/>
                  <a:pt x="55240" y="1263"/>
                  <a:pt x="52144" y="3579"/>
                </a:cubicBezTo>
                <a:cubicBezTo>
                  <a:pt x="48949" y="5982"/>
                  <a:pt x="46666" y="9357"/>
                  <a:pt x="44173" y="12481"/>
                </a:cubicBezTo>
                <a:cubicBezTo>
                  <a:pt x="41689" y="15616"/>
                  <a:pt x="38785" y="18650"/>
                  <a:pt x="35000" y="19932"/>
                </a:cubicBezTo>
                <a:cubicBezTo>
                  <a:pt x="33301" y="20508"/>
                  <a:pt x="31550" y="20693"/>
                  <a:pt x="29772" y="20693"/>
                </a:cubicBezTo>
                <a:cubicBezTo>
                  <a:pt x="26541" y="20693"/>
                  <a:pt x="23219" y="20080"/>
                  <a:pt x="19950" y="20080"/>
                </a:cubicBezTo>
                <a:cubicBezTo>
                  <a:pt x="19481" y="20080"/>
                  <a:pt x="19013" y="20093"/>
                  <a:pt x="18547" y="20122"/>
                </a:cubicBezTo>
                <a:cubicBezTo>
                  <a:pt x="13129" y="20472"/>
                  <a:pt x="7912" y="23146"/>
                  <a:pt x="4467" y="27332"/>
                </a:cubicBezTo>
                <a:cubicBezTo>
                  <a:pt x="1813" y="30566"/>
                  <a:pt x="251" y="34662"/>
                  <a:pt x="1" y="38828"/>
                </a:cubicBezTo>
                <a:lnTo>
                  <a:pt x="69188" y="38828"/>
                </a:lnTo>
                <a:lnTo>
                  <a:pt x="69188" y="1155"/>
                </a:lnTo>
                <a:cubicBezTo>
                  <a:pt x="67665" y="575"/>
                  <a:pt x="66073" y="204"/>
                  <a:pt x="64451" y="64"/>
                </a:cubicBezTo>
                <a:cubicBezTo>
                  <a:pt x="63956" y="22"/>
                  <a:pt x="63459" y="1"/>
                  <a:pt x="629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5227" name="Google Shape;5227;p37"/>
          <p:cNvSpPr/>
          <p:nvPr/>
        </p:nvSpPr>
        <p:spPr>
          <a:xfrm flipH="1">
            <a:off x="4413550" y="-13409"/>
            <a:ext cx="4730608" cy="3570079"/>
          </a:xfrm>
          <a:custGeom>
            <a:avLst/>
            <a:gdLst/>
            <a:ahLst/>
            <a:cxnLst/>
            <a:rect l="l" t="t" r="r" b="b"/>
            <a:pathLst>
              <a:path w="57842" h="43652" extrusionOk="0">
                <a:moveTo>
                  <a:pt x="0" y="1"/>
                </a:moveTo>
                <a:lnTo>
                  <a:pt x="0" y="40638"/>
                </a:lnTo>
                <a:cubicBezTo>
                  <a:pt x="2233" y="42530"/>
                  <a:pt x="5127" y="43652"/>
                  <a:pt x="8061" y="43652"/>
                </a:cubicBezTo>
                <a:cubicBezTo>
                  <a:pt x="12327" y="43642"/>
                  <a:pt x="16503" y="41249"/>
                  <a:pt x="18656" y="37573"/>
                </a:cubicBezTo>
                <a:cubicBezTo>
                  <a:pt x="20148" y="35040"/>
                  <a:pt x="20719" y="31996"/>
                  <a:pt x="22512" y="29672"/>
                </a:cubicBezTo>
                <a:cubicBezTo>
                  <a:pt x="24564" y="26999"/>
                  <a:pt x="27959" y="25667"/>
                  <a:pt x="31304" y="25206"/>
                </a:cubicBezTo>
                <a:cubicBezTo>
                  <a:pt x="32752" y="25011"/>
                  <a:pt x="34207" y="24959"/>
                  <a:pt x="35666" y="24959"/>
                </a:cubicBezTo>
                <a:cubicBezTo>
                  <a:pt x="37363" y="24959"/>
                  <a:pt x="39065" y="25030"/>
                  <a:pt x="40765" y="25030"/>
                </a:cubicBezTo>
                <a:cubicBezTo>
                  <a:pt x="40979" y="25030"/>
                  <a:pt x="41194" y="25028"/>
                  <a:pt x="41408" y="25026"/>
                </a:cubicBezTo>
                <a:cubicBezTo>
                  <a:pt x="44783" y="24996"/>
                  <a:pt x="48268" y="24585"/>
                  <a:pt x="51162" y="22843"/>
                </a:cubicBezTo>
                <a:cubicBezTo>
                  <a:pt x="55578" y="20199"/>
                  <a:pt x="57841" y="14681"/>
                  <a:pt x="57280" y="9554"/>
                </a:cubicBezTo>
                <a:cubicBezTo>
                  <a:pt x="56900" y="6039"/>
                  <a:pt x="55328" y="2745"/>
                  <a:pt x="53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grpSp>
        <p:nvGrpSpPr>
          <p:cNvPr id="5228" name="Google Shape;5228;p37"/>
          <p:cNvGrpSpPr/>
          <p:nvPr/>
        </p:nvGrpSpPr>
        <p:grpSpPr>
          <a:xfrm flipH="1">
            <a:off x="-13425" y="-695951"/>
            <a:ext cx="9144000" cy="6144262"/>
            <a:chOff x="150" y="-695951"/>
            <a:chExt cx="9144000" cy="6144262"/>
          </a:xfrm>
        </p:grpSpPr>
        <p:sp>
          <p:nvSpPr>
            <p:cNvPr id="5229" name="Google Shape;5229;p37"/>
            <p:cNvSpPr/>
            <p:nvPr/>
          </p:nvSpPr>
          <p:spPr>
            <a:xfrm flipH="1">
              <a:off x="8651948" y="-695951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5230" name="Google Shape;5230;p37"/>
            <p:cNvSpPr/>
            <p:nvPr/>
          </p:nvSpPr>
          <p:spPr>
            <a:xfrm flipH="1">
              <a:off x="5057515" y="264803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5231" name="Google Shape;5231;p37"/>
            <p:cNvSpPr/>
            <p:nvPr/>
          </p:nvSpPr>
          <p:spPr>
            <a:xfrm flipH="1">
              <a:off x="9070181" y="2424822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5232" name="Google Shape;5232;p37"/>
            <p:cNvSpPr/>
            <p:nvPr/>
          </p:nvSpPr>
          <p:spPr>
            <a:xfrm flipH="1">
              <a:off x="7036131" y="5211394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37"/>
            <p:cNvSpPr/>
            <p:nvPr/>
          </p:nvSpPr>
          <p:spPr>
            <a:xfrm flipH="1">
              <a:off x="4499900" y="2327455"/>
              <a:ext cx="54680" cy="42016"/>
            </a:xfrm>
            <a:custGeom>
              <a:avLst/>
              <a:gdLst/>
              <a:ahLst/>
              <a:cxnLst/>
              <a:rect l="l" t="t" r="r" b="b"/>
              <a:pathLst>
                <a:path w="652" h="501" extrusionOk="0">
                  <a:moveTo>
                    <a:pt x="331" y="0"/>
                  </a:moveTo>
                  <a:cubicBezTo>
                    <a:pt x="1" y="0"/>
                    <a:pt x="1" y="501"/>
                    <a:pt x="331" y="501"/>
                  </a:cubicBezTo>
                  <a:cubicBezTo>
                    <a:pt x="652" y="501"/>
                    <a:pt x="652" y="0"/>
                    <a:pt x="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5234" name="Google Shape;5234;p37"/>
            <p:cNvSpPr/>
            <p:nvPr/>
          </p:nvSpPr>
          <p:spPr>
            <a:xfrm flipH="1">
              <a:off x="529167" y="4222042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31" y="1"/>
                  </a:moveTo>
                  <a:cubicBezTo>
                    <a:pt x="0" y="1"/>
                    <a:pt x="0" y="501"/>
                    <a:pt x="331" y="501"/>
                  </a:cubicBezTo>
                  <a:cubicBezTo>
                    <a:pt x="651" y="501"/>
                    <a:pt x="651" y="1"/>
                    <a:pt x="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5235" name="Google Shape;5235;p37"/>
            <p:cNvSpPr/>
            <p:nvPr/>
          </p:nvSpPr>
          <p:spPr>
            <a:xfrm flipH="1">
              <a:off x="417544" y="-459117"/>
              <a:ext cx="54596" cy="42100"/>
            </a:xfrm>
            <a:custGeom>
              <a:avLst/>
              <a:gdLst/>
              <a:ahLst/>
              <a:cxnLst/>
              <a:rect l="l" t="t" r="r" b="b"/>
              <a:pathLst>
                <a:path w="651" h="502" extrusionOk="0">
                  <a:moveTo>
                    <a:pt x="320" y="1"/>
                  </a:moveTo>
                  <a:cubicBezTo>
                    <a:pt x="0" y="1"/>
                    <a:pt x="0" y="501"/>
                    <a:pt x="320" y="501"/>
                  </a:cubicBezTo>
                  <a:cubicBezTo>
                    <a:pt x="651" y="501"/>
                    <a:pt x="651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5236" name="Google Shape;5236;p37"/>
            <p:cNvSpPr/>
            <p:nvPr/>
          </p:nvSpPr>
          <p:spPr>
            <a:xfrm flipH="1">
              <a:off x="7370415" y="-306231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37"/>
            <p:cNvSpPr/>
            <p:nvPr/>
          </p:nvSpPr>
          <p:spPr>
            <a:xfrm flipH="1">
              <a:off x="9090308" y="4296849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37"/>
            <p:cNvSpPr/>
            <p:nvPr/>
          </p:nvSpPr>
          <p:spPr>
            <a:xfrm flipH="1">
              <a:off x="4597267" y="5406211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51" y="501"/>
                    <a:pt x="651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37"/>
            <p:cNvSpPr/>
            <p:nvPr/>
          </p:nvSpPr>
          <p:spPr>
            <a:xfrm flipH="1">
              <a:off x="2953774" y="3302466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37"/>
            <p:cNvSpPr/>
            <p:nvPr/>
          </p:nvSpPr>
          <p:spPr>
            <a:xfrm flipH="1">
              <a:off x="150" y="1560680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41" name="Google Shape;5241;p37"/>
          <p:cNvSpPr txBox="1">
            <a:spLocks noGrp="1"/>
          </p:cNvSpPr>
          <p:nvPr>
            <p:ph type="title"/>
          </p:nvPr>
        </p:nvSpPr>
        <p:spPr>
          <a:xfrm>
            <a:off x="1267250" y="2923688"/>
            <a:ext cx="1973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5242" name="Google Shape;5242;p37"/>
          <p:cNvSpPr txBox="1">
            <a:spLocks noGrp="1"/>
          </p:cNvSpPr>
          <p:nvPr>
            <p:ph type="subTitle" idx="1"/>
          </p:nvPr>
        </p:nvSpPr>
        <p:spPr>
          <a:xfrm>
            <a:off x="1267200" y="3424292"/>
            <a:ext cx="1973400" cy="8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43" name="Google Shape;5243;p37"/>
          <p:cNvSpPr txBox="1">
            <a:spLocks noGrp="1"/>
          </p:cNvSpPr>
          <p:nvPr>
            <p:ph type="title" idx="2"/>
          </p:nvPr>
        </p:nvSpPr>
        <p:spPr>
          <a:xfrm>
            <a:off x="3585374" y="2923688"/>
            <a:ext cx="1973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5244" name="Google Shape;5244;p37"/>
          <p:cNvSpPr txBox="1">
            <a:spLocks noGrp="1"/>
          </p:cNvSpPr>
          <p:nvPr>
            <p:ph type="subTitle" idx="3"/>
          </p:nvPr>
        </p:nvSpPr>
        <p:spPr>
          <a:xfrm>
            <a:off x="3585350" y="3424292"/>
            <a:ext cx="1973400" cy="8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45" name="Google Shape;5245;p37"/>
          <p:cNvSpPr txBox="1">
            <a:spLocks noGrp="1"/>
          </p:cNvSpPr>
          <p:nvPr>
            <p:ph type="title" idx="4"/>
          </p:nvPr>
        </p:nvSpPr>
        <p:spPr>
          <a:xfrm>
            <a:off x="5903500" y="2923688"/>
            <a:ext cx="1973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5246" name="Google Shape;5246;p37"/>
          <p:cNvSpPr txBox="1">
            <a:spLocks noGrp="1"/>
          </p:cNvSpPr>
          <p:nvPr>
            <p:ph type="subTitle" idx="5"/>
          </p:nvPr>
        </p:nvSpPr>
        <p:spPr>
          <a:xfrm>
            <a:off x="5903500" y="3424292"/>
            <a:ext cx="1973400" cy="8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47" name="Google Shape;5247;p37"/>
          <p:cNvSpPr txBox="1">
            <a:spLocks noGrp="1"/>
          </p:cNvSpPr>
          <p:nvPr>
            <p:ph type="title" idx="6"/>
          </p:nvPr>
        </p:nvSpPr>
        <p:spPr>
          <a:xfrm>
            <a:off x="713100" y="444900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000"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5248" name="Google Shape;5248;p37"/>
          <p:cNvGrpSpPr/>
          <p:nvPr/>
        </p:nvGrpSpPr>
        <p:grpSpPr>
          <a:xfrm rot="9591447">
            <a:off x="-714488" y="-906728"/>
            <a:ext cx="2749123" cy="2686713"/>
            <a:chOff x="4817775" y="976050"/>
            <a:chExt cx="626650" cy="612450"/>
          </a:xfrm>
        </p:grpSpPr>
        <p:sp>
          <p:nvSpPr>
            <p:cNvPr id="5249" name="Google Shape;5249;p37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37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37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37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37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37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37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37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37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37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37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37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37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37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37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37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37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37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37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37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37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37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37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37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37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37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37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37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37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37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37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37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37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37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37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37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37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37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37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37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37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37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37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37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37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37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37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37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37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37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37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37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37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37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37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37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37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37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37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37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37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37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37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37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37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37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37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37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37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37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37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37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37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37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37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37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37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37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37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37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37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37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37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37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37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37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37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37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37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37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37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37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37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37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37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37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37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37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37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37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37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37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37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37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37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37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37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37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37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37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37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37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37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37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37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37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37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37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37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37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37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37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37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37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37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37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37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37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37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37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37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37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37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37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37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37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37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37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37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37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37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37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37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37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37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37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37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37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37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37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37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00" name="Google Shape;5400;p37"/>
          <p:cNvGrpSpPr/>
          <p:nvPr/>
        </p:nvGrpSpPr>
        <p:grpSpPr>
          <a:xfrm rot="-3417755" flipH="1">
            <a:off x="7914661" y="3807576"/>
            <a:ext cx="2120915" cy="2072855"/>
            <a:chOff x="4817775" y="976050"/>
            <a:chExt cx="626650" cy="612450"/>
          </a:xfrm>
        </p:grpSpPr>
        <p:sp>
          <p:nvSpPr>
            <p:cNvPr id="5401" name="Google Shape;5401;p37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37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37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37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37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37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37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37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37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37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37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37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37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37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37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37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37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37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37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37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37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37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37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37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37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37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37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37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37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37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37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37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37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37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37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37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37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37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37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37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37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37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37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37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37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37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37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37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37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37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37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37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37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37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37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37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37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37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37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37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37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37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37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37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37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37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37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37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37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37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37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37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37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37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37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37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37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37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37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37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37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37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37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37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37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37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37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37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37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37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37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37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37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37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37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37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37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37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37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37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37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37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37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37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37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37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37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37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37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37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37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37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37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37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37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37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37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37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37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37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37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37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37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37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37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37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37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37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37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37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37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37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37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37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37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37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37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37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37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37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37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37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37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37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37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37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37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37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37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37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37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CUSTOM_1_3">
    <p:spTree>
      <p:nvGrpSpPr>
        <p:cNvPr id="1" name="Shape 5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3" name="Google Shape;5553;p38"/>
          <p:cNvSpPr/>
          <p:nvPr/>
        </p:nvSpPr>
        <p:spPr>
          <a:xfrm flipH="1">
            <a:off x="-13434" y="2018745"/>
            <a:ext cx="5658541" cy="3175630"/>
          </a:xfrm>
          <a:custGeom>
            <a:avLst/>
            <a:gdLst/>
            <a:ahLst/>
            <a:cxnLst/>
            <a:rect l="l" t="t" r="r" b="b"/>
            <a:pathLst>
              <a:path w="69188" h="38829" extrusionOk="0">
                <a:moveTo>
                  <a:pt x="62962" y="1"/>
                </a:moveTo>
                <a:cubicBezTo>
                  <a:pt x="59099" y="1"/>
                  <a:pt x="55240" y="1263"/>
                  <a:pt x="52144" y="3579"/>
                </a:cubicBezTo>
                <a:cubicBezTo>
                  <a:pt x="48949" y="5982"/>
                  <a:pt x="46666" y="9357"/>
                  <a:pt x="44173" y="12481"/>
                </a:cubicBezTo>
                <a:cubicBezTo>
                  <a:pt x="41689" y="15616"/>
                  <a:pt x="38785" y="18650"/>
                  <a:pt x="35000" y="19932"/>
                </a:cubicBezTo>
                <a:cubicBezTo>
                  <a:pt x="33301" y="20508"/>
                  <a:pt x="31550" y="20693"/>
                  <a:pt x="29772" y="20693"/>
                </a:cubicBezTo>
                <a:cubicBezTo>
                  <a:pt x="26541" y="20693"/>
                  <a:pt x="23219" y="20080"/>
                  <a:pt x="19950" y="20080"/>
                </a:cubicBezTo>
                <a:cubicBezTo>
                  <a:pt x="19481" y="20080"/>
                  <a:pt x="19013" y="20093"/>
                  <a:pt x="18547" y="20122"/>
                </a:cubicBezTo>
                <a:cubicBezTo>
                  <a:pt x="13129" y="20472"/>
                  <a:pt x="7912" y="23146"/>
                  <a:pt x="4467" y="27332"/>
                </a:cubicBezTo>
                <a:cubicBezTo>
                  <a:pt x="1813" y="30566"/>
                  <a:pt x="251" y="34662"/>
                  <a:pt x="1" y="38828"/>
                </a:cubicBezTo>
                <a:lnTo>
                  <a:pt x="69188" y="38828"/>
                </a:lnTo>
                <a:lnTo>
                  <a:pt x="69188" y="1155"/>
                </a:lnTo>
                <a:cubicBezTo>
                  <a:pt x="67665" y="575"/>
                  <a:pt x="66073" y="204"/>
                  <a:pt x="64451" y="64"/>
                </a:cubicBezTo>
                <a:cubicBezTo>
                  <a:pt x="63956" y="22"/>
                  <a:pt x="63459" y="1"/>
                  <a:pt x="629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5554" name="Google Shape;5554;p38"/>
          <p:cNvSpPr/>
          <p:nvPr/>
        </p:nvSpPr>
        <p:spPr>
          <a:xfrm flipH="1">
            <a:off x="4413550" y="-13409"/>
            <a:ext cx="4730608" cy="3570079"/>
          </a:xfrm>
          <a:custGeom>
            <a:avLst/>
            <a:gdLst/>
            <a:ahLst/>
            <a:cxnLst/>
            <a:rect l="l" t="t" r="r" b="b"/>
            <a:pathLst>
              <a:path w="57842" h="43652" extrusionOk="0">
                <a:moveTo>
                  <a:pt x="0" y="1"/>
                </a:moveTo>
                <a:lnTo>
                  <a:pt x="0" y="40638"/>
                </a:lnTo>
                <a:cubicBezTo>
                  <a:pt x="2233" y="42530"/>
                  <a:pt x="5127" y="43652"/>
                  <a:pt x="8061" y="43652"/>
                </a:cubicBezTo>
                <a:cubicBezTo>
                  <a:pt x="12327" y="43642"/>
                  <a:pt x="16503" y="41249"/>
                  <a:pt x="18656" y="37573"/>
                </a:cubicBezTo>
                <a:cubicBezTo>
                  <a:pt x="20148" y="35040"/>
                  <a:pt x="20719" y="31996"/>
                  <a:pt x="22512" y="29672"/>
                </a:cubicBezTo>
                <a:cubicBezTo>
                  <a:pt x="24564" y="26999"/>
                  <a:pt x="27959" y="25667"/>
                  <a:pt x="31304" y="25206"/>
                </a:cubicBezTo>
                <a:cubicBezTo>
                  <a:pt x="32752" y="25011"/>
                  <a:pt x="34207" y="24959"/>
                  <a:pt x="35666" y="24959"/>
                </a:cubicBezTo>
                <a:cubicBezTo>
                  <a:pt x="37363" y="24959"/>
                  <a:pt x="39065" y="25030"/>
                  <a:pt x="40765" y="25030"/>
                </a:cubicBezTo>
                <a:cubicBezTo>
                  <a:pt x="40979" y="25030"/>
                  <a:pt x="41194" y="25028"/>
                  <a:pt x="41408" y="25026"/>
                </a:cubicBezTo>
                <a:cubicBezTo>
                  <a:pt x="44783" y="24996"/>
                  <a:pt x="48268" y="24585"/>
                  <a:pt x="51162" y="22843"/>
                </a:cubicBezTo>
                <a:cubicBezTo>
                  <a:pt x="55578" y="20199"/>
                  <a:pt x="57841" y="14681"/>
                  <a:pt x="57280" y="9554"/>
                </a:cubicBezTo>
                <a:cubicBezTo>
                  <a:pt x="56900" y="6039"/>
                  <a:pt x="55328" y="2745"/>
                  <a:pt x="53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grpSp>
        <p:nvGrpSpPr>
          <p:cNvPr id="5555" name="Google Shape;5555;p38"/>
          <p:cNvGrpSpPr/>
          <p:nvPr/>
        </p:nvGrpSpPr>
        <p:grpSpPr>
          <a:xfrm flipH="1">
            <a:off x="-13425" y="-695951"/>
            <a:ext cx="9144000" cy="6144262"/>
            <a:chOff x="150" y="-695951"/>
            <a:chExt cx="9144000" cy="6144262"/>
          </a:xfrm>
        </p:grpSpPr>
        <p:sp>
          <p:nvSpPr>
            <p:cNvPr id="5556" name="Google Shape;5556;p38"/>
            <p:cNvSpPr/>
            <p:nvPr/>
          </p:nvSpPr>
          <p:spPr>
            <a:xfrm flipH="1">
              <a:off x="8651948" y="-695951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5557" name="Google Shape;5557;p38"/>
            <p:cNvSpPr/>
            <p:nvPr/>
          </p:nvSpPr>
          <p:spPr>
            <a:xfrm flipH="1">
              <a:off x="5057515" y="264803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5558" name="Google Shape;5558;p38"/>
            <p:cNvSpPr/>
            <p:nvPr/>
          </p:nvSpPr>
          <p:spPr>
            <a:xfrm flipH="1">
              <a:off x="9070181" y="2424822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5559" name="Google Shape;5559;p38"/>
            <p:cNvSpPr/>
            <p:nvPr/>
          </p:nvSpPr>
          <p:spPr>
            <a:xfrm flipH="1">
              <a:off x="7036131" y="5211394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38"/>
            <p:cNvSpPr/>
            <p:nvPr/>
          </p:nvSpPr>
          <p:spPr>
            <a:xfrm flipH="1">
              <a:off x="4499900" y="2327455"/>
              <a:ext cx="54680" cy="42016"/>
            </a:xfrm>
            <a:custGeom>
              <a:avLst/>
              <a:gdLst/>
              <a:ahLst/>
              <a:cxnLst/>
              <a:rect l="l" t="t" r="r" b="b"/>
              <a:pathLst>
                <a:path w="652" h="501" extrusionOk="0">
                  <a:moveTo>
                    <a:pt x="331" y="0"/>
                  </a:moveTo>
                  <a:cubicBezTo>
                    <a:pt x="1" y="0"/>
                    <a:pt x="1" y="501"/>
                    <a:pt x="331" y="501"/>
                  </a:cubicBezTo>
                  <a:cubicBezTo>
                    <a:pt x="652" y="501"/>
                    <a:pt x="652" y="0"/>
                    <a:pt x="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5561" name="Google Shape;5561;p38"/>
            <p:cNvSpPr/>
            <p:nvPr/>
          </p:nvSpPr>
          <p:spPr>
            <a:xfrm flipH="1">
              <a:off x="529167" y="4222042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31" y="1"/>
                  </a:moveTo>
                  <a:cubicBezTo>
                    <a:pt x="0" y="1"/>
                    <a:pt x="0" y="501"/>
                    <a:pt x="331" y="501"/>
                  </a:cubicBezTo>
                  <a:cubicBezTo>
                    <a:pt x="651" y="501"/>
                    <a:pt x="651" y="1"/>
                    <a:pt x="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5562" name="Google Shape;5562;p38"/>
            <p:cNvSpPr/>
            <p:nvPr/>
          </p:nvSpPr>
          <p:spPr>
            <a:xfrm flipH="1">
              <a:off x="417544" y="-459117"/>
              <a:ext cx="54596" cy="42100"/>
            </a:xfrm>
            <a:custGeom>
              <a:avLst/>
              <a:gdLst/>
              <a:ahLst/>
              <a:cxnLst/>
              <a:rect l="l" t="t" r="r" b="b"/>
              <a:pathLst>
                <a:path w="651" h="502" extrusionOk="0">
                  <a:moveTo>
                    <a:pt x="320" y="1"/>
                  </a:moveTo>
                  <a:cubicBezTo>
                    <a:pt x="0" y="1"/>
                    <a:pt x="0" y="501"/>
                    <a:pt x="320" y="501"/>
                  </a:cubicBezTo>
                  <a:cubicBezTo>
                    <a:pt x="651" y="501"/>
                    <a:pt x="651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5563" name="Google Shape;5563;p38"/>
            <p:cNvSpPr/>
            <p:nvPr/>
          </p:nvSpPr>
          <p:spPr>
            <a:xfrm flipH="1">
              <a:off x="7370415" y="-306231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38"/>
            <p:cNvSpPr/>
            <p:nvPr/>
          </p:nvSpPr>
          <p:spPr>
            <a:xfrm flipH="1">
              <a:off x="9090308" y="4296849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38"/>
            <p:cNvSpPr/>
            <p:nvPr/>
          </p:nvSpPr>
          <p:spPr>
            <a:xfrm flipH="1">
              <a:off x="4597267" y="5406211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51" y="501"/>
                    <a:pt x="651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38"/>
            <p:cNvSpPr/>
            <p:nvPr/>
          </p:nvSpPr>
          <p:spPr>
            <a:xfrm flipH="1">
              <a:off x="2953774" y="3302466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38"/>
            <p:cNvSpPr/>
            <p:nvPr/>
          </p:nvSpPr>
          <p:spPr>
            <a:xfrm flipH="1">
              <a:off x="150" y="1560680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568" name="Google Shape;5568;p38"/>
          <p:cNvSpPr txBox="1">
            <a:spLocks noGrp="1"/>
          </p:cNvSpPr>
          <p:nvPr>
            <p:ph type="title"/>
          </p:nvPr>
        </p:nvSpPr>
        <p:spPr>
          <a:xfrm>
            <a:off x="5687575" y="1297350"/>
            <a:ext cx="27432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5569" name="Google Shape;5569;p38"/>
          <p:cNvSpPr txBox="1">
            <a:spLocks noGrp="1"/>
          </p:cNvSpPr>
          <p:nvPr>
            <p:ph type="subTitle" idx="1"/>
          </p:nvPr>
        </p:nvSpPr>
        <p:spPr>
          <a:xfrm>
            <a:off x="5687575" y="1748853"/>
            <a:ext cx="27432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70" name="Google Shape;5570;p38"/>
          <p:cNvSpPr txBox="1">
            <a:spLocks noGrp="1"/>
          </p:cNvSpPr>
          <p:nvPr>
            <p:ph type="title" idx="2"/>
          </p:nvPr>
        </p:nvSpPr>
        <p:spPr>
          <a:xfrm>
            <a:off x="5687575" y="2447800"/>
            <a:ext cx="27432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5571" name="Google Shape;5571;p38"/>
          <p:cNvSpPr txBox="1">
            <a:spLocks noGrp="1"/>
          </p:cNvSpPr>
          <p:nvPr>
            <p:ph type="subTitle" idx="3"/>
          </p:nvPr>
        </p:nvSpPr>
        <p:spPr>
          <a:xfrm>
            <a:off x="5687575" y="2904853"/>
            <a:ext cx="27432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72" name="Google Shape;5572;p38"/>
          <p:cNvSpPr txBox="1">
            <a:spLocks noGrp="1"/>
          </p:cNvSpPr>
          <p:nvPr>
            <p:ph type="title" idx="4"/>
          </p:nvPr>
        </p:nvSpPr>
        <p:spPr>
          <a:xfrm>
            <a:off x="5687575" y="3603800"/>
            <a:ext cx="27432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5573" name="Google Shape;5573;p38"/>
          <p:cNvSpPr txBox="1">
            <a:spLocks noGrp="1"/>
          </p:cNvSpPr>
          <p:nvPr>
            <p:ph type="subTitle" idx="5"/>
          </p:nvPr>
        </p:nvSpPr>
        <p:spPr>
          <a:xfrm>
            <a:off x="5687575" y="4055303"/>
            <a:ext cx="27432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74" name="Google Shape;5574;p38"/>
          <p:cNvSpPr txBox="1">
            <a:spLocks noGrp="1"/>
          </p:cNvSpPr>
          <p:nvPr>
            <p:ph type="title" idx="6"/>
          </p:nvPr>
        </p:nvSpPr>
        <p:spPr>
          <a:xfrm>
            <a:off x="4773175" y="444900"/>
            <a:ext cx="3657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000"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 ">
  <p:cSld name="CUSTOM_1_1">
    <p:spTree>
      <p:nvGrpSpPr>
        <p:cNvPr id="1" name="Shape 5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0" name="Google Shape;5930;p41"/>
          <p:cNvSpPr/>
          <p:nvPr/>
        </p:nvSpPr>
        <p:spPr>
          <a:xfrm flipH="1">
            <a:off x="-13434" y="2018745"/>
            <a:ext cx="5658541" cy="3175630"/>
          </a:xfrm>
          <a:custGeom>
            <a:avLst/>
            <a:gdLst/>
            <a:ahLst/>
            <a:cxnLst/>
            <a:rect l="l" t="t" r="r" b="b"/>
            <a:pathLst>
              <a:path w="69188" h="38829" extrusionOk="0">
                <a:moveTo>
                  <a:pt x="62962" y="1"/>
                </a:moveTo>
                <a:cubicBezTo>
                  <a:pt x="59099" y="1"/>
                  <a:pt x="55240" y="1263"/>
                  <a:pt x="52144" y="3579"/>
                </a:cubicBezTo>
                <a:cubicBezTo>
                  <a:pt x="48949" y="5982"/>
                  <a:pt x="46666" y="9357"/>
                  <a:pt x="44173" y="12481"/>
                </a:cubicBezTo>
                <a:cubicBezTo>
                  <a:pt x="41689" y="15616"/>
                  <a:pt x="38785" y="18650"/>
                  <a:pt x="35000" y="19932"/>
                </a:cubicBezTo>
                <a:cubicBezTo>
                  <a:pt x="33301" y="20508"/>
                  <a:pt x="31550" y="20693"/>
                  <a:pt x="29772" y="20693"/>
                </a:cubicBezTo>
                <a:cubicBezTo>
                  <a:pt x="26541" y="20693"/>
                  <a:pt x="23219" y="20080"/>
                  <a:pt x="19950" y="20080"/>
                </a:cubicBezTo>
                <a:cubicBezTo>
                  <a:pt x="19481" y="20080"/>
                  <a:pt x="19013" y="20093"/>
                  <a:pt x="18547" y="20122"/>
                </a:cubicBezTo>
                <a:cubicBezTo>
                  <a:pt x="13129" y="20472"/>
                  <a:pt x="7912" y="23146"/>
                  <a:pt x="4467" y="27332"/>
                </a:cubicBezTo>
                <a:cubicBezTo>
                  <a:pt x="1813" y="30566"/>
                  <a:pt x="251" y="34662"/>
                  <a:pt x="1" y="38828"/>
                </a:cubicBezTo>
                <a:lnTo>
                  <a:pt x="69188" y="38828"/>
                </a:lnTo>
                <a:lnTo>
                  <a:pt x="69188" y="1155"/>
                </a:lnTo>
                <a:cubicBezTo>
                  <a:pt x="67665" y="575"/>
                  <a:pt x="66073" y="204"/>
                  <a:pt x="64451" y="64"/>
                </a:cubicBezTo>
                <a:cubicBezTo>
                  <a:pt x="63956" y="22"/>
                  <a:pt x="63459" y="1"/>
                  <a:pt x="629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5931" name="Google Shape;5931;p41"/>
          <p:cNvSpPr/>
          <p:nvPr/>
        </p:nvSpPr>
        <p:spPr>
          <a:xfrm flipH="1">
            <a:off x="4413550" y="-13409"/>
            <a:ext cx="4730608" cy="3570079"/>
          </a:xfrm>
          <a:custGeom>
            <a:avLst/>
            <a:gdLst/>
            <a:ahLst/>
            <a:cxnLst/>
            <a:rect l="l" t="t" r="r" b="b"/>
            <a:pathLst>
              <a:path w="57842" h="43652" extrusionOk="0">
                <a:moveTo>
                  <a:pt x="0" y="1"/>
                </a:moveTo>
                <a:lnTo>
                  <a:pt x="0" y="40638"/>
                </a:lnTo>
                <a:cubicBezTo>
                  <a:pt x="2233" y="42530"/>
                  <a:pt x="5127" y="43652"/>
                  <a:pt x="8061" y="43652"/>
                </a:cubicBezTo>
                <a:cubicBezTo>
                  <a:pt x="12327" y="43642"/>
                  <a:pt x="16503" y="41249"/>
                  <a:pt x="18656" y="37573"/>
                </a:cubicBezTo>
                <a:cubicBezTo>
                  <a:pt x="20148" y="35040"/>
                  <a:pt x="20719" y="31996"/>
                  <a:pt x="22512" y="29672"/>
                </a:cubicBezTo>
                <a:cubicBezTo>
                  <a:pt x="24564" y="26999"/>
                  <a:pt x="27959" y="25667"/>
                  <a:pt x="31304" y="25206"/>
                </a:cubicBezTo>
                <a:cubicBezTo>
                  <a:pt x="32752" y="25011"/>
                  <a:pt x="34207" y="24959"/>
                  <a:pt x="35666" y="24959"/>
                </a:cubicBezTo>
                <a:cubicBezTo>
                  <a:pt x="37363" y="24959"/>
                  <a:pt x="39065" y="25030"/>
                  <a:pt x="40765" y="25030"/>
                </a:cubicBezTo>
                <a:cubicBezTo>
                  <a:pt x="40979" y="25030"/>
                  <a:pt x="41194" y="25028"/>
                  <a:pt x="41408" y="25026"/>
                </a:cubicBezTo>
                <a:cubicBezTo>
                  <a:pt x="44783" y="24996"/>
                  <a:pt x="48268" y="24585"/>
                  <a:pt x="51162" y="22843"/>
                </a:cubicBezTo>
                <a:cubicBezTo>
                  <a:pt x="55578" y="20199"/>
                  <a:pt x="57841" y="14681"/>
                  <a:pt x="57280" y="9554"/>
                </a:cubicBezTo>
                <a:cubicBezTo>
                  <a:pt x="56900" y="6039"/>
                  <a:pt x="55328" y="2745"/>
                  <a:pt x="53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grpSp>
        <p:nvGrpSpPr>
          <p:cNvPr id="5932" name="Google Shape;5932;p41"/>
          <p:cNvGrpSpPr/>
          <p:nvPr/>
        </p:nvGrpSpPr>
        <p:grpSpPr>
          <a:xfrm flipH="1">
            <a:off x="-13425" y="-695951"/>
            <a:ext cx="9144000" cy="6144262"/>
            <a:chOff x="150" y="-695951"/>
            <a:chExt cx="9144000" cy="6144262"/>
          </a:xfrm>
        </p:grpSpPr>
        <p:sp>
          <p:nvSpPr>
            <p:cNvPr id="5933" name="Google Shape;5933;p41"/>
            <p:cNvSpPr/>
            <p:nvPr/>
          </p:nvSpPr>
          <p:spPr>
            <a:xfrm flipH="1">
              <a:off x="8651948" y="-695951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5934" name="Google Shape;5934;p41"/>
            <p:cNvSpPr/>
            <p:nvPr/>
          </p:nvSpPr>
          <p:spPr>
            <a:xfrm flipH="1">
              <a:off x="5057515" y="264803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5935" name="Google Shape;5935;p41"/>
            <p:cNvSpPr/>
            <p:nvPr/>
          </p:nvSpPr>
          <p:spPr>
            <a:xfrm flipH="1">
              <a:off x="9070181" y="2424822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5936" name="Google Shape;5936;p41"/>
            <p:cNvSpPr/>
            <p:nvPr/>
          </p:nvSpPr>
          <p:spPr>
            <a:xfrm flipH="1">
              <a:off x="7036131" y="5211394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41"/>
            <p:cNvSpPr/>
            <p:nvPr/>
          </p:nvSpPr>
          <p:spPr>
            <a:xfrm flipH="1">
              <a:off x="4499900" y="2327455"/>
              <a:ext cx="54680" cy="42016"/>
            </a:xfrm>
            <a:custGeom>
              <a:avLst/>
              <a:gdLst/>
              <a:ahLst/>
              <a:cxnLst/>
              <a:rect l="l" t="t" r="r" b="b"/>
              <a:pathLst>
                <a:path w="652" h="501" extrusionOk="0">
                  <a:moveTo>
                    <a:pt x="331" y="0"/>
                  </a:moveTo>
                  <a:cubicBezTo>
                    <a:pt x="1" y="0"/>
                    <a:pt x="1" y="501"/>
                    <a:pt x="331" y="501"/>
                  </a:cubicBezTo>
                  <a:cubicBezTo>
                    <a:pt x="652" y="501"/>
                    <a:pt x="652" y="0"/>
                    <a:pt x="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5938" name="Google Shape;5938;p41"/>
            <p:cNvSpPr/>
            <p:nvPr/>
          </p:nvSpPr>
          <p:spPr>
            <a:xfrm flipH="1">
              <a:off x="529167" y="4222042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31" y="1"/>
                  </a:moveTo>
                  <a:cubicBezTo>
                    <a:pt x="0" y="1"/>
                    <a:pt x="0" y="501"/>
                    <a:pt x="331" y="501"/>
                  </a:cubicBezTo>
                  <a:cubicBezTo>
                    <a:pt x="651" y="501"/>
                    <a:pt x="651" y="1"/>
                    <a:pt x="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5939" name="Google Shape;5939;p41"/>
            <p:cNvSpPr/>
            <p:nvPr/>
          </p:nvSpPr>
          <p:spPr>
            <a:xfrm flipH="1">
              <a:off x="417544" y="-459117"/>
              <a:ext cx="54596" cy="42100"/>
            </a:xfrm>
            <a:custGeom>
              <a:avLst/>
              <a:gdLst/>
              <a:ahLst/>
              <a:cxnLst/>
              <a:rect l="l" t="t" r="r" b="b"/>
              <a:pathLst>
                <a:path w="651" h="502" extrusionOk="0">
                  <a:moveTo>
                    <a:pt x="320" y="1"/>
                  </a:moveTo>
                  <a:cubicBezTo>
                    <a:pt x="0" y="1"/>
                    <a:pt x="0" y="501"/>
                    <a:pt x="320" y="501"/>
                  </a:cubicBezTo>
                  <a:cubicBezTo>
                    <a:pt x="651" y="501"/>
                    <a:pt x="651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5940" name="Google Shape;5940;p41"/>
            <p:cNvSpPr/>
            <p:nvPr/>
          </p:nvSpPr>
          <p:spPr>
            <a:xfrm flipH="1">
              <a:off x="7370415" y="-306231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41"/>
            <p:cNvSpPr/>
            <p:nvPr/>
          </p:nvSpPr>
          <p:spPr>
            <a:xfrm flipH="1">
              <a:off x="9090308" y="4296849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41"/>
            <p:cNvSpPr/>
            <p:nvPr/>
          </p:nvSpPr>
          <p:spPr>
            <a:xfrm flipH="1">
              <a:off x="4597267" y="5406211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51" y="501"/>
                    <a:pt x="651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41"/>
            <p:cNvSpPr/>
            <p:nvPr/>
          </p:nvSpPr>
          <p:spPr>
            <a:xfrm flipH="1">
              <a:off x="2953774" y="3302466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41"/>
            <p:cNvSpPr/>
            <p:nvPr/>
          </p:nvSpPr>
          <p:spPr>
            <a:xfrm flipH="1">
              <a:off x="150" y="1560680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45" name="Google Shape;5945;p41"/>
          <p:cNvSpPr txBox="1">
            <a:spLocks noGrp="1"/>
          </p:cNvSpPr>
          <p:nvPr>
            <p:ph type="title"/>
          </p:nvPr>
        </p:nvSpPr>
        <p:spPr>
          <a:xfrm>
            <a:off x="713261" y="2945100"/>
            <a:ext cx="1412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5946" name="Google Shape;5946;p41"/>
          <p:cNvSpPr txBox="1">
            <a:spLocks noGrp="1"/>
          </p:cNvSpPr>
          <p:nvPr>
            <p:ph type="subTitle" idx="1"/>
          </p:nvPr>
        </p:nvSpPr>
        <p:spPr>
          <a:xfrm>
            <a:off x="713225" y="3445703"/>
            <a:ext cx="1412400" cy="100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47" name="Google Shape;5947;p41"/>
          <p:cNvSpPr txBox="1">
            <a:spLocks noGrp="1"/>
          </p:cNvSpPr>
          <p:nvPr>
            <p:ph type="title" idx="2"/>
          </p:nvPr>
        </p:nvSpPr>
        <p:spPr>
          <a:xfrm>
            <a:off x="2289572" y="2945100"/>
            <a:ext cx="1412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5948" name="Google Shape;5948;p41"/>
          <p:cNvSpPr txBox="1">
            <a:spLocks noGrp="1"/>
          </p:cNvSpPr>
          <p:nvPr>
            <p:ph type="subTitle" idx="3"/>
          </p:nvPr>
        </p:nvSpPr>
        <p:spPr>
          <a:xfrm>
            <a:off x="2289545" y="3445703"/>
            <a:ext cx="1412400" cy="100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49" name="Google Shape;5949;p41"/>
          <p:cNvSpPr txBox="1">
            <a:spLocks noGrp="1"/>
          </p:cNvSpPr>
          <p:nvPr>
            <p:ph type="title" idx="4"/>
          </p:nvPr>
        </p:nvSpPr>
        <p:spPr>
          <a:xfrm>
            <a:off x="3865883" y="2945100"/>
            <a:ext cx="1412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5950" name="Google Shape;5950;p41"/>
          <p:cNvSpPr txBox="1">
            <a:spLocks noGrp="1"/>
          </p:cNvSpPr>
          <p:nvPr>
            <p:ph type="subTitle" idx="5"/>
          </p:nvPr>
        </p:nvSpPr>
        <p:spPr>
          <a:xfrm>
            <a:off x="3865865" y="3445703"/>
            <a:ext cx="1412400" cy="100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51" name="Google Shape;5951;p41"/>
          <p:cNvSpPr txBox="1">
            <a:spLocks noGrp="1"/>
          </p:cNvSpPr>
          <p:nvPr>
            <p:ph type="title" idx="6"/>
          </p:nvPr>
        </p:nvSpPr>
        <p:spPr>
          <a:xfrm>
            <a:off x="713100" y="444900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000"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5952" name="Google Shape;5952;p41"/>
          <p:cNvGrpSpPr/>
          <p:nvPr/>
        </p:nvGrpSpPr>
        <p:grpSpPr>
          <a:xfrm rot="9591447">
            <a:off x="-714488" y="-906728"/>
            <a:ext cx="2749123" cy="2686713"/>
            <a:chOff x="4817775" y="976050"/>
            <a:chExt cx="626650" cy="612450"/>
          </a:xfrm>
        </p:grpSpPr>
        <p:sp>
          <p:nvSpPr>
            <p:cNvPr id="5953" name="Google Shape;5953;p41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41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41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41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41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41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41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41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41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41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41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41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41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41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41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41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41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41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41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41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41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41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41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41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41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41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41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41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41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41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41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41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41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41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41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41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41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41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41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41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41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41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41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41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41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41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41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41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41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41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41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41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41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41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41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41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41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41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41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41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41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41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41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41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41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41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41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41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41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41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41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41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41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41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41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41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41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41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41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41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41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41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41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41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41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41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41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41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41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41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41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41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41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41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41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41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41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41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41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41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41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41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41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41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41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41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41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41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41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41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41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41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41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41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41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41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41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41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41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41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41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41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41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41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41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41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41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41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41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41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41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41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41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41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41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41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41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41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41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41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41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41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41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41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41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41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41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41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41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41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41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04" name="Google Shape;6104;p41"/>
          <p:cNvSpPr txBox="1">
            <a:spLocks noGrp="1"/>
          </p:cNvSpPr>
          <p:nvPr>
            <p:ph type="title" idx="7"/>
          </p:nvPr>
        </p:nvSpPr>
        <p:spPr>
          <a:xfrm>
            <a:off x="5442194" y="2945100"/>
            <a:ext cx="1412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6105" name="Google Shape;6105;p41"/>
          <p:cNvSpPr txBox="1">
            <a:spLocks noGrp="1"/>
          </p:cNvSpPr>
          <p:nvPr>
            <p:ph type="subTitle" idx="8"/>
          </p:nvPr>
        </p:nvSpPr>
        <p:spPr>
          <a:xfrm>
            <a:off x="5442186" y="3445703"/>
            <a:ext cx="1412400" cy="100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06" name="Google Shape;6106;p41"/>
          <p:cNvSpPr txBox="1">
            <a:spLocks noGrp="1"/>
          </p:cNvSpPr>
          <p:nvPr>
            <p:ph type="title" idx="9"/>
          </p:nvPr>
        </p:nvSpPr>
        <p:spPr>
          <a:xfrm>
            <a:off x="7018506" y="2945100"/>
            <a:ext cx="1412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6107" name="Google Shape;6107;p41"/>
          <p:cNvSpPr txBox="1">
            <a:spLocks noGrp="1"/>
          </p:cNvSpPr>
          <p:nvPr>
            <p:ph type="subTitle" idx="13"/>
          </p:nvPr>
        </p:nvSpPr>
        <p:spPr>
          <a:xfrm>
            <a:off x="7018506" y="3445703"/>
            <a:ext cx="1412400" cy="100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">
  <p:cSld name="CUSTOM_13">
    <p:spTree>
      <p:nvGrpSpPr>
        <p:cNvPr id="1" name="Shape 6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5" name="Google Shape;6835;p46"/>
          <p:cNvSpPr/>
          <p:nvPr/>
        </p:nvSpPr>
        <p:spPr>
          <a:xfrm>
            <a:off x="3485618" y="2018745"/>
            <a:ext cx="5658541" cy="3175630"/>
          </a:xfrm>
          <a:custGeom>
            <a:avLst/>
            <a:gdLst/>
            <a:ahLst/>
            <a:cxnLst/>
            <a:rect l="l" t="t" r="r" b="b"/>
            <a:pathLst>
              <a:path w="69188" h="38829" extrusionOk="0">
                <a:moveTo>
                  <a:pt x="62962" y="1"/>
                </a:moveTo>
                <a:cubicBezTo>
                  <a:pt x="59099" y="1"/>
                  <a:pt x="55240" y="1263"/>
                  <a:pt x="52144" y="3579"/>
                </a:cubicBezTo>
                <a:cubicBezTo>
                  <a:pt x="48949" y="5982"/>
                  <a:pt x="46666" y="9357"/>
                  <a:pt x="44173" y="12481"/>
                </a:cubicBezTo>
                <a:cubicBezTo>
                  <a:pt x="41689" y="15616"/>
                  <a:pt x="38785" y="18650"/>
                  <a:pt x="35000" y="19932"/>
                </a:cubicBezTo>
                <a:cubicBezTo>
                  <a:pt x="33301" y="20508"/>
                  <a:pt x="31550" y="20693"/>
                  <a:pt x="29772" y="20693"/>
                </a:cubicBezTo>
                <a:cubicBezTo>
                  <a:pt x="26541" y="20693"/>
                  <a:pt x="23219" y="20080"/>
                  <a:pt x="19950" y="20080"/>
                </a:cubicBezTo>
                <a:cubicBezTo>
                  <a:pt x="19481" y="20080"/>
                  <a:pt x="19013" y="20093"/>
                  <a:pt x="18547" y="20122"/>
                </a:cubicBezTo>
                <a:cubicBezTo>
                  <a:pt x="13129" y="20472"/>
                  <a:pt x="7912" y="23146"/>
                  <a:pt x="4467" y="27332"/>
                </a:cubicBezTo>
                <a:cubicBezTo>
                  <a:pt x="1813" y="30566"/>
                  <a:pt x="251" y="34662"/>
                  <a:pt x="1" y="38828"/>
                </a:cubicBezTo>
                <a:lnTo>
                  <a:pt x="69188" y="38828"/>
                </a:lnTo>
                <a:lnTo>
                  <a:pt x="69188" y="1155"/>
                </a:lnTo>
                <a:cubicBezTo>
                  <a:pt x="67665" y="575"/>
                  <a:pt x="66073" y="204"/>
                  <a:pt x="64451" y="64"/>
                </a:cubicBezTo>
                <a:cubicBezTo>
                  <a:pt x="63956" y="22"/>
                  <a:pt x="63459" y="1"/>
                  <a:pt x="629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6836" name="Google Shape;6836;p46"/>
          <p:cNvSpPr/>
          <p:nvPr/>
        </p:nvSpPr>
        <p:spPr>
          <a:xfrm>
            <a:off x="-13434" y="-13409"/>
            <a:ext cx="4730608" cy="3570079"/>
          </a:xfrm>
          <a:custGeom>
            <a:avLst/>
            <a:gdLst/>
            <a:ahLst/>
            <a:cxnLst/>
            <a:rect l="l" t="t" r="r" b="b"/>
            <a:pathLst>
              <a:path w="57842" h="43652" extrusionOk="0">
                <a:moveTo>
                  <a:pt x="0" y="1"/>
                </a:moveTo>
                <a:lnTo>
                  <a:pt x="0" y="40638"/>
                </a:lnTo>
                <a:cubicBezTo>
                  <a:pt x="2233" y="42530"/>
                  <a:pt x="5127" y="43652"/>
                  <a:pt x="8061" y="43652"/>
                </a:cubicBezTo>
                <a:cubicBezTo>
                  <a:pt x="12327" y="43642"/>
                  <a:pt x="16503" y="41249"/>
                  <a:pt x="18656" y="37573"/>
                </a:cubicBezTo>
                <a:cubicBezTo>
                  <a:pt x="20148" y="35040"/>
                  <a:pt x="20719" y="31996"/>
                  <a:pt x="22512" y="29672"/>
                </a:cubicBezTo>
                <a:cubicBezTo>
                  <a:pt x="24564" y="26999"/>
                  <a:pt x="27959" y="25667"/>
                  <a:pt x="31304" y="25206"/>
                </a:cubicBezTo>
                <a:cubicBezTo>
                  <a:pt x="32752" y="25011"/>
                  <a:pt x="34207" y="24959"/>
                  <a:pt x="35666" y="24959"/>
                </a:cubicBezTo>
                <a:cubicBezTo>
                  <a:pt x="37363" y="24959"/>
                  <a:pt x="39065" y="25030"/>
                  <a:pt x="40765" y="25030"/>
                </a:cubicBezTo>
                <a:cubicBezTo>
                  <a:pt x="40979" y="25030"/>
                  <a:pt x="41194" y="25028"/>
                  <a:pt x="41408" y="25026"/>
                </a:cubicBezTo>
                <a:cubicBezTo>
                  <a:pt x="44783" y="24996"/>
                  <a:pt x="48268" y="24585"/>
                  <a:pt x="51162" y="22843"/>
                </a:cubicBezTo>
                <a:cubicBezTo>
                  <a:pt x="55578" y="20199"/>
                  <a:pt x="57841" y="14681"/>
                  <a:pt x="57280" y="9554"/>
                </a:cubicBezTo>
                <a:cubicBezTo>
                  <a:pt x="56900" y="6039"/>
                  <a:pt x="55328" y="2745"/>
                  <a:pt x="53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grpSp>
        <p:nvGrpSpPr>
          <p:cNvPr id="6837" name="Google Shape;6837;p46"/>
          <p:cNvGrpSpPr/>
          <p:nvPr/>
        </p:nvGrpSpPr>
        <p:grpSpPr>
          <a:xfrm flipH="1">
            <a:off x="-13425" y="-695951"/>
            <a:ext cx="9144000" cy="6144262"/>
            <a:chOff x="150" y="-695951"/>
            <a:chExt cx="9144000" cy="6144262"/>
          </a:xfrm>
        </p:grpSpPr>
        <p:sp>
          <p:nvSpPr>
            <p:cNvPr id="6838" name="Google Shape;6838;p46"/>
            <p:cNvSpPr/>
            <p:nvPr/>
          </p:nvSpPr>
          <p:spPr>
            <a:xfrm flipH="1">
              <a:off x="8651948" y="-695951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6839" name="Google Shape;6839;p46"/>
            <p:cNvSpPr/>
            <p:nvPr/>
          </p:nvSpPr>
          <p:spPr>
            <a:xfrm flipH="1">
              <a:off x="5057515" y="264803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6840" name="Google Shape;6840;p46"/>
            <p:cNvSpPr/>
            <p:nvPr/>
          </p:nvSpPr>
          <p:spPr>
            <a:xfrm flipH="1">
              <a:off x="9070181" y="2424822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6841" name="Google Shape;6841;p46"/>
            <p:cNvSpPr/>
            <p:nvPr/>
          </p:nvSpPr>
          <p:spPr>
            <a:xfrm flipH="1">
              <a:off x="7036131" y="5211394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46"/>
            <p:cNvSpPr/>
            <p:nvPr/>
          </p:nvSpPr>
          <p:spPr>
            <a:xfrm flipH="1">
              <a:off x="4499900" y="2327455"/>
              <a:ext cx="54680" cy="42016"/>
            </a:xfrm>
            <a:custGeom>
              <a:avLst/>
              <a:gdLst/>
              <a:ahLst/>
              <a:cxnLst/>
              <a:rect l="l" t="t" r="r" b="b"/>
              <a:pathLst>
                <a:path w="652" h="501" extrusionOk="0">
                  <a:moveTo>
                    <a:pt x="331" y="0"/>
                  </a:moveTo>
                  <a:cubicBezTo>
                    <a:pt x="1" y="0"/>
                    <a:pt x="1" y="501"/>
                    <a:pt x="331" y="501"/>
                  </a:cubicBezTo>
                  <a:cubicBezTo>
                    <a:pt x="652" y="501"/>
                    <a:pt x="652" y="0"/>
                    <a:pt x="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6843" name="Google Shape;6843;p46"/>
            <p:cNvSpPr/>
            <p:nvPr/>
          </p:nvSpPr>
          <p:spPr>
            <a:xfrm flipH="1">
              <a:off x="529167" y="4222042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31" y="1"/>
                  </a:moveTo>
                  <a:cubicBezTo>
                    <a:pt x="0" y="1"/>
                    <a:pt x="0" y="501"/>
                    <a:pt x="331" y="501"/>
                  </a:cubicBezTo>
                  <a:cubicBezTo>
                    <a:pt x="651" y="501"/>
                    <a:pt x="651" y="1"/>
                    <a:pt x="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6844" name="Google Shape;6844;p46"/>
            <p:cNvSpPr/>
            <p:nvPr/>
          </p:nvSpPr>
          <p:spPr>
            <a:xfrm flipH="1">
              <a:off x="417544" y="-459117"/>
              <a:ext cx="54596" cy="42100"/>
            </a:xfrm>
            <a:custGeom>
              <a:avLst/>
              <a:gdLst/>
              <a:ahLst/>
              <a:cxnLst/>
              <a:rect l="l" t="t" r="r" b="b"/>
              <a:pathLst>
                <a:path w="651" h="502" extrusionOk="0">
                  <a:moveTo>
                    <a:pt x="320" y="1"/>
                  </a:moveTo>
                  <a:cubicBezTo>
                    <a:pt x="0" y="1"/>
                    <a:pt x="0" y="501"/>
                    <a:pt x="320" y="501"/>
                  </a:cubicBezTo>
                  <a:cubicBezTo>
                    <a:pt x="651" y="501"/>
                    <a:pt x="651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6845" name="Google Shape;6845;p46"/>
            <p:cNvSpPr/>
            <p:nvPr/>
          </p:nvSpPr>
          <p:spPr>
            <a:xfrm flipH="1">
              <a:off x="7370415" y="-306231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46"/>
            <p:cNvSpPr/>
            <p:nvPr/>
          </p:nvSpPr>
          <p:spPr>
            <a:xfrm flipH="1">
              <a:off x="9090308" y="4296849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46"/>
            <p:cNvSpPr/>
            <p:nvPr/>
          </p:nvSpPr>
          <p:spPr>
            <a:xfrm flipH="1">
              <a:off x="4597267" y="5406211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51" y="501"/>
                    <a:pt x="651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46"/>
            <p:cNvSpPr/>
            <p:nvPr/>
          </p:nvSpPr>
          <p:spPr>
            <a:xfrm flipH="1">
              <a:off x="2953774" y="3302466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46"/>
            <p:cNvSpPr/>
            <p:nvPr/>
          </p:nvSpPr>
          <p:spPr>
            <a:xfrm flipH="1">
              <a:off x="150" y="1560680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4">
    <p:spTree>
      <p:nvGrpSpPr>
        <p:cNvPr id="1" name="Shape 6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1" name="Google Shape;6851;p47"/>
          <p:cNvSpPr/>
          <p:nvPr/>
        </p:nvSpPr>
        <p:spPr>
          <a:xfrm rot="-5400000" flipH="1">
            <a:off x="2074998" y="-2210326"/>
            <a:ext cx="9462497" cy="5310448"/>
          </a:xfrm>
          <a:custGeom>
            <a:avLst/>
            <a:gdLst/>
            <a:ahLst/>
            <a:cxnLst/>
            <a:rect l="l" t="t" r="r" b="b"/>
            <a:pathLst>
              <a:path w="69188" h="38829" extrusionOk="0">
                <a:moveTo>
                  <a:pt x="62962" y="1"/>
                </a:moveTo>
                <a:cubicBezTo>
                  <a:pt x="59099" y="1"/>
                  <a:pt x="55240" y="1263"/>
                  <a:pt x="52144" y="3579"/>
                </a:cubicBezTo>
                <a:cubicBezTo>
                  <a:pt x="48949" y="5982"/>
                  <a:pt x="46666" y="9357"/>
                  <a:pt x="44173" y="12481"/>
                </a:cubicBezTo>
                <a:cubicBezTo>
                  <a:pt x="41689" y="15616"/>
                  <a:pt x="38785" y="18650"/>
                  <a:pt x="35000" y="19932"/>
                </a:cubicBezTo>
                <a:cubicBezTo>
                  <a:pt x="33301" y="20508"/>
                  <a:pt x="31550" y="20693"/>
                  <a:pt x="29772" y="20693"/>
                </a:cubicBezTo>
                <a:cubicBezTo>
                  <a:pt x="26541" y="20693"/>
                  <a:pt x="23219" y="20080"/>
                  <a:pt x="19950" y="20080"/>
                </a:cubicBezTo>
                <a:cubicBezTo>
                  <a:pt x="19481" y="20080"/>
                  <a:pt x="19013" y="20093"/>
                  <a:pt x="18547" y="20122"/>
                </a:cubicBezTo>
                <a:cubicBezTo>
                  <a:pt x="13129" y="20472"/>
                  <a:pt x="7912" y="23146"/>
                  <a:pt x="4467" y="27332"/>
                </a:cubicBezTo>
                <a:cubicBezTo>
                  <a:pt x="1813" y="30566"/>
                  <a:pt x="251" y="34662"/>
                  <a:pt x="1" y="38828"/>
                </a:cubicBezTo>
                <a:lnTo>
                  <a:pt x="69188" y="38828"/>
                </a:lnTo>
                <a:lnTo>
                  <a:pt x="69188" y="1155"/>
                </a:lnTo>
                <a:cubicBezTo>
                  <a:pt x="67665" y="575"/>
                  <a:pt x="66073" y="204"/>
                  <a:pt x="64451" y="64"/>
                </a:cubicBezTo>
                <a:cubicBezTo>
                  <a:pt x="63956" y="22"/>
                  <a:pt x="63459" y="1"/>
                  <a:pt x="629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grpSp>
        <p:nvGrpSpPr>
          <p:cNvPr id="6852" name="Google Shape;6852;p47"/>
          <p:cNvGrpSpPr/>
          <p:nvPr/>
        </p:nvGrpSpPr>
        <p:grpSpPr>
          <a:xfrm>
            <a:off x="150" y="-695951"/>
            <a:ext cx="9144000" cy="6144262"/>
            <a:chOff x="150" y="-695951"/>
            <a:chExt cx="9144000" cy="6144262"/>
          </a:xfrm>
        </p:grpSpPr>
        <p:sp>
          <p:nvSpPr>
            <p:cNvPr id="6853" name="Google Shape;6853;p47"/>
            <p:cNvSpPr/>
            <p:nvPr/>
          </p:nvSpPr>
          <p:spPr>
            <a:xfrm flipH="1">
              <a:off x="8651948" y="-695951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6854" name="Google Shape;6854;p47"/>
            <p:cNvSpPr/>
            <p:nvPr/>
          </p:nvSpPr>
          <p:spPr>
            <a:xfrm flipH="1">
              <a:off x="5057515" y="264803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6855" name="Google Shape;6855;p47"/>
            <p:cNvSpPr/>
            <p:nvPr/>
          </p:nvSpPr>
          <p:spPr>
            <a:xfrm flipH="1">
              <a:off x="9070181" y="2424822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6856" name="Google Shape;6856;p47"/>
            <p:cNvSpPr/>
            <p:nvPr/>
          </p:nvSpPr>
          <p:spPr>
            <a:xfrm flipH="1">
              <a:off x="7036131" y="5211394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47"/>
            <p:cNvSpPr/>
            <p:nvPr/>
          </p:nvSpPr>
          <p:spPr>
            <a:xfrm flipH="1">
              <a:off x="4499900" y="2327455"/>
              <a:ext cx="54680" cy="42016"/>
            </a:xfrm>
            <a:custGeom>
              <a:avLst/>
              <a:gdLst/>
              <a:ahLst/>
              <a:cxnLst/>
              <a:rect l="l" t="t" r="r" b="b"/>
              <a:pathLst>
                <a:path w="652" h="501" extrusionOk="0">
                  <a:moveTo>
                    <a:pt x="331" y="0"/>
                  </a:moveTo>
                  <a:cubicBezTo>
                    <a:pt x="1" y="0"/>
                    <a:pt x="1" y="501"/>
                    <a:pt x="331" y="501"/>
                  </a:cubicBezTo>
                  <a:cubicBezTo>
                    <a:pt x="652" y="501"/>
                    <a:pt x="652" y="0"/>
                    <a:pt x="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6858" name="Google Shape;6858;p47"/>
            <p:cNvSpPr/>
            <p:nvPr/>
          </p:nvSpPr>
          <p:spPr>
            <a:xfrm flipH="1">
              <a:off x="529167" y="4222042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31" y="1"/>
                  </a:moveTo>
                  <a:cubicBezTo>
                    <a:pt x="0" y="1"/>
                    <a:pt x="0" y="501"/>
                    <a:pt x="331" y="501"/>
                  </a:cubicBezTo>
                  <a:cubicBezTo>
                    <a:pt x="651" y="501"/>
                    <a:pt x="651" y="1"/>
                    <a:pt x="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6859" name="Google Shape;6859;p47"/>
            <p:cNvSpPr/>
            <p:nvPr/>
          </p:nvSpPr>
          <p:spPr>
            <a:xfrm flipH="1">
              <a:off x="417544" y="-459117"/>
              <a:ext cx="54596" cy="42100"/>
            </a:xfrm>
            <a:custGeom>
              <a:avLst/>
              <a:gdLst/>
              <a:ahLst/>
              <a:cxnLst/>
              <a:rect l="l" t="t" r="r" b="b"/>
              <a:pathLst>
                <a:path w="651" h="502" extrusionOk="0">
                  <a:moveTo>
                    <a:pt x="320" y="1"/>
                  </a:moveTo>
                  <a:cubicBezTo>
                    <a:pt x="0" y="1"/>
                    <a:pt x="0" y="501"/>
                    <a:pt x="320" y="501"/>
                  </a:cubicBezTo>
                  <a:cubicBezTo>
                    <a:pt x="651" y="501"/>
                    <a:pt x="651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6860" name="Google Shape;6860;p47"/>
            <p:cNvSpPr/>
            <p:nvPr/>
          </p:nvSpPr>
          <p:spPr>
            <a:xfrm flipH="1">
              <a:off x="7370415" y="-306231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47"/>
            <p:cNvSpPr/>
            <p:nvPr/>
          </p:nvSpPr>
          <p:spPr>
            <a:xfrm flipH="1">
              <a:off x="9090308" y="4296849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47"/>
            <p:cNvSpPr/>
            <p:nvPr/>
          </p:nvSpPr>
          <p:spPr>
            <a:xfrm flipH="1">
              <a:off x="4597267" y="5406211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51" y="501"/>
                    <a:pt x="651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47"/>
            <p:cNvSpPr/>
            <p:nvPr/>
          </p:nvSpPr>
          <p:spPr>
            <a:xfrm flipH="1">
              <a:off x="2953774" y="3302466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47"/>
            <p:cNvSpPr/>
            <p:nvPr/>
          </p:nvSpPr>
          <p:spPr>
            <a:xfrm flipH="1">
              <a:off x="150" y="1560680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65" name="Google Shape;6865;p47"/>
          <p:cNvSpPr/>
          <p:nvPr/>
        </p:nvSpPr>
        <p:spPr>
          <a:xfrm rot="-5400000" flipH="1">
            <a:off x="-827130" y="-1117347"/>
            <a:ext cx="3473412" cy="2621303"/>
          </a:xfrm>
          <a:custGeom>
            <a:avLst/>
            <a:gdLst/>
            <a:ahLst/>
            <a:cxnLst/>
            <a:rect l="l" t="t" r="r" b="b"/>
            <a:pathLst>
              <a:path w="57842" h="43652" extrusionOk="0">
                <a:moveTo>
                  <a:pt x="0" y="1"/>
                </a:moveTo>
                <a:lnTo>
                  <a:pt x="0" y="40638"/>
                </a:lnTo>
                <a:cubicBezTo>
                  <a:pt x="2233" y="42530"/>
                  <a:pt x="5127" y="43652"/>
                  <a:pt x="8061" y="43652"/>
                </a:cubicBezTo>
                <a:cubicBezTo>
                  <a:pt x="12327" y="43642"/>
                  <a:pt x="16503" y="41249"/>
                  <a:pt x="18656" y="37573"/>
                </a:cubicBezTo>
                <a:cubicBezTo>
                  <a:pt x="20148" y="35040"/>
                  <a:pt x="20719" y="31996"/>
                  <a:pt x="22512" y="29672"/>
                </a:cubicBezTo>
                <a:cubicBezTo>
                  <a:pt x="24564" y="26999"/>
                  <a:pt x="27959" y="25667"/>
                  <a:pt x="31304" y="25206"/>
                </a:cubicBezTo>
                <a:cubicBezTo>
                  <a:pt x="32752" y="25011"/>
                  <a:pt x="34207" y="24959"/>
                  <a:pt x="35666" y="24959"/>
                </a:cubicBezTo>
                <a:cubicBezTo>
                  <a:pt x="37363" y="24959"/>
                  <a:pt x="39065" y="25030"/>
                  <a:pt x="40765" y="25030"/>
                </a:cubicBezTo>
                <a:cubicBezTo>
                  <a:pt x="40979" y="25030"/>
                  <a:pt x="41194" y="25028"/>
                  <a:pt x="41408" y="25026"/>
                </a:cubicBezTo>
                <a:cubicBezTo>
                  <a:pt x="44783" y="24996"/>
                  <a:pt x="48268" y="24585"/>
                  <a:pt x="51162" y="22843"/>
                </a:cubicBezTo>
                <a:cubicBezTo>
                  <a:pt x="55578" y="20199"/>
                  <a:pt x="57841" y="14681"/>
                  <a:pt x="57280" y="9554"/>
                </a:cubicBezTo>
                <a:cubicBezTo>
                  <a:pt x="56900" y="6039"/>
                  <a:pt x="55328" y="2745"/>
                  <a:pt x="53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" name="Google Shape;695;p6"/>
          <p:cNvSpPr/>
          <p:nvPr/>
        </p:nvSpPr>
        <p:spPr>
          <a:xfrm flipH="1">
            <a:off x="-13434" y="2018745"/>
            <a:ext cx="5658541" cy="3175630"/>
          </a:xfrm>
          <a:custGeom>
            <a:avLst/>
            <a:gdLst/>
            <a:ahLst/>
            <a:cxnLst/>
            <a:rect l="l" t="t" r="r" b="b"/>
            <a:pathLst>
              <a:path w="69188" h="38829" extrusionOk="0">
                <a:moveTo>
                  <a:pt x="62962" y="1"/>
                </a:moveTo>
                <a:cubicBezTo>
                  <a:pt x="59099" y="1"/>
                  <a:pt x="55240" y="1263"/>
                  <a:pt x="52144" y="3579"/>
                </a:cubicBezTo>
                <a:cubicBezTo>
                  <a:pt x="48949" y="5982"/>
                  <a:pt x="46666" y="9357"/>
                  <a:pt x="44173" y="12481"/>
                </a:cubicBezTo>
                <a:cubicBezTo>
                  <a:pt x="41689" y="15616"/>
                  <a:pt x="38785" y="18650"/>
                  <a:pt x="35000" y="19932"/>
                </a:cubicBezTo>
                <a:cubicBezTo>
                  <a:pt x="33301" y="20508"/>
                  <a:pt x="31550" y="20693"/>
                  <a:pt x="29772" y="20693"/>
                </a:cubicBezTo>
                <a:cubicBezTo>
                  <a:pt x="26541" y="20693"/>
                  <a:pt x="23219" y="20080"/>
                  <a:pt x="19950" y="20080"/>
                </a:cubicBezTo>
                <a:cubicBezTo>
                  <a:pt x="19481" y="20080"/>
                  <a:pt x="19013" y="20093"/>
                  <a:pt x="18547" y="20122"/>
                </a:cubicBezTo>
                <a:cubicBezTo>
                  <a:pt x="13129" y="20472"/>
                  <a:pt x="7912" y="23146"/>
                  <a:pt x="4467" y="27332"/>
                </a:cubicBezTo>
                <a:cubicBezTo>
                  <a:pt x="1813" y="30566"/>
                  <a:pt x="251" y="34662"/>
                  <a:pt x="1" y="38828"/>
                </a:cubicBezTo>
                <a:lnTo>
                  <a:pt x="69188" y="38828"/>
                </a:lnTo>
                <a:lnTo>
                  <a:pt x="69188" y="1155"/>
                </a:lnTo>
                <a:cubicBezTo>
                  <a:pt x="67665" y="575"/>
                  <a:pt x="66073" y="204"/>
                  <a:pt x="64451" y="64"/>
                </a:cubicBezTo>
                <a:cubicBezTo>
                  <a:pt x="63956" y="22"/>
                  <a:pt x="63459" y="1"/>
                  <a:pt x="629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696" name="Google Shape;696;p6"/>
          <p:cNvSpPr/>
          <p:nvPr/>
        </p:nvSpPr>
        <p:spPr>
          <a:xfrm flipH="1">
            <a:off x="4413550" y="-13409"/>
            <a:ext cx="4730608" cy="3570079"/>
          </a:xfrm>
          <a:custGeom>
            <a:avLst/>
            <a:gdLst/>
            <a:ahLst/>
            <a:cxnLst/>
            <a:rect l="l" t="t" r="r" b="b"/>
            <a:pathLst>
              <a:path w="57842" h="43652" extrusionOk="0">
                <a:moveTo>
                  <a:pt x="0" y="1"/>
                </a:moveTo>
                <a:lnTo>
                  <a:pt x="0" y="40638"/>
                </a:lnTo>
                <a:cubicBezTo>
                  <a:pt x="2233" y="42530"/>
                  <a:pt x="5127" y="43652"/>
                  <a:pt x="8061" y="43652"/>
                </a:cubicBezTo>
                <a:cubicBezTo>
                  <a:pt x="12327" y="43642"/>
                  <a:pt x="16503" y="41249"/>
                  <a:pt x="18656" y="37573"/>
                </a:cubicBezTo>
                <a:cubicBezTo>
                  <a:pt x="20148" y="35040"/>
                  <a:pt x="20719" y="31996"/>
                  <a:pt x="22512" y="29672"/>
                </a:cubicBezTo>
                <a:cubicBezTo>
                  <a:pt x="24564" y="26999"/>
                  <a:pt x="27959" y="25667"/>
                  <a:pt x="31304" y="25206"/>
                </a:cubicBezTo>
                <a:cubicBezTo>
                  <a:pt x="32752" y="25011"/>
                  <a:pt x="34207" y="24959"/>
                  <a:pt x="35666" y="24959"/>
                </a:cubicBezTo>
                <a:cubicBezTo>
                  <a:pt x="37363" y="24959"/>
                  <a:pt x="39065" y="25030"/>
                  <a:pt x="40765" y="25030"/>
                </a:cubicBezTo>
                <a:cubicBezTo>
                  <a:pt x="40979" y="25030"/>
                  <a:pt x="41194" y="25028"/>
                  <a:pt x="41408" y="25026"/>
                </a:cubicBezTo>
                <a:cubicBezTo>
                  <a:pt x="44783" y="24996"/>
                  <a:pt x="48268" y="24585"/>
                  <a:pt x="51162" y="22843"/>
                </a:cubicBezTo>
                <a:cubicBezTo>
                  <a:pt x="55578" y="20199"/>
                  <a:pt x="57841" y="14681"/>
                  <a:pt x="57280" y="9554"/>
                </a:cubicBezTo>
                <a:cubicBezTo>
                  <a:pt x="56900" y="6039"/>
                  <a:pt x="55328" y="2745"/>
                  <a:pt x="53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grpSp>
        <p:nvGrpSpPr>
          <p:cNvPr id="697" name="Google Shape;697;p6"/>
          <p:cNvGrpSpPr/>
          <p:nvPr/>
        </p:nvGrpSpPr>
        <p:grpSpPr>
          <a:xfrm flipH="1">
            <a:off x="-13425" y="-695951"/>
            <a:ext cx="9144000" cy="6144262"/>
            <a:chOff x="150" y="-695951"/>
            <a:chExt cx="9144000" cy="6144262"/>
          </a:xfrm>
        </p:grpSpPr>
        <p:sp>
          <p:nvSpPr>
            <p:cNvPr id="698" name="Google Shape;698;p6"/>
            <p:cNvSpPr/>
            <p:nvPr/>
          </p:nvSpPr>
          <p:spPr>
            <a:xfrm flipH="1">
              <a:off x="8651948" y="-695951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699" name="Google Shape;699;p6"/>
            <p:cNvSpPr/>
            <p:nvPr/>
          </p:nvSpPr>
          <p:spPr>
            <a:xfrm flipH="1">
              <a:off x="5057515" y="264803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700" name="Google Shape;700;p6"/>
            <p:cNvSpPr/>
            <p:nvPr/>
          </p:nvSpPr>
          <p:spPr>
            <a:xfrm flipH="1">
              <a:off x="9070181" y="2424822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701" name="Google Shape;701;p6"/>
            <p:cNvSpPr/>
            <p:nvPr/>
          </p:nvSpPr>
          <p:spPr>
            <a:xfrm flipH="1">
              <a:off x="7036131" y="5211394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6"/>
            <p:cNvSpPr/>
            <p:nvPr/>
          </p:nvSpPr>
          <p:spPr>
            <a:xfrm flipH="1">
              <a:off x="4499900" y="2327455"/>
              <a:ext cx="54680" cy="42016"/>
            </a:xfrm>
            <a:custGeom>
              <a:avLst/>
              <a:gdLst/>
              <a:ahLst/>
              <a:cxnLst/>
              <a:rect l="l" t="t" r="r" b="b"/>
              <a:pathLst>
                <a:path w="652" h="501" extrusionOk="0">
                  <a:moveTo>
                    <a:pt x="331" y="0"/>
                  </a:moveTo>
                  <a:cubicBezTo>
                    <a:pt x="1" y="0"/>
                    <a:pt x="1" y="501"/>
                    <a:pt x="331" y="501"/>
                  </a:cubicBezTo>
                  <a:cubicBezTo>
                    <a:pt x="652" y="501"/>
                    <a:pt x="652" y="0"/>
                    <a:pt x="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703" name="Google Shape;703;p6"/>
            <p:cNvSpPr/>
            <p:nvPr/>
          </p:nvSpPr>
          <p:spPr>
            <a:xfrm flipH="1">
              <a:off x="529167" y="4222042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31" y="1"/>
                  </a:moveTo>
                  <a:cubicBezTo>
                    <a:pt x="0" y="1"/>
                    <a:pt x="0" y="501"/>
                    <a:pt x="331" y="501"/>
                  </a:cubicBezTo>
                  <a:cubicBezTo>
                    <a:pt x="651" y="501"/>
                    <a:pt x="651" y="1"/>
                    <a:pt x="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704" name="Google Shape;704;p6"/>
            <p:cNvSpPr/>
            <p:nvPr/>
          </p:nvSpPr>
          <p:spPr>
            <a:xfrm flipH="1">
              <a:off x="417544" y="-459117"/>
              <a:ext cx="54596" cy="42100"/>
            </a:xfrm>
            <a:custGeom>
              <a:avLst/>
              <a:gdLst/>
              <a:ahLst/>
              <a:cxnLst/>
              <a:rect l="l" t="t" r="r" b="b"/>
              <a:pathLst>
                <a:path w="651" h="502" extrusionOk="0">
                  <a:moveTo>
                    <a:pt x="320" y="1"/>
                  </a:moveTo>
                  <a:cubicBezTo>
                    <a:pt x="0" y="1"/>
                    <a:pt x="0" y="501"/>
                    <a:pt x="320" y="501"/>
                  </a:cubicBezTo>
                  <a:cubicBezTo>
                    <a:pt x="651" y="501"/>
                    <a:pt x="651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705" name="Google Shape;705;p6"/>
            <p:cNvSpPr/>
            <p:nvPr/>
          </p:nvSpPr>
          <p:spPr>
            <a:xfrm flipH="1">
              <a:off x="7370415" y="-306231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6"/>
            <p:cNvSpPr/>
            <p:nvPr/>
          </p:nvSpPr>
          <p:spPr>
            <a:xfrm flipH="1">
              <a:off x="9090308" y="4296849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6"/>
            <p:cNvSpPr/>
            <p:nvPr/>
          </p:nvSpPr>
          <p:spPr>
            <a:xfrm flipH="1">
              <a:off x="4597267" y="5406211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51" y="501"/>
                    <a:pt x="651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6"/>
            <p:cNvSpPr/>
            <p:nvPr/>
          </p:nvSpPr>
          <p:spPr>
            <a:xfrm flipH="1">
              <a:off x="2953774" y="3302466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6"/>
            <p:cNvSpPr/>
            <p:nvPr/>
          </p:nvSpPr>
          <p:spPr>
            <a:xfrm flipH="1">
              <a:off x="150" y="1560680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0" name="Google Shape;710;p6"/>
          <p:cNvSpPr txBox="1">
            <a:spLocks noGrp="1"/>
          </p:cNvSpPr>
          <p:nvPr>
            <p:ph type="title"/>
          </p:nvPr>
        </p:nvSpPr>
        <p:spPr>
          <a:xfrm>
            <a:off x="713100" y="444900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000"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4" name="Google Shape;1204;p9"/>
          <p:cNvSpPr/>
          <p:nvPr/>
        </p:nvSpPr>
        <p:spPr>
          <a:xfrm flipH="1">
            <a:off x="-13434" y="2018745"/>
            <a:ext cx="5658541" cy="3175630"/>
          </a:xfrm>
          <a:custGeom>
            <a:avLst/>
            <a:gdLst/>
            <a:ahLst/>
            <a:cxnLst/>
            <a:rect l="l" t="t" r="r" b="b"/>
            <a:pathLst>
              <a:path w="69188" h="38829" extrusionOk="0">
                <a:moveTo>
                  <a:pt x="62962" y="1"/>
                </a:moveTo>
                <a:cubicBezTo>
                  <a:pt x="59099" y="1"/>
                  <a:pt x="55240" y="1263"/>
                  <a:pt x="52144" y="3579"/>
                </a:cubicBezTo>
                <a:cubicBezTo>
                  <a:pt x="48949" y="5982"/>
                  <a:pt x="46666" y="9357"/>
                  <a:pt x="44173" y="12481"/>
                </a:cubicBezTo>
                <a:cubicBezTo>
                  <a:pt x="41689" y="15616"/>
                  <a:pt x="38785" y="18650"/>
                  <a:pt x="35000" y="19932"/>
                </a:cubicBezTo>
                <a:cubicBezTo>
                  <a:pt x="33301" y="20508"/>
                  <a:pt x="31550" y="20693"/>
                  <a:pt x="29772" y="20693"/>
                </a:cubicBezTo>
                <a:cubicBezTo>
                  <a:pt x="26541" y="20693"/>
                  <a:pt x="23219" y="20080"/>
                  <a:pt x="19950" y="20080"/>
                </a:cubicBezTo>
                <a:cubicBezTo>
                  <a:pt x="19481" y="20080"/>
                  <a:pt x="19013" y="20093"/>
                  <a:pt x="18547" y="20122"/>
                </a:cubicBezTo>
                <a:cubicBezTo>
                  <a:pt x="13129" y="20472"/>
                  <a:pt x="7912" y="23146"/>
                  <a:pt x="4467" y="27332"/>
                </a:cubicBezTo>
                <a:cubicBezTo>
                  <a:pt x="1813" y="30566"/>
                  <a:pt x="251" y="34662"/>
                  <a:pt x="1" y="38828"/>
                </a:cubicBezTo>
                <a:lnTo>
                  <a:pt x="69188" y="38828"/>
                </a:lnTo>
                <a:lnTo>
                  <a:pt x="69188" y="1155"/>
                </a:lnTo>
                <a:cubicBezTo>
                  <a:pt x="67665" y="575"/>
                  <a:pt x="66073" y="204"/>
                  <a:pt x="64451" y="64"/>
                </a:cubicBezTo>
                <a:cubicBezTo>
                  <a:pt x="63956" y="22"/>
                  <a:pt x="63459" y="1"/>
                  <a:pt x="629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1205" name="Google Shape;1205;p9"/>
          <p:cNvSpPr/>
          <p:nvPr/>
        </p:nvSpPr>
        <p:spPr>
          <a:xfrm flipH="1">
            <a:off x="4413550" y="-13409"/>
            <a:ext cx="4730608" cy="3570079"/>
          </a:xfrm>
          <a:custGeom>
            <a:avLst/>
            <a:gdLst/>
            <a:ahLst/>
            <a:cxnLst/>
            <a:rect l="l" t="t" r="r" b="b"/>
            <a:pathLst>
              <a:path w="57842" h="43652" extrusionOk="0">
                <a:moveTo>
                  <a:pt x="0" y="1"/>
                </a:moveTo>
                <a:lnTo>
                  <a:pt x="0" y="40638"/>
                </a:lnTo>
                <a:cubicBezTo>
                  <a:pt x="2233" y="42530"/>
                  <a:pt x="5127" y="43652"/>
                  <a:pt x="8061" y="43652"/>
                </a:cubicBezTo>
                <a:cubicBezTo>
                  <a:pt x="12327" y="43642"/>
                  <a:pt x="16503" y="41249"/>
                  <a:pt x="18656" y="37573"/>
                </a:cubicBezTo>
                <a:cubicBezTo>
                  <a:pt x="20148" y="35040"/>
                  <a:pt x="20719" y="31996"/>
                  <a:pt x="22512" y="29672"/>
                </a:cubicBezTo>
                <a:cubicBezTo>
                  <a:pt x="24564" y="26999"/>
                  <a:pt x="27959" y="25667"/>
                  <a:pt x="31304" y="25206"/>
                </a:cubicBezTo>
                <a:cubicBezTo>
                  <a:pt x="32752" y="25011"/>
                  <a:pt x="34207" y="24959"/>
                  <a:pt x="35666" y="24959"/>
                </a:cubicBezTo>
                <a:cubicBezTo>
                  <a:pt x="37363" y="24959"/>
                  <a:pt x="39065" y="25030"/>
                  <a:pt x="40765" y="25030"/>
                </a:cubicBezTo>
                <a:cubicBezTo>
                  <a:pt x="40979" y="25030"/>
                  <a:pt x="41194" y="25028"/>
                  <a:pt x="41408" y="25026"/>
                </a:cubicBezTo>
                <a:cubicBezTo>
                  <a:pt x="44783" y="24996"/>
                  <a:pt x="48268" y="24585"/>
                  <a:pt x="51162" y="22843"/>
                </a:cubicBezTo>
                <a:cubicBezTo>
                  <a:pt x="55578" y="20199"/>
                  <a:pt x="57841" y="14681"/>
                  <a:pt x="57280" y="9554"/>
                </a:cubicBezTo>
                <a:cubicBezTo>
                  <a:pt x="56900" y="6039"/>
                  <a:pt x="55328" y="2745"/>
                  <a:pt x="53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grpSp>
        <p:nvGrpSpPr>
          <p:cNvPr id="1206" name="Google Shape;1206;p9"/>
          <p:cNvGrpSpPr/>
          <p:nvPr/>
        </p:nvGrpSpPr>
        <p:grpSpPr>
          <a:xfrm>
            <a:off x="150" y="-695951"/>
            <a:ext cx="9144000" cy="6144262"/>
            <a:chOff x="150" y="-695951"/>
            <a:chExt cx="9144000" cy="6144262"/>
          </a:xfrm>
        </p:grpSpPr>
        <p:grpSp>
          <p:nvGrpSpPr>
            <p:cNvPr id="1207" name="Google Shape;1207;p9"/>
            <p:cNvGrpSpPr/>
            <p:nvPr/>
          </p:nvGrpSpPr>
          <p:grpSpPr>
            <a:xfrm>
              <a:off x="150" y="-695951"/>
              <a:ext cx="9144000" cy="6144262"/>
              <a:chOff x="150" y="-695951"/>
              <a:chExt cx="9144000" cy="6144262"/>
            </a:xfrm>
          </p:grpSpPr>
          <p:sp>
            <p:nvSpPr>
              <p:cNvPr id="1208" name="Google Shape;1208;p9"/>
              <p:cNvSpPr/>
              <p:nvPr/>
            </p:nvSpPr>
            <p:spPr>
              <a:xfrm flipH="1">
                <a:off x="8651948" y="-695951"/>
                <a:ext cx="53841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642" h="502" extrusionOk="0">
                    <a:moveTo>
                      <a:pt x="321" y="1"/>
                    </a:moveTo>
                    <a:cubicBezTo>
                      <a:pt x="1" y="1"/>
                      <a:pt x="1" y="502"/>
                      <a:pt x="321" y="502"/>
                    </a:cubicBezTo>
                    <a:cubicBezTo>
                      <a:pt x="642" y="502"/>
                      <a:pt x="642" y="1"/>
                      <a:pt x="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1209" name="Google Shape;1209;p9"/>
              <p:cNvSpPr/>
              <p:nvPr/>
            </p:nvSpPr>
            <p:spPr>
              <a:xfrm flipH="1">
                <a:off x="5057515" y="264803"/>
                <a:ext cx="53841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642" h="502" extrusionOk="0">
                    <a:moveTo>
                      <a:pt x="321" y="1"/>
                    </a:moveTo>
                    <a:cubicBezTo>
                      <a:pt x="1" y="1"/>
                      <a:pt x="1" y="502"/>
                      <a:pt x="321" y="502"/>
                    </a:cubicBezTo>
                    <a:cubicBezTo>
                      <a:pt x="642" y="502"/>
                      <a:pt x="642" y="1"/>
                      <a:pt x="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1210" name="Google Shape;1210;p9"/>
              <p:cNvSpPr/>
              <p:nvPr/>
            </p:nvSpPr>
            <p:spPr>
              <a:xfrm flipH="1">
                <a:off x="9070181" y="2424822"/>
                <a:ext cx="53841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642" h="502" extrusionOk="0">
                    <a:moveTo>
                      <a:pt x="321" y="1"/>
                    </a:moveTo>
                    <a:cubicBezTo>
                      <a:pt x="1" y="1"/>
                      <a:pt x="1" y="502"/>
                      <a:pt x="321" y="502"/>
                    </a:cubicBezTo>
                    <a:cubicBezTo>
                      <a:pt x="642" y="502"/>
                      <a:pt x="642" y="1"/>
                      <a:pt x="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1211" name="Google Shape;1211;p9"/>
              <p:cNvSpPr/>
              <p:nvPr/>
            </p:nvSpPr>
            <p:spPr>
              <a:xfrm flipH="1">
                <a:off x="7036131" y="5211394"/>
                <a:ext cx="53841" cy="42016"/>
              </a:xfrm>
              <a:custGeom>
                <a:avLst/>
                <a:gdLst/>
                <a:ahLst/>
                <a:cxnLst/>
                <a:rect l="l" t="t" r="r" b="b"/>
                <a:pathLst>
                  <a:path w="642" h="501" extrusionOk="0">
                    <a:moveTo>
                      <a:pt x="321" y="0"/>
                    </a:moveTo>
                    <a:cubicBezTo>
                      <a:pt x="1" y="0"/>
                      <a:pt x="1" y="501"/>
                      <a:pt x="321" y="501"/>
                    </a:cubicBezTo>
                    <a:cubicBezTo>
                      <a:pt x="641" y="501"/>
                      <a:pt x="641" y="0"/>
                      <a:pt x="3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" name="Google Shape;1212;p9"/>
              <p:cNvSpPr/>
              <p:nvPr/>
            </p:nvSpPr>
            <p:spPr>
              <a:xfrm flipH="1">
                <a:off x="529167" y="4222042"/>
                <a:ext cx="54680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02" extrusionOk="0">
                    <a:moveTo>
                      <a:pt x="331" y="1"/>
                    </a:moveTo>
                    <a:cubicBezTo>
                      <a:pt x="0" y="1"/>
                      <a:pt x="0" y="501"/>
                      <a:pt x="331" y="501"/>
                    </a:cubicBezTo>
                    <a:cubicBezTo>
                      <a:pt x="651" y="501"/>
                      <a:pt x="651" y="1"/>
                      <a:pt x="3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1213" name="Google Shape;1213;p9"/>
              <p:cNvSpPr/>
              <p:nvPr/>
            </p:nvSpPr>
            <p:spPr>
              <a:xfrm flipH="1">
                <a:off x="417544" y="-459117"/>
                <a:ext cx="54596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651" h="502" extrusionOk="0">
                    <a:moveTo>
                      <a:pt x="320" y="1"/>
                    </a:moveTo>
                    <a:cubicBezTo>
                      <a:pt x="0" y="1"/>
                      <a:pt x="0" y="501"/>
                      <a:pt x="320" y="501"/>
                    </a:cubicBezTo>
                    <a:cubicBezTo>
                      <a:pt x="651" y="501"/>
                      <a:pt x="651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solidFill>
                    <a:schemeClr val="dk1"/>
                  </a:solidFill>
                </a:endParaRPr>
              </a:p>
            </p:txBody>
          </p:sp>
          <p:sp>
            <p:nvSpPr>
              <p:cNvPr id="1214" name="Google Shape;1214;p9"/>
              <p:cNvSpPr/>
              <p:nvPr/>
            </p:nvSpPr>
            <p:spPr>
              <a:xfrm flipH="1">
                <a:off x="7370415" y="-306231"/>
                <a:ext cx="53757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502" extrusionOk="0">
                    <a:moveTo>
                      <a:pt x="320" y="0"/>
                    </a:moveTo>
                    <a:cubicBezTo>
                      <a:pt x="0" y="0"/>
                      <a:pt x="0" y="501"/>
                      <a:pt x="320" y="501"/>
                    </a:cubicBezTo>
                    <a:cubicBezTo>
                      <a:pt x="641" y="501"/>
                      <a:pt x="641" y="0"/>
                      <a:pt x="32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" name="Google Shape;1215;p9"/>
              <p:cNvSpPr/>
              <p:nvPr/>
            </p:nvSpPr>
            <p:spPr>
              <a:xfrm flipH="1">
                <a:off x="9090308" y="4296849"/>
                <a:ext cx="53841" cy="42016"/>
              </a:xfrm>
              <a:custGeom>
                <a:avLst/>
                <a:gdLst/>
                <a:ahLst/>
                <a:cxnLst/>
                <a:rect l="l" t="t" r="r" b="b"/>
                <a:pathLst>
                  <a:path w="642" h="501" extrusionOk="0">
                    <a:moveTo>
                      <a:pt x="321" y="0"/>
                    </a:moveTo>
                    <a:cubicBezTo>
                      <a:pt x="0" y="0"/>
                      <a:pt x="0" y="501"/>
                      <a:pt x="321" y="501"/>
                    </a:cubicBezTo>
                    <a:cubicBezTo>
                      <a:pt x="641" y="501"/>
                      <a:pt x="641" y="0"/>
                      <a:pt x="321" y="0"/>
                    </a:cubicBezTo>
                    <a:close/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" name="Google Shape;1216;p9"/>
              <p:cNvSpPr/>
              <p:nvPr/>
            </p:nvSpPr>
            <p:spPr>
              <a:xfrm flipH="1">
                <a:off x="4597267" y="5406211"/>
                <a:ext cx="54680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02" extrusionOk="0">
                    <a:moveTo>
                      <a:pt x="321" y="0"/>
                    </a:moveTo>
                    <a:cubicBezTo>
                      <a:pt x="0" y="0"/>
                      <a:pt x="0" y="501"/>
                      <a:pt x="321" y="501"/>
                    </a:cubicBezTo>
                    <a:cubicBezTo>
                      <a:pt x="651" y="501"/>
                      <a:pt x="651" y="0"/>
                      <a:pt x="3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" name="Google Shape;1217;p9"/>
              <p:cNvSpPr/>
              <p:nvPr/>
            </p:nvSpPr>
            <p:spPr>
              <a:xfrm flipH="1">
                <a:off x="2953774" y="3302466"/>
                <a:ext cx="53841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642" h="502" extrusionOk="0">
                    <a:moveTo>
                      <a:pt x="321" y="0"/>
                    </a:moveTo>
                    <a:cubicBezTo>
                      <a:pt x="1" y="0"/>
                      <a:pt x="1" y="501"/>
                      <a:pt x="321" y="501"/>
                    </a:cubicBezTo>
                    <a:cubicBezTo>
                      <a:pt x="642" y="501"/>
                      <a:pt x="642" y="0"/>
                      <a:pt x="3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" name="Google Shape;1218;p9"/>
              <p:cNvSpPr/>
              <p:nvPr/>
            </p:nvSpPr>
            <p:spPr>
              <a:xfrm flipH="1">
                <a:off x="150" y="1560680"/>
                <a:ext cx="53757" cy="4210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502" extrusionOk="0">
                    <a:moveTo>
                      <a:pt x="320" y="0"/>
                    </a:moveTo>
                    <a:cubicBezTo>
                      <a:pt x="0" y="0"/>
                      <a:pt x="0" y="501"/>
                      <a:pt x="320" y="501"/>
                    </a:cubicBezTo>
                    <a:cubicBezTo>
                      <a:pt x="641" y="501"/>
                      <a:pt x="641" y="0"/>
                      <a:pt x="32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19" name="Google Shape;1219;p9"/>
            <p:cNvSpPr/>
            <p:nvPr/>
          </p:nvSpPr>
          <p:spPr>
            <a:xfrm flipH="1">
              <a:off x="4042700" y="2327455"/>
              <a:ext cx="54680" cy="42016"/>
            </a:xfrm>
            <a:custGeom>
              <a:avLst/>
              <a:gdLst/>
              <a:ahLst/>
              <a:cxnLst/>
              <a:rect l="l" t="t" r="r" b="b"/>
              <a:pathLst>
                <a:path w="652" h="501" extrusionOk="0">
                  <a:moveTo>
                    <a:pt x="331" y="0"/>
                  </a:moveTo>
                  <a:cubicBezTo>
                    <a:pt x="1" y="0"/>
                    <a:pt x="1" y="501"/>
                    <a:pt x="331" y="501"/>
                  </a:cubicBezTo>
                  <a:cubicBezTo>
                    <a:pt x="652" y="501"/>
                    <a:pt x="652" y="0"/>
                    <a:pt x="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</p:grpSp>
      <p:sp>
        <p:nvSpPr>
          <p:cNvPr id="1220" name="Google Shape;1220;p9"/>
          <p:cNvSpPr txBox="1">
            <a:spLocks noGrp="1"/>
          </p:cNvSpPr>
          <p:nvPr>
            <p:ph type="title"/>
          </p:nvPr>
        </p:nvSpPr>
        <p:spPr>
          <a:xfrm>
            <a:off x="720000" y="1311450"/>
            <a:ext cx="3852000" cy="84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5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221" name="Google Shape;1221;p9"/>
          <p:cNvSpPr txBox="1">
            <a:spLocks noGrp="1"/>
          </p:cNvSpPr>
          <p:nvPr>
            <p:ph type="subTitle" idx="1"/>
          </p:nvPr>
        </p:nvSpPr>
        <p:spPr>
          <a:xfrm>
            <a:off x="720000" y="2268450"/>
            <a:ext cx="3852000" cy="15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22" name="Google Shape;1222;p9"/>
          <p:cNvGrpSpPr/>
          <p:nvPr/>
        </p:nvGrpSpPr>
        <p:grpSpPr>
          <a:xfrm rot="405924" flipH="1">
            <a:off x="-254795" y="3878946"/>
            <a:ext cx="2333096" cy="2280106"/>
            <a:chOff x="4817775" y="976050"/>
            <a:chExt cx="626650" cy="612450"/>
          </a:xfrm>
        </p:grpSpPr>
        <p:sp>
          <p:nvSpPr>
            <p:cNvPr id="1223" name="Google Shape;1223;p9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9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9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9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9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9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9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9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9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9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9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9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9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9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9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9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9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9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9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9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9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9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9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9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9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9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9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9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9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9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9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9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9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9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9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9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9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9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9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9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9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9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9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9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9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9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9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9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9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9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9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9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9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9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9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9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9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9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9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9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9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9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9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9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9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9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9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9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9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9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9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9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9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9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9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9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9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9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9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9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9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9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9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9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9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9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9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9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9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9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9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9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9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9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9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9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9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9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9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9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9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9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9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9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9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9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9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9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9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9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9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9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9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9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9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9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9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9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9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9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9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9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9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9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9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9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9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9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9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9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9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9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9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9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9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9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9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9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9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9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9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9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9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9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9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9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9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9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9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9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9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4" name="Google Shape;1374;p9"/>
          <p:cNvGrpSpPr/>
          <p:nvPr/>
        </p:nvGrpSpPr>
        <p:grpSpPr>
          <a:xfrm rot="6812802" flipH="1">
            <a:off x="1188794" y="-644803"/>
            <a:ext cx="1760596" cy="1720701"/>
            <a:chOff x="4817775" y="976050"/>
            <a:chExt cx="626650" cy="612450"/>
          </a:xfrm>
        </p:grpSpPr>
        <p:sp>
          <p:nvSpPr>
            <p:cNvPr id="1375" name="Google Shape;1375;p9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9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9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9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9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9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9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9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9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9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9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9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9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9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9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9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9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9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9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9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9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9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9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9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9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9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9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9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9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9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9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9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9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9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9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9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9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9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9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9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9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9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9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9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9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9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9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9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9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9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9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9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9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9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9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9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9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9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9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9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9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9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9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9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9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9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9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9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9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9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9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9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9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9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9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9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9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9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9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9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9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9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9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9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9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9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9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9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9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9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9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9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9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9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9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9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9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9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9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9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9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9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9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9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9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9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9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9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9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9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9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9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9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9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9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216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_HEADER_1">
    <p:spTree>
      <p:nvGrpSpPr>
        <p:cNvPr id="1" name="Shape 2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2" name="Google Shape;2532;p16"/>
          <p:cNvSpPr/>
          <p:nvPr/>
        </p:nvSpPr>
        <p:spPr>
          <a:xfrm rot="-5400000" flipH="1">
            <a:off x="2074998" y="-2210326"/>
            <a:ext cx="9462497" cy="5310448"/>
          </a:xfrm>
          <a:custGeom>
            <a:avLst/>
            <a:gdLst/>
            <a:ahLst/>
            <a:cxnLst/>
            <a:rect l="l" t="t" r="r" b="b"/>
            <a:pathLst>
              <a:path w="69188" h="38829" extrusionOk="0">
                <a:moveTo>
                  <a:pt x="62962" y="1"/>
                </a:moveTo>
                <a:cubicBezTo>
                  <a:pt x="59099" y="1"/>
                  <a:pt x="55240" y="1263"/>
                  <a:pt x="52144" y="3579"/>
                </a:cubicBezTo>
                <a:cubicBezTo>
                  <a:pt x="48949" y="5982"/>
                  <a:pt x="46666" y="9357"/>
                  <a:pt x="44173" y="12481"/>
                </a:cubicBezTo>
                <a:cubicBezTo>
                  <a:pt x="41689" y="15616"/>
                  <a:pt x="38785" y="18650"/>
                  <a:pt x="35000" y="19932"/>
                </a:cubicBezTo>
                <a:cubicBezTo>
                  <a:pt x="33301" y="20508"/>
                  <a:pt x="31550" y="20693"/>
                  <a:pt x="29772" y="20693"/>
                </a:cubicBezTo>
                <a:cubicBezTo>
                  <a:pt x="26541" y="20693"/>
                  <a:pt x="23219" y="20080"/>
                  <a:pt x="19950" y="20080"/>
                </a:cubicBezTo>
                <a:cubicBezTo>
                  <a:pt x="19481" y="20080"/>
                  <a:pt x="19013" y="20093"/>
                  <a:pt x="18547" y="20122"/>
                </a:cubicBezTo>
                <a:cubicBezTo>
                  <a:pt x="13129" y="20472"/>
                  <a:pt x="7912" y="23146"/>
                  <a:pt x="4467" y="27332"/>
                </a:cubicBezTo>
                <a:cubicBezTo>
                  <a:pt x="1813" y="30566"/>
                  <a:pt x="251" y="34662"/>
                  <a:pt x="1" y="38828"/>
                </a:cubicBezTo>
                <a:lnTo>
                  <a:pt x="69188" y="38828"/>
                </a:lnTo>
                <a:lnTo>
                  <a:pt x="69188" y="1155"/>
                </a:lnTo>
                <a:cubicBezTo>
                  <a:pt x="67665" y="575"/>
                  <a:pt x="66073" y="204"/>
                  <a:pt x="64451" y="64"/>
                </a:cubicBezTo>
                <a:cubicBezTo>
                  <a:pt x="63956" y="22"/>
                  <a:pt x="63459" y="1"/>
                  <a:pt x="629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grpSp>
        <p:nvGrpSpPr>
          <p:cNvPr id="2533" name="Google Shape;2533;p16"/>
          <p:cNvGrpSpPr/>
          <p:nvPr/>
        </p:nvGrpSpPr>
        <p:grpSpPr>
          <a:xfrm>
            <a:off x="150" y="-695951"/>
            <a:ext cx="9144000" cy="6144262"/>
            <a:chOff x="150" y="-695951"/>
            <a:chExt cx="9144000" cy="6144262"/>
          </a:xfrm>
        </p:grpSpPr>
        <p:sp>
          <p:nvSpPr>
            <p:cNvPr id="2534" name="Google Shape;2534;p16"/>
            <p:cNvSpPr/>
            <p:nvPr/>
          </p:nvSpPr>
          <p:spPr>
            <a:xfrm flipH="1">
              <a:off x="8651948" y="-695951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535" name="Google Shape;2535;p16"/>
            <p:cNvSpPr/>
            <p:nvPr/>
          </p:nvSpPr>
          <p:spPr>
            <a:xfrm flipH="1">
              <a:off x="5057515" y="264803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536" name="Google Shape;2536;p16"/>
            <p:cNvSpPr/>
            <p:nvPr/>
          </p:nvSpPr>
          <p:spPr>
            <a:xfrm flipH="1">
              <a:off x="9070181" y="2424822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537" name="Google Shape;2537;p16"/>
            <p:cNvSpPr/>
            <p:nvPr/>
          </p:nvSpPr>
          <p:spPr>
            <a:xfrm flipH="1">
              <a:off x="7036131" y="5211394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16"/>
            <p:cNvSpPr/>
            <p:nvPr/>
          </p:nvSpPr>
          <p:spPr>
            <a:xfrm flipH="1">
              <a:off x="4499900" y="2327455"/>
              <a:ext cx="54680" cy="42016"/>
            </a:xfrm>
            <a:custGeom>
              <a:avLst/>
              <a:gdLst/>
              <a:ahLst/>
              <a:cxnLst/>
              <a:rect l="l" t="t" r="r" b="b"/>
              <a:pathLst>
                <a:path w="652" h="501" extrusionOk="0">
                  <a:moveTo>
                    <a:pt x="331" y="0"/>
                  </a:moveTo>
                  <a:cubicBezTo>
                    <a:pt x="1" y="0"/>
                    <a:pt x="1" y="501"/>
                    <a:pt x="331" y="501"/>
                  </a:cubicBezTo>
                  <a:cubicBezTo>
                    <a:pt x="652" y="501"/>
                    <a:pt x="652" y="0"/>
                    <a:pt x="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539" name="Google Shape;2539;p16"/>
            <p:cNvSpPr/>
            <p:nvPr/>
          </p:nvSpPr>
          <p:spPr>
            <a:xfrm flipH="1">
              <a:off x="529167" y="4222042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31" y="1"/>
                  </a:moveTo>
                  <a:cubicBezTo>
                    <a:pt x="0" y="1"/>
                    <a:pt x="0" y="501"/>
                    <a:pt x="331" y="501"/>
                  </a:cubicBezTo>
                  <a:cubicBezTo>
                    <a:pt x="651" y="501"/>
                    <a:pt x="651" y="1"/>
                    <a:pt x="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540" name="Google Shape;2540;p16"/>
            <p:cNvSpPr/>
            <p:nvPr/>
          </p:nvSpPr>
          <p:spPr>
            <a:xfrm flipH="1">
              <a:off x="417544" y="-459117"/>
              <a:ext cx="54596" cy="42100"/>
            </a:xfrm>
            <a:custGeom>
              <a:avLst/>
              <a:gdLst/>
              <a:ahLst/>
              <a:cxnLst/>
              <a:rect l="l" t="t" r="r" b="b"/>
              <a:pathLst>
                <a:path w="651" h="502" extrusionOk="0">
                  <a:moveTo>
                    <a:pt x="320" y="1"/>
                  </a:moveTo>
                  <a:cubicBezTo>
                    <a:pt x="0" y="1"/>
                    <a:pt x="0" y="501"/>
                    <a:pt x="320" y="501"/>
                  </a:cubicBezTo>
                  <a:cubicBezTo>
                    <a:pt x="651" y="501"/>
                    <a:pt x="651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541" name="Google Shape;2541;p16"/>
            <p:cNvSpPr/>
            <p:nvPr/>
          </p:nvSpPr>
          <p:spPr>
            <a:xfrm flipH="1">
              <a:off x="7370415" y="-306231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16"/>
            <p:cNvSpPr/>
            <p:nvPr/>
          </p:nvSpPr>
          <p:spPr>
            <a:xfrm flipH="1">
              <a:off x="9090308" y="4296849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16"/>
            <p:cNvSpPr/>
            <p:nvPr/>
          </p:nvSpPr>
          <p:spPr>
            <a:xfrm flipH="1">
              <a:off x="4597267" y="5406211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51" y="501"/>
                    <a:pt x="651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16"/>
            <p:cNvSpPr/>
            <p:nvPr/>
          </p:nvSpPr>
          <p:spPr>
            <a:xfrm flipH="1">
              <a:off x="2953774" y="3302466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16"/>
            <p:cNvSpPr/>
            <p:nvPr/>
          </p:nvSpPr>
          <p:spPr>
            <a:xfrm flipH="1">
              <a:off x="150" y="1560680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46" name="Google Shape;2546;p16"/>
          <p:cNvSpPr/>
          <p:nvPr/>
        </p:nvSpPr>
        <p:spPr>
          <a:xfrm rot="-5400000" flipH="1">
            <a:off x="-827130" y="-1117347"/>
            <a:ext cx="3473412" cy="2621303"/>
          </a:xfrm>
          <a:custGeom>
            <a:avLst/>
            <a:gdLst/>
            <a:ahLst/>
            <a:cxnLst/>
            <a:rect l="l" t="t" r="r" b="b"/>
            <a:pathLst>
              <a:path w="57842" h="43652" extrusionOk="0">
                <a:moveTo>
                  <a:pt x="0" y="1"/>
                </a:moveTo>
                <a:lnTo>
                  <a:pt x="0" y="40638"/>
                </a:lnTo>
                <a:cubicBezTo>
                  <a:pt x="2233" y="42530"/>
                  <a:pt x="5127" y="43652"/>
                  <a:pt x="8061" y="43652"/>
                </a:cubicBezTo>
                <a:cubicBezTo>
                  <a:pt x="12327" y="43642"/>
                  <a:pt x="16503" y="41249"/>
                  <a:pt x="18656" y="37573"/>
                </a:cubicBezTo>
                <a:cubicBezTo>
                  <a:pt x="20148" y="35040"/>
                  <a:pt x="20719" y="31996"/>
                  <a:pt x="22512" y="29672"/>
                </a:cubicBezTo>
                <a:cubicBezTo>
                  <a:pt x="24564" y="26999"/>
                  <a:pt x="27959" y="25667"/>
                  <a:pt x="31304" y="25206"/>
                </a:cubicBezTo>
                <a:cubicBezTo>
                  <a:pt x="32752" y="25011"/>
                  <a:pt x="34207" y="24959"/>
                  <a:pt x="35666" y="24959"/>
                </a:cubicBezTo>
                <a:cubicBezTo>
                  <a:pt x="37363" y="24959"/>
                  <a:pt x="39065" y="25030"/>
                  <a:pt x="40765" y="25030"/>
                </a:cubicBezTo>
                <a:cubicBezTo>
                  <a:pt x="40979" y="25030"/>
                  <a:pt x="41194" y="25028"/>
                  <a:pt x="41408" y="25026"/>
                </a:cubicBezTo>
                <a:cubicBezTo>
                  <a:pt x="44783" y="24996"/>
                  <a:pt x="48268" y="24585"/>
                  <a:pt x="51162" y="22843"/>
                </a:cubicBezTo>
                <a:cubicBezTo>
                  <a:pt x="55578" y="20199"/>
                  <a:pt x="57841" y="14681"/>
                  <a:pt x="57280" y="9554"/>
                </a:cubicBezTo>
                <a:cubicBezTo>
                  <a:pt x="56900" y="6039"/>
                  <a:pt x="55328" y="2745"/>
                  <a:pt x="53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2547" name="Google Shape;2547;p16"/>
          <p:cNvSpPr txBox="1">
            <a:spLocks noGrp="1"/>
          </p:cNvSpPr>
          <p:nvPr>
            <p:ph type="title"/>
          </p:nvPr>
        </p:nvSpPr>
        <p:spPr>
          <a:xfrm>
            <a:off x="713225" y="3051960"/>
            <a:ext cx="42267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000"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548" name="Google Shape;2548;p16"/>
          <p:cNvSpPr txBox="1">
            <a:spLocks noGrp="1"/>
          </p:cNvSpPr>
          <p:nvPr>
            <p:ph type="title" idx="2" hasCustomPrompt="1"/>
          </p:nvPr>
        </p:nvSpPr>
        <p:spPr>
          <a:xfrm>
            <a:off x="713225" y="688190"/>
            <a:ext cx="3057300" cy="2615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12000"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49" name="Google Shape;2549;p16"/>
          <p:cNvSpPr txBox="1">
            <a:spLocks noGrp="1"/>
          </p:cNvSpPr>
          <p:nvPr>
            <p:ph type="subTitle" idx="1"/>
          </p:nvPr>
        </p:nvSpPr>
        <p:spPr>
          <a:xfrm>
            <a:off x="803025" y="4037410"/>
            <a:ext cx="4359900" cy="417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lt1"/>
                </a:solidFill>
                <a:latin typeface="Manrope"/>
                <a:ea typeface="Manrope"/>
                <a:cs typeface="Manrope"/>
                <a:sym typeface="Manrop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_HEADER_1_1">
    <p:spTree>
      <p:nvGrpSpPr>
        <p:cNvPr id="1" name="Shape 2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1" name="Google Shape;2551;p17"/>
          <p:cNvSpPr/>
          <p:nvPr/>
        </p:nvSpPr>
        <p:spPr>
          <a:xfrm rot="-5400000" flipH="1">
            <a:off x="2074998" y="-2210326"/>
            <a:ext cx="9462497" cy="5310448"/>
          </a:xfrm>
          <a:custGeom>
            <a:avLst/>
            <a:gdLst/>
            <a:ahLst/>
            <a:cxnLst/>
            <a:rect l="l" t="t" r="r" b="b"/>
            <a:pathLst>
              <a:path w="69188" h="38829" extrusionOk="0">
                <a:moveTo>
                  <a:pt x="62962" y="1"/>
                </a:moveTo>
                <a:cubicBezTo>
                  <a:pt x="59099" y="1"/>
                  <a:pt x="55240" y="1263"/>
                  <a:pt x="52144" y="3579"/>
                </a:cubicBezTo>
                <a:cubicBezTo>
                  <a:pt x="48949" y="5982"/>
                  <a:pt x="46666" y="9357"/>
                  <a:pt x="44173" y="12481"/>
                </a:cubicBezTo>
                <a:cubicBezTo>
                  <a:pt x="41689" y="15616"/>
                  <a:pt x="38785" y="18650"/>
                  <a:pt x="35000" y="19932"/>
                </a:cubicBezTo>
                <a:cubicBezTo>
                  <a:pt x="33301" y="20508"/>
                  <a:pt x="31550" y="20693"/>
                  <a:pt x="29772" y="20693"/>
                </a:cubicBezTo>
                <a:cubicBezTo>
                  <a:pt x="26541" y="20693"/>
                  <a:pt x="23219" y="20080"/>
                  <a:pt x="19950" y="20080"/>
                </a:cubicBezTo>
                <a:cubicBezTo>
                  <a:pt x="19481" y="20080"/>
                  <a:pt x="19013" y="20093"/>
                  <a:pt x="18547" y="20122"/>
                </a:cubicBezTo>
                <a:cubicBezTo>
                  <a:pt x="13129" y="20472"/>
                  <a:pt x="7912" y="23146"/>
                  <a:pt x="4467" y="27332"/>
                </a:cubicBezTo>
                <a:cubicBezTo>
                  <a:pt x="1813" y="30566"/>
                  <a:pt x="251" y="34662"/>
                  <a:pt x="1" y="38828"/>
                </a:cubicBezTo>
                <a:lnTo>
                  <a:pt x="69188" y="38828"/>
                </a:lnTo>
                <a:lnTo>
                  <a:pt x="69188" y="1155"/>
                </a:lnTo>
                <a:cubicBezTo>
                  <a:pt x="67665" y="575"/>
                  <a:pt x="66073" y="204"/>
                  <a:pt x="64451" y="64"/>
                </a:cubicBezTo>
                <a:cubicBezTo>
                  <a:pt x="63956" y="22"/>
                  <a:pt x="63459" y="1"/>
                  <a:pt x="629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grpSp>
        <p:nvGrpSpPr>
          <p:cNvPr id="2552" name="Google Shape;2552;p17"/>
          <p:cNvGrpSpPr/>
          <p:nvPr/>
        </p:nvGrpSpPr>
        <p:grpSpPr>
          <a:xfrm>
            <a:off x="150" y="-695951"/>
            <a:ext cx="9144000" cy="6144262"/>
            <a:chOff x="150" y="-695951"/>
            <a:chExt cx="9144000" cy="6144262"/>
          </a:xfrm>
        </p:grpSpPr>
        <p:sp>
          <p:nvSpPr>
            <p:cNvPr id="2553" name="Google Shape;2553;p17"/>
            <p:cNvSpPr/>
            <p:nvPr/>
          </p:nvSpPr>
          <p:spPr>
            <a:xfrm flipH="1">
              <a:off x="8651948" y="-695951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554" name="Google Shape;2554;p17"/>
            <p:cNvSpPr/>
            <p:nvPr/>
          </p:nvSpPr>
          <p:spPr>
            <a:xfrm flipH="1">
              <a:off x="5057515" y="264803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555" name="Google Shape;2555;p17"/>
            <p:cNvSpPr/>
            <p:nvPr/>
          </p:nvSpPr>
          <p:spPr>
            <a:xfrm flipH="1">
              <a:off x="9070181" y="2424822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556" name="Google Shape;2556;p17"/>
            <p:cNvSpPr/>
            <p:nvPr/>
          </p:nvSpPr>
          <p:spPr>
            <a:xfrm flipH="1">
              <a:off x="7036131" y="5211394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17"/>
            <p:cNvSpPr/>
            <p:nvPr/>
          </p:nvSpPr>
          <p:spPr>
            <a:xfrm flipH="1">
              <a:off x="4499900" y="2327455"/>
              <a:ext cx="54680" cy="42016"/>
            </a:xfrm>
            <a:custGeom>
              <a:avLst/>
              <a:gdLst/>
              <a:ahLst/>
              <a:cxnLst/>
              <a:rect l="l" t="t" r="r" b="b"/>
              <a:pathLst>
                <a:path w="652" h="501" extrusionOk="0">
                  <a:moveTo>
                    <a:pt x="331" y="0"/>
                  </a:moveTo>
                  <a:cubicBezTo>
                    <a:pt x="1" y="0"/>
                    <a:pt x="1" y="501"/>
                    <a:pt x="331" y="501"/>
                  </a:cubicBezTo>
                  <a:cubicBezTo>
                    <a:pt x="652" y="501"/>
                    <a:pt x="652" y="0"/>
                    <a:pt x="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558" name="Google Shape;2558;p17"/>
            <p:cNvSpPr/>
            <p:nvPr/>
          </p:nvSpPr>
          <p:spPr>
            <a:xfrm flipH="1">
              <a:off x="529167" y="4222042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31" y="1"/>
                  </a:moveTo>
                  <a:cubicBezTo>
                    <a:pt x="0" y="1"/>
                    <a:pt x="0" y="501"/>
                    <a:pt x="331" y="501"/>
                  </a:cubicBezTo>
                  <a:cubicBezTo>
                    <a:pt x="651" y="501"/>
                    <a:pt x="651" y="1"/>
                    <a:pt x="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559" name="Google Shape;2559;p17"/>
            <p:cNvSpPr/>
            <p:nvPr/>
          </p:nvSpPr>
          <p:spPr>
            <a:xfrm flipH="1">
              <a:off x="417544" y="-459117"/>
              <a:ext cx="54596" cy="42100"/>
            </a:xfrm>
            <a:custGeom>
              <a:avLst/>
              <a:gdLst/>
              <a:ahLst/>
              <a:cxnLst/>
              <a:rect l="l" t="t" r="r" b="b"/>
              <a:pathLst>
                <a:path w="651" h="502" extrusionOk="0">
                  <a:moveTo>
                    <a:pt x="320" y="1"/>
                  </a:moveTo>
                  <a:cubicBezTo>
                    <a:pt x="0" y="1"/>
                    <a:pt x="0" y="501"/>
                    <a:pt x="320" y="501"/>
                  </a:cubicBezTo>
                  <a:cubicBezTo>
                    <a:pt x="651" y="501"/>
                    <a:pt x="651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560" name="Google Shape;2560;p17"/>
            <p:cNvSpPr/>
            <p:nvPr/>
          </p:nvSpPr>
          <p:spPr>
            <a:xfrm flipH="1">
              <a:off x="7370415" y="-306231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17"/>
            <p:cNvSpPr/>
            <p:nvPr/>
          </p:nvSpPr>
          <p:spPr>
            <a:xfrm flipH="1">
              <a:off x="9090308" y="4296849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17"/>
            <p:cNvSpPr/>
            <p:nvPr/>
          </p:nvSpPr>
          <p:spPr>
            <a:xfrm flipH="1">
              <a:off x="4597267" y="5406211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51" y="501"/>
                    <a:pt x="651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17"/>
            <p:cNvSpPr/>
            <p:nvPr/>
          </p:nvSpPr>
          <p:spPr>
            <a:xfrm flipH="1">
              <a:off x="2953774" y="3302466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17"/>
            <p:cNvSpPr/>
            <p:nvPr/>
          </p:nvSpPr>
          <p:spPr>
            <a:xfrm flipH="1">
              <a:off x="150" y="1560680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65" name="Google Shape;2565;p17"/>
          <p:cNvSpPr/>
          <p:nvPr/>
        </p:nvSpPr>
        <p:spPr>
          <a:xfrm rot="-5400000" flipH="1">
            <a:off x="-827130" y="-1117347"/>
            <a:ext cx="3473412" cy="2621303"/>
          </a:xfrm>
          <a:custGeom>
            <a:avLst/>
            <a:gdLst/>
            <a:ahLst/>
            <a:cxnLst/>
            <a:rect l="l" t="t" r="r" b="b"/>
            <a:pathLst>
              <a:path w="57842" h="43652" extrusionOk="0">
                <a:moveTo>
                  <a:pt x="0" y="1"/>
                </a:moveTo>
                <a:lnTo>
                  <a:pt x="0" y="40638"/>
                </a:lnTo>
                <a:cubicBezTo>
                  <a:pt x="2233" y="42530"/>
                  <a:pt x="5127" y="43652"/>
                  <a:pt x="8061" y="43652"/>
                </a:cubicBezTo>
                <a:cubicBezTo>
                  <a:pt x="12327" y="43642"/>
                  <a:pt x="16503" y="41249"/>
                  <a:pt x="18656" y="37573"/>
                </a:cubicBezTo>
                <a:cubicBezTo>
                  <a:pt x="20148" y="35040"/>
                  <a:pt x="20719" y="31996"/>
                  <a:pt x="22512" y="29672"/>
                </a:cubicBezTo>
                <a:cubicBezTo>
                  <a:pt x="24564" y="26999"/>
                  <a:pt x="27959" y="25667"/>
                  <a:pt x="31304" y="25206"/>
                </a:cubicBezTo>
                <a:cubicBezTo>
                  <a:pt x="32752" y="25011"/>
                  <a:pt x="34207" y="24959"/>
                  <a:pt x="35666" y="24959"/>
                </a:cubicBezTo>
                <a:cubicBezTo>
                  <a:pt x="37363" y="24959"/>
                  <a:pt x="39065" y="25030"/>
                  <a:pt x="40765" y="25030"/>
                </a:cubicBezTo>
                <a:cubicBezTo>
                  <a:pt x="40979" y="25030"/>
                  <a:pt x="41194" y="25028"/>
                  <a:pt x="41408" y="25026"/>
                </a:cubicBezTo>
                <a:cubicBezTo>
                  <a:pt x="44783" y="24996"/>
                  <a:pt x="48268" y="24585"/>
                  <a:pt x="51162" y="22843"/>
                </a:cubicBezTo>
                <a:cubicBezTo>
                  <a:pt x="55578" y="20199"/>
                  <a:pt x="57841" y="14681"/>
                  <a:pt x="57280" y="9554"/>
                </a:cubicBezTo>
                <a:cubicBezTo>
                  <a:pt x="56900" y="6039"/>
                  <a:pt x="55328" y="2745"/>
                  <a:pt x="53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2566" name="Google Shape;2566;p17"/>
          <p:cNvSpPr txBox="1">
            <a:spLocks noGrp="1"/>
          </p:cNvSpPr>
          <p:nvPr>
            <p:ph type="title"/>
          </p:nvPr>
        </p:nvSpPr>
        <p:spPr>
          <a:xfrm>
            <a:off x="2458650" y="3051960"/>
            <a:ext cx="42267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000"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567" name="Google Shape;2567;p17"/>
          <p:cNvSpPr txBox="1">
            <a:spLocks noGrp="1"/>
          </p:cNvSpPr>
          <p:nvPr>
            <p:ph type="title" idx="2" hasCustomPrompt="1"/>
          </p:nvPr>
        </p:nvSpPr>
        <p:spPr>
          <a:xfrm>
            <a:off x="3043350" y="688190"/>
            <a:ext cx="3057300" cy="2615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2000"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68" name="Google Shape;2568;p17"/>
          <p:cNvSpPr txBox="1">
            <a:spLocks noGrp="1"/>
          </p:cNvSpPr>
          <p:nvPr>
            <p:ph type="subTitle" idx="1"/>
          </p:nvPr>
        </p:nvSpPr>
        <p:spPr>
          <a:xfrm>
            <a:off x="2392050" y="4037410"/>
            <a:ext cx="4359900" cy="417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>
                <a:solidFill>
                  <a:schemeClr val="lt1"/>
                </a:solidFill>
                <a:latin typeface="Manrope"/>
                <a:ea typeface="Manrope"/>
                <a:cs typeface="Manrope"/>
                <a:sym typeface="Manrop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_2">
    <p:spTree>
      <p:nvGrpSpPr>
        <p:cNvPr id="1" name="Shape 2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3" name="Google Shape;2893;p19"/>
          <p:cNvSpPr/>
          <p:nvPr/>
        </p:nvSpPr>
        <p:spPr>
          <a:xfrm flipH="1">
            <a:off x="-13434" y="2018745"/>
            <a:ext cx="5658541" cy="3175630"/>
          </a:xfrm>
          <a:custGeom>
            <a:avLst/>
            <a:gdLst/>
            <a:ahLst/>
            <a:cxnLst/>
            <a:rect l="l" t="t" r="r" b="b"/>
            <a:pathLst>
              <a:path w="69188" h="38829" extrusionOk="0">
                <a:moveTo>
                  <a:pt x="62962" y="1"/>
                </a:moveTo>
                <a:cubicBezTo>
                  <a:pt x="59099" y="1"/>
                  <a:pt x="55240" y="1263"/>
                  <a:pt x="52144" y="3579"/>
                </a:cubicBezTo>
                <a:cubicBezTo>
                  <a:pt x="48949" y="5982"/>
                  <a:pt x="46666" y="9357"/>
                  <a:pt x="44173" y="12481"/>
                </a:cubicBezTo>
                <a:cubicBezTo>
                  <a:pt x="41689" y="15616"/>
                  <a:pt x="38785" y="18650"/>
                  <a:pt x="35000" y="19932"/>
                </a:cubicBezTo>
                <a:cubicBezTo>
                  <a:pt x="33301" y="20508"/>
                  <a:pt x="31550" y="20693"/>
                  <a:pt x="29772" y="20693"/>
                </a:cubicBezTo>
                <a:cubicBezTo>
                  <a:pt x="26541" y="20693"/>
                  <a:pt x="23219" y="20080"/>
                  <a:pt x="19950" y="20080"/>
                </a:cubicBezTo>
                <a:cubicBezTo>
                  <a:pt x="19481" y="20080"/>
                  <a:pt x="19013" y="20093"/>
                  <a:pt x="18547" y="20122"/>
                </a:cubicBezTo>
                <a:cubicBezTo>
                  <a:pt x="13129" y="20472"/>
                  <a:pt x="7912" y="23146"/>
                  <a:pt x="4467" y="27332"/>
                </a:cubicBezTo>
                <a:cubicBezTo>
                  <a:pt x="1813" y="30566"/>
                  <a:pt x="251" y="34662"/>
                  <a:pt x="1" y="38828"/>
                </a:cubicBezTo>
                <a:lnTo>
                  <a:pt x="69188" y="38828"/>
                </a:lnTo>
                <a:lnTo>
                  <a:pt x="69188" y="1155"/>
                </a:lnTo>
                <a:cubicBezTo>
                  <a:pt x="67665" y="575"/>
                  <a:pt x="66073" y="204"/>
                  <a:pt x="64451" y="64"/>
                </a:cubicBezTo>
                <a:cubicBezTo>
                  <a:pt x="63956" y="22"/>
                  <a:pt x="63459" y="1"/>
                  <a:pt x="629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2894" name="Google Shape;2894;p19"/>
          <p:cNvSpPr/>
          <p:nvPr/>
        </p:nvSpPr>
        <p:spPr>
          <a:xfrm flipH="1">
            <a:off x="4413550" y="-13409"/>
            <a:ext cx="4730608" cy="3570079"/>
          </a:xfrm>
          <a:custGeom>
            <a:avLst/>
            <a:gdLst/>
            <a:ahLst/>
            <a:cxnLst/>
            <a:rect l="l" t="t" r="r" b="b"/>
            <a:pathLst>
              <a:path w="57842" h="43652" extrusionOk="0">
                <a:moveTo>
                  <a:pt x="0" y="1"/>
                </a:moveTo>
                <a:lnTo>
                  <a:pt x="0" y="40638"/>
                </a:lnTo>
                <a:cubicBezTo>
                  <a:pt x="2233" y="42530"/>
                  <a:pt x="5127" y="43652"/>
                  <a:pt x="8061" y="43652"/>
                </a:cubicBezTo>
                <a:cubicBezTo>
                  <a:pt x="12327" y="43642"/>
                  <a:pt x="16503" y="41249"/>
                  <a:pt x="18656" y="37573"/>
                </a:cubicBezTo>
                <a:cubicBezTo>
                  <a:pt x="20148" y="35040"/>
                  <a:pt x="20719" y="31996"/>
                  <a:pt x="22512" y="29672"/>
                </a:cubicBezTo>
                <a:cubicBezTo>
                  <a:pt x="24564" y="26999"/>
                  <a:pt x="27959" y="25667"/>
                  <a:pt x="31304" y="25206"/>
                </a:cubicBezTo>
                <a:cubicBezTo>
                  <a:pt x="32752" y="25011"/>
                  <a:pt x="34207" y="24959"/>
                  <a:pt x="35666" y="24959"/>
                </a:cubicBezTo>
                <a:cubicBezTo>
                  <a:pt x="37363" y="24959"/>
                  <a:pt x="39065" y="25030"/>
                  <a:pt x="40765" y="25030"/>
                </a:cubicBezTo>
                <a:cubicBezTo>
                  <a:pt x="40979" y="25030"/>
                  <a:pt x="41194" y="25028"/>
                  <a:pt x="41408" y="25026"/>
                </a:cubicBezTo>
                <a:cubicBezTo>
                  <a:pt x="44783" y="24996"/>
                  <a:pt x="48268" y="24585"/>
                  <a:pt x="51162" y="22843"/>
                </a:cubicBezTo>
                <a:cubicBezTo>
                  <a:pt x="55578" y="20199"/>
                  <a:pt x="57841" y="14681"/>
                  <a:pt x="57280" y="9554"/>
                </a:cubicBezTo>
                <a:cubicBezTo>
                  <a:pt x="56900" y="6039"/>
                  <a:pt x="55328" y="2745"/>
                  <a:pt x="53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grpSp>
        <p:nvGrpSpPr>
          <p:cNvPr id="2895" name="Google Shape;2895;p19"/>
          <p:cNvGrpSpPr/>
          <p:nvPr/>
        </p:nvGrpSpPr>
        <p:grpSpPr>
          <a:xfrm flipH="1">
            <a:off x="-13425" y="-695951"/>
            <a:ext cx="9144000" cy="6144262"/>
            <a:chOff x="150" y="-695951"/>
            <a:chExt cx="9144000" cy="6144262"/>
          </a:xfrm>
        </p:grpSpPr>
        <p:sp>
          <p:nvSpPr>
            <p:cNvPr id="2896" name="Google Shape;2896;p19"/>
            <p:cNvSpPr/>
            <p:nvPr/>
          </p:nvSpPr>
          <p:spPr>
            <a:xfrm flipH="1">
              <a:off x="8651948" y="-695951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897" name="Google Shape;2897;p19"/>
            <p:cNvSpPr/>
            <p:nvPr/>
          </p:nvSpPr>
          <p:spPr>
            <a:xfrm flipH="1">
              <a:off x="5057515" y="264803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898" name="Google Shape;2898;p19"/>
            <p:cNvSpPr/>
            <p:nvPr/>
          </p:nvSpPr>
          <p:spPr>
            <a:xfrm flipH="1">
              <a:off x="9070181" y="2424822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899" name="Google Shape;2899;p19"/>
            <p:cNvSpPr/>
            <p:nvPr/>
          </p:nvSpPr>
          <p:spPr>
            <a:xfrm flipH="1">
              <a:off x="7036131" y="5211394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19"/>
            <p:cNvSpPr/>
            <p:nvPr/>
          </p:nvSpPr>
          <p:spPr>
            <a:xfrm flipH="1">
              <a:off x="4499900" y="2327455"/>
              <a:ext cx="54680" cy="42016"/>
            </a:xfrm>
            <a:custGeom>
              <a:avLst/>
              <a:gdLst/>
              <a:ahLst/>
              <a:cxnLst/>
              <a:rect l="l" t="t" r="r" b="b"/>
              <a:pathLst>
                <a:path w="652" h="501" extrusionOk="0">
                  <a:moveTo>
                    <a:pt x="331" y="0"/>
                  </a:moveTo>
                  <a:cubicBezTo>
                    <a:pt x="1" y="0"/>
                    <a:pt x="1" y="501"/>
                    <a:pt x="331" y="501"/>
                  </a:cubicBezTo>
                  <a:cubicBezTo>
                    <a:pt x="652" y="501"/>
                    <a:pt x="652" y="0"/>
                    <a:pt x="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901" name="Google Shape;2901;p19"/>
            <p:cNvSpPr/>
            <p:nvPr/>
          </p:nvSpPr>
          <p:spPr>
            <a:xfrm flipH="1">
              <a:off x="529167" y="4222042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31" y="1"/>
                  </a:moveTo>
                  <a:cubicBezTo>
                    <a:pt x="0" y="1"/>
                    <a:pt x="0" y="501"/>
                    <a:pt x="331" y="501"/>
                  </a:cubicBezTo>
                  <a:cubicBezTo>
                    <a:pt x="651" y="501"/>
                    <a:pt x="651" y="1"/>
                    <a:pt x="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902" name="Google Shape;2902;p19"/>
            <p:cNvSpPr/>
            <p:nvPr/>
          </p:nvSpPr>
          <p:spPr>
            <a:xfrm flipH="1">
              <a:off x="417544" y="-459117"/>
              <a:ext cx="54596" cy="42100"/>
            </a:xfrm>
            <a:custGeom>
              <a:avLst/>
              <a:gdLst/>
              <a:ahLst/>
              <a:cxnLst/>
              <a:rect l="l" t="t" r="r" b="b"/>
              <a:pathLst>
                <a:path w="651" h="502" extrusionOk="0">
                  <a:moveTo>
                    <a:pt x="320" y="1"/>
                  </a:moveTo>
                  <a:cubicBezTo>
                    <a:pt x="0" y="1"/>
                    <a:pt x="0" y="501"/>
                    <a:pt x="320" y="501"/>
                  </a:cubicBezTo>
                  <a:cubicBezTo>
                    <a:pt x="651" y="501"/>
                    <a:pt x="651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903" name="Google Shape;2903;p19"/>
            <p:cNvSpPr/>
            <p:nvPr/>
          </p:nvSpPr>
          <p:spPr>
            <a:xfrm flipH="1">
              <a:off x="7370415" y="-306231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19"/>
            <p:cNvSpPr/>
            <p:nvPr/>
          </p:nvSpPr>
          <p:spPr>
            <a:xfrm flipH="1">
              <a:off x="9090308" y="4296849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19"/>
            <p:cNvSpPr/>
            <p:nvPr/>
          </p:nvSpPr>
          <p:spPr>
            <a:xfrm flipH="1">
              <a:off x="4597267" y="5406211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51" y="501"/>
                    <a:pt x="651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19"/>
            <p:cNvSpPr/>
            <p:nvPr/>
          </p:nvSpPr>
          <p:spPr>
            <a:xfrm flipH="1">
              <a:off x="2953774" y="3302466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19"/>
            <p:cNvSpPr/>
            <p:nvPr/>
          </p:nvSpPr>
          <p:spPr>
            <a:xfrm flipH="1">
              <a:off x="150" y="1560680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08" name="Google Shape;2908;p19"/>
          <p:cNvSpPr txBox="1">
            <a:spLocks noGrp="1"/>
          </p:cNvSpPr>
          <p:nvPr>
            <p:ph type="title"/>
          </p:nvPr>
        </p:nvSpPr>
        <p:spPr>
          <a:xfrm>
            <a:off x="713100" y="1873113"/>
            <a:ext cx="2550900" cy="42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700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9pPr>
          </a:lstStyle>
          <a:p>
            <a:endParaRPr/>
          </a:p>
        </p:txBody>
      </p:sp>
      <p:sp>
        <p:nvSpPr>
          <p:cNvPr id="2909" name="Google Shape;2909;p19"/>
          <p:cNvSpPr txBox="1">
            <a:spLocks noGrp="1"/>
          </p:cNvSpPr>
          <p:nvPr>
            <p:ph type="subTitle" idx="1"/>
          </p:nvPr>
        </p:nvSpPr>
        <p:spPr>
          <a:xfrm>
            <a:off x="713100" y="2343138"/>
            <a:ext cx="25509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910" name="Google Shape;2910;p19"/>
          <p:cNvSpPr txBox="1">
            <a:spLocks noGrp="1"/>
          </p:cNvSpPr>
          <p:nvPr>
            <p:ph type="title" idx="2"/>
          </p:nvPr>
        </p:nvSpPr>
        <p:spPr>
          <a:xfrm>
            <a:off x="713112" y="3293763"/>
            <a:ext cx="2550900" cy="42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700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9pPr>
          </a:lstStyle>
          <a:p>
            <a:endParaRPr/>
          </a:p>
        </p:txBody>
      </p:sp>
      <p:sp>
        <p:nvSpPr>
          <p:cNvPr id="2911" name="Google Shape;2911;p19"/>
          <p:cNvSpPr txBox="1">
            <a:spLocks noGrp="1"/>
          </p:cNvSpPr>
          <p:nvPr>
            <p:ph type="subTitle" idx="3"/>
          </p:nvPr>
        </p:nvSpPr>
        <p:spPr>
          <a:xfrm>
            <a:off x="713100" y="3763790"/>
            <a:ext cx="25509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912" name="Google Shape;2912;p19"/>
          <p:cNvSpPr txBox="1">
            <a:spLocks noGrp="1"/>
          </p:cNvSpPr>
          <p:nvPr>
            <p:ph type="title" idx="4"/>
          </p:nvPr>
        </p:nvSpPr>
        <p:spPr>
          <a:xfrm>
            <a:off x="5880000" y="1873113"/>
            <a:ext cx="2550900" cy="42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700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9pPr>
          </a:lstStyle>
          <a:p>
            <a:endParaRPr/>
          </a:p>
        </p:txBody>
      </p:sp>
      <p:sp>
        <p:nvSpPr>
          <p:cNvPr id="2913" name="Google Shape;2913;p19"/>
          <p:cNvSpPr txBox="1">
            <a:spLocks noGrp="1"/>
          </p:cNvSpPr>
          <p:nvPr>
            <p:ph type="subTitle" idx="5"/>
          </p:nvPr>
        </p:nvSpPr>
        <p:spPr>
          <a:xfrm>
            <a:off x="5880000" y="2343142"/>
            <a:ext cx="25509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914" name="Google Shape;2914;p19"/>
          <p:cNvSpPr txBox="1">
            <a:spLocks noGrp="1"/>
          </p:cNvSpPr>
          <p:nvPr>
            <p:ph type="title" idx="6"/>
          </p:nvPr>
        </p:nvSpPr>
        <p:spPr>
          <a:xfrm>
            <a:off x="5880000" y="3293763"/>
            <a:ext cx="2550900" cy="42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700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9pPr>
          </a:lstStyle>
          <a:p>
            <a:endParaRPr/>
          </a:p>
        </p:txBody>
      </p:sp>
      <p:sp>
        <p:nvSpPr>
          <p:cNvPr id="2915" name="Google Shape;2915;p19"/>
          <p:cNvSpPr txBox="1">
            <a:spLocks noGrp="1"/>
          </p:cNvSpPr>
          <p:nvPr>
            <p:ph type="subTitle" idx="7"/>
          </p:nvPr>
        </p:nvSpPr>
        <p:spPr>
          <a:xfrm>
            <a:off x="5880000" y="3763790"/>
            <a:ext cx="2550900" cy="53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916" name="Google Shape;2916;p19"/>
          <p:cNvSpPr txBox="1">
            <a:spLocks noGrp="1"/>
          </p:cNvSpPr>
          <p:nvPr>
            <p:ph type="title" idx="8" hasCustomPrompt="1"/>
          </p:nvPr>
        </p:nvSpPr>
        <p:spPr>
          <a:xfrm>
            <a:off x="3358025" y="1873124"/>
            <a:ext cx="1035300" cy="93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None/>
              <a:defRPr sz="50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r>
              <a:t>xx%</a:t>
            </a:r>
          </a:p>
        </p:txBody>
      </p:sp>
      <p:sp>
        <p:nvSpPr>
          <p:cNvPr id="2917" name="Google Shape;2917;p19"/>
          <p:cNvSpPr txBox="1">
            <a:spLocks noGrp="1"/>
          </p:cNvSpPr>
          <p:nvPr>
            <p:ph type="title" idx="9" hasCustomPrompt="1"/>
          </p:nvPr>
        </p:nvSpPr>
        <p:spPr>
          <a:xfrm>
            <a:off x="3358025" y="3282824"/>
            <a:ext cx="1035300" cy="93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None/>
              <a:defRPr sz="50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r>
              <a:t>xx%</a:t>
            </a:r>
          </a:p>
        </p:txBody>
      </p:sp>
      <p:sp>
        <p:nvSpPr>
          <p:cNvPr id="2918" name="Google Shape;2918;p19"/>
          <p:cNvSpPr txBox="1">
            <a:spLocks noGrp="1"/>
          </p:cNvSpPr>
          <p:nvPr>
            <p:ph type="title" idx="13" hasCustomPrompt="1"/>
          </p:nvPr>
        </p:nvSpPr>
        <p:spPr>
          <a:xfrm>
            <a:off x="4750975" y="1873124"/>
            <a:ext cx="1035300" cy="93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None/>
              <a:defRPr sz="50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r>
              <a:t>xx%</a:t>
            </a:r>
          </a:p>
        </p:txBody>
      </p:sp>
      <p:sp>
        <p:nvSpPr>
          <p:cNvPr id="2919" name="Google Shape;2919;p19"/>
          <p:cNvSpPr txBox="1">
            <a:spLocks noGrp="1"/>
          </p:cNvSpPr>
          <p:nvPr>
            <p:ph type="title" idx="14" hasCustomPrompt="1"/>
          </p:nvPr>
        </p:nvSpPr>
        <p:spPr>
          <a:xfrm>
            <a:off x="4750975" y="3282824"/>
            <a:ext cx="1035300" cy="93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None/>
              <a:defRPr sz="50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000"/>
              <a:buFont typeface="Raleway"/>
              <a:buNone/>
              <a:defRPr sz="2000" b="1">
                <a:solidFill>
                  <a:schemeClr val="accent5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r>
              <a:t>xx%</a:t>
            </a:r>
          </a:p>
        </p:txBody>
      </p:sp>
      <p:sp>
        <p:nvSpPr>
          <p:cNvPr id="2920" name="Google Shape;2920;p19"/>
          <p:cNvSpPr txBox="1">
            <a:spLocks noGrp="1"/>
          </p:cNvSpPr>
          <p:nvPr>
            <p:ph type="title" idx="15"/>
          </p:nvPr>
        </p:nvSpPr>
        <p:spPr>
          <a:xfrm>
            <a:off x="713100" y="444900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000">
                <a:latin typeface="Poppins"/>
                <a:ea typeface="Poppins"/>
                <a:cs typeface="Poppins"/>
                <a:sym typeface="Poppins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7">
    <p:spTree>
      <p:nvGrpSpPr>
        <p:cNvPr id="1" name="Shape 2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4" name="Google Shape;2954;p21"/>
          <p:cNvSpPr/>
          <p:nvPr/>
        </p:nvSpPr>
        <p:spPr>
          <a:xfrm>
            <a:off x="3485618" y="2018745"/>
            <a:ext cx="5658541" cy="3175630"/>
          </a:xfrm>
          <a:custGeom>
            <a:avLst/>
            <a:gdLst/>
            <a:ahLst/>
            <a:cxnLst/>
            <a:rect l="l" t="t" r="r" b="b"/>
            <a:pathLst>
              <a:path w="69188" h="38829" extrusionOk="0">
                <a:moveTo>
                  <a:pt x="62962" y="1"/>
                </a:moveTo>
                <a:cubicBezTo>
                  <a:pt x="59099" y="1"/>
                  <a:pt x="55240" y="1263"/>
                  <a:pt x="52144" y="3579"/>
                </a:cubicBezTo>
                <a:cubicBezTo>
                  <a:pt x="48949" y="5982"/>
                  <a:pt x="46666" y="9357"/>
                  <a:pt x="44173" y="12481"/>
                </a:cubicBezTo>
                <a:cubicBezTo>
                  <a:pt x="41689" y="15616"/>
                  <a:pt x="38785" y="18650"/>
                  <a:pt x="35000" y="19932"/>
                </a:cubicBezTo>
                <a:cubicBezTo>
                  <a:pt x="33301" y="20508"/>
                  <a:pt x="31550" y="20693"/>
                  <a:pt x="29772" y="20693"/>
                </a:cubicBezTo>
                <a:cubicBezTo>
                  <a:pt x="26541" y="20693"/>
                  <a:pt x="23219" y="20080"/>
                  <a:pt x="19950" y="20080"/>
                </a:cubicBezTo>
                <a:cubicBezTo>
                  <a:pt x="19481" y="20080"/>
                  <a:pt x="19013" y="20093"/>
                  <a:pt x="18547" y="20122"/>
                </a:cubicBezTo>
                <a:cubicBezTo>
                  <a:pt x="13129" y="20472"/>
                  <a:pt x="7912" y="23146"/>
                  <a:pt x="4467" y="27332"/>
                </a:cubicBezTo>
                <a:cubicBezTo>
                  <a:pt x="1813" y="30566"/>
                  <a:pt x="251" y="34662"/>
                  <a:pt x="1" y="38828"/>
                </a:cubicBezTo>
                <a:lnTo>
                  <a:pt x="69188" y="38828"/>
                </a:lnTo>
                <a:lnTo>
                  <a:pt x="69188" y="1155"/>
                </a:lnTo>
                <a:cubicBezTo>
                  <a:pt x="67665" y="575"/>
                  <a:pt x="66073" y="204"/>
                  <a:pt x="64451" y="64"/>
                </a:cubicBezTo>
                <a:cubicBezTo>
                  <a:pt x="63956" y="22"/>
                  <a:pt x="63459" y="1"/>
                  <a:pt x="629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2955" name="Google Shape;2955;p21"/>
          <p:cNvSpPr/>
          <p:nvPr/>
        </p:nvSpPr>
        <p:spPr>
          <a:xfrm>
            <a:off x="-13434" y="-13409"/>
            <a:ext cx="4730608" cy="3570079"/>
          </a:xfrm>
          <a:custGeom>
            <a:avLst/>
            <a:gdLst/>
            <a:ahLst/>
            <a:cxnLst/>
            <a:rect l="l" t="t" r="r" b="b"/>
            <a:pathLst>
              <a:path w="57842" h="43652" extrusionOk="0">
                <a:moveTo>
                  <a:pt x="0" y="1"/>
                </a:moveTo>
                <a:lnTo>
                  <a:pt x="0" y="40638"/>
                </a:lnTo>
                <a:cubicBezTo>
                  <a:pt x="2233" y="42530"/>
                  <a:pt x="5127" y="43652"/>
                  <a:pt x="8061" y="43652"/>
                </a:cubicBezTo>
                <a:cubicBezTo>
                  <a:pt x="12327" y="43642"/>
                  <a:pt x="16503" y="41249"/>
                  <a:pt x="18656" y="37573"/>
                </a:cubicBezTo>
                <a:cubicBezTo>
                  <a:pt x="20148" y="35040"/>
                  <a:pt x="20719" y="31996"/>
                  <a:pt x="22512" y="29672"/>
                </a:cubicBezTo>
                <a:cubicBezTo>
                  <a:pt x="24564" y="26999"/>
                  <a:pt x="27959" y="25667"/>
                  <a:pt x="31304" y="25206"/>
                </a:cubicBezTo>
                <a:cubicBezTo>
                  <a:pt x="32752" y="25011"/>
                  <a:pt x="34207" y="24959"/>
                  <a:pt x="35666" y="24959"/>
                </a:cubicBezTo>
                <a:cubicBezTo>
                  <a:pt x="37363" y="24959"/>
                  <a:pt x="39065" y="25030"/>
                  <a:pt x="40765" y="25030"/>
                </a:cubicBezTo>
                <a:cubicBezTo>
                  <a:pt x="40979" y="25030"/>
                  <a:pt x="41194" y="25028"/>
                  <a:pt x="41408" y="25026"/>
                </a:cubicBezTo>
                <a:cubicBezTo>
                  <a:pt x="44783" y="24996"/>
                  <a:pt x="48268" y="24585"/>
                  <a:pt x="51162" y="22843"/>
                </a:cubicBezTo>
                <a:cubicBezTo>
                  <a:pt x="55578" y="20199"/>
                  <a:pt x="57841" y="14681"/>
                  <a:pt x="57280" y="9554"/>
                </a:cubicBezTo>
                <a:cubicBezTo>
                  <a:pt x="56900" y="6039"/>
                  <a:pt x="55328" y="2745"/>
                  <a:pt x="53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grpSp>
        <p:nvGrpSpPr>
          <p:cNvPr id="2956" name="Google Shape;2956;p21"/>
          <p:cNvGrpSpPr/>
          <p:nvPr/>
        </p:nvGrpSpPr>
        <p:grpSpPr>
          <a:xfrm flipH="1">
            <a:off x="-13425" y="-695951"/>
            <a:ext cx="9144000" cy="6144262"/>
            <a:chOff x="150" y="-695951"/>
            <a:chExt cx="9144000" cy="6144262"/>
          </a:xfrm>
        </p:grpSpPr>
        <p:sp>
          <p:nvSpPr>
            <p:cNvPr id="2957" name="Google Shape;2957;p21"/>
            <p:cNvSpPr/>
            <p:nvPr/>
          </p:nvSpPr>
          <p:spPr>
            <a:xfrm flipH="1">
              <a:off x="8651948" y="-695951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958" name="Google Shape;2958;p21"/>
            <p:cNvSpPr/>
            <p:nvPr/>
          </p:nvSpPr>
          <p:spPr>
            <a:xfrm flipH="1">
              <a:off x="5057515" y="264803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959" name="Google Shape;2959;p21"/>
            <p:cNvSpPr/>
            <p:nvPr/>
          </p:nvSpPr>
          <p:spPr>
            <a:xfrm flipH="1">
              <a:off x="9070181" y="2424822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960" name="Google Shape;2960;p21"/>
            <p:cNvSpPr/>
            <p:nvPr/>
          </p:nvSpPr>
          <p:spPr>
            <a:xfrm flipH="1">
              <a:off x="7036131" y="5211394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21"/>
            <p:cNvSpPr/>
            <p:nvPr/>
          </p:nvSpPr>
          <p:spPr>
            <a:xfrm flipH="1">
              <a:off x="4499900" y="2327455"/>
              <a:ext cx="54680" cy="42016"/>
            </a:xfrm>
            <a:custGeom>
              <a:avLst/>
              <a:gdLst/>
              <a:ahLst/>
              <a:cxnLst/>
              <a:rect l="l" t="t" r="r" b="b"/>
              <a:pathLst>
                <a:path w="652" h="501" extrusionOk="0">
                  <a:moveTo>
                    <a:pt x="331" y="0"/>
                  </a:moveTo>
                  <a:cubicBezTo>
                    <a:pt x="1" y="0"/>
                    <a:pt x="1" y="501"/>
                    <a:pt x="331" y="501"/>
                  </a:cubicBezTo>
                  <a:cubicBezTo>
                    <a:pt x="652" y="501"/>
                    <a:pt x="652" y="0"/>
                    <a:pt x="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962" name="Google Shape;2962;p21"/>
            <p:cNvSpPr/>
            <p:nvPr/>
          </p:nvSpPr>
          <p:spPr>
            <a:xfrm flipH="1">
              <a:off x="529167" y="4222042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31" y="1"/>
                  </a:moveTo>
                  <a:cubicBezTo>
                    <a:pt x="0" y="1"/>
                    <a:pt x="0" y="501"/>
                    <a:pt x="331" y="501"/>
                  </a:cubicBezTo>
                  <a:cubicBezTo>
                    <a:pt x="651" y="501"/>
                    <a:pt x="651" y="1"/>
                    <a:pt x="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963" name="Google Shape;2963;p21"/>
            <p:cNvSpPr/>
            <p:nvPr/>
          </p:nvSpPr>
          <p:spPr>
            <a:xfrm flipH="1">
              <a:off x="417544" y="-459117"/>
              <a:ext cx="54596" cy="42100"/>
            </a:xfrm>
            <a:custGeom>
              <a:avLst/>
              <a:gdLst/>
              <a:ahLst/>
              <a:cxnLst/>
              <a:rect l="l" t="t" r="r" b="b"/>
              <a:pathLst>
                <a:path w="651" h="502" extrusionOk="0">
                  <a:moveTo>
                    <a:pt x="320" y="1"/>
                  </a:moveTo>
                  <a:cubicBezTo>
                    <a:pt x="0" y="1"/>
                    <a:pt x="0" y="501"/>
                    <a:pt x="320" y="501"/>
                  </a:cubicBezTo>
                  <a:cubicBezTo>
                    <a:pt x="651" y="501"/>
                    <a:pt x="651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2964" name="Google Shape;2964;p21"/>
            <p:cNvSpPr/>
            <p:nvPr/>
          </p:nvSpPr>
          <p:spPr>
            <a:xfrm flipH="1">
              <a:off x="7370415" y="-306231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21"/>
            <p:cNvSpPr/>
            <p:nvPr/>
          </p:nvSpPr>
          <p:spPr>
            <a:xfrm flipH="1">
              <a:off x="9090308" y="4296849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21"/>
            <p:cNvSpPr/>
            <p:nvPr/>
          </p:nvSpPr>
          <p:spPr>
            <a:xfrm flipH="1">
              <a:off x="4597267" y="5406211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51" y="501"/>
                    <a:pt x="651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21"/>
            <p:cNvSpPr/>
            <p:nvPr/>
          </p:nvSpPr>
          <p:spPr>
            <a:xfrm flipH="1">
              <a:off x="2953774" y="3302466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21"/>
            <p:cNvSpPr/>
            <p:nvPr/>
          </p:nvSpPr>
          <p:spPr>
            <a:xfrm flipH="1">
              <a:off x="150" y="1560680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69" name="Google Shape;2969;p21"/>
          <p:cNvSpPr txBox="1">
            <a:spLocks noGrp="1"/>
          </p:cNvSpPr>
          <p:nvPr>
            <p:ph type="title"/>
          </p:nvPr>
        </p:nvSpPr>
        <p:spPr>
          <a:xfrm>
            <a:off x="713100" y="444900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000"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70" name="Google Shape;2970;p21"/>
          <p:cNvSpPr txBox="1">
            <a:spLocks noGrp="1"/>
          </p:cNvSpPr>
          <p:nvPr>
            <p:ph type="title" idx="2" hasCustomPrompt="1"/>
          </p:nvPr>
        </p:nvSpPr>
        <p:spPr>
          <a:xfrm>
            <a:off x="1567350" y="2629200"/>
            <a:ext cx="2407500" cy="86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Font typeface="Poppins"/>
              <a:buNone/>
              <a:defRPr sz="50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Font typeface="Poppins"/>
              <a:buNone/>
              <a:defRPr sz="7000" b="1">
                <a:latin typeface="Poppins"/>
                <a:ea typeface="Poppins"/>
                <a:cs typeface="Poppins"/>
                <a:sym typeface="Poppin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Font typeface="Poppins"/>
              <a:buNone/>
              <a:defRPr sz="7000" b="1">
                <a:latin typeface="Poppins"/>
                <a:ea typeface="Poppins"/>
                <a:cs typeface="Poppins"/>
                <a:sym typeface="Poppin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Font typeface="Poppins"/>
              <a:buNone/>
              <a:defRPr sz="7000" b="1">
                <a:latin typeface="Poppins"/>
                <a:ea typeface="Poppins"/>
                <a:cs typeface="Poppins"/>
                <a:sym typeface="Poppin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Font typeface="Poppins"/>
              <a:buNone/>
              <a:defRPr sz="7000" b="1">
                <a:latin typeface="Poppins"/>
                <a:ea typeface="Poppins"/>
                <a:cs typeface="Poppins"/>
                <a:sym typeface="Poppin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Font typeface="Poppins"/>
              <a:buNone/>
              <a:defRPr sz="7000" b="1">
                <a:latin typeface="Poppins"/>
                <a:ea typeface="Poppins"/>
                <a:cs typeface="Poppins"/>
                <a:sym typeface="Poppin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Font typeface="Poppins"/>
              <a:buNone/>
              <a:defRPr sz="7000" b="1">
                <a:latin typeface="Poppins"/>
                <a:ea typeface="Poppins"/>
                <a:cs typeface="Poppins"/>
                <a:sym typeface="Poppin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Font typeface="Poppins"/>
              <a:buNone/>
              <a:defRPr sz="7000" b="1">
                <a:latin typeface="Poppins"/>
                <a:ea typeface="Poppins"/>
                <a:cs typeface="Poppins"/>
                <a:sym typeface="Poppin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Font typeface="Poppins"/>
              <a:buNone/>
              <a:defRPr sz="7000" b="1"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r>
              <a:t>xx%</a:t>
            </a:r>
          </a:p>
        </p:txBody>
      </p:sp>
      <p:sp>
        <p:nvSpPr>
          <p:cNvPr id="2971" name="Google Shape;2971;p21"/>
          <p:cNvSpPr txBox="1">
            <a:spLocks noGrp="1"/>
          </p:cNvSpPr>
          <p:nvPr>
            <p:ph type="title" idx="3" hasCustomPrompt="1"/>
          </p:nvPr>
        </p:nvSpPr>
        <p:spPr>
          <a:xfrm>
            <a:off x="5171850" y="2629200"/>
            <a:ext cx="2404800" cy="86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Font typeface="Poppins"/>
              <a:buNone/>
              <a:defRPr sz="50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Font typeface="Poppins"/>
              <a:buNone/>
              <a:defRPr sz="7000" b="1">
                <a:latin typeface="Poppins"/>
                <a:ea typeface="Poppins"/>
                <a:cs typeface="Poppins"/>
                <a:sym typeface="Poppin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Font typeface="Poppins"/>
              <a:buNone/>
              <a:defRPr sz="7000" b="1">
                <a:latin typeface="Poppins"/>
                <a:ea typeface="Poppins"/>
                <a:cs typeface="Poppins"/>
                <a:sym typeface="Poppin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Font typeface="Poppins"/>
              <a:buNone/>
              <a:defRPr sz="7000" b="1">
                <a:latin typeface="Poppins"/>
                <a:ea typeface="Poppins"/>
                <a:cs typeface="Poppins"/>
                <a:sym typeface="Poppin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Font typeface="Poppins"/>
              <a:buNone/>
              <a:defRPr sz="7000" b="1">
                <a:latin typeface="Poppins"/>
                <a:ea typeface="Poppins"/>
                <a:cs typeface="Poppins"/>
                <a:sym typeface="Poppin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Font typeface="Poppins"/>
              <a:buNone/>
              <a:defRPr sz="7000" b="1">
                <a:latin typeface="Poppins"/>
                <a:ea typeface="Poppins"/>
                <a:cs typeface="Poppins"/>
                <a:sym typeface="Poppin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Font typeface="Poppins"/>
              <a:buNone/>
              <a:defRPr sz="7000" b="1">
                <a:latin typeface="Poppins"/>
                <a:ea typeface="Poppins"/>
                <a:cs typeface="Poppins"/>
                <a:sym typeface="Poppin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Font typeface="Poppins"/>
              <a:buNone/>
              <a:defRPr sz="7000" b="1">
                <a:latin typeface="Poppins"/>
                <a:ea typeface="Poppins"/>
                <a:cs typeface="Poppins"/>
                <a:sym typeface="Poppin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Font typeface="Poppins"/>
              <a:buNone/>
              <a:defRPr sz="7000" b="1"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r>
              <a:t>xx%</a:t>
            </a:r>
          </a:p>
        </p:txBody>
      </p:sp>
      <p:sp>
        <p:nvSpPr>
          <p:cNvPr id="2972" name="Google Shape;2972;p21"/>
          <p:cNvSpPr txBox="1">
            <a:spLocks noGrp="1"/>
          </p:cNvSpPr>
          <p:nvPr>
            <p:ph type="title" idx="4"/>
          </p:nvPr>
        </p:nvSpPr>
        <p:spPr>
          <a:xfrm>
            <a:off x="1784400" y="1559594"/>
            <a:ext cx="1973400" cy="527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973" name="Google Shape;2973;p21"/>
          <p:cNvSpPr txBox="1">
            <a:spLocks noGrp="1"/>
          </p:cNvSpPr>
          <p:nvPr>
            <p:ph type="subTitle" idx="1"/>
          </p:nvPr>
        </p:nvSpPr>
        <p:spPr>
          <a:xfrm>
            <a:off x="1784350" y="2060204"/>
            <a:ext cx="19734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74" name="Google Shape;2974;p21"/>
          <p:cNvSpPr txBox="1">
            <a:spLocks noGrp="1"/>
          </p:cNvSpPr>
          <p:nvPr>
            <p:ph type="title" idx="5"/>
          </p:nvPr>
        </p:nvSpPr>
        <p:spPr>
          <a:xfrm>
            <a:off x="5387549" y="3437281"/>
            <a:ext cx="1973400" cy="5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975" name="Google Shape;2975;p21"/>
          <p:cNvSpPr txBox="1">
            <a:spLocks noGrp="1"/>
          </p:cNvSpPr>
          <p:nvPr>
            <p:ph type="subTitle" idx="6"/>
          </p:nvPr>
        </p:nvSpPr>
        <p:spPr>
          <a:xfrm>
            <a:off x="5387550" y="3937894"/>
            <a:ext cx="1973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976" name="Google Shape;2976;p21"/>
          <p:cNvGrpSpPr/>
          <p:nvPr/>
        </p:nvGrpSpPr>
        <p:grpSpPr>
          <a:xfrm rot="-1202897">
            <a:off x="7662699" y="7170"/>
            <a:ext cx="2400125" cy="2345737"/>
            <a:chOff x="4817775" y="976050"/>
            <a:chExt cx="626650" cy="612450"/>
          </a:xfrm>
        </p:grpSpPr>
        <p:sp>
          <p:nvSpPr>
            <p:cNvPr id="2977" name="Google Shape;2977;p21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21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21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21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21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21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21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21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21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21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21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21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21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21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21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21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21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21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21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21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21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21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21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21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21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21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21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21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21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21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21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21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21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21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21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21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21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21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21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21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21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21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21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21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21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21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21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21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21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21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21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21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21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21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21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21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21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21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21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21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21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21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21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21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21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21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21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21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21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21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21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21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21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21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21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21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21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21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21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21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21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21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21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21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21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21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21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21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21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21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21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21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21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21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21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21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21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21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21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21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21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21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21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21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21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21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21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21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21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21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21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21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21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21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21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21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21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21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21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21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21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21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21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21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21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21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21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21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21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21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21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21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21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21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21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21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21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21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21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21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21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21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21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21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21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21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21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21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21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21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21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28" name="Google Shape;3128;p21"/>
          <p:cNvGrpSpPr/>
          <p:nvPr/>
        </p:nvGrpSpPr>
        <p:grpSpPr>
          <a:xfrm rot="3426120">
            <a:off x="-1079855" y="3412221"/>
            <a:ext cx="2400132" cy="2345744"/>
            <a:chOff x="4817775" y="976050"/>
            <a:chExt cx="626650" cy="612450"/>
          </a:xfrm>
        </p:grpSpPr>
        <p:sp>
          <p:nvSpPr>
            <p:cNvPr id="3129" name="Google Shape;3129;p21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21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21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21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21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21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21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21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21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21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21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21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21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21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21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21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21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21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21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21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21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21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21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21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21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21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21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21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21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21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21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21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21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21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21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21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21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21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21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21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21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21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21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21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21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21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21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21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21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21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21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21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21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21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21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21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21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21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21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21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21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21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21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21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21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21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21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21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21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21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21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21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21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21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21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21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21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21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21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21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21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21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21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21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21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21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21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21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21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21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21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21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21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21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21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21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21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21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21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21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21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21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21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21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21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21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21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21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21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21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21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21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21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21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21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21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21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21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21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21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21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21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21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21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21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21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21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21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21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21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21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21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21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21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21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21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21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21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21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21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21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21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21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21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21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21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21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21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21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21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21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3">
    <p:spTree>
      <p:nvGrpSpPr>
        <p:cNvPr id="1" name="Shape 3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7" name="Google Shape;3937;p24"/>
          <p:cNvSpPr/>
          <p:nvPr/>
        </p:nvSpPr>
        <p:spPr>
          <a:xfrm>
            <a:off x="3485618" y="2018745"/>
            <a:ext cx="5658541" cy="3175630"/>
          </a:xfrm>
          <a:custGeom>
            <a:avLst/>
            <a:gdLst/>
            <a:ahLst/>
            <a:cxnLst/>
            <a:rect l="l" t="t" r="r" b="b"/>
            <a:pathLst>
              <a:path w="69188" h="38829" extrusionOk="0">
                <a:moveTo>
                  <a:pt x="62962" y="1"/>
                </a:moveTo>
                <a:cubicBezTo>
                  <a:pt x="59099" y="1"/>
                  <a:pt x="55240" y="1263"/>
                  <a:pt x="52144" y="3579"/>
                </a:cubicBezTo>
                <a:cubicBezTo>
                  <a:pt x="48949" y="5982"/>
                  <a:pt x="46666" y="9357"/>
                  <a:pt x="44173" y="12481"/>
                </a:cubicBezTo>
                <a:cubicBezTo>
                  <a:pt x="41689" y="15616"/>
                  <a:pt x="38785" y="18650"/>
                  <a:pt x="35000" y="19932"/>
                </a:cubicBezTo>
                <a:cubicBezTo>
                  <a:pt x="33301" y="20508"/>
                  <a:pt x="31550" y="20693"/>
                  <a:pt x="29772" y="20693"/>
                </a:cubicBezTo>
                <a:cubicBezTo>
                  <a:pt x="26541" y="20693"/>
                  <a:pt x="23219" y="20080"/>
                  <a:pt x="19950" y="20080"/>
                </a:cubicBezTo>
                <a:cubicBezTo>
                  <a:pt x="19481" y="20080"/>
                  <a:pt x="19013" y="20093"/>
                  <a:pt x="18547" y="20122"/>
                </a:cubicBezTo>
                <a:cubicBezTo>
                  <a:pt x="13129" y="20472"/>
                  <a:pt x="7912" y="23146"/>
                  <a:pt x="4467" y="27332"/>
                </a:cubicBezTo>
                <a:cubicBezTo>
                  <a:pt x="1813" y="30566"/>
                  <a:pt x="251" y="34662"/>
                  <a:pt x="1" y="38828"/>
                </a:cubicBezTo>
                <a:lnTo>
                  <a:pt x="69188" y="38828"/>
                </a:lnTo>
                <a:lnTo>
                  <a:pt x="69188" y="1155"/>
                </a:lnTo>
                <a:cubicBezTo>
                  <a:pt x="67665" y="575"/>
                  <a:pt x="66073" y="204"/>
                  <a:pt x="64451" y="64"/>
                </a:cubicBezTo>
                <a:cubicBezTo>
                  <a:pt x="63956" y="22"/>
                  <a:pt x="63459" y="1"/>
                  <a:pt x="629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3938" name="Google Shape;3938;p24"/>
          <p:cNvSpPr/>
          <p:nvPr/>
        </p:nvSpPr>
        <p:spPr>
          <a:xfrm>
            <a:off x="-13434" y="-13409"/>
            <a:ext cx="4730608" cy="3570079"/>
          </a:xfrm>
          <a:custGeom>
            <a:avLst/>
            <a:gdLst/>
            <a:ahLst/>
            <a:cxnLst/>
            <a:rect l="l" t="t" r="r" b="b"/>
            <a:pathLst>
              <a:path w="57842" h="43652" extrusionOk="0">
                <a:moveTo>
                  <a:pt x="0" y="1"/>
                </a:moveTo>
                <a:lnTo>
                  <a:pt x="0" y="40638"/>
                </a:lnTo>
                <a:cubicBezTo>
                  <a:pt x="2233" y="42530"/>
                  <a:pt x="5127" y="43652"/>
                  <a:pt x="8061" y="43652"/>
                </a:cubicBezTo>
                <a:cubicBezTo>
                  <a:pt x="12327" y="43642"/>
                  <a:pt x="16503" y="41249"/>
                  <a:pt x="18656" y="37573"/>
                </a:cubicBezTo>
                <a:cubicBezTo>
                  <a:pt x="20148" y="35040"/>
                  <a:pt x="20719" y="31996"/>
                  <a:pt x="22512" y="29672"/>
                </a:cubicBezTo>
                <a:cubicBezTo>
                  <a:pt x="24564" y="26999"/>
                  <a:pt x="27959" y="25667"/>
                  <a:pt x="31304" y="25206"/>
                </a:cubicBezTo>
                <a:cubicBezTo>
                  <a:pt x="32752" y="25011"/>
                  <a:pt x="34207" y="24959"/>
                  <a:pt x="35666" y="24959"/>
                </a:cubicBezTo>
                <a:cubicBezTo>
                  <a:pt x="37363" y="24959"/>
                  <a:pt x="39065" y="25030"/>
                  <a:pt x="40765" y="25030"/>
                </a:cubicBezTo>
                <a:cubicBezTo>
                  <a:pt x="40979" y="25030"/>
                  <a:pt x="41194" y="25028"/>
                  <a:pt x="41408" y="25026"/>
                </a:cubicBezTo>
                <a:cubicBezTo>
                  <a:pt x="44783" y="24996"/>
                  <a:pt x="48268" y="24585"/>
                  <a:pt x="51162" y="22843"/>
                </a:cubicBezTo>
                <a:cubicBezTo>
                  <a:pt x="55578" y="20199"/>
                  <a:pt x="57841" y="14681"/>
                  <a:pt x="57280" y="9554"/>
                </a:cubicBezTo>
                <a:cubicBezTo>
                  <a:pt x="56900" y="6039"/>
                  <a:pt x="55328" y="2745"/>
                  <a:pt x="5306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2"/>
              </a:solidFill>
            </a:endParaRPr>
          </a:p>
        </p:txBody>
      </p:sp>
      <p:sp>
        <p:nvSpPr>
          <p:cNvPr id="3939" name="Google Shape;3939;p24"/>
          <p:cNvSpPr txBox="1">
            <a:spLocks noGrp="1"/>
          </p:cNvSpPr>
          <p:nvPr>
            <p:ph type="title"/>
          </p:nvPr>
        </p:nvSpPr>
        <p:spPr>
          <a:xfrm>
            <a:off x="2391900" y="3055538"/>
            <a:ext cx="4360200" cy="53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200"/>
              <a:buNone/>
              <a:defRPr sz="2300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grpSp>
        <p:nvGrpSpPr>
          <p:cNvPr id="3940" name="Google Shape;3940;p24"/>
          <p:cNvGrpSpPr/>
          <p:nvPr/>
        </p:nvGrpSpPr>
        <p:grpSpPr>
          <a:xfrm flipH="1">
            <a:off x="-13425" y="-695951"/>
            <a:ext cx="9144000" cy="6144262"/>
            <a:chOff x="150" y="-695951"/>
            <a:chExt cx="9144000" cy="6144262"/>
          </a:xfrm>
        </p:grpSpPr>
        <p:sp>
          <p:nvSpPr>
            <p:cNvPr id="3941" name="Google Shape;3941;p24"/>
            <p:cNvSpPr/>
            <p:nvPr/>
          </p:nvSpPr>
          <p:spPr>
            <a:xfrm flipH="1">
              <a:off x="8651948" y="-695951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942" name="Google Shape;3942;p24"/>
            <p:cNvSpPr/>
            <p:nvPr/>
          </p:nvSpPr>
          <p:spPr>
            <a:xfrm flipH="1">
              <a:off x="5057515" y="264803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943" name="Google Shape;3943;p24"/>
            <p:cNvSpPr/>
            <p:nvPr/>
          </p:nvSpPr>
          <p:spPr>
            <a:xfrm flipH="1">
              <a:off x="9070181" y="2424822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1"/>
                  </a:moveTo>
                  <a:cubicBezTo>
                    <a:pt x="1" y="1"/>
                    <a:pt x="1" y="502"/>
                    <a:pt x="321" y="502"/>
                  </a:cubicBezTo>
                  <a:cubicBezTo>
                    <a:pt x="642" y="502"/>
                    <a:pt x="642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944" name="Google Shape;3944;p24"/>
            <p:cNvSpPr/>
            <p:nvPr/>
          </p:nvSpPr>
          <p:spPr>
            <a:xfrm flipH="1">
              <a:off x="7036131" y="5211394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24"/>
            <p:cNvSpPr/>
            <p:nvPr/>
          </p:nvSpPr>
          <p:spPr>
            <a:xfrm flipH="1">
              <a:off x="4499900" y="2327455"/>
              <a:ext cx="54680" cy="42016"/>
            </a:xfrm>
            <a:custGeom>
              <a:avLst/>
              <a:gdLst/>
              <a:ahLst/>
              <a:cxnLst/>
              <a:rect l="l" t="t" r="r" b="b"/>
              <a:pathLst>
                <a:path w="652" h="501" extrusionOk="0">
                  <a:moveTo>
                    <a:pt x="331" y="0"/>
                  </a:moveTo>
                  <a:cubicBezTo>
                    <a:pt x="1" y="0"/>
                    <a:pt x="1" y="501"/>
                    <a:pt x="331" y="501"/>
                  </a:cubicBezTo>
                  <a:cubicBezTo>
                    <a:pt x="652" y="501"/>
                    <a:pt x="652" y="0"/>
                    <a:pt x="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946" name="Google Shape;3946;p24"/>
            <p:cNvSpPr/>
            <p:nvPr/>
          </p:nvSpPr>
          <p:spPr>
            <a:xfrm flipH="1">
              <a:off x="529167" y="4222042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31" y="1"/>
                  </a:moveTo>
                  <a:cubicBezTo>
                    <a:pt x="0" y="1"/>
                    <a:pt x="0" y="501"/>
                    <a:pt x="331" y="501"/>
                  </a:cubicBezTo>
                  <a:cubicBezTo>
                    <a:pt x="651" y="501"/>
                    <a:pt x="651" y="1"/>
                    <a:pt x="3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947" name="Google Shape;3947;p24"/>
            <p:cNvSpPr/>
            <p:nvPr/>
          </p:nvSpPr>
          <p:spPr>
            <a:xfrm flipH="1">
              <a:off x="417544" y="-459117"/>
              <a:ext cx="54596" cy="42100"/>
            </a:xfrm>
            <a:custGeom>
              <a:avLst/>
              <a:gdLst/>
              <a:ahLst/>
              <a:cxnLst/>
              <a:rect l="l" t="t" r="r" b="b"/>
              <a:pathLst>
                <a:path w="651" h="502" extrusionOk="0">
                  <a:moveTo>
                    <a:pt x="320" y="1"/>
                  </a:moveTo>
                  <a:cubicBezTo>
                    <a:pt x="0" y="1"/>
                    <a:pt x="0" y="501"/>
                    <a:pt x="320" y="501"/>
                  </a:cubicBezTo>
                  <a:cubicBezTo>
                    <a:pt x="651" y="501"/>
                    <a:pt x="651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3948" name="Google Shape;3948;p24"/>
            <p:cNvSpPr/>
            <p:nvPr/>
          </p:nvSpPr>
          <p:spPr>
            <a:xfrm flipH="1">
              <a:off x="7370415" y="-306231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24"/>
            <p:cNvSpPr/>
            <p:nvPr/>
          </p:nvSpPr>
          <p:spPr>
            <a:xfrm flipH="1">
              <a:off x="9090308" y="4296849"/>
              <a:ext cx="53841" cy="42016"/>
            </a:xfrm>
            <a:custGeom>
              <a:avLst/>
              <a:gdLst/>
              <a:ahLst/>
              <a:cxnLst/>
              <a:rect l="l" t="t" r="r" b="b"/>
              <a:pathLst>
                <a:path w="642" h="501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41" y="501"/>
                    <a:pt x="641" y="0"/>
                    <a:pt x="321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24"/>
            <p:cNvSpPr/>
            <p:nvPr/>
          </p:nvSpPr>
          <p:spPr>
            <a:xfrm flipH="1">
              <a:off x="4597267" y="5406211"/>
              <a:ext cx="54680" cy="42100"/>
            </a:xfrm>
            <a:custGeom>
              <a:avLst/>
              <a:gdLst/>
              <a:ahLst/>
              <a:cxnLst/>
              <a:rect l="l" t="t" r="r" b="b"/>
              <a:pathLst>
                <a:path w="652" h="502" extrusionOk="0">
                  <a:moveTo>
                    <a:pt x="321" y="0"/>
                  </a:moveTo>
                  <a:cubicBezTo>
                    <a:pt x="0" y="0"/>
                    <a:pt x="0" y="501"/>
                    <a:pt x="321" y="501"/>
                  </a:cubicBezTo>
                  <a:cubicBezTo>
                    <a:pt x="651" y="501"/>
                    <a:pt x="651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24"/>
            <p:cNvSpPr/>
            <p:nvPr/>
          </p:nvSpPr>
          <p:spPr>
            <a:xfrm flipH="1">
              <a:off x="2953774" y="3302466"/>
              <a:ext cx="53841" cy="42100"/>
            </a:xfrm>
            <a:custGeom>
              <a:avLst/>
              <a:gdLst/>
              <a:ahLst/>
              <a:cxnLst/>
              <a:rect l="l" t="t" r="r" b="b"/>
              <a:pathLst>
                <a:path w="642" h="502" extrusionOk="0">
                  <a:moveTo>
                    <a:pt x="321" y="0"/>
                  </a:moveTo>
                  <a:cubicBezTo>
                    <a:pt x="1" y="0"/>
                    <a:pt x="1" y="501"/>
                    <a:pt x="321" y="501"/>
                  </a:cubicBezTo>
                  <a:cubicBezTo>
                    <a:pt x="642" y="501"/>
                    <a:pt x="642" y="0"/>
                    <a:pt x="3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24"/>
            <p:cNvSpPr/>
            <p:nvPr/>
          </p:nvSpPr>
          <p:spPr>
            <a:xfrm flipH="1">
              <a:off x="150" y="1560680"/>
              <a:ext cx="53757" cy="42100"/>
            </a:xfrm>
            <a:custGeom>
              <a:avLst/>
              <a:gdLst/>
              <a:ahLst/>
              <a:cxnLst/>
              <a:rect l="l" t="t" r="r" b="b"/>
              <a:pathLst>
                <a:path w="641" h="502" extrusionOk="0">
                  <a:moveTo>
                    <a:pt x="320" y="0"/>
                  </a:moveTo>
                  <a:cubicBezTo>
                    <a:pt x="0" y="0"/>
                    <a:pt x="0" y="501"/>
                    <a:pt x="320" y="501"/>
                  </a:cubicBezTo>
                  <a:cubicBezTo>
                    <a:pt x="641" y="501"/>
                    <a:pt x="641" y="0"/>
                    <a:pt x="3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53" name="Google Shape;3953;p24"/>
          <p:cNvSpPr txBox="1">
            <a:spLocks noGrp="1"/>
          </p:cNvSpPr>
          <p:nvPr>
            <p:ph type="subTitle" idx="1"/>
          </p:nvPr>
        </p:nvSpPr>
        <p:spPr>
          <a:xfrm>
            <a:off x="1799550" y="1556050"/>
            <a:ext cx="5544900" cy="149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300">
                <a:latin typeface="Manrope"/>
                <a:ea typeface="Manrope"/>
                <a:cs typeface="Manrope"/>
                <a:sym typeface="Manrop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grpSp>
        <p:nvGrpSpPr>
          <p:cNvPr id="3954" name="Google Shape;3954;p24"/>
          <p:cNvGrpSpPr/>
          <p:nvPr/>
        </p:nvGrpSpPr>
        <p:grpSpPr>
          <a:xfrm rot="5400000">
            <a:off x="-200804" y="3212419"/>
            <a:ext cx="2280567" cy="2228828"/>
            <a:chOff x="4817775" y="976050"/>
            <a:chExt cx="626650" cy="612450"/>
          </a:xfrm>
        </p:grpSpPr>
        <p:sp>
          <p:nvSpPr>
            <p:cNvPr id="3955" name="Google Shape;3955;p24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24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24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24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24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24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24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24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24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24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24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24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24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24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24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24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24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24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24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24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24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24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24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24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24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24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24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24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24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24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24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24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24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24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24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24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24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24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24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24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24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24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24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24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24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24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24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24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24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24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24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24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24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24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24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24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24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24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24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24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24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24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24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24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24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24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24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24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24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24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24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24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24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24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24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24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24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24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24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24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24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24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24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24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24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24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24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24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24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24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24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24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24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24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24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24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24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24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24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24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24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24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24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24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24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24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24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24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24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24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24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24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24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24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24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24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24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24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24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24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24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24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24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24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24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24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24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24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24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24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24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24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24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24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24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24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24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24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24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24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24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24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24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24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24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24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24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24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24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24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24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6" name="Google Shape;4106;p24"/>
          <p:cNvGrpSpPr/>
          <p:nvPr/>
        </p:nvGrpSpPr>
        <p:grpSpPr>
          <a:xfrm rot="-405914">
            <a:off x="6786345" y="2983505"/>
            <a:ext cx="2749143" cy="2686664"/>
            <a:chOff x="4817775" y="976050"/>
            <a:chExt cx="626650" cy="612450"/>
          </a:xfrm>
        </p:grpSpPr>
        <p:sp>
          <p:nvSpPr>
            <p:cNvPr id="4107" name="Google Shape;4107;p24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24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24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24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24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24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24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24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24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24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24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24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24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24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24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24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24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24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24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24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24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24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24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24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24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24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24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24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24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24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24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24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24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24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24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24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24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24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24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24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24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24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24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24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24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24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24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24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24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24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24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24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24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24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24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24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24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24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24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24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24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24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24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24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24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24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24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24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24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24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24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24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24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24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24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24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24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24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24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24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24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24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24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24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24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24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24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24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24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24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24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24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24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24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24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24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24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24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24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24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24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24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24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24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24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24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24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24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24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24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24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24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24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24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24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24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24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24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24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24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24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24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24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24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24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24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24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24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24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24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24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24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24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24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24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24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24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24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24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24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24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24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24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24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24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24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24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24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24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24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24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58" name="Google Shape;4258;p24"/>
          <p:cNvGrpSpPr/>
          <p:nvPr/>
        </p:nvGrpSpPr>
        <p:grpSpPr>
          <a:xfrm rot="-6812785">
            <a:off x="5668673" y="-1334226"/>
            <a:ext cx="2351672" cy="2298383"/>
            <a:chOff x="4817775" y="976050"/>
            <a:chExt cx="626650" cy="612450"/>
          </a:xfrm>
        </p:grpSpPr>
        <p:sp>
          <p:nvSpPr>
            <p:cNvPr id="4259" name="Google Shape;4259;p24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24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24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24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24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24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24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24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24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24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24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24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24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24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24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24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24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24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24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24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24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24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24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24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24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24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24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24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24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24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24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24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24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24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24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24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24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24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24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24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24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24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24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24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24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24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24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24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24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24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24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24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24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24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24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24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24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24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24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24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24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24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24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24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24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24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24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24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24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24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24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24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24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24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24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24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24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24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24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24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24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24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24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24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24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24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24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24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24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24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24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24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24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24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24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24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24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24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24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24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24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24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24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24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24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24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24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24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24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24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24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24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24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24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24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24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24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24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24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24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24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24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24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24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24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24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24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24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24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24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24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24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24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24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24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24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24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24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24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24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24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24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24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24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24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24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24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24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24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24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24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iro"/>
              <a:buNone/>
              <a:defRPr sz="3600" b="1">
                <a:solidFill>
                  <a:schemeClr val="dk1"/>
                </a:solidFill>
                <a:latin typeface="Cairo"/>
                <a:ea typeface="Cairo"/>
                <a:cs typeface="Cairo"/>
                <a:sym typeface="Cair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xygen"/>
              <a:buChar char="●"/>
              <a:defRPr sz="1800"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2" r:id="rId2"/>
    <p:sldLayoutId id="2147483655" r:id="rId3"/>
    <p:sldLayoutId id="2147483658" r:id="rId4"/>
    <p:sldLayoutId id="2147483662" r:id="rId5"/>
    <p:sldLayoutId id="2147483663" r:id="rId6"/>
    <p:sldLayoutId id="2147483665" r:id="rId7"/>
    <p:sldLayoutId id="2147483667" r:id="rId8"/>
    <p:sldLayoutId id="2147483670" r:id="rId9"/>
    <p:sldLayoutId id="2147483671" r:id="rId10"/>
    <p:sldLayoutId id="2147483673" r:id="rId11"/>
    <p:sldLayoutId id="2147483675" r:id="rId12"/>
    <p:sldLayoutId id="2147483679" r:id="rId13"/>
    <p:sldLayoutId id="2147483683" r:id="rId14"/>
    <p:sldLayoutId id="2147483684" r:id="rId15"/>
    <p:sldLayoutId id="2147483687" r:id="rId16"/>
    <p:sldLayoutId id="2147483692" r:id="rId17"/>
    <p:sldLayoutId id="2147483693" r:id="rId1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0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5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5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9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8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6" name="Google Shape;6886;p56"/>
          <p:cNvSpPr/>
          <p:nvPr/>
        </p:nvSpPr>
        <p:spPr>
          <a:xfrm>
            <a:off x="3899025" y="3343725"/>
            <a:ext cx="4542600" cy="433500"/>
          </a:xfrm>
          <a:prstGeom prst="roundRect">
            <a:avLst>
              <a:gd name="adj" fmla="val 15744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87" name="Google Shape;6887;p56"/>
          <p:cNvGrpSpPr/>
          <p:nvPr/>
        </p:nvGrpSpPr>
        <p:grpSpPr>
          <a:xfrm rot="2700000">
            <a:off x="2050936" y="352273"/>
            <a:ext cx="1434874" cy="1402359"/>
            <a:chOff x="4817775" y="976050"/>
            <a:chExt cx="626650" cy="612450"/>
          </a:xfrm>
        </p:grpSpPr>
        <p:sp>
          <p:nvSpPr>
            <p:cNvPr id="6888" name="Google Shape;6888;p56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56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56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56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56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56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56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56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56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56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56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56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56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56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56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56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56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56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56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56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56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56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56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56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56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56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56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56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56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56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56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56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56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56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56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56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56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56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56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56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56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56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56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56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56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56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56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56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56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56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56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56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56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56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56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56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56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56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56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56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56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56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56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56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56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56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56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56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56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56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56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56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56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56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56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56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56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56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56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56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56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56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56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56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56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56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56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56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56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56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56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56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56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56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56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56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56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56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56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56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56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56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56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56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56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56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56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56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56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56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56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56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56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56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56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56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56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56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56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56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56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56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56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56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56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56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56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56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56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56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56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56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56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56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56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56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56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56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56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56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56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56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56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56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56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56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56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56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56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56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56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39" name="Google Shape;7039;p56"/>
          <p:cNvSpPr txBox="1">
            <a:spLocks noGrp="1"/>
          </p:cNvSpPr>
          <p:nvPr>
            <p:ph type="ctrTitle"/>
          </p:nvPr>
        </p:nvSpPr>
        <p:spPr>
          <a:xfrm>
            <a:off x="2934249" y="1366260"/>
            <a:ext cx="5507376" cy="1373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 dirty="0">
                <a:solidFill>
                  <a:schemeClr val="accent1"/>
                </a:solidFill>
              </a:rPr>
              <a:t>Medical marijuana</a:t>
            </a:r>
            <a:endParaRPr sz="4000" dirty="0"/>
          </a:p>
        </p:txBody>
      </p:sp>
      <p:sp>
        <p:nvSpPr>
          <p:cNvPr id="7040" name="Google Shape;7040;p56"/>
          <p:cNvSpPr txBox="1">
            <a:spLocks noGrp="1"/>
          </p:cNvSpPr>
          <p:nvPr>
            <p:ph type="subTitle" idx="1"/>
          </p:nvPr>
        </p:nvSpPr>
        <p:spPr>
          <a:xfrm>
            <a:off x="3889850" y="3343725"/>
            <a:ext cx="4475575" cy="433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err="1"/>
              <a:t>Présented</a:t>
            </a:r>
            <a:r>
              <a:rPr lang="en" dirty="0"/>
              <a:t> by Martin Payer and Jassica Adamo</a:t>
            </a:r>
            <a:endParaRPr dirty="0"/>
          </a:p>
        </p:txBody>
      </p:sp>
      <p:grpSp>
        <p:nvGrpSpPr>
          <p:cNvPr id="7041" name="Google Shape;7041;p56"/>
          <p:cNvGrpSpPr/>
          <p:nvPr/>
        </p:nvGrpSpPr>
        <p:grpSpPr>
          <a:xfrm>
            <a:off x="959016" y="230604"/>
            <a:ext cx="2299402" cy="2780664"/>
            <a:chOff x="1279417" y="546750"/>
            <a:chExt cx="2332524" cy="2820718"/>
          </a:xfrm>
        </p:grpSpPr>
        <p:grpSp>
          <p:nvGrpSpPr>
            <p:cNvPr id="7042" name="Google Shape;7042;p56"/>
            <p:cNvGrpSpPr/>
            <p:nvPr/>
          </p:nvGrpSpPr>
          <p:grpSpPr>
            <a:xfrm rot="-2700000" flipH="1">
              <a:off x="1995464" y="494996"/>
              <a:ext cx="835943" cy="2371546"/>
              <a:chOff x="5582850" y="941050"/>
              <a:chExt cx="229100" cy="649950"/>
            </a:xfrm>
          </p:grpSpPr>
          <p:sp>
            <p:nvSpPr>
              <p:cNvPr id="7043" name="Google Shape;7043;p56"/>
              <p:cNvSpPr/>
              <p:nvPr/>
            </p:nvSpPr>
            <p:spPr>
              <a:xfrm>
                <a:off x="5585100" y="1200925"/>
                <a:ext cx="22457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8983" h="2214" extrusionOk="0">
                    <a:moveTo>
                      <a:pt x="0" y="0"/>
                    </a:moveTo>
                    <a:lnTo>
                      <a:pt x="0" y="2214"/>
                    </a:lnTo>
                    <a:lnTo>
                      <a:pt x="8983" y="2214"/>
                    </a:lnTo>
                    <a:lnTo>
                      <a:pt x="898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4" name="Google Shape;7044;p56"/>
              <p:cNvSpPr/>
              <p:nvPr/>
            </p:nvSpPr>
            <p:spPr>
              <a:xfrm>
                <a:off x="5621400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5" name="Google Shape;7045;p56"/>
              <p:cNvSpPr/>
              <p:nvPr/>
            </p:nvSpPr>
            <p:spPr>
              <a:xfrm>
                <a:off x="5671975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6" name="Google Shape;7046;p56"/>
              <p:cNvSpPr/>
              <p:nvPr/>
            </p:nvSpPr>
            <p:spPr>
              <a:xfrm>
                <a:off x="5722800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7" name="Google Shape;7047;p56"/>
              <p:cNvSpPr/>
              <p:nvPr/>
            </p:nvSpPr>
            <p:spPr>
              <a:xfrm>
                <a:off x="5773350" y="1105800"/>
                <a:ext cx="25325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8" name="Google Shape;7048;p56"/>
              <p:cNvSpPr/>
              <p:nvPr/>
            </p:nvSpPr>
            <p:spPr>
              <a:xfrm>
                <a:off x="5643925" y="1256250"/>
                <a:ext cx="106925" cy="332750"/>
              </a:xfrm>
              <a:custGeom>
                <a:avLst/>
                <a:gdLst/>
                <a:ahLst/>
                <a:cxnLst/>
                <a:rect l="l" t="t" r="r" b="b"/>
                <a:pathLst>
                  <a:path w="4277" h="13310" extrusionOk="0">
                    <a:moveTo>
                      <a:pt x="1" y="1"/>
                    </a:moveTo>
                    <a:lnTo>
                      <a:pt x="1" y="8372"/>
                    </a:lnTo>
                    <a:cubicBezTo>
                      <a:pt x="1" y="8933"/>
                      <a:pt x="221" y="9484"/>
                      <a:pt x="612" y="9904"/>
                    </a:cubicBezTo>
                    <a:cubicBezTo>
                      <a:pt x="802" y="10115"/>
                      <a:pt x="952" y="10355"/>
                      <a:pt x="1062" y="10615"/>
                    </a:cubicBezTo>
                    <a:cubicBezTo>
                      <a:pt x="1162" y="10876"/>
                      <a:pt x="1222" y="11156"/>
                      <a:pt x="1222" y="11437"/>
                    </a:cubicBezTo>
                    <a:lnTo>
                      <a:pt x="1222" y="13309"/>
                    </a:lnTo>
                    <a:lnTo>
                      <a:pt x="1543" y="13309"/>
                    </a:lnTo>
                    <a:cubicBezTo>
                      <a:pt x="1583" y="12939"/>
                      <a:pt x="1603" y="12578"/>
                      <a:pt x="1603" y="12288"/>
                    </a:cubicBezTo>
                    <a:lnTo>
                      <a:pt x="1603" y="11036"/>
                    </a:lnTo>
                    <a:cubicBezTo>
                      <a:pt x="1603" y="10445"/>
                      <a:pt x="1393" y="9874"/>
                      <a:pt x="1012" y="9424"/>
                    </a:cubicBezTo>
                    <a:cubicBezTo>
                      <a:pt x="822" y="9193"/>
                      <a:pt x="682" y="8943"/>
                      <a:pt x="582" y="8663"/>
                    </a:cubicBezTo>
                    <a:cubicBezTo>
                      <a:pt x="481" y="8392"/>
                      <a:pt x="431" y="8102"/>
                      <a:pt x="431" y="7801"/>
                    </a:cubicBezTo>
                    <a:lnTo>
                      <a:pt x="431" y="3205"/>
                    </a:lnTo>
                    <a:lnTo>
                      <a:pt x="622" y="3265"/>
                    </a:lnTo>
                    <a:lnTo>
                      <a:pt x="1633" y="3616"/>
                    </a:lnTo>
                    <a:lnTo>
                      <a:pt x="2254" y="3836"/>
                    </a:lnTo>
                    <a:lnTo>
                      <a:pt x="3846" y="4387"/>
                    </a:lnTo>
                    <a:lnTo>
                      <a:pt x="3846" y="7801"/>
                    </a:lnTo>
                    <a:cubicBezTo>
                      <a:pt x="3846" y="8392"/>
                      <a:pt x="3636" y="8973"/>
                      <a:pt x="3255" y="9424"/>
                    </a:cubicBezTo>
                    <a:cubicBezTo>
                      <a:pt x="3065" y="9644"/>
                      <a:pt x="2925" y="9904"/>
                      <a:pt x="2825" y="10175"/>
                    </a:cubicBezTo>
                    <a:cubicBezTo>
                      <a:pt x="2725" y="10455"/>
                      <a:pt x="2674" y="10746"/>
                      <a:pt x="2674" y="11036"/>
                    </a:cubicBezTo>
                    <a:lnTo>
                      <a:pt x="2674" y="12288"/>
                    </a:lnTo>
                    <a:cubicBezTo>
                      <a:pt x="2674" y="12578"/>
                      <a:pt x="2694" y="12939"/>
                      <a:pt x="2735" y="13309"/>
                    </a:cubicBezTo>
                    <a:lnTo>
                      <a:pt x="3055" y="13309"/>
                    </a:lnTo>
                    <a:lnTo>
                      <a:pt x="3055" y="11437"/>
                    </a:lnTo>
                    <a:cubicBezTo>
                      <a:pt x="3055" y="11156"/>
                      <a:pt x="3115" y="10876"/>
                      <a:pt x="3215" y="10615"/>
                    </a:cubicBezTo>
                    <a:cubicBezTo>
                      <a:pt x="3315" y="10355"/>
                      <a:pt x="3476" y="10115"/>
                      <a:pt x="3666" y="9904"/>
                    </a:cubicBezTo>
                    <a:cubicBezTo>
                      <a:pt x="4056" y="9484"/>
                      <a:pt x="4277" y="8933"/>
                      <a:pt x="4277" y="8372"/>
                    </a:cubicBezTo>
                    <a:lnTo>
                      <a:pt x="4277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9" name="Google Shape;7049;p56"/>
              <p:cNvSpPr/>
              <p:nvPr/>
            </p:nvSpPr>
            <p:spPr>
              <a:xfrm>
                <a:off x="5624400" y="943075"/>
                <a:ext cx="145975" cy="162750"/>
              </a:xfrm>
              <a:custGeom>
                <a:avLst/>
                <a:gdLst/>
                <a:ahLst/>
                <a:cxnLst/>
                <a:rect l="l" t="t" r="r" b="b"/>
                <a:pathLst>
                  <a:path w="5839" h="6510" extrusionOk="0">
                    <a:moveTo>
                      <a:pt x="2915" y="0"/>
                    </a:moveTo>
                    <a:cubicBezTo>
                      <a:pt x="181" y="0"/>
                      <a:pt x="1062" y="3114"/>
                      <a:pt x="1062" y="4346"/>
                    </a:cubicBezTo>
                    <a:cubicBezTo>
                      <a:pt x="1062" y="5568"/>
                      <a:pt x="1" y="6509"/>
                      <a:pt x="1" y="6509"/>
                    </a:cubicBezTo>
                    <a:lnTo>
                      <a:pt x="5839" y="6509"/>
                    </a:lnTo>
                    <a:cubicBezTo>
                      <a:pt x="5839" y="6509"/>
                      <a:pt x="4777" y="5568"/>
                      <a:pt x="4777" y="4346"/>
                    </a:cubicBezTo>
                    <a:cubicBezTo>
                      <a:pt x="4777" y="3114"/>
                      <a:pt x="5659" y="0"/>
                      <a:pt x="2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0" name="Google Shape;7050;p56"/>
              <p:cNvSpPr/>
              <p:nvPr/>
            </p:nvSpPr>
            <p:spPr>
              <a:xfrm>
                <a:off x="5748075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1" name="Google Shape;7051;p56"/>
              <p:cNvSpPr/>
              <p:nvPr/>
            </p:nvSpPr>
            <p:spPr>
              <a:xfrm>
                <a:off x="5654700" y="1336100"/>
                <a:ext cx="85400" cy="252900"/>
              </a:xfrm>
              <a:custGeom>
                <a:avLst/>
                <a:gdLst/>
                <a:ahLst/>
                <a:cxnLst/>
                <a:rect l="l" t="t" r="r" b="b"/>
                <a:pathLst>
                  <a:path w="3416" h="10116" extrusionOk="0">
                    <a:moveTo>
                      <a:pt x="0" y="1"/>
                    </a:moveTo>
                    <a:lnTo>
                      <a:pt x="0" y="4607"/>
                    </a:lnTo>
                    <a:cubicBezTo>
                      <a:pt x="0" y="4908"/>
                      <a:pt x="50" y="5198"/>
                      <a:pt x="151" y="5469"/>
                    </a:cubicBezTo>
                    <a:cubicBezTo>
                      <a:pt x="251" y="5749"/>
                      <a:pt x="391" y="5999"/>
                      <a:pt x="581" y="6230"/>
                    </a:cubicBezTo>
                    <a:cubicBezTo>
                      <a:pt x="962" y="6680"/>
                      <a:pt x="1172" y="7251"/>
                      <a:pt x="1172" y="7842"/>
                    </a:cubicBezTo>
                    <a:lnTo>
                      <a:pt x="1172" y="9094"/>
                    </a:lnTo>
                    <a:cubicBezTo>
                      <a:pt x="1172" y="9384"/>
                      <a:pt x="1152" y="9745"/>
                      <a:pt x="1112" y="10115"/>
                    </a:cubicBezTo>
                    <a:lnTo>
                      <a:pt x="2304" y="10115"/>
                    </a:lnTo>
                    <a:cubicBezTo>
                      <a:pt x="2263" y="9745"/>
                      <a:pt x="2243" y="9384"/>
                      <a:pt x="2243" y="9094"/>
                    </a:cubicBezTo>
                    <a:lnTo>
                      <a:pt x="2243" y="7842"/>
                    </a:lnTo>
                    <a:cubicBezTo>
                      <a:pt x="2243" y="7552"/>
                      <a:pt x="2294" y="7261"/>
                      <a:pt x="2394" y="6981"/>
                    </a:cubicBezTo>
                    <a:cubicBezTo>
                      <a:pt x="2494" y="6710"/>
                      <a:pt x="2634" y="6450"/>
                      <a:pt x="2834" y="6230"/>
                    </a:cubicBezTo>
                    <a:cubicBezTo>
                      <a:pt x="3205" y="5779"/>
                      <a:pt x="3415" y="5198"/>
                      <a:pt x="3415" y="4607"/>
                    </a:cubicBezTo>
                    <a:lnTo>
                      <a:pt x="3415" y="119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2" name="Google Shape;7052;p56"/>
              <p:cNvSpPr/>
              <p:nvPr/>
            </p:nvSpPr>
            <p:spPr>
              <a:xfrm>
                <a:off x="5697250" y="1105800"/>
                <a:ext cx="25575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23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22" y="3805"/>
                    </a:lnTo>
                    <a:lnTo>
                      <a:pt x="102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3" name="Google Shape;7053;p56"/>
              <p:cNvSpPr/>
              <p:nvPr/>
            </p:nvSpPr>
            <p:spPr>
              <a:xfrm>
                <a:off x="5646675" y="1105800"/>
                <a:ext cx="25325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4" name="Google Shape;7054;p56"/>
              <p:cNvSpPr/>
              <p:nvPr/>
            </p:nvSpPr>
            <p:spPr>
              <a:xfrm>
                <a:off x="5596125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1" y="3805"/>
                    </a:lnTo>
                    <a:lnTo>
                      <a:pt x="101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5" name="Google Shape;7055;p56"/>
              <p:cNvSpPr/>
              <p:nvPr/>
            </p:nvSpPr>
            <p:spPr>
              <a:xfrm>
                <a:off x="5641925" y="1254250"/>
                <a:ext cx="110925" cy="336750"/>
              </a:xfrm>
              <a:custGeom>
                <a:avLst/>
                <a:gdLst/>
                <a:ahLst/>
                <a:cxnLst/>
                <a:rect l="l" t="t" r="r" b="b"/>
                <a:pathLst>
                  <a:path w="4437" h="13470" extrusionOk="0">
                    <a:moveTo>
                      <a:pt x="4277" y="171"/>
                    </a:moveTo>
                    <a:lnTo>
                      <a:pt x="4277" y="8452"/>
                    </a:lnTo>
                    <a:cubicBezTo>
                      <a:pt x="4277" y="9003"/>
                      <a:pt x="4066" y="9524"/>
                      <a:pt x="3686" y="9924"/>
                    </a:cubicBezTo>
                    <a:cubicBezTo>
                      <a:pt x="3485" y="10145"/>
                      <a:pt x="3325" y="10385"/>
                      <a:pt x="3215" y="10665"/>
                    </a:cubicBezTo>
                    <a:cubicBezTo>
                      <a:pt x="3105" y="10936"/>
                      <a:pt x="3055" y="11226"/>
                      <a:pt x="3055" y="11517"/>
                    </a:cubicBezTo>
                    <a:lnTo>
                      <a:pt x="3055" y="13309"/>
                    </a:lnTo>
                    <a:lnTo>
                      <a:pt x="1383" y="13309"/>
                    </a:lnTo>
                    <a:lnTo>
                      <a:pt x="1383" y="11517"/>
                    </a:lnTo>
                    <a:cubicBezTo>
                      <a:pt x="1383" y="11226"/>
                      <a:pt x="1322" y="10936"/>
                      <a:pt x="1222" y="10655"/>
                    </a:cubicBezTo>
                    <a:cubicBezTo>
                      <a:pt x="1112" y="10385"/>
                      <a:pt x="952" y="10135"/>
                      <a:pt x="752" y="9924"/>
                    </a:cubicBezTo>
                    <a:cubicBezTo>
                      <a:pt x="371" y="9524"/>
                      <a:pt x="161" y="9003"/>
                      <a:pt x="161" y="8452"/>
                    </a:cubicBezTo>
                    <a:lnTo>
                      <a:pt x="161" y="171"/>
                    </a:lnTo>
                    <a:close/>
                    <a:moveTo>
                      <a:pt x="81" y="0"/>
                    </a:moveTo>
                    <a:cubicBezTo>
                      <a:pt x="31" y="0"/>
                      <a:pt x="1" y="40"/>
                      <a:pt x="1" y="81"/>
                    </a:cubicBezTo>
                    <a:lnTo>
                      <a:pt x="1" y="8452"/>
                    </a:lnTo>
                    <a:cubicBezTo>
                      <a:pt x="1" y="9043"/>
                      <a:pt x="221" y="9604"/>
                      <a:pt x="631" y="10034"/>
                    </a:cubicBezTo>
                    <a:cubicBezTo>
                      <a:pt x="812" y="10235"/>
                      <a:pt x="962" y="10465"/>
                      <a:pt x="1062" y="10725"/>
                    </a:cubicBezTo>
                    <a:cubicBezTo>
                      <a:pt x="1162" y="10976"/>
                      <a:pt x="1212" y="11246"/>
                      <a:pt x="1212" y="11517"/>
                    </a:cubicBezTo>
                    <a:lnTo>
                      <a:pt x="1212" y="13389"/>
                    </a:lnTo>
                    <a:cubicBezTo>
                      <a:pt x="1212" y="13439"/>
                      <a:pt x="1252" y="13469"/>
                      <a:pt x="1302" y="13469"/>
                    </a:cubicBezTo>
                    <a:lnTo>
                      <a:pt x="3135" y="13469"/>
                    </a:lnTo>
                    <a:cubicBezTo>
                      <a:pt x="3185" y="13469"/>
                      <a:pt x="3225" y="13439"/>
                      <a:pt x="3225" y="13389"/>
                    </a:cubicBezTo>
                    <a:lnTo>
                      <a:pt x="3225" y="11517"/>
                    </a:lnTo>
                    <a:cubicBezTo>
                      <a:pt x="3225" y="11246"/>
                      <a:pt x="3275" y="10976"/>
                      <a:pt x="3375" y="10725"/>
                    </a:cubicBezTo>
                    <a:cubicBezTo>
                      <a:pt x="3475" y="10465"/>
                      <a:pt x="3616" y="10235"/>
                      <a:pt x="3806" y="10034"/>
                    </a:cubicBezTo>
                    <a:cubicBezTo>
                      <a:pt x="4216" y="9604"/>
                      <a:pt x="4437" y="9043"/>
                      <a:pt x="4437" y="8452"/>
                    </a:cubicBezTo>
                    <a:lnTo>
                      <a:pt x="4437" y="81"/>
                    </a:lnTo>
                    <a:cubicBezTo>
                      <a:pt x="4437" y="40"/>
                      <a:pt x="4407" y="0"/>
                      <a:pt x="4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6" name="Google Shape;7056;p56"/>
              <p:cNvSpPr/>
              <p:nvPr/>
            </p:nvSpPr>
            <p:spPr>
              <a:xfrm>
                <a:off x="5622150" y="941050"/>
                <a:ext cx="150475" cy="167025"/>
              </a:xfrm>
              <a:custGeom>
                <a:avLst/>
                <a:gdLst/>
                <a:ahLst/>
                <a:cxnLst/>
                <a:rect l="l" t="t" r="r" b="b"/>
                <a:pathLst>
                  <a:path w="6019" h="6681" extrusionOk="0">
                    <a:moveTo>
                      <a:pt x="3005" y="161"/>
                    </a:moveTo>
                    <a:cubicBezTo>
                      <a:pt x="3646" y="161"/>
                      <a:pt x="4116" y="341"/>
                      <a:pt x="4427" y="682"/>
                    </a:cubicBezTo>
                    <a:cubicBezTo>
                      <a:pt x="5068" y="1383"/>
                      <a:pt x="4937" y="2685"/>
                      <a:pt x="4837" y="3636"/>
                    </a:cubicBezTo>
                    <a:cubicBezTo>
                      <a:pt x="4807" y="3936"/>
                      <a:pt x="4787" y="4207"/>
                      <a:pt x="4787" y="4427"/>
                    </a:cubicBezTo>
                    <a:cubicBezTo>
                      <a:pt x="4787" y="5408"/>
                      <a:pt x="5428" y="6200"/>
                      <a:pt x="5728" y="6510"/>
                    </a:cubicBezTo>
                    <a:lnTo>
                      <a:pt x="291" y="6510"/>
                    </a:lnTo>
                    <a:cubicBezTo>
                      <a:pt x="591" y="6200"/>
                      <a:pt x="1232" y="5408"/>
                      <a:pt x="1232" y="4427"/>
                    </a:cubicBezTo>
                    <a:cubicBezTo>
                      <a:pt x="1232" y="4207"/>
                      <a:pt x="1202" y="3936"/>
                      <a:pt x="1172" y="3636"/>
                    </a:cubicBezTo>
                    <a:cubicBezTo>
                      <a:pt x="1082" y="2685"/>
                      <a:pt x="952" y="1383"/>
                      <a:pt x="1593" y="682"/>
                    </a:cubicBezTo>
                    <a:cubicBezTo>
                      <a:pt x="1903" y="341"/>
                      <a:pt x="2374" y="161"/>
                      <a:pt x="3005" y="161"/>
                    </a:cubicBezTo>
                    <a:close/>
                    <a:moveTo>
                      <a:pt x="3005" y="1"/>
                    </a:moveTo>
                    <a:cubicBezTo>
                      <a:pt x="2324" y="1"/>
                      <a:pt x="1813" y="191"/>
                      <a:pt x="1463" y="572"/>
                    </a:cubicBezTo>
                    <a:cubicBezTo>
                      <a:pt x="782" y="1323"/>
                      <a:pt x="912" y="2665"/>
                      <a:pt x="1012" y="3646"/>
                    </a:cubicBezTo>
                    <a:cubicBezTo>
                      <a:pt x="1042" y="3956"/>
                      <a:pt x="1062" y="4217"/>
                      <a:pt x="1062" y="4427"/>
                    </a:cubicBezTo>
                    <a:cubicBezTo>
                      <a:pt x="1062" y="5599"/>
                      <a:pt x="41" y="6520"/>
                      <a:pt x="31" y="6530"/>
                    </a:cubicBezTo>
                    <a:cubicBezTo>
                      <a:pt x="10" y="6560"/>
                      <a:pt x="0" y="6590"/>
                      <a:pt x="10" y="6620"/>
                    </a:cubicBezTo>
                    <a:cubicBezTo>
                      <a:pt x="21" y="6660"/>
                      <a:pt x="51" y="6680"/>
                      <a:pt x="91" y="6680"/>
                    </a:cubicBezTo>
                    <a:lnTo>
                      <a:pt x="5929" y="6680"/>
                    </a:lnTo>
                    <a:cubicBezTo>
                      <a:pt x="5969" y="6680"/>
                      <a:pt x="5999" y="6660"/>
                      <a:pt x="6009" y="6620"/>
                    </a:cubicBezTo>
                    <a:cubicBezTo>
                      <a:pt x="6019" y="6590"/>
                      <a:pt x="6009" y="6560"/>
                      <a:pt x="5989" y="6530"/>
                    </a:cubicBezTo>
                    <a:cubicBezTo>
                      <a:pt x="5979" y="6520"/>
                      <a:pt x="4947" y="5599"/>
                      <a:pt x="4947" y="4427"/>
                    </a:cubicBezTo>
                    <a:cubicBezTo>
                      <a:pt x="4947" y="4217"/>
                      <a:pt x="4977" y="3956"/>
                      <a:pt x="5007" y="3646"/>
                    </a:cubicBezTo>
                    <a:cubicBezTo>
                      <a:pt x="5108" y="2665"/>
                      <a:pt x="5238" y="1323"/>
                      <a:pt x="4557" y="572"/>
                    </a:cubicBezTo>
                    <a:cubicBezTo>
                      <a:pt x="4206" y="191"/>
                      <a:pt x="3686" y="1"/>
                      <a:pt x="30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7" name="Google Shape;7057;p56"/>
              <p:cNvSpPr/>
              <p:nvPr/>
            </p:nvSpPr>
            <p:spPr>
              <a:xfrm>
                <a:off x="5582850" y="1198925"/>
                <a:ext cx="229100" cy="59600"/>
              </a:xfrm>
              <a:custGeom>
                <a:avLst/>
                <a:gdLst/>
                <a:ahLst/>
                <a:cxnLst/>
                <a:rect l="l" t="t" r="r" b="b"/>
                <a:pathLst>
                  <a:path w="9164" h="2384" extrusionOk="0">
                    <a:moveTo>
                      <a:pt x="8993" y="171"/>
                    </a:moveTo>
                    <a:lnTo>
                      <a:pt x="8993" y="2213"/>
                    </a:lnTo>
                    <a:lnTo>
                      <a:pt x="171" y="2213"/>
                    </a:lnTo>
                    <a:lnTo>
                      <a:pt x="171" y="171"/>
                    </a:lnTo>
                    <a:close/>
                    <a:moveTo>
                      <a:pt x="90" y="0"/>
                    </a:moveTo>
                    <a:cubicBezTo>
                      <a:pt x="40" y="0"/>
                      <a:pt x="0" y="40"/>
                      <a:pt x="0" y="80"/>
                    </a:cubicBezTo>
                    <a:lnTo>
                      <a:pt x="0" y="2294"/>
                    </a:lnTo>
                    <a:cubicBezTo>
                      <a:pt x="0" y="2344"/>
                      <a:pt x="40" y="2384"/>
                      <a:pt x="90" y="2384"/>
                    </a:cubicBezTo>
                    <a:lnTo>
                      <a:pt x="9073" y="2384"/>
                    </a:lnTo>
                    <a:cubicBezTo>
                      <a:pt x="9123" y="2384"/>
                      <a:pt x="9163" y="2344"/>
                      <a:pt x="9163" y="2294"/>
                    </a:cubicBezTo>
                    <a:lnTo>
                      <a:pt x="9163" y="80"/>
                    </a:lnTo>
                    <a:cubicBezTo>
                      <a:pt x="9163" y="40"/>
                      <a:pt x="9123" y="0"/>
                      <a:pt x="90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8" name="Google Shape;7058;p56"/>
              <p:cNvSpPr/>
              <p:nvPr/>
            </p:nvSpPr>
            <p:spPr>
              <a:xfrm>
                <a:off x="5593850" y="1103800"/>
                <a:ext cx="207075" cy="99400"/>
              </a:xfrm>
              <a:custGeom>
                <a:avLst/>
                <a:gdLst/>
                <a:ahLst/>
                <a:cxnLst/>
                <a:rect l="l" t="t" r="r" b="b"/>
                <a:pathLst>
                  <a:path w="8283" h="3976" extrusionOk="0">
                    <a:moveTo>
                      <a:pt x="8112" y="170"/>
                    </a:moveTo>
                    <a:lnTo>
                      <a:pt x="8112" y="3805"/>
                    </a:lnTo>
                    <a:lnTo>
                      <a:pt x="171" y="3805"/>
                    </a:lnTo>
                    <a:lnTo>
                      <a:pt x="171" y="170"/>
                    </a:lnTo>
                    <a:close/>
                    <a:moveTo>
                      <a:pt x="91" y="0"/>
                    </a:moveTo>
                    <a:cubicBezTo>
                      <a:pt x="41" y="0"/>
                      <a:pt x="1" y="40"/>
                      <a:pt x="1" y="90"/>
                    </a:cubicBezTo>
                    <a:lnTo>
                      <a:pt x="1" y="3885"/>
                    </a:lnTo>
                    <a:cubicBezTo>
                      <a:pt x="1" y="3936"/>
                      <a:pt x="41" y="3976"/>
                      <a:pt x="91" y="3976"/>
                    </a:cubicBezTo>
                    <a:lnTo>
                      <a:pt x="8192" y="3976"/>
                    </a:lnTo>
                    <a:cubicBezTo>
                      <a:pt x="8242" y="3976"/>
                      <a:pt x="8282" y="3936"/>
                      <a:pt x="8282" y="3885"/>
                    </a:cubicBezTo>
                    <a:lnTo>
                      <a:pt x="8282" y="90"/>
                    </a:lnTo>
                    <a:cubicBezTo>
                      <a:pt x="8282" y="40"/>
                      <a:pt x="8242" y="0"/>
                      <a:pt x="8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9" name="Google Shape;7059;p56"/>
              <p:cNvSpPr/>
              <p:nvPr/>
            </p:nvSpPr>
            <p:spPr>
              <a:xfrm>
                <a:off x="5726800" y="1278775"/>
                <a:ext cx="4275" cy="176025"/>
              </a:xfrm>
              <a:custGeom>
                <a:avLst/>
                <a:gdLst/>
                <a:ahLst/>
                <a:cxnLst/>
                <a:rect l="l" t="t" r="r" b="b"/>
                <a:pathLst>
                  <a:path w="171" h="7041" extrusionOk="0">
                    <a:moveTo>
                      <a:pt x="90" y="1"/>
                    </a:moveTo>
                    <a:cubicBezTo>
                      <a:pt x="40" y="1"/>
                      <a:pt x="0" y="41"/>
                      <a:pt x="0" y="91"/>
                    </a:cubicBezTo>
                    <a:lnTo>
                      <a:pt x="0" y="1092"/>
                    </a:lnTo>
                    <a:cubicBezTo>
                      <a:pt x="0" y="1132"/>
                      <a:pt x="40" y="1172"/>
                      <a:pt x="90" y="1172"/>
                    </a:cubicBezTo>
                    <a:cubicBezTo>
                      <a:pt x="131" y="1172"/>
                      <a:pt x="171" y="1132"/>
                      <a:pt x="171" y="1092"/>
                    </a:cubicBezTo>
                    <a:lnTo>
                      <a:pt x="171" y="91"/>
                    </a:lnTo>
                    <a:cubicBezTo>
                      <a:pt x="171" y="41"/>
                      <a:pt x="131" y="1"/>
                      <a:pt x="90" y="1"/>
                    </a:cubicBezTo>
                    <a:close/>
                    <a:moveTo>
                      <a:pt x="90" y="2004"/>
                    </a:moveTo>
                    <a:cubicBezTo>
                      <a:pt x="40" y="2004"/>
                      <a:pt x="0" y="2044"/>
                      <a:pt x="0" y="2094"/>
                    </a:cubicBezTo>
                    <a:lnTo>
                      <a:pt x="0" y="3095"/>
                    </a:lnTo>
                    <a:cubicBezTo>
                      <a:pt x="0" y="3135"/>
                      <a:pt x="40" y="3175"/>
                      <a:pt x="90" y="3175"/>
                    </a:cubicBezTo>
                    <a:cubicBezTo>
                      <a:pt x="131" y="3175"/>
                      <a:pt x="171" y="3135"/>
                      <a:pt x="171" y="3095"/>
                    </a:cubicBezTo>
                    <a:lnTo>
                      <a:pt x="171" y="2094"/>
                    </a:lnTo>
                    <a:cubicBezTo>
                      <a:pt x="171" y="2044"/>
                      <a:pt x="131" y="2004"/>
                      <a:pt x="90" y="2004"/>
                    </a:cubicBezTo>
                    <a:close/>
                    <a:moveTo>
                      <a:pt x="90" y="4006"/>
                    </a:moveTo>
                    <a:cubicBezTo>
                      <a:pt x="40" y="4006"/>
                      <a:pt x="0" y="4046"/>
                      <a:pt x="0" y="4097"/>
                    </a:cubicBezTo>
                    <a:lnTo>
                      <a:pt x="0" y="5098"/>
                    </a:lnTo>
                    <a:cubicBezTo>
                      <a:pt x="0" y="5138"/>
                      <a:pt x="40" y="5178"/>
                      <a:pt x="90" y="5178"/>
                    </a:cubicBezTo>
                    <a:cubicBezTo>
                      <a:pt x="131" y="5178"/>
                      <a:pt x="171" y="5138"/>
                      <a:pt x="171" y="5098"/>
                    </a:cubicBezTo>
                    <a:lnTo>
                      <a:pt x="171" y="4097"/>
                    </a:lnTo>
                    <a:cubicBezTo>
                      <a:pt x="171" y="4046"/>
                      <a:pt x="131" y="4006"/>
                      <a:pt x="90" y="4006"/>
                    </a:cubicBezTo>
                    <a:close/>
                    <a:moveTo>
                      <a:pt x="90" y="6009"/>
                    </a:moveTo>
                    <a:cubicBezTo>
                      <a:pt x="40" y="6009"/>
                      <a:pt x="0" y="6049"/>
                      <a:pt x="0" y="6099"/>
                    </a:cubicBezTo>
                    <a:lnTo>
                      <a:pt x="0" y="6961"/>
                    </a:lnTo>
                    <a:cubicBezTo>
                      <a:pt x="0" y="7001"/>
                      <a:pt x="40" y="7041"/>
                      <a:pt x="90" y="7041"/>
                    </a:cubicBezTo>
                    <a:cubicBezTo>
                      <a:pt x="131" y="7041"/>
                      <a:pt x="171" y="7001"/>
                      <a:pt x="171" y="6961"/>
                    </a:cubicBezTo>
                    <a:lnTo>
                      <a:pt x="171" y="6099"/>
                    </a:lnTo>
                    <a:cubicBezTo>
                      <a:pt x="171" y="6049"/>
                      <a:pt x="131" y="6009"/>
                      <a:pt x="90" y="600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60" name="Google Shape;7060;p56"/>
            <p:cNvGrpSpPr/>
            <p:nvPr/>
          </p:nvGrpSpPr>
          <p:grpSpPr>
            <a:xfrm flipH="1">
              <a:off x="2897505" y="2571756"/>
              <a:ext cx="714435" cy="795712"/>
              <a:chOff x="5599125" y="1586975"/>
              <a:chExt cx="195800" cy="218075"/>
            </a:xfrm>
          </p:grpSpPr>
          <p:sp>
            <p:nvSpPr>
              <p:cNvPr id="7061" name="Google Shape;7061;p56"/>
              <p:cNvSpPr/>
              <p:nvPr/>
            </p:nvSpPr>
            <p:spPr>
              <a:xfrm>
                <a:off x="5599125" y="1588975"/>
                <a:ext cx="195800" cy="214075"/>
              </a:xfrm>
              <a:custGeom>
                <a:avLst/>
                <a:gdLst/>
                <a:ahLst/>
                <a:cxnLst/>
                <a:rect l="l" t="t" r="r" b="b"/>
                <a:pathLst>
                  <a:path w="7832" h="8563" extrusionOk="0">
                    <a:moveTo>
                      <a:pt x="3335" y="0"/>
                    </a:moveTo>
                    <a:cubicBezTo>
                      <a:pt x="3235" y="811"/>
                      <a:pt x="3034" y="1713"/>
                      <a:pt x="2744" y="2283"/>
                    </a:cubicBezTo>
                    <a:cubicBezTo>
                      <a:pt x="1663" y="4376"/>
                      <a:pt x="0" y="8562"/>
                      <a:pt x="3926" y="8562"/>
                    </a:cubicBezTo>
                    <a:lnTo>
                      <a:pt x="4026" y="8562"/>
                    </a:lnTo>
                    <a:cubicBezTo>
                      <a:pt x="7831" y="8492"/>
                      <a:pt x="6179" y="4356"/>
                      <a:pt x="5117" y="2283"/>
                    </a:cubicBezTo>
                    <a:cubicBezTo>
                      <a:pt x="4827" y="1713"/>
                      <a:pt x="4627" y="811"/>
                      <a:pt x="45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2" name="Google Shape;7062;p56"/>
              <p:cNvSpPr/>
              <p:nvPr/>
            </p:nvSpPr>
            <p:spPr>
              <a:xfrm>
                <a:off x="5619900" y="1586975"/>
                <a:ext cx="154725" cy="218075"/>
              </a:xfrm>
              <a:custGeom>
                <a:avLst/>
                <a:gdLst/>
                <a:ahLst/>
                <a:cxnLst/>
                <a:rect l="l" t="t" r="r" b="b"/>
                <a:pathLst>
                  <a:path w="6189" h="8723" extrusionOk="0">
                    <a:moveTo>
                      <a:pt x="3625" y="160"/>
                    </a:moveTo>
                    <a:cubicBezTo>
                      <a:pt x="3736" y="1082"/>
                      <a:pt x="3956" y="1893"/>
                      <a:pt x="4206" y="2403"/>
                    </a:cubicBezTo>
                    <a:cubicBezTo>
                      <a:pt x="4927" y="3785"/>
                      <a:pt x="6009" y="6319"/>
                      <a:pt x="5208" y="7661"/>
                    </a:cubicBezTo>
                    <a:cubicBezTo>
                      <a:pt x="4857" y="8242"/>
                      <a:pt x="4186" y="8542"/>
                      <a:pt x="3195" y="8562"/>
                    </a:cubicBezTo>
                    <a:lnTo>
                      <a:pt x="3095" y="8562"/>
                    </a:lnTo>
                    <a:cubicBezTo>
                      <a:pt x="2063" y="8562"/>
                      <a:pt x="1362" y="8262"/>
                      <a:pt x="1002" y="7671"/>
                    </a:cubicBezTo>
                    <a:cubicBezTo>
                      <a:pt x="181" y="6339"/>
                      <a:pt x="1272" y="3795"/>
                      <a:pt x="1983" y="2403"/>
                    </a:cubicBezTo>
                    <a:cubicBezTo>
                      <a:pt x="2243" y="1893"/>
                      <a:pt x="2464" y="1082"/>
                      <a:pt x="2574" y="160"/>
                    </a:cubicBezTo>
                    <a:close/>
                    <a:moveTo>
                      <a:pt x="2504" y="0"/>
                    </a:moveTo>
                    <a:cubicBezTo>
                      <a:pt x="2454" y="0"/>
                      <a:pt x="2424" y="30"/>
                      <a:pt x="2414" y="70"/>
                    </a:cubicBezTo>
                    <a:cubicBezTo>
                      <a:pt x="2304" y="991"/>
                      <a:pt x="2093" y="1833"/>
                      <a:pt x="1843" y="2323"/>
                    </a:cubicBezTo>
                    <a:cubicBezTo>
                      <a:pt x="1102" y="3755"/>
                      <a:pt x="0" y="6359"/>
                      <a:pt x="852" y="7761"/>
                    </a:cubicBezTo>
                    <a:cubicBezTo>
                      <a:pt x="1252" y="8402"/>
                      <a:pt x="2003" y="8722"/>
                      <a:pt x="3095" y="8722"/>
                    </a:cubicBezTo>
                    <a:lnTo>
                      <a:pt x="3195" y="8722"/>
                    </a:lnTo>
                    <a:cubicBezTo>
                      <a:pt x="4246" y="8702"/>
                      <a:pt x="4967" y="8372"/>
                      <a:pt x="5348" y="7741"/>
                    </a:cubicBezTo>
                    <a:cubicBezTo>
                      <a:pt x="6189" y="6339"/>
                      <a:pt x="5087" y="3745"/>
                      <a:pt x="4356" y="2323"/>
                    </a:cubicBezTo>
                    <a:cubicBezTo>
                      <a:pt x="4106" y="1833"/>
                      <a:pt x="3886" y="991"/>
                      <a:pt x="3786" y="70"/>
                    </a:cubicBezTo>
                    <a:cubicBezTo>
                      <a:pt x="3776" y="30"/>
                      <a:pt x="3746" y="0"/>
                      <a:pt x="36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063" name="Google Shape;7063;p56"/>
          <p:cNvGrpSpPr/>
          <p:nvPr/>
        </p:nvGrpSpPr>
        <p:grpSpPr>
          <a:xfrm rot="-3108487">
            <a:off x="378271" y="1994420"/>
            <a:ext cx="1768777" cy="1728610"/>
            <a:chOff x="4817775" y="976050"/>
            <a:chExt cx="626650" cy="612450"/>
          </a:xfrm>
        </p:grpSpPr>
        <p:sp>
          <p:nvSpPr>
            <p:cNvPr id="7064" name="Google Shape;7064;p56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56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56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56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56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56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56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56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56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56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56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56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56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56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56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56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56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56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56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56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56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56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56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56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56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56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56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56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56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56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56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56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56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56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56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56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56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56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56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56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56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56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56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56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56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56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56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56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56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56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56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56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56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56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56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56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56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56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56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56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56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56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56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56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56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56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56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56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56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56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56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56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56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56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56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56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56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56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56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56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56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56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56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56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56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56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56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56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56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56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56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56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56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56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56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56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56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56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56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56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56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56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56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56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56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56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56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56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56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56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56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56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56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56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56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56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56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56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56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56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56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56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56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56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56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56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56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56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56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56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56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56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56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56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56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56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56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56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56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56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56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56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56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56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56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56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56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56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56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56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56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15" name="Google Shape;7215;p56"/>
          <p:cNvGrpSpPr/>
          <p:nvPr/>
        </p:nvGrpSpPr>
        <p:grpSpPr>
          <a:xfrm rot="-934695">
            <a:off x="1648521" y="2658496"/>
            <a:ext cx="920412" cy="2006360"/>
            <a:chOff x="1402224" y="2543188"/>
            <a:chExt cx="984783" cy="2146679"/>
          </a:xfrm>
        </p:grpSpPr>
        <p:sp>
          <p:nvSpPr>
            <p:cNvPr id="7216" name="Google Shape;7216;p56"/>
            <p:cNvSpPr/>
            <p:nvPr/>
          </p:nvSpPr>
          <p:spPr>
            <a:xfrm flipH="1">
              <a:off x="1558040" y="3060331"/>
              <a:ext cx="673154" cy="99500"/>
            </a:xfrm>
            <a:custGeom>
              <a:avLst/>
              <a:gdLst/>
              <a:ahLst/>
              <a:cxnLst/>
              <a:rect l="l" t="t" r="r" b="b"/>
              <a:pathLst>
                <a:path w="6921" h="1023" extrusionOk="0">
                  <a:moveTo>
                    <a:pt x="1" y="1"/>
                  </a:moveTo>
                  <a:lnTo>
                    <a:pt x="1" y="1022"/>
                  </a:lnTo>
                  <a:lnTo>
                    <a:pt x="6920" y="1022"/>
                  </a:lnTo>
                  <a:lnTo>
                    <a:pt x="69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217" name="Google Shape;7217;p56"/>
            <p:cNvGrpSpPr/>
            <p:nvPr/>
          </p:nvGrpSpPr>
          <p:grpSpPr>
            <a:xfrm flipH="1">
              <a:off x="1402224" y="2543188"/>
              <a:ext cx="984783" cy="2146679"/>
              <a:chOff x="6012200" y="209375"/>
              <a:chExt cx="984783" cy="2146679"/>
            </a:xfrm>
          </p:grpSpPr>
          <p:sp>
            <p:nvSpPr>
              <p:cNvPr id="7218" name="Google Shape;7218;p56"/>
              <p:cNvSpPr/>
              <p:nvPr/>
            </p:nvSpPr>
            <p:spPr>
              <a:xfrm>
                <a:off x="6334525" y="1131713"/>
                <a:ext cx="654674" cy="971166"/>
              </a:xfrm>
              <a:custGeom>
                <a:avLst/>
                <a:gdLst/>
                <a:ahLst/>
                <a:cxnLst/>
                <a:rect l="l" t="t" r="r" b="b"/>
                <a:pathLst>
                  <a:path w="6731" h="9985" extrusionOk="0">
                    <a:moveTo>
                      <a:pt x="4998" y="0"/>
                    </a:moveTo>
                    <a:cubicBezTo>
                      <a:pt x="2234" y="0"/>
                      <a:pt x="1" y="2234"/>
                      <a:pt x="1" y="4997"/>
                    </a:cubicBezTo>
                    <a:cubicBezTo>
                      <a:pt x="1" y="7751"/>
                      <a:pt x="2234" y="9984"/>
                      <a:pt x="4998" y="9984"/>
                    </a:cubicBezTo>
                    <a:cubicBezTo>
                      <a:pt x="5609" y="9984"/>
                      <a:pt x="6190" y="9884"/>
                      <a:pt x="6730" y="9684"/>
                    </a:cubicBezTo>
                    <a:lnTo>
                      <a:pt x="6730" y="311"/>
                    </a:lnTo>
                    <a:cubicBezTo>
                      <a:pt x="6190" y="111"/>
                      <a:pt x="5609" y="0"/>
                      <a:pt x="4998" y="0"/>
                    </a:cubicBezTo>
                    <a:close/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9" name="Google Shape;7219;p56"/>
              <p:cNvSpPr/>
              <p:nvPr/>
            </p:nvSpPr>
            <p:spPr>
              <a:xfrm>
                <a:off x="6168013" y="1082012"/>
                <a:ext cx="821187" cy="1071541"/>
              </a:xfrm>
              <a:custGeom>
                <a:avLst/>
                <a:gdLst/>
                <a:ahLst/>
                <a:cxnLst/>
                <a:rect l="l" t="t" r="r" b="b"/>
                <a:pathLst>
                  <a:path w="8443" h="11017" extrusionOk="0">
                    <a:moveTo>
                      <a:pt x="1" y="1"/>
                    </a:moveTo>
                    <a:lnTo>
                      <a:pt x="1" y="11016"/>
                    </a:lnTo>
                    <a:lnTo>
                      <a:pt x="8442" y="11016"/>
                    </a:lnTo>
                    <a:lnTo>
                      <a:pt x="844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0" name="Google Shape;7220;p56"/>
              <p:cNvSpPr/>
              <p:nvPr/>
            </p:nvSpPr>
            <p:spPr>
              <a:xfrm>
                <a:off x="6019981" y="825920"/>
                <a:ext cx="969221" cy="1521380"/>
              </a:xfrm>
              <a:custGeom>
                <a:avLst/>
                <a:gdLst/>
                <a:ahLst/>
                <a:cxnLst/>
                <a:rect l="l" t="t" r="r" b="b"/>
                <a:pathLst>
                  <a:path w="9965" h="15642" extrusionOk="0">
                    <a:moveTo>
                      <a:pt x="1523" y="0"/>
                    </a:moveTo>
                    <a:cubicBezTo>
                      <a:pt x="681" y="0"/>
                      <a:pt x="0" y="681"/>
                      <a:pt x="0" y="1522"/>
                    </a:cubicBezTo>
                    <a:lnTo>
                      <a:pt x="0" y="14120"/>
                    </a:lnTo>
                    <a:cubicBezTo>
                      <a:pt x="0" y="14961"/>
                      <a:pt x="681" y="15642"/>
                      <a:pt x="1523" y="15642"/>
                    </a:cubicBezTo>
                    <a:lnTo>
                      <a:pt x="8442" y="15642"/>
                    </a:lnTo>
                    <a:cubicBezTo>
                      <a:pt x="9283" y="15642"/>
                      <a:pt x="9964" y="14961"/>
                      <a:pt x="9964" y="14120"/>
                    </a:cubicBezTo>
                    <a:lnTo>
                      <a:pt x="9964" y="13649"/>
                    </a:lnTo>
                    <a:lnTo>
                      <a:pt x="1523" y="13649"/>
                    </a:lnTo>
                    <a:lnTo>
                      <a:pt x="1523" y="2634"/>
                    </a:lnTo>
                    <a:lnTo>
                      <a:pt x="9964" y="2634"/>
                    </a:lnTo>
                    <a:lnTo>
                      <a:pt x="9964" y="1522"/>
                    </a:lnTo>
                    <a:cubicBezTo>
                      <a:pt x="9964" y="681"/>
                      <a:pt x="9283" y="0"/>
                      <a:pt x="844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1" name="Google Shape;7221;p56"/>
              <p:cNvSpPr/>
              <p:nvPr/>
            </p:nvSpPr>
            <p:spPr>
              <a:xfrm>
                <a:off x="6110532" y="401176"/>
                <a:ext cx="788118" cy="86855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893" extrusionOk="0">
                    <a:moveTo>
                      <a:pt x="592" y="1"/>
                    </a:moveTo>
                    <a:cubicBezTo>
                      <a:pt x="592" y="1"/>
                      <a:pt x="1" y="391"/>
                      <a:pt x="592" y="892"/>
                    </a:cubicBezTo>
                    <a:lnTo>
                      <a:pt x="592" y="852"/>
                    </a:lnTo>
                    <a:lnTo>
                      <a:pt x="7511" y="852"/>
                    </a:lnTo>
                    <a:lnTo>
                      <a:pt x="7511" y="892"/>
                    </a:lnTo>
                    <a:cubicBezTo>
                      <a:pt x="8102" y="391"/>
                      <a:pt x="7511" y="1"/>
                      <a:pt x="75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2" name="Google Shape;7222;p56"/>
              <p:cNvSpPr/>
              <p:nvPr/>
            </p:nvSpPr>
            <p:spPr>
              <a:xfrm>
                <a:off x="6110532" y="639858"/>
                <a:ext cx="788118" cy="86758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892" extrusionOk="0">
                    <a:moveTo>
                      <a:pt x="592" y="0"/>
                    </a:moveTo>
                    <a:cubicBezTo>
                      <a:pt x="592" y="0"/>
                      <a:pt x="1" y="391"/>
                      <a:pt x="592" y="892"/>
                    </a:cubicBezTo>
                    <a:lnTo>
                      <a:pt x="7511" y="892"/>
                    </a:lnTo>
                    <a:cubicBezTo>
                      <a:pt x="8102" y="391"/>
                      <a:pt x="7511" y="0"/>
                      <a:pt x="75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3" name="Google Shape;7223;p56"/>
              <p:cNvSpPr/>
              <p:nvPr/>
            </p:nvSpPr>
            <p:spPr>
              <a:xfrm>
                <a:off x="6168013" y="484044"/>
                <a:ext cx="673154" cy="155912"/>
              </a:xfrm>
              <a:custGeom>
                <a:avLst/>
                <a:gdLst/>
                <a:ahLst/>
                <a:cxnLst/>
                <a:rect l="l" t="t" r="r" b="b"/>
                <a:pathLst>
                  <a:path w="6921" h="1603" extrusionOk="0">
                    <a:moveTo>
                      <a:pt x="1" y="0"/>
                    </a:moveTo>
                    <a:lnTo>
                      <a:pt x="1" y="40"/>
                    </a:lnTo>
                    <a:lnTo>
                      <a:pt x="1" y="1602"/>
                    </a:lnTo>
                    <a:lnTo>
                      <a:pt x="6920" y="1602"/>
                    </a:lnTo>
                    <a:lnTo>
                      <a:pt x="6920" y="40"/>
                    </a:lnTo>
                    <a:lnTo>
                      <a:pt x="692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4" name="Google Shape;7224;p56"/>
              <p:cNvSpPr/>
              <p:nvPr/>
            </p:nvSpPr>
            <p:spPr>
              <a:xfrm>
                <a:off x="6168013" y="217156"/>
                <a:ext cx="673154" cy="184118"/>
              </a:xfrm>
              <a:custGeom>
                <a:avLst/>
                <a:gdLst/>
                <a:ahLst/>
                <a:cxnLst/>
                <a:rect l="l" t="t" r="r" b="b"/>
                <a:pathLst>
                  <a:path w="6921" h="1893" extrusionOk="0">
                    <a:moveTo>
                      <a:pt x="1" y="0"/>
                    </a:moveTo>
                    <a:lnTo>
                      <a:pt x="1" y="1893"/>
                    </a:lnTo>
                    <a:lnTo>
                      <a:pt x="6920" y="1893"/>
                    </a:lnTo>
                    <a:lnTo>
                      <a:pt x="692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5" name="Google Shape;7225;p56"/>
              <p:cNvSpPr/>
              <p:nvPr/>
            </p:nvSpPr>
            <p:spPr>
              <a:xfrm>
                <a:off x="6012200" y="817070"/>
                <a:ext cx="984783" cy="1538985"/>
              </a:xfrm>
              <a:custGeom>
                <a:avLst/>
                <a:gdLst/>
                <a:ahLst/>
                <a:cxnLst/>
                <a:rect l="l" t="t" r="r" b="b"/>
                <a:pathLst>
                  <a:path w="10125" h="15823" extrusionOk="0">
                    <a:moveTo>
                      <a:pt x="8522" y="171"/>
                    </a:moveTo>
                    <a:cubicBezTo>
                      <a:pt x="9313" y="171"/>
                      <a:pt x="9964" y="822"/>
                      <a:pt x="9964" y="1613"/>
                    </a:cubicBezTo>
                    <a:lnTo>
                      <a:pt x="9964" y="14211"/>
                    </a:lnTo>
                    <a:cubicBezTo>
                      <a:pt x="9964" y="15002"/>
                      <a:pt x="9313" y="15653"/>
                      <a:pt x="8522" y="15653"/>
                    </a:cubicBezTo>
                    <a:lnTo>
                      <a:pt x="1603" y="15653"/>
                    </a:lnTo>
                    <a:cubicBezTo>
                      <a:pt x="811" y="15653"/>
                      <a:pt x="161" y="15002"/>
                      <a:pt x="161" y="14211"/>
                    </a:cubicBezTo>
                    <a:lnTo>
                      <a:pt x="161" y="1613"/>
                    </a:lnTo>
                    <a:cubicBezTo>
                      <a:pt x="161" y="822"/>
                      <a:pt x="811" y="171"/>
                      <a:pt x="1603" y="171"/>
                    </a:cubicBezTo>
                    <a:close/>
                    <a:moveTo>
                      <a:pt x="1603" y="1"/>
                    </a:moveTo>
                    <a:cubicBezTo>
                      <a:pt x="721" y="1"/>
                      <a:pt x="0" y="722"/>
                      <a:pt x="0" y="1613"/>
                    </a:cubicBezTo>
                    <a:lnTo>
                      <a:pt x="0" y="14211"/>
                    </a:lnTo>
                    <a:cubicBezTo>
                      <a:pt x="0" y="15102"/>
                      <a:pt x="721" y="15823"/>
                      <a:pt x="1603" y="15823"/>
                    </a:cubicBezTo>
                    <a:lnTo>
                      <a:pt x="8522" y="15823"/>
                    </a:lnTo>
                    <a:cubicBezTo>
                      <a:pt x="9403" y="15823"/>
                      <a:pt x="10124" y="15102"/>
                      <a:pt x="10124" y="14211"/>
                    </a:cubicBezTo>
                    <a:lnTo>
                      <a:pt x="10124" y="1613"/>
                    </a:lnTo>
                    <a:cubicBezTo>
                      <a:pt x="10124" y="722"/>
                      <a:pt x="9403" y="1"/>
                      <a:pt x="85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6" name="Google Shape;7226;p56"/>
              <p:cNvSpPr/>
              <p:nvPr/>
            </p:nvSpPr>
            <p:spPr>
              <a:xfrm>
                <a:off x="6133972" y="393395"/>
                <a:ext cx="741238" cy="103001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059" extrusionOk="0">
                    <a:moveTo>
                      <a:pt x="7240" y="171"/>
                    </a:moveTo>
                    <a:cubicBezTo>
                      <a:pt x="7290" y="211"/>
                      <a:pt x="7440" y="331"/>
                      <a:pt x="7450" y="501"/>
                    </a:cubicBezTo>
                    <a:cubicBezTo>
                      <a:pt x="7450" y="622"/>
                      <a:pt x="7400" y="732"/>
                      <a:pt x="7280" y="852"/>
                    </a:cubicBezTo>
                    <a:lnTo>
                      <a:pt x="341" y="852"/>
                    </a:lnTo>
                    <a:cubicBezTo>
                      <a:pt x="220" y="732"/>
                      <a:pt x="170" y="622"/>
                      <a:pt x="170" y="501"/>
                    </a:cubicBezTo>
                    <a:cubicBezTo>
                      <a:pt x="180" y="331"/>
                      <a:pt x="331" y="211"/>
                      <a:pt x="381" y="171"/>
                    </a:cubicBezTo>
                    <a:close/>
                    <a:moveTo>
                      <a:pt x="351" y="1"/>
                    </a:moveTo>
                    <a:cubicBezTo>
                      <a:pt x="341" y="1"/>
                      <a:pt x="321" y="1"/>
                      <a:pt x="311" y="11"/>
                    </a:cubicBezTo>
                    <a:cubicBezTo>
                      <a:pt x="300" y="21"/>
                      <a:pt x="20" y="201"/>
                      <a:pt x="10" y="491"/>
                    </a:cubicBezTo>
                    <a:cubicBezTo>
                      <a:pt x="0" y="682"/>
                      <a:pt x="90" y="862"/>
                      <a:pt x="300" y="1042"/>
                    </a:cubicBezTo>
                    <a:cubicBezTo>
                      <a:pt x="312" y="1054"/>
                      <a:pt x="331" y="1059"/>
                      <a:pt x="350" y="1059"/>
                    </a:cubicBezTo>
                    <a:cubicBezTo>
                      <a:pt x="364" y="1059"/>
                      <a:pt x="378" y="1056"/>
                      <a:pt x="391" y="1052"/>
                    </a:cubicBezTo>
                    <a:cubicBezTo>
                      <a:pt x="401" y="1042"/>
                      <a:pt x="421" y="1032"/>
                      <a:pt x="421" y="1012"/>
                    </a:cubicBezTo>
                    <a:lnTo>
                      <a:pt x="7190" y="1012"/>
                    </a:lnTo>
                    <a:cubicBezTo>
                      <a:pt x="7200" y="1032"/>
                      <a:pt x="7220" y="1042"/>
                      <a:pt x="7230" y="1052"/>
                    </a:cubicBezTo>
                    <a:lnTo>
                      <a:pt x="7270" y="1052"/>
                    </a:lnTo>
                    <a:cubicBezTo>
                      <a:pt x="7290" y="1052"/>
                      <a:pt x="7300" y="1052"/>
                      <a:pt x="7320" y="1042"/>
                    </a:cubicBezTo>
                    <a:cubicBezTo>
                      <a:pt x="7521" y="862"/>
                      <a:pt x="7621" y="682"/>
                      <a:pt x="7611" y="491"/>
                    </a:cubicBezTo>
                    <a:cubicBezTo>
                      <a:pt x="7601" y="201"/>
                      <a:pt x="7320" y="21"/>
                      <a:pt x="7310" y="11"/>
                    </a:cubicBezTo>
                    <a:cubicBezTo>
                      <a:pt x="7300" y="1"/>
                      <a:pt x="7280" y="1"/>
                      <a:pt x="7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7" name="Google Shape;7227;p56"/>
              <p:cNvSpPr/>
              <p:nvPr/>
            </p:nvSpPr>
            <p:spPr>
              <a:xfrm>
                <a:off x="6133972" y="631104"/>
                <a:ext cx="741238" cy="103293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062" extrusionOk="0">
                    <a:moveTo>
                      <a:pt x="7240" y="170"/>
                    </a:moveTo>
                    <a:cubicBezTo>
                      <a:pt x="7290" y="211"/>
                      <a:pt x="7440" y="341"/>
                      <a:pt x="7450" y="511"/>
                    </a:cubicBezTo>
                    <a:cubicBezTo>
                      <a:pt x="7450" y="631"/>
                      <a:pt x="7380" y="761"/>
                      <a:pt x="7230" y="891"/>
                    </a:cubicBezTo>
                    <a:lnTo>
                      <a:pt x="381" y="891"/>
                    </a:lnTo>
                    <a:cubicBezTo>
                      <a:pt x="240" y="761"/>
                      <a:pt x="170" y="631"/>
                      <a:pt x="170" y="511"/>
                    </a:cubicBezTo>
                    <a:cubicBezTo>
                      <a:pt x="180" y="341"/>
                      <a:pt x="331" y="211"/>
                      <a:pt x="381" y="170"/>
                    </a:cubicBezTo>
                    <a:close/>
                    <a:moveTo>
                      <a:pt x="351" y="0"/>
                    </a:moveTo>
                    <a:cubicBezTo>
                      <a:pt x="341" y="0"/>
                      <a:pt x="321" y="10"/>
                      <a:pt x="311" y="20"/>
                    </a:cubicBezTo>
                    <a:cubicBezTo>
                      <a:pt x="300" y="30"/>
                      <a:pt x="20" y="211"/>
                      <a:pt x="10" y="501"/>
                    </a:cubicBezTo>
                    <a:cubicBezTo>
                      <a:pt x="0" y="691"/>
                      <a:pt x="90" y="871"/>
                      <a:pt x="300" y="1042"/>
                    </a:cubicBezTo>
                    <a:cubicBezTo>
                      <a:pt x="311" y="1052"/>
                      <a:pt x="331" y="1062"/>
                      <a:pt x="351" y="1062"/>
                    </a:cubicBezTo>
                    <a:lnTo>
                      <a:pt x="7270" y="1062"/>
                    </a:lnTo>
                    <a:cubicBezTo>
                      <a:pt x="7290" y="1062"/>
                      <a:pt x="7300" y="1052"/>
                      <a:pt x="7320" y="1042"/>
                    </a:cubicBezTo>
                    <a:cubicBezTo>
                      <a:pt x="7521" y="871"/>
                      <a:pt x="7621" y="691"/>
                      <a:pt x="7611" y="501"/>
                    </a:cubicBezTo>
                    <a:cubicBezTo>
                      <a:pt x="7591" y="211"/>
                      <a:pt x="7320" y="30"/>
                      <a:pt x="7310" y="20"/>
                    </a:cubicBezTo>
                    <a:cubicBezTo>
                      <a:pt x="7300" y="10"/>
                      <a:pt x="7280" y="0"/>
                      <a:pt x="7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8" name="Google Shape;7228;p56"/>
              <p:cNvSpPr/>
              <p:nvPr/>
            </p:nvSpPr>
            <p:spPr>
              <a:xfrm>
                <a:off x="6160232" y="718737"/>
                <a:ext cx="688716" cy="115062"/>
              </a:xfrm>
              <a:custGeom>
                <a:avLst/>
                <a:gdLst/>
                <a:ahLst/>
                <a:cxnLst/>
                <a:rect l="l" t="t" r="r" b="b"/>
                <a:pathLst>
                  <a:path w="7081" h="1183" extrusionOk="0">
                    <a:moveTo>
                      <a:pt x="6910" y="161"/>
                    </a:moveTo>
                    <a:lnTo>
                      <a:pt x="6910" y="1012"/>
                    </a:lnTo>
                    <a:lnTo>
                      <a:pt x="171" y="1012"/>
                    </a:lnTo>
                    <a:lnTo>
                      <a:pt x="171" y="161"/>
                    </a:lnTo>
                    <a:close/>
                    <a:moveTo>
                      <a:pt x="81" y="0"/>
                    </a:moveTo>
                    <a:cubicBezTo>
                      <a:pt x="41" y="0"/>
                      <a:pt x="0" y="31"/>
                      <a:pt x="0" y="81"/>
                    </a:cubicBezTo>
                    <a:lnTo>
                      <a:pt x="0" y="1102"/>
                    </a:lnTo>
                    <a:cubicBezTo>
                      <a:pt x="0" y="1142"/>
                      <a:pt x="41" y="1182"/>
                      <a:pt x="81" y="1182"/>
                    </a:cubicBezTo>
                    <a:lnTo>
                      <a:pt x="7000" y="1182"/>
                    </a:lnTo>
                    <a:cubicBezTo>
                      <a:pt x="7040" y="1182"/>
                      <a:pt x="7080" y="1142"/>
                      <a:pt x="7080" y="1102"/>
                    </a:cubicBezTo>
                    <a:lnTo>
                      <a:pt x="7080" y="81"/>
                    </a:lnTo>
                    <a:cubicBezTo>
                      <a:pt x="7080" y="31"/>
                      <a:pt x="7040" y="0"/>
                      <a:pt x="70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9" name="Google Shape;7229;p56"/>
              <p:cNvSpPr/>
              <p:nvPr/>
            </p:nvSpPr>
            <p:spPr>
              <a:xfrm>
                <a:off x="6160232" y="476165"/>
                <a:ext cx="688716" cy="171571"/>
              </a:xfrm>
              <a:custGeom>
                <a:avLst/>
                <a:gdLst/>
                <a:ahLst/>
                <a:cxnLst/>
                <a:rect l="l" t="t" r="r" b="b"/>
                <a:pathLst>
                  <a:path w="7081" h="1764" extrusionOk="0">
                    <a:moveTo>
                      <a:pt x="6910" y="161"/>
                    </a:moveTo>
                    <a:lnTo>
                      <a:pt x="6910" y="1593"/>
                    </a:lnTo>
                    <a:lnTo>
                      <a:pt x="171" y="1593"/>
                    </a:lnTo>
                    <a:lnTo>
                      <a:pt x="171" y="161"/>
                    </a:lnTo>
                    <a:close/>
                    <a:moveTo>
                      <a:pt x="81" y="1"/>
                    </a:moveTo>
                    <a:cubicBezTo>
                      <a:pt x="41" y="1"/>
                      <a:pt x="0" y="31"/>
                      <a:pt x="0" y="81"/>
                    </a:cubicBezTo>
                    <a:lnTo>
                      <a:pt x="0" y="1683"/>
                    </a:lnTo>
                    <a:cubicBezTo>
                      <a:pt x="0" y="1723"/>
                      <a:pt x="41" y="1763"/>
                      <a:pt x="81" y="1763"/>
                    </a:cubicBezTo>
                    <a:lnTo>
                      <a:pt x="7000" y="1763"/>
                    </a:lnTo>
                    <a:cubicBezTo>
                      <a:pt x="7040" y="1763"/>
                      <a:pt x="7080" y="1723"/>
                      <a:pt x="7080" y="1683"/>
                    </a:cubicBezTo>
                    <a:lnTo>
                      <a:pt x="7080" y="81"/>
                    </a:lnTo>
                    <a:cubicBezTo>
                      <a:pt x="7080" y="31"/>
                      <a:pt x="7040" y="1"/>
                      <a:pt x="70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0" name="Google Shape;7230;p56"/>
              <p:cNvSpPr/>
              <p:nvPr/>
            </p:nvSpPr>
            <p:spPr>
              <a:xfrm>
                <a:off x="6160232" y="209375"/>
                <a:ext cx="688716" cy="200750"/>
              </a:xfrm>
              <a:custGeom>
                <a:avLst/>
                <a:gdLst/>
                <a:ahLst/>
                <a:cxnLst/>
                <a:rect l="l" t="t" r="r" b="b"/>
                <a:pathLst>
                  <a:path w="7081" h="2064" extrusionOk="0">
                    <a:moveTo>
                      <a:pt x="6910" y="170"/>
                    </a:moveTo>
                    <a:lnTo>
                      <a:pt x="6910" y="1893"/>
                    </a:lnTo>
                    <a:lnTo>
                      <a:pt x="171" y="1893"/>
                    </a:lnTo>
                    <a:lnTo>
                      <a:pt x="171" y="170"/>
                    </a:lnTo>
                    <a:close/>
                    <a:moveTo>
                      <a:pt x="81" y="0"/>
                    </a:moveTo>
                    <a:cubicBezTo>
                      <a:pt x="41" y="0"/>
                      <a:pt x="0" y="40"/>
                      <a:pt x="0" y="80"/>
                    </a:cubicBezTo>
                    <a:lnTo>
                      <a:pt x="0" y="1973"/>
                    </a:lnTo>
                    <a:cubicBezTo>
                      <a:pt x="0" y="2023"/>
                      <a:pt x="41" y="2063"/>
                      <a:pt x="81" y="2063"/>
                    </a:cubicBezTo>
                    <a:lnTo>
                      <a:pt x="7000" y="2063"/>
                    </a:lnTo>
                    <a:cubicBezTo>
                      <a:pt x="7040" y="2063"/>
                      <a:pt x="7080" y="2023"/>
                      <a:pt x="7080" y="1973"/>
                    </a:cubicBezTo>
                    <a:lnTo>
                      <a:pt x="7080" y="80"/>
                    </a:lnTo>
                    <a:cubicBezTo>
                      <a:pt x="7080" y="40"/>
                      <a:pt x="7040" y="0"/>
                      <a:pt x="70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1" name="Google Shape;7231;p56"/>
              <p:cNvSpPr/>
              <p:nvPr/>
            </p:nvSpPr>
            <p:spPr>
              <a:xfrm>
                <a:off x="6168013" y="217156"/>
                <a:ext cx="673154" cy="59525"/>
              </a:xfrm>
              <a:custGeom>
                <a:avLst/>
                <a:gdLst/>
                <a:ahLst/>
                <a:cxnLst/>
                <a:rect l="l" t="t" r="r" b="b"/>
                <a:pathLst>
                  <a:path w="6921" h="612" extrusionOk="0">
                    <a:moveTo>
                      <a:pt x="1" y="0"/>
                    </a:moveTo>
                    <a:cubicBezTo>
                      <a:pt x="1" y="0"/>
                      <a:pt x="221" y="611"/>
                      <a:pt x="3455" y="611"/>
                    </a:cubicBezTo>
                    <a:cubicBezTo>
                      <a:pt x="6700" y="611"/>
                      <a:pt x="6920" y="0"/>
                      <a:pt x="69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2" name="Google Shape;7232;p56"/>
              <p:cNvSpPr/>
              <p:nvPr/>
            </p:nvSpPr>
            <p:spPr>
              <a:xfrm>
                <a:off x="6660838" y="1728709"/>
                <a:ext cx="97" cy="69251"/>
              </a:xfrm>
              <a:custGeom>
                <a:avLst/>
                <a:gdLst/>
                <a:ahLst/>
                <a:cxnLst/>
                <a:rect l="l" t="t" r="r" b="b"/>
                <a:pathLst>
                  <a:path w="1" h="712" extrusionOk="0">
                    <a:moveTo>
                      <a:pt x="1" y="712"/>
                    </a:moveTo>
                    <a:lnTo>
                      <a:pt x="1" y="1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3" name="Google Shape;7233;p56"/>
              <p:cNvSpPr/>
              <p:nvPr/>
            </p:nvSpPr>
            <p:spPr>
              <a:xfrm>
                <a:off x="6653058" y="1720928"/>
                <a:ext cx="16632" cy="8491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873" extrusionOk="0">
                    <a:moveTo>
                      <a:pt x="81" y="1"/>
                    </a:moveTo>
                    <a:cubicBezTo>
                      <a:pt x="41" y="1"/>
                      <a:pt x="1" y="41"/>
                      <a:pt x="1" y="81"/>
                    </a:cubicBezTo>
                    <a:lnTo>
                      <a:pt x="1" y="792"/>
                    </a:lnTo>
                    <a:cubicBezTo>
                      <a:pt x="1" y="832"/>
                      <a:pt x="41" y="872"/>
                      <a:pt x="81" y="872"/>
                    </a:cubicBezTo>
                    <a:cubicBezTo>
                      <a:pt x="131" y="872"/>
                      <a:pt x="171" y="832"/>
                      <a:pt x="171" y="792"/>
                    </a:cubicBezTo>
                    <a:lnTo>
                      <a:pt x="171" y="81"/>
                    </a:lnTo>
                    <a:cubicBezTo>
                      <a:pt x="171" y="41"/>
                      <a:pt x="131" y="1"/>
                      <a:pt x="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4" name="Google Shape;7234;p56"/>
              <p:cNvSpPr/>
              <p:nvPr/>
            </p:nvSpPr>
            <p:spPr>
              <a:xfrm>
                <a:off x="6450461" y="1384011"/>
                <a:ext cx="210476" cy="342850"/>
              </a:xfrm>
              <a:custGeom>
                <a:avLst/>
                <a:gdLst/>
                <a:ahLst/>
                <a:cxnLst/>
                <a:rect l="l" t="t" r="r" b="b"/>
                <a:pathLst>
                  <a:path w="2164" h="3525" extrusionOk="0">
                    <a:moveTo>
                      <a:pt x="41" y="0"/>
                    </a:moveTo>
                    <a:lnTo>
                      <a:pt x="41" y="0"/>
                    </a:lnTo>
                    <a:cubicBezTo>
                      <a:pt x="41" y="0"/>
                      <a:pt x="1" y="371"/>
                      <a:pt x="571" y="1582"/>
                    </a:cubicBezTo>
                    <a:cubicBezTo>
                      <a:pt x="1052" y="2624"/>
                      <a:pt x="1553" y="2524"/>
                      <a:pt x="2164" y="3525"/>
                    </a:cubicBezTo>
                    <a:cubicBezTo>
                      <a:pt x="1583" y="2534"/>
                      <a:pt x="1893" y="2143"/>
                      <a:pt x="1202" y="1232"/>
                    </a:cubicBezTo>
                    <a:cubicBezTo>
                      <a:pt x="444" y="230"/>
                      <a:pt x="91" y="41"/>
                      <a:pt x="53" y="21"/>
                    </a:cubicBezTo>
                    <a:lnTo>
                      <a:pt x="53" y="21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5" name="Google Shape;7235;p56"/>
              <p:cNvSpPr/>
              <p:nvPr/>
            </p:nvSpPr>
            <p:spPr>
              <a:xfrm>
                <a:off x="6443653" y="1375160"/>
                <a:ext cx="226038" cy="360552"/>
              </a:xfrm>
              <a:custGeom>
                <a:avLst/>
                <a:gdLst/>
                <a:ahLst/>
                <a:cxnLst/>
                <a:rect l="l" t="t" r="r" b="b"/>
                <a:pathLst>
                  <a:path w="2324" h="3707" extrusionOk="0">
                    <a:moveTo>
                      <a:pt x="321" y="361"/>
                    </a:moveTo>
                    <a:cubicBezTo>
                      <a:pt x="491" y="522"/>
                      <a:pt x="782" y="822"/>
                      <a:pt x="1202" y="1373"/>
                    </a:cubicBezTo>
                    <a:cubicBezTo>
                      <a:pt x="1563" y="1843"/>
                      <a:pt x="1643" y="2164"/>
                      <a:pt x="1733" y="2534"/>
                    </a:cubicBezTo>
                    <a:cubicBezTo>
                      <a:pt x="1763" y="2675"/>
                      <a:pt x="1803" y="2815"/>
                      <a:pt x="1853" y="2975"/>
                    </a:cubicBezTo>
                    <a:cubicBezTo>
                      <a:pt x="1733" y="2845"/>
                      <a:pt x="1613" y="2745"/>
                      <a:pt x="1503" y="2645"/>
                    </a:cubicBezTo>
                    <a:cubicBezTo>
                      <a:pt x="1212" y="2394"/>
                      <a:pt x="962" y="2184"/>
                      <a:pt x="712" y="1633"/>
                    </a:cubicBezTo>
                    <a:cubicBezTo>
                      <a:pt x="431" y="1032"/>
                      <a:pt x="301" y="632"/>
                      <a:pt x="241" y="391"/>
                    </a:cubicBezTo>
                    <a:cubicBezTo>
                      <a:pt x="261" y="391"/>
                      <a:pt x="271" y="391"/>
                      <a:pt x="291" y="381"/>
                    </a:cubicBezTo>
                    <a:cubicBezTo>
                      <a:pt x="301" y="381"/>
                      <a:pt x="311" y="371"/>
                      <a:pt x="321" y="361"/>
                    </a:cubicBezTo>
                    <a:close/>
                    <a:moveTo>
                      <a:pt x="91" y="1"/>
                    </a:moveTo>
                    <a:cubicBezTo>
                      <a:pt x="51" y="11"/>
                      <a:pt x="31" y="41"/>
                      <a:pt x="21" y="81"/>
                    </a:cubicBezTo>
                    <a:cubicBezTo>
                      <a:pt x="21" y="91"/>
                      <a:pt x="1" y="492"/>
                      <a:pt x="561" y="1703"/>
                    </a:cubicBezTo>
                    <a:cubicBezTo>
                      <a:pt x="832" y="2284"/>
                      <a:pt x="1102" y="2524"/>
                      <a:pt x="1392" y="2775"/>
                    </a:cubicBezTo>
                    <a:cubicBezTo>
                      <a:pt x="1633" y="2985"/>
                      <a:pt x="1883" y="3205"/>
                      <a:pt x="2164" y="3666"/>
                    </a:cubicBezTo>
                    <a:cubicBezTo>
                      <a:pt x="2174" y="3666"/>
                      <a:pt x="2174" y="3676"/>
                      <a:pt x="2174" y="3676"/>
                    </a:cubicBezTo>
                    <a:cubicBezTo>
                      <a:pt x="2194" y="3696"/>
                      <a:pt x="2214" y="3706"/>
                      <a:pt x="2234" y="3706"/>
                    </a:cubicBezTo>
                    <a:cubicBezTo>
                      <a:pt x="2254" y="3706"/>
                      <a:pt x="2274" y="3696"/>
                      <a:pt x="2284" y="3686"/>
                    </a:cubicBezTo>
                    <a:cubicBezTo>
                      <a:pt x="2314" y="3666"/>
                      <a:pt x="2324" y="3646"/>
                      <a:pt x="2324" y="3616"/>
                    </a:cubicBezTo>
                    <a:cubicBezTo>
                      <a:pt x="2324" y="3606"/>
                      <a:pt x="2314" y="3586"/>
                      <a:pt x="2304" y="3576"/>
                    </a:cubicBezTo>
                    <a:cubicBezTo>
                      <a:pt x="2043" y="3125"/>
                      <a:pt x="1963" y="2805"/>
                      <a:pt x="1893" y="2494"/>
                    </a:cubicBezTo>
                    <a:cubicBezTo>
                      <a:pt x="1803" y="2124"/>
                      <a:pt x="1723" y="1773"/>
                      <a:pt x="1342" y="1273"/>
                    </a:cubicBezTo>
                    <a:cubicBezTo>
                      <a:pt x="631" y="341"/>
                      <a:pt x="271" y="101"/>
                      <a:pt x="181" y="41"/>
                    </a:cubicBezTo>
                    <a:cubicBezTo>
                      <a:pt x="161" y="11"/>
                      <a:pt x="121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6" name="Google Shape;7236;p56"/>
              <p:cNvSpPr/>
              <p:nvPr/>
            </p:nvSpPr>
            <p:spPr>
              <a:xfrm>
                <a:off x="6661811" y="1728709"/>
                <a:ext cx="97" cy="9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7" name="Google Shape;7237;p56"/>
              <p:cNvSpPr/>
              <p:nvPr/>
            </p:nvSpPr>
            <p:spPr>
              <a:xfrm>
                <a:off x="6654030" y="1720928"/>
                <a:ext cx="16632" cy="16729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72" extrusionOk="0">
                    <a:moveTo>
                      <a:pt x="81" y="1"/>
                    </a:moveTo>
                    <a:cubicBezTo>
                      <a:pt x="41" y="1"/>
                      <a:pt x="1" y="41"/>
                      <a:pt x="1" y="81"/>
                    </a:cubicBezTo>
                    <a:cubicBezTo>
                      <a:pt x="1" y="131"/>
                      <a:pt x="41" y="171"/>
                      <a:pt x="81" y="171"/>
                    </a:cubicBezTo>
                    <a:cubicBezTo>
                      <a:pt x="131" y="171"/>
                      <a:pt x="171" y="131"/>
                      <a:pt x="171" y="81"/>
                    </a:cubicBezTo>
                    <a:cubicBezTo>
                      <a:pt x="171" y="41"/>
                      <a:pt x="131" y="1"/>
                      <a:pt x="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8" name="Google Shape;7238;p56"/>
              <p:cNvSpPr/>
              <p:nvPr/>
            </p:nvSpPr>
            <p:spPr>
              <a:xfrm>
                <a:off x="6661811" y="1384011"/>
                <a:ext cx="211449" cy="344796"/>
              </a:xfrm>
              <a:custGeom>
                <a:avLst/>
                <a:gdLst/>
                <a:ahLst/>
                <a:cxnLst/>
                <a:rect l="l" t="t" r="r" b="b"/>
                <a:pathLst>
                  <a:path w="2174" h="3545" extrusionOk="0">
                    <a:moveTo>
                      <a:pt x="2134" y="0"/>
                    </a:moveTo>
                    <a:lnTo>
                      <a:pt x="2121" y="22"/>
                    </a:lnTo>
                    <a:lnTo>
                      <a:pt x="2121" y="22"/>
                    </a:lnTo>
                    <a:cubicBezTo>
                      <a:pt x="2081" y="42"/>
                      <a:pt x="1728" y="234"/>
                      <a:pt x="972" y="1232"/>
                    </a:cubicBezTo>
                    <a:cubicBezTo>
                      <a:pt x="281" y="2143"/>
                      <a:pt x="602" y="2534"/>
                      <a:pt x="1" y="3545"/>
                    </a:cubicBezTo>
                    <a:cubicBezTo>
                      <a:pt x="622" y="2524"/>
                      <a:pt x="1122" y="2634"/>
                      <a:pt x="1603" y="1582"/>
                    </a:cubicBezTo>
                    <a:cubicBezTo>
                      <a:pt x="2174" y="371"/>
                      <a:pt x="2134" y="0"/>
                      <a:pt x="21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9" name="Google Shape;7239;p56"/>
              <p:cNvSpPr/>
              <p:nvPr/>
            </p:nvSpPr>
            <p:spPr>
              <a:xfrm>
                <a:off x="6653058" y="1375160"/>
                <a:ext cx="227011" cy="361525"/>
              </a:xfrm>
              <a:custGeom>
                <a:avLst/>
                <a:gdLst/>
                <a:ahLst/>
                <a:cxnLst/>
                <a:rect l="l" t="t" r="r" b="b"/>
                <a:pathLst>
                  <a:path w="2334" h="3717" extrusionOk="0">
                    <a:moveTo>
                      <a:pt x="1893" y="472"/>
                    </a:moveTo>
                    <a:lnTo>
                      <a:pt x="571" y="2675"/>
                    </a:lnTo>
                    <a:cubicBezTo>
                      <a:pt x="581" y="2625"/>
                      <a:pt x="591" y="2585"/>
                      <a:pt x="601" y="2534"/>
                    </a:cubicBezTo>
                    <a:cubicBezTo>
                      <a:pt x="692" y="2164"/>
                      <a:pt x="762" y="1843"/>
                      <a:pt x="1132" y="1373"/>
                    </a:cubicBezTo>
                    <a:cubicBezTo>
                      <a:pt x="1463" y="932"/>
                      <a:pt x="1713" y="652"/>
                      <a:pt x="1893" y="472"/>
                    </a:cubicBezTo>
                    <a:close/>
                    <a:moveTo>
                      <a:pt x="2053" y="532"/>
                    </a:moveTo>
                    <a:lnTo>
                      <a:pt x="2053" y="532"/>
                    </a:lnTo>
                    <a:cubicBezTo>
                      <a:pt x="1983" y="772"/>
                      <a:pt x="1853" y="1132"/>
                      <a:pt x="1623" y="1633"/>
                    </a:cubicBezTo>
                    <a:cubicBezTo>
                      <a:pt x="1372" y="2184"/>
                      <a:pt x="1122" y="2394"/>
                      <a:pt x="842" y="2645"/>
                    </a:cubicBezTo>
                    <a:cubicBezTo>
                      <a:pt x="802" y="2675"/>
                      <a:pt x="762" y="2715"/>
                      <a:pt x="722" y="2745"/>
                    </a:cubicBezTo>
                    <a:lnTo>
                      <a:pt x="2053" y="532"/>
                    </a:lnTo>
                    <a:close/>
                    <a:moveTo>
                      <a:pt x="2244" y="1"/>
                    </a:moveTo>
                    <a:cubicBezTo>
                      <a:pt x="2214" y="1"/>
                      <a:pt x="2174" y="11"/>
                      <a:pt x="2154" y="41"/>
                    </a:cubicBezTo>
                    <a:cubicBezTo>
                      <a:pt x="2063" y="101"/>
                      <a:pt x="1703" y="341"/>
                      <a:pt x="1002" y="1273"/>
                    </a:cubicBezTo>
                    <a:cubicBezTo>
                      <a:pt x="611" y="1773"/>
                      <a:pt x="531" y="2124"/>
                      <a:pt x="441" y="2494"/>
                    </a:cubicBezTo>
                    <a:cubicBezTo>
                      <a:pt x="371" y="2805"/>
                      <a:pt x="291" y="3135"/>
                      <a:pt x="21" y="3586"/>
                    </a:cubicBezTo>
                    <a:cubicBezTo>
                      <a:pt x="1" y="3626"/>
                      <a:pt x="11" y="3676"/>
                      <a:pt x="51" y="3706"/>
                    </a:cubicBezTo>
                    <a:cubicBezTo>
                      <a:pt x="61" y="3716"/>
                      <a:pt x="81" y="3716"/>
                      <a:pt x="91" y="3716"/>
                    </a:cubicBezTo>
                    <a:cubicBezTo>
                      <a:pt x="121" y="3716"/>
                      <a:pt x="151" y="3706"/>
                      <a:pt x="161" y="3676"/>
                    </a:cubicBezTo>
                    <a:cubicBezTo>
                      <a:pt x="441" y="3205"/>
                      <a:pt x="702" y="2985"/>
                      <a:pt x="942" y="2775"/>
                    </a:cubicBezTo>
                    <a:cubicBezTo>
                      <a:pt x="1232" y="2524"/>
                      <a:pt x="1503" y="2284"/>
                      <a:pt x="1773" y="1703"/>
                    </a:cubicBezTo>
                    <a:cubicBezTo>
                      <a:pt x="2334" y="492"/>
                      <a:pt x="2314" y="91"/>
                      <a:pt x="2314" y="81"/>
                    </a:cubicBezTo>
                    <a:cubicBezTo>
                      <a:pt x="2304" y="41"/>
                      <a:pt x="2284" y="11"/>
                      <a:pt x="22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0" name="Google Shape;7240;p56"/>
              <p:cNvSpPr/>
              <p:nvPr/>
            </p:nvSpPr>
            <p:spPr>
              <a:xfrm>
                <a:off x="6352130" y="1567059"/>
                <a:ext cx="308808" cy="161748"/>
              </a:xfrm>
              <a:custGeom>
                <a:avLst/>
                <a:gdLst/>
                <a:ahLst/>
                <a:cxnLst/>
                <a:rect l="l" t="t" r="r" b="b"/>
                <a:pathLst>
                  <a:path w="3175" h="16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100" y="271"/>
                      <a:pt x="1072" y="922"/>
                    </a:cubicBezTo>
                    <a:cubicBezTo>
                      <a:pt x="1899" y="1474"/>
                      <a:pt x="2223" y="1202"/>
                      <a:pt x="3100" y="1621"/>
                    </a:cubicBezTo>
                    <a:lnTo>
                      <a:pt x="3100" y="1621"/>
                    </a:lnTo>
                    <a:cubicBezTo>
                      <a:pt x="2276" y="1147"/>
                      <a:pt x="2307" y="721"/>
                      <a:pt x="1392" y="371"/>
                    </a:cubicBezTo>
                    <a:cubicBezTo>
                      <a:pt x="564" y="51"/>
                      <a:pt x="205" y="5"/>
                      <a:pt x="78" y="5"/>
                    </a:cubicBezTo>
                    <a:cubicBezTo>
                      <a:pt x="42" y="5"/>
                      <a:pt x="25" y="8"/>
                      <a:pt x="20" y="11"/>
                    </a:cubicBezTo>
                    <a:lnTo>
                      <a:pt x="0" y="1"/>
                    </a:lnTo>
                    <a:close/>
                    <a:moveTo>
                      <a:pt x="3100" y="1621"/>
                    </a:moveTo>
                    <a:lnTo>
                      <a:pt x="3100" y="1621"/>
                    </a:lnTo>
                    <a:cubicBezTo>
                      <a:pt x="3124" y="1635"/>
                      <a:pt x="3149" y="1649"/>
                      <a:pt x="3175" y="1663"/>
                    </a:cubicBezTo>
                    <a:cubicBezTo>
                      <a:pt x="3165" y="1653"/>
                      <a:pt x="3155" y="1643"/>
                      <a:pt x="3145" y="1643"/>
                    </a:cubicBezTo>
                    <a:cubicBezTo>
                      <a:pt x="3130" y="1636"/>
                      <a:pt x="3115" y="1628"/>
                      <a:pt x="3100" y="162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1" name="Google Shape;7241;p56"/>
              <p:cNvSpPr/>
              <p:nvPr/>
            </p:nvSpPr>
            <p:spPr>
              <a:xfrm>
                <a:off x="6343376" y="1558597"/>
                <a:ext cx="327288" cy="178088"/>
              </a:xfrm>
              <a:custGeom>
                <a:avLst/>
                <a:gdLst/>
                <a:ahLst/>
                <a:cxnLst/>
                <a:rect l="l" t="t" r="r" b="b"/>
                <a:pathLst>
                  <a:path w="3365" h="1831" extrusionOk="0">
                    <a:moveTo>
                      <a:pt x="260" y="178"/>
                    </a:moveTo>
                    <a:lnTo>
                      <a:pt x="260" y="178"/>
                    </a:lnTo>
                    <a:cubicBezTo>
                      <a:pt x="431" y="198"/>
                      <a:pt x="791" y="278"/>
                      <a:pt x="1452" y="538"/>
                    </a:cubicBezTo>
                    <a:cubicBezTo>
                      <a:pt x="1943" y="729"/>
                      <a:pt x="2143" y="929"/>
                      <a:pt x="2373" y="1169"/>
                    </a:cubicBezTo>
                    <a:cubicBezTo>
                      <a:pt x="2454" y="1249"/>
                      <a:pt x="2534" y="1329"/>
                      <a:pt x="2634" y="1420"/>
                    </a:cubicBezTo>
                    <a:cubicBezTo>
                      <a:pt x="2504" y="1379"/>
                      <a:pt x="2373" y="1359"/>
                      <a:pt x="2263" y="1339"/>
                    </a:cubicBezTo>
                    <a:cubicBezTo>
                      <a:pt x="1933" y="1279"/>
                      <a:pt x="1652" y="1239"/>
                      <a:pt x="1212" y="949"/>
                    </a:cubicBezTo>
                    <a:cubicBezTo>
                      <a:pt x="641" y="568"/>
                      <a:pt x="381" y="318"/>
                      <a:pt x="260" y="178"/>
                    </a:cubicBezTo>
                    <a:close/>
                    <a:moveTo>
                      <a:pt x="83" y="1"/>
                    </a:moveTo>
                    <a:cubicBezTo>
                      <a:pt x="65" y="1"/>
                      <a:pt x="48" y="6"/>
                      <a:pt x="30" y="18"/>
                    </a:cubicBezTo>
                    <a:cubicBezTo>
                      <a:pt x="10" y="38"/>
                      <a:pt x="0" y="78"/>
                      <a:pt x="10" y="108"/>
                    </a:cubicBezTo>
                    <a:cubicBezTo>
                      <a:pt x="20" y="138"/>
                      <a:pt x="140" y="438"/>
                      <a:pt x="1122" y="1079"/>
                    </a:cubicBezTo>
                    <a:cubicBezTo>
                      <a:pt x="1582" y="1389"/>
                      <a:pt x="1903" y="1450"/>
                      <a:pt x="2233" y="1500"/>
                    </a:cubicBezTo>
                    <a:cubicBezTo>
                      <a:pt x="2504" y="1550"/>
                      <a:pt x="2794" y="1600"/>
                      <a:pt x="3205" y="1810"/>
                    </a:cubicBezTo>
                    <a:lnTo>
                      <a:pt x="3235" y="1820"/>
                    </a:lnTo>
                    <a:cubicBezTo>
                      <a:pt x="3245" y="1830"/>
                      <a:pt x="3255" y="1830"/>
                      <a:pt x="3265" y="1830"/>
                    </a:cubicBezTo>
                    <a:cubicBezTo>
                      <a:pt x="3295" y="1830"/>
                      <a:pt x="3325" y="1810"/>
                      <a:pt x="3345" y="1780"/>
                    </a:cubicBezTo>
                    <a:cubicBezTo>
                      <a:pt x="3365" y="1740"/>
                      <a:pt x="3345" y="1690"/>
                      <a:pt x="3305" y="1670"/>
                    </a:cubicBezTo>
                    <a:cubicBezTo>
                      <a:pt x="2894" y="1460"/>
                      <a:pt x="2694" y="1249"/>
                      <a:pt x="2494" y="1049"/>
                    </a:cubicBezTo>
                    <a:cubicBezTo>
                      <a:pt x="2253" y="809"/>
                      <a:pt x="2033" y="578"/>
                      <a:pt x="1512" y="378"/>
                    </a:cubicBezTo>
                    <a:cubicBezTo>
                      <a:pt x="690" y="56"/>
                      <a:pt x="314" y="6"/>
                      <a:pt x="165" y="6"/>
                    </a:cubicBezTo>
                    <a:cubicBezTo>
                      <a:pt x="147" y="6"/>
                      <a:pt x="132" y="6"/>
                      <a:pt x="120" y="8"/>
                    </a:cubicBezTo>
                    <a:cubicBezTo>
                      <a:pt x="108" y="3"/>
                      <a:pt x="95" y="1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2" name="Google Shape;7242;p56"/>
              <p:cNvSpPr/>
              <p:nvPr/>
            </p:nvSpPr>
            <p:spPr>
              <a:xfrm>
                <a:off x="6396870" y="1728709"/>
                <a:ext cx="264068" cy="65944"/>
              </a:xfrm>
              <a:custGeom>
                <a:avLst/>
                <a:gdLst/>
                <a:ahLst/>
                <a:cxnLst/>
                <a:rect l="l" t="t" r="r" b="b"/>
                <a:pathLst>
                  <a:path w="2715" h="678" extrusionOk="0">
                    <a:moveTo>
                      <a:pt x="2715" y="1"/>
                    </a:moveTo>
                    <a:lnTo>
                      <a:pt x="2715" y="1"/>
                    </a:lnTo>
                    <a:cubicBezTo>
                      <a:pt x="2542" y="42"/>
                      <a:pt x="2401" y="55"/>
                      <a:pt x="2276" y="55"/>
                    </a:cubicBezTo>
                    <a:cubicBezTo>
                      <a:pt x="2043" y="55"/>
                      <a:pt x="1868" y="9"/>
                      <a:pt x="1657" y="9"/>
                    </a:cubicBezTo>
                    <a:cubicBezTo>
                      <a:pt x="1508" y="9"/>
                      <a:pt x="1341" y="32"/>
                      <a:pt x="1122" y="111"/>
                    </a:cubicBezTo>
                    <a:cubicBezTo>
                      <a:pt x="331" y="412"/>
                      <a:pt x="11" y="652"/>
                      <a:pt x="11" y="652"/>
                    </a:cubicBezTo>
                    <a:lnTo>
                      <a:pt x="1" y="652"/>
                    </a:lnTo>
                    <a:cubicBezTo>
                      <a:pt x="1" y="652"/>
                      <a:pt x="146" y="678"/>
                      <a:pt x="449" y="678"/>
                    </a:cubicBezTo>
                    <a:cubicBezTo>
                      <a:pt x="643" y="678"/>
                      <a:pt x="903" y="667"/>
                      <a:pt x="1233" y="632"/>
                    </a:cubicBezTo>
                    <a:cubicBezTo>
                      <a:pt x="1964" y="552"/>
                      <a:pt x="1984" y="181"/>
                      <a:pt x="27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3" name="Google Shape;7243;p56"/>
              <p:cNvSpPr/>
              <p:nvPr/>
            </p:nvSpPr>
            <p:spPr>
              <a:xfrm>
                <a:off x="6388117" y="1720733"/>
                <a:ext cx="281575" cy="82187"/>
              </a:xfrm>
              <a:custGeom>
                <a:avLst/>
                <a:gdLst/>
                <a:ahLst/>
                <a:cxnLst/>
                <a:rect l="l" t="t" r="r" b="b"/>
                <a:pathLst>
                  <a:path w="2895" h="845" extrusionOk="0">
                    <a:moveTo>
                      <a:pt x="1752" y="175"/>
                    </a:moveTo>
                    <a:cubicBezTo>
                      <a:pt x="1849" y="175"/>
                      <a:pt x="1940" y="185"/>
                      <a:pt x="2034" y="193"/>
                    </a:cubicBezTo>
                    <a:cubicBezTo>
                      <a:pt x="2104" y="203"/>
                      <a:pt x="2174" y="213"/>
                      <a:pt x="2254" y="213"/>
                    </a:cubicBezTo>
                    <a:cubicBezTo>
                      <a:pt x="2174" y="263"/>
                      <a:pt x="2114" y="303"/>
                      <a:pt x="2054" y="343"/>
                    </a:cubicBezTo>
                    <a:cubicBezTo>
                      <a:pt x="1853" y="474"/>
                      <a:pt x="1683" y="584"/>
                      <a:pt x="1313" y="634"/>
                    </a:cubicBezTo>
                    <a:cubicBezTo>
                      <a:pt x="976" y="664"/>
                      <a:pt x="709" y="677"/>
                      <a:pt x="513" y="677"/>
                    </a:cubicBezTo>
                    <a:cubicBezTo>
                      <a:pt x="452" y="677"/>
                      <a:pt x="398" y="676"/>
                      <a:pt x="351" y="674"/>
                    </a:cubicBezTo>
                    <a:cubicBezTo>
                      <a:pt x="531" y="584"/>
                      <a:pt x="812" y="433"/>
                      <a:pt x="1242" y="273"/>
                    </a:cubicBezTo>
                    <a:cubicBezTo>
                      <a:pt x="1450" y="196"/>
                      <a:pt x="1609" y="175"/>
                      <a:pt x="1752" y="175"/>
                    </a:cubicBezTo>
                    <a:close/>
                    <a:moveTo>
                      <a:pt x="2804" y="1"/>
                    </a:moveTo>
                    <a:cubicBezTo>
                      <a:pt x="2798" y="1"/>
                      <a:pt x="2791" y="2"/>
                      <a:pt x="2785" y="3"/>
                    </a:cubicBezTo>
                    <a:cubicBezTo>
                      <a:pt x="2624" y="43"/>
                      <a:pt x="2492" y="55"/>
                      <a:pt x="2374" y="55"/>
                    </a:cubicBezTo>
                    <a:cubicBezTo>
                      <a:pt x="2256" y="55"/>
                      <a:pt x="2154" y="43"/>
                      <a:pt x="2054" y="33"/>
                    </a:cubicBezTo>
                    <a:cubicBezTo>
                      <a:pt x="1951" y="21"/>
                      <a:pt x="1853" y="8"/>
                      <a:pt x="1745" y="8"/>
                    </a:cubicBezTo>
                    <a:cubicBezTo>
                      <a:pt x="1588" y="8"/>
                      <a:pt x="1413" y="34"/>
                      <a:pt x="1182" y="123"/>
                    </a:cubicBezTo>
                    <a:cubicBezTo>
                      <a:pt x="471" y="383"/>
                      <a:pt x="141" y="604"/>
                      <a:pt x="71" y="654"/>
                    </a:cubicBezTo>
                    <a:cubicBezTo>
                      <a:pt x="31" y="664"/>
                      <a:pt x="1" y="704"/>
                      <a:pt x="1" y="744"/>
                    </a:cubicBezTo>
                    <a:cubicBezTo>
                      <a:pt x="11" y="774"/>
                      <a:pt x="31" y="814"/>
                      <a:pt x="71" y="814"/>
                    </a:cubicBezTo>
                    <a:cubicBezTo>
                      <a:pt x="81" y="824"/>
                      <a:pt x="231" y="844"/>
                      <a:pt x="521" y="844"/>
                    </a:cubicBezTo>
                    <a:cubicBezTo>
                      <a:pt x="722" y="844"/>
                      <a:pt x="982" y="834"/>
                      <a:pt x="1333" y="794"/>
                    </a:cubicBezTo>
                    <a:cubicBezTo>
                      <a:pt x="1743" y="744"/>
                      <a:pt x="1933" y="614"/>
                      <a:pt x="2144" y="484"/>
                    </a:cubicBezTo>
                    <a:cubicBezTo>
                      <a:pt x="2314" y="363"/>
                      <a:pt x="2494" y="243"/>
                      <a:pt x="2825" y="163"/>
                    </a:cubicBezTo>
                    <a:cubicBezTo>
                      <a:pt x="2875" y="153"/>
                      <a:pt x="2895" y="113"/>
                      <a:pt x="2885" y="63"/>
                    </a:cubicBezTo>
                    <a:cubicBezTo>
                      <a:pt x="2876" y="28"/>
                      <a:pt x="2845" y="1"/>
                      <a:pt x="28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4" name="Google Shape;7244;p56"/>
              <p:cNvSpPr/>
              <p:nvPr/>
            </p:nvSpPr>
            <p:spPr>
              <a:xfrm>
                <a:off x="6661811" y="1728709"/>
                <a:ext cx="265040" cy="65944"/>
              </a:xfrm>
              <a:custGeom>
                <a:avLst/>
                <a:gdLst/>
                <a:ahLst/>
                <a:cxnLst/>
                <a:rect l="l" t="t" r="r" b="b"/>
                <a:pathLst>
                  <a:path w="2725" h="678" extrusionOk="0">
                    <a:moveTo>
                      <a:pt x="1" y="1"/>
                    </a:moveTo>
                    <a:cubicBezTo>
                      <a:pt x="742" y="181"/>
                      <a:pt x="762" y="552"/>
                      <a:pt x="1493" y="632"/>
                    </a:cubicBezTo>
                    <a:cubicBezTo>
                      <a:pt x="1822" y="667"/>
                      <a:pt x="2082" y="678"/>
                      <a:pt x="2277" y="678"/>
                    </a:cubicBezTo>
                    <a:cubicBezTo>
                      <a:pt x="2580" y="678"/>
                      <a:pt x="2724" y="652"/>
                      <a:pt x="2724" y="652"/>
                    </a:cubicBezTo>
                    <a:lnTo>
                      <a:pt x="2714" y="652"/>
                    </a:lnTo>
                    <a:cubicBezTo>
                      <a:pt x="2714" y="652"/>
                      <a:pt x="2394" y="412"/>
                      <a:pt x="1603" y="111"/>
                    </a:cubicBezTo>
                    <a:cubicBezTo>
                      <a:pt x="1385" y="32"/>
                      <a:pt x="1217" y="9"/>
                      <a:pt x="1068" y="9"/>
                    </a:cubicBezTo>
                    <a:cubicBezTo>
                      <a:pt x="856" y="9"/>
                      <a:pt x="680" y="55"/>
                      <a:pt x="445" y="55"/>
                    </a:cubicBezTo>
                    <a:cubicBezTo>
                      <a:pt x="319" y="55"/>
                      <a:pt x="175" y="42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5" name="Google Shape;7245;p56"/>
              <p:cNvSpPr/>
              <p:nvPr/>
            </p:nvSpPr>
            <p:spPr>
              <a:xfrm>
                <a:off x="6653058" y="1720733"/>
                <a:ext cx="282548" cy="82187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845" extrusionOk="0">
                    <a:moveTo>
                      <a:pt x="1158" y="175"/>
                    </a:moveTo>
                    <a:cubicBezTo>
                      <a:pt x="1300" y="175"/>
                      <a:pt x="1455" y="196"/>
                      <a:pt x="1663" y="273"/>
                    </a:cubicBezTo>
                    <a:cubicBezTo>
                      <a:pt x="2093" y="433"/>
                      <a:pt x="2374" y="574"/>
                      <a:pt x="2554" y="674"/>
                    </a:cubicBezTo>
                    <a:cubicBezTo>
                      <a:pt x="2507" y="676"/>
                      <a:pt x="2453" y="677"/>
                      <a:pt x="2392" y="677"/>
                    </a:cubicBezTo>
                    <a:cubicBezTo>
                      <a:pt x="2196" y="677"/>
                      <a:pt x="1929" y="664"/>
                      <a:pt x="1593" y="634"/>
                    </a:cubicBezTo>
                    <a:cubicBezTo>
                      <a:pt x="1222" y="584"/>
                      <a:pt x="1052" y="474"/>
                      <a:pt x="852" y="343"/>
                    </a:cubicBezTo>
                    <a:cubicBezTo>
                      <a:pt x="792" y="303"/>
                      <a:pt x="732" y="263"/>
                      <a:pt x="651" y="213"/>
                    </a:cubicBezTo>
                    <a:cubicBezTo>
                      <a:pt x="732" y="213"/>
                      <a:pt x="802" y="203"/>
                      <a:pt x="872" y="193"/>
                    </a:cubicBezTo>
                    <a:cubicBezTo>
                      <a:pt x="970" y="185"/>
                      <a:pt x="1061" y="175"/>
                      <a:pt x="1158" y="175"/>
                    </a:cubicBezTo>
                    <a:close/>
                    <a:moveTo>
                      <a:pt x="94" y="1"/>
                    </a:moveTo>
                    <a:cubicBezTo>
                      <a:pt x="58" y="1"/>
                      <a:pt x="19" y="28"/>
                      <a:pt x="11" y="63"/>
                    </a:cubicBezTo>
                    <a:cubicBezTo>
                      <a:pt x="1" y="113"/>
                      <a:pt x="31" y="153"/>
                      <a:pt x="71" y="163"/>
                    </a:cubicBezTo>
                    <a:cubicBezTo>
                      <a:pt x="411" y="243"/>
                      <a:pt x="591" y="363"/>
                      <a:pt x="762" y="484"/>
                    </a:cubicBezTo>
                    <a:cubicBezTo>
                      <a:pt x="972" y="614"/>
                      <a:pt x="1162" y="744"/>
                      <a:pt x="1573" y="794"/>
                    </a:cubicBezTo>
                    <a:cubicBezTo>
                      <a:pt x="1923" y="834"/>
                      <a:pt x="2184" y="844"/>
                      <a:pt x="2384" y="844"/>
                    </a:cubicBezTo>
                    <a:cubicBezTo>
                      <a:pt x="2674" y="844"/>
                      <a:pt x="2824" y="824"/>
                      <a:pt x="2835" y="814"/>
                    </a:cubicBezTo>
                    <a:cubicBezTo>
                      <a:pt x="2875" y="814"/>
                      <a:pt x="2895" y="774"/>
                      <a:pt x="2905" y="744"/>
                    </a:cubicBezTo>
                    <a:cubicBezTo>
                      <a:pt x="2905" y="704"/>
                      <a:pt x="2875" y="664"/>
                      <a:pt x="2835" y="654"/>
                    </a:cubicBezTo>
                    <a:cubicBezTo>
                      <a:pt x="2764" y="604"/>
                      <a:pt x="2434" y="383"/>
                      <a:pt x="1723" y="113"/>
                    </a:cubicBezTo>
                    <a:cubicBezTo>
                      <a:pt x="1496" y="32"/>
                      <a:pt x="1324" y="8"/>
                      <a:pt x="1170" y="8"/>
                    </a:cubicBezTo>
                    <a:cubicBezTo>
                      <a:pt x="1059" y="8"/>
                      <a:pt x="957" y="20"/>
                      <a:pt x="852" y="33"/>
                    </a:cubicBezTo>
                    <a:cubicBezTo>
                      <a:pt x="752" y="43"/>
                      <a:pt x="646" y="55"/>
                      <a:pt x="526" y="55"/>
                    </a:cubicBezTo>
                    <a:cubicBezTo>
                      <a:pt x="406" y="55"/>
                      <a:pt x="271" y="43"/>
                      <a:pt x="111" y="3"/>
                    </a:cubicBezTo>
                    <a:cubicBezTo>
                      <a:pt x="105" y="2"/>
                      <a:pt x="100" y="1"/>
                      <a:pt x="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6" name="Google Shape;7246;p56"/>
              <p:cNvSpPr/>
              <p:nvPr/>
            </p:nvSpPr>
            <p:spPr>
              <a:xfrm>
                <a:off x="6661811" y="1567059"/>
                <a:ext cx="309878" cy="161748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1663" extrusionOk="0">
                    <a:moveTo>
                      <a:pt x="3185" y="1"/>
                    </a:moveTo>
                    <a:lnTo>
                      <a:pt x="3165" y="11"/>
                    </a:lnTo>
                    <a:cubicBezTo>
                      <a:pt x="3161" y="8"/>
                      <a:pt x="3143" y="5"/>
                      <a:pt x="3107" y="5"/>
                    </a:cubicBezTo>
                    <a:cubicBezTo>
                      <a:pt x="2980" y="5"/>
                      <a:pt x="2621" y="51"/>
                      <a:pt x="1793" y="371"/>
                    </a:cubicBezTo>
                    <a:cubicBezTo>
                      <a:pt x="865" y="737"/>
                      <a:pt x="910" y="1170"/>
                      <a:pt x="38" y="1643"/>
                    </a:cubicBezTo>
                    <a:lnTo>
                      <a:pt x="38" y="1643"/>
                    </a:lnTo>
                    <a:cubicBezTo>
                      <a:pt x="39" y="1643"/>
                      <a:pt x="40" y="1643"/>
                      <a:pt x="41" y="1643"/>
                    </a:cubicBezTo>
                    <a:cubicBezTo>
                      <a:pt x="952" y="1192"/>
                      <a:pt x="1272" y="1483"/>
                      <a:pt x="2114" y="922"/>
                    </a:cubicBezTo>
                    <a:cubicBezTo>
                      <a:pt x="3095" y="271"/>
                      <a:pt x="3185" y="1"/>
                      <a:pt x="3185" y="1"/>
                    </a:cubicBezTo>
                    <a:close/>
                    <a:moveTo>
                      <a:pt x="38" y="1643"/>
                    </a:moveTo>
                    <a:cubicBezTo>
                      <a:pt x="30" y="1645"/>
                      <a:pt x="21" y="1652"/>
                      <a:pt x="8" y="1659"/>
                    </a:cubicBezTo>
                    <a:lnTo>
                      <a:pt x="8" y="1659"/>
                    </a:lnTo>
                    <a:cubicBezTo>
                      <a:pt x="18" y="1654"/>
                      <a:pt x="28" y="1649"/>
                      <a:pt x="38" y="1643"/>
                    </a:cubicBezTo>
                    <a:close/>
                    <a:moveTo>
                      <a:pt x="8" y="1659"/>
                    </a:moveTo>
                    <a:cubicBezTo>
                      <a:pt x="5" y="1661"/>
                      <a:pt x="3" y="1662"/>
                      <a:pt x="1" y="1663"/>
                    </a:cubicBezTo>
                    <a:cubicBezTo>
                      <a:pt x="3" y="1662"/>
                      <a:pt x="5" y="1660"/>
                      <a:pt x="8" y="1659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7" name="Google Shape;7247;p56"/>
              <p:cNvSpPr/>
              <p:nvPr/>
            </p:nvSpPr>
            <p:spPr>
              <a:xfrm>
                <a:off x="6653058" y="1558597"/>
                <a:ext cx="327386" cy="178088"/>
              </a:xfrm>
              <a:custGeom>
                <a:avLst/>
                <a:gdLst/>
                <a:ahLst/>
                <a:cxnLst/>
                <a:rect l="l" t="t" r="r" b="b"/>
                <a:pathLst>
                  <a:path w="3366" h="1831" extrusionOk="0">
                    <a:moveTo>
                      <a:pt x="3105" y="178"/>
                    </a:moveTo>
                    <a:lnTo>
                      <a:pt x="3105" y="178"/>
                    </a:lnTo>
                    <a:cubicBezTo>
                      <a:pt x="2985" y="318"/>
                      <a:pt x="2724" y="568"/>
                      <a:pt x="2154" y="949"/>
                    </a:cubicBezTo>
                    <a:cubicBezTo>
                      <a:pt x="1713" y="1239"/>
                      <a:pt x="1433" y="1279"/>
                      <a:pt x="1102" y="1339"/>
                    </a:cubicBezTo>
                    <a:cubicBezTo>
                      <a:pt x="992" y="1359"/>
                      <a:pt x="862" y="1379"/>
                      <a:pt x="732" y="1420"/>
                    </a:cubicBezTo>
                    <a:cubicBezTo>
                      <a:pt x="832" y="1329"/>
                      <a:pt x="912" y="1249"/>
                      <a:pt x="992" y="1169"/>
                    </a:cubicBezTo>
                    <a:cubicBezTo>
                      <a:pt x="1222" y="929"/>
                      <a:pt x="1433" y="729"/>
                      <a:pt x="1913" y="538"/>
                    </a:cubicBezTo>
                    <a:cubicBezTo>
                      <a:pt x="2574" y="278"/>
                      <a:pt x="2935" y="198"/>
                      <a:pt x="3105" y="178"/>
                    </a:cubicBezTo>
                    <a:close/>
                    <a:moveTo>
                      <a:pt x="3282" y="1"/>
                    </a:moveTo>
                    <a:cubicBezTo>
                      <a:pt x="3270" y="1"/>
                      <a:pt x="3258" y="3"/>
                      <a:pt x="3245" y="8"/>
                    </a:cubicBezTo>
                    <a:cubicBezTo>
                      <a:pt x="3233" y="6"/>
                      <a:pt x="3219" y="6"/>
                      <a:pt x="3201" y="6"/>
                    </a:cubicBezTo>
                    <a:cubicBezTo>
                      <a:pt x="3051" y="6"/>
                      <a:pt x="2676" y="56"/>
                      <a:pt x="1853" y="378"/>
                    </a:cubicBezTo>
                    <a:cubicBezTo>
                      <a:pt x="1332" y="578"/>
                      <a:pt x="1112" y="809"/>
                      <a:pt x="872" y="1049"/>
                    </a:cubicBezTo>
                    <a:cubicBezTo>
                      <a:pt x="671" y="1249"/>
                      <a:pt x="461" y="1460"/>
                      <a:pt x="51" y="1670"/>
                    </a:cubicBezTo>
                    <a:cubicBezTo>
                      <a:pt x="11" y="1700"/>
                      <a:pt x="1" y="1750"/>
                      <a:pt x="21" y="1790"/>
                    </a:cubicBezTo>
                    <a:cubicBezTo>
                      <a:pt x="31" y="1820"/>
                      <a:pt x="61" y="1830"/>
                      <a:pt x="91" y="1830"/>
                    </a:cubicBezTo>
                    <a:cubicBezTo>
                      <a:pt x="101" y="1830"/>
                      <a:pt x="121" y="1830"/>
                      <a:pt x="131" y="1820"/>
                    </a:cubicBezTo>
                    <a:lnTo>
                      <a:pt x="171" y="1800"/>
                    </a:lnTo>
                    <a:cubicBezTo>
                      <a:pt x="571" y="1600"/>
                      <a:pt x="862" y="1550"/>
                      <a:pt x="1132" y="1500"/>
                    </a:cubicBezTo>
                    <a:cubicBezTo>
                      <a:pt x="1463" y="1450"/>
                      <a:pt x="1783" y="1389"/>
                      <a:pt x="2244" y="1079"/>
                    </a:cubicBezTo>
                    <a:cubicBezTo>
                      <a:pt x="3225" y="438"/>
                      <a:pt x="3345" y="138"/>
                      <a:pt x="3355" y="108"/>
                    </a:cubicBezTo>
                    <a:cubicBezTo>
                      <a:pt x="3365" y="78"/>
                      <a:pt x="3355" y="38"/>
                      <a:pt x="3335" y="18"/>
                    </a:cubicBezTo>
                    <a:cubicBezTo>
                      <a:pt x="3318" y="6"/>
                      <a:pt x="3300" y="1"/>
                      <a:pt x="32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8" name="Google Shape;7248;p56"/>
              <p:cNvSpPr/>
              <p:nvPr/>
            </p:nvSpPr>
            <p:spPr>
              <a:xfrm>
                <a:off x="6660838" y="1727736"/>
                <a:ext cx="1070" cy="1070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1" y="1"/>
                    </a:moveTo>
                    <a:lnTo>
                      <a:pt x="1" y="11"/>
                    </a:lnTo>
                    <a:lnTo>
                      <a:pt x="11" y="11"/>
                    </a:lnTo>
                    <a:cubicBezTo>
                      <a:pt x="11" y="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9" name="Google Shape;7249;p56"/>
              <p:cNvSpPr/>
              <p:nvPr/>
            </p:nvSpPr>
            <p:spPr>
              <a:xfrm>
                <a:off x="6653058" y="1719177"/>
                <a:ext cx="17605" cy="1848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90" extrusionOk="0">
                    <a:moveTo>
                      <a:pt x="89" y="1"/>
                    </a:moveTo>
                    <a:cubicBezTo>
                      <a:pt x="79" y="1"/>
                      <a:pt x="69" y="3"/>
                      <a:pt x="61" y="9"/>
                    </a:cubicBezTo>
                    <a:cubicBezTo>
                      <a:pt x="21" y="19"/>
                      <a:pt x="1" y="49"/>
                      <a:pt x="1" y="89"/>
                    </a:cubicBezTo>
                    <a:lnTo>
                      <a:pt x="1" y="99"/>
                    </a:lnTo>
                    <a:cubicBezTo>
                      <a:pt x="1" y="149"/>
                      <a:pt x="41" y="189"/>
                      <a:pt x="81" y="189"/>
                    </a:cubicBezTo>
                    <a:cubicBezTo>
                      <a:pt x="91" y="189"/>
                      <a:pt x="101" y="189"/>
                      <a:pt x="111" y="179"/>
                    </a:cubicBezTo>
                    <a:lnTo>
                      <a:pt x="121" y="179"/>
                    </a:lnTo>
                    <a:cubicBezTo>
                      <a:pt x="141" y="169"/>
                      <a:pt x="161" y="159"/>
                      <a:pt x="171" y="129"/>
                    </a:cubicBezTo>
                    <a:cubicBezTo>
                      <a:pt x="181" y="119"/>
                      <a:pt x="181" y="99"/>
                      <a:pt x="171" y="79"/>
                    </a:cubicBezTo>
                    <a:cubicBezTo>
                      <a:pt x="171" y="69"/>
                      <a:pt x="171" y="59"/>
                      <a:pt x="161" y="49"/>
                    </a:cubicBezTo>
                    <a:cubicBezTo>
                      <a:pt x="151" y="39"/>
                      <a:pt x="151" y="39"/>
                      <a:pt x="151" y="29"/>
                    </a:cubicBezTo>
                    <a:cubicBezTo>
                      <a:pt x="137" y="15"/>
                      <a:pt x="112" y="1"/>
                      <a:pt x="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0" name="Google Shape;7250;p56"/>
              <p:cNvSpPr/>
              <p:nvPr/>
            </p:nvSpPr>
            <p:spPr>
              <a:xfrm>
                <a:off x="6606275" y="1264184"/>
                <a:ext cx="109226" cy="462678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4757" extrusionOk="0">
                    <a:moveTo>
                      <a:pt x="572" y="0"/>
                    </a:moveTo>
                    <a:cubicBezTo>
                      <a:pt x="572" y="0"/>
                      <a:pt x="311" y="882"/>
                      <a:pt x="141" y="2223"/>
                    </a:cubicBezTo>
                    <a:cubicBezTo>
                      <a:pt x="1" y="3395"/>
                      <a:pt x="562" y="3565"/>
                      <a:pt x="562" y="4757"/>
                    </a:cubicBezTo>
                    <a:cubicBezTo>
                      <a:pt x="582" y="3585"/>
                      <a:pt x="1122" y="3405"/>
                      <a:pt x="982" y="2253"/>
                    </a:cubicBezTo>
                    <a:cubicBezTo>
                      <a:pt x="822" y="912"/>
                      <a:pt x="572" y="20"/>
                      <a:pt x="572" y="20"/>
                    </a:cubicBezTo>
                    <a:lnTo>
                      <a:pt x="57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1" name="Google Shape;7251;p56"/>
              <p:cNvSpPr/>
              <p:nvPr/>
            </p:nvSpPr>
            <p:spPr>
              <a:xfrm>
                <a:off x="6604329" y="1256111"/>
                <a:ext cx="113116" cy="479601"/>
              </a:xfrm>
              <a:custGeom>
                <a:avLst/>
                <a:gdLst/>
                <a:ahLst/>
                <a:cxnLst/>
                <a:rect l="l" t="t" r="r" b="b"/>
                <a:pathLst>
                  <a:path w="1163" h="4931" extrusionOk="0">
                    <a:moveTo>
                      <a:pt x="592" y="434"/>
                    </a:moveTo>
                    <a:cubicBezTo>
                      <a:pt x="672" y="804"/>
                      <a:pt x="812" y="1475"/>
                      <a:pt x="922" y="2346"/>
                    </a:cubicBezTo>
                    <a:cubicBezTo>
                      <a:pt x="992" y="2947"/>
                      <a:pt x="882" y="3268"/>
                      <a:pt x="742" y="3628"/>
                    </a:cubicBezTo>
                    <a:cubicBezTo>
                      <a:pt x="692" y="3778"/>
                      <a:pt x="632" y="3939"/>
                      <a:pt x="592" y="4129"/>
                    </a:cubicBezTo>
                    <a:cubicBezTo>
                      <a:pt x="542" y="3929"/>
                      <a:pt x="482" y="3758"/>
                      <a:pt x="421" y="3608"/>
                    </a:cubicBezTo>
                    <a:cubicBezTo>
                      <a:pt x="291" y="3238"/>
                      <a:pt x="171" y="2927"/>
                      <a:pt x="251" y="2316"/>
                    </a:cubicBezTo>
                    <a:cubicBezTo>
                      <a:pt x="351" y="1475"/>
                      <a:pt x="502" y="804"/>
                      <a:pt x="592" y="434"/>
                    </a:cubicBezTo>
                    <a:close/>
                    <a:moveTo>
                      <a:pt x="588" y="1"/>
                    </a:moveTo>
                    <a:cubicBezTo>
                      <a:pt x="552" y="1"/>
                      <a:pt x="528" y="20"/>
                      <a:pt x="512" y="53"/>
                    </a:cubicBezTo>
                    <a:cubicBezTo>
                      <a:pt x="512" y="63"/>
                      <a:pt x="251" y="965"/>
                      <a:pt x="81" y="2296"/>
                    </a:cubicBezTo>
                    <a:cubicBezTo>
                      <a:pt x="1" y="2947"/>
                      <a:pt x="131" y="3288"/>
                      <a:pt x="261" y="3658"/>
                    </a:cubicBezTo>
                    <a:cubicBezTo>
                      <a:pt x="381" y="3979"/>
                      <a:pt x="502" y="4299"/>
                      <a:pt x="502" y="4840"/>
                    </a:cubicBezTo>
                    <a:cubicBezTo>
                      <a:pt x="502" y="4890"/>
                      <a:pt x="542" y="4930"/>
                      <a:pt x="582" y="4930"/>
                    </a:cubicBezTo>
                    <a:cubicBezTo>
                      <a:pt x="632" y="4930"/>
                      <a:pt x="672" y="4890"/>
                      <a:pt x="672" y="4840"/>
                    </a:cubicBezTo>
                    <a:cubicBezTo>
                      <a:pt x="672" y="4319"/>
                      <a:pt x="792" y="3999"/>
                      <a:pt x="902" y="3688"/>
                    </a:cubicBezTo>
                    <a:cubicBezTo>
                      <a:pt x="1042" y="3318"/>
                      <a:pt x="1162" y="2967"/>
                      <a:pt x="1082" y="2326"/>
                    </a:cubicBezTo>
                    <a:cubicBezTo>
                      <a:pt x="932" y="1065"/>
                      <a:pt x="712" y="203"/>
                      <a:pt x="682" y="93"/>
                    </a:cubicBezTo>
                    <a:lnTo>
                      <a:pt x="682" y="83"/>
                    </a:lnTo>
                    <a:cubicBezTo>
                      <a:pt x="682" y="43"/>
                      <a:pt x="652" y="3"/>
                      <a:pt x="612" y="3"/>
                    </a:cubicBezTo>
                    <a:cubicBezTo>
                      <a:pt x="603" y="1"/>
                      <a:pt x="595" y="1"/>
                      <a:pt x="58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2" name="Google Shape;7252;p56"/>
              <p:cNvSpPr/>
              <p:nvPr/>
            </p:nvSpPr>
            <p:spPr>
              <a:xfrm>
                <a:off x="6064819" y="2148395"/>
                <a:ext cx="137432" cy="163887"/>
              </a:xfrm>
              <a:custGeom>
                <a:avLst/>
                <a:gdLst/>
                <a:ahLst/>
                <a:cxnLst/>
                <a:rect l="l" t="t" r="r" b="b"/>
                <a:pathLst>
                  <a:path w="1413" h="1685" extrusionOk="0">
                    <a:moveTo>
                      <a:pt x="141" y="0"/>
                    </a:moveTo>
                    <a:cubicBezTo>
                      <a:pt x="100" y="0"/>
                      <a:pt x="69" y="27"/>
                      <a:pt x="60" y="62"/>
                    </a:cubicBezTo>
                    <a:cubicBezTo>
                      <a:pt x="0" y="443"/>
                      <a:pt x="100" y="853"/>
                      <a:pt x="331" y="1154"/>
                    </a:cubicBezTo>
                    <a:cubicBezTo>
                      <a:pt x="571" y="1454"/>
                      <a:pt x="941" y="1654"/>
                      <a:pt x="1322" y="1684"/>
                    </a:cubicBezTo>
                    <a:cubicBezTo>
                      <a:pt x="1372" y="1684"/>
                      <a:pt x="1402" y="1654"/>
                      <a:pt x="1412" y="1604"/>
                    </a:cubicBezTo>
                    <a:cubicBezTo>
                      <a:pt x="1412" y="1564"/>
                      <a:pt x="1382" y="1524"/>
                      <a:pt x="1332" y="1514"/>
                    </a:cubicBezTo>
                    <a:cubicBezTo>
                      <a:pt x="991" y="1494"/>
                      <a:pt x="671" y="1314"/>
                      <a:pt x="461" y="1053"/>
                    </a:cubicBezTo>
                    <a:cubicBezTo>
                      <a:pt x="260" y="783"/>
                      <a:pt x="170" y="423"/>
                      <a:pt x="230" y="92"/>
                    </a:cubicBezTo>
                    <a:cubicBezTo>
                      <a:pt x="230" y="52"/>
                      <a:pt x="200" y="2"/>
                      <a:pt x="160" y="2"/>
                    </a:cubicBezTo>
                    <a:cubicBezTo>
                      <a:pt x="154" y="1"/>
                      <a:pt x="147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3" name="Google Shape;7253;p56"/>
              <p:cNvSpPr/>
              <p:nvPr/>
            </p:nvSpPr>
            <p:spPr>
              <a:xfrm>
                <a:off x="6225495" y="2301486"/>
                <a:ext cx="635124" cy="15659"/>
              </a:xfrm>
              <a:custGeom>
                <a:avLst/>
                <a:gdLst/>
                <a:ahLst/>
                <a:cxnLst/>
                <a:rect l="l" t="t" r="r" b="b"/>
                <a:pathLst>
                  <a:path w="6530" h="161" extrusionOk="0">
                    <a:moveTo>
                      <a:pt x="80" y="0"/>
                    </a:moveTo>
                    <a:cubicBezTo>
                      <a:pt x="40" y="0"/>
                      <a:pt x="0" y="30"/>
                      <a:pt x="0" y="80"/>
                    </a:cubicBezTo>
                    <a:cubicBezTo>
                      <a:pt x="0" y="130"/>
                      <a:pt x="40" y="160"/>
                      <a:pt x="80" y="160"/>
                    </a:cubicBezTo>
                    <a:lnTo>
                      <a:pt x="6439" y="160"/>
                    </a:lnTo>
                    <a:cubicBezTo>
                      <a:pt x="6489" y="160"/>
                      <a:pt x="6530" y="130"/>
                      <a:pt x="6530" y="80"/>
                    </a:cubicBezTo>
                    <a:cubicBezTo>
                      <a:pt x="6530" y="30"/>
                      <a:pt x="6489" y="0"/>
                      <a:pt x="64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4" name="Google Shape;7254;p56"/>
              <p:cNvSpPr/>
              <p:nvPr/>
            </p:nvSpPr>
            <p:spPr>
              <a:xfrm>
                <a:off x="6058886" y="900910"/>
                <a:ext cx="319605" cy="15659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161" extrusionOk="0">
                    <a:moveTo>
                      <a:pt x="81" y="0"/>
                    </a:moveTo>
                    <a:cubicBezTo>
                      <a:pt x="31" y="0"/>
                      <a:pt x="1" y="40"/>
                      <a:pt x="1" y="80"/>
                    </a:cubicBezTo>
                    <a:cubicBezTo>
                      <a:pt x="1" y="130"/>
                      <a:pt x="31" y="160"/>
                      <a:pt x="81" y="160"/>
                    </a:cubicBezTo>
                    <a:lnTo>
                      <a:pt x="3205" y="160"/>
                    </a:lnTo>
                    <a:cubicBezTo>
                      <a:pt x="3256" y="160"/>
                      <a:pt x="3286" y="130"/>
                      <a:pt x="3286" y="80"/>
                    </a:cubicBezTo>
                    <a:cubicBezTo>
                      <a:pt x="3286" y="40"/>
                      <a:pt x="3256" y="0"/>
                      <a:pt x="32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5" name="Google Shape;7255;p56"/>
              <p:cNvSpPr/>
              <p:nvPr/>
            </p:nvSpPr>
            <p:spPr>
              <a:xfrm>
                <a:off x="6223550" y="859962"/>
                <a:ext cx="144240" cy="16632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171" extrusionOk="0">
                    <a:moveTo>
                      <a:pt x="90" y="0"/>
                    </a:moveTo>
                    <a:cubicBezTo>
                      <a:pt x="40" y="0"/>
                      <a:pt x="0" y="41"/>
                      <a:pt x="0" y="81"/>
                    </a:cubicBezTo>
                    <a:cubicBezTo>
                      <a:pt x="0" y="131"/>
                      <a:pt x="40" y="171"/>
                      <a:pt x="90" y="171"/>
                    </a:cubicBezTo>
                    <a:lnTo>
                      <a:pt x="1402" y="171"/>
                    </a:lnTo>
                    <a:cubicBezTo>
                      <a:pt x="1452" y="171"/>
                      <a:pt x="1482" y="131"/>
                      <a:pt x="1482" y="81"/>
                    </a:cubicBezTo>
                    <a:cubicBezTo>
                      <a:pt x="1482" y="41"/>
                      <a:pt x="1452" y="0"/>
                      <a:pt x="14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7256" name="Google Shape;7256;p56"/>
          <p:cNvSpPr txBox="1">
            <a:spLocks noGrp="1"/>
          </p:cNvSpPr>
          <p:nvPr>
            <p:ph type="ctrTitle" idx="2"/>
          </p:nvPr>
        </p:nvSpPr>
        <p:spPr>
          <a:xfrm>
            <a:off x="3899025" y="2630588"/>
            <a:ext cx="4542600" cy="61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dirty="0" err="1"/>
              <a:t>What</a:t>
            </a:r>
            <a:r>
              <a:rPr lang="fr-CA" dirty="0"/>
              <a:t> to know?</a:t>
            </a:r>
            <a:endParaRPr dirty="0"/>
          </a:p>
        </p:txBody>
      </p:sp>
      <p:grpSp>
        <p:nvGrpSpPr>
          <p:cNvPr id="7257" name="Google Shape;7257;p56"/>
          <p:cNvGrpSpPr/>
          <p:nvPr/>
        </p:nvGrpSpPr>
        <p:grpSpPr>
          <a:xfrm rot="2509331">
            <a:off x="3104692" y="3101299"/>
            <a:ext cx="413253" cy="918348"/>
            <a:chOff x="6092550" y="1391200"/>
            <a:chExt cx="127200" cy="282650"/>
          </a:xfrm>
        </p:grpSpPr>
        <p:sp>
          <p:nvSpPr>
            <p:cNvPr id="7258" name="Google Shape;7258;p56"/>
            <p:cNvSpPr/>
            <p:nvPr/>
          </p:nvSpPr>
          <p:spPr>
            <a:xfrm>
              <a:off x="6094550" y="1393200"/>
              <a:ext cx="123200" cy="151475"/>
            </a:xfrm>
            <a:custGeom>
              <a:avLst/>
              <a:gdLst/>
              <a:ahLst/>
              <a:cxnLst/>
              <a:rect l="l" t="t" r="r" b="b"/>
              <a:pathLst>
                <a:path w="4928" h="6059" extrusionOk="0">
                  <a:moveTo>
                    <a:pt x="2464" y="0"/>
                  </a:moveTo>
                  <a:cubicBezTo>
                    <a:pt x="1112" y="0"/>
                    <a:pt x="1" y="1112"/>
                    <a:pt x="1" y="2464"/>
                  </a:cubicBezTo>
                  <a:lnTo>
                    <a:pt x="1" y="5578"/>
                  </a:lnTo>
                  <a:cubicBezTo>
                    <a:pt x="1" y="5578"/>
                    <a:pt x="1109" y="6059"/>
                    <a:pt x="2569" y="6059"/>
                  </a:cubicBezTo>
                  <a:cubicBezTo>
                    <a:pt x="3299" y="6059"/>
                    <a:pt x="4117" y="5938"/>
                    <a:pt x="4928" y="5578"/>
                  </a:cubicBezTo>
                  <a:lnTo>
                    <a:pt x="4928" y="2464"/>
                  </a:lnTo>
                  <a:cubicBezTo>
                    <a:pt x="4928" y="1783"/>
                    <a:pt x="4647" y="1172"/>
                    <a:pt x="4207" y="731"/>
                  </a:cubicBezTo>
                  <a:cubicBezTo>
                    <a:pt x="3756" y="281"/>
                    <a:pt x="3145" y="0"/>
                    <a:pt x="2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56"/>
            <p:cNvSpPr/>
            <p:nvPr/>
          </p:nvSpPr>
          <p:spPr>
            <a:xfrm>
              <a:off x="6094550" y="1532625"/>
              <a:ext cx="123200" cy="139225"/>
            </a:xfrm>
            <a:custGeom>
              <a:avLst/>
              <a:gdLst/>
              <a:ahLst/>
              <a:cxnLst/>
              <a:rect l="l" t="t" r="r" b="b"/>
              <a:pathLst>
                <a:path w="4928" h="5569" extrusionOk="0">
                  <a:moveTo>
                    <a:pt x="1" y="1"/>
                  </a:moveTo>
                  <a:lnTo>
                    <a:pt x="1" y="3115"/>
                  </a:lnTo>
                  <a:cubicBezTo>
                    <a:pt x="1" y="4467"/>
                    <a:pt x="1112" y="5569"/>
                    <a:pt x="2464" y="5569"/>
                  </a:cubicBezTo>
                  <a:cubicBezTo>
                    <a:pt x="3816" y="5569"/>
                    <a:pt x="4928" y="4467"/>
                    <a:pt x="4928" y="3115"/>
                  </a:cubicBezTo>
                  <a:lnTo>
                    <a:pt x="4928" y="1"/>
                  </a:lnTo>
                  <a:cubicBezTo>
                    <a:pt x="4117" y="361"/>
                    <a:pt x="3299" y="482"/>
                    <a:pt x="2569" y="482"/>
                  </a:cubicBezTo>
                  <a:cubicBezTo>
                    <a:pt x="1109" y="48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56"/>
            <p:cNvSpPr/>
            <p:nvPr/>
          </p:nvSpPr>
          <p:spPr>
            <a:xfrm>
              <a:off x="6092550" y="1391200"/>
              <a:ext cx="127200" cy="282650"/>
            </a:xfrm>
            <a:custGeom>
              <a:avLst/>
              <a:gdLst/>
              <a:ahLst/>
              <a:cxnLst/>
              <a:rect l="l" t="t" r="r" b="b"/>
              <a:pathLst>
                <a:path w="5088" h="11306" extrusionOk="0">
                  <a:moveTo>
                    <a:pt x="2544" y="170"/>
                  </a:moveTo>
                  <a:cubicBezTo>
                    <a:pt x="3175" y="170"/>
                    <a:pt x="3776" y="411"/>
                    <a:pt x="4227" y="861"/>
                  </a:cubicBezTo>
                  <a:cubicBezTo>
                    <a:pt x="4677" y="1312"/>
                    <a:pt x="4918" y="1913"/>
                    <a:pt x="4918" y="2544"/>
                  </a:cubicBezTo>
                  <a:lnTo>
                    <a:pt x="4918" y="8772"/>
                  </a:lnTo>
                  <a:cubicBezTo>
                    <a:pt x="4918" y="10074"/>
                    <a:pt x="3856" y="11146"/>
                    <a:pt x="2544" y="11146"/>
                  </a:cubicBezTo>
                  <a:cubicBezTo>
                    <a:pt x="1233" y="11146"/>
                    <a:pt x="171" y="10074"/>
                    <a:pt x="171" y="8772"/>
                  </a:cubicBezTo>
                  <a:lnTo>
                    <a:pt x="171" y="2544"/>
                  </a:lnTo>
                  <a:cubicBezTo>
                    <a:pt x="171" y="1232"/>
                    <a:pt x="1233" y="170"/>
                    <a:pt x="2544" y="170"/>
                  </a:cubicBezTo>
                  <a:close/>
                  <a:moveTo>
                    <a:pt x="2544" y="0"/>
                  </a:moveTo>
                  <a:cubicBezTo>
                    <a:pt x="1142" y="0"/>
                    <a:pt x="1" y="1142"/>
                    <a:pt x="1" y="2544"/>
                  </a:cubicBezTo>
                  <a:lnTo>
                    <a:pt x="1" y="8772"/>
                  </a:lnTo>
                  <a:cubicBezTo>
                    <a:pt x="1" y="10174"/>
                    <a:pt x="1142" y="11306"/>
                    <a:pt x="2544" y="11306"/>
                  </a:cubicBezTo>
                  <a:cubicBezTo>
                    <a:pt x="3946" y="11306"/>
                    <a:pt x="5088" y="10174"/>
                    <a:pt x="5088" y="8772"/>
                  </a:cubicBezTo>
                  <a:lnTo>
                    <a:pt x="5088" y="2544"/>
                  </a:lnTo>
                  <a:cubicBezTo>
                    <a:pt x="5088" y="1863"/>
                    <a:pt x="4828" y="1232"/>
                    <a:pt x="4337" y="751"/>
                  </a:cubicBezTo>
                  <a:cubicBezTo>
                    <a:pt x="3856" y="270"/>
                    <a:pt x="3225" y="0"/>
                    <a:pt x="25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56"/>
            <p:cNvSpPr/>
            <p:nvPr/>
          </p:nvSpPr>
          <p:spPr>
            <a:xfrm>
              <a:off x="6200450" y="1598725"/>
              <a:ext cx="4300" cy="21800"/>
            </a:xfrm>
            <a:custGeom>
              <a:avLst/>
              <a:gdLst/>
              <a:ahLst/>
              <a:cxnLst/>
              <a:rect l="l" t="t" r="r" b="b"/>
              <a:pathLst>
                <a:path w="172" h="872" extrusionOk="0">
                  <a:moveTo>
                    <a:pt x="81" y="1"/>
                  </a:moveTo>
                  <a:cubicBezTo>
                    <a:pt x="41" y="1"/>
                    <a:pt x="1" y="41"/>
                    <a:pt x="1" y="81"/>
                  </a:cubicBezTo>
                  <a:lnTo>
                    <a:pt x="1" y="792"/>
                  </a:lnTo>
                  <a:cubicBezTo>
                    <a:pt x="1" y="842"/>
                    <a:pt x="41" y="872"/>
                    <a:pt x="81" y="872"/>
                  </a:cubicBezTo>
                  <a:cubicBezTo>
                    <a:pt x="131" y="872"/>
                    <a:pt x="171" y="842"/>
                    <a:pt x="171" y="792"/>
                  </a:cubicBezTo>
                  <a:lnTo>
                    <a:pt x="171" y="81"/>
                  </a:lnTo>
                  <a:cubicBezTo>
                    <a:pt x="171" y="41"/>
                    <a:pt x="131" y="1"/>
                    <a:pt x="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7" name="Google Shape;8547;p64"/>
          <p:cNvSpPr txBox="1">
            <a:spLocks noGrp="1"/>
          </p:cNvSpPr>
          <p:nvPr>
            <p:ph type="title"/>
          </p:nvPr>
        </p:nvSpPr>
        <p:spPr>
          <a:xfrm>
            <a:off x="713100" y="444900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 </a:t>
            </a:r>
            <a:r>
              <a:rPr lang="en" dirty="0">
                <a:solidFill>
                  <a:schemeClr val="accent1"/>
                </a:solidFill>
              </a:rPr>
              <a:t>Tolerance</a:t>
            </a:r>
            <a:endParaRPr dirty="0">
              <a:solidFill>
                <a:schemeClr val="accent1"/>
              </a:solidFill>
            </a:endParaRPr>
          </a:p>
        </p:txBody>
      </p:sp>
      <p:grpSp>
        <p:nvGrpSpPr>
          <p:cNvPr id="8548" name="Google Shape;8548;p64"/>
          <p:cNvGrpSpPr/>
          <p:nvPr/>
        </p:nvGrpSpPr>
        <p:grpSpPr>
          <a:xfrm rot="-1202897">
            <a:off x="-713826" y="-1094405"/>
            <a:ext cx="2400125" cy="2345737"/>
            <a:chOff x="4817775" y="976050"/>
            <a:chExt cx="626650" cy="612450"/>
          </a:xfrm>
        </p:grpSpPr>
        <p:sp>
          <p:nvSpPr>
            <p:cNvPr id="8549" name="Google Shape;8549;p64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64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64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64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64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64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64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64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64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64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64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64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64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64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64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64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64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64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64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64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64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64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64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64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64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64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64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64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64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64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64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64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64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64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64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64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64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64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64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64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64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64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64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64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64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64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64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64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64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64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64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64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64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64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64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64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64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64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64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64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64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64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64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64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64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64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64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64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64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64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64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64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64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64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64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64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64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64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64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64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64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64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64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64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64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64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64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64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64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64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64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64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64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64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64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64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64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64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64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64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64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64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64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64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64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64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64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64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64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64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64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64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64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64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64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64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64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64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64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64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64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64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64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64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64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64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64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64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64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64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64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64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64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64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64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64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64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64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64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64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64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64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64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64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64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64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64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64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64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64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64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00" name="Google Shape;8700;p64"/>
          <p:cNvGrpSpPr/>
          <p:nvPr/>
        </p:nvGrpSpPr>
        <p:grpSpPr>
          <a:xfrm rot="2286237" flipH="1">
            <a:off x="8160759" y="-427995"/>
            <a:ext cx="765275" cy="2171064"/>
            <a:chOff x="5582850" y="941050"/>
            <a:chExt cx="229100" cy="649950"/>
          </a:xfrm>
        </p:grpSpPr>
        <p:sp>
          <p:nvSpPr>
            <p:cNvPr id="8701" name="Google Shape;8701;p64"/>
            <p:cNvSpPr/>
            <p:nvPr/>
          </p:nvSpPr>
          <p:spPr>
            <a:xfrm>
              <a:off x="5585100" y="1200925"/>
              <a:ext cx="224575" cy="55350"/>
            </a:xfrm>
            <a:custGeom>
              <a:avLst/>
              <a:gdLst/>
              <a:ahLst/>
              <a:cxnLst/>
              <a:rect l="l" t="t" r="r" b="b"/>
              <a:pathLst>
                <a:path w="8983" h="2214" extrusionOk="0">
                  <a:moveTo>
                    <a:pt x="0" y="0"/>
                  </a:moveTo>
                  <a:lnTo>
                    <a:pt x="0" y="2214"/>
                  </a:lnTo>
                  <a:lnTo>
                    <a:pt x="8983" y="2214"/>
                  </a:lnTo>
                  <a:lnTo>
                    <a:pt x="89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64"/>
            <p:cNvSpPr/>
            <p:nvPr/>
          </p:nvSpPr>
          <p:spPr>
            <a:xfrm>
              <a:off x="5621400" y="1105800"/>
              <a:ext cx="25300" cy="95150"/>
            </a:xfrm>
            <a:custGeom>
              <a:avLst/>
              <a:gdLst/>
              <a:ahLst/>
              <a:cxnLst/>
              <a:rect l="l" t="t" r="r" b="b"/>
              <a:pathLst>
                <a:path w="1012" h="3806" extrusionOk="0">
                  <a:moveTo>
                    <a:pt x="0" y="0"/>
                  </a:moveTo>
                  <a:lnTo>
                    <a:pt x="0" y="3805"/>
                  </a:lnTo>
                  <a:lnTo>
                    <a:pt x="1012" y="380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64"/>
            <p:cNvSpPr/>
            <p:nvPr/>
          </p:nvSpPr>
          <p:spPr>
            <a:xfrm>
              <a:off x="5671975" y="1105800"/>
              <a:ext cx="25300" cy="95150"/>
            </a:xfrm>
            <a:custGeom>
              <a:avLst/>
              <a:gdLst/>
              <a:ahLst/>
              <a:cxnLst/>
              <a:rect l="l" t="t" r="r" b="b"/>
              <a:pathLst>
                <a:path w="1012" h="3806" extrusionOk="0">
                  <a:moveTo>
                    <a:pt x="0" y="0"/>
                  </a:moveTo>
                  <a:lnTo>
                    <a:pt x="0" y="3805"/>
                  </a:lnTo>
                  <a:lnTo>
                    <a:pt x="1012" y="380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64"/>
            <p:cNvSpPr/>
            <p:nvPr/>
          </p:nvSpPr>
          <p:spPr>
            <a:xfrm>
              <a:off x="5722800" y="1105800"/>
              <a:ext cx="25300" cy="95150"/>
            </a:xfrm>
            <a:custGeom>
              <a:avLst/>
              <a:gdLst/>
              <a:ahLst/>
              <a:cxnLst/>
              <a:rect l="l" t="t" r="r" b="b"/>
              <a:pathLst>
                <a:path w="1012" h="3806" extrusionOk="0">
                  <a:moveTo>
                    <a:pt x="0" y="0"/>
                  </a:moveTo>
                  <a:lnTo>
                    <a:pt x="0" y="3805"/>
                  </a:lnTo>
                  <a:lnTo>
                    <a:pt x="1012" y="380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64"/>
            <p:cNvSpPr/>
            <p:nvPr/>
          </p:nvSpPr>
          <p:spPr>
            <a:xfrm>
              <a:off x="5773350" y="1105800"/>
              <a:ext cx="25325" cy="95150"/>
            </a:xfrm>
            <a:custGeom>
              <a:avLst/>
              <a:gdLst/>
              <a:ahLst/>
              <a:cxnLst/>
              <a:rect l="l" t="t" r="r" b="b"/>
              <a:pathLst>
                <a:path w="1013" h="3806" extrusionOk="0">
                  <a:moveTo>
                    <a:pt x="1" y="0"/>
                  </a:moveTo>
                  <a:lnTo>
                    <a:pt x="1" y="3805"/>
                  </a:lnTo>
                  <a:lnTo>
                    <a:pt x="1012" y="380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64"/>
            <p:cNvSpPr/>
            <p:nvPr/>
          </p:nvSpPr>
          <p:spPr>
            <a:xfrm>
              <a:off x="5643925" y="1256250"/>
              <a:ext cx="106925" cy="332750"/>
            </a:xfrm>
            <a:custGeom>
              <a:avLst/>
              <a:gdLst/>
              <a:ahLst/>
              <a:cxnLst/>
              <a:rect l="l" t="t" r="r" b="b"/>
              <a:pathLst>
                <a:path w="4277" h="13310" extrusionOk="0">
                  <a:moveTo>
                    <a:pt x="1" y="1"/>
                  </a:moveTo>
                  <a:lnTo>
                    <a:pt x="1" y="8372"/>
                  </a:lnTo>
                  <a:cubicBezTo>
                    <a:pt x="1" y="8933"/>
                    <a:pt x="221" y="9484"/>
                    <a:pt x="612" y="9904"/>
                  </a:cubicBezTo>
                  <a:cubicBezTo>
                    <a:pt x="802" y="10115"/>
                    <a:pt x="952" y="10355"/>
                    <a:pt x="1062" y="10615"/>
                  </a:cubicBezTo>
                  <a:cubicBezTo>
                    <a:pt x="1162" y="10876"/>
                    <a:pt x="1222" y="11156"/>
                    <a:pt x="1222" y="11437"/>
                  </a:cubicBezTo>
                  <a:lnTo>
                    <a:pt x="1222" y="13309"/>
                  </a:lnTo>
                  <a:lnTo>
                    <a:pt x="1543" y="13309"/>
                  </a:lnTo>
                  <a:cubicBezTo>
                    <a:pt x="1583" y="12939"/>
                    <a:pt x="1603" y="12578"/>
                    <a:pt x="1603" y="12288"/>
                  </a:cubicBezTo>
                  <a:lnTo>
                    <a:pt x="1603" y="11036"/>
                  </a:lnTo>
                  <a:cubicBezTo>
                    <a:pt x="1603" y="10445"/>
                    <a:pt x="1393" y="9874"/>
                    <a:pt x="1012" y="9424"/>
                  </a:cubicBezTo>
                  <a:cubicBezTo>
                    <a:pt x="822" y="9193"/>
                    <a:pt x="682" y="8943"/>
                    <a:pt x="582" y="8663"/>
                  </a:cubicBezTo>
                  <a:cubicBezTo>
                    <a:pt x="481" y="8392"/>
                    <a:pt x="431" y="8102"/>
                    <a:pt x="431" y="7801"/>
                  </a:cubicBezTo>
                  <a:lnTo>
                    <a:pt x="431" y="3205"/>
                  </a:lnTo>
                  <a:lnTo>
                    <a:pt x="622" y="3265"/>
                  </a:lnTo>
                  <a:lnTo>
                    <a:pt x="1633" y="3616"/>
                  </a:lnTo>
                  <a:lnTo>
                    <a:pt x="2254" y="3836"/>
                  </a:lnTo>
                  <a:lnTo>
                    <a:pt x="3846" y="4387"/>
                  </a:lnTo>
                  <a:lnTo>
                    <a:pt x="3846" y="7801"/>
                  </a:lnTo>
                  <a:cubicBezTo>
                    <a:pt x="3846" y="8392"/>
                    <a:pt x="3636" y="8973"/>
                    <a:pt x="3255" y="9424"/>
                  </a:cubicBezTo>
                  <a:cubicBezTo>
                    <a:pt x="3065" y="9644"/>
                    <a:pt x="2925" y="9904"/>
                    <a:pt x="2825" y="10175"/>
                  </a:cubicBezTo>
                  <a:cubicBezTo>
                    <a:pt x="2725" y="10455"/>
                    <a:pt x="2674" y="10746"/>
                    <a:pt x="2674" y="11036"/>
                  </a:cubicBezTo>
                  <a:lnTo>
                    <a:pt x="2674" y="12288"/>
                  </a:lnTo>
                  <a:cubicBezTo>
                    <a:pt x="2674" y="12578"/>
                    <a:pt x="2694" y="12939"/>
                    <a:pt x="2735" y="13309"/>
                  </a:cubicBezTo>
                  <a:lnTo>
                    <a:pt x="3055" y="13309"/>
                  </a:lnTo>
                  <a:lnTo>
                    <a:pt x="3055" y="11437"/>
                  </a:lnTo>
                  <a:cubicBezTo>
                    <a:pt x="3055" y="11156"/>
                    <a:pt x="3115" y="10876"/>
                    <a:pt x="3215" y="10615"/>
                  </a:cubicBezTo>
                  <a:cubicBezTo>
                    <a:pt x="3315" y="10355"/>
                    <a:pt x="3476" y="10115"/>
                    <a:pt x="3666" y="9904"/>
                  </a:cubicBezTo>
                  <a:cubicBezTo>
                    <a:pt x="4056" y="9484"/>
                    <a:pt x="4277" y="8933"/>
                    <a:pt x="4277" y="8372"/>
                  </a:cubicBezTo>
                  <a:lnTo>
                    <a:pt x="42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64"/>
            <p:cNvSpPr/>
            <p:nvPr/>
          </p:nvSpPr>
          <p:spPr>
            <a:xfrm>
              <a:off x="5624400" y="943075"/>
              <a:ext cx="145975" cy="162750"/>
            </a:xfrm>
            <a:custGeom>
              <a:avLst/>
              <a:gdLst/>
              <a:ahLst/>
              <a:cxnLst/>
              <a:rect l="l" t="t" r="r" b="b"/>
              <a:pathLst>
                <a:path w="5839" h="6510" extrusionOk="0">
                  <a:moveTo>
                    <a:pt x="2915" y="0"/>
                  </a:moveTo>
                  <a:cubicBezTo>
                    <a:pt x="181" y="0"/>
                    <a:pt x="1062" y="3114"/>
                    <a:pt x="1062" y="4346"/>
                  </a:cubicBezTo>
                  <a:cubicBezTo>
                    <a:pt x="1062" y="5568"/>
                    <a:pt x="1" y="6509"/>
                    <a:pt x="1" y="6509"/>
                  </a:cubicBezTo>
                  <a:lnTo>
                    <a:pt x="5839" y="6509"/>
                  </a:lnTo>
                  <a:cubicBezTo>
                    <a:pt x="5839" y="6509"/>
                    <a:pt x="4777" y="5568"/>
                    <a:pt x="4777" y="4346"/>
                  </a:cubicBezTo>
                  <a:cubicBezTo>
                    <a:pt x="4777" y="3114"/>
                    <a:pt x="5659" y="0"/>
                    <a:pt x="2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64"/>
            <p:cNvSpPr/>
            <p:nvPr/>
          </p:nvSpPr>
          <p:spPr>
            <a:xfrm>
              <a:off x="5748075" y="1105800"/>
              <a:ext cx="25300" cy="95150"/>
            </a:xfrm>
            <a:custGeom>
              <a:avLst/>
              <a:gdLst/>
              <a:ahLst/>
              <a:cxnLst/>
              <a:rect l="l" t="t" r="r" b="b"/>
              <a:pathLst>
                <a:path w="1012" h="3806" extrusionOk="0">
                  <a:moveTo>
                    <a:pt x="1" y="0"/>
                  </a:moveTo>
                  <a:lnTo>
                    <a:pt x="1" y="3805"/>
                  </a:lnTo>
                  <a:lnTo>
                    <a:pt x="1012" y="380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64"/>
            <p:cNvSpPr/>
            <p:nvPr/>
          </p:nvSpPr>
          <p:spPr>
            <a:xfrm>
              <a:off x="5654700" y="1336100"/>
              <a:ext cx="85400" cy="252900"/>
            </a:xfrm>
            <a:custGeom>
              <a:avLst/>
              <a:gdLst/>
              <a:ahLst/>
              <a:cxnLst/>
              <a:rect l="l" t="t" r="r" b="b"/>
              <a:pathLst>
                <a:path w="3416" h="10116" extrusionOk="0">
                  <a:moveTo>
                    <a:pt x="0" y="1"/>
                  </a:moveTo>
                  <a:lnTo>
                    <a:pt x="0" y="4607"/>
                  </a:lnTo>
                  <a:cubicBezTo>
                    <a:pt x="0" y="4908"/>
                    <a:pt x="50" y="5198"/>
                    <a:pt x="151" y="5469"/>
                  </a:cubicBezTo>
                  <a:cubicBezTo>
                    <a:pt x="251" y="5749"/>
                    <a:pt x="391" y="5999"/>
                    <a:pt x="581" y="6230"/>
                  </a:cubicBezTo>
                  <a:cubicBezTo>
                    <a:pt x="962" y="6680"/>
                    <a:pt x="1172" y="7251"/>
                    <a:pt x="1172" y="7842"/>
                  </a:cubicBezTo>
                  <a:lnTo>
                    <a:pt x="1172" y="9094"/>
                  </a:lnTo>
                  <a:cubicBezTo>
                    <a:pt x="1172" y="9384"/>
                    <a:pt x="1152" y="9745"/>
                    <a:pt x="1112" y="10115"/>
                  </a:cubicBezTo>
                  <a:lnTo>
                    <a:pt x="2304" y="10115"/>
                  </a:lnTo>
                  <a:cubicBezTo>
                    <a:pt x="2263" y="9745"/>
                    <a:pt x="2243" y="9384"/>
                    <a:pt x="2243" y="9094"/>
                  </a:cubicBezTo>
                  <a:lnTo>
                    <a:pt x="2243" y="7842"/>
                  </a:lnTo>
                  <a:cubicBezTo>
                    <a:pt x="2243" y="7552"/>
                    <a:pt x="2294" y="7261"/>
                    <a:pt x="2394" y="6981"/>
                  </a:cubicBezTo>
                  <a:cubicBezTo>
                    <a:pt x="2494" y="6710"/>
                    <a:pt x="2634" y="6450"/>
                    <a:pt x="2834" y="6230"/>
                  </a:cubicBezTo>
                  <a:cubicBezTo>
                    <a:pt x="3205" y="5779"/>
                    <a:pt x="3415" y="5198"/>
                    <a:pt x="3415" y="4607"/>
                  </a:cubicBezTo>
                  <a:lnTo>
                    <a:pt x="3415" y="119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64"/>
            <p:cNvSpPr/>
            <p:nvPr/>
          </p:nvSpPr>
          <p:spPr>
            <a:xfrm>
              <a:off x="5697250" y="1105800"/>
              <a:ext cx="25575" cy="95150"/>
            </a:xfrm>
            <a:custGeom>
              <a:avLst/>
              <a:gdLst/>
              <a:ahLst/>
              <a:cxnLst/>
              <a:rect l="l" t="t" r="r" b="b"/>
              <a:pathLst>
                <a:path w="1023" h="3806" extrusionOk="0">
                  <a:moveTo>
                    <a:pt x="1" y="0"/>
                  </a:moveTo>
                  <a:lnTo>
                    <a:pt x="1" y="3805"/>
                  </a:lnTo>
                  <a:lnTo>
                    <a:pt x="1022" y="3805"/>
                  </a:lnTo>
                  <a:lnTo>
                    <a:pt x="10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64"/>
            <p:cNvSpPr/>
            <p:nvPr/>
          </p:nvSpPr>
          <p:spPr>
            <a:xfrm>
              <a:off x="5646675" y="1105800"/>
              <a:ext cx="25325" cy="95150"/>
            </a:xfrm>
            <a:custGeom>
              <a:avLst/>
              <a:gdLst/>
              <a:ahLst/>
              <a:cxnLst/>
              <a:rect l="l" t="t" r="r" b="b"/>
              <a:pathLst>
                <a:path w="1013" h="3806" extrusionOk="0">
                  <a:moveTo>
                    <a:pt x="1" y="0"/>
                  </a:moveTo>
                  <a:lnTo>
                    <a:pt x="1" y="3805"/>
                  </a:lnTo>
                  <a:lnTo>
                    <a:pt x="1012" y="380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64"/>
            <p:cNvSpPr/>
            <p:nvPr/>
          </p:nvSpPr>
          <p:spPr>
            <a:xfrm>
              <a:off x="5596125" y="1105800"/>
              <a:ext cx="25300" cy="95150"/>
            </a:xfrm>
            <a:custGeom>
              <a:avLst/>
              <a:gdLst/>
              <a:ahLst/>
              <a:cxnLst/>
              <a:rect l="l" t="t" r="r" b="b"/>
              <a:pathLst>
                <a:path w="1012" h="3806" extrusionOk="0">
                  <a:moveTo>
                    <a:pt x="0" y="0"/>
                  </a:moveTo>
                  <a:lnTo>
                    <a:pt x="0" y="3805"/>
                  </a:lnTo>
                  <a:lnTo>
                    <a:pt x="1011" y="3805"/>
                  </a:lnTo>
                  <a:lnTo>
                    <a:pt x="101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64"/>
            <p:cNvSpPr/>
            <p:nvPr/>
          </p:nvSpPr>
          <p:spPr>
            <a:xfrm>
              <a:off x="5641925" y="1254250"/>
              <a:ext cx="110925" cy="336750"/>
            </a:xfrm>
            <a:custGeom>
              <a:avLst/>
              <a:gdLst/>
              <a:ahLst/>
              <a:cxnLst/>
              <a:rect l="l" t="t" r="r" b="b"/>
              <a:pathLst>
                <a:path w="4437" h="13470" extrusionOk="0">
                  <a:moveTo>
                    <a:pt x="4277" y="171"/>
                  </a:moveTo>
                  <a:lnTo>
                    <a:pt x="4277" y="8452"/>
                  </a:lnTo>
                  <a:cubicBezTo>
                    <a:pt x="4277" y="9003"/>
                    <a:pt x="4066" y="9524"/>
                    <a:pt x="3686" y="9924"/>
                  </a:cubicBezTo>
                  <a:cubicBezTo>
                    <a:pt x="3485" y="10145"/>
                    <a:pt x="3325" y="10385"/>
                    <a:pt x="3215" y="10665"/>
                  </a:cubicBezTo>
                  <a:cubicBezTo>
                    <a:pt x="3105" y="10936"/>
                    <a:pt x="3055" y="11226"/>
                    <a:pt x="3055" y="11517"/>
                  </a:cubicBezTo>
                  <a:lnTo>
                    <a:pt x="3055" y="13309"/>
                  </a:lnTo>
                  <a:lnTo>
                    <a:pt x="1383" y="13309"/>
                  </a:lnTo>
                  <a:lnTo>
                    <a:pt x="1383" y="11517"/>
                  </a:lnTo>
                  <a:cubicBezTo>
                    <a:pt x="1383" y="11226"/>
                    <a:pt x="1322" y="10936"/>
                    <a:pt x="1222" y="10655"/>
                  </a:cubicBezTo>
                  <a:cubicBezTo>
                    <a:pt x="1112" y="10385"/>
                    <a:pt x="952" y="10135"/>
                    <a:pt x="752" y="9924"/>
                  </a:cubicBezTo>
                  <a:cubicBezTo>
                    <a:pt x="371" y="9524"/>
                    <a:pt x="161" y="9003"/>
                    <a:pt x="161" y="8452"/>
                  </a:cubicBezTo>
                  <a:lnTo>
                    <a:pt x="161" y="171"/>
                  </a:lnTo>
                  <a:close/>
                  <a:moveTo>
                    <a:pt x="81" y="0"/>
                  </a:moveTo>
                  <a:cubicBezTo>
                    <a:pt x="31" y="0"/>
                    <a:pt x="1" y="40"/>
                    <a:pt x="1" y="81"/>
                  </a:cubicBezTo>
                  <a:lnTo>
                    <a:pt x="1" y="8452"/>
                  </a:lnTo>
                  <a:cubicBezTo>
                    <a:pt x="1" y="9043"/>
                    <a:pt x="221" y="9604"/>
                    <a:pt x="631" y="10034"/>
                  </a:cubicBezTo>
                  <a:cubicBezTo>
                    <a:pt x="812" y="10235"/>
                    <a:pt x="962" y="10465"/>
                    <a:pt x="1062" y="10725"/>
                  </a:cubicBezTo>
                  <a:cubicBezTo>
                    <a:pt x="1162" y="10976"/>
                    <a:pt x="1212" y="11246"/>
                    <a:pt x="1212" y="11517"/>
                  </a:cubicBezTo>
                  <a:lnTo>
                    <a:pt x="1212" y="13389"/>
                  </a:lnTo>
                  <a:cubicBezTo>
                    <a:pt x="1212" y="13439"/>
                    <a:pt x="1252" y="13469"/>
                    <a:pt x="1302" y="13469"/>
                  </a:cubicBezTo>
                  <a:lnTo>
                    <a:pt x="3135" y="13469"/>
                  </a:lnTo>
                  <a:cubicBezTo>
                    <a:pt x="3185" y="13469"/>
                    <a:pt x="3225" y="13439"/>
                    <a:pt x="3225" y="13389"/>
                  </a:cubicBezTo>
                  <a:lnTo>
                    <a:pt x="3225" y="11517"/>
                  </a:lnTo>
                  <a:cubicBezTo>
                    <a:pt x="3225" y="11246"/>
                    <a:pt x="3275" y="10976"/>
                    <a:pt x="3375" y="10725"/>
                  </a:cubicBezTo>
                  <a:cubicBezTo>
                    <a:pt x="3475" y="10465"/>
                    <a:pt x="3616" y="10235"/>
                    <a:pt x="3806" y="10034"/>
                  </a:cubicBezTo>
                  <a:cubicBezTo>
                    <a:pt x="4216" y="9604"/>
                    <a:pt x="4437" y="9043"/>
                    <a:pt x="4437" y="8452"/>
                  </a:cubicBezTo>
                  <a:lnTo>
                    <a:pt x="4437" y="81"/>
                  </a:lnTo>
                  <a:cubicBezTo>
                    <a:pt x="4437" y="40"/>
                    <a:pt x="4407" y="0"/>
                    <a:pt x="4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64"/>
            <p:cNvSpPr/>
            <p:nvPr/>
          </p:nvSpPr>
          <p:spPr>
            <a:xfrm>
              <a:off x="5622150" y="941050"/>
              <a:ext cx="150475" cy="167025"/>
            </a:xfrm>
            <a:custGeom>
              <a:avLst/>
              <a:gdLst/>
              <a:ahLst/>
              <a:cxnLst/>
              <a:rect l="l" t="t" r="r" b="b"/>
              <a:pathLst>
                <a:path w="6019" h="6681" extrusionOk="0">
                  <a:moveTo>
                    <a:pt x="3005" y="161"/>
                  </a:moveTo>
                  <a:cubicBezTo>
                    <a:pt x="3646" y="161"/>
                    <a:pt x="4116" y="341"/>
                    <a:pt x="4427" y="682"/>
                  </a:cubicBezTo>
                  <a:cubicBezTo>
                    <a:pt x="5068" y="1383"/>
                    <a:pt x="4937" y="2685"/>
                    <a:pt x="4837" y="3636"/>
                  </a:cubicBezTo>
                  <a:cubicBezTo>
                    <a:pt x="4807" y="3936"/>
                    <a:pt x="4787" y="4207"/>
                    <a:pt x="4787" y="4427"/>
                  </a:cubicBezTo>
                  <a:cubicBezTo>
                    <a:pt x="4787" y="5408"/>
                    <a:pt x="5428" y="6200"/>
                    <a:pt x="5728" y="6510"/>
                  </a:cubicBezTo>
                  <a:lnTo>
                    <a:pt x="291" y="6510"/>
                  </a:lnTo>
                  <a:cubicBezTo>
                    <a:pt x="591" y="6200"/>
                    <a:pt x="1232" y="5408"/>
                    <a:pt x="1232" y="4427"/>
                  </a:cubicBezTo>
                  <a:cubicBezTo>
                    <a:pt x="1232" y="4207"/>
                    <a:pt x="1202" y="3936"/>
                    <a:pt x="1172" y="3636"/>
                  </a:cubicBezTo>
                  <a:cubicBezTo>
                    <a:pt x="1082" y="2685"/>
                    <a:pt x="952" y="1383"/>
                    <a:pt x="1593" y="682"/>
                  </a:cubicBezTo>
                  <a:cubicBezTo>
                    <a:pt x="1903" y="341"/>
                    <a:pt x="2374" y="161"/>
                    <a:pt x="3005" y="161"/>
                  </a:cubicBezTo>
                  <a:close/>
                  <a:moveTo>
                    <a:pt x="3005" y="1"/>
                  </a:moveTo>
                  <a:cubicBezTo>
                    <a:pt x="2324" y="1"/>
                    <a:pt x="1813" y="191"/>
                    <a:pt x="1463" y="572"/>
                  </a:cubicBezTo>
                  <a:cubicBezTo>
                    <a:pt x="782" y="1323"/>
                    <a:pt x="912" y="2665"/>
                    <a:pt x="1012" y="3646"/>
                  </a:cubicBezTo>
                  <a:cubicBezTo>
                    <a:pt x="1042" y="3956"/>
                    <a:pt x="1062" y="4217"/>
                    <a:pt x="1062" y="4427"/>
                  </a:cubicBezTo>
                  <a:cubicBezTo>
                    <a:pt x="1062" y="5599"/>
                    <a:pt x="41" y="6520"/>
                    <a:pt x="31" y="6530"/>
                  </a:cubicBezTo>
                  <a:cubicBezTo>
                    <a:pt x="10" y="6560"/>
                    <a:pt x="0" y="6590"/>
                    <a:pt x="10" y="6620"/>
                  </a:cubicBezTo>
                  <a:cubicBezTo>
                    <a:pt x="21" y="6660"/>
                    <a:pt x="51" y="6680"/>
                    <a:pt x="91" y="6680"/>
                  </a:cubicBezTo>
                  <a:lnTo>
                    <a:pt x="5929" y="6680"/>
                  </a:lnTo>
                  <a:cubicBezTo>
                    <a:pt x="5969" y="6680"/>
                    <a:pt x="5999" y="6660"/>
                    <a:pt x="6009" y="6620"/>
                  </a:cubicBezTo>
                  <a:cubicBezTo>
                    <a:pt x="6019" y="6590"/>
                    <a:pt x="6009" y="6560"/>
                    <a:pt x="5989" y="6530"/>
                  </a:cubicBezTo>
                  <a:cubicBezTo>
                    <a:pt x="5979" y="6520"/>
                    <a:pt x="4947" y="5599"/>
                    <a:pt x="4947" y="4427"/>
                  </a:cubicBezTo>
                  <a:cubicBezTo>
                    <a:pt x="4947" y="4217"/>
                    <a:pt x="4977" y="3956"/>
                    <a:pt x="5007" y="3646"/>
                  </a:cubicBezTo>
                  <a:cubicBezTo>
                    <a:pt x="5108" y="2665"/>
                    <a:pt x="5238" y="1323"/>
                    <a:pt x="4557" y="572"/>
                  </a:cubicBezTo>
                  <a:cubicBezTo>
                    <a:pt x="4206" y="191"/>
                    <a:pt x="3686" y="1"/>
                    <a:pt x="30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64"/>
            <p:cNvSpPr/>
            <p:nvPr/>
          </p:nvSpPr>
          <p:spPr>
            <a:xfrm>
              <a:off x="5582850" y="1198925"/>
              <a:ext cx="229100" cy="59600"/>
            </a:xfrm>
            <a:custGeom>
              <a:avLst/>
              <a:gdLst/>
              <a:ahLst/>
              <a:cxnLst/>
              <a:rect l="l" t="t" r="r" b="b"/>
              <a:pathLst>
                <a:path w="9164" h="2384" extrusionOk="0">
                  <a:moveTo>
                    <a:pt x="8993" y="171"/>
                  </a:moveTo>
                  <a:lnTo>
                    <a:pt x="8993" y="2213"/>
                  </a:lnTo>
                  <a:lnTo>
                    <a:pt x="171" y="2213"/>
                  </a:lnTo>
                  <a:lnTo>
                    <a:pt x="171" y="171"/>
                  </a:lnTo>
                  <a:close/>
                  <a:moveTo>
                    <a:pt x="90" y="0"/>
                  </a:moveTo>
                  <a:cubicBezTo>
                    <a:pt x="40" y="0"/>
                    <a:pt x="0" y="40"/>
                    <a:pt x="0" y="80"/>
                  </a:cubicBezTo>
                  <a:lnTo>
                    <a:pt x="0" y="2294"/>
                  </a:lnTo>
                  <a:cubicBezTo>
                    <a:pt x="0" y="2344"/>
                    <a:pt x="40" y="2384"/>
                    <a:pt x="90" y="2384"/>
                  </a:cubicBezTo>
                  <a:lnTo>
                    <a:pt x="9073" y="2384"/>
                  </a:lnTo>
                  <a:cubicBezTo>
                    <a:pt x="9123" y="2384"/>
                    <a:pt x="9163" y="2344"/>
                    <a:pt x="9163" y="2294"/>
                  </a:cubicBezTo>
                  <a:lnTo>
                    <a:pt x="9163" y="80"/>
                  </a:lnTo>
                  <a:cubicBezTo>
                    <a:pt x="9163" y="40"/>
                    <a:pt x="9123" y="0"/>
                    <a:pt x="90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64"/>
            <p:cNvSpPr/>
            <p:nvPr/>
          </p:nvSpPr>
          <p:spPr>
            <a:xfrm>
              <a:off x="5593850" y="1103800"/>
              <a:ext cx="207075" cy="99400"/>
            </a:xfrm>
            <a:custGeom>
              <a:avLst/>
              <a:gdLst/>
              <a:ahLst/>
              <a:cxnLst/>
              <a:rect l="l" t="t" r="r" b="b"/>
              <a:pathLst>
                <a:path w="8283" h="3976" extrusionOk="0">
                  <a:moveTo>
                    <a:pt x="8112" y="170"/>
                  </a:moveTo>
                  <a:lnTo>
                    <a:pt x="8112" y="3805"/>
                  </a:lnTo>
                  <a:lnTo>
                    <a:pt x="171" y="3805"/>
                  </a:lnTo>
                  <a:lnTo>
                    <a:pt x="171" y="170"/>
                  </a:lnTo>
                  <a:close/>
                  <a:moveTo>
                    <a:pt x="91" y="0"/>
                  </a:moveTo>
                  <a:cubicBezTo>
                    <a:pt x="41" y="0"/>
                    <a:pt x="1" y="40"/>
                    <a:pt x="1" y="90"/>
                  </a:cubicBezTo>
                  <a:lnTo>
                    <a:pt x="1" y="3885"/>
                  </a:lnTo>
                  <a:cubicBezTo>
                    <a:pt x="1" y="3936"/>
                    <a:pt x="41" y="3976"/>
                    <a:pt x="91" y="3976"/>
                  </a:cubicBezTo>
                  <a:lnTo>
                    <a:pt x="8192" y="3976"/>
                  </a:lnTo>
                  <a:cubicBezTo>
                    <a:pt x="8242" y="3976"/>
                    <a:pt x="8282" y="3936"/>
                    <a:pt x="8282" y="3885"/>
                  </a:cubicBezTo>
                  <a:lnTo>
                    <a:pt x="8282" y="90"/>
                  </a:lnTo>
                  <a:cubicBezTo>
                    <a:pt x="8282" y="40"/>
                    <a:pt x="8242" y="0"/>
                    <a:pt x="8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64"/>
            <p:cNvSpPr/>
            <p:nvPr/>
          </p:nvSpPr>
          <p:spPr>
            <a:xfrm>
              <a:off x="5726800" y="1278775"/>
              <a:ext cx="4275" cy="176025"/>
            </a:xfrm>
            <a:custGeom>
              <a:avLst/>
              <a:gdLst/>
              <a:ahLst/>
              <a:cxnLst/>
              <a:rect l="l" t="t" r="r" b="b"/>
              <a:pathLst>
                <a:path w="171" h="7041" extrusionOk="0">
                  <a:moveTo>
                    <a:pt x="90" y="1"/>
                  </a:moveTo>
                  <a:cubicBezTo>
                    <a:pt x="40" y="1"/>
                    <a:pt x="0" y="41"/>
                    <a:pt x="0" y="91"/>
                  </a:cubicBezTo>
                  <a:lnTo>
                    <a:pt x="0" y="1092"/>
                  </a:lnTo>
                  <a:cubicBezTo>
                    <a:pt x="0" y="1132"/>
                    <a:pt x="40" y="1172"/>
                    <a:pt x="90" y="1172"/>
                  </a:cubicBezTo>
                  <a:cubicBezTo>
                    <a:pt x="131" y="1172"/>
                    <a:pt x="171" y="1132"/>
                    <a:pt x="171" y="1092"/>
                  </a:cubicBezTo>
                  <a:lnTo>
                    <a:pt x="171" y="91"/>
                  </a:lnTo>
                  <a:cubicBezTo>
                    <a:pt x="171" y="41"/>
                    <a:pt x="131" y="1"/>
                    <a:pt x="90" y="1"/>
                  </a:cubicBezTo>
                  <a:close/>
                  <a:moveTo>
                    <a:pt x="90" y="2004"/>
                  </a:moveTo>
                  <a:cubicBezTo>
                    <a:pt x="40" y="2004"/>
                    <a:pt x="0" y="2044"/>
                    <a:pt x="0" y="2094"/>
                  </a:cubicBezTo>
                  <a:lnTo>
                    <a:pt x="0" y="3095"/>
                  </a:lnTo>
                  <a:cubicBezTo>
                    <a:pt x="0" y="3135"/>
                    <a:pt x="40" y="3175"/>
                    <a:pt x="90" y="3175"/>
                  </a:cubicBezTo>
                  <a:cubicBezTo>
                    <a:pt x="131" y="3175"/>
                    <a:pt x="171" y="3135"/>
                    <a:pt x="171" y="3095"/>
                  </a:cubicBezTo>
                  <a:lnTo>
                    <a:pt x="171" y="2094"/>
                  </a:lnTo>
                  <a:cubicBezTo>
                    <a:pt x="171" y="2044"/>
                    <a:pt x="131" y="2004"/>
                    <a:pt x="90" y="2004"/>
                  </a:cubicBezTo>
                  <a:close/>
                  <a:moveTo>
                    <a:pt x="90" y="4006"/>
                  </a:moveTo>
                  <a:cubicBezTo>
                    <a:pt x="40" y="4006"/>
                    <a:pt x="0" y="4046"/>
                    <a:pt x="0" y="4097"/>
                  </a:cubicBezTo>
                  <a:lnTo>
                    <a:pt x="0" y="5098"/>
                  </a:lnTo>
                  <a:cubicBezTo>
                    <a:pt x="0" y="5138"/>
                    <a:pt x="40" y="5178"/>
                    <a:pt x="90" y="5178"/>
                  </a:cubicBezTo>
                  <a:cubicBezTo>
                    <a:pt x="131" y="5178"/>
                    <a:pt x="171" y="5138"/>
                    <a:pt x="171" y="5098"/>
                  </a:cubicBezTo>
                  <a:lnTo>
                    <a:pt x="171" y="4097"/>
                  </a:lnTo>
                  <a:cubicBezTo>
                    <a:pt x="171" y="4046"/>
                    <a:pt x="131" y="4006"/>
                    <a:pt x="90" y="4006"/>
                  </a:cubicBezTo>
                  <a:close/>
                  <a:moveTo>
                    <a:pt x="90" y="6009"/>
                  </a:moveTo>
                  <a:cubicBezTo>
                    <a:pt x="40" y="6009"/>
                    <a:pt x="0" y="6049"/>
                    <a:pt x="0" y="6099"/>
                  </a:cubicBezTo>
                  <a:lnTo>
                    <a:pt x="0" y="6961"/>
                  </a:lnTo>
                  <a:cubicBezTo>
                    <a:pt x="0" y="7001"/>
                    <a:pt x="40" y="7041"/>
                    <a:pt x="90" y="7041"/>
                  </a:cubicBezTo>
                  <a:cubicBezTo>
                    <a:pt x="131" y="7041"/>
                    <a:pt x="171" y="7001"/>
                    <a:pt x="171" y="6961"/>
                  </a:cubicBezTo>
                  <a:lnTo>
                    <a:pt x="171" y="6099"/>
                  </a:lnTo>
                  <a:cubicBezTo>
                    <a:pt x="171" y="6049"/>
                    <a:pt x="131" y="6009"/>
                    <a:pt x="90" y="60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719" name="Google Shape;8719;p64"/>
          <p:cNvSpPr txBox="1"/>
          <p:nvPr/>
        </p:nvSpPr>
        <p:spPr>
          <a:xfrm>
            <a:off x="1246724" y="1582132"/>
            <a:ext cx="7693775" cy="8976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Happens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rapidly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but 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quickly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reversible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upon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discontinuation of use</a:t>
            </a:r>
            <a:endParaRPr sz="23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8721" name="Google Shape;8721;p64"/>
          <p:cNvSpPr txBox="1"/>
          <p:nvPr/>
        </p:nvSpPr>
        <p:spPr>
          <a:xfrm>
            <a:off x="1246724" y="2571260"/>
            <a:ext cx="7363981" cy="127711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Tolerance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: 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behavioral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effects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, 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mood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, 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cardiovascular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effects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, 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improvement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in 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sleep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(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after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8 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days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)</a:t>
            </a:r>
            <a:endParaRPr sz="23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8723" name="Google Shape;8723;p64"/>
          <p:cNvSpPr txBox="1"/>
          <p:nvPr/>
        </p:nvSpPr>
        <p:spPr>
          <a:xfrm>
            <a:off x="1285556" y="4017563"/>
            <a:ext cx="6029643" cy="8308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 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tolerance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: 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appetite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stimulation (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weight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gain)</a:t>
            </a:r>
            <a:endParaRPr sz="23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8725" name="Google Shape;8725;p64"/>
          <p:cNvSpPr/>
          <p:nvPr/>
        </p:nvSpPr>
        <p:spPr>
          <a:xfrm>
            <a:off x="713275" y="1878356"/>
            <a:ext cx="457200" cy="457200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b="1" dirty="0">
              <a:solidFill>
                <a:schemeClr val="lt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8726" name="Google Shape;8726;p64"/>
          <p:cNvSpPr/>
          <p:nvPr/>
        </p:nvSpPr>
        <p:spPr>
          <a:xfrm>
            <a:off x="692323" y="2954115"/>
            <a:ext cx="457200" cy="4572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0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8727" name="Google Shape;8727;p64"/>
          <p:cNvSpPr/>
          <p:nvPr/>
        </p:nvSpPr>
        <p:spPr>
          <a:xfrm>
            <a:off x="713275" y="4017563"/>
            <a:ext cx="457200" cy="457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0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87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1000"/>
                                        <p:tgtEl>
                                          <p:spTgt spid="87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/>
                                        <p:tgtEl>
                                          <p:spTgt spid="87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6" name="Google Shape;10616;p73"/>
          <p:cNvSpPr txBox="1"/>
          <p:nvPr/>
        </p:nvSpPr>
        <p:spPr>
          <a:xfrm>
            <a:off x="3474738" y="2190758"/>
            <a:ext cx="2194500" cy="73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3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0617" name="Google Shape;10617;p73"/>
          <p:cNvSpPr/>
          <p:nvPr/>
        </p:nvSpPr>
        <p:spPr>
          <a:xfrm>
            <a:off x="4137400" y="1245138"/>
            <a:ext cx="869400" cy="8694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18" name="Google Shape;10618;p73"/>
          <p:cNvSpPr txBox="1">
            <a:spLocks noGrp="1"/>
          </p:cNvSpPr>
          <p:nvPr>
            <p:ph type="title"/>
          </p:nvPr>
        </p:nvSpPr>
        <p:spPr>
          <a:xfrm>
            <a:off x="713100" y="444900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1"/>
                </a:solidFill>
              </a:rPr>
              <a:t>Contraindications</a:t>
            </a:r>
            <a:endParaRPr dirty="0">
              <a:solidFill>
                <a:schemeClr val="accent1"/>
              </a:solidFill>
            </a:endParaRPr>
          </a:p>
        </p:txBody>
      </p:sp>
      <p:grpSp>
        <p:nvGrpSpPr>
          <p:cNvPr id="10619" name="Google Shape;10619;p73"/>
          <p:cNvGrpSpPr/>
          <p:nvPr/>
        </p:nvGrpSpPr>
        <p:grpSpPr>
          <a:xfrm>
            <a:off x="-694019" y="-735253"/>
            <a:ext cx="10532037" cy="2311583"/>
            <a:chOff x="-735705" y="-735253"/>
            <a:chExt cx="10532037" cy="2311583"/>
          </a:xfrm>
        </p:grpSpPr>
        <p:grpSp>
          <p:nvGrpSpPr>
            <p:cNvPr id="10620" name="Google Shape;10620;p73"/>
            <p:cNvGrpSpPr/>
            <p:nvPr/>
          </p:nvGrpSpPr>
          <p:grpSpPr>
            <a:xfrm rot="-5276281">
              <a:off x="7547582" y="-671462"/>
              <a:ext cx="2234514" cy="2184000"/>
              <a:chOff x="4817775" y="976050"/>
              <a:chExt cx="626650" cy="612450"/>
            </a:xfrm>
          </p:grpSpPr>
          <p:sp>
            <p:nvSpPr>
              <p:cNvPr id="10621" name="Google Shape;10621;p73"/>
              <p:cNvSpPr/>
              <p:nvPr/>
            </p:nvSpPr>
            <p:spPr>
              <a:xfrm>
                <a:off x="5216325" y="978100"/>
                <a:ext cx="6662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65" h="17586" extrusionOk="0">
                    <a:moveTo>
                      <a:pt x="1202" y="1"/>
                    </a:moveTo>
                    <a:lnTo>
                      <a:pt x="1" y="17586"/>
                    </a:lnTo>
                    <a:lnTo>
                      <a:pt x="501" y="15042"/>
                    </a:lnTo>
                    <a:cubicBezTo>
                      <a:pt x="622" y="14391"/>
                      <a:pt x="912" y="13780"/>
                      <a:pt x="1343" y="13270"/>
                    </a:cubicBezTo>
                    <a:cubicBezTo>
                      <a:pt x="1373" y="13229"/>
                      <a:pt x="1403" y="13189"/>
                      <a:pt x="1423" y="13169"/>
                    </a:cubicBezTo>
                    <a:cubicBezTo>
                      <a:pt x="1613" y="12969"/>
                      <a:pt x="1833" y="12639"/>
                      <a:pt x="1933" y="12128"/>
                    </a:cubicBezTo>
                    <a:lnTo>
                      <a:pt x="1453" y="11958"/>
                    </a:lnTo>
                    <a:cubicBezTo>
                      <a:pt x="1463" y="11958"/>
                      <a:pt x="1623" y="11878"/>
                      <a:pt x="1813" y="11677"/>
                    </a:cubicBezTo>
                    <a:cubicBezTo>
                      <a:pt x="2004" y="11477"/>
                      <a:pt x="2224" y="11147"/>
                      <a:pt x="2314" y="10636"/>
                    </a:cubicBezTo>
                    <a:lnTo>
                      <a:pt x="1833" y="10476"/>
                    </a:lnTo>
                    <a:cubicBezTo>
                      <a:pt x="1833" y="10476"/>
                      <a:pt x="1883" y="10456"/>
                      <a:pt x="1943" y="10406"/>
                    </a:cubicBezTo>
                    <a:cubicBezTo>
                      <a:pt x="2004" y="10365"/>
                      <a:pt x="2094" y="10295"/>
                      <a:pt x="2194" y="10195"/>
                    </a:cubicBezTo>
                    <a:cubicBezTo>
                      <a:pt x="2234" y="10135"/>
                      <a:pt x="2284" y="10075"/>
                      <a:pt x="2334" y="10005"/>
                    </a:cubicBezTo>
                    <a:cubicBezTo>
                      <a:pt x="2374" y="9935"/>
                      <a:pt x="2424" y="9845"/>
                      <a:pt x="2464" y="9755"/>
                    </a:cubicBezTo>
                    <a:cubicBezTo>
                      <a:pt x="2494" y="9664"/>
                      <a:pt x="2534" y="9554"/>
                      <a:pt x="2554" y="9444"/>
                    </a:cubicBezTo>
                    <a:cubicBezTo>
                      <a:pt x="2574" y="9324"/>
                      <a:pt x="2594" y="9204"/>
                      <a:pt x="2604" y="9064"/>
                    </a:cubicBezTo>
                    <a:lnTo>
                      <a:pt x="2104" y="9014"/>
                    </a:lnTo>
                    <a:cubicBezTo>
                      <a:pt x="2104" y="9014"/>
                      <a:pt x="2144" y="8984"/>
                      <a:pt x="2194" y="8933"/>
                    </a:cubicBezTo>
                    <a:cubicBezTo>
                      <a:pt x="2224" y="8903"/>
                      <a:pt x="2264" y="8863"/>
                      <a:pt x="2294" y="8813"/>
                    </a:cubicBezTo>
                    <a:cubicBezTo>
                      <a:pt x="2334" y="8773"/>
                      <a:pt x="2364" y="8723"/>
                      <a:pt x="2404" y="8653"/>
                    </a:cubicBezTo>
                    <a:cubicBezTo>
                      <a:pt x="2484" y="8533"/>
                      <a:pt x="2554" y="8363"/>
                      <a:pt x="2594" y="8162"/>
                    </a:cubicBezTo>
                    <a:cubicBezTo>
                      <a:pt x="2644" y="7972"/>
                      <a:pt x="2664" y="7732"/>
                      <a:pt x="2634" y="7471"/>
                    </a:cubicBezTo>
                    <a:lnTo>
                      <a:pt x="2634" y="7471"/>
                    </a:lnTo>
                    <a:lnTo>
                      <a:pt x="2134" y="7521"/>
                    </a:lnTo>
                    <a:cubicBezTo>
                      <a:pt x="2134" y="7521"/>
                      <a:pt x="2164" y="7491"/>
                      <a:pt x="2214" y="7421"/>
                    </a:cubicBezTo>
                    <a:cubicBezTo>
                      <a:pt x="2264" y="7351"/>
                      <a:pt x="2324" y="7241"/>
                      <a:pt x="2374" y="7111"/>
                    </a:cubicBezTo>
                    <a:cubicBezTo>
                      <a:pt x="2494" y="6831"/>
                      <a:pt x="2574" y="6410"/>
                      <a:pt x="2454" y="5909"/>
                    </a:cubicBezTo>
                    <a:lnTo>
                      <a:pt x="2454" y="5909"/>
                    </a:lnTo>
                    <a:lnTo>
                      <a:pt x="1964" y="6029"/>
                    </a:lnTo>
                    <a:cubicBezTo>
                      <a:pt x="1964" y="6029"/>
                      <a:pt x="1994" y="5989"/>
                      <a:pt x="2034" y="5919"/>
                    </a:cubicBezTo>
                    <a:cubicBezTo>
                      <a:pt x="2074" y="5839"/>
                      <a:pt x="2134" y="5729"/>
                      <a:pt x="2174" y="5579"/>
                    </a:cubicBezTo>
                    <a:cubicBezTo>
                      <a:pt x="2264" y="5298"/>
                      <a:pt x="2304" y="4878"/>
                      <a:pt x="2164" y="4387"/>
                    </a:cubicBezTo>
                    <a:lnTo>
                      <a:pt x="1683" y="4547"/>
                    </a:lnTo>
                    <a:cubicBezTo>
                      <a:pt x="1683" y="4547"/>
                      <a:pt x="1793" y="4377"/>
                      <a:pt x="1873" y="4087"/>
                    </a:cubicBezTo>
                    <a:cubicBezTo>
                      <a:pt x="1943" y="3796"/>
                      <a:pt x="1984" y="3386"/>
                      <a:pt x="1843" y="2895"/>
                    </a:cubicBezTo>
                    <a:lnTo>
                      <a:pt x="1363" y="3055"/>
                    </a:lnTo>
                    <a:cubicBezTo>
                      <a:pt x="1363" y="3055"/>
                      <a:pt x="1473" y="2885"/>
                      <a:pt x="1553" y="2595"/>
                    </a:cubicBezTo>
                    <a:cubicBezTo>
                      <a:pt x="1633" y="2304"/>
                      <a:pt x="1202" y="1"/>
                      <a:pt x="12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2" name="Google Shape;10622;p73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lnTo>
                      <a:pt x="1" y="11868"/>
                    </a:lnTo>
                    <a:lnTo>
                      <a:pt x="1533" y="10295"/>
                    </a:lnTo>
                    <a:cubicBezTo>
                      <a:pt x="1933" y="9895"/>
                      <a:pt x="2414" y="9594"/>
                      <a:pt x="2955" y="9434"/>
                    </a:cubicBezTo>
                    <a:cubicBezTo>
                      <a:pt x="2995" y="9424"/>
                      <a:pt x="3035" y="9414"/>
                      <a:pt x="3055" y="9404"/>
                    </a:cubicBezTo>
                    <a:cubicBezTo>
                      <a:pt x="3285" y="9354"/>
                      <a:pt x="3596" y="9224"/>
                      <a:pt x="3906" y="8913"/>
                    </a:cubicBezTo>
                    <a:lnTo>
                      <a:pt x="3636" y="8573"/>
                    </a:lnTo>
                    <a:lnTo>
                      <a:pt x="3636" y="8573"/>
                    </a:lnTo>
                    <a:cubicBezTo>
                      <a:pt x="3640" y="8573"/>
                      <a:pt x="3674" y="8577"/>
                      <a:pt x="3730" y="8577"/>
                    </a:cubicBezTo>
                    <a:cubicBezTo>
                      <a:pt x="3800" y="8577"/>
                      <a:pt x="3904" y="8571"/>
                      <a:pt x="4026" y="8543"/>
                    </a:cubicBezTo>
                    <a:cubicBezTo>
                      <a:pt x="4257" y="8483"/>
                      <a:pt x="4567" y="8353"/>
                      <a:pt x="4868" y="8032"/>
                    </a:cubicBezTo>
                    <a:lnTo>
                      <a:pt x="4597" y="7692"/>
                    </a:lnTo>
                    <a:lnTo>
                      <a:pt x="4597" y="7692"/>
                    </a:lnTo>
                    <a:cubicBezTo>
                      <a:pt x="4607" y="7692"/>
                      <a:pt x="4647" y="7702"/>
                      <a:pt x="4707" y="7702"/>
                    </a:cubicBezTo>
                    <a:cubicBezTo>
                      <a:pt x="4777" y="7702"/>
                      <a:pt x="4868" y="7692"/>
                      <a:pt x="4988" y="7662"/>
                    </a:cubicBezTo>
                    <a:cubicBezTo>
                      <a:pt x="5048" y="7642"/>
                      <a:pt x="5108" y="7622"/>
                      <a:pt x="5178" y="7592"/>
                    </a:cubicBezTo>
                    <a:cubicBezTo>
                      <a:pt x="5238" y="7562"/>
                      <a:pt x="5308" y="7521"/>
                      <a:pt x="5378" y="7481"/>
                    </a:cubicBezTo>
                    <a:cubicBezTo>
                      <a:pt x="5448" y="7431"/>
                      <a:pt x="5518" y="7371"/>
                      <a:pt x="5589" y="7301"/>
                    </a:cubicBezTo>
                    <a:cubicBezTo>
                      <a:pt x="5659" y="7231"/>
                      <a:pt x="5739" y="7151"/>
                      <a:pt x="5799" y="7061"/>
                    </a:cubicBezTo>
                    <a:lnTo>
                      <a:pt x="5468" y="6790"/>
                    </a:lnTo>
                    <a:cubicBezTo>
                      <a:pt x="5468" y="6790"/>
                      <a:pt x="5508" y="6790"/>
                      <a:pt x="5579" y="6770"/>
                    </a:cubicBezTo>
                    <a:cubicBezTo>
                      <a:pt x="5609" y="6770"/>
                      <a:pt x="5659" y="6760"/>
                      <a:pt x="5699" y="6740"/>
                    </a:cubicBezTo>
                    <a:cubicBezTo>
                      <a:pt x="5749" y="6730"/>
                      <a:pt x="5799" y="6710"/>
                      <a:pt x="5849" y="6680"/>
                    </a:cubicBezTo>
                    <a:cubicBezTo>
                      <a:pt x="5969" y="6620"/>
                      <a:pt x="6089" y="6540"/>
                      <a:pt x="6219" y="6420"/>
                    </a:cubicBezTo>
                    <a:cubicBezTo>
                      <a:pt x="6340" y="6300"/>
                      <a:pt x="6460" y="6150"/>
                      <a:pt x="6560" y="5939"/>
                    </a:cubicBezTo>
                    <a:lnTo>
                      <a:pt x="6179" y="5749"/>
                    </a:lnTo>
                    <a:cubicBezTo>
                      <a:pt x="6179" y="5749"/>
                      <a:pt x="6219" y="5739"/>
                      <a:pt x="6290" y="5709"/>
                    </a:cubicBezTo>
                    <a:cubicBezTo>
                      <a:pt x="6360" y="5689"/>
                      <a:pt x="6450" y="5639"/>
                      <a:pt x="6550" y="5569"/>
                    </a:cubicBezTo>
                    <a:cubicBezTo>
                      <a:pt x="6760" y="5429"/>
                      <a:pt x="7021" y="5168"/>
                      <a:pt x="7171" y="4758"/>
                    </a:cubicBezTo>
                    <a:lnTo>
                      <a:pt x="6760" y="4617"/>
                    </a:lnTo>
                    <a:cubicBezTo>
                      <a:pt x="6760" y="4617"/>
                      <a:pt x="6800" y="4607"/>
                      <a:pt x="6870" y="4567"/>
                    </a:cubicBezTo>
                    <a:cubicBezTo>
                      <a:pt x="6930" y="4537"/>
                      <a:pt x="7021" y="4477"/>
                      <a:pt x="7121" y="4397"/>
                    </a:cubicBezTo>
                    <a:cubicBezTo>
                      <a:pt x="7311" y="4237"/>
                      <a:pt x="7541" y="3967"/>
                      <a:pt x="7671" y="3556"/>
                    </a:cubicBezTo>
                    <a:lnTo>
                      <a:pt x="7251" y="3446"/>
                    </a:lnTo>
                    <a:cubicBezTo>
                      <a:pt x="7251" y="3446"/>
                      <a:pt x="7411" y="3376"/>
                      <a:pt x="7601" y="3205"/>
                    </a:cubicBezTo>
                    <a:cubicBezTo>
                      <a:pt x="7792" y="3035"/>
                      <a:pt x="8012" y="2755"/>
                      <a:pt x="8132" y="2354"/>
                    </a:cubicBezTo>
                    <a:lnTo>
                      <a:pt x="7722" y="2234"/>
                    </a:lnTo>
                    <a:cubicBezTo>
                      <a:pt x="7722" y="2234"/>
                      <a:pt x="7872" y="2164"/>
                      <a:pt x="8072" y="2004"/>
                    </a:cubicBezTo>
                    <a:cubicBezTo>
                      <a:pt x="8262" y="1834"/>
                      <a:pt x="9033" y="1"/>
                      <a:pt x="90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3" name="Google Shape;10623;p73"/>
              <p:cNvSpPr/>
              <p:nvPr/>
            </p:nvSpPr>
            <p:spPr>
              <a:xfrm>
                <a:off x="5216325" y="1360150"/>
                <a:ext cx="225600" cy="674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697" extrusionOk="0">
                    <a:moveTo>
                      <a:pt x="9023" y="0"/>
                    </a:moveTo>
                    <a:lnTo>
                      <a:pt x="1" y="2294"/>
                    </a:lnTo>
                    <a:cubicBezTo>
                      <a:pt x="48" y="2288"/>
                      <a:pt x="114" y="2285"/>
                      <a:pt x="192" y="2285"/>
                    </a:cubicBezTo>
                    <a:cubicBezTo>
                      <a:pt x="395" y="2285"/>
                      <a:pt x="683" y="2302"/>
                      <a:pt x="972" y="2324"/>
                    </a:cubicBezTo>
                    <a:cubicBezTo>
                      <a:pt x="1513" y="2374"/>
                      <a:pt x="2044" y="2484"/>
                      <a:pt x="2574" y="2634"/>
                    </a:cubicBezTo>
                    <a:cubicBezTo>
                      <a:pt x="2705" y="2669"/>
                      <a:pt x="2843" y="2696"/>
                      <a:pt x="2956" y="2696"/>
                    </a:cubicBezTo>
                    <a:cubicBezTo>
                      <a:pt x="2973" y="2696"/>
                      <a:pt x="2989" y="2695"/>
                      <a:pt x="3005" y="2694"/>
                    </a:cubicBezTo>
                    <a:lnTo>
                      <a:pt x="3005" y="2374"/>
                    </a:lnTo>
                    <a:cubicBezTo>
                      <a:pt x="3015" y="2384"/>
                      <a:pt x="3025" y="2404"/>
                      <a:pt x="3065" y="2424"/>
                    </a:cubicBezTo>
                    <a:cubicBezTo>
                      <a:pt x="3105" y="2454"/>
                      <a:pt x="3165" y="2494"/>
                      <a:pt x="3245" y="2534"/>
                    </a:cubicBezTo>
                    <a:cubicBezTo>
                      <a:pt x="3285" y="2544"/>
                      <a:pt x="3325" y="2564"/>
                      <a:pt x="3375" y="2574"/>
                    </a:cubicBezTo>
                    <a:cubicBezTo>
                      <a:pt x="3436" y="2594"/>
                      <a:pt x="3486" y="2604"/>
                      <a:pt x="3546" y="2604"/>
                    </a:cubicBezTo>
                    <a:cubicBezTo>
                      <a:pt x="3581" y="2609"/>
                      <a:pt x="3613" y="2611"/>
                      <a:pt x="3647" y="2611"/>
                    </a:cubicBezTo>
                    <a:cubicBezTo>
                      <a:pt x="3681" y="2611"/>
                      <a:pt x="3716" y="2609"/>
                      <a:pt x="3756" y="2604"/>
                    </a:cubicBezTo>
                    <a:cubicBezTo>
                      <a:pt x="3826" y="2594"/>
                      <a:pt x="3896" y="2584"/>
                      <a:pt x="3976" y="2554"/>
                    </a:cubicBezTo>
                    <a:lnTo>
                      <a:pt x="3916" y="2253"/>
                    </a:lnTo>
                    <a:lnTo>
                      <a:pt x="3916" y="2253"/>
                    </a:lnTo>
                    <a:cubicBezTo>
                      <a:pt x="3916" y="2254"/>
                      <a:pt x="3936" y="2274"/>
                      <a:pt x="3986" y="2294"/>
                    </a:cubicBezTo>
                    <a:cubicBezTo>
                      <a:pt x="4006" y="2304"/>
                      <a:pt x="4036" y="2324"/>
                      <a:pt x="4066" y="2334"/>
                    </a:cubicBezTo>
                    <a:cubicBezTo>
                      <a:pt x="4096" y="2344"/>
                      <a:pt x="4137" y="2354"/>
                      <a:pt x="4187" y="2364"/>
                    </a:cubicBezTo>
                    <a:cubicBezTo>
                      <a:pt x="4253" y="2378"/>
                      <a:pt x="4324" y="2388"/>
                      <a:pt x="4409" y="2388"/>
                    </a:cubicBezTo>
                    <a:cubicBezTo>
                      <a:pt x="4439" y="2388"/>
                      <a:pt x="4472" y="2386"/>
                      <a:pt x="4507" y="2384"/>
                    </a:cubicBezTo>
                    <a:cubicBezTo>
                      <a:pt x="4637" y="2374"/>
                      <a:pt x="4777" y="2334"/>
                      <a:pt x="4918" y="2263"/>
                    </a:cubicBezTo>
                    <a:lnTo>
                      <a:pt x="4797" y="1983"/>
                    </a:lnTo>
                    <a:lnTo>
                      <a:pt x="4797" y="1983"/>
                    </a:lnTo>
                    <a:cubicBezTo>
                      <a:pt x="4797" y="1983"/>
                      <a:pt x="4818" y="1993"/>
                      <a:pt x="4868" y="2013"/>
                    </a:cubicBezTo>
                    <a:cubicBezTo>
                      <a:pt x="4918" y="2033"/>
                      <a:pt x="4998" y="2043"/>
                      <a:pt x="5088" y="2053"/>
                    </a:cubicBezTo>
                    <a:cubicBezTo>
                      <a:pt x="5108" y="2054"/>
                      <a:pt x="5128" y="2055"/>
                      <a:pt x="5150" y="2055"/>
                    </a:cubicBezTo>
                    <a:cubicBezTo>
                      <a:pt x="5326" y="2055"/>
                      <a:pt x="5559" y="2014"/>
                      <a:pt x="5809" y="1863"/>
                    </a:cubicBezTo>
                    <a:lnTo>
                      <a:pt x="5639" y="1603"/>
                    </a:lnTo>
                    <a:lnTo>
                      <a:pt x="5639" y="1603"/>
                    </a:lnTo>
                    <a:cubicBezTo>
                      <a:pt x="5639" y="1603"/>
                      <a:pt x="5669" y="1613"/>
                      <a:pt x="5719" y="1623"/>
                    </a:cubicBezTo>
                    <a:cubicBezTo>
                      <a:pt x="5769" y="1633"/>
                      <a:pt x="5849" y="1643"/>
                      <a:pt x="5939" y="1643"/>
                    </a:cubicBezTo>
                    <a:cubicBezTo>
                      <a:pt x="6119" y="1633"/>
                      <a:pt x="6380" y="1583"/>
                      <a:pt x="6640" y="1402"/>
                    </a:cubicBezTo>
                    <a:lnTo>
                      <a:pt x="6450" y="1152"/>
                    </a:lnTo>
                    <a:lnTo>
                      <a:pt x="6450" y="1152"/>
                    </a:lnTo>
                    <a:cubicBezTo>
                      <a:pt x="6450" y="1152"/>
                      <a:pt x="6538" y="1174"/>
                      <a:pt x="6683" y="1174"/>
                    </a:cubicBezTo>
                    <a:cubicBezTo>
                      <a:pt x="6707" y="1174"/>
                      <a:pt x="6733" y="1173"/>
                      <a:pt x="6760" y="1172"/>
                    </a:cubicBezTo>
                    <a:cubicBezTo>
                      <a:pt x="6940" y="1162"/>
                      <a:pt x="7191" y="1102"/>
                      <a:pt x="7451" y="932"/>
                    </a:cubicBezTo>
                    <a:lnTo>
                      <a:pt x="7261" y="681"/>
                    </a:lnTo>
                    <a:lnTo>
                      <a:pt x="7261" y="681"/>
                    </a:lnTo>
                    <a:cubicBezTo>
                      <a:pt x="7261" y="681"/>
                      <a:pt x="7349" y="703"/>
                      <a:pt x="7494" y="703"/>
                    </a:cubicBezTo>
                    <a:cubicBezTo>
                      <a:pt x="7518" y="703"/>
                      <a:pt x="7544" y="703"/>
                      <a:pt x="7571" y="701"/>
                    </a:cubicBezTo>
                    <a:cubicBezTo>
                      <a:pt x="7752" y="691"/>
                      <a:pt x="9023" y="0"/>
                      <a:pt x="90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4" name="Google Shape;10624;p73"/>
              <p:cNvSpPr/>
              <p:nvPr/>
            </p:nvSpPr>
            <p:spPr>
              <a:xfrm>
                <a:off x="5195300" y="1235475"/>
                <a:ext cx="1730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02" extrusionOk="0">
                    <a:moveTo>
                      <a:pt x="1" y="0"/>
                    </a:moveTo>
                    <a:lnTo>
                      <a:pt x="692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5" name="Google Shape;10625;p73"/>
              <p:cNvSpPr/>
              <p:nvPr/>
            </p:nvSpPr>
            <p:spPr>
              <a:xfrm>
                <a:off x="5193300" y="1197925"/>
                <a:ext cx="21550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862" h="862" extrusionOk="0">
                    <a:moveTo>
                      <a:pt x="0" y="0"/>
                    </a:moveTo>
                    <a:lnTo>
                      <a:pt x="862" y="8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6" name="Google Shape;10626;p73"/>
              <p:cNvSpPr/>
              <p:nvPr/>
            </p:nvSpPr>
            <p:spPr>
              <a:xfrm>
                <a:off x="5198050" y="1160875"/>
                <a:ext cx="1955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82" h="792" extrusionOk="0">
                    <a:moveTo>
                      <a:pt x="1" y="0"/>
                    </a:moveTo>
                    <a:lnTo>
                      <a:pt x="782" y="7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7" name="Google Shape;10627;p73"/>
              <p:cNvSpPr/>
              <p:nvPr/>
            </p:nvSpPr>
            <p:spPr>
              <a:xfrm>
                <a:off x="5206825" y="1125075"/>
                <a:ext cx="13525" cy="13275"/>
              </a:xfrm>
              <a:custGeom>
                <a:avLst/>
                <a:gdLst/>
                <a:ahLst/>
                <a:cxnLst/>
                <a:rect l="l" t="t" r="r" b="b"/>
                <a:pathLst>
                  <a:path w="541" h="531" extrusionOk="0">
                    <a:moveTo>
                      <a:pt x="0" y="0"/>
                    </a:moveTo>
                    <a:lnTo>
                      <a:pt x="541" y="5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8" name="Google Shape;10628;p73"/>
              <p:cNvSpPr/>
              <p:nvPr/>
            </p:nvSpPr>
            <p:spPr>
              <a:xfrm>
                <a:off x="5218575" y="1088775"/>
                <a:ext cx="48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91" extrusionOk="0">
                    <a:moveTo>
                      <a:pt x="1" y="0"/>
                    </a:moveTo>
                    <a:lnTo>
                      <a:pt x="191" y="19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9" name="Google Shape;10629;p73"/>
              <p:cNvSpPr/>
              <p:nvPr/>
            </p:nvSpPr>
            <p:spPr>
              <a:xfrm>
                <a:off x="5199550" y="1273275"/>
                <a:ext cx="10800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432" h="442" extrusionOk="0">
                    <a:moveTo>
                      <a:pt x="1" y="0"/>
                    </a:moveTo>
                    <a:lnTo>
                      <a:pt x="431" y="4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0" name="Google Shape;10630;p73"/>
              <p:cNvSpPr/>
              <p:nvPr/>
            </p:nvSpPr>
            <p:spPr>
              <a:xfrm>
                <a:off x="5271650" y="1308075"/>
                <a:ext cx="252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71" extrusionOk="0">
                    <a:moveTo>
                      <a:pt x="1" y="0"/>
                    </a:moveTo>
                    <a:lnTo>
                      <a:pt x="101" y="3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1" name="Google Shape;10631;p73"/>
              <p:cNvSpPr/>
              <p:nvPr/>
            </p:nvSpPr>
            <p:spPr>
              <a:xfrm>
                <a:off x="5286425" y="1279525"/>
                <a:ext cx="4025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82" extrusionOk="0">
                    <a:moveTo>
                      <a:pt x="1" y="1"/>
                    </a:moveTo>
                    <a:lnTo>
                      <a:pt x="161" y="5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2" name="Google Shape;10632;p73"/>
              <p:cNvSpPr/>
              <p:nvPr/>
            </p:nvSpPr>
            <p:spPr>
              <a:xfrm>
                <a:off x="5302200" y="1251250"/>
                <a:ext cx="4525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52" extrusionOk="0">
                    <a:moveTo>
                      <a:pt x="1" y="0"/>
                    </a:moveTo>
                    <a:lnTo>
                      <a:pt x="181" y="6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3" name="Google Shape;10633;p73"/>
              <p:cNvSpPr/>
              <p:nvPr/>
            </p:nvSpPr>
            <p:spPr>
              <a:xfrm>
                <a:off x="5322475" y="1227200"/>
                <a:ext cx="50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692" extrusionOk="0">
                    <a:moveTo>
                      <a:pt x="1" y="1"/>
                    </a:moveTo>
                    <a:lnTo>
                      <a:pt x="201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4" name="Google Shape;10634;p73"/>
              <p:cNvSpPr/>
              <p:nvPr/>
            </p:nvSpPr>
            <p:spPr>
              <a:xfrm>
                <a:off x="5346025" y="1205425"/>
                <a:ext cx="40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72" extrusionOk="0">
                    <a:moveTo>
                      <a:pt x="0" y="1"/>
                    </a:moveTo>
                    <a:lnTo>
                      <a:pt x="160" y="5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5" name="Google Shape;10635;p73"/>
              <p:cNvSpPr/>
              <p:nvPr/>
            </p:nvSpPr>
            <p:spPr>
              <a:xfrm>
                <a:off x="5370800" y="1185900"/>
                <a:ext cx="377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542" extrusionOk="0">
                    <a:moveTo>
                      <a:pt x="0" y="1"/>
                    </a:moveTo>
                    <a:lnTo>
                      <a:pt x="151" y="5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6" name="Google Shape;10636;p73"/>
              <p:cNvSpPr/>
              <p:nvPr/>
            </p:nvSpPr>
            <p:spPr>
              <a:xfrm>
                <a:off x="5018800" y="11443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0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7" name="Google Shape;10637;p73"/>
              <p:cNvSpPr/>
              <p:nvPr/>
            </p:nvSpPr>
            <p:spPr>
              <a:xfrm>
                <a:off x="5033075" y="11851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0" y="1"/>
                    </a:moveTo>
                    <a:lnTo>
                      <a:pt x="691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8" name="Google Shape;10638;p73"/>
              <p:cNvSpPr/>
              <p:nvPr/>
            </p:nvSpPr>
            <p:spPr>
              <a:xfrm>
                <a:off x="5052600" y="122320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1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9" name="Google Shape;10639;p73"/>
              <p:cNvSpPr/>
              <p:nvPr/>
            </p:nvSpPr>
            <p:spPr>
              <a:xfrm>
                <a:off x="5078650" y="1257500"/>
                <a:ext cx="172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01" extrusionOk="0">
                    <a:moveTo>
                      <a:pt x="0" y="1"/>
                    </a:moveTo>
                    <a:lnTo>
                      <a:pt x="691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0" name="Google Shape;10640;p73"/>
              <p:cNvSpPr/>
              <p:nvPr/>
            </p:nvSpPr>
            <p:spPr>
              <a:xfrm>
                <a:off x="5106675" y="1290800"/>
                <a:ext cx="1730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201" extrusionOk="0">
                    <a:moveTo>
                      <a:pt x="1" y="0"/>
                    </a:moveTo>
                    <a:lnTo>
                      <a:pt x="692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1" name="Google Shape;10641;p73"/>
              <p:cNvSpPr/>
              <p:nvPr/>
            </p:nvSpPr>
            <p:spPr>
              <a:xfrm>
                <a:off x="5136725" y="1324350"/>
                <a:ext cx="125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41" extrusionOk="0">
                    <a:moveTo>
                      <a:pt x="0" y="0"/>
                    </a:moveTo>
                    <a:lnTo>
                      <a:pt x="501" y="1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2" name="Google Shape;10642;p73"/>
              <p:cNvSpPr/>
              <p:nvPr/>
            </p:nvSpPr>
            <p:spPr>
              <a:xfrm>
                <a:off x="5041575" y="1079750"/>
                <a:ext cx="4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82" h="702" extrusionOk="0">
                    <a:moveTo>
                      <a:pt x="181" y="1"/>
                    </a:moveTo>
                    <a:lnTo>
                      <a:pt x="1" y="70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3" name="Google Shape;10643;p73"/>
              <p:cNvSpPr/>
              <p:nvPr/>
            </p:nvSpPr>
            <p:spPr>
              <a:xfrm>
                <a:off x="5071875" y="111080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4" name="Google Shape;10644;p73"/>
              <p:cNvSpPr/>
              <p:nvPr/>
            </p:nvSpPr>
            <p:spPr>
              <a:xfrm>
                <a:off x="5100425" y="1143350"/>
                <a:ext cx="42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702" extrusionOk="0">
                    <a:moveTo>
                      <a:pt x="171" y="0"/>
                    </a:moveTo>
                    <a:lnTo>
                      <a:pt x="0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5" name="Google Shape;10645;p73"/>
              <p:cNvSpPr/>
              <p:nvPr/>
            </p:nvSpPr>
            <p:spPr>
              <a:xfrm>
                <a:off x="5123700" y="117915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6" name="Google Shape;10646;p73"/>
              <p:cNvSpPr/>
              <p:nvPr/>
            </p:nvSpPr>
            <p:spPr>
              <a:xfrm>
                <a:off x="5140975" y="12189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7" name="Google Shape;10647;p73"/>
              <p:cNvSpPr/>
              <p:nvPr/>
            </p:nvSpPr>
            <p:spPr>
              <a:xfrm>
                <a:off x="5156000" y="12597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1"/>
                    </a:moveTo>
                    <a:lnTo>
                      <a:pt x="0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8" name="Google Shape;10648;p73"/>
              <p:cNvSpPr/>
              <p:nvPr/>
            </p:nvSpPr>
            <p:spPr>
              <a:xfrm>
                <a:off x="5171525" y="1302325"/>
                <a:ext cx="30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501" extrusionOk="0">
                    <a:moveTo>
                      <a:pt x="120" y="0"/>
                    </a:moveTo>
                    <a:lnTo>
                      <a:pt x="0" y="5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9" name="Google Shape;10649;p73"/>
              <p:cNvSpPr/>
              <p:nvPr/>
            </p:nvSpPr>
            <p:spPr>
              <a:xfrm>
                <a:off x="5241875" y="1240475"/>
                <a:ext cx="198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02" extrusionOk="0">
                    <a:moveTo>
                      <a:pt x="791" y="1"/>
                    </a:moveTo>
                    <a:lnTo>
                      <a:pt x="0" y="6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0" name="Google Shape;10650;p73"/>
              <p:cNvSpPr/>
              <p:nvPr/>
            </p:nvSpPr>
            <p:spPr>
              <a:xfrm>
                <a:off x="5244375" y="1203425"/>
                <a:ext cx="24300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42" extrusionOk="0">
                    <a:moveTo>
                      <a:pt x="972" y="1"/>
                    </a:moveTo>
                    <a:lnTo>
                      <a:pt x="0" y="74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1" name="Google Shape;10651;p73"/>
              <p:cNvSpPr/>
              <p:nvPr/>
            </p:nvSpPr>
            <p:spPr>
              <a:xfrm>
                <a:off x="5246875" y="1166125"/>
                <a:ext cx="2205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682" extrusionOk="0">
                    <a:moveTo>
                      <a:pt x="882" y="0"/>
                    </a:moveTo>
                    <a:lnTo>
                      <a:pt x="0" y="6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2" name="Google Shape;10652;p73"/>
              <p:cNvSpPr/>
              <p:nvPr/>
            </p:nvSpPr>
            <p:spPr>
              <a:xfrm>
                <a:off x="5249875" y="1129325"/>
                <a:ext cx="15300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62" extrusionOk="0">
                    <a:moveTo>
                      <a:pt x="611" y="0"/>
                    </a:moveTo>
                    <a:lnTo>
                      <a:pt x="1" y="4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3" name="Google Shape;10653;p73"/>
              <p:cNvSpPr/>
              <p:nvPr/>
            </p:nvSpPr>
            <p:spPr>
              <a:xfrm>
                <a:off x="5253125" y="1092025"/>
                <a:ext cx="5550" cy="3775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51" extrusionOk="0">
                    <a:moveTo>
                      <a:pt x="221" y="0"/>
                    </a:moveTo>
                    <a:lnTo>
                      <a:pt x="1" y="1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4" name="Google Shape;10654;p73"/>
              <p:cNvSpPr/>
              <p:nvPr/>
            </p:nvSpPr>
            <p:spPr>
              <a:xfrm>
                <a:off x="5239625" y="1277275"/>
                <a:ext cx="122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82" extrusionOk="0">
                    <a:moveTo>
                      <a:pt x="491" y="1"/>
                    </a:moveTo>
                    <a:lnTo>
                      <a:pt x="0" y="3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5" name="Google Shape;10655;p73"/>
              <p:cNvSpPr/>
              <p:nvPr/>
            </p:nvSpPr>
            <p:spPr>
              <a:xfrm>
                <a:off x="5297450" y="1335100"/>
                <a:ext cx="95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1" extrusionOk="0">
                    <a:moveTo>
                      <a:pt x="38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6" name="Google Shape;10656;p73"/>
              <p:cNvSpPr/>
              <p:nvPr/>
            </p:nvSpPr>
            <p:spPr>
              <a:xfrm>
                <a:off x="5315475" y="1313075"/>
                <a:ext cx="15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1" extrusionOk="0">
                    <a:moveTo>
                      <a:pt x="60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7" name="Google Shape;10657;p73"/>
              <p:cNvSpPr/>
              <p:nvPr/>
            </p:nvSpPr>
            <p:spPr>
              <a:xfrm>
                <a:off x="5336250" y="1290300"/>
                <a:ext cx="1730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1" extrusionOk="0">
                    <a:moveTo>
                      <a:pt x="691" y="1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8" name="Google Shape;10658;p73"/>
              <p:cNvSpPr/>
              <p:nvPr/>
            </p:nvSpPr>
            <p:spPr>
              <a:xfrm>
                <a:off x="5353025" y="1264250"/>
                <a:ext cx="18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11" extrusionOk="0">
                    <a:moveTo>
                      <a:pt x="72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9" name="Google Shape;10659;p73"/>
              <p:cNvSpPr/>
              <p:nvPr/>
            </p:nvSpPr>
            <p:spPr>
              <a:xfrm>
                <a:off x="5370800" y="1235975"/>
                <a:ext cx="148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1" extrusionOk="0">
                    <a:moveTo>
                      <a:pt x="591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0" name="Google Shape;10660;p73"/>
              <p:cNvSpPr/>
              <p:nvPr/>
            </p:nvSpPr>
            <p:spPr>
              <a:xfrm>
                <a:off x="5383575" y="1206675"/>
                <a:ext cx="140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1" extrusionOk="0">
                    <a:moveTo>
                      <a:pt x="56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1" name="Google Shape;10661;p73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793" y="1523"/>
                      <a:pt x="2083" y="1593"/>
                    </a:cubicBezTo>
                    <a:cubicBezTo>
                      <a:pt x="2309" y="1648"/>
                      <a:pt x="2487" y="1654"/>
                      <a:pt x="2554" y="1654"/>
                    </a:cubicBezTo>
                    <a:cubicBezTo>
                      <a:pt x="2574" y="1654"/>
                      <a:pt x="2584" y="1653"/>
                      <a:pt x="2584" y="1653"/>
                    </a:cubicBezTo>
                    <a:lnTo>
                      <a:pt x="2584" y="1653"/>
                    </a:lnTo>
                    <a:lnTo>
                      <a:pt x="2204" y="1994"/>
                    </a:lnTo>
                    <a:cubicBezTo>
                      <a:pt x="2554" y="2354"/>
                      <a:pt x="2935" y="2524"/>
                      <a:pt x="3225" y="2605"/>
                    </a:cubicBezTo>
                    <a:cubicBezTo>
                      <a:pt x="3419" y="2658"/>
                      <a:pt x="3572" y="2667"/>
                      <a:pt x="3653" y="2667"/>
                    </a:cubicBezTo>
                    <a:cubicBezTo>
                      <a:pt x="3693" y="2667"/>
                      <a:pt x="3716" y="2665"/>
                      <a:pt x="3716" y="2665"/>
                    </a:cubicBezTo>
                    <a:lnTo>
                      <a:pt x="3716" y="2665"/>
                    </a:lnTo>
                    <a:lnTo>
                      <a:pt x="3335" y="3005"/>
                    </a:lnTo>
                    <a:cubicBezTo>
                      <a:pt x="3696" y="3376"/>
                      <a:pt x="4086" y="3536"/>
                      <a:pt x="4377" y="3606"/>
                    </a:cubicBezTo>
                    <a:cubicBezTo>
                      <a:pt x="4527" y="3636"/>
                      <a:pt x="4647" y="3646"/>
                      <a:pt x="4737" y="3646"/>
                    </a:cubicBezTo>
                    <a:cubicBezTo>
                      <a:pt x="4764" y="3649"/>
                      <a:pt x="4787" y="3650"/>
                      <a:pt x="4807" y="3650"/>
                    </a:cubicBezTo>
                    <a:cubicBezTo>
                      <a:pt x="4845" y="3650"/>
                      <a:pt x="4867" y="3646"/>
                      <a:pt x="4867" y="3646"/>
                    </a:cubicBezTo>
                    <a:lnTo>
                      <a:pt x="4867" y="3646"/>
                    </a:lnTo>
                    <a:lnTo>
                      <a:pt x="4517" y="4017"/>
                    </a:lnTo>
                    <a:cubicBezTo>
                      <a:pt x="4897" y="4367"/>
                      <a:pt x="5308" y="4497"/>
                      <a:pt x="5598" y="4537"/>
                    </a:cubicBezTo>
                    <a:cubicBezTo>
                      <a:pt x="5686" y="4549"/>
                      <a:pt x="5764" y="4554"/>
                      <a:pt x="5829" y="4554"/>
                    </a:cubicBezTo>
                    <a:cubicBezTo>
                      <a:pt x="5876" y="4554"/>
                      <a:pt x="5916" y="4551"/>
                      <a:pt x="5949" y="4547"/>
                    </a:cubicBezTo>
                    <a:cubicBezTo>
                      <a:pt x="6039" y="4537"/>
                      <a:pt x="6089" y="4527"/>
                      <a:pt x="6089" y="4527"/>
                    </a:cubicBezTo>
                    <a:lnTo>
                      <a:pt x="6089" y="4527"/>
                    </a:lnTo>
                    <a:lnTo>
                      <a:pt x="5789" y="4938"/>
                    </a:lnTo>
                    <a:cubicBezTo>
                      <a:pt x="5999" y="5088"/>
                      <a:pt x="6219" y="5188"/>
                      <a:pt x="6410" y="5248"/>
                    </a:cubicBezTo>
                    <a:cubicBezTo>
                      <a:pt x="6610" y="5308"/>
                      <a:pt x="6790" y="5328"/>
                      <a:pt x="6930" y="5328"/>
                    </a:cubicBezTo>
                    <a:cubicBezTo>
                      <a:pt x="7010" y="5328"/>
                      <a:pt x="7070" y="5318"/>
                      <a:pt x="7131" y="5308"/>
                    </a:cubicBezTo>
                    <a:cubicBezTo>
                      <a:pt x="7181" y="5298"/>
                      <a:pt x="7231" y="5288"/>
                      <a:pt x="7271" y="5278"/>
                    </a:cubicBezTo>
                    <a:cubicBezTo>
                      <a:pt x="7351" y="5258"/>
                      <a:pt x="7391" y="5238"/>
                      <a:pt x="7391" y="5238"/>
                    </a:cubicBezTo>
                    <a:lnTo>
                      <a:pt x="7391" y="5238"/>
                    </a:lnTo>
                    <a:lnTo>
                      <a:pt x="7191" y="5699"/>
                    </a:lnTo>
                    <a:cubicBezTo>
                      <a:pt x="7311" y="5759"/>
                      <a:pt x="7431" y="5809"/>
                      <a:pt x="7541" y="5849"/>
                    </a:cubicBezTo>
                    <a:cubicBezTo>
                      <a:pt x="7651" y="5879"/>
                      <a:pt x="7761" y="5899"/>
                      <a:pt x="7862" y="5919"/>
                    </a:cubicBezTo>
                    <a:cubicBezTo>
                      <a:pt x="7962" y="5929"/>
                      <a:pt x="8052" y="5929"/>
                      <a:pt x="8142" y="5929"/>
                    </a:cubicBezTo>
                    <a:cubicBezTo>
                      <a:pt x="8232" y="5919"/>
                      <a:pt x="8302" y="5909"/>
                      <a:pt x="8372" y="5889"/>
                    </a:cubicBezTo>
                    <a:cubicBezTo>
                      <a:pt x="8512" y="5869"/>
                      <a:pt x="8613" y="5819"/>
                      <a:pt x="8693" y="5789"/>
                    </a:cubicBezTo>
                    <a:cubicBezTo>
                      <a:pt x="8753" y="5749"/>
                      <a:pt x="8793" y="5729"/>
                      <a:pt x="8803" y="5729"/>
                    </a:cubicBezTo>
                    <a:lnTo>
                      <a:pt x="8803" y="5729"/>
                    </a:lnTo>
                    <a:lnTo>
                      <a:pt x="8703" y="6220"/>
                    </a:lnTo>
                    <a:cubicBezTo>
                      <a:pt x="8980" y="6316"/>
                      <a:pt x="9225" y="6351"/>
                      <a:pt x="9435" y="6351"/>
                    </a:cubicBezTo>
                    <a:cubicBezTo>
                      <a:pt x="9596" y="6351"/>
                      <a:pt x="9737" y="6330"/>
                      <a:pt x="9854" y="6300"/>
                    </a:cubicBezTo>
                    <a:cubicBezTo>
                      <a:pt x="10125" y="6240"/>
                      <a:pt x="10275" y="6130"/>
                      <a:pt x="10275" y="6129"/>
                    </a:cubicBezTo>
                    <a:lnTo>
                      <a:pt x="10275" y="6129"/>
                    </a:lnTo>
                    <a:lnTo>
                      <a:pt x="10185" y="6630"/>
                    </a:lnTo>
                    <a:cubicBezTo>
                      <a:pt x="10458" y="6719"/>
                      <a:pt x="10703" y="6753"/>
                      <a:pt x="10913" y="6753"/>
                    </a:cubicBezTo>
                    <a:cubicBezTo>
                      <a:pt x="11081" y="6753"/>
                      <a:pt x="11226" y="6731"/>
                      <a:pt x="11346" y="6700"/>
                    </a:cubicBezTo>
                    <a:cubicBezTo>
                      <a:pt x="11376" y="6690"/>
                      <a:pt x="11417" y="6680"/>
                      <a:pt x="11467" y="6670"/>
                    </a:cubicBezTo>
                    <a:cubicBezTo>
                      <a:pt x="11693" y="6629"/>
                      <a:pt x="11921" y="6609"/>
                      <a:pt x="12149" y="6609"/>
                    </a:cubicBezTo>
                    <a:cubicBezTo>
                      <a:pt x="12583" y="6609"/>
                      <a:pt x="13015" y="6682"/>
                      <a:pt x="13429" y="6820"/>
                    </a:cubicBezTo>
                    <a:lnTo>
                      <a:pt x="15883" y="764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2" name="Google Shape;10662;p73"/>
              <p:cNvSpPr/>
              <p:nvPr/>
            </p:nvSpPr>
            <p:spPr>
              <a:xfrm>
                <a:off x="4847825" y="1418725"/>
                <a:ext cx="369275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87" extrusionOk="0">
                    <a:moveTo>
                      <a:pt x="14771" y="1"/>
                    </a:moveTo>
                    <a:lnTo>
                      <a:pt x="0" y="1993"/>
                    </a:lnTo>
                    <a:cubicBezTo>
                      <a:pt x="0" y="1993"/>
                      <a:pt x="1399" y="2164"/>
                      <a:pt x="1984" y="2164"/>
                    </a:cubicBezTo>
                    <a:cubicBezTo>
                      <a:pt x="2094" y="2164"/>
                      <a:pt x="2175" y="2158"/>
                      <a:pt x="2213" y="2144"/>
                    </a:cubicBezTo>
                    <a:cubicBezTo>
                      <a:pt x="2453" y="2064"/>
                      <a:pt x="2584" y="1953"/>
                      <a:pt x="2584" y="1953"/>
                    </a:cubicBezTo>
                    <a:lnTo>
                      <a:pt x="2584" y="1953"/>
                    </a:lnTo>
                    <a:lnTo>
                      <a:pt x="2484" y="2374"/>
                    </a:lnTo>
                    <a:cubicBezTo>
                      <a:pt x="2639" y="2408"/>
                      <a:pt x="2785" y="2422"/>
                      <a:pt x="2920" y="2422"/>
                    </a:cubicBezTo>
                    <a:cubicBezTo>
                      <a:pt x="3143" y="2422"/>
                      <a:pt x="3335" y="2384"/>
                      <a:pt x="3485" y="2334"/>
                    </a:cubicBezTo>
                    <a:cubicBezTo>
                      <a:pt x="3725" y="2254"/>
                      <a:pt x="3865" y="2144"/>
                      <a:pt x="3866" y="2144"/>
                    </a:cubicBezTo>
                    <a:lnTo>
                      <a:pt x="3866" y="2144"/>
                    </a:lnTo>
                    <a:lnTo>
                      <a:pt x="3755" y="2564"/>
                    </a:lnTo>
                    <a:cubicBezTo>
                      <a:pt x="3902" y="2596"/>
                      <a:pt x="4040" y="2609"/>
                      <a:pt x="4168" y="2609"/>
                    </a:cubicBezTo>
                    <a:cubicBezTo>
                      <a:pt x="4407" y="2609"/>
                      <a:pt x="4610" y="2563"/>
                      <a:pt x="4767" y="2504"/>
                    </a:cubicBezTo>
                    <a:cubicBezTo>
                      <a:pt x="4887" y="2454"/>
                      <a:pt x="4977" y="2404"/>
                      <a:pt x="5037" y="2364"/>
                    </a:cubicBezTo>
                    <a:cubicBezTo>
                      <a:pt x="5097" y="2334"/>
                      <a:pt x="5127" y="2304"/>
                      <a:pt x="5127" y="2304"/>
                    </a:cubicBezTo>
                    <a:lnTo>
                      <a:pt x="5127" y="2304"/>
                    </a:lnTo>
                    <a:lnTo>
                      <a:pt x="5047" y="2724"/>
                    </a:lnTo>
                    <a:cubicBezTo>
                      <a:pt x="5155" y="2742"/>
                      <a:pt x="5258" y="2749"/>
                      <a:pt x="5354" y="2749"/>
                    </a:cubicBezTo>
                    <a:cubicBezTo>
                      <a:pt x="5652" y="2749"/>
                      <a:pt x="5892" y="2677"/>
                      <a:pt x="6059" y="2594"/>
                    </a:cubicBezTo>
                    <a:cubicBezTo>
                      <a:pt x="6179" y="2534"/>
                      <a:pt x="6259" y="2474"/>
                      <a:pt x="6319" y="2434"/>
                    </a:cubicBezTo>
                    <a:cubicBezTo>
                      <a:pt x="6369" y="2384"/>
                      <a:pt x="6399" y="2354"/>
                      <a:pt x="6399" y="2354"/>
                    </a:cubicBezTo>
                    <a:lnTo>
                      <a:pt x="6399" y="2354"/>
                    </a:lnTo>
                    <a:lnTo>
                      <a:pt x="6379" y="2784"/>
                    </a:lnTo>
                    <a:cubicBezTo>
                      <a:pt x="6409" y="2786"/>
                      <a:pt x="6438" y="2786"/>
                      <a:pt x="6466" y="2786"/>
                    </a:cubicBezTo>
                    <a:cubicBezTo>
                      <a:pt x="6658" y="2786"/>
                      <a:pt x="6822" y="2758"/>
                      <a:pt x="6970" y="2714"/>
                    </a:cubicBezTo>
                    <a:cubicBezTo>
                      <a:pt x="7130" y="2664"/>
                      <a:pt x="7270" y="2594"/>
                      <a:pt x="7370" y="2524"/>
                    </a:cubicBezTo>
                    <a:cubicBezTo>
                      <a:pt x="7421" y="2494"/>
                      <a:pt x="7461" y="2464"/>
                      <a:pt x="7501" y="2424"/>
                    </a:cubicBezTo>
                    <a:cubicBezTo>
                      <a:pt x="7541" y="2394"/>
                      <a:pt x="7571" y="2364"/>
                      <a:pt x="7591" y="2334"/>
                    </a:cubicBezTo>
                    <a:cubicBezTo>
                      <a:pt x="7631" y="2284"/>
                      <a:pt x="7651" y="2254"/>
                      <a:pt x="7651" y="2254"/>
                    </a:cubicBezTo>
                    <a:lnTo>
                      <a:pt x="7731" y="2674"/>
                    </a:lnTo>
                    <a:cubicBezTo>
                      <a:pt x="7841" y="2664"/>
                      <a:pt x="7951" y="2634"/>
                      <a:pt x="8041" y="2614"/>
                    </a:cubicBezTo>
                    <a:cubicBezTo>
                      <a:pt x="8142" y="2584"/>
                      <a:pt x="8222" y="2544"/>
                      <a:pt x="8302" y="2514"/>
                    </a:cubicBezTo>
                    <a:cubicBezTo>
                      <a:pt x="8382" y="2474"/>
                      <a:pt x="8442" y="2434"/>
                      <a:pt x="8502" y="2394"/>
                    </a:cubicBezTo>
                    <a:cubicBezTo>
                      <a:pt x="8562" y="2344"/>
                      <a:pt x="8612" y="2304"/>
                      <a:pt x="8652" y="2264"/>
                    </a:cubicBezTo>
                    <a:cubicBezTo>
                      <a:pt x="8732" y="2174"/>
                      <a:pt x="8792" y="2094"/>
                      <a:pt x="8822" y="2033"/>
                    </a:cubicBezTo>
                    <a:cubicBezTo>
                      <a:pt x="8863" y="1983"/>
                      <a:pt x="8873" y="1943"/>
                      <a:pt x="8873" y="1943"/>
                    </a:cubicBezTo>
                    <a:lnTo>
                      <a:pt x="9033" y="2344"/>
                    </a:lnTo>
                    <a:cubicBezTo>
                      <a:pt x="9463" y="2234"/>
                      <a:pt x="9734" y="2033"/>
                      <a:pt x="9894" y="1853"/>
                    </a:cubicBezTo>
                    <a:cubicBezTo>
                      <a:pt x="10044" y="1693"/>
                      <a:pt x="10104" y="1543"/>
                      <a:pt x="10104" y="1533"/>
                    </a:cubicBezTo>
                    <a:lnTo>
                      <a:pt x="10275" y="1933"/>
                    </a:lnTo>
                    <a:cubicBezTo>
                      <a:pt x="10695" y="1823"/>
                      <a:pt x="10965" y="1623"/>
                      <a:pt x="11126" y="1443"/>
                    </a:cubicBezTo>
                    <a:cubicBezTo>
                      <a:pt x="11146" y="1423"/>
                      <a:pt x="11166" y="1403"/>
                      <a:pt x="11206" y="1373"/>
                    </a:cubicBezTo>
                    <a:cubicBezTo>
                      <a:pt x="11606" y="982"/>
                      <a:pt x="12107" y="702"/>
                      <a:pt x="12648" y="561"/>
                    </a:cubicBezTo>
                    <a:lnTo>
                      <a:pt x="1477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3" name="Google Shape;10663;p73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lnTo>
                      <a:pt x="1" y="6720"/>
                    </a:lnTo>
                    <a:cubicBezTo>
                      <a:pt x="1" y="6720"/>
                      <a:pt x="1232" y="5959"/>
                      <a:pt x="1333" y="5799"/>
                    </a:cubicBezTo>
                    <a:cubicBezTo>
                      <a:pt x="1433" y="5648"/>
                      <a:pt x="1463" y="5528"/>
                      <a:pt x="1463" y="5528"/>
                    </a:cubicBezTo>
                    <a:lnTo>
                      <a:pt x="1593" y="5809"/>
                    </a:lnTo>
                    <a:cubicBezTo>
                      <a:pt x="1863" y="5679"/>
                      <a:pt x="2044" y="5488"/>
                      <a:pt x="2144" y="5328"/>
                    </a:cubicBezTo>
                    <a:cubicBezTo>
                      <a:pt x="2244" y="5178"/>
                      <a:pt x="2274" y="5048"/>
                      <a:pt x="2274" y="5048"/>
                    </a:cubicBezTo>
                    <a:lnTo>
                      <a:pt x="2404" y="5338"/>
                    </a:lnTo>
                    <a:cubicBezTo>
                      <a:pt x="2685" y="5198"/>
                      <a:pt x="2855" y="5008"/>
                      <a:pt x="2955" y="4847"/>
                    </a:cubicBezTo>
                    <a:cubicBezTo>
                      <a:pt x="2995" y="4767"/>
                      <a:pt x="3025" y="4697"/>
                      <a:pt x="3045" y="4647"/>
                    </a:cubicBezTo>
                    <a:cubicBezTo>
                      <a:pt x="3065" y="4597"/>
                      <a:pt x="3065" y="4567"/>
                      <a:pt x="3065" y="4567"/>
                    </a:cubicBezTo>
                    <a:lnTo>
                      <a:pt x="3215" y="4847"/>
                    </a:lnTo>
                    <a:cubicBezTo>
                      <a:pt x="3496" y="4687"/>
                      <a:pt x="3656" y="4477"/>
                      <a:pt x="3736" y="4307"/>
                    </a:cubicBezTo>
                    <a:cubicBezTo>
                      <a:pt x="3776" y="4226"/>
                      <a:pt x="3796" y="4156"/>
                      <a:pt x="3806" y="4106"/>
                    </a:cubicBezTo>
                    <a:cubicBezTo>
                      <a:pt x="3816" y="4056"/>
                      <a:pt x="3816" y="4026"/>
                      <a:pt x="3816" y="4026"/>
                    </a:cubicBezTo>
                    <a:lnTo>
                      <a:pt x="3996" y="4277"/>
                    </a:lnTo>
                    <a:cubicBezTo>
                      <a:pt x="4137" y="4176"/>
                      <a:pt x="4237" y="4076"/>
                      <a:pt x="4307" y="3966"/>
                    </a:cubicBezTo>
                    <a:cubicBezTo>
                      <a:pt x="4377" y="3866"/>
                      <a:pt x="4427" y="3766"/>
                      <a:pt x="4447" y="3676"/>
                    </a:cubicBezTo>
                    <a:cubicBezTo>
                      <a:pt x="4467" y="3636"/>
                      <a:pt x="4477" y="3596"/>
                      <a:pt x="4477" y="3566"/>
                    </a:cubicBezTo>
                    <a:cubicBezTo>
                      <a:pt x="4487" y="3526"/>
                      <a:pt x="4487" y="3495"/>
                      <a:pt x="4487" y="3475"/>
                    </a:cubicBezTo>
                    <a:cubicBezTo>
                      <a:pt x="4487" y="3425"/>
                      <a:pt x="4487" y="3395"/>
                      <a:pt x="4487" y="3395"/>
                    </a:cubicBezTo>
                    <a:lnTo>
                      <a:pt x="4717" y="3596"/>
                    </a:lnTo>
                    <a:cubicBezTo>
                      <a:pt x="4777" y="3546"/>
                      <a:pt x="4828" y="3475"/>
                      <a:pt x="4868" y="3425"/>
                    </a:cubicBezTo>
                    <a:cubicBezTo>
                      <a:pt x="4908" y="3365"/>
                      <a:pt x="4948" y="3305"/>
                      <a:pt x="4978" y="3245"/>
                    </a:cubicBezTo>
                    <a:cubicBezTo>
                      <a:pt x="4998" y="3195"/>
                      <a:pt x="5018" y="3135"/>
                      <a:pt x="5038" y="3085"/>
                    </a:cubicBezTo>
                    <a:cubicBezTo>
                      <a:pt x="5048" y="3035"/>
                      <a:pt x="5058" y="2985"/>
                      <a:pt x="5058" y="2945"/>
                    </a:cubicBezTo>
                    <a:cubicBezTo>
                      <a:pt x="5068" y="2855"/>
                      <a:pt x="5068" y="2784"/>
                      <a:pt x="5058" y="2734"/>
                    </a:cubicBezTo>
                    <a:cubicBezTo>
                      <a:pt x="5048" y="2694"/>
                      <a:pt x="5038" y="2664"/>
                      <a:pt x="5038" y="2664"/>
                    </a:cubicBezTo>
                    <a:lnTo>
                      <a:pt x="5038" y="2664"/>
                    </a:lnTo>
                    <a:lnTo>
                      <a:pt x="5318" y="2815"/>
                    </a:lnTo>
                    <a:cubicBezTo>
                      <a:pt x="5388" y="2724"/>
                      <a:pt x="5438" y="2564"/>
                      <a:pt x="5478" y="2404"/>
                    </a:cubicBezTo>
                    <a:cubicBezTo>
                      <a:pt x="5609" y="1873"/>
                      <a:pt x="5779" y="1362"/>
                      <a:pt x="6009" y="862"/>
                    </a:cubicBezTo>
                    <a:cubicBezTo>
                      <a:pt x="6169" y="501"/>
                      <a:pt x="6350" y="141"/>
                      <a:pt x="64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4" name="Google Shape;10664;p73"/>
              <p:cNvSpPr/>
              <p:nvPr/>
            </p:nvSpPr>
            <p:spPr>
              <a:xfrm>
                <a:off x="5069125" y="1310325"/>
                <a:ext cx="6775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952" extrusionOk="0">
                    <a:moveTo>
                      <a:pt x="1" y="1"/>
                    </a:moveTo>
                    <a:lnTo>
                      <a:pt x="271" y="95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5" name="Google Shape;10665;p73"/>
              <p:cNvSpPr/>
              <p:nvPr/>
            </p:nvSpPr>
            <p:spPr>
              <a:xfrm>
                <a:off x="5037325" y="1290050"/>
                <a:ext cx="830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332" h="1183" extrusionOk="0">
                    <a:moveTo>
                      <a:pt x="1" y="0"/>
                    </a:moveTo>
                    <a:lnTo>
                      <a:pt x="331" y="11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6" name="Google Shape;10666;p73"/>
              <p:cNvSpPr/>
              <p:nvPr/>
            </p:nvSpPr>
            <p:spPr>
              <a:xfrm>
                <a:off x="5002775" y="1276025"/>
                <a:ext cx="7800" cy="2657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063" extrusionOk="0">
                    <a:moveTo>
                      <a:pt x="1" y="1"/>
                    </a:moveTo>
                    <a:lnTo>
                      <a:pt x="311" y="106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7" name="Google Shape;10667;p73"/>
              <p:cNvSpPr/>
              <p:nvPr/>
            </p:nvSpPr>
            <p:spPr>
              <a:xfrm>
                <a:off x="4967225" y="1266025"/>
                <a:ext cx="50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732" extrusionOk="0">
                    <a:moveTo>
                      <a:pt x="1" y="0"/>
                    </a:moveTo>
                    <a:lnTo>
                      <a:pt x="201" y="7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8" name="Google Shape;10668;p73"/>
              <p:cNvSpPr/>
              <p:nvPr/>
            </p:nvSpPr>
            <p:spPr>
              <a:xfrm>
                <a:off x="4929925" y="1258250"/>
                <a:ext cx="17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262" extrusionOk="0">
                    <a:moveTo>
                      <a:pt x="1" y="1"/>
                    </a:moveTo>
                    <a:lnTo>
                      <a:pt x="71" y="2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9" name="Google Shape;10669;p73"/>
              <p:cNvSpPr/>
              <p:nvPr/>
            </p:nvSpPr>
            <p:spPr>
              <a:xfrm>
                <a:off x="5099925" y="1332850"/>
                <a:ext cx="4275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592" extrusionOk="0">
                    <a:moveTo>
                      <a:pt x="0" y="1"/>
                    </a:moveTo>
                    <a:lnTo>
                      <a:pt x="170" y="5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0" name="Google Shape;10670;p73"/>
              <p:cNvSpPr/>
              <p:nvPr/>
            </p:nvSpPr>
            <p:spPr>
              <a:xfrm>
                <a:off x="5094400" y="1412725"/>
                <a:ext cx="680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71" extrusionOk="0">
                    <a:moveTo>
                      <a:pt x="1" y="0"/>
                    </a:moveTo>
                    <a:lnTo>
                      <a:pt x="271" y="2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1" name="Google Shape;10671;p73"/>
              <p:cNvSpPr/>
              <p:nvPr/>
            </p:nvSpPr>
            <p:spPr>
              <a:xfrm>
                <a:off x="5062375" y="1411475"/>
                <a:ext cx="1052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31" extrusionOk="0">
                    <a:moveTo>
                      <a:pt x="0" y="0"/>
                    </a:moveTo>
                    <a:lnTo>
                      <a:pt x="421" y="4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2" name="Google Shape;10672;p73"/>
              <p:cNvSpPr/>
              <p:nvPr/>
            </p:nvSpPr>
            <p:spPr>
              <a:xfrm>
                <a:off x="5030075" y="1411225"/>
                <a:ext cx="11775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81" extrusionOk="0">
                    <a:moveTo>
                      <a:pt x="0" y="0"/>
                    </a:moveTo>
                    <a:lnTo>
                      <a:pt x="471" y="4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3" name="Google Shape;10673;p73"/>
              <p:cNvSpPr/>
              <p:nvPr/>
            </p:nvSpPr>
            <p:spPr>
              <a:xfrm>
                <a:off x="4999025" y="1416975"/>
                <a:ext cx="1280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512" h="512" extrusionOk="0">
                    <a:moveTo>
                      <a:pt x="1" y="1"/>
                    </a:moveTo>
                    <a:lnTo>
                      <a:pt x="511" y="5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4" name="Google Shape;10674;p73"/>
              <p:cNvSpPr/>
              <p:nvPr/>
            </p:nvSpPr>
            <p:spPr>
              <a:xfrm>
                <a:off x="4968725" y="1426750"/>
                <a:ext cx="10300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11" extrusionOk="0">
                    <a:moveTo>
                      <a:pt x="1" y="0"/>
                    </a:moveTo>
                    <a:lnTo>
                      <a:pt x="411" y="4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5" name="Google Shape;10675;p73"/>
              <p:cNvSpPr/>
              <p:nvPr/>
            </p:nvSpPr>
            <p:spPr>
              <a:xfrm>
                <a:off x="4939450" y="1438500"/>
                <a:ext cx="9775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402" extrusionOk="0">
                    <a:moveTo>
                      <a:pt x="0" y="1"/>
                    </a:moveTo>
                    <a:lnTo>
                      <a:pt x="391" y="4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6" name="Google Shape;10676;p73"/>
              <p:cNvSpPr/>
              <p:nvPr/>
            </p:nvSpPr>
            <p:spPr>
              <a:xfrm>
                <a:off x="5040575" y="1360900"/>
                <a:ext cx="228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381" extrusionOk="0">
                    <a:moveTo>
                      <a:pt x="1" y="381"/>
                    </a:moveTo>
                    <a:lnTo>
                      <a:pt x="91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7" name="Google Shape;10677;p73"/>
              <p:cNvSpPr/>
              <p:nvPr/>
            </p:nvSpPr>
            <p:spPr>
              <a:xfrm>
                <a:off x="5005025" y="1346375"/>
                <a:ext cx="280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482" extrusionOk="0">
                    <a:moveTo>
                      <a:pt x="1" y="481"/>
                    </a:moveTo>
                    <a:lnTo>
                      <a:pt x="11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8" name="Google Shape;10678;p73"/>
              <p:cNvSpPr/>
              <p:nvPr/>
            </p:nvSpPr>
            <p:spPr>
              <a:xfrm>
                <a:off x="4972500" y="1329600"/>
                <a:ext cx="2555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432" extrusionOk="0">
                    <a:moveTo>
                      <a:pt x="0" y="431"/>
                    </a:moveTo>
                    <a:lnTo>
                      <a:pt x="10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9" name="Google Shape;10679;p73"/>
              <p:cNvSpPr/>
              <p:nvPr/>
            </p:nvSpPr>
            <p:spPr>
              <a:xfrm>
                <a:off x="4942200" y="1311325"/>
                <a:ext cx="17550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02" extrusionOk="0">
                    <a:moveTo>
                      <a:pt x="0" y="301"/>
                    </a:moveTo>
                    <a:lnTo>
                      <a:pt x="7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0" name="Google Shape;10680;p73"/>
              <p:cNvSpPr/>
              <p:nvPr/>
            </p:nvSpPr>
            <p:spPr>
              <a:xfrm>
                <a:off x="4912900" y="1291800"/>
                <a:ext cx="63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11" extrusionOk="0">
                    <a:moveTo>
                      <a:pt x="1" y="111"/>
                    </a:moveTo>
                    <a:lnTo>
                      <a:pt x="25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1" name="Google Shape;10681;p73"/>
              <p:cNvSpPr/>
              <p:nvPr/>
            </p:nvSpPr>
            <p:spPr>
              <a:xfrm>
                <a:off x="5077625" y="1374425"/>
                <a:ext cx="14050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241" extrusionOk="0">
                    <a:moveTo>
                      <a:pt x="1" y="240"/>
                    </a:moveTo>
                    <a:lnTo>
                      <a:pt x="56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2" name="Google Shape;10682;p73"/>
              <p:cNvSpPr/>
              <p:nvPr/>
            </p:nvSpPr>
            <p:spPr>
              <a:xfrm>
                <a:off x="5100675" y="1448525"/>
                <a:ext cx="4775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331" extrusionOk="0">
                    <a:moveTo>
                      <a:pt x="0" y="331"/>
                    </a:moveTo>
                    <a:lnTo>
                      <a:pt x="1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3" name="Google Shape;10683;p73"/>
              <p:cNvSpPr/>
              <p:nvPr/>
            </p:nvSpPr>
            <p:spPr>
              <a:xfrm>
                <a:off x="5069875" y="1453275"/>
                <a:ext cx="7525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522" extrusionOk="0">
                    <a:moveTo>
                      <a:pt x="1" y="521"/>
                    </a:moveTo>
                    <a:lnTo>
                      <a:pt x="3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4" name="Google Shape;10684;p73"/>
              <p:cNvSpPr/>
              <p:nvPr/>
            </p:nvSpPr>
            <p:spPr>
              <a:xfrm>
                <a:off x="5038825" y="1460275"/>
                <a:ext cx="830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332" h="592" extrusionOk="0">
                    <a:moveTo>
                      <a:pt x="1" y="592"/>
                    </a:moveTo>
                    <a:lnTo>
                      <a:pt x="33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5" name="Google Shape;10685;p73"/>
              <p:cNvSpPr/>
              <p:nvPr/>
            </p:nvSpPr>
            <p:spPr>
              <a:xfrm>
                <a:off x="5007300" y="1461800"/>
                <a:ext cx="9025" cy="16025"/>
              </a:xfrm>
              <a:custGeom>
                <a:avLst/>
                <a:gdLst/>
                <a:ahLst/>
                <a:cxnLst/>
                <a:rect l="l" t="t" r="r" b="b"/>
                <a:pathLst>
                  <a:path w="361" h="641" extrusionOk="0">
                    <a:moveTo>
                      <a:pt x="0" y="641"/>
                    </a:moveTo>
                    <a:lnTo>
                      <a:pt x="36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6" name="Google Shape;10686;p73"/>
              <p:cNvSpPr/>
              <p:nvPr/>
            </p:nvSpPr>
            <p:spPr>
              <a:xfrm>
                <a:off x="4975500" y="1463300"/>
                <a:ext cx="72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291" h="521" extrusionOk="0">
                    <a:moveTo>
                      <a:pt x="0" y="521"/>
                    </a:moveTo>
                    <a:lnTo>
                      <a:pt x="2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7" name="Google Shape;10687;p73"/>
              <p:cNvSpPr/>
              <p:nvPr/>
            </p:nvSpPr>
            <p:spPr>
              <a:xfrm>
                <a:off x="4944200" y="1460025"/>
                <a:ext cx="6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492" extrusionOk="0">
                    <a:moveTo>
                      <a:pt x="1" y="492"/>
                    </a:moveTo>
                    <a:lnTo>
                      <a:pt x="27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8" name="Google Shape;10688;p73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lnTo>
                      <a:pt x="10205" y="17545"/>
                    </a:lnTo>
                    <a:lnTo>
                      <a:pt x="9484" y="15331"/>
                    </a:lnTo>
                    <a:cubicBezTo>
                      <a:pt x="9394" y="15071"/>
                      <a:pt x="9324" y="14791"/>
                      <a:pt x="9293" y="14510"/>
                    </a:cubicBezTo>
                    <a:cubicBezTo>
                      <a:pt x="9283" y="14360"/>
                      <a:pt x="9273" y="14200"/>
                      <a:pt x="9293" y="14090"/>
                    </a:cubicBezTo>
                    <a:cubicBezTo>
                      <a:pt x="9344" y="13769"/>
                      <a:pt x="9344" y="13319"/>
                      <a:pt x="9113" y="12768"/>
                    </a:cubicBezTo>
                    <a:lnTo>
                      <a:pt x="8542" y="12918"/>
                    </a:lnTo>
                    <a:cubicBezTo>
                      <a:pt x="8552" y="12908"/>
                      <a:pt x="8663" y="12728"/>
                      <a:pt x="8713" y="12417"/>
                    </a:cubicBezTo>
                    <a:cubicBezTo>
                      <a:pt x="8763" y="12097"/>
                      <a:pt x="8763" y="11646"/>
                      <a:pt x="8522" y="11096"/>
                    </a:cubicBezTo>
                    <a:lnTo>
                      <a:pt x="7962" y="11246"/>
                    </a:lnTo>
                    <a:cubicBezTo>
                      <a:pt x="7962" y="11236"/>
                      <a:pt x="8072" y="11055"/>
                      <a:pt x="8122" y="10745"/>
                    </a:cubicBezTo>
                    <a:cubicBezTo>
                      <a:pt x="8172" y="10425"/>
                      <a:pt x="8162" y="9974"/>
                      <a:pt x="7922" y="9423"/>
                    </a:cubicBezTo>
                    <a:lnTo>
                      <a:pt x="7361" y="9583"/>
                    </a:lnTo>
                    <a:cubicBezTo>
                      <a:pt x="7371" y="9573"/>
                      <a:pt x="7391" y="9533"/>
                      <a:pt x="7421" y="9453"/>
                    </a:cubicBezTo>
                    <a:cubicBezTo>
                      <a:pt x="7461" y="9363"/>
                      <a:pt x="7501" y="9243"/>
                      <a:pt x="7521" y="9083"/>
                    </a:cubicBezTo>
                    <a:cubicBezTo>
                      <a:pt x="7531" y="9003"/>
                      <a:pt x="7541" y="8912"/>
                      <a:pt x="7531" y="8812"/>
                    </a:cubicBezTo>
                    <a:cubicBezTo>
                      <a:pt x="7531" y="8712"/>
                      <a:pt x="7521" y="8602"/>
                      <a:pt x="7491" y="8492"/>
                    </a:cubicBezTo>
                    <a:cubicBezTo>
                      <a:pt x="7471" y="8382"/>
                      <a:pt x="7431" y="8262"/>
                      <a:pt x="7381" y="8131"/>
                    </a:cubicBezTo>
                    <a:cubicBezTo>
                      <a:pt x="7331" y="8011"/>
                      <a:pt x="7271" y="7871"/>
                      <a:pt x="7191" y="7741"/>
                    </a:cubicBezTo>
                    <a:lnTo>
                      <a:pt x="6680" y="8011"/>
                    </a:lnTo>
                    <a:cubicBezTo>
                      <a:pt x="6680" y="8011"/>
                      <a:pt x="6700" y="7961"/>
                      <a:pt x="6710" y="7871"/>
                    </a:cubicBezTo>
                    <a:cubicBezTo>
                      <a:pt x="6720" y="7831"/>
                      <a:pt x="6730" y="7771"/>
                      <a:pt x="6740" y="7701"/>
                    </a:cubicBezTo>
                    <a:cubicBezTo>
                      <a:pt x="6740" y="7641"/>
                      <a:pt x="6740" y="7561"/>
                      <a:pt x="6730" y="7480"/>
                    </a:cubicBezTo>
                    <a:cubicBezTo>
                      <a:pt x="6730" y="7310"/>
                      <a:pt x="6690" y="7110"/>
                      <a:pt x="6600" y="6890"/>
                    </a:cubicBezTo>
                    <a:cubicBezTo>
                      <a:pt x="6520" y="6669"/>
                      <a:pt x="6379" y="6429"/>
                      <a:pt x="6179" y="6199"/>
                    </a:cubicBezTo>
                    <a:lnTo>
                      <a:pt x="5739" y="6579"/>
                    </a:lnTo>
                    <a:cubicBezTo>
                      <a:pt x="5739" y="6579"/>
                      <a:pt x="5749" y="6519"/>
                      <a:pt x="5749" y="6429"/>
                    </a:cubicBezTo>
                    <a:cubicBezTo>
                      <a:pt x="5749" y="6329"/>
                      <a:pt x="5739" y="6189"/>
                      <a:pt x="5708" y="6018"/>
                    </a:cubicBezTo>
                    <a:cubicBezTo>
                      <a:pt x="5638" y="5688"/>
                      <a:pt x="5448" y="5227"/>
                      <a:pt x="5007" y="4817"/>
                    </a:cubicBezTo>
                    <a:lnTo>
                      <a:pt x="4617" y="5257"/>
                    </a:lnTo>
                    <a:cubicBezTo>
                      <a:pt x="4617" y="5257"/>
                      <a:pt x="4617" y="5207"/>
                      <a:pt x="4607" y="5107"/>
                    </a:cubicBezTo>
                    <a:cubicBezTo>
                      <a:pt x="4597" y="5007"/>
                      <a:pt x="4577" y="4867"/>
                      <a:pt x="4527" y="4697"/>
                    </a:cubicBezTo>
                    <a:cubicBezTo>
                      <a:pt x="4427" y="4366"/>
                      <a:pt x="4196" y="3936"/>
                      <a:pt x="3756" y="3565"/>
                    </a:cubicBezTo>
                    <a:lnTo>
                      <a:pt x="3395" y="4026"/>
                    </a:lnTo>
                    <a:cubicBezTo>
                      <a:pt x="3395" y="4016"/>
                      <a:pt x="3385" y="3785"/>
                      <a:pt x="3275" y="3465"/>
                    </a:cubicBezTo>
                    <a:cubicBezTo>
                      <a:pt x="3155" y="3144"/>
                      <a:pt x="2925" y="2724"/>
                      <a:pt x="2484" y="2353"/>
                    </a:cubicBezTo>
                    <a:lnTo>
                      <a:pt x="2123" y="2814"/>
                    </a:lnTo>
                    <a:cubicBezTo>
                      <a:pt x="2123" y="2804"/>
                      <a:pt x="2113" y="2574"/>
                      <a:pt x="2013" y="2253"/>
                    </a:cubicBezTo>
                    <a:cubicBezTo>
                      <a:pt x="1903" y="192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9" name="Google Shape;10689;p73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cubicBezTo>
                      <a:pt x="1" y="1"/>
                      <a:pt x="732" y="2604"/>
                      <a:pt x="962" y="2864"/>
                    </a:cubicBezTo>
                    <a:cubicBezTo>
                      <a:pt x="1192" y="3114"/>
                      <a:pt x="1382" y="3235"/>
                      <a:pt x="1392" y="3235"/>
                    </a:cubicBezTo>
                    <a:lnTo>
                      <a:pt x="812" y="3325"/>
                    </a:lnTo>
                    <a:cubicBezTo>
                      <a:pt x="922" y="3895"/>
                      <a:pt x="1172" y="4296"/>
                      <a:pt x="1392" y="4566"/>
                    </a:cubicBezTo>
                    <a:cubicBezTo>
                      <a:pt x="1613" y="4817"/>
                      <a:pt x="1813" y="4937"/>
                      <a:pt x="1823" y="4947"/>
                    </a:cubicBezTo>
                    <a:lnTo>
                      <a:pt x="1242" y="5027"/>
                    </a:lnTo>
                    <a:cubicBezTo>
                      <a:pt x="1342" y="5598"/>
                      <a:pt x="1613" y="6008"/>
                      <a:pt x="1843" y="6259"/>
                    </a:cubicBezTo>
                    <a:cubicBezTo>
                      <a:pt x="1963" y="6389"/>
                      <a:pt x="2073" y="6479"/>
                      <a:pt x="2153" y="6539"/>
                    </a:cubicBezTo>
                    <a:cubicBezTo>
                      <a:pt x="2234" y="6589"/>
                      <a:pt x="2294" y="6619"/>
                      <a:pt x="2294" y="6619"/>
                    </a:cubicBezTo>
                    <a:lnTo>
                      <a:pt x="1713" y="6739"/>
                    </a:lnTo>
                    <a:cubicBezTo>
                      <a:pt x="1853" y="7320"/>
                      <a:pt x="2153" y="7711"/>
                      <a:pt x="2414" y="7941"/>
                    </a:cubicBezTo>
                    <a:cubicBezTo>
                      <a:pt x="2544" y="8051"/>
                      <a:pt x="2654" y="8131"/>
                      <a:pt x="2744" y="8171"/>
                    </a:cubicBezTo>
                    <a:cubicBezTo>
                      <a:pt x="2824" y="8222"/>
                      <a:pt x="2885" y="8242"/>
                      <a:pt x="2885" y="8242"/>
                    </a:cubicBezTo>
                    <a:lnTo>
                      <a:pt x="2334" y="8442"/>
                    </a:lnTo>
                    <a:cubicBezTo>
                      <a:pt x="2434" y="8732"/>
                      <a:pt x="2574" y="8963"/>
                      <a:pt x="2724" y="9143"/>
                    </a:cubicBezTo>
                    <a:cubicBezTo>
                      <a:pt x="2874" y="9323"/>
                      <a:pt x="3025" y="9463"/>
                      <a:pt x="3175" y="9553"/>
                    </a:cubicBezTo>
                    <a:cubicBezTo>
                      <a:pt x="3245" y="9593"/>
                      <a:pt x="3305" y="9634"/>
                      <a:pt x="3365" y="9664"/>
                    </a:cubicBezTo>
                    <a:cubicBezTo>
                      <a:pt x="3425" y="9694"/>
                      <a:pt x="3485" y="9714"/>
                      <a:pt x="3525" y="9724"/>
                    </a:cubicBezTo>
                    <a:cubicBezTo>
                      <a:pt x="3616" y="9754"/>
                      <a:pt x="3666" y="9764"/>
                      <a:pt x="3666" y="9764"/>
                    </a:cubicBezTo>
                    <a:lnTo>
                      <a:pt x="3175" y="10074"/>
                    </a:lnTo>
                    <a:cubicBezTo>
                      <a:pt x="3255" y="10214"/>
                      <a:pt x="3335" y="10334"/>
                      <a:pt x="3415" y="10445"/>
                    </a:cubicBezTo>
                    <a:cubicBezTo>
                      <a:pt x="3505" y="10545"/>
                      <a:pt x="3596" y="10635"/>
                      <a:pt x="3676" y="10715"/>
                    </a:cubicBezTo>
                    <a:cubicBezTo>
                      <a:pt x="3766" y="10785"/>
                      <a:pt x="3856" y="10855"/>
                      <a:pt x="3936" y="10905"/>
                    </a:cubicBezTo>
                    <a:cubicBezTo>
                      <a:pt x="4016" y="10955"/>
                      <a:pt x="4106" y="10995"/>
                      <a:pt x="4176" y="11025"/>
                    </a:cubicBezTo>
                    <a:cubicBezTo>
                      <a:pt x="4327" y="11086"/>
                      <a:pt x="4457" y="11116"/>
                      <a:pt x="4547" y="11126"/>
                    </a:cubicBezTo>
                    <a:cubicBezTo>
                      <a:pt x="4637" y="11136"/>
                      <a:pt x="4687" y="11136"/>
                      <a:pt x="4687" y="11136"/>
                    </a:cubicBezTo>
                    <a:lnTo>
                      <a:pt x="4276" y="11546"/>
                    </a:lnTo>
                    <a:cubicBezTo>
                      <a:pt x="4637" y="12027"/>
                      <a:pt x="5028" y="12257"/>
                      <a:pt x="5328" y="12377"/>
                    </a:cubicBezTo>
                    <a:cubicBezTo>
                      <a:pt x="5618" y="12477"/>
                      <a:pt x="5829" y="12477"/>
                      <a:pt x="5849" y="12477"/>
                    </a:cubicBezTo>
                    <a:lnTo>
                      <a:pt x="5438" y="12898"/>
                    </a:lnTo>
                    <a:cubicBezTo>
                      <a:pt x="5789" y="13369"/>
                      <a:pt x="6189" y="13599"/>
                      <a:pt x="6490" y="13709"/>
                    </a:cubicBezTo>
                    <a:cubicBezTo>
                      <a:pt x="6735" y="13802"/>
                      <a:pt x="6924" y="13810"/>
                      <a:pt x="6982" y="13810"/>
                    </a:cubicBezTo>
                    <a:cubicBezTo>
                      <a:pt x="6992" y="13810"/>
                      <a:pt x="6999" y="13809"/>
                      <a:pt x="7000" y="13809"/>
                    </a:cubicBezTo>
                    <a:lnTo>
                      <a:pt x="7000" y="13809"/>
                    </a:lnTo>
                    <a:lnTo>
                      <a:pt x="6600" y="14230"/>
                    </a:lnTo>
                    <a:cubicBezTo>
                      <a:pt x="6960" y="14701"/>
                      <a:pt x="7351" y="14931"/>
                      <a:pt x="7661" y="15041"/>
                    </a:cubicBezTo>
                    <a:cubicBezTo>
                      <a:pt x="7771" y="15081"/>
                      <a:pt x="7902" y="15161"/>
                      <a:pt x="8022" y="15251"/>
                    </a:cubicBezTo>
                    <a:cubicBezTo>
                      <a:pt x="8252" y="15422"/>
                      <a:pt x="8462" y="15612"/>
                      <a:pt x="8643" y="15822"/>
                    </a:cubicBezTo>
                    <a:lnTo>
                      <a:pt x="10205" y="17545"/>
                    </a:lnTo>
                    <a:lnTo>
                      <a:pt x="10205" y="175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0" name="Google Shape;10690;p73"/>
              <p:cNvSpPr/>
              <p:nvPr/>
            </p:nvSpPr>
            <p:spPr>
              <a:xfrm>
                <a:off x="5004525" y="1100625"/>
                <a:ext cx="21825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58" extrusionOk="0">
                    <a:moveTo>
                      <a:pt x="84" y="0"/>
                    </a:moveTo>
                    <a:cubicBezTo>
                      <a:pt x="51" y="0"/>
                      <a:pt x="19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22" y="357"/>
                      <a:pt x="852" y="337"/>
                      <a:pt x="862" y="297"/>
                    </a:cubicBezTo>
                    <a:cubicBezTo>
                      <a:pt x="872" y="257"/>
                      <a:pt x="85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1" name="Google Shape;10691;p73"/>
              <p:cNvSpPr/>
              <p:nvPr/>
            </p:nvSpPr>
            <p:spPr>
              <a:xfrm>
                <a:off x="4958725" y="977000"/>
                <a:ext cx="259875" cy="442750"/>
              </a:xfrm>
              <a:custGeom>
                <a:avLst/>
                <a:gdLst/>
                <a:ahLst/>
                <a:cxnLst/>
                <a:rect l="l" t="t" r="r" b="b"/>
                <a:pathLst>
                  <a:path w="10395" h="17710" extrusionOk="0">
                    <a:moveTo>
                      <a:pt x="511" y="626"/>
                    </a:moveTo>
                    <a:lnTo>
                      <a:pt x="511" y="626"/>
                    </a:lnTo>
                    <a:cubicBezTo>
                      <a:pt x="1202" y="1347"/>
                      <a:pt x="1973" y="2178"/>
                      <a:pt x="2033" y="2368"/>
                    </a:cubicBezTo>
                    <a:cubicBezTo>
                      <a:pt x="2133" y="2679"/>
                      <a:pt x="2133" y="2899"/>
                      <a:pt x="2133" y="2899"/>
                    </a:cubicBezTo>
                    <a:cubicBezTo>
                      <a:pt x="2133" y="2939"/>
                      <a:pt x="2163" y="2969"/>
                      <a:pt x="2193" y="2979"/>
                    </a:cubicBezTo>
                    <a:cubicBezTo>
                      <a:pt x="2201" y="2982"/>
                      <a:pt x="2209" y="2983"/>
                      <a:pt x="2217" y="2983"/>
                    </a:cubicBezTo>
                    <a:cubicBezTo>
                      <a:pt x="2242" y="2983"/>
                      <a:pt x="2269" y="2972"/>
                      <a:pt x="2284" y="2949"/>
                    </a:cubicBezTo>
                    <a:lnTo>
                      <a:pt x="2594" y="2559"/>
                    </a:lnTo>
                    <a:cubicBezTo>
                      <a:pt x="2995" y="2919"/>
                      <a:pt x="3195" y="3310"/>
                      <a:pt x="3295" y="3580"/>
                    </a:cubicBezTo>
                    <a:cubicBezTo>
                      <a:pt x="3395" y="3870"/>
                      <a:pt x="3405" y="4081"/>
                      <a:pt x="3405" y="4121"/>
                    </a:cubicBezTo>
                    <a:cubicBezTo>
                      <a:pt x="3415" y="4151"/>
                      <a:pt x="3435" y="4181"/>
                      <a:pt x="3465" y="4191"/>
                    </a:cubicBezTo>
                    <a:cubicBezTo>
                      <a:pt x="3476" y="4193"/>
                      <a:pt x="3486" y="4195"/>
                      <a:pt x="3495" y="4195"/>
                    </a:cubicBezTo>
                    <a:cubicBezTo>
                      <a:pt x="3521" y="4195"/>
                      <a:pt x="3541" y="4185"/>
                      <a:pt x="3555" y="4171"/>
                    </a:cubicBezTo>
                    <a:lnTo>
                      <a:pt x="3866" y="3770"/>
                    </a:lnTo>
                    <a:cubicBezTo>
                      <a:pt x="4276" y="4131"/>
                      <a:pt x="4467" y="4531"/>
                      <a:pt x="4547" y="4812"/>
                    </a:cubicBezTo>
                    <a:cubicBezTo>
                      <a:pt x="4597" y="4972"/>
                      <a:pt x="4617" y="5112"/>
                      <a:pt x="4627" y="5202"/>
                    </a:cubicBezTo>
                    <a:cubicBezTo>
                      <a:pt x="4637" y="5282"/>
                      <a:pt x="4637" y="5342"/>
                      <a:pt x="4637" y="5342"/>
                    </a:cubicBezTo>
                    <a:cubicBezTo>
                      <a:pt x="4637" y="5372"/>
                      <a:pt x="4657" y="5412"/>
                      <a:pt x="4687" y="5423"/>
                    </a:cubicBezTo>
                    <a:cubicBezTo>
                      <a:pt x="4698" y="5426"/>
                      <a:pt x="4710" y="5428"/>
                      <a:pt x="4722" y="5428"/>
                    </a:cubicBezTo>
                    <a:cubicBezTo>
                      <a:pt x="4744" y="5428"/>
                      <a:pt x="4764" y="5422"/>
                      <a:pt x="4777" y="5402"/>
                    </a:cubicBezTo>
                    <a:lnTo>
                      <a:pt x="5107" y="5022"/>
                    </a:lnTo>
                    <a:cubicBezTo>
                      <a:pt x="5528" y="5443"/>
                      <a:pt x="5678" y="5893"/>
                      <a:pt x="5728" y="6123"/>
                    </a:cubicBezTo>
                    <a:cubicBezTo>
                      <a:pt x="5758" y="6294"/>
                      <a:pt x="5768" y="6424"/>
                      <a:pt x="5768" y="6504"/>
                    </a:cubicBezTo>
                    <a:cubicBezTo>
                      <a:pt x="5768" y="6594"/>
                      <a:pt x="5758" y="6644"/>
                      <a:pt x="5758" y="6644"/>
                    </a:cubicBezTo>
                    <a:cubicBezTo>
                      <a:pt x="5748" y="6684"/>
                      <a:pt x="5768" y="6714"/>
                      <a:pt x="5798" y="6734"/>
                    </a:cubicBezTo>
                    <a:cubicBezTo>
                      <a:pt x="5810" y="6742"/>
                      <a:pt x="5823" y="6745"/>
                      <a:pt x="5836" y="6745"/>
                    </a:cubicBezTo>
                    <a:cubicBezTo>
                      <a:pt x="5856" y="6745"/>
                      <a:pt x="5876" y="6737"/>
                      <a:pt x="5889" y="6724"/>
                    </a:cubicBezTo>
                    <a:lnTo>
                      <a:pt x="6269" y="6404"/>
                    </a:lnTo>
                    <a:cubicBezTo>
                      <a:pt x="6419" y="6584"/>
                      <a:pt x="6539" y="6784"/>
                      <a:pt x="6620" y="7005"/>
                    </a:cubicBezTo>
                    <a:cubicBezTo>
                      <a:pt x="6700" y="7195"/>
                      <a:pt x="6740" y="7395"/>
                      <a:pt x="6750" y="7565"/>
                    </a:cubicBezTo>
                    <a:cubicBezTo>
                      <a:pt x="6760" y="7646"/>
                      <a:pt x="6760" y="7726"/>
                      <a:pt x="6750" y="7786"/>
                    </a:cubicBezTo>
                    <a:cubicBezTo>
                      <a:pt x="6750" y="7846"/>
                      <a:pt x="6740" y="7896"/>
                      <a:pt x="6730" y="7946"/>
                    </a:cubicBezTo>
                    <a:cubicBezTo>
                      <a:pt x="6720" y="8026"/>
                      <a:pt x="6700" y="8066"/>
                      <a:pt x="6700" y="8066"/>
                    </a:cubicBezTo>
                    <a:cubicBezTo>
                      <a:pt x="6690" y="8106"/>
                      <a:pt x="6700" y="8136"/>
                      <a:pt x="6720" y="8166"/>
                    </a:cubicBezTo>
                    <a:cubicBezTo>
                      <a:pt x="6737" y="8178"/>
                      <a:pt x="6755" y="8183"/>
                      <a:pt x="6775" y="8183"/>
                    </a:cubicBezTo>
                    <a:cubicBezTo>
                      <a:pt x="6788" y="8183"/>
                      <a:pt x="6803" y="8180"/>
                      <a:pt x="6820" y="8176"/>
                    </a:cubicBezTo>
                    <a:lnTo>
                      <a:pt x="7260" y="7936"/>
                    </a:lnTo>
                    <a:cubicBezTo>
                      <a:pt x="7321" y="8056"/>
                      <a:pt x="7371" y="8156"/>
                      <a:pt x="7411" y="8246"/>
                    </a:cubicBezTo>
                    <a:cubicBezTo>
                      <a:pt x="7451" y="8357"/>
                      <a:pt x="7491" y="8477"/>
                      <a:pt x="7511" y="8597"/>
                    </a:cubicBezTo>
                    <a:cubicBezTo>
                      <a:pt x="7531" y="8697"/>
                      <a:pt x="7541" y="8797"/>
                      <a:pt x="7551" y="8897"/>
                    </a:cubicBezTo>
                    <a:cubicBezTo>
                      <a:pt x="7551" y="8997"/>
                      <a:pt x="7541" y="9078"/>
                      <a:pt x="7531" y="9158"/>
                    </a:cubicBezTo>
                    <a:cubicBezTo>
                      <a:pt x="7521" y="9278"/>
                      <a:pt x="7491" y="9388"/>
                      <a:pt x="7441" y="9508"/>
                    </a:cubicBezTo>
                    <a:cubicBezTo>
                      <a:pt x="7421" y="9578"/>
                      <a:pt x="7391" y="9618"/>
                      <a:pt x="7391" y="9628"/>
                    </a:cubicBezTo>
                    <a:cubicBezTo>
                      <a:pt x="7371" y="9658"/>
                      <a:pt x="7381" y="9698"/>
                      <a:pt x="7401" y="9719"/>
                    </a:cubicBezTo>
                    <a:cubicBezTo>
                      <a:pt x="7416" y="9741"/>
                      <a:pt x="7436" y="9752"/>
                      <a:pt x="7458" y="9752"/>
                    </a:cubicBezTo>
                    <a:cubicBezTo>
                      <a:pt x="7466" y="9752"/>
                      <a:pt x="7473" y="9751"/>
                      <a:pt x="7481" y="9749"/>
                    </a:cubicBezTo>
                    <a:lnTo>
                      <a:pt x="7982" y="9608"/>
                    </a:lnTo>
                    <a:cubicBezTo>
                      <a:pt x="8192" y="10129"/>
                      <a:pt x="8182" y="10550"/>
                      <a:pt x="8142" y="10820"/>
                    </a:cubicBezTo>
                    <a:cubicBezTo>
                      <a:pt x="8092" y="11080"/>
                      <a:pt x="8012" y="11251"/>
                      <a:pt x="7992" y="11291"/>
                    </a:cubicBezTo>
                    <a:cubicBezTo>
                      <a:pt x="7971" y="11321"/>
                      <a:pt x="7971" y="11361"/>
                      <a:pt x="7992" y="11381"/>
                    </a:cubicBezTo>
                    <a:cubicBezTo>
                      <a:pt x="8007" y="11403"/>
                      <a:pt x="8033" y="11415"/>
                      <a:pt x="8058" y="11415"/>
                    </a:cubicBezTo>
                    <a:cubicBezTo>
                      <a:pt x="8066" y="11415"/>
                      <a:pt x="8074" y="11413"/>
                      <a:pt x="8082" y="11411"/>
                    </a:cubicBezTo>
                    <a:lnTo>
                      <a:pt x="8572" y="11281"/>
                    </a:lnTo>
                    <a:cubicBezTo>
                      <a:pt x="8783" y="11801"/>
                      <a:pt x="8773" y="12222"/>
                      <a:pt x="8733" y="12492"/>
                    </a:cubicBezTo>
                    <a:cubicBezTo>
                      <a:pt x="8682" y="12743"/>
                      <a:pt x="8612" y="12903"/>
                      <a:pt x="8572" y="12963"/>
                    </a:cubicBezTo>
                    <a:cubicBezTo>
                      <a:pt x="8562" y="12993"/>
                      <a:pt x="8562" y="13023"/>
                      <a:pt x="8582" y="13053"/>
                    </a:cubicBezTo>
                    <a:cubicBezTo>
                      <a:pt x="8599" y="13070"/>
                      <a:pt x="8622" y="13086"/>
                      <a:pt x="8651" y="13086"/>
                    </a:cubicBezTo>
                    <a:cubicBezTo>
                      <a:pt x="8658" y="13086"/>
                      <a:pt x="8665" y="13085"/>
                      <a:pt x="8672" y="13083"/>
                    </a:cubicBezTo>
                    <a:lnTo>
                      <a:pt x="9163" y="12953"/>
                    </a:lnTo>
                    <a:cubicBezTo>
                      <a:pt x="9363" y="13464"/>
                      <a:pt x="9353" y="13894"/>
                      <a:pt x="9313" y="14155"/>
                    </a:cubicBezTo>
                    <a:cubicBezTo>
                      <a:pt x="9293" y="14265"/>
                      <a:pt x="9293" y="14415"/>
                      <a:pt x="9313" y="14605"/>
                    </a:cubicBezTo>
                    <a:cubicBezTo>
                      <a:pt x="9343" y="14876"/>
                      <a:pt x="9403" y="15156"/>
                      <a:pt x="9504" y="15447"/>
                    </a:cubicBezTo>
                    <a:lnTo>
                      <a:pt x="9974" y="16899"/>
                    </a:lnTo>
                    <a:lnTo>
                      <a:pt x="511" y="626"/>
                    </a:lnTo>
                    <a:close/>
                    <a:moveTo>
                      <a:pt x="99" y="1"/>
                    </a:moveTo>
                    <a:cubicBezTo>
                      <a:pt x="81" y="1"/>
                      <a:pt x="64" y="6"/>
                      <a:pt x="50" y="15"/>
                    </a:cubicBezTo>
                    <a:cubicBezTo>
                      <a:pt x="10" y="45"/>
                      <a:pt x="0" y="95"/>
                      <a:pt x="20" y="125"/>
                    </a:cubicBezTo>
                    <a:lnTo>
                      <a:pt x="10235" y="17670"/>
                    </a:lnTo>
                    <a:cubicBezTo>
                      <a:pt x="10255" y="17690"/>
                      <a:pt x="10275" y="17710"/>
                      <a:pt x="10305" y="17710"/>
                    </a:cubicBezTo>
                    <a:cubicBezTo>
                      <a:pt x="10315" y="17710"/>
                      <a:pt x="10335" y="17710"/>
                      <a:pt x="10345" y="17700"/>
                    </a:cubicBezTo>
                    <a:cubicBezTo>
                      <a:pt x="10385" y="17680"/>
                      <a:pt x="10395" y="17640"/>
                      <a:pt x="10385" y="17600"/>
                    </a:cubicBezTo>
                    <a:lnTo>
                      <a:pt x="9664" y="15396"/>
                    </a:lnTo>
                    <a:cubicBezTo>
                      <a:pt x="9574" y="15116"/>
                      <a:pt x="9514" y="14846"/>
                      <a:pt x="9484" y="14595"/>
                    </a:cubicBezTo>
                    <a:cubicBezTo>
                      <a:pt x="9464" y="14415"/>
                      <a:pt x="9464" y="14275"/>
                      <a:pt x="9474" y="14185"/>
                    </a:cubicBezTo>
                    <a:cubicBezTo>
                      <a:pt x="9524" y="13884"/>
                      <a:pt x="9534" y="13404"/>
                      <a:pt x="9293" y="12823"/>
                    </a:cubicBezTo>
                    <a:cubicBezTo>
                      <a:pt x="9277" y="12790"/>
                      <a:pt x="9246" y="12770"/>
                      <a:pt x="9214" y="12770"/>
                    </a:cubicBezTo>
                    <a:cubicBezTo>
                      <a:pt x="9207" y="12770"/>
                      <a:pt x="9200" y="12771"/>
                      <a:pt x="9193" y="12773"/>
                    </a:cubicBezTo>
                    <a:lnTo>
                      <a:pt x="8793" y="12873"/>
                    </a:lnTo>
                    <a:cubicBezTo>
                      <a:pt x="8833" y="12783"/>
                      <a:pt x="8873" y="12663"/>
                      <a:pt x="8893" y="12512"/>
                    </a:cubicBezTo>
                    <a:cubicBezTo>
                      <a:pt x="8943" y="12212"/>
                      <a:pt x="8953" y="11731"/>
                      <a:pt x="8703" y="11151"/>
                    </a:cubicBezTo>
                    <a:cubicBezTo>
                      <a:pt x="8686" y="11117"/>
                      <a:pt x="8656" y="11098"/>
                      <a:pt x="8623" y="11098"/>
                    </a:cubicBezTo>
                    <a:cubicBezTo>
                      <a:pt x="8616" y="11098"/>
                      <a:pt x="8609" y="11099"/>
                      <a:pt x="8602" y="11100"/>
                    </a:cubicBezTo>
                    <a:lnTo>
                      <a:pt x="8212" y="11211"/>
                    </a:lnTo>
                    <a:cubicBezTo>
                      <a:pt x="8242" y="11120"/>
                      <a:pt x="8282" y="10990"/>
                      <a:pt x="8302" y="10850"/>
                    </a:cubicBezTo>
                    <a:cubicBezTo>
                      <a:pt x="8352" y="10540"/>
                      <a:pt x="8352" y="10059"/>
                      <a:pt x="8102" y="9478"/>
                    </a:cubicBezTo>
                    <a:cubicBezTo>
                      <a:pt x="8085" y="9445"/>
                      <a:pt x="8055" y="9426"/>
                      <a:pt x="8022" y="9426"/>
                    </a:cubicBezTo>
                    <a:cubicBezTo>
                      <a:pt x="8015" y="9426"/>
                      <a:pt x="8008" y="9426"/>
                      <a:pt x="8002" y="9428"/>
                    </a:cubicBezTo>
                    <a:lnTo>
                      <a:pt x="7611" y="9538"/>
                    </a:lnTo>
                    <a:cubicBezTo>
                      <a:pt x="7661" y="9418"/>
                      <a:pt x="7681" y="9298"/>
                      <a:pt x="7701" y="9178"/>
                    </a:cubicBezTo>
                    <a:cubicBezTo>
                      <a:pt x="7711" y="9088"/>
                      <a:pt x="7721" y="8997"/>
                      <a:pt x="7711" y="8897"/>
                    </a:cubicBezTo>
                    <a:cubicBezTo>
                      <a:pt x="7711" y="8787"/>
                      <a:pt x="7701" y="8677"/>
                      <a:pt x="7681" y="8557"/>
                    </a:cubicBezTo>
                    <a:cubicBezTo>
                      <a:pt x="7651" y="8427"/>
                      <a:pt x="7611" y="8307"/>
                      <a:pt x="7561" y="8186"/>
                    </a:cubicBezTo>
                    <a:cubicBezTo>
                      <a:pt x="7521" y="8076"/>
                      <a:pt x="7451" y="7926"/>
                      <a:pt x="7361" y="7786"/>
                    </a:cubicBezTo>
                    <a:cubicBezTo>
                      <a:pt x="7341" y="7759"/>
                      <a:pt x="7316" y="7746"/>
                      <a:pt x="7290" y="7746"/>
                    </a:cubicBezTo>
                    <a:cubicBezTo>
                      <a:pt x="7277" y="7746"/>
                      <a:pt x="7264" y="7749"/>
                      <a:pt x="7250" y="7756"/>
                    </a:cubicBezTo>
                    <a:lnTo>
                      <a:pt x="6900" y="7936"/>
                    </a:lnTo>
                    <a:cubicBezTo>
                      <a:pt x="6910" y="7896"/>
                      <a:pt x="6910" y="7846"/>
                      <a:pt x="6920" y="7796"/>
                    </a:cubicBezTo>
                    <a:cubicBezTo>
                      <a:pt x="6920" y="7726"/>
                      <a:pt x="6920" y="7646"/>
                      <a:pt x="6920" y="7555"/>
                    </a:cubicBezTo>
                    <a:cubicBezTo>
                      <a:pt x="6910" y="7365"/>
                      <a:pt x="6860" y="7155"/>
                      <a:pt x="6780" y="6945"/>
                    </a:cubicBezTo>
                    <a:cubicBezTo>
                      <a:pt x="6680" y="6684"/>
                      <a:pt x="6529" y="6444"/>
                      <a:pt x="6349" y="6234"/>
                    </a:cubicBezTo>
                    <a:cubicBezTo>
                      <a:pt x="6333" y="6212"/>
                      <a:pt x="6308" y="6202"/>
                      <a:pt x="6284" y="6202"/>
                    </a:cubicBezTo>
                    <a:cubicBezTo>
                      <a:pt x="6263" y="6202"/>
                      <a:pt x="6243" y="6210"/>
                      <a:pt x="6229" y="6224"/>
                    </a:cubicBezTo>
                    <a:lnTo>
                      <a:pt x="5929" y="6474"/>
                    </a:lnTo>
                    <a:cubicBezTo>
                      <a:pt x="5929" y="6384"/>
                      <a:pt x="5929" y="6254"/>
                      <a:pt x="5889" y="6083"/>
                    </a:cubicBezTo>
                    <a:cubicBezTo>
                      <a:pt x="5839" y="5823"/>
                      <a:pt x="5668" y="5312"/>
                      <a:pt x="5168" y="4842"/>
                    </a:cubicBezTo>
                    <a:cubicBezTo>
                      <a:pt x="5148" y="4832"/>
                      <a:pt x="5128" y="4822"/>
                      <a:pt x="5107" y="4822"/>
                    </a:cubicBezTo>
                    <a:cubicBezTo>
                      <a:pt x="5077" y="4822"/>
                      <a:pt x="5057" y="4832"/>
                      <a:pt x="5047" y="4852"/>
                    </a:cubicBezTo>
                    <a:lnTo>
                      <a:pt x="4787" y="5142"/>
                    </a:lnTo>
                    <a:cubicBezTo>
                      <a:pt x="4777" y="5042"/>
                      <a:pt x="4757" y="4912"/>
                      <a:pt x="4707" y="4762"/>
                    </a:cubicBezTo>
                    <a:cubicBezTo>
                      <a:pt x="4607" y="4451"/>
                      <a:pt x="4396" y="3991"/>
                      <a:pt x="3906" y="3580"/>
                    </a:cubicBezTo>
                    <a:cubicBezTo>
                      <a:pt x="3886" y="3570"/>
                      <a:pt x="3866" y="3560"/>
                      <a:pt x="3846" y="3560"/>
                    </a:cubicBezTo>
                    <a:cubicBezTo>
                      <a:pt x="3816" y="3570"/>
                      <a:pt x="3796" y="3580"/>
                      <a:pt x="3786" y="3590"/>
                    </a:cubicBezTo>
                    <a:lnTo>
                      <a:pt x="3555" y="3900"/>
                    </a:lnTo>
                    <a:cubicBezTo>
                      <a:pt x="3535" y="3800"/>
                      <a:pt x="3505" y="3670"/>
                      <a:pt x="3455" y="3530"/>
                    </a:cubicBezTo>
                    <a:cubicBezTo>
                      <a:pt x="3345" y="3219"/>
                      <a:pt x="3115" y="2779"/>
                      <a:pt x="2634" y="2368"/>
                    </a:cubicBezTo>
                    <a:cubicBezTo>
                      <a:pt x="2624" y="2358"/>
                      <a:pt x="2594" y="2348"/>
                      <a:pt x="2574" y="2348"/>
                    </a:cubicBezTo>
                    <a:cubicBezTo>
                      <a:pt x="2554" y="2358"/>
                      <a:pt x="2534" y="2368"/>
                      <a:pt x="2514" y="2388"/>
                    </a:cubicBezTo>
                    <a:lnTo>
                      <a:pt x="2284" y="2689"/>
                    </a:lnTo>
                    <a:cubicBezTo>
                      <a:pt x="2263" y="2589"/>
                      <a:pt x="2233" y="2458"/>
                      <a:pt x="2183" y="2308"/>
                    </a:cubicBezTo>
                    <a:cubicBezTo>
                      <a:pt x="2073" y="1968"/>
                      <a:pt x="351" y="225"/>
                      <a:pt x="161" y="25"/>
                    </a:cubicBezTo>
                    <a:cubicBezTo>
                      <a:pt x="144" y="8"/>
                      <a:pt x="121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2" name="Google Shape;10692;p73"/>
              <p:cNvSpPr/>
              <p:nvPr/>
            </p:nvSpPr>
            <p:spPr>
              <a:xfrm>
                <a:off x="5214325" y="976100"/>
                <a:ext cx="70625" cy="443650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7746" extrusionOk="0">
                    <a:moveTo>
                      <a:pt x="1322" y="752"/>
                    </a:moveTo>
                    <a:cubicBezTo>
                      <a:pt x="1463" y="1573"/>
                      <a:pt x="1593" y="2504"/>
                      <a:pt x="1553" y="2655"/>
                    </a:cubicBezTo>
                    <a:cubicBezTo>
                      <a:pt x="1473" y="2925"/>
                      <a:pt x="1373" y="3095"/>
                      <a:pt x="1373" y="3095"/>
                    </a:cubicBezTo>
                    <a:cubicBezTo>
                      <a:pt x="1353" y="3125"/>
                      <a:pt x="1353" y="3165"/>
                      <a:pt x="1373" y="3185"/>
                    </a:cubicBezTo>
                    <a:cubicBezTo>
                      <a:pt x="1388" y="3208"/>
                      <a:pt x="1414" y="3219"/>
                      <a:pt x="1439" y="3219"/>
                    </a:cubicBezTo>
                    <a:cubicBezTo>
                      <a:pt x="1447" y="3219"/>
                      <a:pt x="1455" y="3218"/>
                      <a:pt x="1463" y="3215"/>
                    </a:cubicBezTo>
                    <a:lnTo>
                      <a:pt x="1873" y="3085"/>
                    </a:lnTo>
                    <a:lnTo>
                      <a:pt x="1873" y="3085"/>
                    </a:lnTo>
                    <a:cubicBezTo>
                      <a:pt x="1973" y="3536"/>
                      <a:pt x="1933" y="3906"/>
                      <a:pt x="1863" y="4147"/>
                    </a:cubicBezTo>
                    <a:cubicBezTo>
                      <a:pt x="1793" y="4417"/>
                      <a:pt x="1693" y="4587"/>
                      <a:pt x="1693" y="4587"/>
                    </a:cubicBezTo>
                    <a:cubicBezTo>
                      <a:pt x="1673" y="4617"/>
                      <a:pt x="1673" y="4657"/>
                      <a:pt x="1693" y="4677"/>
                    </a:cubicBezTo>
                    <a:cubicBezTo>
                      <a:pt x="1708" y="4700"/>
                      <a:pt x="1734" y="4711"/>
                      <a:pt x="1763" y="4711"/>
                    </a:cubicBezTo>
                    <a:cubicBezTo>
                      <a:pt x="1773" y="4711"/>
                      <a:pt x="1783" y="4710"/>
                      <a:pt x="1793" y="4707"/>
                    </a:cubicBezTo>
                    <a:lnTo>
                      <a:pt x="2194" y="4577"/>
                    </a:lnTo>
                    <a:lnTo>
                      <a:pt x="2194" y="4577"/>
                    </a:lnTo>
                    <a:cubicBezTo>
                      <a:pt x="2304" y="5028"/>
                      <a:pt x="2244" y="5398"/>
                      <a:pt x="2174" y="5639"/>
                    </a:cubicBezTo>
                    <a:cubicBezTo>
                      <a:pt x="2134" y="5779"/>
                      <a:pt x="2074" y="5889"/>
                      <a:pt x="2044" y="5959"/>
                    </a:cubicBezTo>
                    <a:cubicBezTo>
                      <a:pt x="2003" y="6019"/>
                      <a:pt x="1983" y="6059"/>
                      <a:pt x="1973" y="6059"/>
                    </a:cubicBezTo>
                    <a:cubicBezTo>
                      <a:pt x="1953" y="6089"/>
                      <a:pt x="1953" y="6129"/>
                      <a:pt x="1973" y="6159"/>
                    </a:cubicBezTo>
                    <a:cubicBezTo>
                      <a:pt x="1988" y="6182"/>
                      <a:pt x="2015" y="6193"/>
                      <a:pt x="2040" y="6193"/>
                    </a:cubicBezTo>
                    <a:cubicBezTo>
                      <a:pt x="2048" y="6193"/>
                      <a:pt x="2056" y="6192"/>
                      <a:pt x="2064" y="6190"/>
                    </a:cubicBezTo>
                    <a:lnTo>
                      <a:pt x="2474" y="6089"/>
                    </a:lnTo>
                    <a:lnTo>
                      <a:pt x="2474" y="6089"/>
                    </a:lnTo>
                    <a:cubicBezTo>
                      <a:pt x="2564" y="6580"/>
                      <a:pt x="2454" y="6971"/>
                      <a:pt x="2384" y="7151"/>
                    </a:cubicBezTo>
                    <a:cubicBezTo>
                      <a:pt x="2324" y="7301"/>
                      <a:pt x="2264" y="7391"/>
                      <a:pt x="2224" y="7451"/>
                    </a:cubicBezTo>
                    <a:cubicBezTo>
                      <a:pt x="2184" y="7511"/>
                      <a:pt x="2154" y="7541"/>
                      <a:pt x="2144" y="7541"/>
                    </a:cubicBezTo>
                    <a:cubicBezTo>
                      <a:pt x="2124" y="7571"/>
                      <a:pt x="2114" y="7612"/>
                      <a:pt x="2134" y="7642"/>
                    </a:cubicBezTo>
                    <a:cubicBezTo>
                      <a:pt x="2150" y="7666"/>
                      <a:pt x="2173" y="7684"/>
                      <a:pt x="2198" y="7684"/>
                    </a:cubicBezTo>
                    <a:cubicBezTo>
                      <a:pt x="2203" y="7684"/>
                      <a:pt x="2208" y="7683"/>
                      <a:pt x="2214" y="7682"/>
                    </a:cubicBezTo>
                    <a:lnTo>
                      <a:pt x="2634" y="7642"/>
                    </a:lnTo>
                    <a:lnTo>
                      <a:pt x="2634" y="7642"/>
                    </a:lnTo>
                    <a:cubicBezTo>
                      <a:pt x="2654" y="7842"/>
                      <a:pt x="2634" y="8032"/>
                      <a:pt x="2594" y="8232"/>
                    </a:cubicBezTo>
                    <a:cubicBezTo>
                      <a:pt x="2554" y="8403"/>
                      <a:pt x="2494" y="8563"/>
                      <a:pt x="2414" y="8693"/>
                    </a:cubicBezTo>
                    <a:cubicBezTo>
                      <a:pt x="2384" y="8753"/>
                      <a:pt x="2344" y="8803"/>
                      <a:pt x="2314" y="8843"/>
                    </a:cubicBezTo>
                    <a:cubicBezTo>
                      <a:pt x="2274" y="8893"/>
                      <a:pt x="2244" y="8923"/>
                      <a:pt x="2224" y="8953"/>
                    </a:cubicBezTo>
                    <a:cubicBezTo>
                      <a:pt x="2174" y="9003"/>
                      <a:pt x="2134" y="9023"/>
                      <a:pt x="2134" y="9023"/>
                    </a:cubicBezTo>
                    <a:cubicBezTo>
                      <a:pt x="2104" y="9044"/>
                      <a:pt x="2094" y="9084"/>
                      <a:pt x="2104" y="9114"/>
                    </a:cubicBezTo>
                    <a:cubicBezTo>
                      <a:pt x="2114" y="9144"/>
                      <a:pt x="2144" y="9174"/>
                      <a:pt x="2174" y="9174"/>
                    </a:cubicBezTo>
                    <a:lnTo>
                      <a:pt x="2594" y="9224"/>
                    </a:lnTo>
                    <a:cubicBezTo>
                      <a:pt x="2584" y="9324"/>
                      <a:pt x="2574" y="9424"/>
                      <a:pt x="2554" y="9504"/>
                    </a:cubicBezTo>
                    <a:cubicBezTo>
                      <a:pt x="2534" y="9604"/>
                      <a:pt x="2504" y="9704"/>
                      <a:pt x="2464" y="9805"/>
                    </a:cubicBezTo>
                    <a:cubicBezTo>
                      <a:pt x="2424" y="9885"/>
                      <a:pt x="2384" y="9965"/>
                      <a:pt x="2344" y="10035"/>
                    </a:cubicBezTo>
                    <a:cubicBezTo>
                      <a:pt x="2294" y="10105"/>
                      <a:pt x="2244" y="10165"/>
                      <a:pt x="2204" y="10215"/>
                    </a:cubicBezTo>
                    <a:cubicBezTo>
                      <a:pt x="2134" y="10295"/>
                      <a:pt x="2064" y="10365"/>
                      <a:pt x="1973" y="10425"/>
                    </a:cubicBezTo>
                    <a:cubicBezTo>
                      <a:pt x="1923" y="10455"/>
                      <a:pt x="1893" y="10476"/>
                      <a:pt x="1873" y="10486"/>
                    </a:cubicBezTo>
                    <a:cubicBezTo>
                      <a:pt x="1843" y="10506"/>
                      <a:pt x="1823" y="10536"/>
                      <a:pt x="1833" y="10566"/>
                    </a:cubicBezTo>
                    <a:cubicBezTo>
                      <a:pt x="1833" y="10596"/>
                      <a:pt x="1853" y="10626"/>
                      <a:pt x="1883" y="10636"/>
                    </a:cubicBezTo>
                    <a:lnTo>
                      <a:pt x="2294" y="10776"/>
                    </a:lnTo>
                    <a:cubicBezTo>
                      <a:pt x="2194" y="11237"/>
                      <a:pt x="1993" y="11537"/>
                      <a:pt x="1833" y="11707"/>
                    </a:cubicBezTo>
                    <a:cubicBezTo>
                      <a:pt x="1673" y="11867"/>
                      <a:pt x="1533" y="11948"/>
                      <a:pt x="1493" y="11968"/>
                    </a:cubicBezTo>
                    <a:cubicBezTo>
                      <a:pt x="1463" y="11988"/>
                      <a:pt x="1443" y="12018"/>
                      <a:pt x="1453" y="12048"/>
                    </a:cubicBezTo>
                    <a:cubicBezTo>
                      <a:pt x="1453" y="12078"/>
                      <a:pt x="1473" y="12108"/>
                      <a:pt x="1503" y="12118"/>
                    </a:cubicBezTo>
                    <a:lnTo>
                      <a:pt x="1913" y="12268"/>
                    </a:lnTo>
                    <a:cubicBezTo>
                      <a:pt x="1813" y="12729"/>
                      <a:pt x="1603" y="13019"/>
                      <a:pt x="1443" y="13189"/>
                    </a:cubicBezTo>
                    <a:cubicBezTo>
                      <a:pt x="1423" y="13219"/>
                      <a:pt x="1393" y="13249"/>
                      <a:pt x="1353" y="13289"/>
                    </a:cubicBezTo>
                    <a:cubicBezTo>
                      <a:pt x="922" y="13810"/>
                      <a:pt x="632" y="14431"/>
                      <a:pt x="501" y="15102"/>
                    </a:cubicBezTo>
                    <a:lnTo>
                      <a:pt x="261" y="16334"/>
                    </a:lnTo>
                    <a:lnTo>
                      <a:pt x="1322" y="752"/>
                    </a:lnTo>
                    <a:close/>
                    <a:moveTo>
                      <a:pt x="1282" y="1"/>
                    </a:moveTo>
                    <a:cubicBezTo>
                      <a:pt x="1252" y="1"/>
                      <a:pt x="1212" y="31"/>
                      <a:pt x="1202" y="71"/>
                    </a:cubicBezTo>
                    <a:lnTo>
                      <a:pt x="1" y="17656"/>
                    </a:lnTo>
                    <a:cubicBezTo>
                      <a:pt x="1" y="17696"/>
                      <a:pt x="31" y="17736"/>
                      <a:pt x="71" y="17746"/>
                    </a:cubicBezTo>
                    <a:lnTo>
                      <a:pt x="81" y="17746"/>
                    </a:lnTo>
                    <a:cubicBezTo>
                      <a:pt x="121" y="17746"/>
                      <a:pt x="161" y="17716"/>
                      <a:pt x="161" y="17676"/>
                    </a:cubicBezTo>
                    <a:lnTo>
                      <a:pt x="662" y="15132"/>
                    </a:lnTo>
                    <a:cubicBezTo>
                      <a:pt x="782" y="14491"/>
                      <a:pt x="1072" y="13890"/>
                      <a:pt x="1483" y="13400"/>
                    </a:cubicBezTo>
                    <a:cubicBezTo>
                      <a:pt x="1513" y="13360"/>
                      <a:pt x="1543" y="13329"/>
                      <a:pt x="1563" y="13309"/>
                    </a:cubicBezTo>
                    <a:cubicBezTo>
                      <a:pt x="1743" y="13109"/>
                      <a:pt x="1993" y="12769"/>
                      <a:pt x="2094" y="12228"/>
                    </a:cubicBezTo>
                    <a:cubicBezTo>
                      <a:pt x="2104" y="12188"/>
                      <a:pt x="2074" y="12148"/>
                      <a:pt x="2033" y="12128"/>
                    </a:cubicBezTo>
                    <a:lnTo>
                      <a:pt x="1723" y="12018"/>
                    </a:lnTo>
                    <a:cubicBezTo>
                      <a:pt x="1793" y="11978"/>
                      <a:pt x="1873" y="11908"/>
                      <a:pt x="1953" y="11817"/>
                    </a:cubicBezTo>
                    <a:cubicBezTo>
                      <a:pt x="2134" y="11627"/>
                      <a:pt x="2374" y="11277"/>
                      <a:pt x="2474" y="10736"/>
                    </a:cubicBezTo>
                    <a:cubicBezTo>
                      <a:pt x="2484" y="10696"/>
                      <a:pt x="2464" y="10656"/>
                      <a:pt x="2424" y="10636"/>
                    </a:cubicBezTo>
                    <a:lnTo>
                      <a:pt x="2104" y="10536"/>
                    </a:lnTo>
                    <a:cubicBezTo>
                      <a:pt x="2194" y="10465"/>
                      <a:pt x="2264" y="10405"/>
                      <a:pt x="2334" y="10325"/>
                    </a:cubicBezTo>
                    <a:cubicBezTo>
                      <a:pt x="2374" y="10275"/>
                      <a:pt x="2434" y="10205"/>
                      <a:pt x="2484" y="10125"/>
                    </a:cubicBezTo>
                    <a:cubicBezTo>
                      <a:pt x="2534" y="10045"/>
                      <a:pt x="2574" y="9955"/>
                      <a:pt x="2614" y="9865"/>
                    </a:cubicBezTo>
                    <a:cubicBezTo>
                      <a:pt x="2664" y="9755"/>
                      <a:pt x="2694" y="9644"/>
                      <a:pt x="2714" y="9534"/>
                    </a:cubicBezTo>
                    <a:cubicBezTo>
                      <a:pt x="2744" y="9424"/>
                      <a:pt x="2765" y="9294"/>
                      <a:pt x="2765" y="9154"/>
                    </a:cubicBezTo>
                    <a:cubicBezTo>
                      <a:pt x="2765" y="9104"/>
                      <a:pt x="2734" y="9074"/>
                      <a:pt x="2694" y="9064"/>
                    </a:cubicBezTo>
                    <a:lnTo>
                      <a:pt x="2374" y="9033"/>
                    </a:lnTo>
                    <a:cubicBezTo>
                      <a:pt x="2394" y="9003"/>
                      <a:pt x="2414" y="8983"/>
                      <a:pt x="2444" y="8953"/>
                    </a:cubicBezTo>
                    <a:cubicBezTo>
                      <a:pt x="2484" y="8903"/>
                      <a:pt x="2524" y="8843"/>
                      <a:pt x="2554" y="8783"/>
                    </a:cubicBezTo>
                    <a:cubicBezTo>
                      <a:pt x="2644" y="8633"/>
                      <a:pt x="2714" y="8463"/>
                      <a:pt x="2754" y="8262"/>
                    </a:cubicBezTo>
                    <a:cubicBezTo>
                      <a:pt x="2815" y="8032"/>
                      <a:pt x="2825" y="7782"/>
                      <a:pt x="2795" y="7541"/>
                    </a:cubicBezTo>
                    <a:cubicBezTo>
                      <a:pt x="2785" y="7491"/>
                      <a:pt x="2744" y="7461"/>
                      <a:pt x="2704" y="7461"/>
                    </a:cubicBezTo>
                    <a:lnTo>
                      <a:pt x="2394" y="7501"/>
                    </a:lnTo>
                    <a:cubicBezTo>
                      <a:pt x="2434" y="7431"/>
                      <a:pt x="2484" y="7341"/>
                      <a:pt x="2534" y="7221"/>
                    </a:cubicBezTo>
                    <a:cubicBezTo>
                      <a:pt x="2624" y="7001"/>
                      <a:pt x="2754" y="6550"/>
                      <a:pt x="2624" y="5969"/>
                    </a:cubicBezTo>
                    <a:cubicBezTo>
                      <a:pt x="2614" y="5939"/>
                      <a:pt x="2604" y="5929"/>
                      <a:pt x="2584" y="5909"/>
                    </a:cubicBezTo>
                    <a:cubicBezTo>
                      <a:pt x="2564" y="5899"/>
                      <a:pt x="2544" y="5899"/>
                      <a:pt x="2514" y="5899"/>
                    </a:cubicBezTo>
                    <a:lnTo>
                      <a:pt x="2214" y="5979"/>
                    </a:lnTo>
                    <a:cubicBezTo>
                      <a:pt x="2254" y="5909"/>
                      <a:pt x="2294" y="5809"/>
                      <a:pt x="2334" y="5689"/>
                    </a:cubicBezTo>
                    <a:cubicBezTo>
                      <a:pt x="2414" y="5418"/>
                      <a:pt x="2484" y="4978"/>
                      <a:pt x="2334" y="4447"/>
                    </a:cubicBezTo>
                    <a:cubicBezTo>
                      <a:pt x="2324" y="4417"/>
                      <a:pt x="2304" y="4407"/>
                      <a:pt x="2284" y="4397"/>
                    </a:cubicBezTo>
                    <a:cubicBezTo>
                      <a:pt x="2272" y="4385"/>
                      <a:pt x="2260" y="4380"/>
                      <a:pt x="2249" y="4380"/>
                    </a:cubicBezTo>
                    <a:cubicBezTo>
                      <a:pt x="2240" y="4380"/>
                      <a:pt x="2232" y="4383"/>
                      <a:pt x="2224" y="4387"/>
                    </a:cubicBezTo>
                    <a:lnTo>
                      <a:pt x="1933" y="4487"/>
                    </a:lnTo>
                    <a:cubicBezTo>
                      <a:pt x="1963" y="4407"/>
                      <a:pt x="2003" y="4307"/>
                      <a:pt x="2033" y="4187"/>
                    </a:cubicBezTo>
                    <a:cubicBezTo>
                      <a:pt x="2104" y="3916"/>
                      <a:pt x="2154" y="3476"/>
                      <a:pt x="2003" y="2955"/>
                    </a:cubicBezTo>
                    <a:cubicBezTo>
                      <a:pt x="2003" y="2935"/>
                      <a:pt x="1983" y="2915"/>
                      <a:pt x="1963" y="2905"/>
                    </a:cubicBezTo>
                    <a:cubicBezTo>
                      <a:pt x="1953" y="2900"/>
                      <a:pt x="1943" y="2897"/>
                      <a:pt x="1933" y="2897"/>
                    </a:cubicBezTo>
                    <a:cubicBezTo>
                      <a:pt x="1923" y="2897"/>
                      <a:pt x="1913" y="2900"/>
                      <a:pt x="1903" y="2905"/>
                    </a:cubicBezTo>
                    <a:lnTo>
                      <a:pt x="1603" y="2995"/>
                    </a:lnTo>
                    <a:cubicBezTo>
                      <a:pt x="1643" y="2915"/>
                      <a:pt x="1683" y="2815"/>
                      <a:pt x="1713" y="2705"/>
                    </a:cubicBezTo>
                    <a:cubicBezTo>
                      <a:pt x="1803" y="2404"/>
                      <a:pt x="1413" y="301"/>
                      <a:pt x="1363" y="61"/>
                    </a:cubicBezTo>
                    <a:cubicBezTo>
                      <a:pt x="1363" y="21"/>
                      <a:pt x="1322" y="1"/>
                      <a:pt x="12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3" name="Google Shape;10693;p73"/>
              <p:cNvSpPr/>
              <p:nvPr/>
            </p:nvSpPr>
            <p:spPr>
              <a:xfrm>
                <a:off x="5180525" y="978100"/>
                <a:ext cx="6587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17586" extrusionOk="0">
                    <a:moveTo>
                      <a:pt x="2634" y="1"/>
                    </a:moveTo>
                    <a:cubicBezTo>
                      <a:pt x="2614" y="71"/>
                      <a:pt x="1893" y="2234"/>
                      <a:pt x="1933" y="2525"/>
                    </a:cubicBezTo>
                    <a:cubicBezTo>
                      <a:pt x="1974" y="2825"/>
                      <a:pt x="2064" y="3005"/>
                      <a:pt x="2064" y="3005"/>
                    </a:cubicBezTo>
                    <a:lnTo>
                      <a:pt x="1603" y="2785"/>
                    </a:lnTo>
                    <a:cubicBezTo>
                      <a:pt x="1403" y="3246"/>
                      <a:pt x="1383" y="3656"/>
                      <a:pt x="1423" y="3957"/>
                    </a:cubicBezTo>
                    <a:cubicBezTo>
                      <a:pt x="1453" y="4257"/>
                      <a:pt x="1543" y="4447"/>
                      <a:pt x="1543" y="4447"/>
                    </a:cubicBezTo>
                    <a:lnTo>
                      <a:pt x="1082" y="4217"/>
                    </a:lnTo>
                    <a:cubicBezTo>
                      <a:pt x="882" y="4678"/>
                      <a:pt x="872" y="5108"/>
                      <a:pt x="912" y="5399"/>
                    </a:cubicBezTo>
                    <a:cubicBezTo>
                      <a:pt x="942" y="5549"/>
                      <a:pt x="972" y="5669"/>
                      <a:pt x="1002" y="5749"/>
                    </a:cubicBezTo>
                    <a:cubicBezTo>
                      <a:pt x="1032" y="5829"/>
                      <a:pt x="1062" y="5869"/>
                      <a:pt x="1062" y="5869"/>
                    </a:cubicBezTo>
                    <a:lnTo>
                      <a:pt x="592" y="5679"/>
                    </a:lnTo>
                    <a:cubicBezTo>
                      <a:pt x="401" y="6170"/>
                      <a:pt x="431" y="6590"/>
                      <a:pt x="501" y="6881"/>
                    </a:cubicBezTo>
                    <a:cubicBezTo>
                      <a:pt x="542" y="7031"/>
                      <a:pt x="592" y="7141"/>
                      <a:pt x="632" y="7211"/>
                    </a:cubicBezTo>
                    <a:cubicBezTo>
                      <a:pt x="672" y="7291"/>
                      <a:pt x="692" y="7331"/>
                      <a:pt x="692" y="7331"/>
                    </a:cubicBezTo>
                    <a:lnTo>
                      <a:pt x="201" y="7201"/>
                    </a:lnTo>
                    <a:cubicBezTo>
                      <a:pt x="141" y="7461"/>
                      <a:pt x="131" y="7702"/>
                      <a:pt x="141" y="7902"/>
                    </a:cubicBezTo>
                    <a:cubicBezTo>
                      <a:pt x="161" y="8102"/>
                      <a:pt x="211" y="8273"/>
                      <a:pt x="271" y="8413"/>
                    </a:cubicBezTo>
                    <a:cubicBezTo>
                      <a:pt x="291" y="8483"/>
                      <a:pt x="321" y="8543"/>
                      <a:pt x="351" y="8583"/>
                    </a:cubicBezTo>
                    <a:cubicBezTo>
                      <a:pt x="381" y="8633"/>
                      <a:pt x="411" y="8683"/>
                      <a:pt x="431" y="8713"/>
                    </a:cubicBezTo>
                    <a:cubicBezTo>
                      <a:pt x="481" y="8773"/>
                      <a:pt x="521" y="8803"/>
                      <a:pt x="521" y="8803"/>
                    </a:cubicBezTo>
                    <a:lnTo>
                      <a:pt x="21" y="8793"/>
                    </a:lnTo>
                    <a:cubicBezTo>
                      <a:pt x="1" y="8923"/>
                      <a:pt x="1" y="9054"/>
                      <a:pt x="11" y="9174"/>
                    </a:cubicBezTo>
                    <a:cubicBezTo>
                      <a:pt x="21" y="9284"/>
                      <a:pt x="41" y="9394"/>
                      <a:pt x="61" y="9494"/>
                    </a:cubicBezTo>
                    <a:cubicBezTo>
                      <a:pt x="91" y="9594"/>
                      <a:pt x="121" y="9675"/>
                      <a:pt x="161" y="9755"/>
                    </a:cubicBezTo>
                    <a:cubicBezTo>
                      <a:pt x="191" y="9835"/>
                      <a:pt x="231" y="9905"/>
                      <a:pt x="271" y="9965"/>
                    </a:cubicBezTo>
                    <a:cubicBezTo>
                      <a:pt x="351" y="10075"/>
                      <a:pt x="431" y="10155"/>
                      <a:pt x="491" y="10215"/>
                    </a:cubicBezTo>
                    <a:cubicBezTo>
                      <a:pt x="542" y="10265"/>
                      <a:pt x="582" y="10285"/>
                      <a:pt x="592" y="10295"/>
                    </a:cubicBezTo>
                    <a:lnTo>
                      <a:pt x="91" y="10385"/>
                    </a:lnTo>
                    <a:cubicBezTo>
                      <a:pt x="111" y="10906"/>
                      <a:pt x="281" y="11267"/>
                      <a:pt x="441" y="11487"/>
                    </a:cubicBezTo>
                    <a:cubicBezTo>
                      <a:pt x="602" y="11717"/>
                      <a:pt x="752" y="11807"/>
                      <a:pt x="762" y="11817"/>
                    </a:cubicBezTo>
                    <a:lnTo>
                      <a:pt x="261" y="11918"/>
                    </a:lnTo>
                    <a:cubicBezTo>
                      <a:pt x="291" y="12438"/>
                      <a:pt x="461" y="12789"/>
                      <a:pt x="632" y="13019"/>
                    </a:cubicBezTo>
                    <a:cubicBezTo>
                      <a:pt x="652" y="13049"/>
                      <a:pt x="682" y="13099"/>
                      <a:pt x="722" y="13159"/>
                    </a:cubicBezTo>
                    <a:cubicBezTo>
                      <a:pt x="1052" y="13710"/>
                      <a:pt x="1242" y="14331"/>
                      <a:pt x="1283" y="14972"/>
                    </a:cubicBezTo>
                    <a:lnTo>
                      <a:pt x="1433" y="17586"/>
                    </a:lnTo>
                    <a:lnTo>
                      <a:pt x="263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4" name="Google Shape;10694;p73"/>
              <p:cNvSpPr/>
              <p:nvPr/>
            </p:nvSpPr>
            <p:spPr>
              <a:xfrm>
                <a:off x="5178525" y="976050"/>
                <a:ext cx="70125" cy="44370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17748" extrusionOk="0">
                    <a:moveTo>
                      <a:pt x="2584" y="754"/>
                    </a:moveTo>
                    <a:lnTo>
                      <a:pt x="1523" y="16356"/>
                    </a:lnTo>
                    <a:lnTo>
                      <a:pt x="1443" y="15044"/>
                    </a:lnTo>
                    <a:cubicBezTo>
                      <a:pt x="1403" y="14393"/>
                      <a:pt x="1202" y="13752"/>
                      <a:pt x="872" y="13201"/>
                    </a:cubicBezTo>
                    <a:cubicBezTo>
                      <a:pt x="832" y="13141"/>
                      <a:pt x="802" y="13091"/>
                      <a:pt x="772" y="13051"/>
                    </a:cubicBezTo>
                    <a:cubicBezTo>
                      <a:pt x="642" y="12861"/>
                      <a:pt x="471" y="12540"/>
                      <a:pt x="431" y="12070"/>
                    </a:cubicBezTo>
                    <a:lnTo>
                      <a:pt x="862" y="11980"/>
                    </a:lnTo>
                    <a:cubicBezTo>
                      <a:pt x="892" y="11980"/>
                      <a:pt x="912" y="11950"/>
                      <a:pt x="922" y="11920"/>
                    </a:cubicBezTo>
                    <a:cubicBezTo>
                      <a:pt x="932" y="11879"/>
                      <a:pt x="912" y="11849"/>
                      <a:pt x="892" y="11829"/>
                    </a:cubicBezTo>
                    <a:cubicBezTo>
                      <a:pt x="842" y="11799"/>
                      <a:pt x="722" y="11699"/>
                      <a:pt x="591" y="11529"/>
                    </a:cubicBezTo>
                    <a:cubicBezTo>
                      <a:pt x="461" y="11339"/>
                      <a:pt x="291" y="11008"/>
                      <a:pt x="261" y="10538"/>
                    </a:cubicBezTo>
                    <a:lnTo>
                      <a:pt x="682" y="10457"/>
                    </a:lnTo>
                    <a:cubicBezTo>
                      <a:pt x="712" y="10447"/>
                      <a:pt x="742" y="10427"/>
                      <a:pt x="752" y="10387"/>
                    </a:cubicBezTo>
                    <a:cubicBezTo>
                      <a:pt x="752" y="10357"/>
                      <a:pt x="742" y="10327"/>
                      <a:pt x="712" y="10307"/>
                    </a:cubicBezTo>
                    <a:cubicBezTo>
                      <a:pt x="712" y="10297"/>
                      <a:pt x="672" y="10277"/>
                      <a:pt x="622" y="10237"/>
                    </a:cubicBezTo>
                    <a:cubicBezTo>
                      <a:pt x="551" y="10167"/>
                      <a:pt x="481" y="10087"/>
                      <a:pt x="421" y="9997"/>
                    </a:cubicBezTo>
                    <a:cubicBezTo>
                      <a:pt x="391" y="9947"/>
                      <a:pt x="351" y="9877"/>
                      <a:pt x="311" y="9807"/>
                    </a:cubicBezTo>
                    <a:cubicBezTo>
                      <a:pt x="281" y="9726"/>
                      <a:pt x="251" y="9636"/>
                      <a:pt x="221" y="9556"/>
                    </a:cubicBezTo>
                    <a:cubicBezTo>
                      <a:pt x="201" y="9456"/>
                      <a:pt x="181" y="9356"/>
                      <a:pt x="171" y="9246"/>
                    </a:cubicBezTo>
                    <a:cubicBezTo>
                      <a:pt x="171" y="9166"/>
                      <a:pt x="161" y="9066"/>
                      <a:pt x="171" y="8965"/>
                    </a:cubicBezTo>
                    <a:lnTo>
                      <a:pt x="591" y="8975"/>
                    </a:lnTo>
                    <a:lnTo>
                      <a:pt x="601" y="8975"/>
                    </a:lnTo>
                    <a:cubicBezTo>
                      <a:pt x="632" y="8975"/>
                      <a:pt x="662" y="8955"/>
                      <a:pt x="672" y="8925"/>
                    </a:cubicBezTo>
                    <a:cubicBezTo>
                      <a:pt x="692" y="8885"/>
                      <a:pt x="682" y="8855"/>
                      <a:pt x="652" y="8825"/>
                    </a:cubicBezTo>
                    <a:cubicBezTo>
                      <a:pt x="652" y="8825"/>
                      <a:pt x="622" y="8795"/>
                      <a:pt x="581" y="8745"/>
                    </a:cubicBezTo>
                    <a:cubicBezTo>
                      <a:pt x="561" y="8715"/>
                      <a:pt x="531" y="8675"/>
                      <a:pt x="501" y="8625"/>
                    </a:cubicBezTo>
                    <a:cubicBezTo>
                      <a:pt x="481" y="8585"/>
                      <a:pt x="451" y="8525"/>
                      <a:pt x="421" y="8465"/>
                    </a:cubicBezTo>
                    <a:cubicBezTo>
                      <a:pt x="361" y="8325"/>
                      <a:pt x="321" y="8154"/>
                      <a:pt x="311" y="7974"/>
                    </a:cubicBezTo>
                    <a:cubicBezTo>
                      <a:pt x="291" y="7784"/>
                      <a:pt x="301" y="7583"/>
                      <a:pt x="351" y="7393"/>
                    </a:cubicBezTo>
                    <a:lnTo>
                      <a:pt x="752" y="7493"/>
                    </a:lnTo>
                    <a:cubicBezTo>
                      <a:pt x="792" y="7493"/>
                      <a:pt x="822" y="7483"/>
                      <a:pt x="842" y="7453"/>
                    </a:cubicBezTo>
                    <a:cubicBezTo>
                      <a:pt x="862" y="7423"/>
                      <a:pt x="862" y="7383"/>
                      <a:pt x="842" y="7363"/>
                    </a:cubicBezTo>
                    <a:cubicBezTo>
                      <a:pt x="842" y="7353"/>
                      <a:pt x="812" y="7323"/>
                      <a:pt x="782" y="7253"/>
                    </a:cubicBezTo>
                    <a:cubicBezTo>
                      <a:pt x="752" y="7193"/>
                      <a:pt x="702" y="7093"/>
                      <a:pt x="662" y="6943"/>
                    </a:cubicBezTo>
                    <a:cubicBezTo>
                      <a:pt x="611" y="6742"/>
                      <a:pt x="561" y="6352"/>
                      <a:pt x="722" y="5871"/>
                    </a:cubicBezTo>
                    <a:lnTo>
                      <a:pt x="1112" y="6031"/>
                    </a:lnTo>
                    <a:cubicBezTo>
                      <a:pt x="1120" y="6034"/>
                      <a:pt x="1129" y="6035"/>
                      <a:pt x="1138" y="6035"/>
                    </a:cubicBezTo>
                    <a:cubicBezTo>
                      <a:pt x="1162" y="6035"/>
                      <a:pt x="1188" y="6026"/>
                      <a:pt x="1202" y="6011"/>
                    </a:cubicBezTo>
                    <a:cubicBezTo>
                      <a:pt x="1232" y="5981"/>
                      <a:pt x="1232" y="5941"/>
                      <a:pt x="1212" y="5911"/>
                    </a:cubicBezTo>
                    <a:cubicBezTo>
                      <a:pt x="1212" y="5911"/>
                      <a:pt x="1192" y="5871"/>
                      <a:pt x="1162" y="5801"/>
                    </a:cubicBezTo>
                    <a:cubicBezTo>
                      <a:pt x="1142" y="5731"/>
                      <a:pt x="1102" y="5611"/>
                      <a:pt x="1082" y="5471"/>
                    </a:cubicBezTo>
                    <a:cubicBezTo>
                      <a:pt x="1042" y="5220"/>
                      <a:pt x="1032" y="4850"/>
                      <a:pt x="1202" y="4409"/>
                    </a:cubicBezTo>
                    <a:lnTo>
                      <a:pt x="1583" y="4599"/>
                    </a:lnTo>
                    <a:cubicBezTo>
                      <a:pt x="1593" y="4606"/>
                      <a:pt x="1605" y="4610"/>
                      <a:pt x="1618" y="4610"/>
                    </a:cubicBezTo>
                    <a:cubicBezTo>
                      <a:pt x="1640" y="4610"/>
                      <a:pt x="1664" y="4599"/>
                      <a:pt x="1683" y="4579"/>
                    </a:cubicBezTo>
                    <a:cubicBezTo>
                      <a:pt x="1703" y="4559"/>
                      <a:pt x="1713" y="4519"/>
                      <a:pt x="1693" y="4489"/>
                    </a:cubicBezTo>
                    <a:cubicBezTo>
                      <a:pt x="1693" y="4489"/>
                      <a:pt x="1613" y="4309"/>
                      <a:pt x="1583" y="4029"/>
                    </a:cubicBezTo>
                    <a:cubicBezTo>
                      <a:pt x="1553" y="3788"/>
                      <a:pt x="1553" y="3408"/>
                      <a:pt x="1723" y="2977"/>
                    </a:cubicBezTo>
                    <a:lnTo>
                      <a:pt x="2114" y="3167"/>
                    </a:lnTo>
                    <a:cubicBezTo>
                      <a:pt x="2125" y="3171"/>
                      <a:pt x="2136" y="3173"/>
                      <a:pt x="2147" y="3173"/>
                    </a:cubicBezTo>
                    <a:cubicBezTo>
                      <a:pt x="2166" y="3173"/>
                      <a:pt x="2185" y="3166"/>
                      <a:pt x="2204" y="3147"/>
                    </a:cubicBezTo>
                    <a:cubicBezTo>
                      <a:pt x="2234" y="3127"/>
                      <a:pt x="2234" y="3087"/>
                      <a:pt x="2224" y="3057"/>
                    </a:cubicBezTo>
                    <a:cubicBezTo>
                      <a:pt x="2224" y="3057"/>
                      <a:pt x="2134" y="2877"/>
                      <a:pt x="2094" y="2597"/>
                    </a:cubicBezTo>
                    <a:cubicBezTo>
                      <a:pt x="2074" y="2426"/>
                      <a:pt x="2354" y="1475"/>
                      <a:pt x="2584" y="754"/>
                    </a:cubicBezTo>
                    <a:close/>
                    <a:moveTo>
                      <a:pt x="2710" y="0"/>
                    </a:moveTo>
                    <a:cubicBezTo>
                      <a:pt x="2672" y="0"/>
                      <a:pt x="2643" y="20"/>
                      <a:pt x="2634" y="53"/>
                    </a:cubicBezTo>
                    <a:cubicBezTo>
                      <a:pt x="2624" y="83"/>
                      <a:pt x="1883" y="2296"/>
                      <a:pt x="1933" y="2617"/>
                    </a:cubicBezTo>
                    <a:cubicBezTo>
                      <a:pt x="1953" y="2747"/>
                      <a:pt x="1973" y="2847"/>
                      <a:pt x="1993" y="2927"/>
                    </a:cubicBezTo>
                    <a:lnTo>
                      <a:pt x="1723" y="2797"/>
                    </a:lnTo>
                    <a:cubicBezTo>
                      <a:pt x="1709" y="2790"/>
                      <a:pt x="1690" y="2783"/>
                      <a:pt x="1673" y="2783"/>
                    </a:cubicBezTo>
                    <a:cubicBezTo>
                      <a:pt x="1666" y="2783"/>
                      <a:pt x="1659" y="2784"/>
                      <a:pt x="1653" y="2787"/>
                    </a:cubicBezTo>
                    <a:cubicBezTo>
                      <a:pt x="1633" y="2797"/>
                      <a:pt x="1613" y="2817"/>
                      <a:pt x="1603" y="2837"/>
                    </a:cubicBezTo>
                    <a:cubicBezTo>
                      <a:pt x="1393" y="3328"/>
                      <a:pt x="1383" y="3768"/>
                      <a:pt x="1413" y="4049"/>
                    </a:cubicBezTo>
                    <a:cubicBezTo>
                      <a:pt x="1433" y="4169"/>
                      <a:pt x="1453" y="4279"/>
                      <a:pt x="1473" y="4359"/>
                    </a:cubicBezTo>
                    <a:lnTo>
                      <a:pt x="1202" y="4219"/>
                    </a:lnTo>
                    <a:cubicBezTo>
                      <a:pt x="1192" y="4214"/>
                      <a:pt x="1180" y="4211"/>
                      <a:pt x="1167" y="4211"/>
                    </a:cubicBezTo>
                    <a:cubicBezTo>
                      <a:pt x="1155" y="4211"/>
                      <a:pt x="1142" y="4214"/>
                      <a:pt x="1132" y="4219"/>
                    </a:cubicBezTo>
                    <a:cubicBezTo>
                      <a:pt x="1112" y="4229"/>
                      <a:pt x="1092" y="4239"/>
                      <a:pt x="1082" y="4259"/>
                    </a:cubicBezTo>
                    <a:cubicBezTo>
                      <a:pt x="862" y="4770"/>
                      <a:pt x="872" y="5210"/>
                      <a:pt x="912" y="5501"/>
                    </a:cubicBezTo>
                    <a:cubicBezTo>
                      <a:pt x="932" y="5601"/>
                      <a:pt x="952" y="5701"/>
                      <a:pt x="992" y="5801"/>
                    </a:cubicBezTo>
                    <a:lnTo>
                      <a:pt x="702" y="5681"/>
                    </a:lnTo>
                    <a:cubicBezTo>
                      <a:pt x="692" y="5676"/>
                      <a:pt x="679" y="5673"/>
                      <a:pt x="667" y="5673"/>
                    </a:cubicBezTo>
                    <a:cubicBezTo>
                      <a:pt x="654" y="5673"/>
                      <a:pt x="642" y="5676"/>
                      <a:pt x="632" y="5681"/>
                    </a:cubicBezTo>
                    <a:cubicBezTo>
                      <a:pt x="611" y="5691"/>
                      <a:pt x="601" y="5711"/>
                      <a:pt x="591" y="5731"/>
                    </a:cubicBezTo>
                    <a:cubicBezTo>
                      <a:pt x="381" y="6292"/>
                      <a:pt x="441" y="6762"/>
                      <a:pt x="501" y="6983"/>
                    </a:cubicBezTo>
                    <a:cubicBezTo>
                      <a:pt x="541" y="7113"/>
                      <a:pt x="571" y="7213"/>
                      <a:pt x="611" y="7283"/>
                    </a:cubicBezTo>
                    <a:lnTo>
                      <a:pt x="301" y="7203"/>
                    </a:lnTo>
                    <a:cubicBezTo>
                      <a:pt x="296" y="7202"/>
                      <a:pt x="291" y="7201"/>
                      <a:pt x="285" y="7201"/>
                    </a:cubicBezTo>
                    <a:cubicBezTo>
                      <a:pt x="251" y="7201"/>
                      <a:pt x="218" y="7228"/>
                      <a:pt x="201" y="7263"/>
                    </a:cubicBezTo>
                    <a:cubicBezTo>
                      <a:pt x="141" y="7503"/>
                      <a:pt x="121" y="7754"/>
                      <a:pt x="141" y="7994"/>
                    </a:cubicBezTo>
                    <a:cubicBezTo>
                      <a:pt x="161" y="8194"/>
                      <a:pt x="201" y="8375"/>
                      <a:pt x="271" y="8525"/>
                    </a:cubicBezTo>
                    <a:cubicBezTo>
                      <a:pt x="301" y="8605"/>
                      <a:pt x="331" y="8665"/>
                      <a:pt x="361" y="8715"/>
                    </a:cubicBezTo>
                    <a:cubicBezTo>
                      <a:pt x="381" y="8745"/>
                      <a:pt x="401" y="8775"/>
                      <a:pt x="421" y="8805"/>
                    </a:cubicBezTo>
                    <a:lnTo>
                      <a:pt x="101" y="8795"/>
                    </a:lnTo>
                    <a:cubicBezTo>
                      <a:pt x="95" y="8794"/>
                      <a:pt x="90" y="8794"/>
                      <a:pt x="86" y="8794"/>
                    </a:cubicBezTo>
                    <a:cubicBezTo>
                      <a:pt x="45" y="8794"/>
                      <a:pt x="20" y="8829"/>
                      <a:pt x="11" y="8865"/>
                    </a:cubicBezTo>
                    <a:cubicBezTo>
                      <a:pt x="1" y="9015"/>
                      <a:pt x="1" y="9156"/>
                      <a:pt x="11" y="9256"/>
                    </a:cubicBezTo>
                    <a:cubicBezTo>
                      <a:pt x="21" y="9376"/>
                      <a:pt x="41" y="9486"/>
                      <a:pt x="61" y="9596"/>
                    </a:cubicBezTo>
                    <a:cubicBezTo>
                      <a:pt x="91" y="9696"/>
                      <a:pt x="121" y="9787"/>
                      <a:pt x="161" y="9877"/>
                    </a:cubicBezTo>
                    <a:cubicBezTo>
                      <a:pt x="201" y="9957"/>
                      <a:pt x="241" y="10027"/>
                      <a:pt x="281" y="10087"/>
                    </a:cubicBezTo>
                    <a:cubicBezTo>
                      <a:pt x="341" y="10177"/>
                      <a:pt x="401" y="10257"/>
                      <a:pt x="481" y="10327"/>
                    </a:cubicBezTo>
                    <a:lnTo>
                      <a:pt x="151" y="10387"/>
                    </a:lnTo>
                    <a:cubicBezTo>
                      <a:pt x="111" y="10397"/>
                      <a:pt x="81" y="10427"/>
                      <a:pt x="81" y="10478"/>
                    </a:cubicBezTo>
                    <a:cubicBezTo>
                      <a:pt x="111" y="11028"/>
                      <a:pt x="301" y="11399"/>
                      <a:pt x="461" y="11619"/>
                    </a:cubicBezTo>
                    <a:cubicBezTo>
                      <a:pt x="531" y="11719"/>
                      <a:pt x="591" y="11799"/>
                      <a:pt x="652" y="11849"/>
                    </a:cubicBezTo>
                    <a:lnTo>
                      <a:pt x="331" y="11920"/>
                    </a:lnTo>
                    <a:cubicBezTo>
                      <a:pt x="291" y="11930"/>
                      <a:pt x="261" y="11960"/>
                      <a:pt x="261" y="12000"/>
                    </a:cubicBezTo>
                    <a:cubicBezTo>
                      <a:pt x="291" y="12560"/>
                      <a:pt x="481" y="12931"/>
                      <a:pt x="642" y="13151"/>
                    </a:cubicBezTo>
                    <a:cubicBezTo>
                      <a:pt x="662" y="13181"/>
                      <a:pt x="692" y="13231"/>
                      <a:pt x="732" y="13281"/>
                    </a:cubicBezTo>
                    <a:cubicBezTo>
                      <a:pt x="1052" y="13812"/>
                      <a:pt x="1232" y="14423"/>
                      <a:pt x="1272" y="15054"/>
                    </a:cubicBezTo>
                    <a:lnTo>
                      <a:pt x="1433" y="17668"/>
                    </a:lnTo>
                    <a:cubicBezTo>
                      <a:pt x="1433" y="17718"/>
                      <a:pt x="1473" y="17748"/>
                      <a:pt x="1513" y="17748"/>
                    </a:cubicBezTo>
                    <a:cubicBezTo>
                      <a:pt x="1563" y="17748"/>
                      <a:pt x="1593" y="17718"/>
                      <a:pt x="1603" y="17668"/>
                    </a:cubicBezTo>
                    <a:lnTo>
                      <a:pt x="2795" y="93"/>
                    </a:lnTo>
                    <a:cubicBezTo>
                      <a:pt x="2805" y="43"/>
                      <a:pt x="2775" y="13"/>
                      <a:pt x="2734" y="3"/>
                    </a:cubicBezTo>
                    <a:cubicBezTo>
                      <a:pt x="2726" y="1"/>
                      <a:pt x="2718" y="0"/>
                      <a:pt x="27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5" name="Google Shape;10695;p73"/>
              <p:cNvSpPr/>
              <p:nvPr/>
            </p:nvSpPr>
            <p:spPr>
              <a:xfrm>
                <a:off x="5214075" y="1119275"/>
                <a:ext cx="230350" cy="3004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19" extrusionOk="0">
                    <a:moveTo>
                      <a:pt x="8773" y="663"/>
                    </a:moveTo>
                    <a:cubicBezTo>
                      <a:pt x="8503" y="1274"/>
                      <a:pt x="8202" y="1925"/>
                      <a:pt x="8102" y="2015"/>
                    </a:cubicBezTo>
                    <a:cubicBezTo>
                      <a:pt x="7922" y="2165"/>
                      <a:pt x="7772" y="2235"/>
                      <a:pt x="7772" y="2235"/>
                    </a:cubicBezTo>
                    <a:cubicBezTo>
                      <a:pt x="7741" y="2245"/>
                      <a:pt x="7721" y="2275"/>
                      <a:pt x="7721" y="2315"/>
                    </a:cubicBezTo>
                    <a:cubicBezTo>
                      <a:pt x="7721" y="2345"/>
                      <a:pt x="7751" y="2375"/>
                      <a:pt x="7782" y="2385"/>
                    </a:cubicBezTo>
                    <a:lnTo>
                      <a:pt x="8122" y="2475"/>
                    </a:lnTo>
                    <a:cubicBezTo>
                      <a:pt x="7992" y="2836"/>
                      <a:pt x="7782" y="3076"/>
                      <a:pt x="7631" y="3206"/>
                    </a:cubicBezTo>
                    <a:cubicBezTo>
                      <a:pt x="7461" y="3367"/>
                      <a:pt x="7311" y="3437"/>
                      <a:pt x="7311" y="3437"/>
                    </a:cubicBezTo>
                    <a:cubicBezTo>
                      <a:pt x="7281" y="3447"/>
                      <a:pt x="7251" y="3487"/>
                      <a:pt x="7261" y="3517"/>
                    </a:cubicBezTo>
                    <a:cubicBezTo>
                      <a:pt x="7261" y="3557"/>
                      <a:pt x="7281" y="3587"/>
                      <a:pt x="7321" y="3597"/>
                    </a:cubicBezTo>
                    <a:lnTo>
                      <a:pt x="7651" y="3677"/>
                    </a:lnTo>
                    <a:cubicBezTo>
                      <a:pt x="7521" y="4048"/>
                      <a:pt x="7311" y="4278"/>
                      <a:pt x="7151" y="4408"/>
                    </a:cubicBezTo>
                    <a:cubicBezTo>
                      <a:pt x="7061" y="4488"/>
                      <a:pt x="6970" y="4538"/>
                      <a:pt x="6920" y="4568"/>
                    </a:cubicBezTo>
                    <a:cubicBezTo>
                      <a:pt x="6860" y="4598"/>
                      <a:pt x="6830" y="4608"/>
                      <a:pt x="6820" y="4608"/>
                    </a:cubicBezTo>
                    <a:cubicBezTo>
                      <a:pt x="6790" y="4618"/>
                      <a:pt x="6770" y="4658"/>
                      <a:pt x="6770" y="4688"/>
                    </a:cubicBezTo>
                    <a:cubicBezTo>
                      <a:pt x="6770" y="4728"/>
                      <a:pt x="6790" y="4759"/>
                      <a:pt x="6820" y="4769"/>
                    </a:cubicBezTo>
                    <a:lnTo>
                      <a:pt x="7151" y="4879"/>
                    </a:lnTo>
                    <a:cubicBezTo>
                      <a:pt x="6980" y="5259"/>
                      <a:pt x="6740" y="5480"/>
                      <a:pt x="6600" y="5570"/>
                    </a:cubicBezTo>
                    <a:cubicBezTo>
                      <a:pt x="6490" y="5650"/>
                      <a:pt x="6400" y="5690"/>
                      <a:pt x="6350" y="5710"/>
                    </a:cubicBezTo>
                    <a:cubicBezTo>
                      <a:pt x="6289" y="5730"/>
                      <a:pt x="6259" y="5740"/>
                      <a:pt x="6259" y="5740"/>
                    </a:cubicBezTo>
                    <a:cubicBezTo>
                      <a:pt x="6219" y="5750"/>
                      <a:pt x="6199" y="5770"/>
                      <a:pt x="6189" y="5810"/>
                    </a:cubicBezTo>
                    <a:cubicBezTo>
                      <a:pt x="6189" y="5840"/>
                      <a:pt x="6209" y="5880"/>
                      <a:pt x="6239" y="5890"/>
                    </a:cubicBezTo>
                    <a:lnTo>
                      <a:pt x="6540" y="6050"/>
                    </a:lnTo>
                    <a:cubicBezTo>
                      <a:pt x="6460" y="6191"/>
                      <a:pt x="6360" y="6321"/>
                      <a:pt x="6249" y="6431"/>
                    </a:cubicBezTo>
                    <a:cubicBezTo>
                      <a:pt x="6139" y="6531"/>
                      <a:pt x="6019" y="6621"/>
                      <a:pt x="5909" y="6671"/>
                    </a:cubicBezTo>
                    <a:cubicBezTo>
                      <a:pt x="5859" y="6701"/>
                      <a:pt x="5809" y="6721"/>
                      <a:pt x="5769" y="6731"/>
                    </a:cubicBezTo>
                    <a:cubicBezTo>
                      <a:pt x="5719" y="6751"/>
                      <a:pt x="5679" y="6761"/>
                      <a:pt x="5649" y="6761"/>
                    </a:cubicBezTo>
                    <a:cubicBezTo>
                      <a:pt x="5598" y="6771"/>
                      <a:pt x="5558" y="6781"/>
                      <a:pt x="5558" y="6781"/>
                    </a:cubicBezTo>
                    <a:cubicBezTo>
                      <a:pt x="5528" y="6781"/>
                      <a:pt x="5498" y="6801"/>
                      <a:pt x="5478" y="6831"/>
                    </a:cubicBezTo>
                    <a:cubicBezTo>
                      <a:pt x="5468" y="6861"/>
                      <a:pt x="5478" y="6902"/>
                      <a:pt x="5508" y="6922"/>
                    </a:cubicBezTo>
                    <a:lnTo>
                      <a:pt x="5779" y="7142"/>
                    </a:lnTo>
                    <a:cubicBezTo>
                      <a:pt x="5729" y="7212"/>
                      <a:pt x="5669" y="7262"/>
                      <a:pt x="5629" y="7312"/>
                    </a:cubicBezTo>
                    <a:cubicBezTo>
                      <a:pt x="5568" y="7372"/>
                      <a:pt x="5498" y="7432"/>
                      <a:pt x="5428" y="7482"/>
                    </a:cubicBezTo>
                    <a:cubicBezTo>
                      <a:pt x="5358" y="7522"/>
                      <a:pt x="5298" y="7552"/>
                      <a:pt x="5228" y="7592"/>
                    </a:cubicBezTo>
                    <a:cubicBezTo>
                      <a:pt x="5168" y="7623"/>
                      <a:pt x="5108" y="7633"/>
                      <a:pt x="5058" y="7653"/>
                    </a:cubicBezTo>
                    <a:cubicBezTo>
                      <a:pt x="4968" y="7673"/>
                      <a:pt x="4887" y="7683"/>
                      <a:pt x="4797" y="7693"/>
                    </a:cubicBezTo>
                    <a:cubicBezTo>
                      <a:pt x="4747" y="7693"/>
                      <a:pt x="4717" y="7683"/>
                      <a:pt x="4697" y="7683"/>
                    </a:cubicBezTo>
                    <a:cubicBezTo>
                      <a:pt x="4667" y="7683"/>
                      <a:pt x="4637" y="7703"/>
                      <a:pt x="4617" y="7733"/>
                    </a:cubicBezTo>
                    <a:cubicBezTo>
                      <a:pt x="4607" y="7763"/>
                      <a:pt x="4607" y="7793"/>
                      <a:pt x="4627" y="7823"/>
                    </a:cubicBezTo>
                    <a:lnTo>
                      <a:pt x="4847" y="8103"/>
                    </a:lnTo>
                    <a:cubicBezTo>
                      <a:pt x="4567" y="8374"/>
                      <a:pt x="4287" y="8484"/>
                      <a:pt x="4096" y="8524"/>
                    </a:cubicBezTo>
                    <a:cubicBezTo>
                      <a:pt x="3984" y="8553"/>
                      <a:pt x="3892" y="8562"/>
                      <a:pt x="3828" y="8562"/>
                    </a:cubicBezTo>
                    <a:cubicBezTo>
                      <a:pt x="3784" y="8562"/>
                      <a:pt x="3752" y="8558"/>
                      <a:pt x="3736" y="8554"/>
                    </a:cubicBezTo>
                    <a:cubicBezTo>
                      <a:pt x="3706" y="8554"/>
                      <a:pt x="3676" y="8574"/>
                      <a:pt x="3656" y="8604"/>
                    </a:cubicBezTo>
                    <a:cubicBezTo>
                      <a:pt x="3646" y="8624"/>
                      <a:pt x="3646" y="8664"/>
                      <a:pt x="3666" y="8694"/>
                    </a:cubicBezTo>
                    <a:lnTo>
                      <a:pt x="3876" y="8974"/>
                    </a:lnTo>
                    <a:cubicBezTo>
                      <a:pt x="3596" y="9245"/>
                      <a:pt x="3315" y="9355"/>
                      <a:pt x="3135" y="9395"/>
                    </a:cubicBezTo>
                    <a:cubicBezTo>
                      <a:pt x="3105" y="9405"/>
                      <a:pt x="3065" y="9415"/>
                      <a:pt x="3025" y="9425"/>
                    </a:cubicBezTo>
                    <a:cubicBezTo>
                      <a:pt x="2474" y="9595"/>
                      <a:pt x="1973" y="9896"/>
                      <a:pt x="1563" y="10316"/>
                    </a:cubicBezTo>
                    <a:lnTo>
                      <a:pt x="972" y="10927"/>
                    </a:lnTo>
                    <a:lnTo>
                      <a:pt x="8773" y="663"/>
                    </a:lnTo>
                    <a:close/>
                    <a:moveTo>
                      <a:pt x="9122" y="1"/>
                    </a:moveTo>
                    <a:cubicBezTo>
                      <a:pt x="9098" y="1"/>
                      <a:pt x="9072" y="10"/>
                      <a:pt x="9053" y="22"/>
                    </a:cubicBezTo>
                    <a:lnTo>
                      <a:pt x="31" y="11888"/>
                    </a:lnTo>
                    <a:cubicBezTo>
                      <a:pt x="1" y="11919"/>
                      <a:pt x="1" y="11969"/>
                      <a:pt x="41" y="11999"/>
                    </a:cubicBezTo>
                    <a:cubicBezTo>
                      <a:pt x="51" y="12009"/>
                      <a:pt x="71" y="12019"/>
                      <a:pt x="91" y="12019"/>
                    </a:cubicBezTo>
                    <a:cubicBezTo>
                      <a:pt x="111" y="12019"/>
                      <a:pt x="141" y="12009"/>
                      <a:pt x="151" y="11989"/>
                    </a:cubicBezTo>
                    <a:lnTo>
                      <a:pt x="1683" y="10426"/>
                    </a:lnTo>
                    <a:cubicBezTo>
                      <a:pt x="2074" y="10036"/>
                      <a:pt x="2554" y="9745"/>
                      <a:pt x="3065" y="9585"/>
                    </a:cubicBezTo>
                    <a:cubicBezTo>
                      <a:pt x="3105" y="9575"/>
                      <a:pt x="3145" y="9565"/>
                      <a:pt x="3165" y="9565"/>
                    </a:cubicBezTo>
                    <a:cubicBezTo>
                      <a:pt x="3385" y="9505"/>
                      <a:pt x="3726" y="9375"/>
                      <a:pt x="4056" y="9034"/>
                    </a:cubicBezTo>
                    <a:cubicBezTo>
                      <a:pt x="4076" y="9004"/>
                      <a:pt x="4086" y="8964"/>
                      <a:pt x="4056" y="8934"/>
                    </a:cubicBezTo>
                    <a:lnTo>
                      <a:pt x="3906" y="8724"/>
                    </a:lnTo>
                    <a:cubicBezTo>
                      <a:pt x="3966" y="8724"/>
                      <a:pt x="4046" y="8714"/>
                      <a:pt x="4136" y="8694"/>
                    </a:cubicBezTo>
                    <a:cubicBezTo>
                      <a:pt x="4357" y="8634"/>
                      <a:pt x="4687" y="8504"/>
                      <a:pt x="5018" y="8163"/>
                    </a:cubicBezTo>
                    <a:cubicBezTo>
                      <a:pt x="5048" y="8133"/>
                      <a:pt x="5048" y="8083"/>
                      <a:pt x="5018" y="8053"/>
                    </a:cubicBezTo>
                    <a:lnTo>
                      <a:pt x="4867" y="7853"/>
                    </a:lnTo>
                    <a:cubicBezTo>
                      <a:pt x="4948" y="7843"/>
                      <a:pt x="5018" y="7833"/>
                      <a:pt x="5098" y="7813"/>
                    </a:cubicBezTo>
                    <a:cubicBezTo>
                      <a:pt x="5148" y="7793"/>
                      <a:pt x="5228" y="7773"/>
                      <a:pt x="5298" y="7743"/>
                    </a:cubicBezTo>
                    <a:cubicBezTo>
                      <a:pt x="5378" y="7703"/>
                      <a:pt x="5448" y="7663"/>
                      <a:pt x="5518" y="7623"/>
                    </a:cubicBezTo>
                    <a:cubicBezTo>
                      <a:pt x="5598" y="7562"/>
                      <a:pt x="5679" y="7502"/>
                      <a:pt x="5739" y="7432"/>
                    </a:cubicBezTo>
                    <a:cubicBezTo>
                      <a:pt x="5809" y="7362"/>
                      <a:pt x="5889" y="7282"/>
                      <a:pt x="5959" y="7182"/>
                    </a:cubicBezTo>
                    <a:cubicBezTo>
                      <a:pt x="5979" y="7142"/>
                      <a:pt x="5979" y="7092"/>
                      <a:pt x="5939" y="7072"/>
                    </a:cubicBezTo>
                    <a:lnTo>
                      <a:pt x="5759" y="6912"/>
                    </a:lnTo>
                    <a:cubicBezTo>
                      <a:pt x="5769" y="6902"/>
                      <a:pt x="5799" y="6902"/>
                      <a:pt x="5819" y="6892"/>
                    </a:cubicBezTo>
                    <a:cubicBezTo>
                      <a:pt x="5869" y="6871"/>
                      <a:pt x="5919" y="6851"/>
                      <a:pt x="5979" y="6821"/>
                    </a:cubicBezTo>
                    <a:cubicBezTo>
                      <a:pt x="6109" y="6761"/>
                      <a:pt x="6239" y="6671"/>
                      <a:pt x="6360" y="6551"/>
                    </a:cubicBezTo>
                    <a:cubicBezTo>
                      <a:pt x="6510" y="6411"/>
                      <a:pt x="6640" y="6241"/>
                      <a:pt x="6730" y="6050"/>
                    </a:cubicBezTo>
                    <a:cubicBezTo>
                      <a:pt x="6750" y="6010"/>
                      <a:pt x="6730" y="5960"/>
                      <a:pt x="6690" y="5940"/>
                    </a:cubicBezTo>
                    <a:lnTo>
                      <a:pt x="6480" y="5830"/>
                    </a:lnTo>
                    <a:cubicBezTo>
                      <a:pt x="6540" y="5810"/>
                      <a:pt x="6610" y="5770"/>
                      <a:pt x="6690" y="5710"/>
                    </a:cubicBezTo>
                    <a:cubicBezTo>
                      <a:pt x="6860" y="5600"/>
                      <a:pt x="7161" y="5339"/>
                      <a:pt x="7341" y="4859"/>
                    </a:cubicBezTo>
                    <a:cubicBezTo>
                      <a:pt x="7351" y="4839"/>
                      <a:pt x="7341" y="4819"/>
                      <a:pt x="7331" y="4799"/>
                    </a:cubicBezTo>
                    <a:cubicBezTo>
                      <a:pt x="7331" y="4779"/>
                      <a:pt x="7311" y="4759"/>
                      <a:pt x="7291" y="4749"/>
                    </a:cubicBezTo>
                    <a:lnTo>
                      <a:pt x="7061" y="4678"/>
                    </a:lnTo>
                    <a:cubicBezTo>
                      <a:pt x="7121" y="4638"/>
                      <a:pt x="7191" y="4598"/>
                      <a:pt x="7261" y="4538"/>
                    </a:cubicBezTo>
                    <a:cubicBezTo>
                      <a:pt x="7451" y="4378"/>
                      <a:pt x="7701" y="4098"/>
                      <a:pt x="7842" y="3647"/>
                    </a:cubicBezTo>
                    <a:cubicBezTo>
                      <a:pt x="7852" y="3627"/>
                      <a:pt x="7842" y="3607"/>
                      <a:pt x="7832" y="3587"/>
                    </a:cubicBezTo>
                    <a:cubicBezTo>
                      <a:pt x="7822" y="3567"/>
                      <a:pt x="7802" y="3547"/>
                      <a:pt x="7782" y="3547"/>
                    </a:cubicBezTo>
                    <a:lnTo>
                      <a:pt x="7561" y="3487"/>
                    </a:lnTo>
                    <a:cubicBezTo>
                      <a:pt x="7611" y="3447"/>
                      <a:pt x="7681" y="3397"/>
                      <a:pt x="7741" y="3337"/>
                    </a:cubicBezTo>
                    <a:cubicBezTo>
                      <a:pt x="7922" y="3176"/>
                      <a:pt x="8162" y="2886"/>
                      <a:pt x="8302" y="2445"/>
                    </a:cubicBezTo>
                    <a:cubicBezTo>
                      <a:pt x="8312" y="2425"/>
                      <a:pt x="8312" y="2405"/>
                      <a:pt x="8302" y="2385"/>
                    </a:cubicBezTo>
                    <a:cubicBezTo>
                      <a:pt x="8292" y="2365"/>
                      <a:pt x="8272" y="2345"/>
                      <a:pt x="8252" y="2345"/>
                    </a:cubicBezTo>
                    <a:lnTo>
                      <a:pt x="8022" y="2285"/>
                    </a:lnTo>
                    <a:cubicBezTo>
                      <a:pt x="8082" y="2245"/>
                      <a:pt x="8142" y="2195"/>
                      <a:pt x="8212" y="2135"/>
                    </a:cubicBezTo>
                    <a:cubicBezTo>
                      <a:pt x="8412" y="1965"/>
                      <a:pt x="9063" y="412"/>
                      <a:pt x="9193" y="112"/>
                    </a:cubicBezTo>
                    <a:cubicBezTo>
                      <a:pt x="9214" y="72"/>
                      <a:pt x="9193" y="32"/>
                      <a:pt x="9163" y="12"/>
                    </a:cubicBezTo>
                    <a:cubicBezTo>
                      <a:pt x="9152" y="4"/>
                      <a:pt x="9138" y="1"/>
                      <a:pt x="9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6" name="Google Shape;10696;p73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cubicBezTo>
                      <a:pt x="8983" y="41"/>
                      <a:pt x="7471" y="1233"/>
                      <a:pt x="7361" y="1463"/>
                    </a:cubicBezTo>
                    <a:cubicBezTo>
                      <a:pt x="7251" y="1693"/>
                      <a:pt x="7231" y="1864"/>
                      <a:pt x="7231" y="1864"/>
                    </a:cubicBezTo>
                    <a:lnTo>
                      <a:pt x="7001" y="1493"/>
                    </a:lnTo>
                    <a:cubicBezTo>
                      <a:pt x="6650" y="1723"/>
                      <a:pt x="6440" y="2004"/>
                      <a:pt x="6330" y="2234"/>
                    </a:cubicBezTo>
                    <a:cubicBezTo>
                      <a:pt x="6219" y="2464"/>
                      <a:pt x="6189" y="2635"/>
                      <a:pt x="6189" y="2635"/>
                    </a:cubicBezTo>
                    <a:lnTo>
                      <a:pt x="5969" y="2254"/>
                    </a:lnTo>
                    <a:cubicBezTo>
                      <a:pt x="5609" y="2494"/>
                      <a:pt x="5408" y="2785"/>
                      <a:pt x="5308" y="3015"/>
                    </a:cubicBezTo>
                    <a:cubicBezTo>
                      <a:pt x="5248" y="3135"/>
                      <a:pt x="5218" y="3235"/>
                      <a:pt x="5208" y="3306"/>
                    </a:cubicBezTo>
                    <a:cubicBezTo>
                      <a:pt x="5188" y="3376"/>
                      <a:pt x="5188" y="3416"/>
                      <a:pt x="5188" y="3416"/>
                    </a:cubicBezTo>
                    <a:lnTo>
                      <a:pt x="4948" y="3065"/>
                    </a:lnTo>
                    <a:cubicBezTo>
                      <a:pt x="4587" y="3326"/>
                      <a:pt x="4407" y="3636"/>
                      <a:pt x="4327" y="3876"/>
                    </a:cubicBezTo>
                    <a:cubicBezTo>
                      <a:pt x="4287" y="3997"/>
                      <a:pt x="4267" y="4097"/>
                      <a:pt x="4257" y="4167"/>
                    </a:cubicBezTo>
                    <a:cubicBezTo>
                      <a:pt x="4247" y="4237"/>
                      <a:pt x="4257" y="4277"/>
                      <a:pt x="4257" y="4277"/>
                    </a:cubicBezTo>
                    <a:lnTo>
                      <a:pt x="3966" y="3967"/>
                    </a:lnTo>
                    <a:cubicBezTo>
                      <a:pt x="3796" y="4117"/>
                      <a:pt x="3676" y="4277"/>
                      <a:pt x="3596" y="4427"/>
                    </a:cubicBezTo>
                    <a:cubicBezTo>
                      <a:pt x="3516" y="4577"/>
                      <a:pt x="3466" y="4718"/>
                      <a:pt x="3446" y="4848"/>
                    </a:cubicBezTo>
                    <a:cubicBezTo>
                      <a:pt x="3436" y="4908"/>
                      <a:pt x="3426" y="4958"/>
                      <a:pt x="3426" y="5008"/>
                    </a:cubicBezTo>
                    <a:cubicBezTo>
                      <a:pt x="3426" y="5058"/>
                      <a:pt x="3426" y="5098"/>
                      <a:pt x="3426" y="5138"/>
                    </a:cubicBezTo>
                    <a:cubicBezTo>
                      <a:pt x="3426" y="5198"/>
                      <a:pt x="3436" y="5238"/>
                      <a:pt x="3436" y="5238"/>
                    </a:cubicBezTo>
                    <a:lnTo>
                      <a:pt x="3085" y="4998"/>
                    </a:lnTo>
                    <a:cubicBezTo>
                      <a:pt x="3015" y="5088"/>
                      <a:pt x="2955" y="5178"/>
                      <a:pt x="2915" y="5258"/>
                    </a:cubicBezTo>
                    <a:cubicBezTo>
                      <a:pt x="2865" y="5348"/>
                      <a:pt x="2825" y="5429"/>
                      <a:pt x="2795" y="5519"/>
                    </a:cubicBezTo>
                    <a:cubicBezTo>
                      <a:pt x="2775" y="5599"/>
                      <a:pt x="2755" y="5669"/>
                      <a:pt x="2745" y="5739"/>
                    </a:cubicBezTo>
                    <a:cubicBezTo>
                      <a:pt x="2725" y="5819"/>
                      <a:pt x="2725" y="5879"/>
                      <a:pt x="2725" y="5939"/>
                    </a:cubicBezTo>
                    <a:cubicBezTo>
                      <a:pt x="2725" y="6059"/>
                      <a:pt x="2745" y="6160"/>
                      <a:pt x="2765" y="6220"/>
                    </a:cubicBezTo>
                    <a:cubicBezTo>
                      <a:pt x="2775" y="6280"/>
                      <a:pt x="2795" y="6320"/>
                      <a:pt x="2795" y="6320"/>
                    </a:cubicBezTo>
                    <a:lnTo>
                      <a:pt x="2404" y="6160"/>
                    </a:lnTo>
                    <a:cubicBezTo>
                      <a:pt x="2174" y="6530"/>
                      <a:pt x="2124" y="6861"/>
                      <a:pt x="2134" y="7101"/>
                    </a:cubicBezTo>
                    <a:cubicBezTo>
                      <a:pt x="2144" y="7331"/>
                      <a:pt x="2204" y="7471"/>
                      <a:pt x="2214" y="7481"/>
                    </a:cubicBezTo>
                    <a:lnTo>
                      <a:pt x="1813" y="7321"/>
                    </a:lnTo>
                    <a:cubicBezTo>
                      <a:pt x="1593" y="7692"/>
                      <a:pt x="1543" y="8032"/>
                      <a:pt x="1553" y="8263"/>
                    </a:cubicBezTo>
                    <a:cubicBezTo>
                      <a:pt x="1553" y="8303"/>
                      <a:pt x="1553" y="8353"/>
                      <a:pt x="1553" y="8413"/>
                    </a:cubicBezTo>
                    <a:cubicBezTo>
                      <a:pt x="1533" y="8953"/>
                      <a:pt x="1383" y="9474"/>
                      <a:pt x="1112" y="9945"/>
                    </a:cubicBezTo>
                    <a:lnTo>
                      <a:pt x="1" y="11868"/>
                    </a:lnTo>
                    <a:lnTo>
                      <a:pt x="1" y="11868"/>
                    </a:lnTo>
                    <a:lnTo>
                      <a:pt x="903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7" name="Google Shape;10697;p73"/>
              <p:cNvSpPr/>
              <p:nvPr/>
            </p:nvSpPr>
            <p:spPr>
              <a:xfrm>
                <a:off x="5214075" y="1119075"/>
                <a:ext cx="230350" cy="3006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27" extrusionOk="0">
                    <a:moveTo>
                      <a:pt x="8643" y="571"/>
                    </a:moveTo>
                    <a:lnTo>
                      <a:pt x="812" y="10855"/>
                    </a:lnTo>
                    <a:lnTo>
                      <a:pt x="1272" y="10064"/>
                    </a:lnTo>
                    <a:cubicBezTo>
                      <a:pt x="1553" y="9583"/>
                      <a:pt x="1703" y="9042"/>
                      <a:pt x="1723" y="8492"/>
                    </a:cubicBezTo>
                    <a:cubicBezTo>
                      <a:pt x="1733" y="8432"/>
                      <a:pt x="1733" y="8382"/>
                      <a:pt x="1733" y="8342"/>
                    </a:cubicBezTo>
                    <a:cubicBezTo>
                      <a:pt x="1723" y="8151"/>
                      <a:pt x="1753" y="7851"/>
                      <a:pt x="1943" y="7500"/>
                    </a:cubicBezTo>
                    <a:lnTo>
                      <a:pt x="2264" y="7641"/>
                    </a:lnTo>
                    <a:cubicBezTo>
                      <a:pt x="2275" y="7643"/>
                      <a:pt x="2285" y="7644"/>
                      <a:pt x="2294" y="7644"/>
                    </a:cubicBezTo>
                    <a:cubicBezTo>
                      <a:pt x="2319" y="7644"/>
                      <a:pt x="2339" y="7635"/>
                      <a:pt x="2354" y="7621"/>
                    </a:cubicBezTo>
                    <a:cubicBezTo>
                      <a:pt x="2384" y="7590"/>
                      <a:pt x="2384" y="7560"/>
                      <a:pt x="2374" y="7530"/>
                    </a:cubicBezTo>
                    <a:cubicBezTo>
                      <a:pt x="2354" y="7480"/>
                      <a:pt x="2314" y="7360"/>
                      <a:pt x="2314" y="7180"/>
                    </a:cubicBezTo>
                    <a:cubicBezTo>
                      <a:pt x="2304" y="6980"/>
                      <a:pt x="2334" y="6689"/>
                      <a:pt x="2524" y="6339"/>
                    </a:cubicBezTo>
                    <a:lnTo>
                      <a:pt x="2855" y="6479"/>
                    </a:lnTo>
                    <a:cubicBezTo>
                      <a:pt x="2863" y="6482"/>
                      <a:pt x="2871" y="6483"/>
                      <a:pt x="2879" y="6483"/>
                    </a:cubicBezTo>
                    <a:cubicBezTo>
                      <a:pt x="2901" y="6483"/>
                      <a:pt x="2923" y="6474"/>
                      <a:pt x="2945" y="6459"/>
                    </a:cubicBezTo>
                    <a:cubicBezTo>
                      <a:pt x="2965" y="6439"/>
                      <a:pt x="2975" y="6399"/>
                      <a:pt x="2965" y="6369"/>
                    </a:cubicBezTo>
                    <a:cubicBezTo>
                      <a:pt x="2955" y="6359"/>
                      <a:pt x="2945" y="6329"/>
                      <a:pt x="2935" y="6279"/>
                    </a:cubicBezTo>
                    <a:cubicBezTo>
                      <a:pt x="2915" y="6189"/>
                      <a:pt x="2905" y="6108"/>
                      <a:pt x="2905" y="6018"/>
                    </a:cubicBezTo>
                    <a:cubicBezTo>
                      <a:pt x="2905" y="5968"/>
                      <a:pt x="2905" y="5898"/>
                      <a:pt x="2915" y="5838"/>
                    </a:cubicBezTo>
                    <a:cubicBezTo>
                      <a:pt x="2925" y="5768"/>
                      <a:pt x="2945" y="5688"/>
                      <a:pt x="2965" y="5618"/>
                    </a:cubicBezTo>
                    <a:cubicBezTo>
                      <a:pt x="2995" y="5538"/>
                      <a:pt x="3035" y="5457"/>
                      <a:pt x="3075" y="5377"/>
                    </a:cubicBezTo>
                    <a:cubicBezTo>
                      <a:pt x="3105" y="5327"/>
                      <a:pt x="3145" y="5257"/>
                      <a:pt x="3195" y="5187"/>
                    </a:cubicBezTo>
                    <a:lnTo>
                      <a:pt x="3475" y="5387"/>
                    </a:lnTo>
                    <a:cubicBezTo>
                      <a:pt x="3491" y="5397"/>
                      <a:pt x="3508" y="5402"/>
                      <a:pt x="3526" y="5402"/>
                    </a:cubicBezTo>
                    <a:cubicBezTo>
                      <a:pt x="3543" y="5402"/>
                      <a:pt x="3561" y="5397"/>
                      <a:pt x="3576" y="5387"/>
                    </a:cubicBezTo>
                    <a:cubicBezTo>
                      <a:pt x="3606" y="5367"/>
                      <a:pt x="3616" y="5337"/>
                      <a:pt x="3606" y="5297"/>
                    </a:cubicBezTo>
                    <a:cubicBezTo>
                      <a:pt x="3606" y="5297"/>
                      <a:pt x="3606" y="5267"/>
                      <a:pt x="3596" y="5207"/>
                    </a:cubicBezTo>
                    <a:cubicBezTo>
                      <a:pt x="3596" y="5177"/>
                      <a:pt x="3596" y="5137"/>
                      <a:pt x="3596" y="5087"/>
                    </a:cubicBezTo>
                    <a:cubicBezTo>
                      <a:pt x="3596" y="5047"/>
                      <a:pt x="3606" y="4997"/>
                      <a:pt x="3616" y="4937"/>
                    </a:cubicBezTo>
                    <a:cubicBezTo>
                      <a:pt x="3636" y="4807"/>
                      <a:pt x="3686" y="4676"/>
                      <a:pt x="3756" y="4546"/>
                    </a:cubicBezTo>
                    <a:cubicBezTo>
                      <a:pt x="3836" y="4406"/>
                      <a:pt x="3936" y="4276"/>
                      <a:pt x="4046" y="4166"/>
                    </a:cubicBezTo>
                    <a:lnTo>
                      <a:pt x="4277" y="4416"/>
                    </a:lnTo>
                    <a:cubicBezTo>
                      <a:pt x="4299" y="4431"/>
                      <a:pt x="4321" y="4440"/>
                      <a:pt x="4347" y="4440"/>
                    </a:cubicBezTo>
                    <a:cubicBezTo>
                      <a:pt x="4356" y="4440"/>
                      <a:pt x="4366" y="4439"/>
                      <a:pt x="4377" y="4436"/>
                    </a:cubicBezTo>
                    <a:cubicBezTo>
                      <a:pt x="4407" y="4416"/>
                      <a:pt x="4427" y="4386"/>
                      <a:pt x="4427" y="4356"/>
                    </a:cubicBezTo>
                    <a:cubicBezTo>
                      <a:pt x="4427" y="4346"/>
                      <a:pt x="4427" y="4316"/>
                      <a:pt x="4427" y="4256"/>
                    </a:cubicBezTo>
                    <a:cubicBezTo>
                      <a:pt x="4437" y="4196"/>
                      <a:pt x="4447" y="4106"/>
                      <a:pt x="4497" y="3985"/>
                    </a:cubicBezTo>
                    <a:cubicBezTo>
                      <a:pt x="4547" y="3825"/>
                      <a:pt x="4687" y="3525"/>
                      <a:pt x="5018" y="3264"/>
                    </a:cubicBezTo>
                    <a:lnTo>
                      <a:pt x="5208" y="3545"/>
                    </a:lnTo>
                    <a:cubicBezTo>
                      <a:pt x="5223" y="3567"/>
                      <a:pt x="5249" y="3579"/>
                      <a:pt x="5274" y="3579"/>
                    </a:cubicBezTo>
                    <a:cubicBezTo>
                      <a:pt x="5282" y="3579"/>
                      <a:pt x="5291" y="3577"/>
                      <a:pt x="5298" y="3575"/>
                    </a:cubicBezTo>
                    <a:cubicBezTo>
                      <a:pt x="5338" y="3565"/>
                      <a:pt x="5358" y="3535"/>
                      <a:pt x="5358" y="3505"/>
                    </a:cubicBezTo>
                    <a:cubicBezTo>
                      <a:pt x="5358" y="3505"/>
                      <a:pt x="5368" y="3465"/>
                      <a:pt x="5378" y="3405"/>
                    </a:cubicBezTo>
                    <a:cubicBezTo>
                      <a:pt x="5388" y="3345"/>
                      <a:pt x="5418" y="3244"/>
                      <a:pt x="5468" y="3134"/>
                    </a:cubicBezTo>
                    <a:cubicBezTo>
                      <a:pt x="5558" y="2944"/>
                      <a:pt x="5719" y="2684"/>
                      <a:pt x="6039" y="2453"/>
                    </a:cubicBezTo>
                    <a:lnTo>
                      <a:pt x="6209" y="2754"/>
                    </a:lnTo>
                    <a:cubicBezTo>
                      <a:pt x="6226" y="2778"/>
                      <a:pt x="6249" y="2796"/>
                      <a:pt x="6279" y="2796"/>
                    </a:cubicBezTo>
                    <a:cubicBezTo>
                      <a:pt x="6286" y="2796"/>
                      <a:pt x="6292" y="2796"/>
                      <a:pt x="6299" y="2794"/>
                    </a:cubicBezTo>
                    <a:cubicBezTo>
                      <a:pt x="6329" y="2784"/>
                      <a:pt x="6360" y="2764"/>
                      <a:pt x="6360" y="2724"/>
                    </a:cubicBezTo>
                    <a:cubicBezTo>
                      <a:pt x="6370" y="2724"/>
                      <a:pt x="6390" y="2563"/>
                      <a:pt x="6490" y="2353"/>
                    </a:cubicBezTo>
                    <a:cubicBezTo>
                      <a:pt x="6590" y="2173"/>
                      <a:pt x="6760" y="1913"/>
                      <a:pt x="7071" y="1692"/>
                    </a:cubicBezTo>
                    <a:lnTo>
                      <a:pt x="7251" y="1983"/>
                    </a:lnTo>
                    <a:cubicBezTo>
                      <a:pt x="7259" y="2007"/>
                      <a:pt x="7288" y="2025"/>
                      <a:pt x="7314" y="2025"/>
                    </a:cubicBezTo>
                    <a:cubicBezTo>
                      <a:pt x="7320" y="2025"/>
                      <a:pt x="7326" y="2024"/>
                      <a:pt x="7331" y="2023"/>
                    </a:cubicBezTo>
                    <a:cubicBezTo>
                      <a:pt x="7371" y="2023"/>
                      <a:pt x="7391" y="1993"/>
                      <a:pt x="7401" y="1953"/>
                    </a:cubicBezTo>
                    <a:cubicBezTo>
                      <a:pt x="7401" y="1953"/>
                      <a:pt x="7421" y="1792"/>
                      <a:pt x="7521" y="1582"/>
                    </a:cubicBezTo>
                    <a:cubicBezTo>
                      <a:pt x="7581" y="1462"/>
                      <a:pt x="8142" y="981"/>
                      <a:pt x="8643" y="571"/>
                    </a:cubicBezTo>
                    <a:close/>
                    <a:moveTo>
                      <a:pt x="9120" y="1"/>
                    </a:moveTo>
                    <a:cubicBezTo>
                      <a:pt x="9102" y="1"/>
                      <a:pt x="9081" y="6"/>
                      <a:pt x="9063" y="20"/>
                    </a:cubicBezTo>
                    <a:cubicBezTo>
                      <a:pt x="9053" y="30"/>
                      <a:pt x="7501" y="1252"/>
                      <a:pt x="7371" y="1502"/>
                    </a:cubicBezTo>
                    <a:cubicBezTo>
                      <a:pt x="7341" y="1592"/>
                      <a:pt x="7311" y="1662"/>
                      <a:pt x="7291" y="1732"/>
                    </a:cubicBezTo>
                    <a:lnTo>
                      <a:pt x="7171" y="1532"/>
                    </a:lnTo>
                    <a:cubicBezTo>
                      <a:pt x="7151" y="1512"/>
                      <a:pt x="7141" y="1492"/>
                      <a:pt x="7111" y="1492"/>
                    </a:cubicBezTo>
                    <a:cubicBezTo>
                      <a:pt x="7105" y="1489"/>
                      <a:pt x="7099" y="1488"/>
                      <a:pt x="7093" y="1488"/>
                    </a:cubicBezTo>
                    <a:cubicBezTo>
                      <a:pt x="7079" y="1488"/>
                      <a:pt x="7065" y="1495"/>
                      <a:pt x="7050" y="1502"/>
                    </a:cubicBezTo>
                    <a:cubicBezTo>
                      <a:pt x="6660" y="1752"/>
                      <a:pt x="6450" y="2063"/>
                      <a:pt x="6350" y="2273"/>
                    </a:cubicBezTo>
                    <a:cubicBezTo>
                      <a:pt x="6299" y="2363"/>
                      <a:pt x="6269" y="2433"/>
                      <a:pt x="6249" y="2493"/>
                    </a:cubicBezTo>
                    <a:lnTo>
                      <a:pt x="6139" y="2293"/>
                    </a:lnTo>
                    <a:cubicBezTo>
                      <a:pt x="6119" y="2273"/>
                      <a:pt x="6099" y="2263"/>
                      <a:pt x="6079" y="2253"/>
                    </a:cubicBezTo>
                    <a:cubicBezTo>
                      <a:pt x="6059" y="2253"/>
                      <a:pt x="6039" y="2253"/>
                      <a:pt x="6019" y="2263"/>
                    </a:cubicBezTo>
                    <a:cubicBezTo>
                      <a:pt x="5618" y="2523"/>
                      <a:pt x="5418" y="2844"/>
                      <a:pt x="5318" y="3064"/>
                    </a:cubicBezTo>
                    <a:cubicBezTo>
                      <a:pt x="5288" y="3134"/>
                      <a:pt x="5258" y="3214"/>
                      <a:pt x="5238" y="3284"/>
                    </a:cubicBezTo>
                    <a:lnTo>
                      <a:pt x="5098" y="3094"/>
                    </a:lnTo>
                    <a:cubicBezTo>
                      <a:pt x="5088" y="3074"/>
                      <a:pt x="5068" y="3064"/>
                      <a:pt x="5048" y="3064"/>
                    </a:cubicBezTo>
                    <a:cubicBezTo>
                      <a:pt x="5042" y="3061"/>
                      <a:pt x="5035" y="3060"/>
                      <a:pt x="5028" y="3060"/>
                    </a:cubicBezTo>
                    <a:cubicBezTo>
                      <a:pt x="5012" y="3060"/>
                      <a:pt x="4995" y="3067"/>
                      <a:pt x="4988" y="3074"/>
                    </a:cubicBezTo>
                    <a:cubicBezTo>
                      <a:pt x="4567" y="3375"/>
                      <a:pt x="4397" y="3735"/>
                      <a:pt x="4337" y="3925"/>
                    </a:cubicBezTo>
                    <a:cubicBezTo>
                      <a:pt x="4307" y="4015"/>
                      <a:pt x="4287" y="4096"/>
                      <a:pt x="4277" y="4156"/>
                    </a:cubicBezTo>
                    <a:lnTo>
                      <a:pt x="4116" y="3985"/>
                    </a:lnTo>
                    <a:cubicBezTo>
                      <a:pt x="4099" y="3968"/>
                      <a:pt x="4071" y="3957"/>
                      <a:pt x="4045" y="3957"/>
                    </a:cubicBezTo>
                    <a:cubicBezTo>
                      <a:pt x="4027" y="3957"/>
                      <a:pt x="4009" y="3963"/>
                      <a:pt x="3996" y="3975"/>
                    </a:cubicBezTo>
                    <a:cubicBezTo>
                      <a:pt x="3836" y="4126"/>
                      <a:pt x="3706" y="4286"/>
                      <a:pt x="3606" y="4466"/>
                    </a:cubicBezTo>
                    <a:cubicBezTo>
                      <a:pt x="3536" y="4616"/>
                      <a:pt x="3475" y="4767"/>
                      <a:pt x="3455" y="4907"/>
                    </a:cubicBezTo>
                    <a:cubicBezTo>
                      <a:pt x="3435" y="4977"/>
                      <a:pt x="3435" y="5037"/>
                      <a:pt x="3425" y="5087"/>
                    </a:cubicBezTo>
                    <a:cubicBezTo>
                      <a:pt x="3425" y="5107"/>
                      <a:pt x="3425" y="5127"/>
                      <a:pt x="3425" y="5147"/>
                    </a:cubicBezTo>
                    <a:lnTo>
                      <a:pt x="3225" y="5007"/>
                    </a:lnTo>
                    <a:cubicBezTo>
                      <a:pt x="3213" y="4999"/>
                      <a:pt x="3197" y="4994"/>
                      <a:pt x="3180" y="4994"/>
                    </a:cubicBezTo>
                    <a:cubicBezTo>
                      <a:pt x="3157" y="4994"/>
                      <a:pt x="3133" y="5003"/>
                      <a:pt x="3115" y="5027"/>
                    </a:cubicBezTo>
                    <a:cubicBezTo>
                      <a:pt x="3035" y="5117"/>
                      <a:pt x="2975" y="5217"/>
                      <a:pt x="2925" y="5297"/>
                    </a:cubicBezTo>
                    <a:cubicBezTo>
                      <a:pt x="2875" y="5387"/>
                      <a:pt x="2845" y="5478"/>
                      <a:pt x="2805" y="5568"/>
                    </a:cubicBezTo>
                    <a:cubicBezTo>
                      <a:pt x="2785" y="5648"/>
                      <a:pt x="2764" y="5728"/>
                      <a:pt x="2744" y="5808"/>
                    </a:cubicBezTo>
                    <a:cubicBezTo>
                      <a:pt x="2734" y="5888"/>
                      <a:pt x="2734" y="5958"/>
                      <a:pt x="2734" y="6018"/>
                    </a:cubicBezTo>
                    <a:cubicBezTo>
                      <a:pt x="2734" y="6098"/>
                      <a:pt x="2744" y="6178"/>
                      <a:pt x="2754" y="6259"/>
                    </a:cubicBezTo>
                    <a:lnTo>
                      <a:pt x="2524" y="6158"/>
                    </a:lnTo>
                    <a:cubicBezTo>
                      <a:pt x="2513" y="6153"/>
                      <a:pt x="2501" y="6150"/>
                      <a:pt x="2489" y="6150"/>
                    </a:cubicBezTo>
                    <a:cubicBezTo>
                      <a:pt x="2458" y="6150"/>
                      <a:pt x="2428" y="6167"/>
                      <a:pt x="2414" y="6189"/>
                    </a:cubicBezTo>
                    <a:cubicBezTo>
                      <a:pt x="2174" y="6599"/>
                      <a:pt x="2134" y="6960"/>
                      <a:pt x="2144" y="7180"/>
                    </a:cubicBezTo>
                    <a:cubicBezTo>
                      <a:pt x="2144" y="7270"/>
                      <a:pt x="2154" y="7350"/>
                      <a:pt x="2174" y="7420"/>
                    </a:cubicBezTo>
                    <a:lnTo>
                      <a:pt x="1933" y="7320"/>
                    </a:lnTo>
                    <a:cubicBezTo>
                      <a:pt x="1923" y="7315"/>
                      <a:pt x="1912" y="7312"/>
                      <a:pt x="1902" y="7312"/>
                    </a:cubicBezTo>
                    <a:cubicBezTo>
                      <a:pt x="1873" y="7312"/>
                      <a:pt x="1848" y="7331"/>
                      <a:pt x="1833" y="7360"/>
                    </a:cubicBezTo>
                    <a:cubicBezTo>
                      <a:pt x="1593" y="7761"/>
                      <a:pt x="1553" y="8121"/>
                      <a:pt x="1563" y="8352"/>
                    </a:cubicBezTo>
                    <a:cubicBezTo>
                      <a:pt x="1563" y="8382"/>
                      <a:pt x="1563" y="8432"/>
                      <a:pt x="1563" y="8482"/>
                    </a:cubicBezTo>
                    <a:cubicBezTo>
                      <a:pt x="1543" y="9002"/>
                      <a:pt x="1393" y="9523"/>
                      <a:pt x="1122" y="9984"/>
                    </a:cubicBezTo>
                    <a:lnTo>
                      <a:pt x="21" y="11896"/>
                    </a:lnTo>
                    <a:cubicBezTo>
                      <a:pt x="1" y="11937"/>
                      <a:pt x="11" y="11987"/>
                      <a:pt x="51" y="12017"/>
                    </a:cubicBezTo>
                    <a:cubicBezTo>
                      <a:pt x="61" y="12017"/>
                      <a:pt x="81" y="12027"/>
                      <a:pt x="91" y="12027"/>
                    </a:cubicBezTo>
                    <a:cubicBezTo>
                      <a:pt x="121" y="12027"/>
                      <a:pt x="141" y="12017"/>
                      <a:pt x="161" y="11997"/>
                    </a:cubicBezTo>
                    <a:lnTo>
                      <a:pt x="9183" y="130"/>
                    </a:lnTo>
                    <a:cubicBezTo>
                      <a:pt x="9214" y="100"/>
                      <a:pt x="9204" y="50"/>
                      <a:pt x="9173" y="20"/>
                    </a:cubicBezTo>
                    <a:cubicBezTo>
                      <a:pt x="9162" y="9"/>
                      <a:pt x="9142" y="1"/>
                      <a:pt x="9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8" name="Google Shape;10698;p73"/>
              <p:cNvSpPr/>
              <p:nvPr/>
            </p:nvSpPr>
            <p:spPr>
              <a:xfrm>
                <a:off x="5214075" y="1358075"/>
                <a:ext cx="230100" cy="71450"/>
              </a:xfrm>
              <a:custGeom>
                <a:avLst/>
                <a:gdLst/>
                <a:ahLst/>
                <a:cxnLst/>
                <a:rect l="l" t="t" r="r" b="b"/>
                <a:pathLst>
                  <a:path w="9204" h="2858" extrusionOk="0">
                    <a:moveTo>
                      <a:pt x="8462" y="334"/>
                    </a:moveTo>
                    <a:cubicBezTo>
                      <a:pt x="8062" y="544"/>
                      <a:pt x="7731" y="694"/>
                      <a:pt x="7651" y="704"/>
                    </a:cubicBezTo>
                    <a:cubicBezTo>
                      <a:pt x="7491" y="704"/>
                      <a:pt x="7371" y="684"/>
                      <a:pt x="7371" y="674"/>
                    </a:cubicBezTo>
                    <a:cubicBezTo>
                      <a:pt x="7341" y="674"/>
                      <a:pt x="7301" y="684"/>
                      <a:pt x="7281" y="714"/>
                    </a:cubicBezTo>
                    <a:cubicBezTo>
                      <a:pt x="7261" y="744"/>
                      <a:pt x="7261" y="784"/>
                      <a:pt x="7281" y="804"/>
                    </a:cubicBezTo>
                    <a:lnTo>
                      <a:pt x="7421" y="995"/>
                    </a:lnTo>
                    <a:cubicBezTo>
                      <a:pt x="7191" y="1125"/>
                      <a:pt x="6980" y="1165"/>
                      <a:pt x="6840" y="1175"/>
                    </a:cubicBezTo>
                    <a:cubicBezTo>
                      <a:pt x="6816" y="1176"/>
                      <a:pt x="6793" y="1177"/>
                      <a:pt x="6771" y="1177"/>
                    </a:cubicBezTo>
                    <a:cubicBezTo>
                      <a:pt x="6641" y="1177"/>
                      <a:pt x="6560" y="1155"/>
                      <a:pt x="6560" y="1155"/>
                    </a:cubicBezTo>
                    <a:cubicBezTo>
                      <a:pt x="6552" y="1152"/>
                      <a:pt x="6544" y="1151"/>
                      <a:pt x="6536" y="1151"/>
                    </a:cubicBezTo>
                    <a:cubicBezTo>
                      <a:pt x="6511" y="1151"/>
                      <a:pt x="6485" y="1162"/>
                      <a:pt x="6470" y="1185"/>
                    </a:cubicBezTo>
                    <a:cubicBezTo>
                      <a:pt x="6450" y="1215"/>
                      <a:pt x="6450" y="1255"/>
                      <a:pt x="6470" y="1285"/>
                    </a:cubicBezTo>
                    <a:lnTo>
                      <a:pt x="6610" y="1465"/>
                    </a:lnTo>
                    <a:cubicBezTo>
                      <a:pt x="6380" y="1605"/>
                      <a:pt x="6169" y="1636"/>
                      <a:pt x="6029" y="1636"/>
                    </a:cubicBezTo>
                    <a:cubicBezTo>
                      <a:pt x="5939" y="1636"/>
                      <a:pt x="5869" y="1636"/>
                      <a:pt x="5819" y="1625"/>
                    </a:cubicBezTo>
                    <a:cubicBezTo>
                      <a:pt x="5779" y="1615"/>
                      <a:pt x="5759" y="1605"/>
                      <a:pt x="5759" y="1605"/>
                    </a:cubicBezTo>
                    <a:cubicBezTo>
                      <a:pt x="5749" y="1603"/>
                      <a:pt x="5739" y="1602"/>
                      <a:pt x="5730" y="1602"/>
                    </a:cubicBezTo>
                    <a:cubicBezTo>
                      <a:pt x="5704" y="1602"/>
                      <a:pt x="5681" y="1613"/>
                      <a:pt x="5659" y="1636"/>
                    </a:cubicBezTo>
                    <a:cubicBezTo>
                      <a:pt x="5639" y="1656"/>
                      <a:pt x="5639" y="1696"/>
                      <a:pt x="5659" y="1726"/>
                    </a:cubicBezTo>
                    <a:lnTo>
                      <a:pt x="5779" y="1916"/>
                    </a:lnTo>
                    <a:cubicBezTo>
                      <a:pt x="5572" y="2023"/>
                      <a:pt x="5379" y="2049"/>
                      <a:pt x="5250" y="2049"/>
                    </a:cubicBezTo>
                    <a:cubicBezTo>
                      <a:pt x="5223" y="2049"/>
                      <a:pt x="5199" y="2048"/>
                      <a:pt x="5178" y="2046"/>
                    </a:cubicBezTo>
                    <a:cubicBezTo>
                      <a:pt x="5088" y="2046"/>
                      <a:pt x="5018" y="2026"/>
                      <a:pt x="4988" y="2016"/>
                    </a:cubicBezTo>
                    <a:cubicBezTo>
                      <a:pt x="4948" y="2006"/>
                      <a:pt x="4928" y="1996"/>
                      <a:pt x="4918" y="1996"/>
                    </a:cubicBezTo>
                    <a:cubicBezTo>
                      <a:pt x="4906" y="1988"/>
                      <a:pt x="4893" y="1985"/>
                      <a:pt x="4880" y="1985"/>
                    </a:cubicBezTo>
                    <a:cubicBezTo>
                      <a:pt x="4860" y="1985"/>
                      <a:pt x="4840" y="1994"/>
                      <a:pt x="4827" y="2006"/>
                    </a:cubicBezTo>
                    <a:cubicBezTo>
                      <a:pt x="4797" y="2036"/>
                      <a:pt x="4797" y="2066"/>
                      <a:pt x="4807" y="2106"/>
                    </a:cubicBezTo>
                    <a:lnTo>
                      <a:pt x="4897" y="2306"/>
                    </a:lnTo>
                    <a:cubicBezTo>
                      <a:pt x="4797" y="2346"/>
                      <a:pt x="4697" y="2377"/>
                      <a:pt x="4587" y="2387"/>
                    </a:cubicBezTo>
                    <a:cubicBezTo>
                      <a:pt x="4487" y="2387"/>
                      <a:pt x="4377" y="2387"/>
                      <a:pt x="4287" y="2367"/>
                    </a:cubicBezTo>
                    <a:cubicBezTo>
                      <a:pt x="4247" y="2357"/>
                      <a:pt x="4217" y="2346"/>
                      <a:pt x="4186" y="2336"/>
                    </a:cubicBezTo>
                    <a:cubicBezTo>
                      <a:pt x="4156" y="2326"/>
                      <a:pt x="4136" y="2316"/>
                      <a:pt x="4106" y="2306"/>
                    </a:cubicBezTo>
                    <a:cubicBezTo>
                      <a:pt x="4076" y="2286"/>
                      <a:pt x="4056" y="2276"/>
                      <a:pt x="4056" y="2266"/>
                    </a:cubicBezTo>
                    <a:cubicBezTo>
                      <a:pt x="4041" y="2256"/>
                      <a:pt x="4024" y="2251"/>
                      <a:pt x="4006" y="2251"/>
                    </a:cubicBezTo>
                    <a:cubicBezTo>
                      <a:pt x="3989" y="2251"/>
                      <a:pt x="3971" y="2256"/>
                      <a:pt x="3956" y="2266"/>
                    </a:cubicBezTo>
                    <a:cubicBezTo>
                      <a:pt x="3936" y="2286"/>
                      <a:pt x="3916" y="2316"/>
                      <a:pt x="3926" y="2357"/>
                    </a:cubicBezTo>
                    <a:lnTo>
                      <a:pt x="3976" y="2577"/>
                    </a:lnTo>
                    <a:cubicBezTo>
                      <a:pt x="3926" y="2587"/>
                      <a:pt x="3876" y="2597"/>
                      <a:pt x="3836" y="2607"/>
                    </a:cubicBezTo>
                    <a:lnTo>
                      <a:pt x="3646" y="2607"/>
                    </a:lnTo>
                    <a:cubicBezTo>
                      <a:pt x="3596" y="2597"/>
                      <a:pt x="3546" y="2597"/>
                      <a:pt x="3486" y="2577"/>
                    </a:cubicBezTo>
                    <a:cubicBezTo>
                      <a:pt x="3445" y="2567"/>
                      <a:pt x="3405" y="2557"/>
                      <a:pt x="3365" y="2537"/>
                    </a:cubicBezTo>
                    <a:cubicBezTo>
                      <a:pt x="3305" y="2517"/>
                      <a:pt x="3255" y="2487"/>
                      <a:pt x="3205" y="2447"/>
                    </a:cubicBezTo>
                    <a:cubicBezTo>
                      <a:pt x="3175" y="2427"/>
                      <a:pt x="3165" y="2407"/>
                      <a:pt x="3155" y="2397"/>
                    </a:cubicBezTo>
                    <a:cubicBezTo>
                      <a:pt x="3136" y="2384"/>
                      <a:pt x="3118" y="2376"/>
                      <a:pt x="3099" y="2376"/>
                    </a:cubicBezTo>
                    <a:cubicBezTo>
                      <a:pt x="3088" y="2376"/>
                      <a:pt x="3076" y="2379"/>
                      <a:pt x="3065" y="2387"/>
                    </a:cubicBezTo>
                    <a:cubicBezTo>
                      <a:pt x="3035" y="2397"/>
                      <a:pt x="3015" y="2427"/>
                      <a:pt x="3015" y="2457"/>
                    </a:cubicBezTo>
                    <a:lnTo>
                      <a:pt x="3015" y="2697"/>
                    </a:lnTo>
                    <a:cubicBezTo>
                      <a:pt x="2925" y="2687"/>
                      <a:pt x="2815" y="2667"/>
                      <a:pt x="2684" y="2637"/>
                    </a:cubicBezTo>
                    <a:cubicBezTo>
                      <a:pt x="2134" y="2477"/>
                      <a:pt x="1583" y="2367"/>
                      <a:pt x="1062" y="2326"/>
                    </a:cubicBezTo>
                    <a:cubicBezTo>
                      <a:pt x="942" y="2316"/>
                      <a:pt x="822" y="2306"/>
                      <a:pt x="722" y="2296"/>
                    </a:cubicBezTo>
                    <a:lnTo>
                      <a:pt x="8462" y="334"/>
                    </a:lnTo>
                    <a:close/>
                    <a:moveTo>
                      <a:pt x="9114" y="1"/>
                    </a:moveTo>
                    <a:cubicBezTo>
                      <a:pt x="9107" y="1"/>
                      <a:pt x="9100" y="2"/>
                      <a:pt x="9093" y="3"/>
                    </a:cubicBezTo>
                    <a:lnTo>
                      <a:pt x="71" y="2296"/>
                    </a:lnTo>
                    <a:cubicBezTo>
                      <a:pt x="21" y="2306"/>
                      <a:pt x="1" y="2346"/>
                      <a:pt x="11" y="2387"/>
                    </a:cubicBezTo>
                    <a:cubicBezTo>
                      <a:pt x="11" y="2430"/>
                      <a:pt x="41" y="2459"/>
                      <a:pt x="82" y="2459"/>
                    </a:cubicBezTo>
                    <a:cubicBezTo>
                      <a:pt x="88" y="2459"/>
                      <a:pt x="94" y="2458"/>
                      <a:pt x="101" y="2457"/>
                    </a:cubicBezTo>
                    <a:cubicBezTo>
                      <a:pt x="132" y="2454"/>
                      <a:pt x="176" y="2451"/>
                      <a:pt x="241" y="2451"/>
                    </a:cubicBezTo>
                    <a:cubicBezTo>
                      <a:pt x="385" y="2451"/>
                      <a:pt x="630" y="2462"/>
                      <a:pt x="1052" y="2497"/>
                    </a:cubicBezTo>
                    <a:cubicBezTo>
                      <a:pt x="1563" y="2537"/>
                      <a:pt x="2094" y="2637"/>
                      <a:pt x="2634" y="2797"/>
                    </a:cubicBezTo>
                    <a:cubicBezTo>
                      <a:pt x="2795" y="2837"/>
                      <a:pt x="2925" y="2857"/>
                      <a:pt x="3025" y="2857"/>
                    </a:cubicBezTo>
                    <a:lnTo>
                      <a:pt x="3105" y="2857"/>
                    </a:lnTo>
                    <a:cubicBezTo>
                      <a:pt x="3145" y="2847"/>
                      <a:pt x="3175" y="2817"/>
                      <a:pt x="3175" y="2777"/>
                    </a:cubicBezTo>
                    <a:lnTo>
                      <a:pt x="3175" y="2627"/>
                    </a:lnTo>
                    <a:cubicBezTo>
                      <a:pt x="3215" y="2657"/>
                      <a:pt x="3255" y="2677"/>
                      <a:pt x="3305" y="2687"/>
                    </a:cubicBezTo>
                    <a:cubicBezTo>
                      <a:pt x="3345" y="2707"/>
                      <a:pt x="3395" y="2727"/>
                      <a:pt x="3455" y="2747"/>
                    </a:cubicBezTo>
                    <a:cubicBezTo>
                      <a:pt x="3516" y="2757"/>
                      <a:pt x="3576" y="2767"/>
                      <a:pt x="3636" y="2777"/>
                    </a:cubicBezTo>
                    <a:cubicBezTo>
                      <a:pt x="3706" y="2777"/>
                      <a:pt x="3786" y="2777"/>
                      <a:pt x="3856" y="2767"/>
                    </a:cubicBezTo>
                    <a:cubicBezTo>
                      <a:pt x="3926" y="2757"/>
                      <a:pt x="4006" y="2747"/>
                      <a:pt x="4096" y="2717"/>
                    </a:cubicBezTo>
                    <a:cubicBezTo>
                      <a:pt x="4136" y="2707"/>
                      <a:pt x="4156" y="2667"/>
                      <a:pt x="4156" y="2627"/>
                    </a:cubicBezTo>
                    <a:lnTo>
                      <a:pt x="4129" y="2497"/>
                    </a:lnTo>
                    <a:lnTo>
                      <a:pt x="4129" y="2497"/>
                    </a:lnTo>
                    <a:cubicBezTo>
                      <a:pt x="4168" y="2507"/>
                      <a:pt x="4207" y="2517"/>
                      <a:pt x="4257" y="2527"/>
                    </a:cubicBezTo>
                    <a:cubicBezTo>
                      <a:pt x="4320" y="2546"/>
                      <a:pt x="4392" y="2553"/>
                      <a:pt x="4469" y="2553"/>
                    </a:cubicBezTo>
                    <a:cubicBezTo>
                      <a:pt x="4513" y="2553"/>
                      <a:pt x="4559" y="2550"/>
                      <a:pt x="4607" y="2547"/>
                    </a:cubicBezTo>
                    <a:cubicBezTo>
                      <a:pt x="4757" y="2537"/>
                      <a:pt x="4907" y="2497"/>
                      <a:pt x="5048" y="2427"/>
                    </a:cubicBezTo>
                    <a:cubicBezTo>
                      <a:pt x="5088" y="2407"/>
                      <a:pt x="5108" y="2357"/>
                      <a:pt x="5088" y="2316"/>
                    </a:cubicBezTo>
                    <a:lnTo>
                      <a:pt x="5038" y="2196"/>
                    </a:lnTo>
                    <a:lnTo>
                      <a:pt x="5038" y="2196"/>
                    </a:lnTo>
                    <a:cubicBezTo>
                      <a:pt x="5078" y="2206"/>
                      <a:pt x="5118" y="2216"/>
                      <a:pt x="5168" y="2216"/>
                    </a:cubicBezTo>
                    <a:cubicBezTo>
                      <a:pt x="5191" y="2218"/>
                      <a:pt x="5218" y="2219"/>
                      <a:pt x="5248" y="2219"/>
                    </a:cubicBezTo>
                    <a:cubicBezTo>
                      <a:pt x="5411" y="2219"/>
                      <a:pt x="5668" y="2187"/>
                      <a:pt x="5939" y="2026"/>
                    </a:cubicBezTo>
                    <a:cubicBezTo>
                      <a:pt x="5959" y="2006"/>
                      <a:pt x="5969" y="1996"/>
                      <a:pt x="5979" y="1966"/>
                    </a:cubicBezTo>
                    <a:cubicBezTo>
                      <a:pt x="5979" y="1946"/>
                      <a:pt x="5979" y="1926"/>
                      <a:pt x="5969" y="1906"/>
                    </a:cubicBezTo>
                    <a:lnTo>
                      <a:pt x="5899" y="1796"/>
                    </a:lnTo>
                    <a:lnTo>
                      <a:pt x="5899" y="1796"/>
                    </a:lnTo>
                    <a:cubicBezTo>
                      <a:pt x="5939" y="1806"/>
                      <a:pt x="5979" y="1806"/>
                      <a:pt x="6029" y="1806"/>
                    </a:cubicBezTo>
                    <a:cubicBezTo>
                      <a:pt x="6209" y="1796"/>
                      <a:pt x="6490" y="1756"/>
                      <a:pt x="6780" y="1555"/>
                    </a:cubicBezTo>
                    <a:cubicBezTo>
                      <a:pt x="6800" y="1545"/>
                      <a:pt x="6810" y="1525"/>
                      <a:pt x="6810" y="1505"/>
                    </a:cubicBezTo>
                    <a:cubicBezTo>
                      <a:pt x="6820" y="1485"/>
                      <a:pt x="6810" y="1455"/>
                      <a:pt x="6800" y="1435"/>
                    </a:cubicBezTo>
                    <a:lnTo>
                      <a:pt x="6720" y="1345"/>
                    </a:lnTo>
                    <a:cubicBezTo>
                      <a:pt x="6760" y="1345"/>
                      <a:pt x="6810" y="1345"/>
                      <a:pt x="6850" y="1335"/>
                    </a:cubicBezTo>
                    <a:cubicBezTo>
                      <a:pt x="7030" y="1325"/>
                      <a:pt x="7301" y="1275"/>
                      <a:pt x="7581" y="1085"/>
                    </a:cubicBezTo>
                    <a:cubicBezTo>
                      <a:pt x="7601" y="1075"/>
                      <a:pt x="7621" y="1055"/>
                      <a:pt x="7621" y="1035"/>
                    </a:cubicBezTo>
                    <a:cubicBezTo>
                      <a:pt x="7621" y="1005"/>
                      <a:pt x="7621" y="985"/>
                      <a:pt x="7611" y="965"/>
                    </a:cubicBezTo>
                    <a:lnTo>
                      <a:pt x="7531" y="864"/>
                    </a:lnTo>
                    <a:lnTo>
                      <a:pt x="7531" y="864"/>
                    </a:lnTo>
                    <a:cubicBezTo>
                      <a:pt x="7551" y="869"/>
                      <a:pt x="7571" y="872"/>
                      <a:pt x="7593" y="872"/>
                    </a:cubicBezTo>
                    <a:cubicBezTo>
                      <a:pt x="7614" y="872"/>
                      <a:pt x="7636" y="869"/>
                      <a:pt x="7661" y="864"/>
                    </a:cubicBezTo>
                    <a:cubicBezTo>
                      <a:pt x="7862" y="864"/>
                      <a:pt x="8943" y="274"/>
                      <a:pt x="9153" y="153"/>
                    </a:cubicBezTo>
                    <a:cubicBezTo>
                      <a:pt x="9193" y="133"/>
                      <a:pt x="9204" y="93"/>
                      <a:pt x="9193" y="63"/>
                    </a:cubicBezTo>
                    <a:cubicBezTo>
                      <a:pt x="9185" y="22"/>
                      <a:pt x="9149" y="1"/>
                      <a:pt x="91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9" name="Google Shape;10699;p73"/>
              <p:cNvSpPr/>
              <p:nvPr/>
            </p:nvSpPr>
            <p:spPr>
              <a:xfrm>
                <a:off x="5216325" y="1357375"/>
                <a:ext cx="22560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405" extrusionOk="0">
                    <a:moveTo>
                      <a:pt x="5260" y="0"/>
                    </a:moveTo>
                    <a:cubicBezTo>
                      <a:pt x="4962" y="0"/>
                      <a:pt x="4730" y="86"/>
                      <a:pt x="4587" y="181"/>
                    </a:cubicBezTo>
                    <a:cubicBezTo>
                      <a:pt x="4507" y="232"/>
                      <a:pt x="4447" y="282"/>
                      <a:pt x="4417" y="322"/>
                    </a:cubicBezTo>
                    <a:cubicBezTo>
                      <a:pt x="4377" y="352"/>
                      <a:pt x="4357" y="382"/>
                      <a:pt x="4357" y="382"/>
                    </a:cubicBezTo>
                    <a:lnTo>
                      <a:pt x="4337" y="71"/>
                    </a:lnTo>
                    <a:cubicBezTo>
                      <a:pt x="4177" y="81"/>
                      <a:pt x="4036" y="121"/>
                      <a:pt x="3916" y="161"/>
                    </a:cubicBezTo>
                    <a:cubicBezTo>
                      <a:pt x="3796" y="211"/>
                      <a:pt x="3706" y="272"/>
                      <a:pt x="3646" y="332"/>
                    </a:cubicBezTo>
                    <a:cubicBezTo>
                      <a:pt x="3606" y="362"/>
                      <a:pt x="3576" y="392"/>
                      <a:pt x="3556" y="422"/>
                    </a:cubicBezTo>
                    <a:cubicBezTo>
                      <a:pt x="3536" y="442"/>
                      <a:pt x="3516" y="472"/>
                      <a:pt x="3496" y="492"/>
                    </a:cubicBezTo>
                    <a:cubicBezTo>
                      <a:pt x="3466" y="532"/>
                      <a:pt x="3456" y="562"/>
                      <a:pt x="3456" y="562"/>
                    </a:cubicBezTo>
                    <a:lnTo>
                      <a:pt x="3365" y="262"/>
                    </a:lnTo>
                    <a:cubicBezTo>
                      <a:pt x="3285" y="282"/>
                      <a:pt x="3215" y="302"/>
                      <a:pt x="3145" y="332"/>
                    </a:cubicBezTo>
                    <a:cubicBezTo>
                      <a:pt x="3085" y="362"/>
                      <a:pt x="3025" y="392"/>
                      <a:pt x="2965" y="422"/>
                    </a:cubicBezTo>
                    <a:cubicBezTo>
                      <a:pt x="2915" y="462"/>
                      <a:pt x="2875" y="492"/>
                      <a:pt x="2835" y="532"/>
                    </a:cubicBezTo>
                    <a:cubicBezTo>
                      <a:pt x="2795" y="562"/>
                      <a:pt x="2765" y="602"/>
                      <a:pt x="2735" y="632"/>
                    </a:cubicBezTo>
                    <a:cubicBezTo>
                      <a:pt x="2685" y="702"/>
                      <a:pt x="2644" y="762"/>
                      <a:pt x="2624" y="812"/>
                    </a:cubicBezTo>
                    <a:cubicBezTo>
                      <a:pt x="2614" y="852"/>
                      <a:pt x="2604" y="882"/>
                      <a:pt x="2604" y="882"/>
                    </a:cubicBezTo>
                    <a:lnTo>
                      <a:pt x="2454" y="612"/>
                    </a:lnTo>
                    <a:cubicBezTo>
                      <a:pt x="2334" y="652"/>
                      <a:pt x="2204" y="762"/>
                      <a:pt x="2084" y="882"/>
                    </a:cubicBezTo>
                    <a:cubicBezTo>
                      <a:pt x="1703" y="1253"/>
                      <a:pt x="1293" y="1603"/>
                      <a:pt x="842" y="1894"/>
                    </a:cubicBezTo>
                    <a:cubicBezTo>
                      <a:pt x="501" y="2124"/>
                      <a:pt x="161" y="2344"/>
                      <a:pt x="1" y="2405"/>
                    </a:cubicBezTo>
                    <a:lnTo>
                      <a:pt x="9023" y="111"/>
                    </a:lnTo>
                    <a:cubicBezTo>
                      <a:pt x="9015" y="111"/>
                      <a:pt x="8952" y="111"/>
                      <a:pt x="8856" y="111"/>
                    </a:cubicBezTo>
                    <a:cubicBezTo>
                      <a:pt x="8469" y="111"/>
                      <a:pt x="7539" y="117"/>
                      <a:pt x="7411" y="181"/>
                    </a:cubicBezTo>
                    <a:cubicBezTo>
                      <a:pt x="7241" y="262"/>
                      <a:pt x="7151" y="352"/>
                      <a:pt x="7151" y="352"/>
                    </a:cubicBezTo>
                    <a:lnTo>
                      <a:pt x="7191" y="41"/>
                    </a:lnTo>
                    <a:cubicBezTo>
                      <a:pt x="7142" y="36"/>
                      <a:pt x="7095" y="34"/>
                      <a:pt x="7049" y="34"/>
                    </a:cubicBezTo>
                    <a:cubicBezTo>
                      <a:pt x="6811" y="34"/>
                      <a:pt x="6613" y="94"/>
                      <a:pt x="6470" y="161"/>
                    </a:cubicBezTo>
                    <a:cubicBezTo>
                      <a:pt x="6300" y="232"/>
                      <a:pt x="6209" y="322"/>
                      <a:pt x="6209" y="322"/>
                    </a:cubicBezTo>
                    <a:lnTo>
                      <a:pt x="6260" y="11"/>
                    </a:lnTo>
                    <a:cubicBezTo>
                      <a:pt x="6210" y="6"/>
                      <a:pt x="6162" y="4"/>
                      <a:pt x="6115" y="4"/>
                    </a:cubicBezTo>
                    <a:cubicBezTo>
                      <a:pt x="5871" y="4"/>
                      <a:pt x="5671" y="66"/>
                      <a:pt x="5528" y="141"/>
                    </a:cubicBezTo>
                    <a:cubicBezTo>
                      <a:pt x="5448" y="181"/>
                      <a:pt x="5388" y="221"/>
                      <a:pt x="5348" y="262"/>
                    </a:cubicBezTo>
                    <a:cubicBezTo>
                      <a:pt x="5298" y="292"/>
                      <a:pt x="5278" y="312"/>
                      <a:pt x="5278" y="312"/>
                    </a:cubicBezTo>
                    <a:lnTo>
                      <a:pt x="5308" y="1"/>
                    </a:lnTo>
                    <a:cubicBezTo>
                      <a:pt x="5292" y="1"/>
                      <a:pt x="5276" y="0"/>
                      <a:pt x="5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0" name="Google Shape;10700;p73"/>
              <p:cNvSpPr/>
              <p:nvPr/>
            </p:nvSpPr>
            <p:spPr>
              <a:xfrm>
                <a:off x="5213825" y="1355250"/>
                <a:ext cx="230350" cy="64250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2570" extrusionOk="0">
                    <a:moveTo>
                      <a:pt x="6259" y="166"/>
                    </a:moveTo>
                    <a:lnTo>
                      <a:pt x="6229" y="397"/>
                    </a:lnTo>
                    <a:cubicBezTo>
                      <a:pt x="6229" y="427"/>
                      <a:pt x="6239" y="467"/>
                      <a:pt x="6269" y="477"/>
                    </a:cubicBezTo>
                    <a:cubicBezTo>
                      <a:pt x="6287" y="486"/>
                      <a:pt x="6303" y="491"/>
                      <a:pt x="6318" y="491"/>
                    </a:cubicBezTo>
                    <a:cubicBezTo>
                      <a:pt x="6336" y="491"/>
                      <a:pt x="6353" y="483"/>
                      <a:pt x="6370" y="467"/>
                    </a:cubicBezTo>
                    <a:cubicBezTo>
                      <a:pt x="6370" y="467"/>
                      <a:pt x="6450" y="387"/>
                      <a:pt x="6610" y="317"/>
                    </a:cubicBezTo>
                    <a:cubicBezTo>
                      <a:pt x="6730" y="261"/>
                      <a:pt x="6911" y="205"/>
                      <a:pt x="7144" y="205"/>
                    </a:cubicBezTo>
                    <a:cubicBezTo>
                      <a:pt x="7162" y="205"/>
                      <a:pt x="7181" y="206"/>
                      <a:pt x="7201" y="206"/>
                    </a:cubicBezTo>
                    <a:lnTo>
                      <a:pt x="7171" y="427"/>
                    </a:lnTo>
                    <a:cubicBezTo>
                      <a:pt x="7161" y="467"/>
                      <a:pt x="7181" y="497"/>
                      <a:pt x="7211" y="517"/>
                    </a:cubicBezTo>
                    <a:cubicBezTo>
                      <a:pt x="7225" y="520"/>
                      <a:pt x="7239" y="523"/>
                      <a:pt x="7251" y="523"/>
                    </a:cubicBezTo>
                    <a:cubicBezTo>
                      <a:pt x="7273" y="523"/>
                      <a:pt x="7292" y="516"/>
                      <a:pt x="7311" y="497"/>
                    </a:cubicBezTo>
                    <a:cubicBezTo>
                      <a:pt x="7311" y="497"/>
                      <a:pt x="7391" y="417"/>
                      <a:pt x="7551" y="347"/>
                    </a:cubicBezTo>
                    <a:cubicBezTo>
                      <a:pt x="7611" y="317"/>
                      <a:pt x="8012" y="296"/>
                      <a:pt x="8432" y="286"/>
                    </a:cubicBezTo>
                    <a:lnTo>
                      <a:pt x="8432" y="286"/>
                    </a:lnTo>
                    <a:lnTo>
                      <a:pt x="672" y="2259"/>
                    </a:lnTo>
                    <a:cubicBezTo>
                      <a:pt x="772" y="2199"/>
                      <a:pt x="872" y="2129"/>
                      <a:pt x="992" y="2049"/>
                    </a:cubicBezTo>
                    <a:cubicBezTo>
                      <a:pt x="1433" y="1759"/>
                      <a:pt x="1853" y="1418"/>
                      <a:pt x="2244" y="1027"/>
                    </a:cubicBezTo>
                    <a:cubicBezTo>
                      <a:pt x="2344" y="927"/>
                      <a:pt x="2434" y="847"/>
                      <a:pt x="2514" y="807"/>
                    </a:cubicBezTo>
                    <a:lnTo>
                      <a:pt x="2624" y="1007"/>
                    </a:lnTo>
                    <a:cubicBezTo>
                      <a:pt x="2641" y="1032"/>
                      <a:pt x="2664" y="1050"/>
                      <a:pt x="2694" y="1050"/>
                    </a:cubicBezTo>
                    <a:cubicBezTo>
                      <a:pt x="2701" y="1050"/>
                      <a:pt x="2707" y="1049"/>
                      <a:pt x="2714" y="1048"/>
                    </a:cubicBezTo>
                    <a:cubicBezTo>
                      <a:pt x="2744" y="1048"/>
                      <a:pt x="2774" y="1027"/>
                      <a:pt x="2785" y="987"/>
                    </a:cubicBezTo>
                    <a:cubicBezTo>
                      <a:pt x="2785" y="987"/>
                      <a:pt x="2795" y="967"/>
                      <a:pt x="2805" y="927"/>
                    </a:cubicBezTo>
                    <a:cubicBezTo>
                      <a:pt x="2835" y="877"/>
                      <a:pt x="2865" y="827"/>
                      <a:pt x="2905" y="777"/>
                    </a:cubicBezTo>
                    <a:cubicBezTo>
                      <a:pt x="2925" y="747"/>
                      <a:pt x="2955" y="707"/>
                      <a:pt x="2985" y="677"/>
                    </a:cubicBezTo>
                    <a:cubicBezTo>
                      <a:pt x="3025" y="637"/>
                      <a:pt x="3075" y="607"/>
                      <a:pt x="3115" y="577"/>
                    </a:cubicBezTo>
                    <a:cubicBezTo>
                      <a:pt x="3165" y="547"/>
                      <a:pt x="3225" y="517"/>
                      <a:pt x="3275" y="497"/>
                    </a:cubicBezTo>
                    <a:cubicBezTo>
                      <a:pt x="3315" y="477"/>
                      <a:pt x="3365" y="457"/>
                      <a:pt x="3415" y="447"/>
                    </a:cubicBezTo>
                    <a:lnTo>
                      <a:pt x="3475" y="667"/>
                    </a:lnTo>
                    <a:cubicBezTo>
                      <a:pt x="3485" y="697"/>
                      <a:pt x="3516" y="727"/>
                      <a:pt x="3556" y="727"/>
                    </a:cubicBezTo>
                    <a:cubicBezTo>
                      <a:pt x="3586" y="727"/>
                      <a:pt x="3616" y="707"/>
                      <a:pt x="3636" y="677"/>
                    </a:cubicBezTo>
                    <a:cubicBezTo>
                      <a:pt x="3636" y="677"/>
                      <a:pt x="3646" y="657"/>
                      <a:pt x="3666" y="627"/>
                    </a:cubicBezTo>
                    <a:cubicBezTo>
                      <a:pt x="3676" y="607"/>
                      <a:pt x="3696" y="587"/>
                      <a:pt x="3716" y="557"/>
                    </a:cubicBezTo>
                    <a:cubicBezTo>
                      <a:pt x="3736" y="537"/>
                      <a:pt x="3766" y="507"/>
                      <a:pt x="3796" y="487"/>
                    </a:cubicBezTo>
                    <a:cubicBezTo>
                      <a:pt x="3866" y="427"/>
                      <a:pt x="3946" y="367"/>
                      <a:pt x="4046" y="327"/>
                    </a:cubicBezTo>
                    <a:cubicBezTo>
                      <a:pt x="4146" y="286"/>
                      <a:pt x="4257" y="256"/>
                      <a:pt x="4357" y="246"/>
                    </a:cubicBezTo>
                    <a:lnTo>
                      <a:pt x="4377" y="467"/>
                    </a:lnTo>
                    <a:cubicBezTo>
                      <a:pt x="4377" y="507"/>
                      <a:pt x="4407" y="537"/>
                      <a:pt x="4437" y="547"/>
                    </a:cubicBezTo>
                    <a:cubicBezTo>
                      <a:pt x="4442" y="549"/>
                      <a:pt x="4448" y="549"/>
                      <a:pt x="4454" y="549"/>
                    </a:cubicBezTo>
                    <a:cubicBezTo>
                      <a:pt x="4481" y="549"/>
                      <a:pt x="4511" y="533"/>
                      <a:pt x="4527" y="517"/>
                    </a:cubicBezTo>
                    <a:cubicBezTo>
                      <a:pt x="4527" y="507"/>
                      <a:pt x="4547" y="487"/>
                      <a:pt x="4577" y="457"/>
                    </a:cubicBezTo>
                    <a:cubicBezTo>
                      <a:pt x="4597" y="437"/>
                      <a:pt x="4647" y="387"/>
                      <a:pt x="4727" y="337"/>
                    </a:cubicBezTo>
                    <a:cubicBezTo>
                      <a:pt x="4827" y="276"/>
                      <a:pt x="5028" y="176"/>
                      <a:pt x="5318" y="166"/>
                    </a:cubicBezTo>
                    <a:lnTo>
                      <a:pt x="5318" y="166"/>
                    </a:lnTo>
                    <a:lnTo>
                      <a:pt x="5298" y="397"/>
                    </a:lnTo>
                    <a:cubicBezTo>
                      <a:pt x="5298" y="427"/>
                      <a:pt x="5318" y="467"/>
                      <a:pt x="5348" y="477"/>
                    </a:cubicBezTo>
                    <a:cubicBezTo>
                      <a:pt x="5359" y="479"/>
                      <a:pt x="5369" y="481"/>
                      <a:pt x="5378" y="481"/>
                    </a:cubicBezTo>
                    <a:cubicBezTo>
                      <a:pt x="5404" y="481"/>
                      <a:pt x="5426" y="471"/>
                      <a:pt x="5448" y="457"/>
                    </a:cubicBezTo>
                    <a:cubicBezTo>
                      <a:pt x="5448" y="457"/>
                      <a:pt x="5468" y="437"/>
                      <a:pt x="5498" y="407"/>
                    </a:cubicBezTo>
                    <a:cubicBezTo>
                      <a:pt x="5528" y="377"/>
                      <a:pt x="5588" y="337"/>
                      <a:pt x="5669" y="296"/>
                    </a:cubicBezTo>
                    <a:cubicBezTo>
                      <a:pt x="5799" y="236"/>
                      <a:pt x="5999" y="166"/>
                      <a:pt x="6259" y="166"/>
                    </a:cubicBezTo>
                    <a:close/>
                    <a:moveTo>
                      <a:pt x="6232" y="0"/>
                    </a:moveTo>
                    <a:cubicBezTo>
                      <a:pt x="5948" y="0"/>
                      <a:pt x="5727" y="77"/>
                      <a:pt x="5588" y="146"/>
                    </a:cubicBezTo>
                    <a:cubicBezTo>
                      <a:pt x="5548" y="166"/>
                      <a:pt x="5518" y="196"/>
                      <a:pt x="5478" y="216"/>
                    </a:cubicBezTo>
                    <a:lnTo>
                      <a:pt x="5488" y="86"/>
                    </a:lnTo>
                    <a:cubicBezTo>
                      <a:pt x="5488" y="66"/>
                      <a:pt x="5478" y="46"/>
                      <a:pt x="5468" y="26"/>
                    </a:cubicBezTo>
                    <a:cubicBezTo>
                      <a:pt x="5448" y="16"/>
                      <a:pt x="5428" y="6"/>
                      <a:pt x="5408" y="6"/>
                    </a:cubicBezTo>
                    <a:cubicBezTo>
                      <a:pt x="5382" y="5"/>
                      <a:pt x="5356" y="4"/>
                      <a:pt x="5330" y="4"/>
                    </a:cubicBezTo>
                    <a:cubicBezTo>
                      <a:pt x="4992" y="4"/>
                      <a:pt x="4758" y="122"/>
                      <a:pt x="4637" y="196"/>
                    </a:cubicBezTo>
                    <a:cubicBezTo>
                      <a:pt x="4597" y="226"/>
                      <a:pt x="4557" y="246"/>
                      <a:pt x="4527" y="276"/>
                    </a:cubicBezTo>
                    <a:lnTo>
                      <a:pt x="4517" y="146"/>
                    </a:lnTo>
                    <a:cubicBezTo>
                      <a:pt x="4517" y="106"/>
                      <a:pt x="4477" y="66"/>
                      <a:pt x="4437" y="66"/>
                    </a:cubicBezTo>
                    <a:cubicBezTo>
                      <a:pt x="4277" y="76"/>
                      <a:pt x="4126" y="116"/>
                      <a:pt x="3986" y="176"/>
                    </a:cubicBezTo>
                    <a:cubicBezTo>
                      <a:pt x="3866" y="226"/>
                      <a:pt x="3766" y="286"/>
                      <a:pt x="3686" y="357"/>
                    </a:cubicBezTo>
                    <a:cubicBezTo>
                      <a:pt x="3646" y="387"/>
                      <a:pt x="3616" y="417"/>
                      <a:pt x="3596" y="447"/>
                    </a:cubicBezTo>
                    <a:cubicBezTo>
                      <a:pt x="3596" y="447"/>
                      <a:pt x="3586" y="457"/>
                      <a:pt x="3586" y="457"/>
                    </a:cubicBezTo>
                    <a:lnTo>
                      <a:pt x="3546" y="327"/>
                    </a:lnTo>
                    <a:cubicBezTo>
                      <a:pt x="3537" y="292"/>
                      <a:pt x="3506" y="264"/>
                      <a:pt x="3471" y="264"/>
                    </a:cubicBezTo>
                    <a:cubicBezTo>
                      <a:pt x="3466" y="264"/>
                      <a:pt x="3461" y="265"/>
                      <a:pt x="3455" y="266"/>
                    </a:cubicBezTo>
                    <a:cubicBezTo>
                      <a:pt x="3365" y="286"/>
                      <a:pt x="3275" y="317"/>
                      <a:pt x="3215" y="337"/>
                    </a:cubicBezTo>
                    <a:cubicBezTo>
                      <a:pt x="3145" y="367"/>
                      <a:pt x="3085" y="407"/>
                      <a:pt x="3025" y="437"/>
                    </a:cubicBezTo>
                    <a:cubicBezTo>
                      <a:pt x="2975" y="477"/>
                      <a:pt x="2925" y="517"/>
                      <a:pt x="2875" y="557"/>
                    </a:cubicBezTo>
                    <a:cubicBezTo>
                      <a:pt x="2835" y="597"/>
                      <a:pt x="2795" y="637"/>
                      <a:pt x="2764" y="667"/>
                    </a:cubicBezTo>
                    <a:cubicBezTo>
                      <a:pt x="2744" y="707"/>
                      <a:pt x="2714" y="747"/>
                      <a:pt x="2694" y="787"/>
                    </a:cubicBezTo>
                    <a:lnTo>
                      <a:pt x="2624" y="657"/>
                    </a:lnTo>
                    <a:cubicBezTo>
                      <a:pt x="2609" y="626"/>
                      <a:pt x="2582" y="613"/>
                      <a:pt x="2552" y="613"/>
                    </a:cubicBezTo>
                    <a:cubicBezTo>
                      <a:pt x="2543" y="613"/>
                      <a:pt x="2534" y="615"/>
                      <a:pt x="2524" y="617"/>
                    </a:cubicBezTo>
                    <a:cubicBezTo>
                      <a:pt x="2414" y="657"/>
                      <a:pt x="2274" y="757"/>
                      <a:pt x="2124" y="907"/>
                    </a:cubicBezTo>
                    <a:cubicBezTo>
                      <a:pt x="1743" y="1288"/>
                      <a:pt x="1332" y="1628"/>
                      <a:pt x="902" y="1909"/>
                    </a:cubicBezTo>
                    <a:cubicBezTo>
                      <a:pt x="371" y="2259"/>
                      <a:pt x="161" y="2379"/>
                      <a:pt x="71" y="2409"/>
                    </a:cubicBezTo>
                    <a:cubicBezTo>
                      <a:pt x="31" y="2429"/>
                      <a:pt x="1" y="2470"/>
                      <a:pt x="21" y="2510"/>
                    </a:cubicBezTo>
                    <a:cubicBezTo>
                      <a:pt x="31" y="2550"/>
                      <a:pt x="61" y="2570"/>
                      <a:pt x="101" y="2570"/>
                    </a:cubicBezTo>
                    <a:lnTo>
                      <a:pt x="121" y="2570"/>
                    </a:lnTo>
                    <a:lnTo>
                      <a:pt x="9143" y="276"/>
                    </a:lnTo>
                    <a:cubicBezTo>
                      <a:pt x="9183" y="266"/>
                      <a:pt x="9214" y="226"/>
                      <a:pt x="9203" y="186"/>
                    </a:cubicBezTo>
                    <a:cubicBezTo>
                      <a:pt x="9203" y="146"/>
                      <a:pt x="9163" y="116"/>
                      <a:pt x="9123" y="116"/>
                    </a:cubicBezTo>
                    <a:cubicBezTo>
                      <a:pt x="9108" y="114"/>
                      <a:pt x="9009" y="112"/>
                      <a:pt x="8867" y="112"/>
                    </a:cubicBezTo>
                    <a:cubicBezTo>
                      <a:pt x="8438" y="112"/>
                      <a:pt x="7614" y="129"/>
                      <a:pt x="7471" y="196"/>
                    </a:cubicBezTo>
                    <a:cubicBezTo>
                      <a:pt x="7431" y="216"/>
                      <a:pt x="7391" y="236"/>
                      <a:pt x="7361" y="256"/>
                    </a:cubicBezTo>
                    <a:lnTo>
                      <a:pt x="7381" y="136"/>
                    </a:lnTo>
                    <a:cubicBezTo>
                      <a:pt x="7381" y="116"/>
                      <a:pt x="7371" y="86"/>
                      <a:pt x="7361" y="76"/>
                    </a:cubicBezTo>
                    <a:cubicBezTo>
                      <a:pt x="7351" y="56"/>
                      <a:pt x="7321" y="46"/>
                      <a:pt x="7301" y="46"/>
                    </a:cubicBezTo>
                    <a:cubicBezTo>
                      <a:pt x="7243" y="39"/>
                      <a:pt x="7187" y="36"/>
                      <a:pt x="7134" y="36"/>
                    </a:cubicBezTo>
                    <a:cubicBezTo>
                      <a:pt x="6874" y="36"/>
                      <a:pt x="6673" y="108"/>
                      <a:pt x="6540" y="166"/>
                    </a:cubicBezTo>
                    <a:cubicBezTo>
                      <a:pt x="6490" y="186"/>
                      <a:pt x="6460" y="206"/>
                      <a:pt x="6420" y="226"/>
                    </a:cubicBezTo>
                    <a:lnTo>
                      <a:pt x="6440" y="106"/>
                    </a:lnTo>
                    <a:cubicBezTo>
                      <a:pt x="6440" y="86"/>
                      <a:pt x="6440" y="56"/>
                      <a:pt x="6420" y="46"/>
                    </a:cubicBezTo>
                    <a:cubicBezTo>
                      <a:pt x="6410" y="26"/>
                      <a:pt x="6390" y="16"/>
                      <a:pt x="6370" y="6"/>
                    </a:cubicBezTo>
                    <a:cubicBezTo>
                      <a:pt x="6322" y="2"/>
                      <a:pt x="6276" y="0"/>
                      <a:pt x="62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1" name="Google Shape;10701;p73"/>
              <p:cNvSpPr/>
              <p:nvPr/>
            </p:nvSpPr>
            <p:spPr>
              <a:xfrm>
                <a:off x="5192800" y="1233400"/>
                <a:ext cx="2205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875" extrusionOk="0">
                    <a:moveTo>
                      <a:pt x="96" y="1"/>
                    </a:moveTo>
                    <a:cubicBezTo>
                      <a:pt x="76" y="1"/>
                      <a:pt x="56" y="8"/>
                      <a:pt x="40" y="23"/>
                    </a:cubicBezTo>
                    <a:cubicBezTo>
                      <a:pt x="0" y="53"/>
                      <a:pt x="0" y="103"/>
                      <a:pt x="40" y="143"/>
                    </a:cubicBezTo>
                    <a:lnTo>
                      <a:pt x="731" y="844"/>
                    </a:lnTo>
                    <a:cubicBezTo>
                      <a:pt x="741" y="864"/>
                      <a:pt x="772" y="874"/>
                      <a:pt x="792" y="874"/>
                    </a:cubicBezTo>
                    <a:cubicBezTo>
                      <a:pt x="812" y="874"/>
                      <a:pt x="832" y="864"/>
                      <a:pt x="852" y="844"/>
                    </a:cubicBezTo>
                    <a:cubicBezTo>
                      <a:pt x="882" y="814"/>
                      <a:pt x="882" y="764"/>
                      <a:pt x="852" y="724"/>
                    </a:cubicBezTo>
                    <a:lnTo>
                      <a:pt x="151" y="23"/>
                    </a:lnTo>
                    <a:cubicBezTo>
                      <a:pt x="136" y="8"/>
                      <a:pt x="116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2" name="Google Shape;10702;p73"/>
              <p:cNvSpPr/>
              <p:nvPr/>
            </p:nvSpPr>
            <p:spPr>
              <a:xfrm>
                <a:off x="5191050" y="1195850"/>
                <a:ext cx="26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042" h="1025" extrusionOk="0">
                    <a:moveTo>
                      <a:pt x="87" y="1"/>
                    </a:moveTo>
                    <a:cubicBezTo>
                      <a:pt x="65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892" y="1005"/>
                    </a:lnTo>
                    <a:cubicBezTo>
                      <a:pt x="912" y="1025"/>
                      <a:pt x="932" y="1025"/>
                      <a:pt x="952" y="1025"/>
                    </a:cubicBezTo>
                    <a:cubicBezTo>
                      <a:pt x="972" y="1025"/>
                      <a:pt x="992" y="1025"/>
                      <a:pt x="1012" y="1005"/>
                    </a:cubicBezTo>
                    <a:cubicBezTo>
                      <a:pt x="1042" y="975"/>
                      <a:pt x="1042" y="914"/>
                      <a:pt x="1012" y="884"/>
                    </a:cubicBezTo>
                    <a:lnTo>
                      <a:pt x="151" y="23"/>
                    </a:lnTo>
                    <a:cubicBezTo>
                      <a:pt x="131" y="8"/>
                      <a:pt x="108" y="1"/>
                      <a:pt x="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3" name="Google Shape;10703;p73"/>
              <p:cNvSpPr/>
              <p:nvPr/>
            </p:nvSpPr>
            <p:spPr>
              <a:xfrm>
                <a:off x="5195800" y="1158800"/>
                <a:ext cx="24050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62" h="955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53"/>
                      <a:pt x="1" y="113"/>
                      <a:pt x="31" y="143"/>
                    </a:cubicBezTo>
                    <a:lnTo>
                      <a:pt x="812" y="934"/>
                    </a:lnTo>
                    <a:cubicBezTo>
                      <a:pt x="822" y="954"/>
                      <a:pt x="842" y="954"/>
                      <a:pt x="872" y="954"/>
                    </a:cubicBezTo>
                    <a:cubicBezTo>
                      <a:pt x="892" y="954"/>
                      <a:pt x="912" y="954"/>
                      <a:pt x="922" y="934"/>
                    </a:cubicBezTo>
                    <a:cubicBezTo>
                      <a:pt x="962" y="904"/>
                      <a:pt x="962" y="854"/>
                      <a:pt x="922" y="814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4" name="Google Shape;10704;p73"/>
              <p:cNvSpPr/>
              <p:nvPr/>
            </p:nvSpPr>
            <p:spPr>
              <a:xfrm>
                <a:off x="5204575" y="1122825"/>
                <a:ext cx="180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22" h="702" extrusionOk="0">
                    <a:moveTo>
                      <a:pt x="95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0" y="60"/>
                      <a:pt x="0" y="110"/>
                      <a:pt x="40" y="140"/>
                    </a:cubicBezTo>
                    <a:lnTo>
                      <a:pt x="571" y="681"/>
                    </a:lnTo>
                    <a:cubicBezTo>
                      <a:pt x="591" y="701"/>
                      <a:pt x="611" y="701"/>
                      <a:pt x="631" y="701"/>
                    </a:cubicBezTo>
                    <a:cubicBezTo>
                      <a:pt x="651" y="701"/>
                      <a:pt x="671" y="701"/>
                      <a:pt x="691" y="681"/>
                    </a:cubicBezTo>
                    <a:cubicBezTo>
                      <a:pt x="721" y="651"/>
                      <a:pt x="721" y="591"/>
                      <a:pt x="691" y="561"/>
                    </a:cubicBezTo>
                    <a:lnTo>
                      <a:pt x="150" y="30"/>
                    </a:lnTo>
                    <a:cubicBezTo>
                      <a:pt x="135" y="10"/>
                      <a:pt x="115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5" name="Google Shape;10705;p73"/>
              <p:cNvSpPr/>
              <p:nvPr/>
            </p:nvSpPr>
            <p:spPr>
              <a:xfrm>
                <a:off x="5216325" y="1086700"/>
                <a:ext cx="9300" cy="8850"/>
              </a:xfrm>
              <a:custGeom>
                <a:avLst/>
                <a:gdLst/>
                <a:ahLst/>
                <a:cxnLst/>
                <a:rect l="l" t="t" r="r" b="b"/>
                <a:pathLst>
                  <a:path w="372" h="354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63"/>
                      <a:pt x="1" y="113"/>
                      <a:pt x="31" y="143"/>
                    </a:cubicBezTo>
                    <a:lnTo>
                      <a:pt x="221" y="334"/>
                    </a:lnTo>
                    <a:cubicBezTo>
                      <a:pt x="241" y="344"/>
                      <a:pt x="261" y="354"/>
                      <a:pt x="281" y="354"/>
                    </a:cubicBezTo>
                    <a:cubicBezTo>
                      <a:pt x="301" y="354"/>
                      <a:pt x="331" y="344"/>
                      <a:pt x="341" y="334"/>
                    </a:cubicBezTo>
                    <a:cubicBezTo>
                      <a:pt x="371" y="293"/>
                      <a:pt x="371" y="243"/>
                      <a:pt x="341" y="213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6" name="Google Shape;10706;p73"/>
              <p:cNvSpPr/>
              <p:nvPr/>
            </p:nvSpPr>
            <p:spPr>
              <a:xfrm>
                <a:off x="5197300" y="1271275"/>
                <a:ext cx="15300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61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1" y="60"/>
                      <a:pt x="1" y="111"/>
                      <a:pt x="31" y="141"/>
                    </a:cubicBezTo>
                    <a:lnTo>
                      <a:pt x="461" y="581"/>
                    </a:lnTo>
                    <a:cubicBezTo>
                      <a:pt x="481" y="601"/>
                      <a:pt x="501" y="611"/>
                      <a:pt x="521" y="611"/>
                    </a:cubicBezTo>
                    <a:cubicBezTo>
                      <a:pt x="541" y="611"/>
                      <a:pt x="561" y="601"/>
                      <a:pt x="582" y="581"/>
                    </a:cubicBezTo>
                    <a:cubicBezTo>
                      <a:pt x="612" y="551"/>
                      <a:pt x="612" y="501"/>
                      <a:pt x="582" y="46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7" name="Google Shape;10707;p73"/>
              <p:cNvSpPr/>
              <p:nvPr/>
            </p:nvSpPr>
            <p:spPr>
              <a:xfrm>
                <a:off x="5269150" y="1306000"/>
                <a:ext cx="73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2" h="535" extrusionOk="0">
                    <a:moveTo>
                      <a:pt x="95" y="1"/>
                    </a:moveTo>
                    <a:cubicBezTo>
                      <a:pt x="87" y="1"/>
                      <a:pt x="79" y="2"/>
                      <a:pt x="71" y="3"/>
                    </a:cubicBezTo>
                    <a:cubicBezTo>
                      <a:pt x="31" y="13"/>
                      <a:pt x="1" y="63"/>
                      <a:pt x="21" y="103"/>
                    </a:cubicBezTo>
                    <a:lnTo>
                      <a:pt x="121" y="474"/>
                    </a:lnTo>
                    <a:cubicBezTo>
                      <a:pt x="131" y="514"/>
                      <a:pt x="161" y="534"/>
                      <a:pt x="201" y="534"/>
                    </a:cubicBezTo>
                    <a:lnTo>
                      <a:pt x="221" y="534"/>
                    </a:lnTo>
                    <a:cubicBezTo>
                      <a:pt x="271" y="514"/>
                      <a:pt x="291" y="474"/>
                      <a:pt x="281" y="424"/>
                    </a:cubicBezTo>
                    <a:lnTo>
                      <a:pt x="181" y="63"/>
                    </a:lnTo>
                    <a:cubicBezTo>
                      <a:pt x="164" y="22"/>
                      <a:pt x="134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8" name="Google Shape;10708;p73"/>
              <p:cNvSpPr/>
              <p:nvPr/>
            </p:nvSpPr>
            <p:spPr>
              <a:xfrm>
                <a:off x="5284175" y="1277475"/>
                <a:ext cx="8800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44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171" y="684"/>
                    </a:lnTo>
                    <a:cubicBezTo>
                      <a:pt x="181" y="724"/>
                      <a:pt x="221" y="744"/>
                      <a:pt x="251" y="744"/>
                    </a:cubicBezTo>
                    <a:lnTo>
                      <a:pt x="281" y="744"/>
                    </a:lnTo>
                    <a:cubicBezTo>
                      <a:pt x="321" y="724"/>
                      <a:pt x="351" y="684"/>
                      <a:pt x="331" y="634"/>
                    </a:cubicBezTo>
                    <a:lnTo>
                      <a:pt x="171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9" name="Google Shape;10709;p73"/>
              <p:cNvSpPr/>
              <p:nvPr/>
            </p:nvSpPr>
            <p:spPr>
              <a:xfrm>
                <a:off x="5299700" y="1249075"/>
                <a:ext cx="9525" cy="207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829" extrusionOk="0">
                    <a:moveTo>
                      <a:pt x="101" y="1"/>
                    </a:moveTo>
                    <a:cubicBezTo>
                      <a:pt x="91" y="1"/>
                      <a:pt x="81" y="3"/>
                      <a:pt x="71" y="7"/>
                    </a:cubicBezTo>
                    <a:cubicBezTo>
                      <a:pt x="30" y="17"/>
                      <a:pt x="0" y="67"/>
                      <a:pt x="20" y="107"/>
                    </a:cubicBezTo>
                    <a:lnTo>
                      <a:pt x="201" y="768"/>
                    </a:lnTo>
                    <a:cubicBezTo>
                      <a:pt x="211" y="798"/>
                      <a:pt x="251" y="828"/>
                      <a:pt x="281" y="828"/>
                    </a:cubicBezTo>
                    <a:cubicBezTo>
                      <a:pt x="291" y="828"/>
                      <a:pt x="301" y="828"/>
                      <a:pt x="311" y="818"/>
                    </a:cubicBezTo>
                    <a:cubicBezTo>
                      <a:pt x="351" y="808"/>
                      <a:pt x="381" y="768"/>
                      <a:pt x="361" y="718"/>
                    </a:cubicBezTo>
                    <a:lnTo>
                      <a:pt x="181" y="67"/>
                    </a:lnTo>
                    <a:cubicBezTo>
                      <a:pt x="165" y="28"/>
                      <a:pt x="137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0" name="Google Shape;10710;p73"/>
              <p:cNvSpPr/>
              <p:nvPr/>
            </p:nvSpPr>
            <p:spPr>
              <a:xfrm>
                <a:off x="5319975" y="1225050"/>
                <a:ext cx="9800" cy="217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868" extrusionOk="0">
                    <a:moveTo>
                      <a:pt x="102" y="0"/>
                    </a:moveTo>
                    <a:cubicBezTo>
                      <a:pt x="92" y="0"/>
                      <a:pt x="82" y="2"/>
                      <a:pt x="71" y="7"/>
                    </a:cubicBezTo>
                    <a:cubicBezTo>
                      <a:pt x="31" y="17"/>
                      <a:pt x="1" y="57"/>
                      <a:pt x="21" y="107"/>
                    </a:cubicBezTo>
                    <a:lnTo>
                      <a:pt x="221" y="808"/>
                    </a:lnTo>
                    <a:cubicBezTo>
                      <a:pt x="231" y="838"/>
                      <a:pt x="261" y="868"/>
                      <a:pt x="301" y="868"/>
                    </a:cubicBezTo>
                    <a:cubicBezTo>
                      <a:pt x="301" y="868"/>
                      <a:pt x="311" y="858"/>
                      <a:pt x="321" y="858"/>
                    </a:cubicBezTo>
                    <a:cubicBezTo>
                      <a:pt x="361" y="848"/>
                      <a:pt x="391" y="798"/>
                      <a:pt x="381" y="758"/>
                    </a:cubicBezTo>
                    <a:lnTo>
                      <a:pt x="181" y="57"/>
                    </a:lnTo>
                    <a:cubicBezTo>
                      <a:pt x="165" y="26"/>
                      <a:pt x="137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1" name="Google Shape;10711;p73"/>
              <p:cNvSpPr/>
              <p:nvPr/>
            </p:nvSpPr>
            <p:spPr>
              <a:xfrm>
                <a:off x="5343500" y="1203375"/>
                <a:ext cx="8800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34" extrusionOk="0">
                    <a:moveTo>
                      <a:pt x="90" y="1"/>
                    </a:moveTo>
                    <a:cubicBezTo>
                      <a:pt x="84" y="1"/>
                      <a:pt x="78" y="1"/>
                      <a:pt x="71" y="3"/>
                    </a:cubicBezTo>
                    <a:cubicBezTo>
                      <a:pt x="31" y="23"/>
                      <a:pt x="1" y="63"/>
                      <a:pt x="21" y="113"/>
                    </a:cubicBezTo>
                    <a:lnTo>
                      <a:pt x="181" y="674"/>
                    </a:lnTo>
                    <a:cubicBezTo>
                      <a:pt x="191" y="714"/>
                      <a:pt x="221" y="734"/>
                      <a:pt x="261" y="734"/>
                    </a:cubicBezTo>
                    <a:lnTo>
                      <a:pt x="281" y="734"/>
                    </a:lnTo>
                    <a:cubicBezTo>
                      <a:pt x="321" y="714"/>
                      <a:pt x="351" y="674"/>
                      <a:pt x="341" y="623"/>
                    </a:cubicBezTo>
                    <a:lnTo>
                      <a:pt x="181" y="63"/>
                    </a:lnTo>
                    <a:cubicBezTo>
                      <a:pt x="164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2" name="Google Shape;10712;p73"/>
              <p:cNvSpPr/>
              <p:nvPr/>
            </p:nvSpPr>
            <p:spPr>
              <a:xfrm>
                <a:off x="5368300" y="1183850"/>
                <a:ext cx="8525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714" extrusionOk="0">
                    <a:moveTo>
                      <a:pt x="90" y="1"/>
                    </a:moveTo>
                    <a:cubicBezTo>
                      <a:pt x="83" y="1"/>
                      <a:pt x="77" y="1"/>
                      <a:pt x="70" y="2"/>
                    </a:cubicBezTo>
                    <a:cubicBezTo>
                      <a:pt x="30" y="23"/>
                      <a:pt x="0" y="63"/>
                      <a:pt x="20" y="113"/>
                    </a:cubicBezTo>
                    <a:lnTo>
                      <a:pt x="171" y="653"/>
                    </a:lnTo>
                    <a:cubicBezTo>
                      <a:pt x="181" y="683"/>
                      <a:pt x="211" y="713"/>
                      <a:pt x="251" y="713"/>
                    </a:cubicBezTo>
                    <a:cubicBezTo>
                      <a:pt x="261" y="713"/>
                      <a:pt x="271" y="703"/>
                      <a:pt x="271" y="703"/>
                    </a:cubicBezTo>
                    <a:cubicBezTo>
                      <a:pt x="321" y="693"/>
                      <a:pt x="341" y="643"/>
                      <a:pt x="331" y="603"/>
                    </a:cubicBezTo>
                    <a:lnTo>
                      <a:pt x="181" y="63"/>
                    </a:lnTo>
                    <a:cubicBezTo>
                      <a:pt x="163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3" name="Google Shape;10713;p73"/>
              <p:cNvSpPr/>
              <p:nvPr/>
            </p:nvSpPr>
            <p:spPr>
              <a:xfrm>
                <a:off x="5016550" y="1142175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1"/>
                    </a:moveTo>
                    <a:cubicBezTo>
                      <a:pt x="51" y="1"/>
                      <a:pt x="18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52" y="358"/>
                    </a:lnTo>
                    <a:lnTo>
                      <a:pt x="782" y="358"/>
                    </a:lnTo>
                    <a:cubicBezTo>
                      <a:pt x="812" y="358"/>
                      <a:pt x="852" y="338"/>
                      <a:pt x="862" y="298"/>
                    </a:cubicBezTo>
                    <a:cubicBezTo>
                      <a:pt x="872" y="258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3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4" name="Google Shape;10714;p73"/>
              <p:cNvSpPr/>
              <p:nvPr/>
            </p:nvSpPr>
            <p:spPr>
              <a:xfrm>
                <a:off x="5030825" y="1183100"/>
                <a:ext cx="218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63" extrusionOk="0">
                    <a:moveTo>
                      <a:pt x="94" y="1"/>
                    </a:moveTo>
                    <a:cubicBezTo>
                      <a:pt x="58" y="1"/>
                      <a:pt x="19" y="28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761" y="353"/>
                    </a:lnTo>
                    <a:cubicBezTo>
                      <a:pt x="761" y="363"/>
                      <a:pt x="771" y="363"/>
                      <a:pt x="781" y="363"/>
                    </a:cubicBezTo>
                    <a:cubicBezTo>
                      <a:pt x="812" y="363"/>
                      <a:pt x="852" y="333"/>
                      <a:pt x="862" y="303"/>
                    </a:cubicBezTo>
                    <a:cubicBezTo>
                      <a:pt x="872" y="253"/>
                      <a:pt x="842" y="213"/>
                      <a:pt x="801" y="193"/>
                    </a:cubicBezTo>
                    <a:lnTo>
                      <a:pt x="111" y="2"/>
                    </a:lnTo>
                    <a:cubicBezTo>
                      <a:pt x="105" y="1"/>
                      <a:pt x="100" y="1"/>
                      <a:pt x="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5" name="Google Shape;10715;p73"/>
              <p:cNvSpPr/>
              <p:nvPr/>
            </p:nvSpPr>
            <p:spPr>
              <a:xfrm>
                <a:off x="5050350" y="1221050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0"/>
                    </a:moveTo>
                    <a:cubicBezTo>
                      <a:pt x="51" y="0"/>
                      <a:pt x="18" y="25"/>
                      <a:pt x="10" y="57"/>
                    </a:cubicBezTo>
                    <a:cubicBezTo>
                      <a:pt x="0" y="107"/>
                      <a:pt x="20" y="15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12" y="357"/>
                      <a:pt x="852" y="337"/>
                      <a:pt x="862" y="297"/>
                    </a:cubicBezTo>
                    <a:cubicBezTo>
                      <a:pt x="872" y="257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6" name="Google Shape;10716;p73"/>
              <p:cNvSpPr/>
              <p:nvPr/>
            </p:nvSpPr>
            <p:spPr>
              <a:xfrm>
                <a:off x="5076375" y="1255450"/>
                <a:ext cx="2182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63" extrusionOk="0">
                    <a:moveTo>
                      <a:pt x="95" y="1"/>
                    </a:moveTo>
                    <a:cubicBezTo>
                      <a:pt x="59" y="1"/>
                      <a:pt x="20" y="28"/>
                      <a:pt x="11" y="63"/>
                    </a:cubicBezTo>
                    <a:cubicBezTo>
                      <a:pt x="1" y="113"/>
                      <a:pt x="2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72" y="253"/>
                      <a:pt x="852" y="213"/>
                      <a:pt x="802" y="203"/>
                    </a:cubicBezTo>
                    <a:lnTo>
                      <a:pt x="111" y="2"/>
                    </a:lnTo>
                    <a:cubicBezTo>
                      <a:pt x="106" y="1"/>
                      <a:pt x="100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7" name="Google Shape;10717;p73"/>
              <p:cNvSpPr/>
              <p:nvPr/>
            </p:nvSpPr>
            <p:spPr>
              <a:xfrm>
                <a:off x="5104425" y="1288750"/>
                <a:ext cx="220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63" extrusionOk="0">
                    <a:moveTo>
                      <a:pt x="101" y="0"/>
                    </a:moveTo>
                    <a:cubicBezTo>
                      <a:pt x="60" y="0"/>
                      <a:pt x="28" y="28"/>
                      <a:pt x="11" y="62"/>
                    </a:cubicBezTo>
                    <a:cubicBezTo>
                      <a:pt x="0" y="113"/>
                      <a:pt x="3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82" y="253"/>
                      <a:pt x="852" y="213"/>
                      <a:pt x="812" y="203"/>
                    </a:cubicBezTo>
                    <a:lnTo>
                      <a:pt x="121" y="2"/>
                    </a:lnTo>
                    <a:cubicBezTo>
                      <a:pt x="114" y="1"/>
                      <a:pt x="108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8" name="Google Shape;10718;p73"/>
              <p:cNvSpPr/>
              <p:nvPr/>
            </p:nvSpPr>
            <p:spPr>
              <a:xfrm>
                <a:off x="5134475" y="1322275"/>
                <a:ext cx="17050" cy="76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304" extrusionOk="0">
                    <a:moveTo>
                      <a:pt x="90" y="1"/>
                    </a:moveTo>
                    <a:cubicBezTo>
                      <a:pt x="55" y="1"/>
                      <a:pt x="19" y="22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561" y="304"/>
                    </a:lnTo>
                    <a:lnTo>
                      <a:pt x="591" y="304"/>
                    </a:lnTo>
                    <a:cubicBezTo>
                      <a:pt x="621" y="304"/>
                      <a:pt x="661" y="274"/>
                      <a:pt x="671" y="244"/>
                    </a:cubicBezTo>
                    <a:cubicBezTo>
                      <a:pt x="681" y="193"/>
                      <a:pt x="651" y="153"/>
                      <a:pt x="611" y="133"/>
                    </a:cubicBezTo>
                    <a:lnTo>
                      <a:pt x="110" y="3"/>
                    </a:lnTo>
                    <a:cubicBezTo>
                      <a:pt x="104" y="2"/>
                      <a:pt x="97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9" name="Google Shape;10719;p73"/>
              <p:cNvSpPr/>
              <p:nvPr/>
            </p:nvSpPr>
            <p:spPr>
              <a:xfrm>
                <a:off x="5039325" y="1077700"/>
                <a:ext cx="905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4" extrusionOk="0">
                    <a:moveTo>
                      <a:pt x="272" y="1"/>
                    </a:moveTo>
                    <a:cubicBezTo>
                      <a:pt x="231" y="1"/>
                      <a:pt x="200" y="28"/>
                      <a:pt x="191" y="63"/>
                    </a:cubicBezTo>
                    <a:lnTo>
                      <a:pt x="11" y="764"/>
                    </a:lnTo>
                    <a:cubicBezTo>
                      <a:pt x="1" y="804"/>
                      <a:pt x="31" y="854"/>
                      <a:pt x="71" y="864"/>
                    </a:cubicBezTo>
                    <a:lnTo>
                      <a:pt x="91" y="864"/>
                    </a:lnTo>
                    <a:cubicBezTo>
                      <a:pt x="131" y="864"/>
                      <a:pt x="161" y="844"/>
                      <a:pt x="171" y="80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5" y="1"/>
                      <a:pt x="278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0" name="Google Shape;10720;p73"/>
              <p:cNvSpPr/>
              <p:nvPr/>
            </p:nvSpPr>
            <p:spPr>
              <a:xfrm>
                <a:off x="5069625" y="1108725"/>
                <a:ext cx="9050" cy="21625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5" extrusionOk="0">
                    <a:moveTo>
                      <a:pt x="267" y="1"/>
                    </a:moveTo>
                    <a:cubicBezTo>
                      <a:pt x="228" y="1"/>
                      <a:pt x="197" y="22"/>
                      <a:pt x="181" y="63"/>
                    </a:cubicBezTo>
                    <a:lnTo>
                      <a:pt x="11" y="754"/>
                    </a:lnTo>
                    <a:cubicBezTo>
                      <a:pt x="1" y="804"/>
                      <a:pt x="31" y="844"/>
                      <a:pt x="71" y="854"/>
                    </a:cubicBezTo>
                    <a:cubicBezTo>
                      <a:pt x="81" y="864"/>
                      <a:pt x="91" y="864"/>
                      <a:pt x="91" y="864"/>
                    </a:cubicBezTo>
                    <a:cubicBezTo>
                      <a:pt x="131" y="864"/>
                      <a:pt x="161" y="834"/>
                      <a:pt x="171" y="79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3" y="2"/>
                      <a:pt x="275" y="1"/>
                      <a:pt x="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1" name="Google Shape;10721;p73"/>
              <p:cNvSpPr/>
              <p:nvPr/>
            </p:nvSpPr>
            <p:spPr>
              <a:xfrm>
                <a:off x="5098175" y="11413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65" y="0"/>
                    </a:moveTo>
                    <a:cubicBezTo>
                      <a:pt x="230" y="0"/>
                      <a:pt x="198" y="27"/>
                      <a:pt x="180" y="62"/>
                    </a:cubicBezTo>
                    <a:lnTo>
                      <a:pt x="10" y="763"/>
                    </a:lnTo>
                    <a:cubicBezTo>
                      <a:pt x="0" y="803"/>
                      <a:pt x="30" y="853"/>
                      <a:pt x="70" y="863"/>
                    </a:cubicBezTo>
                    <a:lnTo>
                      <a:pt x="90" y="863"/>
                    </a:lnTo>
                    <a:cubicBezTo>
                      <a:pt x="130" y="863"/>
                      <a:pt x="160" y="843"/>
                      <a:pt x="170" y="80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81" y="2"/>
                    </a:cubicBezTo>
                    <a:cubicBezTo>
                      <a:pt x="275" y="1"/>
                      <a:pt x="270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2" name="Google Shape;10722;p73"/>
              <p:cNvSpPr/>
              <p:nvPr/>
            </p:nvSpPr>
            <p:spPr>
              <a:xfrm>
                <a:off x="5121450" y="11771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72" y="0"/>
                    </a:moveTo>
                    <a:cubicBezTo>
                      <a:pt x="231" y="0"/>
                      <a:pt x="199" y="27"/>
                      <a:pt x="191" y="62"/>
                    </a:cubicBezTo>
                    <a:lnTo>
                      <a:pt x="10" y="753"/>
                    </a:lnTo>
                    <a:cubicBezTo>
                      <a:pt x="0" y="803"/>
                      <a:pt x="30" y="843"/>
                      <a:pt x="71" y="853"/>
                    </a:cubicBezTo>
                    <a:cubicBezTo>
                      <a:pt x="81" y="863"/>
                      <a:pt x="91" y="863"/>
                      <a:pt x="91" y="863"/>
                    </a:cubicBezTo>
                    <a:cubicBezTo>
                      <a:pt x="131" y="863"/>
                      <a:pt x="161" y="833"/>
                      <a:pt x="171" y="79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91" y="2"/>
                    </a:cubicBezTo>
                    <a:cubicBezTo>
                      <a:pt x="284" y="1"/>
                      <a:pt x="278" y="0"/>
                      <a:pt x="2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3" name="Google Shape;10723;p73"/>
              <p:cNvSpPr/>
              <p:nvPr/>
            </p:nvSpPr>
            <p:spPr>
              <a:xfrm>
                <a:off x="5138475" y="1216800"/>
                <a:ext cx="90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58" extrusionOk="0">
                    <a:moveTo>
                      <a:pt x="264" y="0"/>
                    </a:moveTo>
                    <a:cubicBezTo>
                      <a:pt x="231" y="0"/>
                      <a:pt x="199" y="27"/>
                      <a:pt x="191" y="66"/>
                    </a:cubicBezTo>
                    <a:lnTo>
                      <a:pt x="20" y="757"/>
                    </a:lnTo>
                    <a:cubicBezTo>
                      <a:pt x="0" y="797"/>
                      <a:pt x="30" y="848"/>
                      <a:pt x="81" y="858"/>
                    </a:cubicBezTo>
                    <a:lnTo>
                      <a:pt x="101" y="858"/>
                    </a:lnTo>
                    <a:cubicBezTo>
                      <a:pt x="131" y="858"/>
                      <a:pt x="171" y="837"/>
                      <a:pt x="181" y="797"/>
                    </a:cubicBezTo>
                    <a:lnTo>
                      <a:pt x="351" y="106"/>
                    </a:lnTo>
                    <a:cubicBezTo>
                      <a:pt x="361" y="56"/>
                      <a:pt x="341" y="16"/>
                      <a:pt x="291" y="6"/>
                    </a:cubicBezTo>
                    <a:cubicBezTo>
                      <a:pt x="282" y="2"/>
                      <a:pt x="273" y="0"/>
                      <a:pt x="2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4" name="Google Shape;10724;p73"/>
              <p:cNvSpPr/>
              <p:nvPr/>
            </p:nvSpPr>
            <p:spPr>
              <a:xfrm>
                <a:off x="5153750" y="1257700"/>
                <a:ext cx="877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864" extrusionOk="0">
                    <a:moveTo>
                      <a:pt x="264" y="1"/>
                    </a:moveTo>
                    <a:cubicBezTo>
                      <a:pt x="228" y="1"/>
                      <a:pt x="189" y="28"/>
                      <a:pt x="181" y="63"/>
                    </a:cubicBezTo>
                    <a:lnTo>
                      <a:pt x="10" y="754"/>
                    </a:lnTo>
                    <a:cubicBezTo>
                      <a:pt x="0" y="804"/>
                      <a:pt x="20" y="844"/>
                      <a:pt x="70" y="854"/>
                    </a:cubicBezTo>
                    <a:cubicBezTo>
                      <a:pt x="70" y="864"/>
                      <a:pt x="80" y="864"/>
                      <a:pt x="90" y="864"/>
                    </a:cubicBezTo>
                    <a:cubicBezTo>
                      <a:pt x="130" y="864"/>
                      <a:pt x="160" y="834"/>
                      <a:pt x="170" y="794"/>
                    </a:cubicBezTo>
                    <a:lnTo>
                      <a:pt x="341" y="103"/>
                    </a:lnTo>
                    <a:cubicBezTo>
                      <a:pt x="351" y="63"/>
                      <a:pt x="331" y="13"/>
                      <a:pt x="281" y="3"/>
                    </a:cubicBezTo>
                    <a:cubicBezTo>
                      <a:pt x="275" y="1"/>
                      <a:pt x="270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5" name="Google Shape;10725;p73"/>
              <p:cNvSpPr/>
              <p:nvPr/>
            </p:nvSpPr>
            <p:spPr>
              <a:xfrm>
                <a:off x="5169025" y="1300250"/>
                <a:ext cx="777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664" extrusionOk="0">
                    <a:moveTo>
                      <a:pt x="220" y="0"/>
                    </a:moveTo>
                    <a:cubicBezTo>
                      <a:pt x="185" y="0"/>
                      <a:pt x="149" y="21"/>
                      <a:pt x="140" y="63"/>
                    </a:cubicBezTo>
                    <a:lnTo>
                      <a:pt x="10" y="564"/>
                    </a:lnTo>
                    <a:cubicBezTo>
                      <a:pt x="0" y="604"/>
                      <a:pt x="30" y="654"/>
                      <a:pt x="80" y="664"/>
                    </a:cubicBezTo>
                    <a:lnTo>
                      <a:pt x="100" y="664"/>
                    </a:lnTo>
                    <a:cubicBezTo>
                      <a:pt x="130" y="664"/>
                      <a:pt x="170" y="634"/>
                      <a:pt x="180" y="604"/>
                    </a:cubicBezTo>
                    <a:lnTo>
                      <a:pt x="301" y="103"/>
                    </a:lnTo>
                    <a:cubicBezTo>
                      <a:pt x="311" y="53"/>
                      <a:pt x="291" y="13"/>
                      <a:pt x="240" y="3"/>
                    </a:cubicBezTo>
                    <a:cubicBezTo>
                      <a:pt x="234" y="1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6" name="Google Shape;10726;p73"/>
              <p:cNvSpPr/>
              <p:nvPr/>
            </p:nvSpPr>
            <p:spPr>
              <a:xfrm>
                <a:off x="5239625" y="1238300"/>
                <a:ext cx="24300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69" extrusionOk="0">
                    <a:moveTo>
                      <a:pt x="871" y="0"/>
                    </a:moveTo>
                    <a:cubicBezTo>
                      <a:pt x="854" y="0"/>
                      <a:pt x="837" y="6"/>
                      <a:pt x="821" y="18"/>
                    </a:cubicBezTo>
                    <a:lnTo>
                      <a:pt x="40" y="618"/>
                    </a:lnTo>
                    <a:cubicBezTo>
                      <a:pt x="10" y="648"/>
                      <a:pt x="0" y="699"/>
                      <a:pt x="30" y="739"/>
                    </a:cubicBezTo>
                    <a:cubicBezTo>
                      <a:pt x="40" y="759"/>
                      <a:pt x="70" y="769"/>
                      <a:pt x="90" y="769"/>
                    </a:cubicBezTo>
                    <a:cubicBezTo>
                      <a:pt x="110" y="769"/>
                      <a:pt x="130" y="769"/>
                      <a:pt x="140" y="749"/>
                    </a:cubicBezTo>
                    <a:lnTo>
                      <a:pt x="931" y="148"/>
                    </a:lnTo>
                    <a:cubicBezTo>
                      <a:pt x="961" y="118"/>
                      <a:pt x="971" y="68"/>
                      <a:pt x="941" y="38"/>
                    </a:cubicBezTo>
                    <a:cubicBezTo>
                      <a:pt x="923" y="13"/>
                      <a:pt x="898" y="0"/>
                      <a:pt x="8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7" name="Google Shape;10727;p73"/>
              <p:cNvSpPr/>
              <p:nvPr/>
            </p:nvSpPr>
            <p:spPr>
              <a:xfrm>
                <a:off x="5241875" y="1201400"/>
                <a:ext cx="2905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903" extrusionOk="0">
                    <a:moveTo>
                      <a:pt x="1076" y="0"/>
                    </a:moveTo>
                    <a:cubicBezTo>
                      <a:pt x="1056" y="0"/>
                      <a:pt x="1036" y="8"/>
                      <a:pt x="1022" y="21"/>
                    </a:cubicBezTo>
                    <a:lnTo>
                      <a:pt x="50" y="753"/>
                    </a:lnTo>
                    <a:cubicBezTo>
                      <a:pt x="10" y="783"/>
                      <a:pt x="0" y="833"/>
                      <a:pt x="30" y="873"/>
                    </a:cubicBezTo>
                    <a:cubicBezTo>
                      <a:pt x="50" y="893"/>
                      <a:pt x="70" y="903"/>
                      <a:pt x="100" y="903"/>
                    </a:cubicBezTo>
                    <a:cubicBezTo>
                      <a:pt x="110" y="903"/>
                      <a:pt x="130" y="903"/>
                      <a:pt x="150" y="883"/>
                    </a:cubicBezTo>
                    <a:lnTo>
                      <a:pt x="1122" y="152"/>
                    </a:lnTo>
                    <a:cubicBezTo>
                      <a:pt x="1152" y="122"/>
                      <a:pt x="1162" y="72"/>
                      <a:pt x="1132" y="32"/>
                    </a:cubicBezTo>
                    <a:cubicBezTo>
                      <a:pt x="1121" y="10"/>
                      <a:pt x="1099" y="0"/>
                      <a:pt x="10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8" name="Google Shape;10728;p73"/>
              <p:cNvSpPr/>
              <p:nvPr/>
            </p:nvSpPr>
            <p:spPr>
              <a:xfrm>
                <a:off x="5244625" y="1164175"/>
                <a:ext cx="26800" cy="210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840" extrusionOk="0">
                    <a:moveTo>
                      <a:pt x="975" y="0"/>
                    </a:moveTo>
                    <a:cubicBezTo>
                      <a:pt x="957" y="0"/>
                      <a:pt x="938" y="6"/>
                      <a:pt x="922" y="18"/>
                    </a:cubicBezTo>
                    <a:lnTo>
                      <a:pt x="40" y="689"/>
                    </a:lnTo>
                    <a:cubicBezTo>
                      <a:pt x="10" y="719"/>
                      <a:pt x="0" y="769"/>
                      <a:pt x="30" y="810"/>
                    </a:cubicBezTo>
                    <a:cubicBezTo>
                      <a:pt x="50" y="830"/>
                      <a:pt x="70" y="840"/>
                      <a:pt x="90" y="840"/>
                    </a:cubicBezTo>
                    <a:cubicBezTo>
                      <a:pt x="110" y="840"/>
                      <a:pt x="131" y="840"/>
                      <a:pt x="151" y="820"/>
                    </a:cubicBezTo>
                    <a:lnTo>
                      <a:pt x="1022" y="149"/>
                    </a:lnTo>
                    <a:cubicBezTo>
                      <a:pt x="1062" y="119"/>
                      <a:pt x="1072" y="68"/>
                      <a:pt x="1042" y="28"/>
                    </a:cubicBezTo>
                    <a:cubicBezTo>
                      <a:pt x="1024" y="11"/>
                      <a:pt x="1000" y="0"/>
                      <a:pt x="9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9" name="Google Shape;10729;p73"/>
              <p:cNvSpPr/>
              <p:nvPr/>
            </p:nvSpPr>
            <p:spPr>
              <a:xfrm>
                <a:off x="5247625" y="1127275"/>
                <a:ext cx="198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24" extrusionOk="0">
                    <a:moveTo>
                      <a:pt x="706" y="1"/>
                    </a:moveTo>
                    <a:cubicBezTo>
                      <a:pt x="686" y="1"/>
                      <a:pt x="665" y="8"/>
                      <a:pt x="651" y="22"/>
                    </a:cubicBezTo>
                    <a:lnTo>
                      <a:pt x="41" y="473"/>
                    </a:lnTo>
                    <a:cubicBezTo>
                      <a:pt x="11" y="503"/>
                      <a:pt x="1" y="553"/>
                      <a:pt x="31" y="593"/>
                    </a:cubicBezTo>
                    <a:cubicBezTo>
                      <a:pt x="41" y="613"/>
                      <a:pt x="71" y="623"/>
                      <a:pt x="91" y="623"/>
                    </a:cubicBezTo>
                    <a:cubicBezTo>
                      <a:pt x="111" y="623"/>
                      <a:pt x="131" y="613"/>
                      <a:pt x="141" y="603"/>
                    </a:cubicBezTo>
                    <a:lnTo>
                      <a:pt x="752" y="153"/>
                    </a:lnTo>
                    <a:cubicBezTo>
                      <a:pt x="782" y="122"/>
                      <a:pt x="792" y="72"/>
                      <a:pt x="762" y="32"/>
                    </a:cubicBezTo>
                    <a:cubicBezTo>
                      <a:pt x="751" y="11"/>
                      <a:pt x="729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0" name="Google Shape;10730;p73"/>
              <p:cNvSpPr/>
              <p:nvPr/>
            </p:nvSpPr>
            <p:spPr>
              <a:xfrm>
                <a:off x="5250625" y="1089825"/>
                <a:ext cx="103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9" extrusionOk="0">
                    <a:moveTo>
                      <a:pt x="316" y="1"/>
                    </a:moveTo>
                    <a:cubicBezTo>
                      <a:pt x="299" y="1"/>
                      <a:pt x="283" y="6"/>
                      <a:pt x="271" y="18"/>
                    </a:cubicBezTo>
                    <a:lnTo>
                      <a:pt x="51" y="178"/>
                    </a:lnTo>
                    <a:cubicBezTo>
                      <a:pt x="11" y="199"/>
                      <a:pt x="1" y="259"/>
                      <a:pt x="31" y="289"/>
                    </a:cubicBezTo>
                    <a:cubicBezTo>
                      <a:pt x="51" y="319"/>
                      <a:pt x="71" y="329"/>
                      <a:pt x="101" y="329"/>
                    </a:cubicBezTo>
                    <a:cubicBezTo>
                      <a:pt x="121" y="329"/>
                      <a:pt x="131" y="319"/>
                      <a:pt x="151" y="309"/>
                    </a:cubicBezTo>
                    <a:lnTo>
                      <a:pt x="371" y="148"/>
                    </a:lnTo>
                    <a:cubicBezTo>
                      <a:pt x="401" y="128"/>
                      <a:pt x="411" y="68"/>
                      <a:pt x="381" y="38"/>
                    </a:cubicBezTo>
                    <a:cubicBezTo>
                      <a:pt x="369" y="14"/>
                      <a:pt x="342" y="1"/>
                      <a:pt x="3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1" name="Google Shape;10731;p73"/>
              <p:cNvSpPr/>
              <p:nvPr/>
            </p:nvSpPr>
            <p:spPr>
              <a:xfrm>
                <a:off x="5237350" y="1275325"/>
                <a:ext cx="1705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40" extrusionOk="0">
                    <a:moveTo>
                      <a:pt x="585" y="0"/>
                    </a:moveTo>
                    <a:cubicBezTo>
                      <a:pt x="567" y="0"/>
                      <a:pt x="548" y="6"/>
                      <a:pt x="532" y="19"/>
                    </a:cubicBezTo>
                    <a:lnTo>
                      <a:pt x="41" y="389"/>
                    </a:lnTo>
                    <a:cubicBezTo>
                      <a:pt x="11" y="419"/>
                      <a:pt x="1" y="469"/>
                      <a:pt x="31" y="509"/>
                    </a:cubicBezTo>
                    <a:cubicBezTo>
                      <a:pt x="41" y="529"/>
                      <a:pt x="71" y="539"/>
                      <a:pt x="91" y="539"/>
                    </a:cubicBezTo>
                    <a:cubicBezTo>
                      <a:pt x="111" y="539"/>
                      <a:pt x="131" y="539"/>
                      <a:pt x="151" y="529"/>
                    </a:cubicBezTo>
                    <a:lnTo>
                      <a:pt x="632" y="149"/>
                    </a:lnTo>
                    <a:cubicBezTo>
                      <a:pt x="672" y="119"/>
                      <a:pt x="682" y="69"/>
                      <a:pt x="652" y="29"/>
                    </a:cubicBezTo>
                    <a:cubicBezTo>
                      <a:pt x="634" y="11"/>
                      <a:pt x="610" y="0"/>
                      <a:pt x="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2" name="Google Shape;10732;p73"/>
              <p:cNvSpPr/>
              <p:nvPr/>
            </p:nvSpPr>
            <p:spPr>
              <a:xfrm>
                <a:off x="5295200" y="1333100"/>
                <a:ext cx="1377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72" extrusionOk="0">
                    <a:moveTo>
                      <a:pt x="9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71"/>
                      <a:pt x="90" y="171"/>
                    </a:cubicBezTo>
                    <a:lnTo>
                      <a:pt x="471" y="171"/>
                    </a:lnTo>
                    <a:cubicBezTo>
                      <a:pt x="521" y="171"/>
                      <a:pt x="551" y="131"/>
                      <a:pt x="551" y="91"/>
                    </a:cubicBezTo>
                    <a:cubicBezTo>
                      <a:pt x="551" y="41"/>
                      <a:pt x="521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3" name="Google Shape;10733;p73"/>
              <p:cNvSpPr/>
              <p:nvPr/>
            </p:nvSpPr>
            <p:spPr>
              <a:xfrm>
                <a:off x="5313225" y="1311050"/>
                <a:ext cx="19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172" extrusionOk="0">
                    <a:moveTo>
                      <a:pt x="77" y="0"/>
                    </a:moveTo>
                    <a:cubicBezTo>
                      <a:pt x="34" y="0"/>
                      <a:pt x="0" y="45"/>
                      <a:pt x="0" y="82"/>
                    </a:cubicBezTo>
                    <a:cubicBezTo>
                      <a:pt x="0" y="132"/>
                      <a:pt x="40" y="172"/>
                      <a:pt x="90" y="172"/>
                    </a:cubicBezTo>
                    <a:lnTo>
                      <a:pt x="691" y="172"/>
                    </a:lnTo>
                    <a:cubicBezTo>
                      <a:pt x="731" y="172"/>
                      <a:pt x="771" y="132"/>
                      <a:pt x="771" y="92"/>
                    </a:cubicBezTo>
                    <a:cubicBezTo>
                      <a:pt x="771" y="42"/>
                      <a:pt x="731" y="2"/>
                      <a:pt x="691" y="2"/>
                    </a:cubicBezTo>
                    <a:lnTo>
                      <a:pt x="90" y="2"/>
                    </a:lnTo>
                    <a:cubicBezTo>
                      <a:pt x="86" y="1"/>
                      <a:pt x="82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4" name="Google Shape;10734;p73"/>
              <p:cNvSpPr/>
              <p:nvPr/>
            </p:nvSpPr>
            <p:spPr>
              <a:xfrm>
                <a:off x="5334250" y="1288300"/>
                <a:ext cx="21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80"/>
                    </a:cubicBezTo>
                    <a:cubicBezTo>
                      <a:pt x="0" y="131"/>
                      <a:pt x="40" y="171"/>
                      <a:pt x="80" y="171"/>
                    </a:cubicBezTo>
                    <a:lnTo>
                      <a:pt x="771" y="171"/>
                    </a:lnTo>
                    <a:cubicBezTo>
                      <a:pt x="811" y="171"/>
                      <a:pt x="852" y="131"/>
                      <a:pt x="852" y="90"/>
                    </a:cubicBezTo>
                    <a:cubicBezTo>
                      <a:pt x="852" y="40"/>
                      <a:pt x="811" y="0"/>
                      <a:pt x="7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5" name="Google Shape;10735;p73"/>
              <p:cNvSpPr/>
              <p:nvPr/>
            </p:nvSpPr>
            <p:spPr>
              <a:xfrm>
                <a:off x="5351025" y="1262250"/>
                <a:ext cx="22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72" extrusionOk="0">
                    <a:moveTo>
                      <a:pt x="80" y="1"/>
                    </a:moveTo>
                    <a:cubicBezTo>
                      <a:pt x="30" y="1"/>
                      <a:pt x="0" y="41"/>
                      <a:pt x="0" y="81"/>
                    </a:cubicBezTo>
                    <a:cubicBezTo>
                      <a:pt x="0" y="131"/>
                      <a:pt x="30" y="171"/>
                      <a:pt x="80" y="171"/>
                    </a:cubicBezTo>
                    <a:lnTo>
                      <a:pt x="801" y="171"/>
                    </a:lnTo>
                    <a:cubicBezTo>
                      <a:pt x="851" y="171"/>
                      <a:pt x="892" y="131"/>
                      <a:pt x="892" y="91"/>
                    </a:cubicBezTo>
                    <a:cubicBezTo>
                      <a:pt x="892" y="41"/>
                      <a:pt x="851" y="1"/>
                      <a:pt x="8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6" name="Google Shape;10736;p73"/>
              <p:cNvSpPr/>
              <p:nvPr/>
            </p:nvSpPr>
            <p:spPr>
              <a:xfrm>
                <a:off x="5368800" y="1233725"/>
                <a:ext cx="1905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6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90"/>
                    </a:cubicBezTo>
                    <a:cubicBezTo>
                      <a:pt x="0" y="130"/>
                      <a:pt x="40" y="171"/>
                      <a:pt x="80" y="171"/>
                    </a:cubicBezTo>
                    <a:lnTo>
                      <a:pt x="671" y="171"/>
                    </a:lnTo>
                    <a:cubicBezTo>
                      <a:pt x="721" y="171"/>
                      <a:pt x="751" y="140"/>
                      <a:pt x="751" y="90"/>
                    </a:cubicBezTo>
                    <a:cubicBezTo>
                      <a:pt x="761" y="40"/>
                      <a:pt x="721" y="10"/>
                      <a:pt x="671" y="10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7" name="Google Shape;10737;p73"/>
              <p:cNvSpPr/>
              <p:nvPr/>
            </p:nvSpPr>
            <p:spPr>
              <a:xfrm>
                <a:off x="5381575" y="1204675"/>
                <a:ext cx="18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71" extrusionOk="0">
                    <a:moveTo>
                      <a:pt x="8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61"/>
                      <a:pt x="80" y="161"/>
                    </a:cubicBezTo>
                    <a:lnTo>
                      <a:pt x="641" y="171"/>
                    </a:lnTo>
                    <a:cubicBezTo>
                      <a:pt x="691" y="171"/>
                      <a:pt x="731" y="131"/>
                      <a:pt x="731" y="81"/>
                    </a:cubicBezTo>
                    <a:cubicBezTo>
                      <a:pt x="731" y="41"/>
                      <a:pt x="691" y="1"/>
                      <a:pt x="6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8" name="Google Shape;10738;p73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661" y="453"/>
                    </a:moveTo>
                    <a:lnTo>
                      <a:pt x="14731" y="7223"/>
                    </a:lnTo>
                    <a:lnTo>
                      <a:pt x="13539" y="6822"/>
                    </a:lnTo>
                    <a:cubicBezTo>
                      <a:pt x="13119" y="6682"/>
                      <a:pt x="12678" y="6612"/>
                      <a:pt x="12248" y="6612"/>
                    </a:cubicBezTo>
                    <a:cubicBezTo>
                      <a:pt x="12007" y="6612"/>
                      <a:pt x="11777" y="6632"/>
                      <a:pt x="11547" y="6672"/>
                    </a:cubicBezTo>
                    <a:cubicBezTo>
                      <a:pt x="11497" y="6682"/>
                      <a:pt x="11446" y="6692"/>
                      <a:pt x="11416" y="6702"/>
                    </a:cubicBezTo>
                    <a:cubicBezTo>
                      <a:pt x="11304" y="6727"/>
                      <a:pt x="11161" y="6749"/>
                      <a:pt x="10992" y="6749"/>
                    </a:cubicBezTo>
                    <a:cubicBezTo>
                      <a:pt x="10814" y="6749"/>
                      <a:pt x="10606" y="6724"/>
                      <a:pt x="10375" y="6652"/>
                    </a:cubicBezTo>
                    <a:lnTo>
                      <a:pt x="10455" y="6222"/>
                    </a:lnTo>
                    <a:cubicBezTo>
                      <a:pt x="10455" y="6191"/>
                      <a:pt x="10445" y="6161"/>
                      <a:pt x="10415" y="6141"/>
                    </a:cubicBezTo>
                    <a:cubicBezTo>
                      <a:pt x="10400" y="6131"/>
                      <a:pt x="10382" y="6126"/>
                      <a:pt x="10366" y="6126"/>
                    </a:cubicBezTo>
                    <a:cubicBezTo>
                      <a:pt x="10350" y="6126"/>
                      <a:pt x="10335" y="6131"/>
                      <a:pt x="10325" y="6141"/>
                    </a:cubicBezTo>
                    <a:cubicBezTo>
                      <a:pt x="10285" y="6161"/>
                      <a:pt x="10145" y="6252"/>
                      <a:pt x="9924" y="6302"/>
                    </a:cubicBezTo>
                    <a:cubicBezTo>
                      <a:pt x="9820" y="6330"/>
                      <a:pt x="9684" y="6352"/>
                      <a:pt x="9520" y="6352"/>
                    </a:cubicBezTo>
                    <a:cubicBezTo>
                      <a:pt x="9339" y="6352"/>
                      <a:pt x="9125" y="6325"/>
                      <a:pt x="8883" y="6252"/>
                    </a:cubicBezTo>
                    <a:lnTo>
                      <a:pt x="8973" y="5821"/>
                    </a:lnTo>
                    <a:cubicBezTo>
                      <a:pt x="8973" y="5791"/>
                      <a:pt x="8963" y="5761"/>
                      <a:pt x="8933" y="5741"/>
                    </a:cubicBezTo>
                    <a:cubicBezTo>
                      <a:pt x="8918" y="5731"/>
                      <a:pt x="8903" y="5726"/>
                      <a:pt x="8888" y="5726"/>
                    </a:cubicBezTo>
                    <a:cubicBezTo>
                      <a:pt x="8873" y="5726"/>
                      <a:pt x="8858" y="5731"/>
                      <a:pt x="8843" y="5741"/>
                    </a:cubicBezTo>
                    <a:cubicBezTo>
                      <a:pt x="8833" y="5741"/>
                      <a:pt x="8793" y="5771"/>
                      <a:pt x="8743" y="5791"/>
                    </a:cubicBezTo>
                    <a:cubicBezTo>
                      <a:pt x="8643" y="5841"/>
                      <a:pt x="8552" y="5871"/>
                      <a:pt x="8442" y="5891"/>
                    </a:cubicBezTo>
                    <a:cubicBezTo>
                      <a:pt x="8382" y="5911"/>
                      <a:pt x="8312" y="5921"/>
                      <a:pt x="8232" y="5921"/>
                    </a:cubicBezTo>
                    <a:cubicBezTo>
                      <a:pt x="8203" y="5924"/>
                      <a:pt x="8175" y="5925"/>
                      <a:pt x="8148" y="5925"/>
                    </a:cubicBezTo>
                    <a:cubicBezTo>
                      <a:pt x="8084" y="5925"/>
                      <a:pt x="8025" y="5918"/>
                      <a:pt x="7962" y="5911"/>
                    </a:cubicBezTo>
                    <a:cubicBezTo>
                      <a:pt x="7851" y="5901"/>
                      <a:pt x="7751" y="5871"/>
                      <a:pt x="7661" y="5851"/>
                    </a:cubicBezTo>
                    <a:cubicBezTo>
                      <a:pt x="7581" y="5821"/>
                      <a:pt x="7491" y="5791"/>
                      <a:pt x="7391" y="5741"/>
                    </a:cubicBezTo>
                    <a:lnTo>
                      <a:pt x="7561" y="5350"/>
                    </a:lnTo>
                    <a:cubicBezTo>
                      <a:pt x="7571" y="5320"/>
                      <a:pt x="7571" y="5280"/>
                      <a:pt x="7541" y="5260"/>
                    </a:cubicBezTo>
                    <a:cubicBezTo>
                      <a:pt x="7526" y="5246"/>
                      <a:pt x="7501" y="5236"/>
                      <a:pt x="7477" y="5236"/>
                    </a:cubicBezTo>
                    <a:cubicBezTo>
                      <a:pt x="7468" y="5236"/>
                      <a:pt x="7459" y="5237"/>
                      <a:pt x="7451" y="5240"/>
                    </a:cubicBezTo>
                    <a:cubicBezTo>
                      <a:pt x="7441" y="5250"/>
                      <a:pt x="7411" y="5260"/>
                      <a:pt x="7341" y="5280"/>
                    </a:cubicBezTo>
                    <a:cubicBezTo>
                      <a:pt x="7301" y="5290"/>
                      <a:pt x="7261" y="5300"/>
                      <a:pt x="7201" y="5310"/>
                    </a:cubicBezTo>
                    <a:cubicBezTo>
                      <a:pt x="7150" y="5320"/>
                      <a:pt x="7090" y="5320"/>
                      <a:pt x="7020" y="5320"/>
                    </a:cubicBezTo>
                    <a:cubicBezTo>
                      <a:pt x="7001" y="5322"/>
                      <a:pt x="6981" y="5322"/>
                      <a:pt x="6961" y="5322"/>
                    </a:cubicBezTo>
                    <a:cubicBezTo>
                      <a:pt x="6826" y="5322"/>
                      <a:pt x="6678" y="5294"/>
                      <a:pt x="6530" y="5250"/>
                    </a:cubicBezTo>
                    <a:cubicBezTo>
                      <a:pt x="6339" y="5190"/>
                      <a:pt x="6159" y="5110"/>
                      <a:pt x="5999" y="5000"/>
                    </a:cubicBezTo>
                    <a:lnTo>
                      <a:pt x="6239" y="4659"/>
                    </a:lnTo>
                    <a:cubicBezTo>
                      <a:pt x="6259" y="4629"/>
                      <a:pt x="6259" y="4589"/>
                      <a:pt x="6239" y="4559"/>
                    </a:cubicBezTo>
                    <a:cubicBezTo>
                      <a:pt x="6224" y="4537"/>
                      <a:pt x="6203" y="4525"/>
                      <a:pt x="6181" y="4525"/>
                    </a:cubicBezTo>
                    <a:cubicBezTo>
                      <a:pt x="6174" y="4525"/>
                      <a:pt x="6167" y="4527"/>
                      <a:pt x="6159" y="4529"/>
                    </a:cubicBezTo>
                    <a:cubicBezTo>
                      <a:pt x="6149" y="4529"/>
                      <a:pt x="6109" y="4539"/>
                      <a:pt x="6029" y="4539"/>
                    </a:cubicBezTo>
                    <a:cubicBezTo>
                      <a:pt x="5994" y="4545"/>
                      <a:pt x="5943" y="4551"/>
                      <a:pt x="5875" y="4551"/>
                    </a:cubicBezTo>
                    <a:cubicBezTo>
                      <a:pt x="5825" y="4551"/>
                      <a:pt x="5766" y="4548"/>
                      <a:pt x="5698" y="4539"/>
                    </a:cubicBezTo>
                    <a:cubicBezTo>
                      <a:pt x="5498" y="4509"/>
                      <a:pt x="5108" y="4419"/>
                      <a:pt x="4727" y="4089"/>
                    </a:cubicBezTo>
                    <a:lnTo>
                      <a:pt x="5017" y="3788"/>
                    </a:lnTo>
                    <a:cubicBezTo>
                      <a:pt x="5048" y="3758"/>
                      <a:pt x="5048" y="3718"/>
                      <a:pt x="5037" y="3688"/>
                    </a:cubicBezTo>
                    <a:cubicBezTo>
                      <a:pt x="5021" y="3663"/>
                      <a:pt x="4998" y="3645"/>
                      <a:pt x="4968" y="3645"/>
                    </a:cubicBezTo>
                    <a:cubicBezTo>
                      <a:pt x="4961" y="3645"/>
                      <a:pt x="4954" y="3646"/>
                      <a:pt x="4947" y="3648"/>
                    </a:cubicBezTo>
                    <a:lnTo>
                      <a:pt x="4827" y="3648"/>
                    </a:lnTo>
                    <a:cubicBezTo>
                      <a:pt x="4747" y="3648"/>
                      <a:pt x="4627" y="3638"/>
                      <a:pt x="4487" y="3608"/>
                    </a:cubicBezTo>
                    <a:cubicBezTo>
                      <a:pt x="4246" y="3548"/>
                      <a:pt x="3896" y="3418"/>
                      <a:pt x="3545" y="3097"/>
                    </a:cubicBezTo>
                    <a:lnTo>
                      <a:pt x="3866" y="2807"/>
                    </a:lnTo>
                    <a:cubicBezTo>
                      <a:pt x="3896" y="2787"/>
                      <a:pt x="3896" y="2747"/>
                      <a:pt x="3886" y="2717"/>
                    </a:cubicBezTo>
                    <a:cubicBezTo>
                      <a:pt x="3876" y="2687"/>
                      <a:pt x="3846" y="2667"/>
                      <a:pt x="3806" y="2667"/>
                    </a:cubicBezTo>
                    <a:cubicBezTo>
                      <a:pt x="3806" y="2667"/>
                      <a:pt x="3796" y="2667"/>
                      <a:pt x="3778" y="2667"/>
                    </a:cubicBezTo>
                    <a:cubicBezTo>
                      <a:pt x="3713" y="2667"/>
                      <a:pt x="3545" y="2661"/>
                      <a:pt x="3335" y="2606"/>
                    </a:cubicBezTo>
                    <a:cubicBezTo>
                      <a:pt x="3095" y="2536"/>
                      <a:pt x="2754" y="2396"/>
                      <a:pt x="2414" y="2076"/>
                    </a:cubicBezTo>
                    <a:lnTo>
                      <a:pt x="2724" y="1795"/>
                    </a:lnTo>
                    <a:cubicBezTo>
                      <a:pt x="2754" y="1765"/>
                      <a:pt x="2764" y="1735"/>
                      <a:pt x="2754" y="1695"/>
                    </a:cubicBezTo>
                    <a:cubicBezTo>
                      <a:pt x="2734" y="1665"/>
                      <a:pt x="2704" y="1645"/>
                      <a:pt x="2664" y="1645"/>
                    </a:cubicBezTo>
                    <a:cubicBezTo>
                      <a:pt x="2664" y="1645"/>
                      <a:pt x="2652" y="1646"/>
                      <a:pt x="2630" y="1646"/>
                    </a:cubicBezTo>
                    <a:cubicBezTo>
                      <a:pt x="2563" y="1646"/>
                      <a:pt x="2404" y="1640"/>
                      <a:pt x="2194" y="1595"/>
                    </a:cubicBezTo>
                    <a:cubicBezTo>
                      <a:pt x="2043" y="1555"/>
                      <a:pt x="1302" y="984"/>
                      <a:pt x="661" y="453"/>
                    </a:cubicBezTo>
                    <a:close/>
                    <a:moveTo>
                      <a:pt x="89" y="0"/>
                    </a:moveTo>
                    <a:cubicBezTo>
                      <a:pt x="57" y="0"/>
                      <a:pt x="27" y="18"/>
                      <a:pt x="10" y="43"/>
                    </a:cubicBezTo>
                    <a:cubicBezTo>
                      <a:pt x="0" y="83"/>
                      <a:pt x="0" y="123"/>
                      <a:pt x="30" y="153"/>
                    </a:cubicBezTo>
                    <a:cubicBezTo>
                      <a:pt x="221" y="303"/>
                      <a:pt x="1853" y="1675"/>
                      <a:pt x="2153" y="1755"/>
                    </a:cubicBezTo>
                    <a:cubicBezTo>
                      <a:pt x="2274" y="1785"/>
                      <a:pt x="2384" y="1795"/>
                      <a:pt x="2464" y="1805"/>
                    </a:cubicBezTo>
                    <a:lnTo>
                      <a:pt x="2234" y="2016"/>
                    </a:lnTo>
                    <a:cubicBezTo>
                      <a:pt x="2224" y="2036"/>
                      <a:pt x="2214" y="2056"/>
                      <a:pt x="2214" y="2076"/>
                    </a:cubicBezTo>
                    <a:cubicBezTo>
                      <a:pt x="2214" y="2096"/>
                      <a:pt x="2214" y="2126"/>
                      <a:pt x="2234" y="2136"/>
                    </a:cubicBezTo>
                    <a:cubicBezTo>
                      <a:pt x="2614" y="2526"/>
                      <a:pt x="3025" y="2687"/>
                      <a:pt x="3295" y="2767"/>
                    </a:cubicBezTo>
                    <a:cubicBezTo>
                      <a:pt x="3415" y="2797"/>
                      <a:pt x="3515" y="2817"/>
                      <a:pt x="3605" y="2827"/>
                    </a:cubicBezTo>
                    <a:lnTo>
                      <a:pt x="3375" y="3027"/>
                    </a:lnTo>
                    <a:cubicBezTo>
                      <a:pt x="3355" y="3047"/>
                      <a:pt x="3345" y="3067"/>
                      <a:pt x="3345" y="3087"/>
                    </a:cubicBezTo>
                    <a:cubicBezTo>
                      <a:pt x="3345" y="3117"/>
                      <a:pt x="3355" y="3137"/>
                      <a:pt x="3365" y="3147"/>
                    </a:cubicBezTo>
                    <a:cubicBezTo>
                      <a:pt x="3756" y="3548"/>
                      <a:pt x="4166" y="3708"/>
                      <a:pt x="4447" y="3768"/>
                    </a:cubicBezTo>
                    <a:cubicBezTo>
                      <a:pt x="4577" y="3798"/>
                      <a:pt x="4677" y="3808"/>
                      <a:pt x="4757" y="3808"/>
                    </a:cubicBezTo>
                    <a:lnTo>
                      <a:pt x="4547" y="4038"/>
                    </a:lnTo>
                    <a:cubicBezTo>
                      <a:pt x="4527" y="4048"/>
                      <a:pt x="4517" y="4079"/>
                      <a:pt x="4517" y="4099"/>
                    </a:cubicBezTo>
                    <a:cubicBezTo>
                      <a:pt x="4517" y="4119"/>
                      <a:pt x="4527" y="4139"/>
                      <a:pt x="4547" y="4159"/>
                    </a:cubicBezTo>
                    <a:cubicBezTo>
                      <a:pt x="4987" y="4559"/>
                      <a:pt x="5448" y="4669"/>
                      <a:pt x="5678" y="4699"/>
                    </a:cubicBezTo>
                    <a:cubicBezTo>
                      <a:pt x="5755" y="4711"/>
                      <a:pt x="5824" y="4716"/>
                      <a:pt x="5883" y="4716"/>
                    </a:cubicBezTo>
                    <a:cubicBezTo>
                      <a:pt x="5924" y="4716"/>
                      <a:pt x="5960" y="4714"/>
                      <a:pt x="5989" y="4709"/>
                    </a:cubicBezTo>
                    <a:lnTo>
                      <a:pt x="5989" y="4709"/>
                    </a:lnTo>
                    <a:lnTo>
                      <a:pt x="5809" y="4970"/>
                    </a:lnTo>
                    <a:cubicBezTo>
                      <a:pt x="5789" y="5000"/>
                      <a:pt x="5789" y="5060"/>
                      <a:pt x="5829" y="5080"/>
                    </a:cubicBezTo>
                    <a:cubicBezTo>
                      <a:pt x="6029" y="5230"/>
                      <a:pt x="6249" y="5340"/>
                      <a:pt x="6480" y="5410"/>
                    </a:cubicBezTo>
                    <a:cubicBezTo>
                      <a:pt x="6670" y="5470"/>
                      <a:pt x="6850" y="5490"/>
                      <a:pt x="7020" y="5490"/>
                    </a:cubicBezTo>
                    <a:cubicBezTo>
                      <a:pt x="7100" y="5490"/>
                      <a:pt x="7170" y="5480"/>
                      <a:pt x="7231" y="5470"/>
                    </a:cubicBezTo>
                    <a:cubicBezTo>
                      <a:pt x="7271" y="5470"/>
                      <a:pt x="7301" y="5460"/>
                      <a:pt x="7331" y="5450"/>
                    </a:cubicBezTo>
                    <a:lnTo>
                      <a:pt x="7331" y="5450"/>
                    </a:lnTo>
                    <a:lnTo>
                      <a:pt x="7211" y="5751"/>
                    </a:lnTo>
                    <a:cubicBezTo>
                      <a:pt x="7191" y="5791"/>
                      <a:pt x="7211" y="5831"/>
                      <a:pt x="7241" y="5851"/>
                    </a:cubicBezTo>
                    <a:cubicBezTo>
                      <a:pt x="7371" y="5921"/>
                      <a:pt x="7501" y="5971"/>
                      <a:pt x="7611" y="6011"/>
                    </a:cubicBezTo>
                    <a:cubicBezTo>
                      <a:pt x="7711" y="6041"/>
                      <a:pt x="7821" y="6061"/>
                      <a:pt x="7942" y="6081"/>
                    </a:cubicBezTo>
                    <a:cubicBezTo>
                      <a:pt x="8042" y="6091"/>
                      <a:pt x="8132" y="6091"/>
                      <a:pt x="8232" y="6091"/>
                    </a:cubicBezTo>
                    <a:cubicBezTo>
                      <a:pt x="8332" y="6091"/>
                      <a:pt x="8412" y="6071"/>
                      <a:pt x="8482" y="6061"/>
                    </a:cubicBezTo>
                    <a:cubicBezTo>
                      <a:pt x="8582" y="6041"/>
                      <a:pt x="8673" y="6001"/>
                      <a:pt x="8773" y="5961"/>
                    </a:cubicBezTo>
                    <a:lnTo>
                      <a:pt x="8773" y="5961"/>
                    </a:lnTo>
                    <a:lnTo>
                      <a:pt x="8713" y="6292"/>
                    </a:lnTo>
                    <a:cubicBezTo>
                      <a:pt x="8703" y="6332"/>
                      <a:pt x="8723" y="6372"/>
                      <a:pt x="8763" y="6382"/>
                    </a:cubicBezTo>
                    <a:cubicBezTo>
                      <a:pt x="9050" y="6481"/>
                      <a:pt x="9307" y="6517"/>
                      <a:pt x="9523" y="6517"/>
                    </a:cubicBezTo>
                    <a:cubicBezTo>
                      <a:pt x="9699" y="6517"/>
                      <a:pt x="9848" y="6493"/>
                      <a:pt x="9964" y="6462"/>
                    </a:cubicBezTo>
                    <a:cubicBezTo>
                      <a:pt x="10085" y="6432"/>
                      <a:pt x="10185" y="6402"/>
                      <a:pt x="10255" y="6372"/>
                    </a:cubicBezTo>
                    <a:lnTo>
                      <a:pt x="10255" y="6372"/>
                    </a:lnTo>
                    <a:lnTo>
                      <a:pt x="10195" y="6692"/>
                    </a:lnTo>
                    <a:cubicBezTo>
                      <a:pt x="10185" y="6732"/>
                      <a:pt x="10215" y="6772"/>
                      <a:pt x="10255" y="6792"/>
                    </a:cubicBezTo>
                    <a:cubicBezTo>
                      <a:pt x="10533" y="6883"/>
                      <a:pt x="10782" y="6914"/>
                      <a:pt x="10994" y="6914"/>
                    </a:cubicBezTo>
                    <a:cubicBezTo>
                      <a:pt x="11179" y="6914"/>
                      <a:pt x="11335" y="6890"/>
                      <a:pt x="11456" y="6862"/>
                    </a:cubicBezTo>
                    <a:cubicBezTo>
                      <a:pt x="11487" y="6852"/>
                      <a:pt x="11527" y="6842"/>
                      <a:pt x="11577" y="6832"/>
                    </a:cubicBezTo>
                    <a:cubicBezTo>
                      <a:pt x="11794" y="6794"/>
                      <a:pt x="12014" y="6776"/>
                      <a:pt x="12235" y="6776"/>
                    </a:cubicBezTo>
                    <a:cubicBezTo>
                      <a:pt x="12657" y="6776"/>
                      <a:pt x="13082" y="6845"/>
                      <a:pt x="13489" y="6983"/>
                    </a:cubicBezTo>
                    <a:lnTo>
                      <a:pt x="1594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53" y="7754"/>
                    </a:cubicBezTo>
                    <a:cubicBezTo>
                      <a:pt x="16063" y="7714"/>
                      <a:pt x="16043" y="7674"/>
                      <a:pt x="16003" y="7654"/>
                    </a:cubicBezTo>
                    <a:lnTo>
                      <a:pt x="111" y="3"/>
                    </a:lnTo>
                    <a:cubicBezTo>
                      <a:pt x="103" y="1"/>
                      <a:pt x="96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9" name="Google Shape;10739;p73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5883" y="7642"/>
                    </a:lnTo>
                    <a:lnTo>
                      <a:pt x="15883" y="7642"/>
                    </a:lnTo>
                    <a:lnTo>
                      <a:pt x="13690" y="6220"/>
                    </a:lnTo>
                    <a:cubicBezTo>
                      <a:pt x="13149" y="5869"/>
                      <a:pt x="12698" y="5398"/>
                      <a:pt x="12388" y="4838"/>
                    </a:cubicBezTo>
                    <a:cubicBezTo>
                      <a:pt x="12358" y="4778"/>
                      <a:pt x="12328" y="4728"/>
                      <a:pt x="12308" y="4687"/>
                    </a:cubicBezTo>
                    <a:cubicBezTo>
                      <a:pt x="12198" y="4437"/>
                      <a:pt x="11967" y="4107"/>
                      <a:pt x="11537" y="3826"/>
                    </a:cubicBezTo>
                    <a:lnTo>
                      <a:pt x="11196" y="4217"/>
                    </a:lnTo>
                    <a:cubicBezTo>
                      <a:pt x="11196" y="4197"/>
                      <a:pt x="11186" y="4017"/>
                      <a:pt x="11076" y="3776"/>
                    </a:cubicBezTo>
                    <a:cubicBezTo>
                      <a:pt x="10956" y="3516"/>
                      <a:pt x="10726" y="3195"/>
                      <a:pt x="10285" y="2925"/>
                    </a:cubicBezTo>
                    <a:lnTo>
                      <a:pt x="9965" y="3306"/>
                    </a:lnTo>
                    <a:cubicBezTo>
                      <a:pt x="9965" y="3306"/>
                      <a:pt x="9954" y="3255"/>
                      <a:pt x="9944" y="3185"/>
                    </a:cubicBezTo>
                    <a:cubicBezTo>
                      <a:pt x="9924" y="3105"/>
                      <a:pt x="9894" y="2995"/>
                      <a:pt x="9824" y="2865"/>
                    </a:cubicBezTo>
                    <a:cubicBezTo>
                      <a:pt x="9794" y="2805"/>
                      <a:pt x="9754" y="2735"/>
                      <a:pt x="9704" y="2665"/>
                    </a:cubicBezTo>
                    <a:cubicBezTo>
                      <a:pt x="9654" y="2605"/>
                      <a:pt x="9594" y="2524"/>
                      <a:pt x="9524" y="2454"/>
                    </a:cubicBezTo>
                    <a:cubicBezTo>
                      <a:pt x="9454" y="2384"/>
                      <a:pt x="9364" y="2314"/>
                      <a:pt x="9274" y="2254"/>
                    </a:cubicBezTo>
                    <a:cubicBezTo>
                      <a:pt x="9173" y="2184"/>
                      <a:pt x="9063" y="2124"/>
                      <a:pt x="8943" y="2074"/>
                    </a:cubicBezTo>
                    <a:lnTo>
                      <a:pt x="8703" y="2514"/>
                    </a:lnTo>
                    <a:cubicBezTo>
                      <a:pt x="8703" y="2514"/>
                      <a:pt x="8693" y="2464"/>
                      <a:pt x="8663" y="2394"/>
                    </a:cubicBezTo>
                    <a:cubicBezTo>
                      <a:pt x="8643" y="2354"/>
                      <a:pt x="8623" y="2314"/>
                      <a:pt x="8593" y="2264"/>
                    </a:cubicBezTo>
                    <a:cubicBezTo>
                      <a:pt x="8563" y="2214"/>
                      <a:pt x="8533" y="2154"/>
                      <a:pt x="8482" y="2104"/>
                    </a:cubicBezTo>
                    <a:cubicBezTo>
                      <a:pt x="8392" y="1984"/>
                      <a:pt x="8272" y="1854"/>
                      <a:pt x="8102" y="1743"/>
                    </a:cubicBezTo>
                    <a:cubicBezTo>
                      <a:pt x="7932" y="1623"/>
                      <a:pt x="7721" y="1513"/>
                      <a:pt x="7461" y="1453"/>
                    </a:cubicBezTo>
                    <a:lnTo>
                      <a:pt x="7331" y="1934"/>
                    </a:lnTo>
                    <a:cubicBezTo>
                      <a:pt x="7331" y="1934"/>
                      <a:pt x="7311" y="1894"/>
                      <a:pt x="7261" y="1823"/>
                    </a:cubicBezTo>
                    <a:cubicBezTo>
                      <a:pt x="7221" y="1753"/>
                      <a:pt x="7141" y="1653"/>
                      <a:pt x="7040" y="1553"/>
                    </a:cubicBezTo>
                    <a:cubicBezTo>
                      <a:pt x="6820" y="1343"/>
                      <a:pt x="6460" y="1112"/>
                      <a:pt x="5949" y="1032"/>
                    </a:cubicBezTo>
                    <a:lnTo>
                      <a:pt x="5879" y="1533"/>
                    </a:lnTo>
                    <a:cubicBezTo>
                      <a:pt x="5879" y="1533"/>
                      <a:pt x="5859" y="1493"/>
                      <a:pt x="5799" y="1423"/>
                    </a:cubicBezTo>
                    <a:cubicBezTo>
                      <a:pt x="5749" y="1363"/>
                      <a:pt x="5658" y="1273"/>
                      <a:pt x="5548" y="1173"/>
                    </a:cubicBezTo>
                    <a:cubicBezTo>
                      <a:pt x="5308" y="992"/>
                      <a:pt x="4937" y="782"/>
                      <a:pt x="4427" y="732"/>
                    </a:cubicBezTo>
                    <a:lnTo>
                      <a:pt x="4407" y="1253"/>
                    </a:lnTo>
                    <a:cubicBezTo>
                      <a:pt x="4407" y="1253"/>
                      <a:pt x="4287" y="1082"/>
                      <a:pt x="4046" y="902"/>
                    </a:cubicBezTo>
                    <a:cubicBezTo>
                      <a:pt x="3796" y="722"/>
                      <a:pt x="3425" y="532"/>
                      <a:pt x="2935" y="482"/>
                    </a:cubicBezTo>
                    <a:lnTo>
                      <a:pt x="2895" y="992"/>
                    </a:lnTo>
                    <a:cubicBezTo>
                      <a:pt x="2895" y="992"/>
                      <a:pt x="2784" y="832"/>
                      <a:pt x="2544" y="642"/>
                    </a:cubicBezTo>
                    <a:cubicBezTo>
                      <a:pt x="2304" y="462"/>
                      <a:pt x="71" y="2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0" name="Google Shape;10740;p73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741" y="303"/>
                    </a:moveTo>
                    <a:cubicBezTo>
                      <a:pt x="1483" y="463"/>
                      <a:pt x="2444" y="694"/>
                      <a:pt x="2584" y="794"/>
                    </a:cubicBezTo>
                    <a:cubicBezTo>
                      <a:pt x="2804" y="964"/>
                      <a:pt x="2915" y="1124"/>
                      <a:pt x="2915" y="1124"/>
                    </a:cubicBezTo>
                    <a:cubicBezTo>
                      <a:pt x="2937" y="1147"/>
                      <a:pt x="2960" y="1158"/>
                      <a:pt x="2986" y="1158"/>
                    </a:cubicBezTo>
                    <a:cubicBezTo>
                      <a:pt x="2995" y="1158"/>
                      <a:pt x="3005" y="1157"/>
                      <a:pt x="3015" y="1154"/>
                    </a:cubicBezTo>
                    <a:cubicBezTo>
                      <a:pt x="3045" y="1144"/>
                      <a:pt x="3065" y="1114"/>
                      <a:pt x="3075" y="1084"/>
                    </a:cubicBezTo>
                    <a:lnTo>
                      <a:pt x="3095" y="654"/>
                    </a:lnTo>
                    <a:cubicBezTo>
                      <a:pt x="3555" y="724"/>
                      <a:pt x="3886" y="904"/>
                      <a:pt x="4086" y="1054"/>
                    </a:cubicBezTo>
                    <a:cubicBezTo>
                      <a:pt x="4306" y="1215"/>
                      <a:pt x="4427" y="1375"/>
                      <a:pt x="4427" y="1375"/>
                    </a:cubicBezTo>
                    <a:cubicBezTo>
                      <a:pt x="4443" y="1399"/>
                      <a:pt x="4466" y="1417"/>
                      <a:pt x="4496" y="1417"/>
                    </a:cubicBezTo>
                    <a:cubicBezTo>
                      <a:pt x="4503" y="1417"/>
                      <a:pt x="4510" y="1417"/>
                      <a:pt x="4517" y="1415"/>
                    </a:cubicBezTo>
                    <a:cubicBezTo>
                      <a:pt x="4547" y="1405"/>
                      <a:pt x="4577" y="1375"/>
                      <a:pt x="4577" y="1335"/>
                    </a:cubicBezTo>
                    <a:lnTo>
                      <a:pt x="4597" y="914"/>
                    </a:lnTo>
                    <a:cubicBezTo>
                      <a:pt x="5068" y="974"/>
                      <a:pt x="5388" y="1164"/>
                      <a:pt x="5578" y="1325"/>
                    </a:cubicBezTo>
                    <a:cubicBezTo>
                      <a:pt x="5698" y="1415"/>
                      <a:pt x="5779" y="1505"/>
                      <a:pt x="5829" y="1565"/>
                    </a:cubicBezTo>
                    <a:cubicBezTo>
                      <a:pt x="5879" y="1615"/>
                      <a:pt x="5899" y="1655"/>
                      <a:pt x="5899" y="1655"/>
                    </a:cubicBezTo>
                    <a:cubicBezTo>
                      <a:pt x="5914" y="1686"/>
                      <a:pt x="5941" y="1699"/>
                      <a:pt x="5966" y="1699"/>
                    </a:cubicBezTo>
                    <a:cubicBezTo>
                      <a:pt x="5974" y="1699"/>
                      <a:pt x="5982" y="1698"/>
                      <a:pt x="5989" y="1695"/>
                    </a:cubicBezTo>
                    <a:cubicBezTo>
                      <a:pt x="6029" y="1695"/>
                      <a:pt x="6049" y="1665"/>
                      <a:pt x="6059" y="1625"/>
                    </a:cubicBezTo>
                    <a:lnTo>
                      <a:pt x="6109" y="1205"/>
                    </a:lnTo>
                    <a:cubicBezTo>
                      <a:pt x="6610" y="1305"/>
                      <a:pt x="6920" y="1555"/>
                      <a:pt x="7070" y="1695"/>
                    </a:cubicBezTo>
                    <a:cubicBezTo>
                      <a:pt x="7180" y="1795"/>
                      <a:pt x="7251" y="1895"/>
                      <a:pt x="7281" y="1946"/>
                    </a:cubicBezTo>
                    <a:cubicBezTo>
                      <a:pt x="7321" y="2006"/>
                      <a:pt x="7341" y="2046"/>
                      <a:pt x="7341" y="2056"/>
                    </a:cubicBezTo>
                    <a:cubicBezTo>
                      <a:pt x="7361" y="2086"/>
                      <a:pt x="7391" y="2106"/>
                      <a:pt x="7421" y="2106"/>
                    </a:cubicBezTo>
                    <a:cubicBezTo>
                      <a:pt x="7461" y="2096"/>
                      <a:pt x="7491" y="2076"/>
                      <a:pt x="7501" y="2046"/>
                    </a:cubicBezTo>
                    <a:lnTo>
                      <a:pt x="7611" y="1635"/>
                    </a:lnTo>
                    <a:cubicBezTo>
                      <a:pt x="7801" y="1695"/>
                      <a:pt x="7982" y="1775"/>
                      <a:pt x="8142" y="1885"/>
                    </a:cubicBezTo>
                    <a:cubicBezTo>
                      <a:pt x="8292" y="1996"/>
                      <a:pt x="8412" y="2106"/>
                      <a:pt x="8512" y="2236"/>
                    </a:cubicBezTo>
                    <a:cubicBezTo>
                      <a:pt x="8552" y="2286"/>
                      <a:pt x="8582" y="2336"/>
                      <a:pt x="8612" y="2386"/>
                    </a:cubicBezTo>
                    <a:cubicBezTo>
                      <a:pt x="8643" y="2436"/>
                      <a:pt x="8663" y="2476"/>
                      <a:pt x="8673" y="2506"/>
                    </a:cubicBezTo>
                    <a:cubicBezTo>
                      <a:pt x="8703" y="2576"/>
                      <a:pt x="8713" y="2616"/>
                      <a:pt x="8713" y="2616"/>
                    </a:cubicBezTo>
                    <a:cubicBezTo>
                      <a:pt x="8723" y="2647"/>
                      <a:pt x="8753" y="2677"/>
                      <a:pt x="8783" y="2677"/>
                    </a:cubicBezTo>
                    <a:cubicBezTo>
                      <a:pt x="8790" y="2678"/>
                      <a:pt x="8797" y="2679"/>
                      <a:pt x="8803" y="2679"/>
                    </a:cubicBezTo>
                    <a:cubicBezTo>
                      <a:pt x="8833" y="2679"/>
                      <a:pt x="8855" y="2661"/>
                      <a:pt x="8863" y="2637"/>
                    </a:cubicBezTo>
                    <a:lnTo>
                      <a:pt x="9063" y="2256"/>
                    </a:lnTo>
                    <a:cubicBezTo>
                      <a:pt x="9163" y="2306"/>
                      <a:pt x="9243" y="2356"/>
                      <a:pt x="9313" y="2396"/>
                    </a:cubicBezTo>
                    <a:cubicBezTo>
                      <a:pt x="9404" y="2466"/>
                      <a:pt x="9484" y="2526"/>
                      <a:pt x="9554" y="2596"/>
                    </a:cubicBezTo>
                    <a:cubicBezTo>
                      <a:pt x="9624" y="2667"/>
                      <a:pt x="9674" y="2727"/>
                      <a:pt x="9734" y="2797"/>
                    </a:cubicBezTo>
                    <a:cubicBezTo>
                      <a:pt x="9774" y="2867"/>
                      <a:pt x="9814" y="2927"/>
                      <a:pt x="9844" y="2987"/>
                    </a:cubicBezTo>
                    <a:cubicBezTo>
                      <a:pt x="9894" y="3087"/>
                      <a:pt x="9924" y="3177"/>
                      <a:pt x="9954" y="3287"/>
                    </a:cubicBezTo>
                    <a:cubicBezTo>
                      <a:pt x="9964" y="3347"/>
                      <a:pt x="9964" y="3388"/>
                      <a:pt x="9964" y="3398"/>
                    </a:cubicBezTo>
                    <a:cubicBezTo>
                      <a:pt x="9974" y="3428"/>
                      <a:pt x="9994" y="3458"/>
                      <a:pt x="10024" y="3468"/>
                    </a:cubicBezTo>
                    <a:cubicBezTo>
                      <a:pt x="10032" y="3470"/>
                      <a:pt x="10040" y="3471"/>
                      <a:pt x="10048" y="3471"/>
                    </a:cubicBezTo>
                    <a:cubicBezTo>
                      <a:pt x="10073" y="3471"/>
                      <a:pt x="10100" y="3460"/>
                      <a:pt x="10115" y="3438"/>
                    </a:cubicBezTo>
                    <a:lnTo>
                      <a:pt x="10395" y="3117"/>
                    </a:lnTo>
                    <a:cubicBezTo>
                      <a:pt x="10786" y="3378"/>
                      <a:pt x="10986" y="3678"/>
                      <a:pt x="11086" y="3888"/>
                    </a:cubicBezTo>
                    <a:cubicBezTo>
                      <a:pt x="11176" y="4089"/>
                      <a:pt x="11206" y="4239"/>
                      <a:pt x="11206" y="4309"/>
                    </a:cubicBezTo>
                    <a:cubicBezTo>
                      <a:pt x="11216" y="4339"/>
                      <a:pt x="11236" y="4369"/>
                      <a:pt x="11266" y="4379"/>
                    </a:cubicBezTo>
                    <a:cubicBezTo>
                      <a:pt x="11274" y="4381"/>
                      <a:pt x="11282" y="4383"/>
                      <a:pt x="11290" y="4383"/>
                    </a:cubicBezTo>
                    <a:cubicBezTo>
                      <a:pt x="11315" y="4383"/>
                      <a:pt x="11341" y="4371"/>
                      <a:pt x="11356" y="4349"/>
                    </a:cubicBezTo>
                    <a:lnTo>
                      <a:pt x="11637" y="4018"/>
                    </a:lnTo>
                    <a:cubicBezTo>
                      <a:pt x="12027" y="4289"/>
                      <a:pt x="12228" y="4589"/>
                      <a:pt x="12328" y="4800"/>
                    </a:cubicBezTo>
                    <a:cubicBezTo>
                      <a:pt x="12348" y="4850"/>
                      <a:pt x="12368" y="4900"/>
                      <a:pt x="12408" y="4960"/>
                    </a:cubicBezTo>
                    <a:cubicBezTo>
                      <a:pt x="12718" y="5521"/>
                      <a:pt x="13179" y="6011"/>
                      <a:pt x="13730" y="6372"/>
                    </a:cubicBezTo>
                    <a:lnTo>
                      <a:pt x="14831" y="7083"/>
                    </a:lnTo>
                    <a:lnTo>
                      <a:pt x="14831" y="7083"/>
                    </a:lnTo>
                    <a:lnTo>
                      <a:pt x="741" y="303"/>
                    </a:lnTo>
                    <a:close/>
                    <a:moveTo>
                      <a:pt x="91" y="1"/>
                    </a:moveTo>
                    <a:cubicBezTo>
                      <a:pt x="51" y="1"/>
                      <a:pt x="19" y="28"/>
                      <a:pt x="10" y="63"/>
                    </a:cubicBezTo>
                    <a:cubicBezTo>
                      <a:pt x="0" y="103"/>
                      <a:pt x="20" y="143"/>
                      <a:pt x="51" y="163"/>
                    </a:cubicBezTo>
                    <a:lnTo>
                      <a:pt x="1593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43" y="7764"/>
                    </a:cubicBezTo>
                    <a:cubicBezTo>
                      <a:pt x="16063" y="7724"/>
                      <a:pt x="16053" y="7684"/>
                      <a:pt x="16013" y="7654"/>
                    </a:cubicBezTo>
                    <a:lnTo>
                      <a:pt x="13820" y="6232"/>
                    </a:lnTo>
                    <a:cubicBezTo>
                      <a:pt x="13289" y="5881"/>
                      <a:pt x="12858" y="5420"/>
                      <a:pt x="12548" y="4880"/>
                    </a:cubicBezTo>
                    <a:cubicBezTo>
                      <a:pt x="12518" y="4820"/>
                      <a:pt x="12498" y="4769"/>
                      <a:pt x="12478" y="4729"/>
                    </a:cubicBezTo>
                    <a:cubicBezTo>
                      <a:pt x="12368" y="4489"/>
                      <a:pt x="12137" y="4139"/>
                      <a:pt x="11667" y="3838"/>
                    </a:cubicBezTo>
                    <a:cubicBezTo>
                      <a:pt x="11656" y="3831"/>
                      <a:pt x="11643" y="3828"/>
                      <a:pt x="11629" y="3828"/>
                    </a:cubicBezTo>
                    <a:cubicBezTo>
                      <a:pt x="11604" y="3828"/>
                      <a:pt x="11576" y="3839"/>
                      <a:pt x="11557" y="3858"/>
                    </a:cubicBezTo>
                    <a:lnTo>
                      <a:pt x="11346" y="4109"/>
                    </a:lnTo>
                    <a:cubicBezTo>
                      <a:pt x="11326" y="4028"/>
                      <a:pt x="11286" y="3928"/>
                      <a:pt x="11236" y="3818"/>
                    </a:cubicBezTo>
                    <a:cubicBezTo>
                      <a:pt x="11126" y="3578"/>
                      <a:pt x="10896" y="3227"/>
                      <a:pt x="10425" y="2927"/>
                    </a:cubicBezTo>
                    <a:cubicBezTo>
                      <a:pt x="10411" y="2920"/>
                      <a:pt x="10397" y="2916"/>
                      <a:pt x="10383" y="2916"/>
                    </a:cubicBezTo>
                    <a:cubicBezTo>
                      <a:pt x="10358" y="2916"/>
                      <a:pt x="10334" y="2928"/>
                      <a:pt x="10315" y="2947"/>
                    </a:cubicBezTo>
                    <a:lnTo>
                      <a:pt x="10105" y="3197"/>
                    </a:lnTo>
                    <a:cubicBezTo>
                      <a:pt x="10075" y="3097"/>
                      <a:pt x="10044" y="3007"/>
                      <a:pt x="9994" y="2917"/>
                    </a:cubicBezTo>
                    <a:cubicBezTo>
                      <a:pt x="9964" y="2847"/>
                      <a:pt x="9924" y="2777"/>
                      <a:pt x="9864" y="2697"/>
                    </a:cubicBezTo>
                    <a:cubicBezTo>
                      <a:pt x="9804" y="2626"/>
                      <a:pt x="9744" y="2546"/>
                      <a:pt x="9674" y="2476"/>
                    </a:cubicBezTo>
                    <a:cubicBezTo>
                      <a:pt x="9594" y="2406"/>
                      <a:pt x="9504" y="2336"/>
                      <a:pt x="9404" y="2266"/>
                    </a:cubicBezTo>
                    <a:cubicBezTo>
                      <a:pt x="9313" y="2206"/>
                      <a:pt x="9203" y="2136"/>
                      <a:pt x="9063" y="2076"/>
                    </a:cubicBezTo>
                    <a:cubicBezTo>
                      <a:pt x="9052" y="2070"/>
                      <a:pt x="9041" y="2068"/>
                      <a:pt x="9030" y="2068"/>
                    </a:cubicBezTo>
                    <a:cubicBezTo>
                      <a:pt x="8998" y="2068"/>
                      <a:pt x="8968" y="2086"/>
                      <a:pt x="8953" y="2116"/>
                    </a:cubicBezTo>
                    <a:lnTo>
                      <a:pt x="8803" y="2396"/>
                    </a:lnTo>
                    <a:cubicBezTo>
                      <a:pt x="8793" y="2366"/>
                      <a:pt x="8773" y="2336"/>
                      <a:pt x="8753" y="2306"/>
                    </a:cubicBezTo>
                    <a:cubicBezTo>
                      <a:pt x="8733" y="2246"/>
                      <a:pt x="8693" y="2196"/>
                      <a:pt x="8643" y="2126"/>
                    </a:cubicBezTo>
                    <a:cubicBezTo>
                      <a:pt x="8542" y="1996"/>
                      <a:pt x="8402" y="1865"/>
                      <a:pt x="8242" y="1755"/>
                    </a:cubicBezTo>
                    <a:cubicBezTo>
                      <a:pt x="8042" y="1615"/>
                      <a:pt x="7821" y="1515"/>
                      <a:pt x="7581" y="1455"/>
                    </a:cubicBezTo>
                    <a:cubicBezTo>
                      <a:pt x="7572" y="1453"/>
                      <a:pt x="7564" y="1452"/>
                      <a:pt x="7556" y="1452"/>
                    </a:cubicBezTo>
                    <a:cubicBezTo>
                      <a:pt x="7518" y="1452"/>
                      <a:pt x="7487" y="1472"/>
                      <a:pt x="7471" y="1505"/>
                    </a:cubicBezTo>
                    <a:lnTo>
                      <a:pt x="7391" y="1805"/>
                    </a:lnTo>
                    <a:cubicBezTo>
                      <a:pt x="7351" y="1745"/>
                      <a:pt x="7281" y="1665"/>
                      <a:pt x="7180" y="1575"/>
                    </a:cubicBezTo>
                    <a:cubicBezTo>
                      <a:pt x="7020" y="1405"/>
                      <a:pt x="6640" y="1124"/>
                      <a:pt x="6049" y="1024"/>
                    </a:cubicBezTo>
                    <a:cubicBezTo>
                      <a:pt x="6029" y="1024"/>
                      <a:pt x="6009" y="1034"/>
                      <a:pt x="5989" y="1044"/>
                    </a:cubicBezTo>
                    <a:cubicBezTo>
                      <a:pt x="5969" y="1054"/>
                      <a:pt x="5959" y="1074"/>
                      <a:pt x="5959" y="1104"/>
                    </a:cubicBezTo>
                    <a:lnTo>
                      <a:pt x="5919" y="1405"/>
                    </a:lnTo>
                    <a:cubicBezTo>
                      <a:pt x="5859" y="1345"/>
                      <a:pt x="5789" y="1275"/>
                      <a:pt x="5688" y="1194"/>
                    </a:cubicBezTo>
                    <a:cubicBezTo>
                      <a:pt x="5468" y="1014"/>
                      <a:pt x="5078" y="794"/>
                      <a:pt x="4527" y="734"/>
                    </a:cubicBezTo>
                    <a:cubicBezTo>
                      <a:pt x="4507" y="734"/>
                      <a:pt x="4487" y="734"/>
                      <a:pt x="4467" y="754"/>
                    </a:cubicBezTo>
                    <a:cubicBezTo>
                      <a:pt x="4447" y="764"/>
                      <a:pt x="4437" y="794"/>
                      <a:pt x="4437" y="814"/>
                    </a:cubicBezTo>
                    <a:lnTo>
                      <a:pt x="4417" y="1124"/>
                    </a:lnTo>
                    <a:cubicBezTo>
                      <a:pt x="4357" y="1064"/>
                      <a:pt x="4286" y="994"/>
                      <a:pt x="4186" y="914"/>
                    </a:cubicBezTo>
                    <a:cubicBezTo>
                      <a:pt x="3956" y="754"/>
                      <a:pt x="3565" y="544"/>
                      <a:pt x="3035" y="483"/>
                    </a:cubicBezTo>
                    <a:cubicBezTo>
                      <a:pt x="3027" y="481"/>
                      <a:pt x="3019" y="480"/>
                      <a:pt x="3012" y="480"/>
                    </a:cubicBezTo>
                    <a:cubicBezTo>
                      <a:pt x="2994" y="480"/>
                      <a:pt x="2979" y="489"/>
                      <a:pt x="2965" y="504"/>
                    </a:cubicBezTo>
                    <a:cubicBezTo>
                      <a:pt x="2955" y="514"/>
                      <a:pt x="2945" y="534"/>
                      <a:pt x="2935" y="554"/>
                    </a:cubicBezTo>
                    <a:lnTo>
                      <a:pt x="2915" y="864"/>
                    </a:lnTo>
                    <a:cubicBezTo>
                      <a:pt x="2854" y="804"/>
                      <a:pt x="2784" y="734"/>
                      <a:pt x="2684" y="664"/>
                    </a:cubicBezTo>
                    <a:cubicBezTo>
                      <a:pt x="2424" y="463"/>
                      <a:pt x="131" y="13"/>
                      <a:pt x="111" y="3"/>
                    </a:cubicBezTo>
                    <a:cubicBezTo>
                      <a:pt x="104" y="2"/>
                      <a:pt x="98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1" name="Google Shape;10741;p73"/>
              <p:cNvSpPr/>
              <p:nvPr/>
            </p:nvSpPr>
            <p:spPr>
              <a:xfrm>
                <a:off x="4845550" y="1416675"/>
                <a:ext cx="373800" cy="73925"/>
              </a:xfrm>
              <a:custGeom>
                <a:avLst/>
                <a:gdLst/>
                <a:ahLst/>
                <a:cxnLst/>
                <a:rect l="l" t="t" r="r" b="b"/>
                <a:pathLst>
                  <a:path w="14952" h="2957" extrusionOk="0">
                    <a:moveTo>
                      <a:pt x="13550" y="343"/>
                    </a:moveTo>
                    <a:lnTo>
                      <a:pt x="12719" y="563"/>
                    </a:lnTo>
                    <a:cubicBezTo>
                      <a:pt x="12158" y="713"/>
                      <a:pt x="11647" y="994"/>
                      <a:pt x="11237" y="1394"/>
                    </a:cubicBezTo>
                    <a:cubicBezTo>
                      <a:pt x="11207" y="1424"/>
                      <a:pt x="11177" y="1455"/>
                      <a:pt x="11157" y="1475"/>
                    </a:cubicBezTo>
                    <a:cubicBezTo>
                      <a:pt x="11026" y="1615"/>
                      <a:pt x="10786" y="1805"/>
                      <a:pt x="10416" y="1915"/>
                    </a:cubicBezTo>
                    <a:lnTo>
                      <a:pt x="10275" y="1585"/>
                    </a:lnTo>
                    <a:cubicBezTo>
                      <a:pt x="10265" y="1555"/>
                      <a:pt x="10235" y="1535"/>
                      <a:pt x="10195" y="1535"/>
                    </a:cubicBezTo>
                    <a:cubicBezTo>
                      <a:pt x="10165" y="1535"/>
                      <a:pt x="10135" y="1555"/>
                      <a:pt x="10125" y="1585"/>
                    </a:cubicBezTo>
                    <a:cubicBezTo>
                      <a:pt x="10105" y="1625"/>
                      <a:pt x="10055" y="1745"/>
                      <a:pt x="9925" y="1885"/>
                    </a:cubicBezTo>
                    <a:cubicBezTo>
                      <a:pt x="9785" y="2025"/>
                      <a:pt x="9554" y="2216"/>
                      <a:pt x="9174" y="2326"/>
                    </a:cubicBezTo>
                    <a:lnTo>
                      <a:pt x="9044" y="1995"/>
                    </a:lnTo>
                    <a:cubicBezTo>
                      <a:pt x="9034" y="1965"/>
                      <a:pt x="9004" y="1945"/>
                      <a:pt x="8964" y="1945"/>
                    </a:cubicBezTo>
                    <a:cubicBezTo>
                      <a:pt x="8958" y="1944"/>
                      <a:pt x="8953" y="1943"/>
                      <a:pt x="8948" y="1943"/>
                    </a:cubicBezTo>
                    <a:cubicBezTo>
                      <a:pt x="8918" y="1943"/>
                      <a:pt x="8901" y="1969"/>
                      <a:pt x="8883" y="1995"/>
                    </a:cubicBezTo>
                    <a:cubicBezTo>
                      <a:pt x="8883" y="2005"/>
                      <a:pt x="8873" y="2035"/>
                      <a:pt x="8843" y="2075"/>
                    </a:cubicBezTo>
                    <a:cubicBezTo>
                      <a:pt x="8803" y="2156"/>
                      <a:pt x="8743" y="2226"/>
                      <a:pt x="8683" y="2286"/>
                    </a:cubicBezTo>
                    <a:cubicBezTo>
                      <a:pt x="8643" y="2316"/>
                      <a:pt x="8603" y="2366"/>
                      <a:pt x="8543" y="2406"/>
                    </a:cubicBezTo>
                    <a:cubicBezTo>
                      <a:pt x="8483" y="2446"/>
                      <a:pt x="8423" y="2486"/>
                      <a:pt x="8353" y="2516"/>
                    </a:cubicBezTo>
                    <a:cubicBezTo>
                      <a:pt x="8273" y="2556"/>
                      <a:pt x="8192" y="2586"/>
                      <a:pt x="8112" y="2616"/>
                    </a:cubicBezTo>
                    <a:cubicBezTo>
                      <a:pt x="8042" y="2626"/>
                      <a:pt x="7972" y="2646"/>
                      <a:pt x="7892" y="2656"/>
                    </a:cubicBezTo>
                    <a:lnTo>
                      <a:pt x="7832" y="2316"/>
                    </a:lnTo>
                    <a:cubicBezTo>
                      <a:pt x="7822" y="2286"/>
                      <a:pt x="7792" y="2256"/>
                      <a:pt x="7762" y="2256"/>
                    </a:cubicBezTo>
                    <a:cubicBezTo>
                      <a:pt x="7756" y="2254"/>
                      <a:pt x="7750" y="2253"/>
                      <a:pt x="7744" y="2253"/>
                    </a:cubicBezTo>
                    <a:cubicBezTo>
                      <a:pt x="7718" y="2253"/>
                      <a:pt x="7688" y="2269"/>
                      <a:pt x="7672" y="2286"/>
                    </a:cubicBezTo>
                    <a:cubicBezTo>
                      <a:pt x="7672" y="2296"/>
                      <a:pt x="7652" y="2326"/>
                      <a:pt x="7622" y="2366"/>
                    </a:cubicBezTo>
                    <a:cubicBezTo>
                      <a:pt x="7602" y="2386"/>
                      <a:pt x="7572" y="2416"/>
                      <a:pt x="7542" y="2446"/>
                    </a:cubicBezTo>
                    <a:cubicBezTo>
                      <a:pt x="7501" y="2476"/>
                      <a:pt x="7461" y="2506"/>
                      <a:pt x="7411" y="2546"/>
                    </a:cubicBezTo>
                    <a:cubicBezTo>
                      <a:pt x="7311" y="2616"/>
                      <a:pt x="7181" y="2676"/>
                      <a:pt x="7041" y="2716"/>
                    </a:cubicBezTo>
                    <a:cubicBezTo>
                      <a:pt x="6881" y="2766"/>
                      <a:pt x="6720" y="2786"/>
                      <a:pt x="6560" y="2786"/>
                    </a:cubicBezTo>
                    <a:lnTo>
                      <a:pt x="6570" y="2446"/>
                    </a:lnTo>
                    <a:cubicBezTo>
                      <a:pt x="6570" y="2406"/>
                      <a:pt x="6550" y="2376"/>
                      <a:pt x="6520" y="2366"/>
                    </a:cubicBezTo>
                    <a:cubicBezTo>
                      <a:pt x="6509" y="2359"/>
                      <a:pt x="6498" y="2355"/>
                      <a:pt x="6486" y="2355"/>
                    </a:cubicBezTo>
                    <a:cubicBezTo>
                      <a:pt x="6464" y="2355"/>
                      <a:pt x="6443" y="2366"/>
                      <a:pt x="6430" y="2386"/>
                    </a:cubicBezTo>
                    <a:cubicBezTo>
                      <a:pt x="6430" y="2386"/>
                      <a:pt x="6400" y="2416"/>
                      <a:pt x="6350" y="2446"/>
                    </a:cubicBezTo>
                    <a:cubicBezTo>
                      <a:pt x="6310" y="2486"/>
                      <a:pt x="6240" y="2536"/>
                      <a:pt x="6120" y="2596"/>
                    </a:cubicBezTo>
                    <a:cubicBezTo>
                      <a:pt x="5996" y="2662"/>
                      <a:pt x="5762" y="2749"/>
                      <a:pt x="5448" y="2749"/>
                    </a:cubicBezTo>
                    <a:cubicBezTo>
                      <a:pt x="5382" y="2749"/>
                      <a:pt x="5312" y="2745"/>
                      <a:pt x="5238" y="2736"/>
                    </a:cubicBezTo>
                    <a:lnTo>
                      <a:pt x="5308" y="2396"/>
                    </a:lnTo>
                    <a:cubicBezTo>
                      <a:pt x="5308" y="2366"/>
                      <a:pt x="5298" y="2326"/>
                      <a:pt x="5258" y="2316"/>
                    </a:cubicBezTo>
                    <a:cubicBezTo>
                      <a:pt x="5245" y="2307"/>
                      <a:pt x="5231" y="2302"/>
                      <a:pt x="5218" y="2302"/>
                    </a:cubicBezTo>
                    <a:cubicBezTo>
                      <a:pt x="5201" y="2302"/>
                      <a:pt x="5185" y="2309"/>
                      <a:pt x="5168" y="2326"/>
                    </a:cubicBezTo>
                    <a:cubicBezTo>
                      <a:pt x="5168" y="2326"/>
                      <a:pt x="5138" y="2346"/>
                      <a:pt x="5088" y="2376"/>
                    </a:cubicBezTo>
                    <a:cubicBezTo>
                      <a:pt x="5028" y="2416"/>
                      <a:pt x="4948" y="2466"/>
                      <a:pt x="4828" y="2506"/>
                    </a:cubicBezTo>
                    <a:cubicBezTo>
                      <a:pt x="4688" y="2557"/>
                      <a:pt x="4484" y="2609"/>
                      <a:pt x="4235" y="2609"/>
                    </a:cubicBezTo>
                    <a:cubicBezTo>
                      <a:pt x="4144" y="2609"/>
                      <a:pt x="4048" y="2602"/>
                      <a:pt x="3947" y="2586"/>
                    </a:cubicBezTo>
                    <a:lnTo>
                      <a:pt x="4037" y="2246"/>
                    </a:lnTo>
                    <a:cubicBezTo>
                      <a:pt x="4047" y="2216"/>
                      <a:pt x="4037" y="2176"/>
                      <a:pt x="4007" y="2156"/>
                    </a:cubicBezTo>
                    <a:cubicBezTo>
                      <a:pt x="3993" y="2147"/>
                      <a:pt x="3978" y="2142"/>
                      <a:pt x="3962" y="2142"/>
                    </a:cubicBezTo>
                    <a:cubicBezTo>
                      <a:pt x="3943" y="2142"/>
                      <a:pt x="3923" y="2149"/>
                      <a:pt x="3906" y="2166"/>
                    </a:cubicBezTo>
                    <a:cubicBezTo>
                      <a:pt x="3906" y="2166"/>
                      <a:pt x="3776" y="2256"/>
                      <a:pt x="3556" y="2336"/>
                    </a:cubicBezTo>
                    <a:lnTo>
                      <a:pt x="3546" y="2336"/>
                    </a:lnTo>
                    <a:cubicBezTo>
                      <a:pt x="3411" y="2378"/>
                      <a:pt x="3222" y="2421"/>
                      <a:pt x="2988" y="2421"/>
                    </a:cubicBezTo>
                    <a:cubicBezTo>
                      <a:pt x="2891" y="2421"/>
                      <a:pt x="2786" y="2413"/>
                      <a:pt x="2675" y="2396"/>
                    </a:cubicBezTo>
                    <a:lnTo>
                      <a:pt x="2765" y="2055"/>
                    </a:lnTo>
                    <a:cubicBezTo>
                      <a:pt x="2765" y="2025"/>
                      <a:pt x="2755" y="1985"/>
                      <a:pt x="2725" y="1965"/>
                    </a:cubicBezTo>
                    <a:cubicBezTo>
                      <a:pt x="2711" y="1956"/>
                      <a:pt x="2696" y="1951"/>
                      <a:pt x="2680" y="1951"/>
                    </a:cubicBezTo>
                    <a:cubicBezTo>
                      <a:pt x="2661" y="1951"/>
                      <a:pt x="2641" y="1959"/>
                      <a:pt x="2625" y="1975"/>
                    </a:cubicBezTo>
                    <a:cubicBezTo>
                      <a:pt x="2625" y="1975"/>
                      <a:pt x="2494" y="2065"/>
                      <a:pt x="2274" y="2145"/>
                    </a:cubicBezTo>
                    <a:cubicBezTo>
                      <a:pt x="2243" y="2158"/>
                      <a:pt x="2173" y="2164"/>
                      <a:pt x="2075" y="2164"/>
                    </a:cubicBezTo>
                    <a:cubicBezTo>
                      <a:pt x="1791" y="2164"/>
                      <a:pt x="1270" y="2117"/>
                      <a:pt x="772" y="2065"/>
                    </a:cubicBezTo>
                    <a:lnTo>
                      <a:pt x="13550" y="343"/>
                    </a:lnTo>
                    <a:close/>
                    <a:moveTo>
                      <a:pt x="14867" y="1"/>
                    </a:moveTo>
                    <a:cubicBezTo>
                      <a:pt x="14862" y="1"/>
                      <a:pt x="14857" y="1"/>
                      <a:pt x="14852" y="2"/>
                    </a:cubicBezTo>
                    <a:lnTo>
                      <a:pt x="61" y="1995"/>
                    </a:lnTo>
                    <a:cubicBezTo>
                      <a:pt x="31" y="2005"/>
                      <a:pt x="1" y="2045"/>
                      <a:pt x="1" y="2085"/>
                    </a:cubicBezTo>
                    <a:cubicBezTo>
                      <a:pt x="11" y="2125"/>
                      <a:pt x="41" y="2156"/>
                      <a:pt x="81" y="2156"/>
                    </a:cubicBezTo>
                    <a:cubicBezTo>
                      <a:pt x="352" y="2188"/>
                      <a:pt x="1524" y="2329"/>
                      <a:pt x="2076" y="2329"/>
                    </a:cubicBezTo>
                    <a:cubicBezTo>
                      <a:pt x="2198" y="2329"/>
                      <a:pt x="2289" y="2322"/>
                      <a:pt x="2334" y="2306"/>
                    </a:cubicBezTo>
                    <a:cubicBezTo>
                      <a:pt x="2414" y="2276"/>
                      <a:pt x="2494" y="2246"/>
                      <a:pt x="2545" y="2216"/>
                    </a:cubicBezTo>
                    <a:lnTo>
                      <a:pt x="2545" y="2216"/>
                    </a:lnTo>
                    <a:lnTo>
                      <a:pt x="2494" y="2436"/>
                    </a:lnTo>
                    <a:cubicBezTo>
                      <a:pt x="2484" y="2466"/>
                      <a:pt x="2494" y="2486"/>
                      <a:pt x="2504" y="2506"/>
                    </a:cubicBezTo>
                    <a:cubicBezTo>
                      <a:pt x="2515" y="2526"/>
                      <a:pt x="2535" y="2536"/>
                      <a:pt x="2555" y="2546"/>
                    </a:cubicBezTo>
                    <a:cubicBezTo>
                      <a:pt x="2705" y="2576"/>
                      <a:pt x="2846" y="2588"/>
                      <a:pt x="2976" y="2588"/>
                    </a:cubicBezTo>
                    <a:cubicBezTo>
                      <a:pt x="3237" y="2588"/>
                      <a:pt x="3452" y="2539"/>
                      <a:pt x="3606" y="2486"/>
                    </a:cubicBezTo>
                    <a:cubicBezTo>
                      <a:pt x="3686" y="2466"/>
                      <a:pt x="3766" y="2426"/>
                      <a:pt x="3826" y="2406"/>
                    </a:cubicBezTo>
                    <a:lnTo>
                      <a:pt x="3826" y="2406"/>
                    </a:lnTo>
                    <a:lnTo>
                      <a:pt x="3766" y="2626"/>
                    </a:lnTo>
                    <a:cubicBezTo>
                      <a:pt x="3756" y="2646"/>
                      <a:pt x="3766" y="2676"/>
                      <a:pt x="3776" y="2696"/>
                    </a:cubicBezTo>
                    <a:cubicBezTo>
                      <a:pt x="3786" y="2706"/>
                      <a:pt x="3806" y="2726"/>
                      <a:pt x="3826" y="2726"/>
                    </a:cubicBezTo>
                    <a:cubicBezTo>
                      <a:pt x="3980" y="2760"/>
                      <a:pt x="4123" y="2773"/>
                      <a:pt x="4255" y="2773"/>
                    </a:cubicBezTo>
                    <a:cubicBezTo>
                      <a:pt x="4518" y="2773"/>
                      <a:pt x="4734" y="2720"/>
                      <a:pt x="4888" y="2666"/>
                    </a:cubicBezTo>
                    <a:cubicBezTo>
                      <a:pt x="4978" y="2626"/>
                      <a:pt x="5048" y="2596"/>
                      <a:pt x="5108" y="2566"/>
                    </a:cubicBezTo>
                    <a:lnTo>
                      <a:pt x="5108" y="2566"/>
                    </a:lnTo>
                    <a:lnTo>
                      <a:pt x="5058" y="2796"/>
                    </a:lnTo>
                    <a:cubicBezTo>
                      <a:pt x="5058" y="2816"/>
                      <a:pt x="5058" y="2836"/>
                      <a:pt x="5078" y="2856"/>
                    </a:cubicBezTo>
                    <a:cubicBezTo>
                      <a:pt x="5088" y="2877"/>
                      <a:pt x="5108" y="2887"/>
                      <a:pt x="5128" y="2887"/>
                    </a:cubicBezTo>
                    <a:cubicBezTo>
                      <a:pt x="5238" y="2904"/>
                      <a:pt x="5342" y="2912"/>
                      <a:pt x="5439" y="2912"/>
                    </a:cubicBezTo>
                    <a:cubicBezTo>
                      <a:pt x="5786" y="2912"/>
                      <a:pt x="6049" y="2817"/>
                      <a:pt x="6190" y="2746"/>
                    </a:cubicBezTo>
                    <a:cubicBezTo>
                      <a:pt x="6280" y="2706"/>
                      <a:pt x="6350" y="2656"/>
                      <a:pt x="6400" y="2626"/>
                    </a:cubicBezTo>
                    <a:lnTo>
                      <a:pt x="6400" y="2626"/>
                    </a:lnTo>
                    <a:lnTo>
                      <a:pt x="6390" y="2866"/>
                    </a:lnTo>
                    <a:cubicBezTo>
                      <a:pt x="6390" y="2907"/>
                      <a:pt x="6420" y="2947"/>
                      <a:pt x="6470" y="2947"/>
                    </a:cubicBezTo>
                    <a:cubicBezTo>
                      <a:pt x="6500" y="2947"/>
                      <a:pt x="6540" y="2957"/>
                      <a:pt x="6570" y="2957"/>
                    </a:cubicBezTo>
                    <a:cubicBezTo>
                      <a:pt x="6750" y="2957"/>
                      <a:pt x="6921" y="2927"/>
                      <a:pt x="7081" y="2877"/>
                    </a:cubicBezTo>
                    <a:cubicBezTo>
                      <a:pt x="7251" y="2826"/>
                      <a:pt x="7391" y="2766"/>
                      <a:pt x="7512" y="2676"/>
                    </a:cubicBezTo>
                    <a:cubicBezTo>
                      <a:pt x="7562" y="2646"/>
                      <a:pt x="7612" y="2606"/>
                      <a:pt x="7652" y="2566"/>
                    </a:cubicBezTo>
                    <a:cubicBezTo>
                      <a:pt x="7662" y="2556"/>
                      <a:pt x="7682" y="2536"/>
                      <a:pt x="7692" y="2526"/>
                    </a:cubicBezTo>
                    <a:lnTo>
                      <a:pt x="7742" y="2766"/>
                    </a:lnTo>
                    <a:cubicBezTo>
                      <a:pt x="7742" y="2806"/>
                      <a:pt x="7782" y="2836"/>
                      <a:pt x="7832" y="2836"/>
                    </a:cubicBezTo>
                    <a:cubicBezTo>
                      <a:pt x="7952" y="2826"/>
                      <a:pt x="8072" y="2796"/>
                      <a:pt x="8162" y="2776"/>
                    </a:cubicBezTo>
                    <a:cubicBezTo>
                      <a:pt x="8243" y="2746"/>
                      <a:pt x="8333" y="2716"/>
                      <a:pt x="8433" y="2666"/>
                    </a:cubicBezTo>
                    <a:cubicBezTo>
                      <a:pt x="8503" y="2626"/>
                      <a:pt x="8573" y="2586"/>
                      <a:pt x="8643" y="2536"/>
                    </a:cubicBezTo>
                    <a:cubicBezTo>
                      <a:pt x="8713" y="2496"/>
                      <a:pt x="8763" y="2436"/>
                      <a:pt x="8803" y="2396"/>
                    </a:cubicBezTo>
                    <a:cubicBezTo>
                      <a:pt x="8863" y="2346"/>
                      <a:pt x="8913" y="2286"/>
                      <a:pt x="8954" y="2216"/>
                    </a:cubicBezTo>
                    <a:lnTo>
                      <a:pt x="9054" y="2456"/>
                    </a:lnTo>
                    <a:cubicBezTo>
                      <a:pt x="9062" y="2489"/>
                      <a:pt x="9098" y="2509"/>
                      <a:pt x="9133" y="2509"/>
                    </a:cubicBezTo>
                    <a:cubicBezTo>
                      <a:pt x="9140" y="2509"/>
                      <a:pt x="9147" y="2508"/>
                      <a:pt x="9154" y="2506"/>
                    </a:cubicBezTo>
                    <a:cubicBezTo>
                      <a:pt x="9604" y="2386"/>
                      <a:pt x="9885" y="2166"/>
                      <a:pt x="10045" y="1995"/>
                    </a:cubicBezTo>
                    <a:cubicBezTo>
                      <a:pt x="10105" y="1925"/>
                      <a:pt x="10155" y="1865"/>
                      <a:pt x="10185" y="1815"/>
                    </a:cubicBezTo>
                    <a:lnTo>
                      <a:pt x="10285" y="2045"/>
                    </a:lnTo>
                    <a:cubicBezTo>
                      <a:pt x="10302" y="2079"/>
                      <a:pt x="10332" y="2098"/>
                      <a:pt x="10365" y="2098"/>
                    </a:cubicBezTo>
                    <a:cubicBezTo>
                      <a:pt x="10372" y="2098"/>
                      <a:pt x="10379" y="2097"/>
                      <a:pt x="10386" y="2095"/>
                    </a:cubicBezTo>
                    <a:cubicBezTo>
                      <a:pt x="10846" y="1975"/>
                      <a:pt x="11127" y="1755"/>
                      <a:pt x="11277" y="1585"/>
                    </a:cubicBezTo>
                    <a:cubicBezTo>
                      <a:pt x="11297" y="1565"/>
                      <a:pt x="11317" y="1545"/>
                      <a:pt x="11347" y="1515"/>
                    </a:cubicBezTo>
                    <a:cubicBezTo>
                      <a:pt x="11737" y="1134"/>
                      <a:pt x="12228" y="864"/>
                      <a:pt x="12769" y="724"/>
                    </a:cubicBezTo>
                    <a:lnTo>
                      <a:pt x="14882" y="163"/>
                    </a:lnTo>
                    <a:cubicBezTo>
                      <a:pt x="14922" y="153"/>
                      <a:pt x="14952" y="113"/>
                      <a:pt x="14942" y="73"/>
                    </a:cubicBezTo>
                    <a:cubicBezTo>
                      <a:pt x="14933" y="29"/>
                      <a:pt x="14902" y="1"/>
                      <a:pt x="148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2" name="Google Shape;10742;p73"/>
              <p:cNvSpPr/>
              <p:nvPr/>
            </p:nvSpPr>
            <p:spPr>
              <a:xfrm>
                <a:off x="4847825" y="1400450"/>
                <a:ext cx="369275" cy="6812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25" extrusionOk="0">
                    <a:moveTo>
                      <a:pt x="8673" y="0"/>
                    </a:moveTo>
                    <a:cubicBezTo>
                      <a:pt x="8657" y="0"/>
                      <a:pt x="8639" y="0"/>
                      <a:pt x="8622" y="1"/>
                    </a:cubicBezTo>
                    <a:lnTo>
                      <a:pt x="8572" y="421"/>
                    </a:lnTo>
                    <a:cubicBezTo>
                      <a:pt x="8572" y="421"/>
                      <a:pt x="8542" y="391"/>
                      <a:pt x="8502" y="351"/>
                    </a:cubicBezTo>
                    <a:cubicBezTo>
                      <a:pt x="8452" y="301"/>
                      <a:pt x="8372" y="241"/>
                      <a:pt x="8272" y="181"/>
                    </a:cubicBezTo>
                    <a:cubicBezTo>
                      <a:pt x="8222" y="151"/>
                      <a:pt x="8162" y="121"/>
                      <a:pt x="8091" y="91"/>
                    </a:cubicBezTo>
                    <a:cubicBezTo>
                      <a:pt x="8031" y="71"/>
                      <a:pt x="7951" y="41"/>
                      <a:pt x="7871" y="31"/>
                    </a:cubicBezTo>
                    <a:cubicBezTo>
                      <a:pt x="7781" y="11"/>
                      <a:pt x="7691" y="1"/>
                      <a:pt x="7591" y="1"/>
                    </a:cubicBezTo>
                    <a:cubicBezTo>
                      <a:pt x="7491" y="1"/>
                      <a:pt x="7380" y="11"/>
                      <a:pt x="7270" y="31"/>
                    </a:cubicBezTo>
                    <a:lnTo>
                      <a:pt x="7310" y="451"/>
                    </a:lnTo>
                    <a:cubicBezTo>
                      <a:pt x="7310" y="451"/>
                      <a:pt x="7280" y="421"/>
                      <a:pt x="7230" y="381"/>
                    </a:cubicBezTo>
                    <a:cubicBezTo>
                      <a:pt x="7200" y="361"/>
                      <a:pt x="7160" y="341"/>
                      <a:pt x="7120" y="321"/>
                    </a:cubicBezTo>
                    <a:cubicBezTo>
                      <a:pt x="7080" y="301"/>
                      <a:pt x="7020" y="281"/>
                      <a:pt x="6970" y="261"/>
                    </a:cubicBezTo>
                    <a:cubicBezTo>
                      <a:pt x="6850" y="221"/>
                      <a:pt x="6699" y="191"/>
                      <a:pt x="6529" y="181"/>
                    </a:cubicBezTo>
                    <a:cubicBezTo>
                      <a:pt x="6359" y="181"/>
                      <a:pt x="6159" y="201"/>
                      <a:pt x="5948" y="271"/>
                    </a:cubicBezTo>
                    <a:lnTo>
                      <a:pt x="6079" y="682"/>
                    </a:lnTo>
                    <a:cubicBezTo>
                      <a:pt x="6079" y="682"/>
                      <a:pt x="6039" y="662"/>
                      <a:pt x="5978" y="631"/>
                    </a:cubicBezTo>
                    <a:cubicBezTo>
                      <a:pt x="5908" y="601"/>
                      <a:pt x="5808" y="571"/>
                      <a:pt x="5688" y="541"/>
                    </a:cubicBezTo>
                    <a:cubicBezTo>
                      <a:pt x="5608" y="529"/>
                      <a:pt x="5516" y="520"/>
                      <a:pt x="5416" y="520"/>
                    </a:cubicBezTo>
                    <a:cubicBezTo>
                      <a:pt x="5203" y="520"/>
                      <a:pt x="4949" y="559"/>
                      <a:pt x="4677" y="682"/>
                    </a:cubicBezTo>
                    <a:lnTo>
                      <a:pt x="4867" y="1072"/>
                    </a:lnTo>
                    <a:cubicBezTo>
                      <a:pt x="4867" y="1072"/>
                      <a:pt x="4827" y="1052"/>
                      <a:pt x="4757" y="1032"/>
                    </a:cubicBezTo>
                    <a:cubicBezTo>
                      <a:pt x="4687" y="1012"/>
                      <a:pt x="4587" y="982"/>
                      <a:pt x="4456" y="972"/>
                    </a:cubicBezTo>
                    <a:cubicBezTo>
                      <a:pt x="4415" y="969"/>
                      <a:pt x="4370" y="967"/>
                      <a:pt x="4323" y="967"/>
                    </a:cubicBezTo>
                    <a:cubicBezTo>
                      <a:pt x="4088" y="967"/>
                      <a:pt x="3790" y="1015"/>
                      <a:pt x="3465" y="1182"/>
                    </a:cubicBezTo>
                    <a:lnTo>
                      <a:pt x="3685" y="1553"/>
                    </a:lnTo>
                    <a:cubicBezTo>
                      <a:pt x="3685" y="1553"/>
                      <a:pt x="3525" y="1493"/>
                      <a:pt x="3275" y="1483"/>
                    </a:cubicBezTo>
                    <a:cubicBezTo>
                      <a:pt x="3236" y="1480"/>
                      <a:pt x="3195" y="1478"/>
                      <a:pt x="3153" y="1478"/>
                    </a:cubicBezTo>
                    <a:cubicBezTo>
                      <a:pt x="2910" y="1478"/>
                      <a:pt x="2609" y="1532"/>
                      <a:pt x="2293" y="1703"/>
                    </a:cubicBezTo>
                    <a:lnTo>
                      <a:pt x="2504" y="2073"/>
                    </a:lnTo>
                    <a:cubicBezTo>
                      <a:pt x="2504" y="2073"/>
                      <a:pt x="2343" y="2013"/>
                      <a:pt x="2093" y="1993"/>
                    </a:cubicBezTo>
                    <a:cubicBezTo>
                      <a:pt x="2090" y="1993"/>
                      <a:pt x="2086" y="1993"/>
                      <a:pt x="2082" y="1993"/>
                    </a:cubicBezTo>
                    <a:cubicBezTo>
                      <a:pt x="1795" y="1993"/>
                      <a:pt x="50" y="2705"/>
                      <a:pt x="0" y="2724"/>
                    </a:cubicBezTo>
                    <a:lnTo>
                      <a:pt x="14771" y="732"/>
                    </a:lnTo>
                    <a:lnTo>
                      <a:pt x="14771" y="732"/>
                    </a:lnTo>
                    <a:lnTo>
                      <a:pt x="12558" y="752"/>
                    </a:lnTo>
                    <a:cubicBezTo>
                      <a:pt x="12017" y="752"/>
                      <a:pt x="11476" y="621"/>
                      <a:pt x="10996" y="381"/>
                    </a:cubicBezTo>
                    <a:cubicBezTo>
                      <a:pt x="10945" y="351"/>
                      <a:pt x="10905" y="321"/>
                      <a:pt x="10875" y="311"/>
                    </a:cubicBezTo>
                    <a:cubicBezTo>
                      <a:pt x="10675" y="181"/>
                      <a:pt x="10365" y="61"/>
                      <a:pt x="9924" y="61"/>
                    </a:cubicBezTo>
                    <a:lnTo>
                      <a:pt x="9864" y="491"/>
                    </a:lnTo>
                    <a:cubicBezTo>
                      <a:pt x="9864" y="481"/>
                      <a:pt x="9774" y="361"/>
                      <a:pt x="9574" y="241"/>
                    </a:cubicBezTo>
                    <a:cubicBezTo>
                      <a:pt x="9381" y="116"/>
                      <a:pt x="9087" y="0"/>
                      <a:pt x="86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3" name="Google Shape;10743;p73"/>
              <p:cNvSpPr/>
              <p:nvPr/>
            </p:nvSpPr>
            <p:spPr>
              <a:xfrm>
                <a:off x="4845550" y="1398200"/>
                <a:ext cx="373550" cy="72625"/>
              </a:xfrm>
              <a:custGeom>
                <a:avLst/>
                <a:gdLst/>
                <a:ahLst/>
                <a:cxnLst/>
                <a:rect l="l" t="t" r="r" b="b"/>
                <a:pathLst>
                  <a:path w="14942" h="2905" extrusionOk="0">
                    <a:moveTo>
                      <a:pt x="8783" y="171"/>
                    </a:moveTo>
                    <a:cubicBezTo>
                      <a:pt x="9184" y="181"/>
                      <a:pt x="9454" y="301"/>
                      <a:pt x="9624" y="401"/>
                    </a:cubicBezTo>
                    <a:cubicBezTo>
                      <a:pt x="9775" y="491"/>
                      <a:pt x="9865" y="591"/>
                      <a:pt x="9895" y="631"/>
                    </a:cubicBezTo>
                    <a:cubicBezTo>
                      <a:pt x="9910" y="654"/>
                      <a:pt x="9936" y="665"/>
                      <a:pt x="9961" y="665"/>
                    </a:cubicBezTo>
                    <a:cubicBezTo>
                      <a:pt x="9969" y="665"/>
                      <a:pt x="9977" y="664"/>
                      <a:pt x="9985" y="661"/>
                    </a:cubicBezTo>
                    <a:cubicBezTo>
                      <a:pt x="10015" y="651"/>
                      <a:pt x="10035" y="621"/>
                      <a:pt x="10045" y="591"/>
                    </a:cubicBezTo>
                    <a:lnTo>
                      <a:pt x="10085" y="231"/>
                    </a:lnTo>
                    <a:cubicBezTo>
                      <a:pt x="10476" y="241"/>
                      <a:pt x="10756" y="361"/>
                      <a:pt x="10916" y="471"/>
                    </a:cubicBezTo>
                    <a:cubicBezTo>
                      <a:pt x="10956" y="491"/>
                      <a:pt x="10996" y="511"/>
                      <a:pt x="11046" y="541"/>
                    </a:cubicBezTo>
                    <a:cubicBezTo>
                      <a:pt x="11527" y="792"/>
                      <a:pt x="12078" y="922"/>
                      <a:pt x="12629" y="922"/>
                    </a:cubicBezTo>
                    <a:lnTo>
                      <a:pt x="12649" y="922"/>
                    </a:lnTo>
                    <a:lnTo>
                      <a:pt x="13560" y="912"/>
                    </a:lnTo>
                    <a:lnTo>
                      <a:pt x="13560" y="912"/>
                    </a:lnTo>
                    <a:lnTo>
                      <a:pt x="752" y="2644"/>
                    </a:lnTo>
                    <a:cubicBezTo>
                      <a:pt x="1333" y="2414"/>
                      <a:pt x="2024" y="2163"/>
                      <a:pt x="2164" y="2163"/>
                    </a:cubicBezTo>
                    <a:lnTo>
                      <a:pt x="2174" y="2163"/>
                    </a:lnTo>
                    <a:cubicBezTo>
                      <a:pt x="2414" y="2184"/>
                      <a:pt x="2565" y="2244"/>
                      <a:pt x="2565" y="2244"/>
                    </a:cubicBezTo>
                    <a:cubicBezTo>
                      <a:pt x="2576" y="2247"/>
                      <a:pt x="2588" y="2250"/>
                      <a:pt x="2601" y="2250"/>
                    </a:cubicBezTo>
                    <a:cubicBezTo>
                      <a:pt x="2623" y="2250"/>
                      <a:pt x="2646" y="2243"/>
                      <a:pt x="2665" y="2224"/>
                    </a:cubicBezTo>
                    <a:cubicBezTo>
                      <a:pt x="2685" y="2194"/>
                      <a:pt x="2685" y="2153"/>
                      <a:pt x="2675" y="2123"/>
                    </a:cubicBezTo>
                    <a:lnTo>
                      <a:pt x="2494" y="1823"/>
                    </a:lnTo>
                    <a:cubicBezTo>
                      <a:pt x="2798" y="1684"/>
                      <a:pt x="3072" y="1651"/>
                      <a:pt x="3270" y="1651"/>
                    </a:cubicBezTo>
                    <a:cubicBezTo>
                      <a:pt x="3300" y="1651"/>
                      <a:pt x="3329" y="1651"/>
                      <a:pt x="3356" y="1653"/>
                    </a:cubicBezTo>
                    <a:cubicBezTo>
                      <a:pt x="3596" y="1663"/>
                      <a:pt x="3746" y="1723"/>
                      <a:pt x="3746" y="1723"/>
                    </a:cubicBezTo>
                    <a:cubicBezTo>
                      <a:pt x="3757" y="1727"/>
                      <a:pt x="3770" y="1729"/>
                      <a:pt x="3782" y="1729"/>
                    </a:cubicBezTo>
                    <a:cubicBezTo>
                      <a:pt x="3803" y="1729"/>
                      <a:pt x="3824" y="1722"/>
                      <a:pt x="3836" y="1703"/>
                    </a:cubicBezTo>
                    <a:cubicBezTo>
                      <a:pt x="3866" y="1673"/>
                      <a:pt x="3866" y="1633"/>
                      <a:pt x="3846" y="1603"/>
                    </a:cubicBezTo>
                    <a:lnTo>
                      <a:pt x="3676" y="1302"/>
                    </a:lnTo>
                    <a:cubicBezTo>
                      <a:pt x="3946" y="1179"/>
                      <a:pt x="4193" y="1144"/>
                      <a:pt x="4388" y="1144"/>
                    </a:cubicBezTo>
                    <a:cubicBezTo>
                      <a:pt x="4446" y="1144"/>
                      <a:pt x="4499" y="1147"/>
                      <a:pt x="4547" y="1152"/>
                    </a:cubicBezTo>
                    <a:cubicBezTo>
                      <a:pt x="4637" y="1152"/>
                      <a:pt x="4738" y="1172"/>
                      <a:pt x="4828" y="1202"/>
                    </a:cubicBezTo>
                    <a:cubicBezTo>
                      <a:pt x="4888" y="1222"/>
                      <a:pt x="4918" y="1232"/>
                      <a:pt x="4918" y="1232"/>
                    </a:cubicBezTo>
                    <a:cubicBezTo>
                      <a:pt x="4929" y="1240"/>
                      <a:pt x="4942" y="1243"/>
                      <a:pt x="4956" y="1243"/>
                    </a:cubicBezTo>
                    <a:cubicBezTo>
                      <a:pt x="4977" y="1243"/>
                      <a:pt x="4999" y="1235"/>
                      <a:pt x="5018" y="1222"/>
                    </a:cubicBezTo>
                    <a:cubicBezTo>
                      <a:pt x="5038" y="1192"/>
                      <a:pt x="5048" y="1152"/>
                      <a:pt x="5028" y="1122"/>
                    </a:cubicBezTo>
                    <a:lnTo>
                      <a:pt x="4878" y="812"/>
                    </a:lnTo>
                    <a:cubicBezTo>
                      <a:pt x="5112" y="721"/>
                      <a:pt x="5325" y="693"/>
                      <a:pt x="5492" y="693"/>
                    </a:cubicBezTo>
                    <a:cubicBezTo>
                      <a:pt x="5604" y="693"/>
                      <a:pt x="5695" y="705"/>
                      <a:pt x="5759" y="721"/>
                    </a:cubicBezTo>
                    <a:cubicBezTo>
                      <a:pt x="5889" y="741"/>
                      <a:pt x="5979" y="772"/>
                      <a:pt x="6029" y="792"/>
                    </a:cubicBezTo>
                    <a:cubicBezTo>
                      <a:pt x="6090" y="822"/>
                      <a:pt x="6120" y="842"/>
                      <a:pt x="6120" y="842"/>
                    </a:cubicBezTo>
                    <a:cubicBezTo>
                      <a:pt x="6135" y="852"/>
                      <a:pt x="6152" y="857"/>
                      <a:pt x="6170" y="857"/>
                    </a:cubicBezTo>
                    <a:cubicBezTo>
                      <a:pt x="6187" y="857"/>
                      <a:pt x="6205" y="852"/>
                      <a:pt x="6220" y="842"/>
                    </a:cubicBezTo>
                    <a:cubicBezTo>
                      <a:pt x="6240" y="812"/>
                      <a:pt x="6260" y="782"/>
                      <a:pt x="6240" y="741"/>
                    </a:cubicBezTo>
                    <a:lnTo>
                      <a:pt x="6140" y="421"/>
                    </a:lnTo>
                    <a:cubicBezTo>
                      <a:pt x="6273" y="379"/>
                      <a:pt x="6407" y="358"/>
                      <a:pt x="6540" y="358"/>
                    </a:cubicBezTo>
                    <a:cubicBezTo>
                      <a:pt x="6567" y="358"/>
                      <a:pt x="6594" y="359"/>
                      <a:pt x="6620" y="361"/>
                    </a:cubicBezTo>
                    <a:cubicBezTo>
                      <a:pt x="6770" y="361"/>
                      <a:pt x="6911" y="381"/>
                      <a:pt x="7031" y="431"/>
                    </a:cubicBezTo>
                    <a:cubicBezTo>
                      <a:pt x="7091" y="451"/>
                      <a:pt x="7131" y="471"/>
                      <a:pt x="7171" y="481"/>
                    </a:cubicBezTo>
                    <a:cubicBezTo>
                      <a:pt x="7211" y="511"/>
                      <a:pt x="7241" y="531"/>
                      <a:pt x="7271" y="541"/>
                    </a:cubicBezTo>
                    <a:cubicBezTo>
                      <a:pt x="7321" y="571"/>
                      <a:pt x="7341" y="601"/>
                      <a:pt x="7351" y="601"/>
                    </a:cubicBezTo>
                    <a:cubicBezTo>
                      <a:pt x="7364" y="614"/>
                      <a:pt x="7384" y="622"/>
                      <a:pt x="7404" y="622"/>
                    </a:cubicBezTo>
                    <a:cubicBezTo>
                      <a:pt x="7417" y="622"/>
                      <a:pt x="7430" y="619"/>
                      <a:pt x="7441" y="611"/>
                    </a:cubicBezTo>
                    <a:cubicBezTo>
                      <a:pt x="7471" y="601"/>
                      <a:pt x="7491" y="561"/>
                      <a:pt x="7491" y="531"/>
                    </a:cubicBezTo>
                    <a:lnTo>
                      <a:pt x="7451" y="191"/>
                    </a:lnTo>
                    <a:cubicBezTo>
                      <a:pt x="7542" y="181"/>
                      <a:pt x="7622" y="171"/>
                      <a:pt x="7682" y="171"/>
                    </a:cubicBezTo>
                    <a:cubicBezTo>
                      <a:pt x="7772" y="181"/>
                      <a:pt x="7862" y="181"/>
                      <a:pt x="7942" y="201"/>
                    </a:cubicBezTo>
                    <a:cubicBezTo>
                      <a:pt x="8012" y="211"/>
                      <a:pt x="8092" y="231"/>
                      <a:pt x="8162" y="261"/>
                    </a:cubicBezTo>
                    <a:cubicBezTo>
                      <a:pt x="8223" y="281"/>
                      <a:pt x="8273" y="311"/>
                      <a:pt x="8323" y="341"/>
                    </a:cubicBezTo>
                    <a:cubicBezTo>
                      <a:pt x="8403" y="381"/>
                      <a:pt x="8473" y="431"/>
                      <a:pt x="8533" y="491"/>
                    </a:cubicBezTo>
                    <a:cubicBezTo>
                      <a:pt x="8573" y="531"/>
                      <a:pt x="8593" y="561"/>
                      <a:pt x="8603" y="571"/>
                    </a:cubicBezTo>
                    <a:cubicBezTo>
                      <a:pt x="8618" y="586"/>
                      <a:pt x="8638" y="595"/>
                      <a:pt x="8659" y="595"/>
                    </a:cubicBezTo>
                    <a:cubicBezTo>
                      <a:pt x="8667" y="595"/>
                      <a:pt x="8675" y="594"/>
                      <a:pt x="8683" y="591"/>
                    </a:cubicBezTo>
                    <a:cubicBezTo>
                      <a:pt x="8713" y="581"/>
                      <a:pt x="8743" y="561"/>
                      <a:pt x="8743" y="521"/>
                    </a:cubicBezTo>
                    <a:lnTo>
                      <a:pt x="8783" y="171"/>
                    </a:lnTo>
                    <a:close/>
                    <a:moveTo>
                      <a:pt x="8713" y="0"/>
                    </a:moveTo>
                    <a:cubicBezTo>
                      <a:pt x="8673" y="10"/>
                      <a:pt x="8633" y="41"/>
                      <a:pt x="8633" y="81"/>
                    </a:cubicBezTo>
                    <a:lnTo>
                      <a:pt x="8603" y="331"/>
                    </a:lnTo>
                    <a:cubicBezTo>
                      <a:pt x="8543" y="281"/>
                      <a:pt x="8473" y="231"/>
                      <a:pt x="8403" y="191"/>
                    </a:cubicBezTo>
                    <a:cubicBezTo>
                      <a:pt x="8353" y="161"/>
                      <a:pt x="8293" y="131"/>
                      <a:pt x="8212" y="101"/>
                    </a:cubicBezTo>
                    <a:cubicBezTo>
                      <a:pt x="8132" y="81"/>
                      <a:pt x="8052" y="51"/>
                      <a:pt x="7972" y="41"/>
                    </a:cubicBezTo>
                    <a:cubicBezTo>
                      <a:pt x="7882" y="20"/>
                      <a:pt x="7782" y="10"/>
                      <a:pt x="7682" y="10"/>
                    </a:cubicBezTo>
                    <a:cubicBezTo>
                      <a:pt x="7592" y="10"/>
                      <a:pt x="7471" y="10"/>
                      <a:pt x="7351" y="31"/>
                    </a:cubicBezTo>
                    <a:cubicBezTo>
                      <a:pt x="7311" y="41"/>
                      <a:pt x="7281" y="81"/>
                      <a:pt x="7281" y="121"/>
                    </a:cubicBezTo>
                    <a:lnTo>
                      <a:pt x="7301" y="371"/>
                    </a:lnTo>
                    <a:cubicBezTo>
                      <a:pt x="7291" y="361"/>
                      <a:pt x="7271" y="351"/>
                      <a:pt x="7251" y="341"/>
                    </a:cubicBezTo>
                    <a:cubicBezTo>
                      <a:pt x="7201" y="311"/>
                      <a:pt x="7151" y="291"/>
                      <a:pt x="7081" y="271"/>
                    </a:cubicBezTo>
                    <a:cubicBezTo>
                      <a:pt x="6951" y="221"/>
                      <a:pt x="6790" y="191"/>
                      <a:pt x="6620" y="191"/>
                    </a:cubicBezTo>
                    <a:cubicBezTo>
                      <a:pt x="6420" y="191"/>
                      <a:pt x="6210" y="221"/>
                      <a:pt x="6009" y="281"/>
                    </a:cubicBezTo>
                    <a:cubicBezTo>
                      <a:pt x="5969" y="301"/>
                      <a:pt x="5939" y="351"/>
                      <a:pt x="5959" y="391"/>
                    </a:cubicBezTo>
                    <a:lnTo>
                      <a:pt x="6029" y="611"/>
                    </a:lnTo>
                    <a:cubicBezTo>
                      <a:pt x="5969" y="591"/>
                      <a:pt x="5889" y="571"/>
                      <a:pt x="5799" y="551"/>
                    </a:cubicBezTo>
                    <a:cubicBezTo>
                      <a:pt x="5728" y="541"/>
                      <a:pt x="5632" y="530"/>
                      <a:pt x="5518" y="530"/>
                    </a:cubicBezTo>
                    <a:cubicBezTo>
                      <a:pt x="5308" y="530"/>
                      <a:pt x="5035" y="565"/>
                      <a:pt x="4738" y="701"/>
                    </a:cubicBezTo>
                    <a:cubicBezTo>
                      <a:pt x="4718" y="701"/>
                      <a:pt x="4698" y="721"/>
                      <a:pt x="4688" y="741"/>
                    </a:cubicBezTo>
                    <a:cubicBezTo>
                      <a:pt x="4678" y="762"/>
                      <a:pt x="4688" y="792"/>
                      <a:pt x="4698" y="812"/>
                    </a:cubicBezTo>
                    <a:lnTo>
                      <a:pt x="4798" y="1022"/>
                    </a:lnTo>
                    <a:cubicBezTo>
                      <a:pt x="4718" y="1002"/>
                      <a:pt x="4637" y="992"/>
                      <a:pt x="4557" y="982"/>
                    </a:cubicBezTo>
                    <a:cubicBezTo>
                      <a:pt x="4513" y="978"/>
                      <a:pt x="4463" y="976"/>
                      <a:pt x="4410" y="976"/>
                    </a:cubicBezTo>
                    <a:cubicBezTo>
                      <a:pt x="4175" y="976"/>
                      <a:pt x="3860" y="1021"/>
                      <a:pt x="3526" y="1192"/>
                    </a:cubicBezTo>
                    <a:cubicBezTo>
                      <a:pt x="3496" y="1212"/>
                      <a:pt x="3486" y="1222"/>
                      <a:pt x="3476" y="1252"/>
                    </a:cubicBezTo>
                    <a:cubicBezTo>
                      <a:pt x="3476" y="1272"/>
                      <a:pt x="3476" y="1292"/>
                      <a:pt x="3486" y="1312"/>
                    </a:cubicBezTo>
                    <a:lnTo>
                      <a:pt x="3606" y="1513"/>
                    </a:lnTo>
                    <a:cubicBezTo>
                      <a:pt x="3536" y="1503"/>
                      <a:pt x="3456" y="1493"/>
                      <a:pt x="3366" y="1483"/>
                    </a:cubicBezTo>
                    <a:cubicBezTo>
                      <a:pt x="3340" y="1481"/>
                      <a:pt x="3314" y="1481"/>
                      <a:pt x="3285" y="1481"/>
                    </a:cubicBezTo>
                    <a:cubicBezTo>
                      <a:pt x="3047" y="1481"/>
                      <a:pt x="2712" y="1525"/>
                      <a:pt x="2344" y="1713"/>
                    </a:cubicBezTo>
                    <a:cubicBezTo>
                      <a:pt x="2324" y="1723"/>
                      <a:pt x="2304" y="1743"/>
                      <a:pt x="2304" y="1763"/>
                    </a:cubicBezTo>
                    <a:cubicBezTo>
                      <a:pt x="2294" y="1783"/>
                      <a:pt x="2294" y="1813"/>
                      <a:pt x="2314" y="1833"/>
                    </a:cubicBezTo>
                    <a:lnTo>
                      <a:pt x="2424" y="2033"/>
                    </a:lnTo>
                    <a:cubicBezTo>
                      <a:pt x="2364" y="2023"/>
                      <a:pt x="2284" y="2013"/>
                      <a:pt x="2184" y="2003"/>
                    </a:cubicBezTo>
                    <a:lnTo>
                      <a:pt x="2174" y="2003"/>
                    </a:lnTo>
                    <a:cubicBezTo>
                      <a:pt x="1854" y="2003"/>
                      <a:pt x="81" y="2734"/>
                      <a:pt x="61" y="2734"/>
                    </a:cubicBezTo>
                    <a:cubicBezTo>
                      <a:pt x="21" y="2754"/>
                      <a:pt x="1" y="2794"/>
                      <a:pt x="11" y="2834"/>
                    </a:cubicBezTo>
                    <a:cubicBezTo>
                      <a:pt x="21" y="2874"/>
                      <a:pt x="51" y="2905"/>
                      <a:pt x="91" y="2905"/>
                    </a:cubicBezTo>
                    <a:cubicBezTo>
                      <a:pt x="91" y="2905"/>
                      <a:pt x="101" y="2895"/>
                      <a:pt x="101" y="2895"/>
                    </a:cubicBezTo>
                    <a:lnTo>
                      <a:pt x="14872" y="902"/>
                    </a:lnTo>
                    <a:cubicBezTo>
                      <a:pt x="14912" y="902"/>
                      <a:pt x="14942" y="862"/>
                      <a:pt x="14942" y="822"/>
                    </a:cubicBezTo>
                    <a:cubicBezTo>
                      <a:pt x="14942" y="772"/>
                      <a:pt x="14902" y="741"/>
                      <a:pt x="14862" y="741"/>
                    </a:cubicBezTo>
                    <a:lnTo>
                      <a:pt x="12649" y="752"/>
                    </a:lnTo>
                    <a:cubicBezTo>
                      <a:pt x="12118" y="752"/>
                      <a:pt x="11587" y="631"/>
                      <a:pt x="11127" y="391"/>
                    </a:cubicBezTo>
                    <a:cubicBezTo>
                      <a:pt x="11076" y="371"/>
                      <a:pt x="11036" y="341"/>
                      <a:pt x="11006" y="321"/>
                    </a:cubicBezTo>
                    <a:cubicBezTo>
                      <a:pt x="10823" y="205"/>
                      <a:pt x="10508" y="70"/>
                      <a:pt x="10063" y="70"/>
                    </a:cubicBezTo>
                    <a:cubicBezTo>
                      <a:pt x="10047" y="70"/>
                      <a:pt x="10031" y="70"/>
                      <a:pt x="10015" y="71"/>
                    </a:cubicBezTo>
                    <a:cubicBezTo>
                      <a:pt x="9975" y="71"/>
                      <a:pt x="9935" y="101"/>
                      <a:pt x="9935" y="141"/>
                    </a:cubicBezTo>
                    <a:lnTo>
                      <a:pt x="9895" y="391"/>
                    </a:lnTo>
                    <a:cubicBezTo>
                      <a:pt x="9845" y="351"/>
                      <a:pt x="9785" y="301"/>
                      <a:pt x="9705" y="261"/>
                    </a:cubicBezTo>
                    <a:cubicBezTo>
                      <a:pt x="9514" y="141"/>
                      <a:pt x="9184" y="0"/>
                      <a:pt x="87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4" name="Google Shape;10744;p73"/>
              <p:cNvSpPr/>
              <p:nvPr/>
            </p:nvSpPr>
            <p:spPr>
              <a:xfrm>
                <a:off x="5053350" y="1416450"/>
                <a:ext cx="166000" cy="172050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82" extrusionOk="0">
                    <a:moveTo>
                      <a:pt x="6169" y="592"/>
                    </a:moveTo>
                    <a:lnTo>
                      <a:pt x="6169" y="592"/>
                    </a:lnTo>
                    <a:cubicBezTo>
                      <a:pt x="6119" y="692"/>
                      <a:pt x="6069" y="793"/>
                      <a:pt x="6019" y="913"/>
                    </a:cubicBezTo>
                    <a:cubicBezTo>
                      <a:pt x="5799" y="1383"/>
                      <a:pt x="5618" y="1914"/>
                      <a:pt x="5488" y="2465"/>
                    </a:cubicBezTo>
                    <a:cubicBezTo>
                      <a:pt x="5458" y="2605"/>
                      <a:pt x="5418" y="2705"/>
                      <a:pt x="5378" y="2785"/>
                    </a:cubicBezTo>
                    <a:lnTo>
                      <a:pt x="5168" y="2675"/>
                    </a:lnTo>
                    <a:cubicBezTo>
                      <a:pt x="5158" y="2665"/>
                      <a:pt x="5143" y="2660"/>
                      <a:pt x="5127" y="2660"/>
                    </a:cubicBezTo>
                    <a:cubicBezTo>
                      <a:pt x="5110" y="2660"/>
                      <a:pt x="5093" y="2665"/>
                      <a:pt x="5078" y="2675"/>
                    </a:cubicBezTo>
                    <a:cubicBezTo>
                      <a:pt x="5058" y="2695"/>
                      <a:pt x="5048" y="2735"/>
                      <a:pt x="5048" y="2765"/>
                    </a:cubicBezTo>
                    <a:cubicBezTo>
                      <a:pt x="5058" y="2775"/>
                      <a:pt x="5058" y="2795"/>
                      <a:pt x="5068" y="2835"/>
                    </a:cubicBezTo>
                    <a:cubicBezTo>
                      <a:pt x="5068" y="2896"/>
                      <a:pt x="5078" y="2956"/>
                      <a:pt x="5068" y="3016"/>
                    </a:cubicBezTo>
                    <a:cubicBezTo>
                      <a:pt x="5058" y="3056"/>
                      <a:pt x="5058" y="3096"/>
                      <a:pt x="5048" y="3146"/>
                    </a:cubicBezTo>
                    <a:cubicBezTo>
                      <a:pt x="5028" y="3196"/>
                      <a:pt x="5008" y="3246"/>
                      <a:pt x="4988" y="3296"/>
                    </a:cubicBezTo>
                    <a:cubicBezTo>
                      <a:pt x="4958" y="3356"/>
                      <a:pt x="4928" y="3406"/>
                      <a:pt x="4897" y="3456"/>
                    </a:cubicBezTo>
                    <a:cubicBezTo>
                      <a:pt x="4867" y="3486"/>
                      <a:pt x="4837" y="3526"/>
                      <a:pt x="4807" y="3566"/>
                    </a:cubicBezTo>
                    <a:lnTo>
                      <a:pt x="4637" y="3406"/>
                    </a:lnTo>
                    <a:cubicBezTo>
                      <a:pt x="4620" y="3395"/>
                      <a:pt x="4598" y="3390"/>
                      <a:pt x="4578" y="3390"/>
                    </a:cubicBezTo>
                    <a:cubicBezTo>
                      <a:pt x="4564" y="3390"/>
                      <a:pt x="4549" y="3392"/>
                      <a:pt x="4537" y="3396"/>
                    </a:cubicBezTo>
                    <a:cubicBezTo>
                      <a:pt x="4507" y="3416"/>
                      <a:pt x="4487" y="3446"/>
                      <a:pt x="4497" y="3486"/>
                    </a:cubicBezTo>
                    <a:cubicBezTo>
                      <a:pt x="4497" y="3486"/>
                      <a:pt x="4497" y="3506"/>
                      <a:pt x="4497" y="3546"/>
                    </a:cubicBezTo>
                    <a:cubicBezTo>
                      <a:pt x="4497" y="3566"/>
                      <a:pt x="4487" y="3597"/>
                      <a:pt x="4487" y="3627"/>
                    </a:cubicBezTo>
                    <a:cubicBezTo>
                      <a:pt x="4477" y="3657"/>
                      <a:pt x="4477" y="3697"/>
                      <a:pt x="4457" y="3737"/>
                    </a:cubicBezTo>
                    <a:cubicBezTo>
                      <a:pt x="4437" y="3827"/>
                      <a:pt x="4387" y="3917"/>
                      <a:pt x="4327" y="4007"/>
                    </a:cubicBezTo>
                    <a:cubicBezTo>
                      <a:pt x="4267" y="4087"/>
                      <a:pt x="4197" y="4167"/>
                      <a:pt x="4106" y="4237"/>
                    </a:cubicBezTo>
                    <a:lnTo>
                      <a:pt x="3976" y="4057"/>
                    </a:lnTo>
                    <a:cubicBezTo>
                      <a:pt x="3961" y="4035"/>
                      <a:pt x="3935" y="4023"/>
                      <a:pt x="3910" y="4023"/>
                    </a:cubicBezTo>
                    <a:cubicBezTo>
                      <a:pt x="3902" y="4023"/>
                      <a:pt x="3894" y="4025"/>
                      <a:pt x="3886" y="4027"/>
                    </a:cubicBezTo>
                    <a:cubicBezTo>
                      <a:pt x="3856" y="4037"/>
                      <a:pt x="3826" y="4067"/>
                      <a:pt x="3826" y="4097"/>
                    </a:cubicBezTo>
                    <a:cubicBezTo>
                      <a:pt x="3826" y="4097"/>
                      <a:pt x="3826" y="4127"/>
                      <a:pt x="3816" y="4167"/>
                    </a:cubicBezTo>
                    <a:cubicBezTo>
                      <a:pt x="3806" y="4197"/>
                      <a:pt x="3786" y="4267"/>
                      <a:pt x="3746" y="4358"/>
                    </a:cubicBezTo>
                    <a:cubicBezTo>
                      <a:pt x="3696" y="4458"/>
                      <a:pt x="3576" y="4648"/>
                      <a:pt x="3335" y="4808"/>
                    </a:cubicBezTo>
                    <a:lnTo>
                      <a:pt x="3235" y="4608"/>
                    </a:lnTo>
                    <a:cubicBezTo>
                      <a:pt x="3219" y="4583"/>
                      <a:pt x="3195" y="4565"/>
                      <a:pt x="3165" y="4565"/>
                    </a:cubicBezTo>
                    <a:cubicBezTo>
                      <a:pt x="3159" y="4565"/>
                      <a:pt x="3152" y="4566"/>
                      <a:pt x="3145" y="4568"/>
                    </a:cubicBezTo>
                    <a:cubicBezTo>
                      <a:pt x="3115" y="4568"/>
                      <a:pt x="3085" y="4598"/>
                      <a:pt x="3075" y="4628"/>
                    </a:cubicBezTo>
                    <a:cubicBezTo>
                      <a:pt x="3075" y="4638"/>
                      <a:pt x="3075" y="4658"/>
                      <a:pt x="3055" y="4698"/>
                    </a:cubicBezTo>
                    <a:cubicBezTo>
                      <a:pt x="3045" y="4738"/>
                      <a:pt x="3015" y="4808"/>
                      <a:pt x="2975" y="4888"/>
                    </a:cubicBezTo>
                    <a:cubicBezTo>
                      <a:pt x="2895" y="5008"/>
                      <a:pt x="2764" y="5179"/>
                      <a:pt x="2534" y="5309"/>
                    </a:cubicBezTo>
                    <a:lnTo>
                      <a:pt x="2444" y="5099"/>
                    </a:lnTo>
                    <a:cubicBezTo>
                      <a:pt x="2424" y="5069"/>
                      <a:pt x="2394" y="5049"/>
                      <a:pt x="2364" y="5049"/>
                    </a:cubicBezTo>
                    <a:cubicBezTo>
                      <a:pt x="2324" y="5049"/>
                      <a:pt x="2294" y="5079"/>
                      <a:pt x="2284" y="5109"/>
                    </a:cubicBezTo>
                    <a:cubicBezTo>
                      <a:pt x="2284" y="5109"/>
                      <a:pt x="2254" y="5229"/>
                      <a:pt x="2164" y="5369"/>
                    </a:cubicBezTo>
                    <a:cubicBezTo>
                      <a:pt x="2084" y="5479"/>
                      <a:pt x="1943" y="5649"/>
                      <a:pt x="1723" y="5780"/>
                    </a:cubicBezTo>
                    <a:lnTo>
                      <a:pt x="1623" y="5569"/>
                    </a:lnTo>
                    <a:cubicBezTo>
                      <a:pt x="1613" y="5539"/>
                      <a:pt x="1583" y="5519"/>
                      <a:pt x="1543" y="5519"/>
                    </a:cubicBezTo>
                    <a:cubicBezTo>
                      <a:pt x="1513" y="5519"/>
                      <a:pt x="1483" y="5549"/>
                      <a:pt x="1473" y="5579"/>
                    </a:cubicBezTo>
                    <a:cubicBezTo>
                      <a:pt x="1473" y="5589"/>
                      <a:pt x="1443" y="5699"/>
                      <a:pt x="1353" y="5840"/>
                    </a:cubicBezTo>
                    <a:cubicBezTo>
                      <a:pt x="1312" y="5900"/>
                      <a:pt x="1012" y="6120"/>
                      <a:pt x="632" y="6360"/>
                    </a:cubicBezTo>
                    <a:lnTo>
                      <a:pt x="6169" y="592"/>
                    </a:lnTo>
                    <a:close/>
                    <a:moveTo>
                      <a:pt x="6541" y="0"/>
                    </a:moveTo>
                    <a:cubicBezTo>
                      <a:pt x="6518" y="0"/>
                      <a:pt x="6496" y="10"/>
                      <a:pt x="6480" y="32"/>
                    </a:cubicBezTo>
                    <a:lnTo>
                      <a:pt x="31" y="6751"/>
                    </a:lnTo>
                    <a:cubicBezTo>
                      <a:pt x="1" y="6781"/>
                      <a:pt x="1" y="6831"/>
                      <a:pt x="31" y="6861"/>
                    </a:cubicBezTo>
                    <a:cubicBezTo>
                      <a:pt x="41" y="6881"/>
                      <a:pt x="71" y="6881"/>
                      <a:pt x="91" y="6881"/>
                    </a:cubicBezTo>
                    <a:cubicBezTo>
                      <a:pt x="111" y="6881"/>
                      <a:pt x="121" y="6881"/>
                      <a:pt x="131" y="6871"/>
                    </a:cubicBezTo>
                    <a:cubicBezTo>
                      <a:pt x="341" y="6741"/>
                      <a:pt x="1393" y="6090"/>
                      <a:pt x="1493" y="5930"/>
                    </a:cubicBezTo>
                    <a:cubicBezTo>
                      <a:pt x="1523" y="5890"/>
                      <a:pt x="1543" y="5850"/>
                      <a:pt x="1553" y="5820"/>
                    </a:cubicBezTo>
                    <a:lnTo>
                      <a:pt x="1603" y="5930"/>
                    </a:lnTo>
                    <a:cubicBezTo>
                      <a:pt x="1613" y="5950"/>
                      <a:pt x="1633" y="5960"/>
                      <a:pt x="1653" y="5970"/>
                    </a:cubicBezTo>
                    <a:cubicBezTo>
                      <a:pt x="1663" y="5975"/>
                      <a:pt x="1675" y="5977"/>
                      <a:pt x="1688" y="5977"/>
                    </a:cubicBezTo>
                    <a:cubicBezTo>
                      <a:pt x="1701" y="5977"/>
                      <a:pt x="1713" y="5975"/>
                      <a:pt x="1723" y="5970"/>
                    </a:cubicBezTo>
                    <a:cubicBezTo>
                      <a:pt x="2023" y="5820"/>
                      <a:pt x="2204" y="5609"/>
                      <a:pt x="2304" y="5459"/>
                    </a:cubicBezTo>
                    <a:cubicBezTo>
                      <a:pt x="2324" y="5419"/>
                      <a:pt x="2354" y="5379"/>
                      <a:pt x="2364" y="5349"/>
                    </a:cubicBezTo>
                    <a:lnTo>
                      <a:pt x="2414" y="5459"/>
                    </a:lnTo>
                    <a:cubicBezTo>
                      <a:pt x="2424" y="5479"/>
                      <a:pt x="2444" y="5489"/>
                      <a:pt x="2464" y="5499"/>
                    </a:cubicBezTo>
                    <a:cubicBezTo>
                      <a:pt x="2474" y="5504"/>
                      <a:pt x="2487" y="5507"/>
                      <a:pt x="2499" y="5507"/>
                    </a:cubicBezTo>
                    <a:cubicBezTo>
                      <a:pt x="2512" y="5507"/>
                      <a:pt x="2524" y="5504"/>
                      <a:pt x="2534" y="5499"/>
                    </a:cubicBezTo>
                    <a:cubicBezTo>
                      <a:pt x="2845" y="5339"/>
                      <a:pt x="3025" y="5129"/>
                      <a:pt x="3115" y="4968"/>
                    </a:cubicBezTo>
                    <a:cubicBezTo>
                      <a:pt x="3135" y="4928"/>
                      <a:pt x="3155" y="4888"/>
                      <a:pt x="3175" y="4858"/>
                    </a:cubicBezTo>
                    <a:lnTo>
                      <a:pt x="3235" y="4968"/>
                    </a:lnTo>
                    <a:cubicBezTo>
                      <a:pt x="3245" y="4988"/>
                      <a:pt x="3265" y="4998"/>
                      <a:pt x="3285" y="5008"/>
                    </a:cubicBezTo>
                    <a:cubicBezTo>
                      <a:pt x="3305" y="5008"/>
                      <a:pt x="3325" y="5008"/>
                      <a:pt x="3345" y="4998"/>
                    </a:cubicBezTo>
                    <a:cubicBezTo>
                      <a:pt x="3676" y="4808"/>
                      <a:pt x="3836" y="4558"/>
                      <a:pt x="3896" y="4428"/>
                    </a:cubicBezTo>
                    <a:cubicBezTo>
                      <a:pt x="3916" y="4378"/>
                      <a:pt x="3936" y="4338"/>
                      <a:pt x="3946" y="4297"/>
                    </a:cubicBezTo>
                    <a:lnTo>
                      <a:pt x="4026" y="4408"/>
                    </a:lnTo>
                    <a:cubicBezTo>
                      <a:pt x="4039" y="4427"/>
                      <a:pt x="4069" y="4438"/>
                      <a:pt x="4096" y="4438"/>
                    </a:cubicBezTo>
                    <a:cubicBezTo>
                      <a:pt x="4111" y="4438"/>
                      <a:pt x="4126" y="4435"/>
                      <a:pt x="4136" y="4428"/>
                    </a:cubicBezTo>
                    <a:cubicBezTo>
                      <a:pt x="4267" y="4338"/>
                      <a:pt x="4377" y="4227"/>
                      <a:pt x="4467" y="4097"/>
                    </a:cubicBezTo>
                    <a:cubicBezTo>
                      <a:pt x="4537" y="3997"/>
                      <a:pt x="4587" y="3887"/>
                      <a:pt x="4617" y="3787"/>
                    </a:cubicBezTo>
                    <a:cubicBezTo>
                      <a:pt x="4637" y="3737"/>
                      <a:pt x="4647" y="3697"/>
                      <a:pt x="4647" y="3657"/>
                    </a:cubicBezTo>
                    <a:lnTo>
                      <a:pt x="4647" y="3647"/>
                    </a:lnTo>
                    <a:lnTo>
                      <a:pt x="4757" y="3747"/>
                    </a:lnTo>
                    <a:cubicBezTo>
                      <a:pt x="4771" y="3756"/>
                      <a:pt x="4788" y="3761"/>
                      <a:pt x="4806" y="3761"/>
                    </a:cubicBezTo>
                    <a:cubicBezTo>
                      <a:pt x="4828" y="3761"/>
                      <a:pt x="4851" y="3753"/>
                      <a:pt x="4867" y="3737"/>
                    </a:cubicBezTo>
                    <a:cubicBezTo>
                      <a:pt x="4938" y="3677"/>
                      <a:pt x="4988" y="3607"/>
                      <a:pt x="5028" y="3546"/>
                    </a:cubicBezTo>
                    <a:cubicBezTo>
                      <a:pt x="5068" y="3496"/>
                      <a:pt x="5108" y="3436"/>
                      <a:pt x="5138" y="3366"/>
                    </a:cubicBezTo>
                    <a:cubicBezTo>
                      <a:pt x="5168" y="3306"/>
                      <a:pt x="5188" y="3256"/>
                      <a:pt x="5208" y="3186"/>
                    </a:cubicBezTo>
                    <a:cubicBezTo>
                      <a:pt x="5218" y="3136"/>
                      <a:pt x="5228" y="3076"/>
                      <a:pt x="5228" y="3036"/>
                    </a:cubicBezTo>
                    <a:cubicBezTo>
                      <a:pt x="5238" y="2986"/>
                      <a:pt x="5238" y="2946"/>
                      <a:pt x="5238" y="2896"/>
                    </a:cubicBezTo>
                    <a:lnTo>
                      <a:pt x="5368" y="2966"/>
                    </a:lnTo>
                    <a:cubicBezTo>
                      <a:pt x="5379" y="2973"/>
                      <a:pt x="5392" y="2976"/>
                      <a:pt x="5405" y="2976"/>
                    </a:cubicBezTo>
                    <a:cubicBezTo>
                      <a:pt x="5430" y="2976"/>
                      <a:pt x="5455" y="2965"/>
                      <a:pt x="5468" y="2946"/>
                    </a:cubicBezTo>
                    <a:cubicBezTo>
                      <a:pt x="5538" y="2855"/>
                      <a:pt x="5598" y="2705"/>
                      <a:pt x="5649" y="2505"/>
                    </a:cubicBezTo>
                    <a:cubicBezTo>
                      <a:pt x="5779" y="1954"/>
                      <a:pt x="5959" y="1443"/>
                      <a:pt x="6169" y="983"/>
                    </a:cubicBezTo>
                    <a:cubicBezTo>
                      <a:pt x="6430" y="422"/>
                      <a:pt x="6550" y="212"/>
                      <a:pt x="6610" y="132"/>
                    </a:cubicBezTo>
                    <a:cubicBezTo>
                      <a:pt x="6640" y="102"/>
                      <a:pt x="6630" y="52"/>
                      <a:pt x="6600" y="22"/>
                    </a:cubicBezTo>
                    <a:cubicBezTo>
                      <a:pt x="6581" y="8"/>
                      <a:pt x="6561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5" name="Google Shape;10745;p73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cubicBezTo>
                      <a:pt x="6320" y="111"/>
                      <a:pt x="5959" y="301"/>
                      <a:pt x="5599" y="491"/>
                    </a:cubicBezTo>
                    <a:cubicBezTo>
                      <a:pt x="5118" y="732"/>
                      <a:pt x="4617" y="922"/>
                      <a:pt x="4096" y="1072"/>
                    </a:cubicBezTo>
                    <a:cubicBezTo>
                      <a:pt x="3936" y="1112"/>
                      <a:pt x="3776" y="1172"/>
                      <a:pt x="3686" y="1252"/>
                    </a:cubicBezTo>
                    <a:lnTo>
                      <a:pt x="3846" y="1513"/>
                    </a:lnTo>
                    <a:cubicBezTo>
                      <a:pt x="3846" y="1513"/>
                      <a:pt x="3816" y="1513"/>
                      <a:pt x="3766" y="1503"/>
                    </a:cubicBezTo>
                    <a:cubicBezTo>
                      <a:pt x="3726" y="1503"/>
                      <a:pt x="3656" y="1503"/>
                      <a:pt x="3566" y="1513"/>
                    </a:cubicBezTo>
                    <a:cubicBezTo>
                      <a:pt x="3526" y="1523"/>
                      <a:pt x="3476" y="1523"/>
                      <a:pt x="3426" y="1543"/>
                    </a:cubicBezTo>
                    <a:cubicBezTo>
                      <a:pt x="3375" y="1563"/>
                      <a:pt x="3325" y="1583"/>
                      <a:pt x="3265" y="1613"/>
                    </a:cubicBezTo>
                    <a:cubicBezTo>
                      <a:pt x="3215" y="1643"/>
                      <a:pt x="3155" y="1673"/>
                      <a:pt x="3095" y="1723"/>
                    </a:cubicBezTo>
                    <a:cubicBezTo>
                      <a:pt x="3045" y="1763"/>
                      <a:pt x="2985" y="1813"/>
                      <a:pt x="2925" y="1883"/>
                    </a:cubicBezTo>
                    <a:lnTo>
                      <a:pt x="3145" y="2104"/>
                    </a:lnTo>
                    <a:lnTo>
                      <a:pt x="3065" y="2104"/>
                    </a:lnTo>
                    <a:cubicBezTo>
                      <a:pt x="3035" y="2104"/>
                      <a:pt x="3005" y="2114"/>
                      <a:pt x="2975" y="2114"/>
                    </a:cubicBezTo>
                    <a:cubicBezTo>
                      <a:pt x="2935" y="2124"/>
                      <a:pt x="2895" y="2134"/>
                      <a:pt x="2855" y="2154"/>
                    </a:cubicBezTo>
                    <a:cubicBezTo>
                      <a:pt x="2775" y="2184"/>
                      <a:pt x="2674" y="2234"/>
                      <a:pt x="2574" y="2304"/>
                    </a:cubicBezTo>
                    <a:cubicBezTo>
                      <a:pt x="2474" y="2384"/>
                      <a:pt x="2374" y="2484"/>
                      <a:pt x="2284" y="2624"/>
                    </a:cubicBezTo>
                    <a:lnTo>
                      <a:pt x="2544" y="2794"/>
                    </a:lnTo>
                    <a:cubicBezTo>
                      <a:pt x="2544" y="2794"/>
                      <a:pt x="2514" y="2805"/>
                      <a:pt x="2464" y="2815"/>
                    </a:cubicBezTo>
                    <a:cubicBezTo>
                      <a:pt x="2404" y="2825"/>
                      <a:pt x="2334" y="2855"/>
                      <a:pt x="2254" y="2895"/>
                    </a:cubicBezTo>
                    <a:cubicBezTo>
                      <a:pt x="2094" y="2985"/>
                      <a:pt x="1893" y="3145"/>
                      <a:pt x="1743" y="3435"/>
                    </a:cubicBezTo>
                    <a:lnTo>
                      <a:pt x="2024" y="3566"/>
                    </a:lnTo>
                    <a:cubicBezTo>
                      <a:pt x="2024" y="3566"/>
                      <a:pt x="1994" y="3576"/>
                      <a:pt x="1943" y="3596"/>
                    </a:cubicBezTo>
                    <a:cubicBezTo>
                      <a:pt x="1903" y="3616"/>
                      <a:pt x="1833" y="3646"/>
                      <a:pt x="1753" y="3696"/>
                    </a:cubicBezTo>
                    <a:cubicBezTo>
                      <a:pt x="1593" y="3796"/>
                      <a:pt x="1413" y="3976"/>
                      <a:pt x="1283" y="4267"/>
                    </a:cubicBezTo>
                    <a:lnTo>
                      <a:pt x="1573" y="4377"/>
                    </a:lnTo>
                    <a:cubicBezTo>
                      <a:pt x="1573" y="4377"/>
                      <a:pt x="1453" y="4417"/>
                      <a:pt x="1303" y="4527"/>
                    </a:cubicBezTo>
                    <a:cubicBezTo>
                      <a:pt x="1152" y="4637"/>
                      <a:pt x="972" y="4817"/>
                      <a:pt x="842" y="5098"/>
                    </a:cubicBezTo>
                    <a:lnTo>
                      <a:pt x="1142" y="5218"/>
                    </a:lnTo>
                    <a:cubicBezTo>
                      <a:pt x="1142" y="5218"/>
                      <a:pt x="1022" y="5248"/>
                      <a:pt x="862" y="5358"/>
                    </a:cubicBezTo>
                    <a:cubicBezTo>
                      <a:pt x="712" y="5458"/>
                      <a:pt x="21" y="6680"/>
                      <a:pt x="1" y="6720"/>
                    </a:cubicBezTo>
                    <a:lnTo>
                      <a:pt x="645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6" name="Google Shape;10746;p73"/>
              <p:cNvSpPr/>
              <p:nvPr/>
            </p:nvSpPr>
            <p:spPr>
              <a:xfrm>
                <a:off x="5053350" y="1416525"/>
                <a:ext cx="166000" cy="171975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79" extrusionOk="0">
                    <a:moveTo>
                      <a:pt x="6059" y="469"/>
                    </a:moveTo>
                    <a:lnTo>
                      <a:pt x="511" y="6247"/>
                    </a:lnTo>
                    <a:cubicBezTo>
                      <a:pt x="722" y="5887"/>
                      <a:pt x="942" y="5546"/>
                      <a:pt x="1002" y="5496"/>
                    </a:cubicBezTo>
                    <a:cubicBezTo>
                      <a:pt x="1142" y="5406"/>
                      <a:pt x="1252" y="5376"/>
                      <a:pt x="1252" y="5366"/>
                    </a:cubicBezTo>
                    <a:cubicBezTo>
                      <a:pt x="1282" y="5356"/>
                      <a:pt x="1312" y="5326"/>
                      <a:pt x="1312" y="5296"/>
                    </a:cubicBezTo>
                    <a:cubicBezTo>
                      <a:pt x="1312" y="5256"/>
                      <a:pt x="1292" y="5226"/>
                      <a:pt x="1262" y="5216"/>
                    </a:cubicBezTo>
                    <a:lnTo>
                      <a:pt x="1052" y="5126"/>
                    </a:lnTo>
                    <a:cubicBezTo>
                      <a:pt x="1172" y="4895"/>
                      <a:pt x="1322" y="4755"/>
                      <a:pt x="1443" y="4675"/>
                    </a:cubicBezTo>
                    <a:cubicBezTo>
                      <a:pt x="1583" y="4575"/>
                      <a:pt x="1693" y="4535"/>
                      <a:pt x="1693" y="4535"/>
                    </a:cubicBezTo>
                    <a:cubicBezTo>
                      <a:pt x="1723" y="4525"/>
                      <a:pt x="1743" y="4495"/>
                      <a:pt x="1753" y="4465"/>
                    </a:cubicBezTo>
                    <a:cubicBezTo>
                      <a:pt x="1753" y="4425"/>
                      <a:pt x="1733" y="4395"/>
                      <a:pt x="1693" y="4385"/>
                    </a:cubicBezTo>
                    <a:lnTo>
                      <a:pt x="1483" y="4294"/>
                    </a:lnTo>
                    <a:cubicBezTo>
                      <a:pt x="1603" y="4064"/>
                      <a:pt x="1773" y="3924"/>
                      <a:pt x="1883" y="3844"/>
                    </a:cubicBezTo>
                    <a:cubicBezTo>
                      <a:pt x="1963" y="3794"/>
                      <a:pt x="2023" y="3764"/>
                      <a:pt x="2074" y="3754"/>
                    </a:cubicBezTo>
                    <a:cubicBezTo>
                      <a:pt x="2104" y="3734"/>
                      <a:pt x="2134" y="3724"/>
                      <a:pt x="2134" y="3724"/>
                    </a:cubicBezTo>
                    <a:cubicBezTo>
                      <a:pt x="2174" y="3724"/>
                      <a:pt x="2194" y="3694"/>
                      <a:pt x="2204" y="3654"/>
                    </a:cubicBezTo>
                    <a:cubicBezTo>
                      <a:pt x="2204" y="3624"/>
                      <a:pt x="2184" y="3583"/>
                      <a:pt x="2154" y="3573"/>
                    </a:cubicBezTo>
                    <a:lnTo>
                      <a:pt x="1953" y="3473"/>
                    </a:lnTo>
                    <a:cubicBezTo>
                      <a:pt x="2094" y="3223"/>
                      <a:pt x="2284" y="3103"/>
                      <a:pt x="2384" y="3043"/>
                    </a:cubicBezTo>
                    <a:cubicBezTo>
                      <a:pt x="2474" y="3003"/>
                      <a:pt x="2534" y="2983"/>
                      <a:pt x="2574" y="2973"/>
                    </a:cubicBezTo>
                    <a:cubicBezTo>
                      <a:pt x="2614" y="2963"/>
                      <a:pt x="2634" y="2963"/>
                      <a:pt x="2634" y="2963"/>
                    </a:cubicBezTo>
                    <a:cubicBezTo>
                      <a:pt x="2674" y="2953"/>
                      <a:pt x="2704" y="2933"/>
                      <a:pt x="2714" y="2893"/>
                    </a:cubicBezTo>
                    <a:cubicBezTo>
                      <a:pt x="2714" y="2862"/>
                      <a:pt x="2704" y="2822"/>
                      <a:pt x="2674" y="2802"/>
                    </a:cubicBezTo>
                    <a:lnTo>
                      <a:pt x="2484" y="2682"/>
                    </a:lnTo>
                    <a:cubicBezTo>
                      <a:pt x="2554" y="2592"/>
                      <a:pt x="2624" y="2512"/>
                      <a:pt x="2714" y="2452"/>
                    </a:cubicBezTo>
                    <a:cubicBezTo>
                      <a:pt x="2795" y="2382"/>
                      <a:pt x="2885" y="2342"/>
                      <a:pt x="2975" y="2312"/>
                    </a:cubicBezTo>
                    <a:cubicBezTo>
                      <a:pt x="3015" y="2292"/>
                      <a:pt x="3045" y="2282"/>
                      <a:pt x="3075" y="2282"/>
                    </a:cubicBezTo>
                    <a:cubicBezTo>
                      <a:pt x="3115" y="2272"/>
                      <a:pt x="3135" y="2272"/>
                      <a:pt x="3165" y="2262"/>
                    </a:cubicBezTo>
                    <a:lnTo>
                      <a:pt x="3225" y="2262"/>
                    </a:lnTo>
                    <a:cubicBezTo>
                      <a:pt x="3255" y="2262"/>
                      <a:pt x="3295" y="2252"/>
                      <a:pt x="3305" y="2212"/>
                    </a:cubicBezTo>
                    <a:cubicBezTo>
                      <a:pt x="3325" y="2182"/>
                      <a:pt x="3315" y="2151"/>
                      <a:pt x="3295" y="2121"/>
                    </a:cubicBezTo>
                    <a:lnTo>
                      <a:pt x="3135" y="1961"/>
                    </a:lnTo>
                    <a:cubicBezTo>
                      <a:pt x="3165" y="1921"/>
                      <a:pt x="3205" y="1891"/>
                      <a:pt x="3235" y="1861"/>
                    </a:cubicBezTo>
                    <a:cubicBezTo>
                      <a:pt x="3285" y="1821"/>
                      <a:pt x="3345" y="1791"/>
                      <a:pt x="3395" y="1761"/>
                    </a:cubicBezTo>
                    <a:cubicBezTo>
                      <a:pt x="3445" y="1741"/>
                      <a:pt x="3496" y="1721"/>
                      <a:pt x="3546" y="1701"/>
                    </a:cubicBezTo>
                    <a:cubicBezTo>
                      <a:pt x="3586" y="1691"/>
                      <a:pt x="3626" y="1681"/>
                      <a:pt x="3666" y="1671"/>
                    </a:cubicBezTo>
                    <a:cubicBezTo>
                      <a:pt x="3696" y="1666"/>
                      <a:pt x="3726" y="1663"/>
                      <a:pt x="3757" y="1663"/>
                    </a:cubicBezTo>
                    <a:cubicBezTo>
                      <a:pt x="3788" y="1663"/>
                      <a:pt x="3821" y="1666"/>
                      <a:pt x="3856" y="1671"/>
                    </a:cubicBezTo>
                    <a:cubicBezTo>
                      <a:pt x="3886" y="1671"/>
                      <a:pt x="3916" y="1671"/>
                      <a:pt x="3916" y="1681"/>
                    </a:cubicBezTo>
                    <a:cubicBezTo>
                      <a:pt x="3956" y="1681"/>
                      <a:pt x="3986" y="1671"/>
                      <a:pt x="4006" y="1641"/>
                    </a:cubicBezTo>
                    <a:cubicBezTo>
                      <a:pt x="4026" y="1621"/>
                      <a:pt x="4026" y="1581"/>
                      <a:pt x="4006" y="1551"/>
                    </a:cubicBezTo>
                    <a:lnTo>
                      <a:pt x="3886" y="1350"/>
                    </a:lnTo>
                    <a:cubicBezTo>
                      <a:pt x="3966" y="1310"/>
                      <a:pt x="4076" y="1260"/>
                      <a:pt x="4207" y="1230"/>
                    </a:cubicBezTo>
                    <a:cubicBezTo>
                      <a:pt x="4747" y="1080"/>
                      <a:pt x="5248" y="880"/>
                      <a:pt x="5719" y="639"/>
                    </a:cubicBezTo>
                    <a:cubicBezTo>
                      <a:pt x="5849" y="579"/>
                      <a:pt x="5959" y="519"/>
                      <a:pt x="6059" y="469"/>
                    </a:cubicBezTo>
                    <a:close/>
                    <a:moveTo>
                      <a:pt x="6543" y="0"/>
                    </a:moveTo>
                    <a:cubicBezTo>
                      <a:pt x="6525" y="0"/>
                      <a:pt x="6506" y="6"/>
                      <a:pt x="6490" y="19"/>
                    </a:cubicBezTo>
                    <a:cubicBezTo>
                      <a:pt x="6420" y="79"/>
                      <a:pt x="6209" y="209"/>
                      <a:pt x="5649" y="489"/>
                    </a:cubicBezTo>
                    <a:cubicBezTo>
                      <a:pt x="5188" y="730"/>
                      <a:pt x="4687" y="920"/>
                      <a:pt x="4166" y="1060"/>
                    </a:cubicBezTo>
                    <a:cubicBezTo>
                      <a:pt x="3966" y="1120"/>
                      <a:pt x="3816" y="1190"/>
                      <a:pt x="3726" y="1260"/>
                    </a:cubicBezTo>
                    <a:cubicBezTo>
                      <a:pt x="3686" y="1290"/>
                      <a:pt x="3686" y="1340"/>
                      <a:pt x="3706" y="1370"/>
                    </a:cubicBezTo>
                    <a:lnTo>
                      <a:pt x="3776" y="1501"/>
                    </a:lnTo>
                    <a:cubicBezTo>
                      <a:pt x="3736" y="1501"/>
                      <a:pt x="3686" y="1501"/>
                      <a:pt x="3646" y="1511"/>
                    </a:cubicBezTo>
                    <a:cubicBezTo>
                      <a:pt x="3596" y="1511"/>
                      <a:pt x="3546" y="1521"/>
                      <a:pt x="3486" y="1541"/>
                    </a:cubicBezTo>
                    <a:cubicBezTo>
                      <a:pt x="3435" y="1561"/>
                      <a:pt x="3375" y="1591"/>
                      <a:pt x="3315" y="1611"/>
                    </a:cubicBezTo>
                    <a:cubicBezTo>
                      <a:pt x="3255" y="1651"/>
                      <a:pt x="3195" y="1691"/>
                      <a:pt x="3135" y="1731"/>
                    </a:cubicBezTo>
                    <a:cubicBezTo>
                      <a:pt x="3085" y="1771"/>
                      <a:pt x="3015" y="1831"/>
                      <a:pt x="2955" y="1901"/>
                    </a:cubicBezTo>
                    <a:cubicBezTo>
                      <a:pt x="2925" y="1931"/>
                      <a:pt x="2925" y="1981"/>
                      <a:pt x="2955" y="2011"/>
                    </a:cubicBezTo>
                    <a:lnTo>
                      <a:pt x="3055" y="2111"/>
                    </a:lnTo>
                    <a:lnTo>
                      <a:pt x="3045" y="2111"/>
                    </a:lnTo>
                    <a:cubicBezTo>
                      <a:pt x="3005" y="2121"/>
                      <a:pt x="2965" y="2131"/>
                      <a:pt x="2915" y="2151"/>
                    </a:cubicBezTo>
                    <a:cubicBezTo>
                      <a:pt x="2815" y="2182"/>
                      <a:pt x="2714" y="2242"/>
                      <a:pt x="2614" y="2322"/>
                    </a:cubicBezTo>
                    <a:cubicBezTo>
                      <a:pt x="2494" y="2412"/>
                      <a:pt x="2384" y="2522"/>
                      <a:pt x="2304" y="2652"/>
                    </a:cubicBezTo>
                    <a:cubicBezTo>
                      <a:pt x="2274" y="2692"/>
                      <a:pt x="2284" y="2742"/>
                      <a:pt x="2324" y="2772"/>
                    </a:cubicBezTo>
                    <a:lnTo>
                      <a:pt x="2434" y="2842"/>
                    </a:lnTo>
                    <a:cubicBezTo>
                      <a:pt x="2394" y="2852"/>
                      <a:pt x="2354" y="2872"/>
                      <a:pt x="2304" y="2903"/>
                    </a:cubicBezTo>
                    <a:cubicBezTo>
                      <a:pt x="2174" y="2973"/>
                      <a:pt x="1933" y="3133"/>
                      <a:pt x="1763" y="3473"/>
                    </a:cubicBezTo>
                    <a:cubicBezTo>
                      <a:pt x="1753" y="3493"/>
                      <a:pt x="1743" y="3513"/>
                      <a:pt x="1753" y="3533"/>
                    </a:cubicBezTo>
                    <a:cubicBezTo>
                      <a:pt x="1763" y="3553"/>
                      <a:pt x="1773" y="3573"/>
                      <a:pt x="1793" y="3583"/>
                    </a:cubicBezTo>
                    <a:lnTo>
                      <a:pt x="1913" y="3644"/>
                    </a:lnTo>
                    <a:cubicBezTo>
                      <a:pt x="1873" y="3654"/>
                      <a:pt x="1833" y="3684"/>
                      <a:pt x="1793" y="3704"/>
                    </a:cubicBezTo>
                    <a:cubicBezTo>
                      <a:pt x="1643" y="3804"/>
                      <a:pt x="1433" y="3984"/>
                      <a:pt x="1292" y="4304"/>
                    </a:cubicBezTo>
                    <a:cubicBezTo>
                      <a:pt x="1282" y="4325"/>
                      <a:pt x="1282" y="4355"/>
                      <a:pt x="1292" y="4375"/>
                    </a:cubicBezTo>
                    <a:cubicBezTo>
                      <a:pt x="1302" y="4395"/>
                      <a:pt x="1322" y="4415"/>
                      <a:pt x="1343" y="4425"/>
                    </a:cubicBezTo>
                    <a:lnTo>
                      <a:pt x="1453" y="4465"/>
                    </a:lnTo>
                    <a:cubicBezTo>
                      <a:pt x="1423" y="4485"/>
                      <a:pt x="1383" y="4505"/>
                      <a:pt x="1343" y="4535"/>
                    </a:cubicBezTo>
                    <a:cubicBezTo>
                      <a:pt x="1202" y="4635"/>
                      <a:pt x="1002" y="4825"/>
                      <a:pt x="862" y="5136"/>
                    </a:cubicBezTo>
                    <a:cubicBezTo>
                      <a:pt x="852" y="5156"/>
                      <a:pt x="852" y="5186"/>
                      <a:pt x="862" y="5206"/>
                    </a:cubicBezTo>
                    <a:cubicBezTo>
                      <a:pt x="862" y="5226"/>
                      <a:pt x="882" y="5246"/>
                      <a:pt x="902" y="5246"/>
                    </a:cubicBezTo>
                    <a:lnTo>
                      <a:pt x="1012" y="5296"/>
                    </a:lnTo>
                    <a:cubicBezTo>
                      <a:pt x="982" y="5316"/>
                      <a:pt x="942" y="5336"/>
                      <a:pt x="912" y="5366"/>
                    </a:cubicBezTo>
                    <a:cubicBezTo>
                      <a:pt x="732" y="5486"/>
                      <a:pt x="51" y="6708"/>
                      <a:pt x="21" y="6758"/>
                    </a:cubicBezTo>
                    <a:cubicBezTo>
                      <a:pt x="1" y="6798"/>
                      <a:pt x="11" y="6838"/>
                      <a:pt x="41" y="6868"/>
                    </a:cubicBezTo>
                    <a:cubicBezTo>
                      <a:pt x="61" y="6878"/>
                      <a:pt x="71" y="6878"/>
                      <a:pt x="91" y="6878"/>
                    </a:cubicBezTo>
                    <a:cubicBezTo>
                      <a:pt x="111" y="6878"/>
                      <a:pt x="141" y="6878"/>
                      <a:pt x="151" y="6858"/>
                    </a:cubicBezTo>
                    <a:lnTo>
                      <a:pt x="6600" y="139"/>
                    </a:lnTo>
                    <a:cubicBezTo>
                      <a:pt x="6630" y="109"/>
                      <a:pt x="6640" y="59"/>
                      <a:pt x="6610" y="29"/>
                    </a:cubicBezTo>
                    <a:cubicBezTo>
                      <a:pt x="6592" y="11"/>
                      <a:pt x="6568" y="0"/>
                      <a:pt x="6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7" name="Google Shape;10747;p73"/>
              <p:cNvSpPr/>
              <p:nvPr/>
            </p:nvSpPr>
            <p:spPr>
              <a:xfrm>
                <a:off x="5066625" y="1308250"/>
                <a:ext cx="11525" cy="27875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115" extrusionOk="0">
                    <a:moveTo>
                      <a:pt x="95" y="1"/>
                    </a:moveTo>
                    <a:cubicBezTo>
                      <a:pt x="87" y="1"/>
                      <a:pt x="79" y="2"/>
                      <a:pt x="70" y="3"/>
                    </a:cubicBezTo>
                    <a:cubicBezTo>
                      <a:pt x="30" y="13"/>
                      <a:pt x="0" y="64"/>
                      <a:pt x="20" y="104"/>
                    </a:cubicBezTo>
                    <a:lnTo>
                      <a:pt x="291" y="1055"/>
                    </a:lnTo>
                    <a:cubicBezTo>
                      <a:pt x="301" y="1095"/>
                      <a:pt x="331" y="1115"/>
                      <a:pt x="371" y="1115"/>
                    </a:cubicBezTo>
                    <a:lnTo>
                      <a:pt x="391" y="1115"/>
                    </a:lnTo>
                    <a:cubicBezTo>
                      <a:pt x="431" y="1105"/>
                      <a:pt x="461" y="1055"/>
                      <a:pt x="451" y="1015"/>
                    </a:cubicBezTo>
                    <a:lnTo>
                      <a:pt x="181" y="64"/>
                    </a:lnTo>
                    <a:cubicBezTo>
                      <a:pt x="164" y="22"/>
                      <a:pt x="133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8" name="Google Shape;10748;p73"/>
              <p:cNvSpPr/>
              <p:nvPr/>
            </p:nvSpPr>
            <p:spPr>
              <a:xfrm>
                <a:off x="5035075" y="1288000"/>
                <a:ext cx="12800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1345" extrusionOk="0">
                    <a:moveTo>
                      <a:pt x="87" y="0"/>
                    </a:moveTo>
                    <a:cubicBezTo>
                      <a:pt x="81" y="0"/>
                      <a:pt x="76" y="1"/>
                      <a:pt x="71" y="2"/>
                    </a:cubicBezTo>
                    <a:cubicBezTo>
                      <a:pt x="21" y="22"/>
                      <a:pt x="1" y="62"/>
                      <a:pt x="11" y="112"/>
                    </a:cubicBezTo>
                    <a:lnTo>
                      <a:pt x="341" y="1284"/>
                    </a:lnTo>
                    <a:cubicBezTo>
                      <a:pt x="351" y="1324"/>
                      <a:pt x="381" y="1344"/>
                      <a:pt x="421" y="1344"/>
                    </a:cubicBezTo>
                    <a:lnTo>
                      <a:pt x="441" y="1344"/>
                    </a:lnTo>
                    <a:cubicBezTo>
                      <a:pt x="481" y="1334"/>
                      <a:pt x="511" y="1284"/>
                      <a:pt x="501" y="1244"/>
                    </a:cubicBezTo>
                    <a:lnTo>
                      <a:pt x="171" y="62"/>
                    </a:lnTo>
                    <a:cubicBezTo>
                      <a:pt x="162" y="28"/>
                      <a:pt x="123" y="0"/>
                      <a:pt x="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9" name="Google Shape;10749;p73"/>
              <p:cNvSpPr/>
              <p:nvPr/>
            </p:nvSpPr>
            <p:spPr>
              <a:xfrm>
                <a:off x="5000525" y="1273975"/>
                <a:ext cx="12300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23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321" y="1174"/>
                    </a:lnTo>
                    <a:cubicBezTo>
                      <a:pt x="331" y="1204"/>
                      <a:pt x="361" y="1234"/>
                      <a:pt x="401" y="1234"/>
                    </a:cubicBezTo>
                    <a:cubicBezTo>
                      <a:pt x="401" y="1234"/>
                      <a:pt x="411" y="1234"/>
                      <a:pt x="421" y="1224"/>
                    </a:cubicBezTo>
                    <a:cubicBezTo>
                      <a:pt x="461" y="1214"/>
                      <a:pt x="491" y="1174"/>
                      <a:pt x="481" y="112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0" name="Google Shape;10750;p73"/>
              <p:cNvSpPr/>
              <p:nvPr/>
            </p:nvSpPr>
            <p:spPr>
              <a:xfrm>
                <a:off x="4964975" y="1263950"/>
                <a:ext cx="955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9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211" y="834"/>
                    </a:lnTo>
                    <a:cubicBezTo>
                      <a:pt x="221" y="874"/>
                      <a:pt x="251" y="894"/>
                      <a:pt x="291" y="894"/>
                    </a:cubicBezTo>
                    <a:lnTo>
                      <a:pt x="311" y="894"/>
                    </a:lnTo>
                    <a:cubicBezTo>
                      <a:pt x="361" y="884"/>
                      <a:pt x="381" y="834"/>
                      <a:pt x="371" y="79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1" name="Google Shape;10751;p73"/>
              <p:cNvSpPr/>
              <p:nvPr/>
            </p:nvSpPr>
            <p:spPr>
              <a:xfrm>
                <a:off x="4927675" y="1256200"/>
                <a:ext cx="6275" cy="106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424" extrusionOk="0">
                    <a:moveTo>
                      <a:pt x="90" y="1"/>
                    </a:moveTo>
                    <a:cubicBezTo>
                      <a:pt x="84" y="1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81" y="363"/>
                    </a:lnTo>
                    <a:cubicBezTo>
                      <a:pt x="91" y="403"/>
                      <a:pt x="121" y="423"/>
                      <a:pt x="161" y="423"/>
                    </a:cubicBezTo>
                    <a:lnTo>
                      <a:pt x="181" y="423"/>
                    </a:lnTo>
                    <a:cubicBezTo>
                      <a:pt x="231" y="413"/>
                      <a:pt x="251" y="363"/>
                      <a:pt x="241" y="323"/>
                    </a:cubicBezTo>
                    <a:lnTo>
                      <a:pt x="171" y="63"/>
                    </a:lnTo>
                    <a:cubicBezTo>
                      <a:pt x="162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2" name="Google Shape;10752;p73"/>
              <p:cNvSpPr/>
              <p:nvPr/>
            </p:nvSpPr>
            <p:spPr>
              <a:xfrm>
                <a:off x="5097675" y="1330800"/>
                <a:ext cx="8775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764" extrusionOk="0">
                    <a:moveTo>
                      <a:pt x="91" y="0"/>
                    </a:moveTo>
                    <a:cubicBezTo>
                      <a:pt x="84" y="0"/>
                      <a:pt x="77" y="1"/>
                      <a:pt x="70" y="3"/>
                    </a:cubicBezTo>
                    <a:cubicBezTo>
                      <a:pt x="20" y="13"/>
                      <a:pt x="0" y="63"/>
                      <a:pt x="10" y="103"/>
                    </a:cubicBezTo>
                    <a:lnTo>
                      <a:pt x="180" y="704"/>
                    </a:lnTo>
                    <a:cubicBezTo>
                      <a:pt x="190" y="734"/>
                      <a:pt x="220" y="764"/>
                      <a:pt x="260" y="764"/>
                    </a:cubicBezTo>
                    <a:cubicBezTo>
                      <a:pt x="270" y="764"/>
                      <a:pt x="270" y="764"/>
                      <a:pt x="281" y="754"/>
                    </a:cubicBezTo>
                    <a:cubicBezTo>
                      <a:pt x="331" y="744"/>
                      <a:pt x="351" y="704"/>
                      <a:pt x="341" y="654"/>
                    </a:cubicBezTo>
                    <a:lnTo>
                      <a:pt x="170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3" name="Google Shape;10753;p73"/>
              <p:cNvSpPr/>
              <p:nvPr/>
            </p:nvSpPr>
            <p:spPr>
              <a:xfrm>
                <a:off x="5092150" y="1410550"/>
                <a:ext cx="1130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38" extrusionOk="0">
                    <a:moveTo>
                      <a:pt x="92" y="1"/>
                    </a:moveTo>
                    <a:cubicBezTo>
                      <a:pt x="73" y="1"/>
                      <a:pt x="55" y="9"/>
                      <a:pt x="41" y="27"/>
                    </a:cubicBezTo>
                    <a:cubicBezTo>
                      <a:pt x="1" y="57"/>
                      <a:pt x="1" y="107"/>
                      <a:pt x="31" y="137"/>
                    </a:cubicBezTo>
                    <a:lnTo>
                      <a:pt x="301" y="418"/>
                    </a:lnTo>
                    <a:cubicBezTo>
                      <a:pt x="321" y="428"/>
                      <a:pt x="341" y="438"/>
                      <a:pt x="361" y="438"/>
                    </a:cubicBezTo>
                    <a:cubicBezTo>
                      <a:pt x="381" y="438"/>
                      <a:pt x="401" y="428"/>
                      <a:pt x="421" y="418"/>
                    </a:cubicBezTo>
                    <a:cubicBezTo>
                      <a:pt x="451" y="388"/>
                      <a:pt x="451" y="328"/>
                      <a:pt x="421" y="298"/>
                    </a:cubicBezTo>
                    <a:lnTo>
                      <a:pt x="151" y="27"/>
                    </a:lnTo>
                    <a:cubicBezTo>
                      <a:pt x="135" y="11"/>
                      <a:pt x="113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4" name="Google Shape;10754;p73"/>
              <p:cNvSpPr/>
              <p:nvPr/>
            </p:nvSpPr>
            <p:spPr>
              <a:xfrm>
                <a:off x="5060125" y="1409400"/>
                <a:ext cx="150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601" h="594" extrusionOk="0">
                    <a:moveTo>
                      <a:pt x="90" y="1"/>
                    </a:moveTo>
                    <a:cubicBezTo>
                      <a:pt x="68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451" y="574"/>
                    </a:lnTo>
                    <a:cubicBezTo>
                      <a:pt x="471" y="584"/>
                      <a:pt x="491" y="594"/>
                      <a:pt x="511" y="594"/>
                    </a:cubicBezTo>
                    <a:cubicBezTo>
                      <a:pt x="531" y="594"/>
                      <a:pt x="551" y="584"/>
                      <a:pt x="571" y="574"/>
                    </a:cubicBezTo>
                    <a:cubicBezTo>
                      <a:pt x="601" y="534"/>
                      <a:pt x="601" y="484"/>
                      <a:pt x="571" y="454"/>
                    </a:cubicBezTo>
                    <a:lnTo>
                      <a:pt x="150" y="23"/>
                    </a:lnTo>
                    <a:cubicBezTo>
                      <a:pt x="135" y="8"/>
                      <a:pt x="113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5" name="Google Shape;10755;p73"/>
              <p:cNvSpPr/>
              <p:nvPr/>
            </p:nvSpPr>
            <p:spPr>
              <a:xfrm>
                <a:off x="5027575" y="1408975"/>
                <a:ext cx="16800" cy="16525"/>
              </a:xfrm>
              <a:custGeom>
                <a:avLst/>
                <a:gdLst/>
                <a:ahLst/>
                <a:cxnLst/>
                <a:rect l="l" t="t" r="r" b="b"/>
                <a:pathLst>
                  <a:path w="672" h="661" extrusionOk="0">
                    <a:moveTo>
                      <a:pt x="97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10" y="60"/>
                      <a:pt x="0" y="110"/>
                      <a:pt x="40" y="140"/>
                    </a:cubicBezTo>
                    <a:lnTo>
                      <a:pt x="521" y="631"/>
                    </a:lnTo>
                    <a:cubicBezTo>
                      <a:pt x="531" y="651"/>
                      <a:pt x="551" y="661"/>
                      <a:pt x="571" y="661"/>
                    </a:cubicBezTo>
                    <a:cubicBezTo>
                      <a:pt x="601" y="661"/>
                      <a:pt x="621" y="651"/>
                      <a:pt x="631" y="631"/>
                    </a:cubicBezTo>
                    <a:cubicBezTo>
                      <a:pt x="671" y="601"/>
                      <a:pt x="671" y="551"/>
                      <a:pt x="631" y="511"/>
                    </a:cubicBezTo>
                    <a:lnTo>
                      <a:pt x="160" y="30"/>
                    </a:lnTo>
                    <a:cubicBezTo>
                      <a:pt x="140" y="10"/>
                      <a:pt x="118" y="0"/>
                      <a:pt x="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6" name="Google Shape;10756;p73"/>
              <p:cNvSpPr/>
              <p:nvPr/>
            </p:nvSpPr>
            <p:spPr>
              <a:xfrm>
                <a:off x="4996775" y="1414725"/>
                <a:ext cx="1730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9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0" y="60"/>
                      <a:pt x="0" y="111"/>
                      <a:pt x="31" y="141"/>
                    </a:cubicBezTo>
                    <a:lnTo>
                      <a:pt x="541" y="661"/>
                    </a:lnTo>
                    <a:cubicBezTo>
                      <a:pt x="551" y="681"/>
                      <a:pt x="581" y="691"/>
                      <a:pt x="601" y="691"/>
                    </a:cubicBezTo>
                    <a:cubicBezTo>
                      <a:pt x="621" y="691"/>
                      <a:pt x="641" y="681"/>
                      <a:pt x="661" y="661"/>
                    </a:cubicBezTo>
                    <a:cubicBezTo>
                      <a:pt x="691" y="631"/>
                      <a:pt x="691" y="581"/>
                      <a:pt x="661" y="54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7" name="Google Shape;10757;p73"/>
              <p:cNvSpPr/>
              <p:nvPr/>
            </p:nvSpPr>
            <p:spPr>
              <a:xfrm>
                <a:off x="4966225" y="1424475"/>
                <a:ext cx="1505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92" extrusionOk="0">
                    <a:moveTo>
                      <a:pt x="97" y="1"/>
                    </a:moveTo>
                    <a:cubicBezTo>
                      <a:pt x="76" y="1"/>
                      <a:pt x="56" y="11"/>
                      <a:pt x="41" y="31"/>
                    </a:cubicBezTo>
                    <a:cubicBezTo>
                      <a:pt x="1" y="61"/>
                      <a:pt x="1" y="111"/>
                      <a:pt x="41" y="141"/>
                    </a:cubicBezTo>
                    <a:lnTo>
                      <a:pt x="451" y="562"/>
                    </a:lnTo>
                    <a:cubicBezTo>
                      <a:pt x="461" y="582"/>
                      <a:pt x="491" y="592"/>
                      <a:pt x="511" y="592"/>
                    </a:cubicBezTo>
                    <a:cubicBezTo>
                      <a:pt x="531" y="592"/>
                      <a:pt x="552" y="582"/>
                      <a:pt x="572" y="562"/>
                    </a:cubicBezTo>
                    <a:cubicBezTo>
                      <a:pt x="602" y="532"/>
                      <a:pt x="602" y="482"/>
                      <a:pt x="572" y="452"/>
                    </a:cubicBezTo>
                    <a:lnTo>
                      <a:pt x="161" y="31"/>
                    </a:lnTo>
                    <a:cubicBezTo>
                      <a:pt x="141" y="11"/>
                      <a:pt x="118" y="1"/>
                      <a:pt x="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8" name="Google Shape;10758;p73"/>
              <p:cNvSpPr/>
              <p:nvPr/>
            </p:nvSpPr>
            <p:spPr>
              <a:xfrm>
                <a:off x="4937200" y="1436450"/>
                <a:ext cx="14275" cy="14350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74" extrusionOk="0">
                    <a:moveTo>
                      <a:pt x="90" y="0"/>
                    </a:moveTo>
                    <a:cubicBezTo>
                      <a:pt x="68" y="0"/>
                      <a:pt x="45" y="8"/>
                      <a:pt x="30" y="23"/>
                    </a:cubicBezTo>
                    <a:cubicBezTo>
                      <a:pt x="0" y="63"/>
                      <a:pt x="0" y="113"/>
                      <a:pt x="30" y="143"/>
                    </a:cubicBezTo>
                    <a:lnTo>
                      <a:pt x="421" y="543"/>
                    </a:lnTo>
                    <a:cubicBezTo>
                      <a:pt x="441" y="563"/>
                      <a:pt x="461" y="573"/>
                      <a:pt x="481" y="573"/>
                    </a:cubicBezTo>
                    <a:cubicBezTo>
                      <a:pt x="501" y="573"/>
                      <a:pt x="521" y="563"/>
                      <a:pt x="541" y="543"/>
                    </a:cubicBezTo>
                    <a:cubicBezTo>
                      <a:pt x="571" y="513"/>
                      <a:pt x="571" y="463"/>
                      <a:pt x="541" y="423"/>
                    </a:cubicBezTo>
                    <a:lnTo>
                      <a:pt x="150" y="23"/>
                    </a:lnTo>
                    <a:cubicBezTo>
                      <a:pt x="135" y="8"/>
                      <a:pt x="113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9" name="Google Shape;10759;p73"/>
              <p:cNvSpPr/>
              <p:nvPr/>
            </p:nvSpPr>
            <p:spPr>
              <a:xfrm>
                <a:off x="5038325" y="1358800"/>
                <a:ext cx="27575" cy="13900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556" extrusionOk="0">
                    <a:moveTo>
                      <a:pt x="1000" y="1"/>
                    </a:moveTo>
                    <a:cubicBezTo>
                      <a:pt x="991" y="1"/>
                      <a:pt x="981" y="2"/>
                      <a:pt x="972" y="4"/>
                    </a:cubicBezTo>
                    <a:lnTo>
                      <a:pt x="61" y="395"/>
                    </a:lnTo>
                    <a:cubicBezTo>
                      <a:pt x="21" y="405"/>
                      <a:pt x="1" y="455"/>
                      <a:pt x="11" y="505"/>
                    </a:cubicBezTo>
                    <a:cubicBezTo>
                      <a:pt x="31" y="535"/>
                      <a:pt x="61" y="555"/>
                      <a:pt x="91" y="555"/>
                    </a:cubicBezTo>
                    <a:cubicBezTo>
                      <a:pt x="101" y="555"/>
                      <a:pt x="111" y="545"/>
                      <a:pt x="121" y="545"/>
                    </a:cubicBezTo>
                    <a:lnTo>
                      <a:pt x="1032" y="164"/>
                    </a:lnTo>
                    <a:cubicBezTo>
                      <a:pt x="1082" y="144"/>
                      <a:pt x="1102" y="94"/>
                      <a:pt x="1082" y="54"/>
                    </a:cubicBezTo>
                    <a:cubicBezTo>
                      <a:pt x="1067" y="16"/>
                      <a:pt x="1033" y="1"/>
                      <a:pt x="10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0" name="Google Shape;10760;p73"/>
              <p:cNvSpPr/>
              <p:nvPr/>
            </p:nvSpPr>
            <p:spPr>
              <a:xfrm>
                <a:off x="5002525" y="1344175"/>
                <a:ext cx="32825" cy="16250"/>
              </a:xfrm>
              <a:custGeom>
                <a:avLst/>
                <a:gdLst/>
                <a:ahLst/>
                <a:cxnLst/>
                <a:rect l="l" t="t" r="r" b="b"/>
                <a:pathLst>
                  <a:path w="1313" h="650" extrusionOk="0">
                    <a:moveTo>
                      <a:pt x="1225" y="1"/>
                    </a:moveTo>
                    <a:cubicBezTo>
                      <a:pt x="1214" y="1"/>
                      <a:pt x="1203" y="3"/>
                      <a:pt x="1192" y="8"/>
                    </a:cubicBezTo>
                    <a:lnTo>
                      <a:pt x="71" y="489"/>
                    </a:lnTo>
                    <a:cubicBezTo>
                      <a:pt x="21" y="509"/>
                      <a:pt x="1" y="559"/>
                      <a:pt x="21" y="599"/>
                    </a:cubicBezTo>
                    <a:cubicBezTo>
                      <a:pt x="41" y="639"/>
                      <a:pt x="71" y="649"/>
                      <a:pt x="101" y="649"/>
                    </a:cubicBezTo>
                    <a:lnTo>
                      <a:pt x="131" y="649"/>
                    </a:lnTo>
                    <a:lnTo>
                      <a:pt x="1253" y="169"/>
                    </a:lnTo>
                    <a:cubicBezTo>
                      <a:pt x="1293" y="149"/>
                      <a:pt x="1313" y="99"/>
                      <a:pt x="1303" y="59"/>
                    </a:cubicBezTo>
                    <a:cubicBezTo>
                      <a:pt x="1288" y="21"/>
                      <a:pt x="1256" y="1"/>
                      <a:pt x="1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1" name="Google Shape;10761;p73"/>
              <p:cNvSpPr/>
              <p:nvPr/>
            </p:nvSpPr>
            <p:spPr>
              <a:xfrm>
                <a:off x="4969975" y="1327400"/>
                <a:ext cx="3032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600" extrusionOk="0">
                    <a:moveTo>
                      <a:pt x="1125" y="1"/>
                    </a:moveTo>
                    <a:cubicBezTo>
                      <a:pt x="1114" y="1"/>
                      <a:pt x="1103" y="3"/>
                      <a:pt x="1092" y="9"/>
                    </a:cubicBezTo>
                    <a:lnTo>
                      <a:pt x="71" y="439"/>
                    </a:lnTo>
                    <a:cubicBezTo>
                      <a:pt x="21" y="459"/>
                      <a:pt x="1" y="509"/>
                      <a:pt x="21" y="549"/>
                    </a:cubicBezTo>
                    <a:cubicBezTo>
                      <a:pt x="31" y="579"/>
                      <a:pt x="71" y="599"/>
                      <a:pt x="101" y="599"/>
                    </a:cubicBezTo>
                    <a:cubicBezTo>
                      <a:pt x="111" y="599"/>
                      <a:pt x="121" y="599"/>
                      <a:pt x="131" y="589"/>
                    </a:cubicBezTo>
                    <a:lnTo>
                      <a:pt x="1153" y="169"/>
                    </a:lnTo>
                    <a:cubicBezTo>
                      <a:pt x="1193" y="149"/>
                      <a:pt x="1213" y="99"/>
                      <a:pt x="1193" y="59"/>
                    </a:cubicBezTo>
                    <a:cubicBezTo>
                      <a:pt x="1185" y="21"/>
                      <a:pt x="1156" y="1"/>
                      <a:pt x="11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2" name="Google Shape;10762;p73"/>
              <p:cNvSpPr/>
              <p:nvPr/>
            </p:nvSpPr>
            <p:spPr>
              <a:xfrm>
                <a:off x="4939950" y="1309125"/>
                <a:ext cx="220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470" extrusionOk="0">
                    <a:moveTo>
                      <a:pt x="795" y="1"/>
                    </a:moveTo>
                    <a:cubicBezTo>
                      <a:pt x="784" y="1"/>
                      <a:pt x="772" y="3"/>
                      <a:pt x="761" y="8"/>
                    </a:cubicBezTo>
                    <a:lnTo>
                      <a:pt x="60" y="309"/>
                    </a:lnTo>
                    <a:cubicBezTo>
                      <a:pt x="20" y="329"/>
                      <a:pt x="0" y="379"/>
                      <a:pt x="20" y="419"/>
                    </a:cubicBezTo>
                    <a:cubicBezTo>
                      <a:pt x="30" y="449"/>
                      <a:pt x="60" y="469"/>
                      <a:pt x="90" y="469"/>
                    </a:cubicBezTo>
                    <a:cubicBezTo>
                      <a:pt x="110" y="469"/>
                      <a:pt x="120" y="469"/>
                      <a:pt x="130" y="459"/>
                    </a:cubicBezTo>
                    <a:lnTo>
                      <a:pt x="821" y="159"/>
                    </a:lnTo>
                    <a:cubicBezTo>
                      <a:pt x="861" y="139"/>
                      <a:pt x="882" y="99"/>
                      <a:pt x="871" y="49"/>
                    </a:cubicBezTo>
                    <a:cubicBezTo>
                      <a:pt x="857" y="19"/>
                      <a:pt x="826" y="1"/>
                      <a:pt x="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3" name="Google Shape;10763;p73"/>
              <p:cNvSpPr/>
              <p:nvPr/>
            </p:nvSpPr>
            <p:spPr>
              <a:xfrm>
                <a:off x="4910650" y="1289700"/>
                <a:ext cx="1080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275" extrusionOk="0">
                    <a:moveTo>
                      <a:pt x="334" y="1"/>
                    </a:moveTo>
                    <a:cubicBezTo>
                      <a:pt x="324" y="1"/>
                      <a:pt x="312" y="2"/>
                      <a:pt x="301" y="4"/>
                    </a:cubicBezTo>
                    <a:lnTo>
                      <a:pt x="61" y="115"/>
                    </a:lnTo>
                    <a:cubicBezTo>
                      <a:pt x="21" y="135"/>
                      <a:pt x="1" y="185"/>
                      <a:pt x="21" y="235"/>
                    </a:cubicBezTo>
                    <a:cubicBezTo>
                      <a:pt x="31" y="265"/>
                      <a:pt x="61" y="275"/>
                      <a:pt x="91" y="275"/>
                    </a:cubicBezTo>
                    <a:lnTo>
                      <a:pt x="131" y="275"/>
                    </a:lnTo>
                    <a:lnTo>
                      <a:pt x="371" y="165"/>
                    </a:lnTo>
                    <a:cubicBezTo>
                      <a:pt x="411" y="145"/>
                      <a:pt x="431" y="95"/>
                      <a:pt x="411" y="54"/>
                    </a:cubicBezTo>
                    <a:cubicBezTo>
                      <a:pt x="403" y="16"/>
                      <a:pt x="372" y="1"/>
                      <a:pt x="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4" name="Google Shape;10764;p73"/>
              <p:cNvSpPr/>
              <p:nvPr/>
            </p:nvSpPr>
            <p:spPr>
              <a:xfrm>
                <a:off x="5075125" y="1372350"/>
                <a:ext cx="19050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62" h="404" extrusionOk="0">
                    <a:moveTo>
                      <a:pt x="653" y="0"/>
                    </a:moveTo>
                    <a:cubicBezTo>
                      <a:pt x="646" y="0"/>
                      <a:pt x="639" y="1"/>
                      <a:pt x="632" y="3"/>
                    </a:cubicBezTo>
                    <a:lnTo>
                      <a:pt x="61" y="243"/>
                    </a:lnTo>
                    <a:cubicBezTo>
                      <a:pt x="21" y="263"/>
                      <a:pt x="1" y="313"/>
                      <a:pt x="21" y="354"/>
                    </a:cubicBezTo>
                    <a:cubicBezTo>
                      <a:pt x="31" y="394"/>
                      <a:pt x="61" y="404"/>
                      <a:pt x="101" y="404"/>
                    </a:cubicBezTo>
                    <a:lnTo>
                      <a:pt x="131" y="404"/>
                    </a:lnTo>
                    <a:lnTo>
                      <a:pt x="702" y="163"/>
                    </a:lnTo>
                    <a:cubicBezTo>
                      <a:pt x="742" y="143"/>
                      <a:pt x="762" y="93"/>
                      <a:pt x="742" y="53"/>
                    </a:cubicBezTo>
                    <a:cubicBezTo>
                      <a:pt x="725" y="20"/>
                      <a:pt x="688" y="0"/>
                      <a:pt x="6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5" name="Google Shape;10765;p73"/>
              <p:cNvSpPr/>
              <p:nvPr/>
            </p:nvSpPr>
            <p:spPr>
              <a:xfrm>
                <a:off x="5098175" y="1446400"/>
                <a:ext cx="9525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81" h="506" extrusionOk="0">
                    <a:moveTo>
                      <a:pt x="288" y="1"/>
                    </a:moveTo>
                    <a:cubicBezTo>
                      <a:pt x="259" y="1"/>
                      <a:pt x="230" y="19"/>
                      <a:pt x="210" y="45"/>
                    </a:cubicBezTo>
                    <a:lnTo>
                      <a:pt x="30" y="376"/>
                    </a:lnTo>
                    <a:cubicBezTo>
                      <a:pt x="0" y="416"/>
                      <a:pt x="20" y="466"/>
                      <a:pt x="60" y="486"/>
                    </a:cubicBezTo>
                    <a:cubicBezTo>
                      <a:pt x="70" y="496"/>
                      <a:pt x="90" y="506"/>
                      <a:pt x="100" y="506"/>
                    </a:cubicBezTo>
                    <a:cubicBezTo>
                      <a:pt x="130" y="506"/>
                      <a:pt x="160" y="486"/>
                      <a:pt x="170" y="456"/>
                    </a:cubicBezTo>
                    <a:lnTo>
                      <a:pt x="361" y="125"/>
                    </a:lnTo>
                    <a:cubicBezTo>
                      <a:pt x="381" y="85"/>
                      <a:pt x="371" y="35"/>
                      <a:pt x="331" y="15"/>
                    </a:cubicBezTo>
                    <a:cubicBezTo>
                      <a:pt x="317" y="5"/>
                      <a:pt x="303" y="1"/>
                      <a:pt x="2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6" name="Google Shape;10766;p73"/>
              <p:cNvSpPr/>
              <p:nvPr/>
            </p:nvSpPr>
            <p:spPr>
              <a:xfrm>
                <a:off x="5067625" y="1451275"/>
                <a:ext cx="1205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482" h="692" extrusionOk="0">
                    <a:moveTo>
                      <a:pt x="389" y="0"/>
                    </a:moveTo>
                    <a:cubicBezTo>
                      <a:pt x="360" y="0"/>
                      <a:pt x="331" y="14"/>
                      <a:pt x="311" y="40"/>
                    </a:cubicBezTo>
                    <a:lnTo>
                      <a:pt x="20" y="561"/>
                    </a:lnTo>
                    <a:cubicBezTo>
                      <a:pt x="0" y="601"/>
                      <a:pt x="10" y="651"/>
                      <a:pt x="50" y="681"/>
                    </a:cubicBezTo>
                    <a:cubicBezTo>
                      <a:pt x="71" y="681"/>
                      <a:pt x="81" y="691"/>
                      <a:pt x="91" y="691"/>
                    </a:cubicBezTo>
                    <a:cubicBezTo>
                      <a:pt x="121" y="691"/>
                      <a:pt x="151" y="671"/>
                      <a:pt x="171" y="641"/>
                    </a:cubicBezTo>
                    <a:lnTo>
                      <a:pt x="461" y="121"/>
                    </a:lnTo>
                    <a:cubicBezTo>
                      <a:pt x="481" y="81"/>
                      <a:pt x="471" y="30"/>
                      <a:pt x="431" y="10"/>
                    </a:cubicBezTo>
                    <a:cubicBezTo>
                      <a:pt x="418" y="4"/>
                      <a:pt x="403" y="0"/>
                      <a:pt x="3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7" name="Google Shape;10767;p73"/>
              <p:cNvSpPr/>
              <p:nvPr/>
            </p:nvSpPr>
            <p:spPr>
              <a:xfrm>
                <a:off x="5036325" y="1458175"/>
                <a:ext cx="133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532" h="766" extrusionOk="0">
                    <a:moveTo>
                      <a:pt x="429" y="0"/>
                    </a:moveTo>
                    <a:cubicBezTo>
                      <a:pt x="401" y="0"/>
                      <a:pt x="375" y="18"/>
                      <a:pt x="361" y="45"/>
                    </a:cubicBezTo>
                    <a:lnTo>
                      <a:pt x="21" y="636"/>
                    </a:lnTo>
                    <a:cubicBezTo>
                      <a:pt x="1" y="676"/>
                      <a:pt x="21" y="726"/>
                      <a:pt x="61" y="756"/>
                    </a:cubicBezTo>
                    <a:cubicBezTo>
                      <a:pt x="71" y="756"/>
                      <a:pt x="81" y="766"/>
                      <a:pt x="101" y="766"/>
                    </a:cubicBezTo>
                    <a:cubicBezTo>
                      <a:pt x="131" y="766"/>
                      <a:pt x="161" y="746"/>
                      <a:pt x="171" y="716"/>
                    </a:cubicBezTo>
                    <a:lnTo>
                      <a:pt x="501" y="125"/>
                    </a:lnTo>
                    <a:cubicBezTo>
                      <a:pt x="531" y="85"/>
                      <a:pt x="511" y="35"/>
                      <a:pt x="471" y="15"/>
                    </a:cubicBezTo>
                    <a:cubicBezTo>
                      <a:pt x="458" y="5"/>
                      <a:pt x="444" y="0"/>
                      <a:pt x="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8" name="Google Shape;10768;p73"/>
              <p:cNvSpPr/>
              <p:nvPr/>
            </p:nvSpPr>
            <p:spPr>
              <a:xfrm>
                <a:off x="5005025" y="1459775"/>
                <a:ext cx="1355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542" h="803" extrusionOk="0">
                    <a:moveTo>
                      <a:pt x="450" y="1"/>
                    </a:moveTo>
                    <a:cubicBezTo>
                      <a:pt x="422" y="1"/>
                      <a:pt x="395" y="14"/>
                      <a:pt x="381" y="41"/>
                    </a:cubicBezTo>
                    <a:lnTo>
                      <a:pt x="21" y="672"/>
                    </a:lnTo>
                    <a:cubicBezTo>
                      <a:pt x="1" y="712"/>
                      <a:pt x="11" y="772"/>
                      <a:pt x="51" y="792"/>
                    </a:cubicBezTo>
                    <a:cubicBezTo>
                      <a:pt x="71" y="792"/>
                      <a:pt x="81" y="802"/>
                      <a:pt x="91" y="802"/>
                    </a:cubicBezTo>
                    <a:cubicBezTo>
                      <a:pt x="121" y="802"/>
                      <a:pt x="151" y="782"/>
                      <a:pt x="171" y="762"/>
                    </a:cubicBezTo>
                    <a:lnTo>
                      <a:pt x="522" y="121"/>
                    </a:lnTo>
                    <a:cubicBezTo>
                      <a:pt x="542" y="81"/>
                      <a:pt x="532" y="31"/>
                      <a:pt x="492" y="11"/>
                    </a:cubicBezTo>
                    <a:cubicBezTo>
                      <a:pt x="478" y="4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9" name="Google Shape;10769;p73"/>
              <p:cNvSpPr/>
              <p:nvPr/>
            </p:nvSpPr>
            <p:spPr>
              <a:xfrm>
                <a:off x="4973000" y="1461275"/>
                <a:ext cx="12025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682" extrusionOk="0">
                    <a:moveTo>
                      <a:pt x="388" y="1"/>
                    </a:moveTo>
                    <a:cubicBezTo>
                      <a:pt x="360" y="1"/>
                      <a:pt x="331" y="14"/>
                      <a:pt x="311" y="41"/>
                    </a:cubicBezTo>
                    <a:lnTo>
                      <a:pt x="30" y="552"/>
                    </a:lnTo>
                    <a:cubicBezTo>
                      <a:pt x="0" y="602"/>
                      <a:pt x="20" y="652"/>
                      <a:pt x="60" y="672"/>
                    </a:cubicBezTo>
                    <a:cubicBezTo>
                      <a:pt x="70" y="682"/>
                      <a:pt x="90" y="682"/>
                      <a:pt x="100" y="682"/>
                    </a:cubicBezTo>
                    <a:cubicBezTo>
                      <a:pt x="130" y="682"/>
                      <a:pt x="160" y="662"/>
                      <a:pt x="170" y="642"/>
                    </a:cubicBezTo>
                    <a:lnTo>
                      <a:pt x="461" y="121"/>
                    </a:lnTo>
                    <a:cubicBezTo>
                      <a:pt x="481" y="81"/>
                      <a:pt x="471" y="31"/>
                      <a:pt x="431" y="11"/>
                    </a:cubicBezTo>
                    <a:cubicBezTo>
                      <a:pt x="417" y="4"/>
                      <a:pt x="403" y="1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0" name="Google Shape;10770;p73"/>
              <p:cNvSpPr/>
              <p:nvPr/>
            </p:nvSpPr>
            <p:spPr>
              <a:xfrm>
                <a:off x="4941700" y="1458025"/>
                <a:ext cx="1180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52" extrusionOk="0">
                    <a:moveTo>
                      <a:pt x="369" y="1"/>
                    </a:moveTo>
                    <a:cubicBezTo>
                      <a:pt x="341" y="1"/>
                      <a:pt x="314" y="14"/>
                      <a:pt x="301" y="41"/>
                    </a:cubicBezTo>
                    <a:lnTo>
                      <a:pt x="30" y="532"/>
                    </a:lnTo>
                    <a:cubicBezTo>
                      <a:pt x="0" y="572"/>
                      <a:pt x="20" y="622"/>
                      <a:pt x="60" y="642"/>
                    </a:cubicBezTo>
                    <a:cubicBezTo>
                      <a:pt x="70" y="652"/>
                      <a:pt x="91" y="652"/>
                      <a:pt x="101" y="652"/>
                    </a:cubicBezTo>
                    <a:cubicBezTo>
                      <a:pt x="131" y="652"/>
                      <a:pt x="161" y="642"/>
                      <a:pt x="171" y="612"/>
                    </a:cubicBezTo>
                    <a:lnTo>
                      <a:pt x="451" y="121"/>
                    </a:lnTo>
                    <a:cubicBezTo>
                      <a:pt x="471" y="81"/>
                      <a:pt x="451" y="31"/>
                      <a:pt x="411" y="11"/>
                    </a:cubicBezTo>
                    <a:cubicBezTo>
                      <a:pt x="398" y="4"/>
                      <a:pt x="383" y="1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1" name="Google Shape;10771;p73"/>
              <p:cNvSpPr/>
              <p:nvPr/>
            </p:nvSpPr>
            <p:spPr>
              <a:xfrm>
                <a:off x="4958725" y="977025"/>
                <a:ext cx="260125" cy="442725"/>
              </a:xfrm>
              <a:custGeom>
                <a:avLst/>
                <a:gdLst/>
                <a:ahLst/>
                <a:cxnLst/>
                <a:rect l="l" t="t" r="r" b="b"/>
                <a:pathLst>
                  <a:path w="10405" h="17709" extrusionOk="0">
                    <a:moveTo>
                      <a:pt x="361" y="705"/>
                    </a:moveTo>
                    <a:lnTo>
                      <a:pt x="9834" y="16978"/>
                    </a:lnTo>
                    <a:lnTo>
                      <a:pt x="8813" y="15846"/>
                    </a:lnTo>
                    <a:cubicBezTo>
                      <a:pt x="8612" y="15626"/>
                      <a:pt x="8392" y="15435"/>
                      <a:pt x="8172" y="15275"/>
                    </a:cubicBezTo>
                    <a:cubicBezTo>
                      <a:pt x="8022" y="15155"/>
                      <a:pt x="7891" y="15085"/>
                      <a:pt x="7781" y="15045"/>
                    </a:cubicBezTo>
                    <a:cubicBezTo>
                      <a:pt x="7531" y="14955"/>
                      <a:pt x="7160" y="14755"/>
                      <a:pt x="6810" y="14324"/>
                    </a:cubicBezTo>
                    <a:lnTo>
                      <a:pt x="7160" y="13953"/>
                    </a:lnTo>
                    <a:cubicBezTo>
                      <a:pt x="7190" y="13933"/>
                      <a:pt x="7190" y="13893"/>
                      <a:pt x="7180" y="13863"/>
                    </a:cubicBezTo>
                    <a:cubicBezTo>
                      <a:pt x="7170" y="13833"/>
                      <a:pt x="7140" y="13813"/>
                      <a:pt x="7100" y="13813"/>
                    </a:cubicBezTo>
                    <a:cubicBezTo>
                      <a:pt x="7050" y="13813"/>
                      <a:pt x="6870" y="13803"/>
                      <a:pt x="6620" y="13713"/>
                    </a:cubicBezTo>
                    <a:cubicBezTo>
                      <a:pt x="6359" y="13623"/>
                      <a:pt x="5989" y="13423"/>
                      <a:pt x="5648" y="12982"/>
                    </a:cubicBezTo>
                    <a:lnTo>
                      <a:pt x="6009" y="12622"/>
                    </a:lnTo>
                    <a:cubicBezTo>
                      <a:pt x="6029" y="12602"/>
                      <a:pt x="6029" y="12561"/>
                      <a:pt x="6019" y="12531"/>
                    </a:cubicBezTo>
                    <a:cubicBezTo>
                      <a:pt x="6009" y="12501"/>
                      <a:pt x="5979" y="12481"/>
                      <a:pt x="5939" y="12481"/>
                    </a:cubicBezTo>
                    <a:cubicBezTo>
                      <a:pt x="5889" y="12481"/>
                      <a:pt x="5708" y="12471"/>
                      <a:pt x="5458" y="12381"/>
                    </a:cubicBezTo>
                    <a:cubicBezTo>
                      <a:pt x="5208" y="12281"/>
                      <a:pt x="4837" y="12081"/>
                      <a:pt x="4487" y="11640"/>
                    </a:cubicBezTo>
                    <a:lnTo>
                      <a:pt x="4847" y="11280"/>
                    </a:lnTo>
                    <a:cubicBezTo>
                      <a:pt x="4877" y="11260"/>
                      <a:pt x="4877" y="11220"/>
                      <a:pt x="4867" y="11190"/>
                    </a:cubicBezTo>
                    <a:cubicBezTo>
                      <a:pt x="4857" y="11160"/>
                      <a:pt x="4827" y="11139"/>
                      <a:pt x="4787" y="11139"/>
                    </a:cubicBezTo>
                    <a:cubicBezTo>
                      <a:pt x="4787" y="11139"/>
                      <a:pt x="4737" y="11139"/>
                      <a:pt x="4657" y="11129"/>
                    </a:cubicBezTo>
                    <a:cubicBezTo>
                      <a:pt x="4537" y="11109"/>
                      <a:pt x="4427" y="11079"/>
                      <a:pt x="4306" y="11029"/>
                    </a:cubicBezTo>
                    <a:cubicBezTo>
                      <a:pt x="4246" y="10999"/>
                      <a:pt x="4156" y="10969"/>
                      <a:pt x="4086" y="10919"/>
                    </a:cubicBezTo>
                    <a:cubicBezTo>
                      <a:pt x="3996" y="10869"/>
                      <a:pt x="3916" y="10799"/>
                      <a:pt x="3836" y="10739"/>
                    </a:cubicBezTo>
                    <a:cubicBezTo>
                      <a:pt x="3746" y="10659"/>
                      <a:pt x="3655" y="10569"/>
                      <a:pt x="3585" y="10479"/>
                    </a:cubicBezTo>
                    <a:cubicBezTo>
                      <a:pt x="3525" y="10398"/>
                      <a:pt x="3455" y="10298"/>
                      <a:pt x="3385" y="10188"/>
                    </a:cubicBezTo>
                    <a:lnTo>
                      <a:pt x="3816" y="9918"/>
                    </a:lnTo>
                    <a:cubicBezTo>
                      <a:pt x="3846" y="9898"/>
                      <a:pt x="3856" y="9868"/>
                      <a:pt x="3846" y="9838"/>
                    </a:cubicBezTo>
                    <a:cubicBezTo>
                      <a:pt x="3846" y="9798"/>
                      <a:pt x="3816" y="9778"/>
                      <a:pt x="3776" y="9768"/>
                    </a:cubicBezTo>
                    <a:cubicBezTo>
                      <a:pt x="3776" y="9768"/>
                      <a:pt x="3736" y="9758"/>
                      <a:pt x="3655" y="9738"/>
                    </a:cubicBezTo>
                    <a:cubicBezTo>
                      <a:pt x="3615" y="9718"/>
                      <a:pt x="3555" y="9697"/>
                      <a:pt x="3505" y="9667"/>
                    </a:cubicBezTo>
                    <a:cubicBezTo>
                      <a:pt x="3445" y="9647"/>
                      <a:pt x="3385" y="9617"/>
                      <a:pt x="3315" y="9567"/>
                    </a:cubicBezTo>
                    <a:cubicBezTo>
                      <a:pt x="3165" y="9467"/>
                      <a:pt x="3025" y="9337"/>
                      <a:pt x="2884" y="9177"/>
                    </a:cubicBezTo>
                    <a:cubicBezTo>
                      <a:pt x="2744" y="8996"/>
                      <a:pt x="2624" y="8796"/>
                      <a:pt x="2544" y="8576"/>
                    </a:cubicBezTo>
                    <a:lnTo>
                      <a:pt x="3005" y="8406"/>
                    </a:lnTo>
                    <a:cubicBezTo>
                      <a:pt x="3045" y="8386"/>
                      <a:pt x="3065" y="8356"/>
                      <a:pt x="3065" y="8326"/>
                    </a:cubicBezTo>
                    <a:cubicBezTo>
                      <a:pt x="3065" y="8286"/>
                      <a:pt x="3045" y="8255"/>
                      <a:pt x="3005" y="8245"/>
                    </a:cubicBezTo>
                    <a:cubicBezTo>
                      <a:pt x="3005" y="8245"/>
                      <a:pt x="2954" y="8225"/>
                      <a:pt x="2884" y="8185"/>
                    </a:cubicBezTo>
                    <a:cubicBezTo>
                      <a:pt x="2814" y="8145"/>
                      <a:pt x="2704" y="8085"/>
                      <a:pt x="2564" y="7965"/>
                    </a:cubicBezTo>
                    <a:cubicBezTo>
                      <a:pt x="2384" y="7805"/>
                      <a:pt x="2073" y="7454"/>
                      <a:pt x="1913" y="6884"/>
                    </a:cubicBezTo>
                    <a:lnTo>
                      <a:pt x="2404" y="6783"/>
                    </a:lnTo>
                    <a:cubicBezTo>
                      <a:pt x="2444" y="6773"/>
                      <a:pt x="2464" y="6743"/>
                      <a:pt x="2474" y="6713"/>
                    </a:cubicBezTo>
                    <a:cubicBezTo>
                      <a:pt x="2474" y="6673"/>
                      <a:pt x="2454" y="6643"/>
                      <a:pt x="2424" y="6623"/>
                    </a:cubicBezTo>
                    <a:cubicBezTo>
                      <a:pt x="2424" y="6623"/>
                      <a:pt x="2374" y="6603"/>
                      <a:pt x="2304" y="6553"/>
                    </a:cubicBezTo>
                    <a:cubicBezTo>
                      <a:pt x="2233" y="6503"/>
                      <a:pt x="2123" y="6413"/>
                      <a:pt x="2003" y="6293"/>
                    </a:cubicBezTo>
                    <a:cubicBezTo>
                      <a:pt x="1813" y="6072"/>
                      <a:pt x="1553" y="5712"/>
                      <a:pt x="1432" y="5181"/>
                    </a:cubicBezTo>
                    <a:lnTo>
                      <a:pt x="1933" y="5111"/>
                    </a:lnTo>
                    <a:cubicBezTo>
                      <a:pt x="1973" y="5101"/>
                      <a:pt x="2003" y="5081"/>
                      <a:pt x="2003" y="5041"/>
                    </a:cubicBezTo>
                    <a:cubicBezTo>
                      <a:pt x="2013" y="5011"/>
                      <a:pt x="1993" y="4971"/>
                      <a:pt x="1963" y="4951"/>
                    </a:cubicBezTo>
                    <a:cubicBezTo>
                      <a:pt x="1943" y="4941"/>
                      <a:pt x="1763" y="4831"/>
                      <a:pt x="1563" y="4590"/>
                    </a:cubicBezTo>
                    <a:cubicBezTo>
                      <a:pt x="1372" y="4370"/>
                      <a:pt x="1132" y="4010"/>
                      <a:pt x="1012" y="3479"/>
                    </a:cubicBezTo>
                    <a:lnTo>
                      <a:pt x="1512" y="3409"/>
                    </a:lnTo>
                    <a:cubicBezTo>
                      <a:pt x="1542" y="3399"/>
                      <a:pt x="1573" y="3379"/>
                      <a:pt x="1583" y="3339"/>
                    </a:cubicBezTo>
                    <a:cubicBezTo>
                      <a:pt x="1583" y="3309"/>
                      <a:pt x="1573" y="3268"/>
                      <a:pt x="1542" y="3248"/>
                    </a:cubicBezTo>
                    <a:cubicBezTo>
                      <a:pt x="1522" y="3238"/>
                      <a:pt x="1332" y="3128"/>
                      <a:pt x="1122" y="2888"/>
                    </a:cubicBezTo>
                    <a:cubicBezTo>
                      <a:pt x="992" y="2748"/>
                      <a:pt x="641" y="1666"/>
                      <a:pt x="361" y="705"/>
                    </a:cubicBezTo>
                    <a:close/>
                    <a:moveTo>
                      <a:pt x="90" y="0"/>
                    </a:moveTo>
                    <a:cubicBezTo>
                      <a:pt x="80" y="0"/>
                      <a:pt x="70" y="2"/>
                      <a:pt x="60" y="4"/>
                    </a:cubicBezTo>
                    <a:cubicBezTo>
                      <a:pt x="30" y="24"/>
                      <a:pt x="0" y="64"/>
                      <a:pt x="20" y="104"/>
                    </a:cubicBezTo>
                    <a:cubicBezTo>
                      <a:pt x="90" y="374"/>
                      <a:pt x="761" y="2738"/>
                      <a:pt x="1002" y="2998"/>
                    </a:cubicBezTo>
                    <a:cubicBezTo>
                      <a:pt x="1102" y="3118"/>
                      <a:pt x="1202" y="3208"/>
                      <a:pt x="1282" y="3268"/>
                    </a:cubicBezTo>
                    <a:lnTo>
                      <a:pt x="902" y="3329"/>
                    </a:lnTo>
                    <a:cubicBezTo>
                      <a:pt x="882" y="3329"/>
                      <a:pt x="862" y="3339"/>
                      <a:pt x="842" y="3359"/>
                    </a:cubicBezTo>
                    <a:cubicBezTo>
                      <a:pt x="831" y="3379"/>
                      <a:pt x="821" y="3399"/>
                      <a:pt x="831" y="3429"/>
                    </a:cubicBezTo>
                    <a:cubicBezTo>
                      <a:pt x="942" y="4040"/>
                      <a:pt x="1222" y="4460"/>
                      <a:pt x="1432" y="4700"/>
                    </a:cubicBezTo>
                    <a:cubicBezTo>
                      <a:pt x="1532" y="4821"/>
                      <a:pt x="1633" y="4911"/>
                      <a:pt x="1703" y="4971"/>
                    </a:cubicBezTo>
                    <a:lnTo>
                      <a:pt x="1322" y="5021"/>
                    </a:lnTo>
                    <a:cubicBezTo>
                      <a:pt x="1302" y="5031"/>
                      <a:pt x="1282" y="5041"/>
                      <a:pt x="1272" y="5061"/>
                    </a:cubicBezTo>
                    <a:cubicBezTo>
                      <a:pt x="1252" y="5081"/>
                      <a:pt x="1252" y="5101"/>
                      <a:pt x="1252" y="5121"/>
                    </a:cubicBezTo>
                    <a:cubicBezTo>
                      <a:pt x="1372" y="5752"/>
                      <a:pt x="1663" y="6163"/>
                      <a:pt x="1883" y="6403"/>
                    </a:cubicBezTo>
                    <a:cubicBezTo>
                      <a:pt x="1993" y="6523"/>
                      <a:pt x="2093" y="6603"/>
                      <a:pt x="2173" y="6663"/>
                    </a:cubicBezTo>
                    <a:lnTo>
                      <a:pt x="1793" y="6743"/>
                    </a:lnTo>
                    <a:cubicBezTo>
                      <a:pt x="1773" y="6743"/>
                      <a:pt x="1753" y="6763"/>
                      <a:pt x="1743" y="6773"/>
                    </a:cubicBezTo>
                    <a:cubicBezTo>
                      <a:pt x="1733" y="6793"/>
                      <a:pt x="1723" y="6823"/>
                      <a:pt x="1733" y="6843"/>
                    </a:cubicBezTo>
                    <a:cubicBezTo>
                      <a:pt x="1893" y="7504"/>
                      <a:pt x="2253" y="7905"/>
                      <a:pt x="2454" y="8085"/>
                    </a:cubicBezTo>
                    <a:cubicBezTo>
                      <a:pt x="2584" y="8195"/>
                      <a:pt x="2694" y="8265"/>
                      <a:pt x="2764" y="8316"/>
                    </a:cubicBezTo>
                    <a:lnTo>
                      <a:pt x="2404" y="8446"/>
                    </a:lnTo>
                    <a:cubicBezTo>
                      <a:pt x="2364" y="8466"/>
                      <a:pt x="2344" y="8506"/>
                      <a:pt x="2354" y="8556"/>
                    </a:cubicBezTo>
                    <a:cubicBezTo>
                      <a:pt x="2454" y="8816"/>
                      <a:pt x="2584" y="9067"/>
                      <a:pt x="2764" y="9287"/>
                    </a:cubicBezTo>
                    <a:cubicBezTo>
                      <a:pt x="2904" y="9457"/>
                      <a:pt x="3065" y="9597"/>
                      <a:pt x="3225" y="9707"/>
                    </a:cubicBezTo>
                    <a:cubicBezTo>
                      <a:pt x="3305" y="9758"/>
                      <a:pt x="3375" y="9798"/>
                      <a:pt x="3435" y="9828"/>
                    </a:cubicBezTo>
                    <a:cubicBezTo>
                      <a:pt x="3485" y="9848"/>
                      <a:pt x="3525" y="9868"/>
                      <a:pt x="3565" y="9878"/>
                    </a:cubicBezTo>
                    <a:lnTo>
                      <a:pt x="3235" y="10088"/>
                    </a:lnTo>
                    <a:cubicBezTo>
                      <a:pt x="3195" y="10118"/>
                      <a:pt x="3185" y="10158"/>
                      <a:pt x="3205" y="10198"/>
                    </a:cubicBezTo>
                    <a:cubicBezTo>
                      <a:pt x="3285" y="10348"/>
                      <a:pt x="3375" y="10479"/>
                      <a:pt x="3455" y="10579"/>
                    </a:cubicBezTo>
                    <a:cubicBezTo>
                      <a:pt x="3535" y="10679"/>
                      <a:pt x="3625" y="10769"/>
                      <a:pt x="3726" y="10859"/>
                    </a:cubicBezTo>
                    <a:cubicBezTo>
                      <a:pt x="3806" y="10939"/>
                      <a:pt x="3896" y="10999"/>
                      <a:pt x="3996" y="11059"/>
                    </a:cubicBezTo>
                    <a:cubicBezTo>
                      <a:pt x="4076" y="11109"/>
                      <a:pt x="4166" y="11150"/>
                      <a:pt x="4246" y="11190"/>
                    </a:cubicBezTo>
                    <a:cubicBezTo>
                      <a:pt x="4366" y="11240"/>
                      <a:pt x="4487" y="11270"/>
                      <a:pt x="4607" y="11290"/>
                    </a:cubicBezTo>
                    <a:lnTo>
                      <a:pt x="4316" y="11580"/>
                    </a:lnTo>
                    <a:cubicBezTo>
                      <a:pt x="4286" y="11600"/>
                      <a:pt x="4286" y="11650"/>
                      <a:pt x="4306" y="11680"/>
                    </a:cubicBezTo>
                    <a:cubicBezTo>
                      <a:pt x="4687" y="12191"/>
                      <a:pt x="5117" y="12431"/>
                      <a:pt x="5398" y="12531"/>
                    </a:cubicBezTo>
                    <a:cubicBezTo>
                      <a:pt x="5538" y="12592"/>
                      <a:pt x="5668" y="12612"/>
                      <a:pt x="5758" y="12632"/>
                    </a:cubicBezTo>
                    <a:lnTo>
                      <a:pt x="5478" y="12922"/>
                    </a:lnTo>
                    <a:cubicBezTo>
                      <a:pt x="5448" y="12952"/>
                      <a:pt x="5438" y="12992"/>
                      <a:pt x="5468" y="13032"/>
                    </a:cubicBezTo>
                    <a:cubicBezTo>
                      <a:pt x="5849" y="13533"/>
                      <a:pt x="6279" y="13773"/>
                      <a:pt x="6560" y="13873"/>
                    </a:cubicBezTo>
                    <a:cubicBezTo>
                      <a:pt x="6700" y="13923"/>
                      <a:pt x="6830" y="13953"/>
                      <a:pt x="6920" y="13963"/>
                    </a:cubicBezTo>
                    <a:lnTo>
                      <a:pt x="6640" y="14254"/>
                    </a:lnTo>
                    <a:cubicBezTo>
                      <a:pt x="6610" y="14284"/>
                      <a:pt x="6610" y="14334"/>
                      <a:pt x="6630" y="14364"/>
                    </a:cubicBezTo>
                    <a:cubicBezTo>
                      <a:pt x="7020" y="14875"/>
                      <a:pt x="7441" y="15105"/>
                      <a:pt x="7731" y="15205"/>
                    </a:cubicBezTo>
                    <a:cubicBezTo>
                      <a:pt x="7811" y="15235"/>
                      <a:pt x="7931" y="15305"/>
                      <a:pt x="8072" y="15405"/>
                    </a:cubicBezTo>
                    <a:cubicBezTo>
                      <a:pt x="8292" y="15556"/>
                      <a:pt x="8492" y="15746"/>
                      <a:pt x="8682" y="15956"/>
                    </a:cubicBezTo>
                    <a:lnTo>
                      <a:pt x="10245" y="17679"/>
                    </a:lnTo>
                    <a:cubicBezTo>
                      <a:pt x="10265" y="17699"/>
                      <a:pt x="10285" y="17709"/>
                      <a:pt x="10305" y="17709"/>
                    </a:cubicBezTo>
                    <a:cubicBezTo>
                      <a:pt x="10325" y="17709"/>
                      <a:pt x="10345" y="17699"/>
                      <a:pt x="10355" y="17689"/>
                    </a:cubicBezTo>
                    <a:cubicBezTo>
                      <a:pt x="10395" y="17669"/>
                      <a:pt x="10405" y="17619"/>
                      <a:pt x="10375" y="17578"/>
                    </a:cubicBezTo>
                    <a:lnTo>
                      <a:pt x="171" y="44"/>
                    </a:lnTo>
                    <a:cubicBezTo>
                      <a:pt x="155" y="13"/>
                      <a:pt x="122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772" name="Google Shape;10772;p73"/>
            <p:cNvGrpSpPr/>
            <p:nvPr/>
          </p:nvGrpSpPr>
          <p:grpSpPr>
            <a:xfrm rot="5276281" flipH="1">
              <a:off x="-721468" y="-671462"/>
              <a:ext cx="2234514" cy="2184000"/>
              <a:chOff x="4817775" y="976050"/>
              <a:chExt cx="626650" cy="612450"/>
            </a:xfrm>
          </p:grpSpPr>
          <p:sp>
            <p:nvSpPr>
              <p:cNvPr id="10773" name="Google Shape;10773;p73"/>
              <p:cNvSpPr/>
              <p:nvPr/>
            </p:nvSpPr>
            <p:spPr>
              <a:xfrm>
                <a:off x="5216325" y="978100"/>
                <a:ext cx="6662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65" h="17586" extrusionOk="0">
                    <a:moveTo>
                      <a:pt x="1202" y="1"/>
                    </a:moveTo>
                    <a:lnTo>
                      <a:pt x="1" y="17586"/>
                    </a:lnTo>
                    <a:lnTo>
                      <a:pt x="501" y="15042"/>
                    </a:lnTo>
                    <a:cubicBezTo>
                      <a:pt x="622" y="14391"/>
                      <a:pt x="912" y="13780"/>
                      <a:pt x="1343" y="13270"/>
                    </a:cubicBezTo>
                    <a:cubicBezTo>
                      <a:pt x="1373" y="13229"/>
                      <a:pt x="1403" y="13189"/>
                      <a:pt x="1423" y="13169"/>
                    </a:cubicBezTo>
                    <a:cubicBezTo>
                      <a:pt x="1613" y="12969"/>
                      <a:pt x="1833" y="12639"/>
                      <a:pt x="1933" y="12128"/>
                    </a:cubicBezTo>
                    <a:lnTo>
                      <a:pt x="1453" y="11958"/>
                    </a:lnTo>
                    <a:cubicBezTo>
                      <a:pt x="1463" y="11958"/>
                      <a:pt x="1623" y="11878"/>
                      <a:pt x="1813" y="11677"/>
                    </a:cubicBezTo>
                    <a:cubicBezTo>
                      <a:pt x="2004" y="11477"/>
                      <a:pt x="2224" y="11147"/>
                      <a:pt x="2314" y="10636"/>
                    </a:cubicBezTo>
                    <a:lnTo>
                      <a:pt x="1833" y="10476"/>
                    </a:lnTo>
                    <a:cubicBezTo>
                      <a:pt x="1833" y="10476"/>
                      <a:pt x="1883" y="10456"/>
                      <a:pt x="1943" y="10406"/>
                    </a:cubicBezTo>
                    <a:cubicBezTo>
                      <a:pt x="2004" y="10365"/>
                      <a:pt x="2094" y="10295"/>
                      <a:pt x="2194" y="10195"/>
                    </a:cubicBezTo>
                    <a:cubicBezTo>
                      <a:pt x="2234" y="10135"/>
                      <a:pt x="2284" y="10075"/>
                      <a:pt x="2334" y="10005"/>
                    </a:cubicBezTo>
                    <a:cubicBezTo>
                      <a:pt x="2374" y="9935"/>
                      <a:pt x="2424" y="9845"/>
                      <a:pt x="2464" y="9755"/>
                    </a:cubicBezTo>
                    <a:cubicBezTo>
                      <a:pt x="2494" y="9664"/>
                      <a:pt x="2534" y="9554"/>
                      <a:pt x="2554" y="9444"/>
                    </a:cubicBezTo>
                    <a:cubicBezTo>
                      <a:pt x="2574" y="9324"/>
                      <a:pt x="2594" y="9204"/>
                      <a:pt x="2604" y="9064"/>
                    </a:cubicBezTo>
                    <a:lnTo>
                      <a:pt x="2104" y="9014"/>
                    </a:lnTo>
                    <a:cubicBezTo>
                      <a:pt x="2104" y="9014"/>
                      <a:pt x="2144" y="8984"/>
                      <a:pt x="2194" y="8933"/>
                    </a:cubicBezTo>
                    <a:cubicBezTo>
                      <a:pt x="2224" y="8903"/>
                      <a:pt x="2264" y="8863"/>
                      <a:pt x="2294" y="8813"/>
                    </a:cubicBezTo>
                    <a:cubicBezTo>
                      <a:pt x="2334" y="8773"/>
                      <a:pt x="2364" y="8723"/>
                      <a:pt x="2404" y="8653"/>
                    </a:cubicBezTo>
                    <a:cubicBezTo>
                      <a:pt x="2484" y="8533"/>
                      <a:pt x="2554" y="8363"/>
                      <a:pt x="2594" y="8162"/>
                    </a:cubicBezTo>
                    <a:cubicBezTo>
                      <a:pt x="2644" y="7972"/>
                      <a:pt x="2664" y="7732"/>
                      <a:pt x="2634" y="7471"/>
                    </a:cubicBezTo>
                    <a:lnTo>
                      <a:pt x="2634" y="7471"/>
                    </a:lnTo>
                    <a:lnTo>
                      <a:pt x="2134" y="7521"/>
                    </a:lnTo>
                    <a:cubicBezTo>
                      <a:pt x="2134" y="7521"/>
                      <a:pt x="2164" y="7491"/>
                      <a:pt x="2214" y="7421"/>
                    </a:cubicBezTo>
                    <a:cubicBezTo>
                      <a:pt x="2264" y="7351"/>
                      <a:pt x="2324" y="7241"/>
                      <a:pt x="2374" y="7111"/>
                    </a:cubicBezTo>
                    <a:cubicBezTo>
                      <a:pt x="2494" y="6831"/>
                      <a:pt x="2574" y="6410"/>
                      <a:pt x="2454" y="5909"/>
                    </a:cubicBezTo>
                    <a:lnTo>
                      <a:pt x="2454" y="5909"/>
                    </a:lnTo>
                    <a:lnTo>
                      <a:pt x="1964" y="6029"/>
                    </a:lnTo>
                    <a:cubicBezTo>
                      <a:pt x="1964" y="6029"/>
                      <a:pt x="1994" y="5989"/>
                      <a:pt x="2034" y="5919"/>
                    </a:cubicBezTo>
                    <a:cubicBezTo>
                      <a:pt x="2074" y="5839"/>
                      <a:pt x="2134" y="5729"/>
                      <a:pt x="2174" y="5579"/>
                    </a:cubicBezTo>
                    <a:cubicBezTo>
                      <a:pt x="2264" y="5298"/>
                      <a:pt x="2304" y="4878"/>
                      <a:pt x="2164" y="4387"/>
                    </a:cubicBezTo>
                    <a:lnTo>
                      <a:pt x="1683" y="4547"/>
                    </a:lnTo>
                    <a:cubicBezTo>
                      <a:pt x="1683" y="4547"/>
                      <a:pt x="1793" y="4377"/>
                      <a:pt x="1873" y="4087"/>
                    </a:cubicBezTo>
                    <a:cubicBezTo>
                      <a:pt x="1943" y="3796"/>
                      <a:pt x="1984" y="3386"/>
                      <a:pt x="1843" y="2895"/>
                    </a:cubicBezTo>
                    <a:lnTo>
                      <a:pt x="1363" y="3055"/>
                    </a:lnTo>
                    <a:cubicBezTo>
                      <a:pt x="1363" y="3055"/>
                      <a:pt x="1473" y="2885"/>
                      <a:pt x="1553" y="2595"/>
                    </a:cubicBezTo>
                    <a:cubicBezTo>
                      <a:pt x="1633" y="2304"/>
                      <a:pt x="1202" y="1"/>
                      <a:pt x="12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4" name="Google Shape;10774;p73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lnTo>
                      <a:pt x="1" y="11868"/>
                    </a:lnTo>
                    <a:lnTo>
                      <a:pt x="1533" y="10295"/>
                    </a:lnTo>
                    <a:cubicBezTo>
                      <a:pt x="1933" y="9895"/>
                      <a:pt x="2414" y="9594"/>
                      <a:pt x="2955" y="9434"/>
                    </a:cubicBezTo>
                    <a:cubicBezTo>
                      <a:pt x="2995" y="9424"/>
                      <a:pt x="3035" y="9414"/>
                      <a:pt x="3055" y="9404"/>
                    </a:cubicBezTo>
                    <a:cubicBezTo>
                      <a:pt x="3285" y="9354"/>
                      <a:pt x="3596" y="9224"/>
                      <a:pt x="3906" y="8913"/>
                    </a:cubicBezTo>
                    <a:lnTo>
                      <a:pt x="3636" y="8573"/>
                    </a:lnTo>
                    <a:lnTo>
                      <a:pt x="3636" y="8573"/>
                    </a:lnTo>
                    <a:cubicBezTo>
                      <a:pt x="3640" y="8573"/>
                      <a:pt x="3674" y="8577"/>
                      <a:pt x="3730" y="8577"/>
                    </a:cubicBezTo>
                    <a:cubicBezTo>
                      <a:pt x="3800" y="8577"/>
                      <a:pt x="3904" y="8571"/>
                      <a:pt x="4026" y="8543"/>
                    </a:cubicBezTo>
                    <a:cubicBezTo>
                      <a:pt x="4257" y="8483"/>
                      <a:pt x="4567" y="8353"/>
                      <a:pt x="4868" y="8032"/>
                    </a:cubicBezTo>
                    <a:lnTo>
                      <a:pt x="4597" y="7692"/>
                    </a:lnTo>
                    <a:lnTo>
                      <a:pt x="4597" y="7692"/>
                    </a:lnTo>
                    <a:cubicBezTo>
                      <a:pt x="4607" y="7692"/>
                      <a:pt x="4647" y="7702"/>
                      <a:pt x="4707" y="7702"/>
                    </a:cubicBezTo>
                    <a:cubicBezTo>
                      <a:pt x="4777" y="7702"/>
                      <a:pt x="4868" y="7692"/>
                      <a:pt x="4988" y="7662"/>
                    </a:cubicBezTo>
                    <a:cubicBezTo>
                      <a:pt x="5048" y="7642"/>
                      <a:pt x="5108" y="7622"/>
                      <a:pt x="5178" y="7592"/>
                    </a:cubicBezTo>
                    <a:cubicBezTo>
                      <a:pt x="5238" y="7562"/>
                      <a:pt x="5308" y="7521"/>
                      <a:pt x="5378" y="7481"/>
                    </a:cubicBezTo>
                    <a:cubicBezTo>
                      <a:pt x="5448" y="7431"/>
                      <a:pt x="5518" y="7371"/>
                      <a:pt x="5589" y="7301"/>
                    </a:cubicBezTo>
                    <a:cubicBezTo>
                      <a:pt x="5659" y="7231"/>
                      <a:pt x="5739" y="7151"/>
                      <a:pt x="5799" y="7061"/>
                    </a:cubicBezTo>
                    <a:lnTo>
                      <a:pt x="5468" y="6790"/>
                    </a:lnTo>
                    <a:cubicBezTo>
                      <a:pt x="5468" y="6790"/>
                      <a:pt x="5508" y="6790"/>
                      <a:pt x="5579" y="6770"/>
                    </a:cubicBezTo>
                    <a:cubicBezTo>
                      <a:pt x="5609" y="6770"/>
                      <a:pt x="5659" y="6760"/>
                      <a:pt x="5699" y="6740"/>
                    </a:cubicBezTo>
                    <a:cubicBezTo>
                      <a:pt x="5749" y="6730"/>
                      <a:pt x="5799" y="6710"/>
                      <a:pt x="5849" y="6680"/>
                    </a:cubicBezTo>
                    <a:cubicBezTo>
                      <a:pt x="5969" y="6620"/>
                      <a:pt x="6089" y="6540"/>
                      <a:pt x="6219" y="6420"/>
                    </a:cubicBezTo>
                    <a:cubicBezTo>
                      <a:pt x="6340" y="6300"/>
                      <a:pt x="6460" y="6150"/>
                      <a:pt x="6560" y="5939"/>
                    </a:cubicBezTo>
                    <a:lnTo>
                      <a:pt x="6179" y="5749"/>
                    </a:lnTo>
                    <a:cubicBezTo>
                      <a:pt x="6179" y="5749"/>
                      <a:pt x="6219" y="5739"/>
                      <a:pt x="6290" y="5709"/>
                    </a:cubicBezTo>
                    <a:cubicBezTo>
                      <a:pt x="6360" y="5689"/>
                      <a:pt x="6450" y="5639"/>
                      <a:pt x="6550" y="5569"/>
                    </a:cubicBezTo>
                    <a:cubicBezTo>
                      <a:pt x="6760" y="5429"/>
                      <a:pt x="7021" y="5168"/>
                      <a:pt x="7171" y="4758"/>
                    </a:cubicBezTo>
                    <a:lnTo>
                      <a:pt x="6760" y="4617"/>
                    </a:lnTo>
                    <a:cubicBezTo>
                      <a:pt x="6760" y="4617"/>
                      <a:pt x="6800" y="4607"/>
                      <a:pt x="6870" y="4567"/>
                    </a:cubicBezTo>
                    <a:cubicBezTo>
                      <a:pt x="6930" y="4537"/>
                      <a:pt x="7021" y="4477"/>
                      <a:pt x="7121" y="4397"/>
                    </a:cubicBezTo>
                    <a:cubicBezTo>
                      <a:pt x="7311" y="4237"/>
                      <a:pt x="7541" y="3967"/>
                      <a:pt x="7671" y="3556"/>
                    </a:cubicBezTo>
                    <a:lnTo>
                      <a:pt x="7251" y="3446"/>
                    </a:lnTo>
                    <a:cubicBezTo>
                      <a:pt x="7251" y="3446"/>
                      <a:pt x="7411" y="3376"/>
                      <a:pt x="7601" y="3205"/>
                    </a:cubicBezTo>
                    <a:cubicBezTo>
                      <a:pt x="7792" y="3035"/>
                      <a:pt x="8012" y="2755"/>
                      <a:pt x="8132" y="2354"/>
                    </a:cubicBezTo>
                    <a:lnTo>
                      <a:pt x="7722" y="2234"/>
                    </a:lnTo>
                    <a:cubicBezTo>
                      <a:pt x="7722" y="2234"/>
                      <a:pt x="7872" y="2164"/>
                      <a:pt x="8072" y="2004"/>
                    </a:cubicBezTo>
                    <a:cubicBezTo>
                      <a:pt x="8262" y="1834"/>
                      <a:pt x="9033" y="1"/>
                      <a:pt x="90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5" name="Google Shape;10775;p73"/>
              <p:cNvSpPr/>
              <p:nvPr/>
            </p:nvSpPr>
            <p:spPr>
              <a:xfrm>
                <a:off x="5216325" y="1360150"/>
                <a:ext cx="225600" cy="674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697" extrusionOk="0">
                    <a:moveTo>
                      <a:pt x="9023" y="0"/>
                    </a:moveTo>
                    <a:lnTo>
                      <a:pt x="1" y="2294"/>
                    </a:lnTo>
                    <a:cubicBezTo>
                      <a:pt x="48" y="2288"/>
                      <a:pt x="114" y="2285"/>
                      <a:pt x="192" y="2285"/>
                    </a:cubicBezTo>
                    <a:cubicBezTo>
                      <a:pt x="395" y="2285"/>
                      <a:pt x="683" y="2302"/>
                      <a:pt x="972" y="2324"/>
                    </a:cubicBezTo>
                    <a:cubicBezTo>
                      <a:pt x="1513" y="2374"/>
                      <a:pt x="2044" y="2484"/>
                      <a:pt x="2574" y="2634"/>
                    </a:cubicBezTo>
                    <a:cubicBezTo>
                      <a:pt x="2705" y="2669"/>
                      <a:pt x="2843" y="2696"/>
                      <a:pt x="2956" y="2696"/>
                    </a:cubicBezTo>
                    <a:cubicBezTo>
                      <a:pt x="2973" y="2696"/>
                      <a:pt x="2989" y="2695"/>
                      <a:pt x="3005" y="2694"/>
                    </a:cubicBezTo>
                    <a:lnTo>
                      <a:pt x="3005" y="2374"/>
                    </a:lnTo>
                    <a:cubicBezTo>
                      <a:pt x="3015" y="2384"/>
                      <a:pt x="3025" y="2404"/>
                      <a:pt x="3065" y="2424"/>
                    </a:cubicBezTo>
                    <a:cubicBezTo>
                      <a:pt x="3105" y="2454"/>
                      <a:pt x="3165" y="2494"/>
                      <a:pt x="3245" y="2534"/>
                    </a:cubicBezTo>
                    <a:cubicBezTo>
                      <a:pt x="3285" y="2544"/>
                      <a:pt x="3325" y="2564"/>
                      <a:pt x="3375" y="2574"/>
                    </a:cubicBezTo>
                    <a:cubicBezTo>
                      <a:pt x="3436" y="2594"/>
                      <a:pt x="3486" y="2604"/>
                      <a:pt x="3546" y="2604"/>
                    </a:cubicBezTo>
                    <a:cubicBezTo>
                      <a:pt x="3581" y="2609"/>
                      <a:pt x="3613" y="2611"/>
                      <a:pt x="3647" y="2611"/>
                    </a:cubicBezTo>
                    <a:cubicBezTo>
                      <a:pt x="3681" y="2611"/>
                      <a:pt x="3716" y="2609"/>
                      <a:pt x="3756" y="2604"/>
                    </a:cubicBezTo>
                    <a:cubicBezTo>
                      <a:pt x="3826" y="2594"/>
                      <a:pt x="3896" y="2584"/>
                      <a:pt x="3976" y="2554"/>
                    </a:cubicBezTo>
                    <a:lnTo>
                      <a:pt x="3916" y="2253"/>
                    </a:lnTo>
                    <a:lnTo>
                      <a:pt x="3916" y="2253"/>
                    </a:lnTo>
                    <a:cubicBezTo>
                      <a:pt x="3916" y="2254"/>
                      <a:pt x="3936" y="2274"/>
                      <a:pt x="3986" y="2294"/>
                    </a:cubicBezTo>
                    <a:cubicBezTo>
                      <a:pt x="4006" y="2304"/>
                      <a:pt x="4036" y="2324"/>
                      <a:pt x="4066" y="2334"/>
                    </a:cubicBezTo>
                    <a:cubicBezTo>
                      <a:pt x="4096" y="2344"/>
                      <a:pt x="4137" y="2354"/>
                      <a:pt x="4187" y="2364"/>
                    </a:cubicBezTo>
                    <a:cubicBezTo>
                      <a:pt x="4253" y="2378"/>
                      <a:pt x="4324" y="2388"/>
                      <a:pt x="4409" y="2388"/>
                    </a:cubicBezTo>
                    <a:cubicBezTo>
                      <a:pt x="4439" y="2388"/>
                      <a:pt x="4472" y="2386"/>
                      <a:pt x="4507" y="2384"/>
                    </a:cubicBezTo>
                    <a:cubicBezTo>
                      <a:pt x="4637" y="2374"/>
                      <a:pt x="4777" y="2334"/>
                      <a:pt x="4918" y="2263"/>
                    </a:cubicBezTo>
                    <a:lnTo>
                      <a:pt x="4797" y="1983"/>
                    </a:lnTo>
                    <a:lnTo>
                      <a:pt x="4797" y="1983"/>
                    </a:lnTo>
                    <a:cubicBezTo>
                      <a:pt x="4797" y="1983"/>
                      <a:pt x="4818" y="1993"/>
                      <a:pt x="4868" y="2013"/>
                    </a:cubicBezTo>
                    <a:cubicBezTo>
                      <a:pt x="4918" y="2033"/>
                      <a:pt x="4998" y="2043"/>
                      <a:pt x="5088" y="2053"/>
                    </a:cubicBezTo>
                    <a:cubicBezTo>
                      <a:pt x="5108" y="2054"/>
                      <a:pt x="5128" y="2055"/>
                      <a:pt x="5150" y="2055"/>
                    </a:cubicBezTo>
                    <a:cubicBezTo>
                      <a:pt x="5326" y="2055"/>
                      <a:pt x="5559" y="2014"/>
                      <a:pt x="5809" y="1863"/>
                    </a:cubicBezTo>
                    <a:lnTo>
                      <a:pt x="5639" y="1603"/>
                    </a:lnTo>
                    <a:lnTo>
                      <a:pt x="5639" y="1603"/>
                    </a:lnTo>
                    <a:cubicBezTo>
                      <a:pt x="5639" y="1603"/>
                      <a:pt x="5669" y="1613"/>
                      <a:pt x="5719" y="1623"/>
                    </a:cubicBezTo>
                    <a:cubicBezTo>
                      <a:pt x="5769" y="1633"/>
                      <a:pt x="5849" y="1643"/>
                      <a:pt x="5939" y="1643"/>
                    </a:cubicBezTo>
                    <a:cubicBezTo>
                      <a:pt x="6119" y="1633"/>
                      <a:pt x="6380" y="1583"/>
                      <a:pt x="6640" y="1402"/>
                    </a:cubicBezTo>
                    <a:lnTo>
                      <a:pt x="6450" y="1152"/>
                    </a:lnTo>
                    <a:lnTo>
                      <a:pt x="6450" y="1152"/>
                    </a:lnTo>
                    <a:cubicBezTo>
                      <a:pt x="6450" y="1152"/>
                      <a:pt x="6538" y="1174"/>
                      <a:pt x="6683" y="1174"/>
                    </a:cubicBezTo>
                    <a:cubicBezTo>
                      <a:pt x="6707" y="1174"/>
                      <a:pt x="6733" y="1173"/>
                      <a:pt x="6760" y="1172"/>
                    </a:cubicBezTo>
                    <a:cubicBezTo>
                      <a:pt x="6940" y="1162"/>
                      <a:pt x="7191" y="1102"/>
                      <a:pt x="7451" y="932"/>
                    </a:cubicBezTo>
                    <a:lnTo>
                      <a:pt x="7261" y="681"/>
                    </a:lnTo>
                    <a:lnTo>
                      <a:pt x="7261" y="681"/>
                    </a:lnTo>
                    <a:cubicBezTo>
                      <a:pt x="7261" y="681"/>
                      <a:pt x="7349" y="703"/>
                      <a:pt x="7494" y="703"/>
                    </a:cubicBezTo>
                    <a:cubicBezTo>
                      <a:pt x="7518" y="703"/>
                      <a:pt x="7544" y="703"/>
                      <a:pt x="7571" y="701"/>
                    </a:cubicBezTo>
                    <a:cubicBezTo>
                      <a:pt x="7752" y="691"/>
                      <a:pt x="9023" y="0"/>
                      <a:pt x="90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6" name="Google Shape;10776;p73"/>
              <p:cNvSpPr/>
              <p:nvPr/>
            </p:nvSpPr>
            <p:spPr>
              <a:xfrm>
                <a:off x="5195300" y="1235475"/>
                <a:ext cx="1730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02" extrusionOk="0">
                    <a:moveTo>
                      <a:pt x="1" y="0"/>
                    </a:moveTo>
                    <a:lnTo>
                      <a:pt x="692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7" name="Google Shape;10777;p73"/>
              <p:cNvSpPr/>
              <p:nvPr/>
            </p:nvSpPr>
            <p:spPr>
              <a:xfrm>
                <a:off x="5193300" y="1197925"/>
                <a:ext cx="21550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862" h="862" extrusionOk="0">
                    <a:moveTo>
                      <a:pt x="0" y="0"/>
                    </a:moveTo>
                    <a:lnTo>
                      <a:pt x="862" y="8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8" name="Google Shape;10778;p73"/>
              <p:cNvSpPr/>
              <p:nvPr/>
            </p:nvSpPr>
            <p:spPr>
              <a:xfrm>
                <a:off x="5198050" y="1160875"/>
                <a:ext cx="1955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82" h="792" extrusionOk="0">
                    <a:moveTo>
                      <a:pt x="1" y="0"/>
                    </a:moveTo>
                    <a:lnTo>
                      <a:pt x="782" y="7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9" name="Google Shape;10779;p73"/>
              <p:cNvSpPr/>
              <p:nvPr/>
            </p:nvSpPr>
            <p:spPr>
              <a:xfrm>
                <a:off x="5206825" y="1125075"/>
                <a:ext cx="13525" cy="13275"/>
              </a:xfrm>
              <a:custGeom>
                <a:avLst/>
                <a:gdLst/>
                <a:ahLst/>
                <a:cxnLst/>
                <a:rect l="l" t="t" r="r" b="b"/>
                <a:pathLst>
                  <a:path w="541" h="531" extrusionOk="0">
                    <a:moveTo>
                      <a:pt x="0" y="0"/>
                    </a:moveTo>
                    <a:lnTo>
                      <a:pt x="541" y="5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0" name="Google Shape;10780;p73"/>
              <p:cNvSpPr/>
              <p:nvPr/>
            </p:nvSpPr>
            <p:spPr>
              <a:xfrm>
                <a:off x="5218575" y="1088775"/>
                <a:ext cx="48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91" extrusionOk="0">
                    <a:moveTo>
                      <a:pt x="1" y="0"/>
                    </a:moveTo>
                    <a:lnTo>
                      <a:pt x="191" y="19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1" name="Google Shape;10781;p73"/>
              <p:cNvSpPr/>
              <p:nvPr/>
            </p:nvSpPr>
            <p:spPr>
              <a:xfrm>
                <a:off x="5199550" y="1273275"/>
                <a:ext cx="10800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432" h="442" extrusionOk="0">
                    <a:moveTo>
                      <a:pt x="1" y="0"/>
                    </a:moveTo>
                    <a:lnTo>
                      <a:pt x="431" y="4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2" name="Google Shape;10782;p73"/>
              <p:cNvSpPr/>
              <p:nvPr/>
            </p:nvSpPr>
            <p:spPr>
              <a:xfrm>
                <a:off x="5271650" y="1308075"/>
                <a:ext cx="252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71" extrusionOk="0">
                    <a:moveTo>
                      <a:pt x="1" y="0"/>
                    </a:moveTo>
                    <a:lnTo>
                      <a:pt x="101" y="3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3" name="Google Shape;10783;p73"/>
              <p:cNvSpPr/>
              <p:nvPr/>
            </p:nvSpPr>
            <p:spPr>
              <a:xfrm>
                <a:off x="5286425" y="1279525"/>
                <a:ext cx="4025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82" extrusionOk="0">
                    <a:moveTo>
                      <a:pt x="1" y="1"/>
                    </a:moveTo>
                    <a:lnTo>
                      <a:pt x="161" y="5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4" name="Google Shape;10784;p73"/>
              <p:cNvSpPr/>
              <p:nvPr/>
            </p:nvSpPr>
            <p:spPr>
              <a:xfrm>
                <a:off x="5302200" y="1251250"/>
                <a:ext cx="4525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52" extrusionOk="0">
                    <a:moveTo>
                      <a:pt x="1" y="0"/>
                    </a:moveTo>
                    <a:lnTo>
                      <a:pt x="181" y="6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5" name="Google Shape;10785;p73"/>
              <p:cNvSpPr/>
              <p:nvPr/>
            </p:nvSpPr>
            <p:spPr>
              <a:xfrm>
                <a:off x="5322475" y="1227200"/>
                <a:ext cx="50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692" extrusionOk="0">
                    <a:moveTo>
                      <a:pt x="1" y="1"/>
                    </a:moveTo>
                    <a:lnTo>
                      <a:pt x="201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6" name="Google Shape;10786;p73"/>
              <p:cNvSpPr/>
              <p:nvPr/>
            </p:nvSpPr>
            <p:spPr>
              <a:xfrm>
                <a:off x="5346025" y="1205425"/>
                <a:ext cx="40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72" extrusionOk="0">
                    <a:moveTo>
                      <a:pt x="0" y="1"/>
                    </a:moveTo>
                    <a:lnTo>
                      <a:pt x="160" y="5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7" name="Google Shape;10787;p73"/>
              <p:cNvSpPr/>
              <p:nvPr/>
            </p:nvSpPr>
            <p:spPr>
              <a:xfrm>
                <a:off x="5370800" y="1185900"/>
                <a:ext cx="377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542" extrusionOk="0">
                    <a:moveTo>
                      <a:pt x="0" y="1"/>
                    </a:moveTo>
                    <a:lnTo>
                      <a:pt x="151" y="5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8" name="Google Shape;10788;p73"/>
              <p:cNvSpPr/>
              <p:nvPr/>
            </p:nvSpPr>
            <p:spPr>
              <a:xfrm>
                <a:off x="5018800" y="11443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0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9" name="Google Shape;10789;p73"/>
              <p:cNvSpPr/>
              <p:nvPr/>
            </p:nvSpPr>
            <p:spPr>
              <a:xfrm>
                <a:off x="5033075" y="11851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0" y="1"/>
                    </a:moveTo>
                    <a:lnTo>
                      <a:pt x="691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0" name="Google Shape;10790;p73"/>
              <p:cNvSpPr/>
              <p:nvPr/>
            </p:nvSpPr>
            <p:spPr>
              <a:xfrm>
                <a:off x="5052600" y="122320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1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1" name="Google Shape;10791;p73"/>
              <p:cNvSpPr/>
              <p:nvPr/>
            </p:nvSpPr>
            <p:spPr>
              <a:xfrm>
                <a:off x="5078650" y="1257500"/>
                <a:ext cx="172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01" extrusionOk="0">
                    <a:moveTo>
                      <a:pt x="0" y="1"/>
                    </a:moveTo>
                    <a:lnTo>
                      <a:pt x="691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2" name="Google Shape;10792;p73"/>
              <p:cNvSpPr/>
              <p:nvPr/>
            </p:nvSpPr>
            <p:spPr>
              <a:xfrm>
                <a:off x="5106675" y="1290800"/>
                <a:ext cx="1730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201" extrusionOk="0">
                    <a:moveTo>
                      <a:pt x="1" y="0"/>
                    </a:moveTo>
                    <a:lnTo>
                      <a:pt x="692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3" name="Google Shape;10793;p73"/>
              <p:cNvSpPr/>
              <p:nvPr/>
            </p:nvSpPr>
            <p:spPr>
              <a:xfrm>
                <a:off x="5136725" y="1324350"/>
                <a:ext cx="125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41" extrusionOk="0">
                    <a:moveTo>
                      <a:pt x="0" y="0"/>
                    </a:moveTo>
                    <a:lnTo>
                      <a:pt x="501" y="1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4" name="Google Shape;10794;p73"/>
              <p:cNvSpPr/>
              <p:nvPr/>
            </p:nvSpPr>
            <p:spPr>
              <a:xfrm>
                <a:off x="5041575" y="1079750"/>
                <a:ext cx="4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82" h="702" extrusionOk="0">
                    <a:moveTo>
                      <a:pt x="181" y="1"/>
                    </a:moveTo>
                    <a:lnTo>
                      <a:pt x="1" y="70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5" name="Google Shape;10795;p73"/>
              <p:cNvSpPr/>
              <p:nvPr/>
            </p:nvSpPr>
            <p:spPr>
              <a:xfrm>
                <a:off x="5071875" y="111080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6" name="Google Shape;10796;p73"/>
              <p:cNvSpPr/>
              <p:nvPr/>
            </p:nvSpPr>
            <p:spPr>
              <a:xfrm>
                <a:off x="5100425" y="1143350"/>
                <a:ext cx="42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702" extrusionOk="0">
                    <a:moveTo>
                      <a:pt x="171" y="0"/>
                    </a:moveTo>
                    <a:lnTo>
                      <a:pt x="0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7" name="Google Shape;10797;p73"/>
              <p:cNvSpPr/>
              <p:nvPr/>
            </p:nvSpPr>
            <p:spPr>
              <a:xfrm>
                <a:off x="5123700" y="117915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8" name="Google Shape;10798;p73"/>
              <p:cNvSpPr/>
              <p:nvPr/>
            </p:nvSpPr>
            <p:spPr>
              <a:xfrm>
                <a:off x="5140975" y="12189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9" name="Google Shape;10799;p73"/>
              <p:cNvSpPr/>
              <p:nvPr/>
            </p:nvSpPr>
            <p:spPr>
              <a:xfrm>
                <a:off x="5156000" y="12597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1"/>
                    </a:moveTo>
                    <a:lnTo>
                      <a:pt x="0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0" name="Google Shape;10800;p73"/>
              <p:cNvSpPr/>
              <p:nvPr/>
            </p:nvSpPr>
            <p:spPr>
              <a:xfrm>
                <a:off x="5171525" y="1302325"/>
                <a:ext cx="30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501" extrusionOk="0">
                    <a:moveTo>
                      <a:pt x="120" y="0"/>
                    </a:moveTo>
                    <a:lnTo>
                      <a:pt x="0" y="5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1" name="Google Shape;10801;p73"/>
              <p:cNvSpPr/>
              <p:nvPr/>
            </p:nvSpPr>
            <p:spPr>
              <a:xfrm>
                <a:off x="5241875" y="1240475"/>
                <a:ext cx="198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02" extrusionOk="0">
                    <a:moveTo>
                      <a:pt x="791" y="1"/>
                    </a:moveTo>
                    <a:lnTo>
                      <a:pt x="0" y="6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2" name="Google Shape;10802;p73"/>
              <p:cNvSpPr/>
              <p:nvPr/>
            </p:nvSpPr>
            <p:spPr>
              <a:xfrm>
                <a:off x="5244375" y="1203425"/>
                <a:ext cx="24300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42" extrusionOk="0">
                    <a:moveTo>
                      <a:pt x="972" y="1"/>
                    </a:moveTo>
                    <a:lnTo>
                      <a:pt x="0" y="74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3" name="Google Shape;10803;p73"/>
              <p:cNvSpPr/>
              <p:nvPr/>
            </p:nvSpPr>
            <p:spPr>
              <a:xfrm>
                <a:off x="5246875" y="1166125"/>
                <a:ext cx="2205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682" extrusionOk="0">
                    <a:moveTo>
                      <a:pt x="882" y="0"/>
                    </a:moveTo>
                    <a:lnTo>
                      <a:pt x="0" y="6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4" name="Google Shape;10804;p73"/>
              <p:cNvSpPr/>
              <p:nvPr/>
            </p:nvSpPr>
            <p:spPr>
              <a:xfrm>
                <a:off x="5249875" y="1129325"/>
                <a:ext cx="15300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62" extrusionOk="0">
                    <a:moveTo>
                      <a:pt x="611" y="0"/>
                    </a:moveTo>
                    <a:lnTo>
                      <a:pt x="1" y="4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5" name="Google Shape;10805;p73"/>
              <p:cNvSpPr/>
              <p:nvPr/>
            </p:nvSpPr>
            <p:spPr>
              <a:xfrm>
                <a:off x="5253125" y="1092025"/>
                <a:ext cx="5550" cy="3775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51" extrusionOk="0">
                    <a:moveTo>
                      <a:pt x="221" y="0"/>
                    </a:moveTo>
                    <a:lnTo>
                      <a:pt x="1" y="1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6" name="Google Shape;10806;p73"/>
              <p:cNvSpPr/>
              <p:nvPr/>
            </p:nvSpPr>
            <p:spPr>
              <a:xfrm>
                <a:off x="5239625" y="1277275"/>
                <a:ext cx="122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82" extrusionOk="0">
                    <a:moveTo>
                      <a:pt x="491" y="1"/>
                    </a:moveTo>
                    <a:lnTo>
                      <a:pt x="0" y="3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7" name="Google Shape;10807;p73"/>
              <p:cNvSpPr/>
              <p:nvPr/>
            </p:nvSpPr>
            <p:spPr>
              <a:xfrm>
                <a:off x="5297450" y="1335100"/>
                <a:ext cx="95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1" extrusionOk="0">
                    <a:moveTo>
                      <a:pt x="38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8" name="Google Shape;10808;p73"/>
              <p:cNvSpPr/>
              <p:nvPr/>
            </p:nvSpPr>
            <p:spPr>
              <a:xfrm>
                <a:off x="5315475" y="1313075"/>
                <a:ext cx="15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1" extrusionOk="0">
                    <a:moveTo>
                      <a:pt x="60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9" name="Google Shape;10809;p73"/>
              <p:cNvSpPr/>
              <p:nvPr/>
            </p:nvSpPr>
            <p:spPr>
              <a:xfrm>
                <a:off x="5336250" y="1290300"/>
                <a:ext cx="1730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1" extrusionOk="0">
                    <a:moveTo>
                      <a:pt x="691" y="1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0" name="Google Shape;10810;p73"/>
              <p:cNvSpPr/>
              <p:nvPr/>
            </p:nvSpPr>
            <p:spPr>
              <a:xfrm>
                <a:off x="5353025" y="1264250"/>
                <a:ext cx="18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11" extrusionOk="0">
                    <a:moveTo>
                      <a:pt x="72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1" name="Google Shape;10811;p73"/>
              <p:cNvSpPr/>
              <p:nvPr/>
            </p:nvSpPr>
            <p:spPr>
              <a:xfrm>
                <a:off x="5370800" y="1235975"/>
                <a:ext cx="148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1" extrusionOk="0">
                    <a:moveTo>
                      <a:pt x="591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2" name="Google Shape;10812;p73"/>
              <p:cNvSpPr/>
              <p:nvPr/>
            </p:nvSpPr>
            <p:spPr>
              <a:xfrm>
                <a:off x="5383575" y="1206675"/>
                <a:ext cx="140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1" extrusionOk="0">
                    <a:moveTo>
                      <a:pt x="56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3" name="Google Shape;10813;p73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793" y="1523"/>
                      <a:pt x="2083" y="1593"/>
                    </a:cubicBezTo>
                    <a:cubicBezTo>
                      <a:pt x="2309" y="1648"/>
                      <a:pt x="2487" y="1654"/>
                      <a:pt x="2554" y="1654"/>
                    </a:cubicBezTo>
                    <a:cubicBezTo>
                      <a:pt x="2574" y="1654"/>
                      <a:pt x="2584" y="1653"/>
                      <a:pt x="2584" y="1653"/>
                    </a:cubicBezTo>
                    <a:lnTo>
                      <a:pt x="2584" y="1653"/>
                    </a:lnTo>
                    <a:lnTo>
                      <a:pt x="2204" y="1994"/>
                    </a:lnTo>
                    <a:cubicBezTo>
                      <a:pt x="2554" y="2354"/>
                      <a:pt x="2935" y="2524"/>
                      <a:pt x="3225" y="2605"/>
                    </a:cubicBezTo>
                    <a:cubicBezTo>
                      <a:pt x="3419" y="2658"/>
                      <a:pt x="3572" y="2667"/>
                      <a:pt x="3653" y="2667"/>
                    </a:cubicBezTo>
                    <a:cubicBezTo>
                      <a:pt x="3693" y="2667"/>
                      <a:pt x="3716" y="2665"/>
                      <a:pt x="3716" y="2665"/>
                    </a:cubicBezTo>
                    <a:lnTo>
                      <a:pt x="3716" y="2665"/>
                    </a:lnTo>
                    <a:lnTo>
                      <a:pt x="3335" y="3005"/>
                    </a:lnTo>
                    <a:cubicBezTo>
                      <a:pt x="3696" y="3376"/>
                      <a:pt x="4086" y="3536"/>
                      <a:pt x="4377" y="3606"/>
                    </a:cubicBezTo>
                    <a:cubicBezTo>
                      <a:pt x="4527" y="3636"/>
                      <a:pt x="4647" y="3646"/>
                      <a:pt x="4737" y="3646"/>
                    </a:cubicBezTo>
                    <a:cubicBezTo>
                      <a:pt x="4764" y="3649"/>
                      <a:pt x="4787" y="3650"/>
                      <a:pt x="4807" y="3650"/>
                    </a:cubicBezTo>
                    <a:cubicBezTo>
                      <a:pt x="4845" y="3650"/>
                      <a:pt x="4867" y="3646"/>
                      <a:pt x="4867" y="3646"/>
                    </a:cubicBezTo>
                    <a:lnTo>
                      <a:pt x="4867" y="3646"/>
                    </a:lnTo>
                    <a:lnTo>
                      <a:pt x="4517" y="4017"/>
                    </a:lnTo>
                    <a:cubicBezTo>
                      <a:pt x="4897" y="4367"/>
                      <a:pt x="5308" y="4497"/>
                      <a:pt x="5598" y="4537"/>
                    </a:cubicBezTo>
                    <a:cubicBezTo>
                      <a:pt x="5686" y="4549"/>
                      <a:pt x="5764" y="4554"/>
                      <a:pt x="5829" y="4554"/>
                    </a:cubicBezTo>
                    <a:cubicBezTo>
                      <a:pt x="5876" y="4554"/>
                      <a:pt x="5916" y="4551"/>
                      <a:pt x="5949" y="4547"/>
                    </a:cubicBezTo>
                    <a:cubicBezTo>
                      <a:pt x="6039" y="4537"/>
                      <a:pt x="6089" y="4527"/>
                      <a:pt x="6089" y="4527"/>
                    </a:cubicBezTo>
                    <a:lnTo>
                      <a:pt x="6089" y="4527"/>
                    </a:lnTo>
                    <a:lnTo>
                      <a:pt x="5789" y="4938"/>
                    </a:lnTo>
                    <a:cubicBezTo>
                      <a:pt x="5999" y="5088"/>
                      <a:pt x="6219" y="5188"/>
                      <a:pt x="6410" y="5248"/>
                    </a:cubicBezTo>
                    <a:cubicBezTo>
                      <a:pt x="6610" y="5308"/>
                      <a:pt x="6790" y="5328"/>
                      <a:pt x="6930" y="5328"/>
                    </a:cubicBezTo>
                    <a:cubicBezTo>
                      <a:pt x="7010" y="5328"/>
                      <a:pt x="7070" y="5318"/>
                      <a:pt x="7131" y="5308"/>
                    </a:cubicBezTo>
                    <a:cubicBezTo>
                      <a:pt x="7181" y="5298"/>
                      <a:pt x="7231" y="5288"/>
                      <a:pt x="7271" y="5278"/>
                    </a:cubicBezTo>
                    <a:cubicBezTo>
                      <a:pt x="7351" y="5258"/>
                      <a:pt x="7391" y="5238"/>
                      <a:pt x="7391" y="5238"/>
                    </a:cubicBezTo>
                    <a:lnTo>
                      <a:pt x="7391" y="5238"/>
                    </a:lnTo>
                    <a:lnTo>
                      <a:pt x="7191" y="5699"/>
                    </a:lnTo>
                    <a:cubicBezTo>
                      <a:pt x="7311" y="5759"/>
                      <a:pt x="7431" y="5809"/>
                      <a:pt x="7541" y="5849"/>
                    </a:cubicBezTo>
                    <a:cubicBezTo>
                      <a:pt x="7651" y="5879"/>
                      <a:pt x="7761" y="5899"/>
                      <a:pt x="7862" y="5919"/>
                    </a:cubicBezTo>
                    <a:cubicBezTo>
                      <a:pt x="7962" y="5929"/>
                      <a:pt x="8052" y="5929"/>
                      <a:pt x="8142" y="5929"/>
                    </a:cubicBezTo>
                    <a:cubicBezTo>
                      <a:pt x="8232" y="5919"/>
                      <a:pt x="8302" y="5909"/>
                      <a:pt x="8372" y="5889"/>
                    </a:cubicBezTo>
                    <a:cubicBezTo>
                      <a:pt x="8512" y="5869"/>
                      <a:pt x="8613" y="5819"/>
                      <a:pt x="8693" y="5789"/>
                    </a:cubicBezTo>
                    <a:cubicBezTo>
                      <a:pt x="8753" y="5749"/>
                      <a:pt x="8793" y="5729"/>
                      <a:pt x="8803" y="5729"/>
                    </a:cubicBezTo>
                    <a:lnTo>
                      <a:pt x="8803" y="5729"/>
                    </a:lnTo>
                    <a:lnTo>
                      <a:pt x="8703" y="6220"/>
                    </a:lnTo>
                    <a:cubicBezTo>
                      <a:pt x="8980" y="6316"/>
                      <a:pt x="9225" y="6351"/>
                      <a:pt x="9435" y="6351"/>
                    </a:cubicBezTo>
                    <a:cubicBezTo>
                      <a:pt x="9596" y="6351"/>
                      <a:pt x="9737" y="6330"/>
                      <a:pt x="9854" y="6300"/>
                    </a:cubicBezTo>
                    <a:cubicBezTo>
                      <a:pt x="10125" y="6240"/>
                      <a:pt x="10275" y="6130"/>
                      <a:pt x="10275" y="6129"/>
                    </a:cubicBezTo>
                    <a:lnTo>
                      <a:pt x="10275" y="6129"/>
                    </a:lnTo>
                    <a:lnTo>
                      <a:pt x="10185" y="6630"/>
                    </a:lnTo>
                    <a:cubicBezTo>
                      <a:pt x="10458" y="6719"/>
                      <a:pt x="10703" y="6753"/>
                      <a:pt x="10913" y="6753"/>
                    </a:cubicBezTo>
                    <a:cubicBezTo>
                      <a:pt x="11081" y="6753"/>
                      <a:pt x="11226" y="6731"/>
                      <a:pt x="11346" y="6700"/>
                    </a:cubicBezTo>
                    <a:cubicBezTo>
                      <a:pt x="11376" y="6690"/>
                      <a:pt x="11417" y="6680"/>
                      <a:pt x="11467" y="6670"/>
                    </a:cubicBezTo>
                    <a:cubicBezTo>
                      <a:pt x="11693" y="6629"/>
                      <a:pt x="11921" y="6609"/>
                      <a:pt x="12149" y="6609"/>
                    </a:cubicBezTo>
                    <a:cubicBezTo>
                      <a:pt x="12583" y="6609"/>
                      <a:pt x="13015" y="6682"/>
                      <a:pt x="13429" y="6820"/>
                    </a:cubicBezTo>
                    <a:lnTo>
                      <a:pt x="15883" y="764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4" name="Google Shape;10814;p73"/>
              <p:cNvSpPr/>
              <p:nvPr/>
            </p:nvSpPr>
            <p:spPr>
              <a:xfrm>
                <a:off x="4847825" y="1418725"/>
                <a:ext cx="369275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87" extrusionOk="0">
                    <a:moveTo>
                      <a:pt x="14771" y="1"/>
                    </a:moveTo>
                    <a:lnTo>
                      <a:pt x="0" y="1993"/>
                    </a:lnTo>
                    <a:cubicBezTo>
                      <a:pt x="0" y="1993"/>
                      <a:pt x="1399" y="2164"/>
                      <a:pt x="1984" y="2164"/>
                    </a:cubicBezTo>
                    <a:cubicBezTo>
                      <a:pt x="2094" y="2164"/>
                      <a:pt x="2175" y="2158"/>
                      <a:pt x="2213" y="2144"/>
                    </a:cubicBezTo>
                    <a:cubicBezTo>
                      <a:pt x="2453" y="2064"/>
                      <a:pt x="2584" y="1953"/>
                      <a:pt x="2584" y="1953"/>
                    </a:cubicBezTo>
                    <a:lnTo>
                      <a:pt x="2584" y="1953"/>
                    </a:lnTo>
                    <a:lnTo>
                      <a:pt x="2484" y="2374"/>
                    </a:lnTo>
                    <a:cubicBezTo>
                      <a:pt x="2639" y="2408"/>
                      <a:pt x="2785" y="2422"/>
                      <a:pt x="2920" y="2422"/>
                    </a:cubicBezTo>
                    <a:cubicBezTo>
                      <a:pt x="3143" y="2422"/>
                      <a:pt x="3335" y="2384"/>
                      <a:pt x="3485" y="2334"/>
                    </a:cubicBezTo>
                    <a:cubicBezTo>
                      <a:pt x="3725" y="2254"/>
                      <a:pt x="3865" y="2144"/>
                      <a:pt x="3866" y="2144"/>
                    </a:cubicBezTo>
                    <a:lnTo>
                      <a:pt x="3866" y="2144"/>
                    </a:lnTo>
                    <a:lnTo>
                      <a:pt x="3755" y="2564"/>
                    </a:lnTo>
                    <a:cubicBezTo>
                      <a:pt x="3902" y="2596"/>
                      <a:pt x="4040" y="2609"/>
                      <a:pt x="4168" y="2609"/>
                    </a:cubicBezTo>
                    <a:cubicBezTo>
                      <a:pt x="4407" y="2609"/>
                      <a:pt x="4610" y="2563"/>
                      <a:pt x="4767" y="2504"/>
                    </a:cubicBezTo>
                    <a:cubicBezTo>
                      <a:pt x="4887" y="2454"/>
                      <a:pt x="4977" y="2404"/>
                      <a:pt x="5037" y="2364"/>
                    </a:cubicBezTo>
                    <a:cubicBezTo>
                      <a:pt x="5097" y="2334"/>
                      <a:pt x="5127" y="2304"/>
                      <a:pt x="5127" y="2304"/>
                    </a:cubicBezTo>
                    <a:lnTo>
                      <a:pt x="5127" y="2304"/>
                    </a:lnTo>
                    <a:lnTo>
                      <a:pt x="5047" y="2724"/>
                    </a:lnTo>
                    <a:cubicBezTo>
                      <a:pt x="5155" y="2742"/>
                      <a:pt x="5258" y="2749"/>
                      <a:pt x="5354" y="2749"/>
                    </a:cubicBezTo>
                    <a:cubicBezTo>
                      <a:pt x="5652" y="2749"/>
                      <a:pt x="5892" y="2677"/>
                      <a:pt x="6059" y="2594"/>
                    </a:cubicBezTo>
                    <a:cubicBezTo>
                      <a:pt x="6179" y="2534"/>
                      <a:pt x="6259" y="2474"/>
                      <a:pt x="6319" y="2434"/>
                    </a:cubicBezTo>
                    <a:cubicBezTo>
                      <a:pt x="6369" y="2384"/>
                      <a:pt x="6399" y="2354"/>
                      <a:pt x="6399" y="2354"/>
                    </a:cubicBezTo>
                    <a:lnTo>
                      <a:pt x="6399" y="2354"/>
                    </a:lnTo>
                    <a:lnTo>
                      <a:pt x="6379" y="2784"/>
                    </a:lnTo>
                    <a:cubicBezTo>
                      <a:pt x="6409" y="2786"/>
                      <a:pt x="6438" y="2786"/>
                      <a:pt x="6466" y="2786"/>
                    </a:cubicBezTo>
                    <a:cubicBezTo>
                      <a:pt x="6658" y="2786"/>
                      <a:pt x="6822" y="2758"/>
                      <a:pt x="6970" y="2714"/>
                    </a:cubicBezTo>
                    <a:cubicBezTo>
                      <a:pt x="7130" y="2664"/>
                      <a:pt x="7270" y="2594"/>
                      <a:pt x="7370" y="2524"/>
                    </a:cubicBezTo>
                    <a:cubicBezTo>
                      <a:pt x="7421" y="2494"/>
                      <a:pt x="7461" y="2464"/>
                      <a:pt x="7501" y="2424"/>
                    </a:cubicBezTo>
                    <a:cubicBezTo>
                      <a:pt x="7541" y="2394"/>
                      <a:pt x="7571" y="2364"/>
                      <a:pt x="7591" y="2334"/>
                    </a:cubicBezTo>
                    <a:cubicBezTo>
                      <a:pt x="7631" y="2284"/>
                      <a:pt x="7651" y="2254"/>
                      <a:pt x="7651" y="2254"/>
                    </a:cubicBezTo>
                    <a:lnTo>
                      <a:pt x="7731" y="2674"/>
                    </a:lnTo>
                    <a:cubicBezTo>
                      <a:pt x="7841" y="2664"/>
                      <a:pt x="7951" y="2634"/>
                      <a:pt x="8041" y="2614"/>
                    </a:cubicBezTo>
                    <a:cubicBezTo>
                      <a:pt x="8142" y="2584"/>
                      <a:pt x="8222" y="2544"/>
                      <a:pt x="8302" y="2514"/>
                    </a:cubicBezTo>
                    <a:cubicBezTo>
                      <a:pt x="8382" y="2474"/>
                      <a:pt x="8442" y="2434"/>
                      <a:pt x="8502" y="2394"/>
                    </a:cubicBezTo>
                    <a:cubicBezTo>
                      <a:pt x="8562" y="2344"/>
                      <a:pt x="8612" y="2304"/>
                      <a:pt x="8652" y="2264"/>
                    </a:cubicBezTo>
                    <a:cubicBezTo>
                      <a:pt x="8732" y="2174"/>
                      <a:pt x="8792" y="2094"/>
                      <a:pt x="8822" y="2033"/>
                    </a:cubicBezTo>
                    <a:cubicBezTo>
                      <a:pt x="8863" y="1983"/>
                      <a:pt x="8873" y="1943"/>
                      <a:pt x="8873" y="1943"/>
                    </a:cubicBezTo>
                    <a:lnTo>
                      <a:pt x="9033" y="2344"/>
                    </a:lnTo>
                    <a:cubicBezTo>
                      <a:pt x="9463" y="2234"/>
                      <a:pt x="9734" y="2033"/>
                      <a:pt x="9894" y="1853"/>
                    </a:cubicBezTo>
                    <a:cubicBezTo>
                      <a:pt x="10044" y="1693"/>
                      <a:pt x="10104" y="1543"/>
                      <a:pt x="10104" y="1533"/>
                    </a:cubicBezTo>
                    <a:lnTo>
                      <a:pt x="10275" y="1933"/>
                    </a:lnTo>
                    <a:cubicBezTo>
                      <a:pt x="10695" y="1823"/>
                      <a:pt x="10965" y="1623"/>
                      <a:pt x="11126" y="1443"/>
                    </a:cubicBezTo>
                    <a:cubicBezTo>
                      <a:pt x="11146" y="1423"/>
                      <a:pt x="11166" y="1403"/>
                      <a:pt x="11206" y="1373"/>
                    </a:cubicBezTo>
                    <a:cubicBezTo>
                      <a:pt x="11606" y="982"/>
                      <a:pt x="12107" y="702"/>
                      <a:pt x="12648" y="561"/>
                    </a:cubicBezTo>
                    <a:lnTo>
                      <a:pt x="1477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5" name="Google Shape;10815;p73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lnTo>
                      <a:pt x="1" y="6720"/>
                    </a:lnTo>
                    <a:cubicBezTo>
                      <a:pt x="1" y="6720"/>
                      <a:pt x="1232" y="5959"/>
                      <a:pt x="1333" y="5799"/>
                    </a:cubicBezTo>
                    <a:cubicBezTo>
                      <a:pt x="1433" y="5648"/>
                      <a:pt x="1463" y="5528"/>
                      <a:pt x="1463" y="5528"/>
                    </a:cubicBezTo>
                    <a:lnTo>
                      <a:pt x="1593" y="5809"/>
                    </a:lnTo>
                    <a:cubicBezTo>
                      <a:pt x="1863" y="5679"/>
                      <a:pt x="2044" y="5488"/>
                      <a:pt x="2144" y="5328"/>
                    </a:cubicBezTo>
                    <a:cubicBezTo>
                      <a:pt x="2244" y="5178"/>
                      <a:pt x="2274" y="5048"/>
                      <a:pt x="2274" y="5048"/>
                    </a:cubicBezTo>
                    <a:lnTo>
                      <a:pt x="2404" y="5338"/>
                    </a:lnTo>
                    <a:cubicBezTo>
                      <a:pt x="2685" y="5198"/>
                      <a:pt x="2855" y="5008"/>
                      <a:pt x="2955" y="4847"/>
                    </a:cubicBezTo>
                    <a:cubicBezTo>
                      <a:pt x="2995" y="4767"/>
                      <a:pt x="3025" y="4697"/>
                      <a:pt x="3045" y="4647"/>
                    </a:cubicBezTo>
                    <a:cubicBezTo>
                      <a:pt x="3065" y="4597"/>
                      <a:pt x="3065" y="4567"/>
                      <a:pt x="3065" y="4567"/>
                    </a:cubicBezTo>
                    <a:lnTo>
                      <a:pt x="3215" y="4847"/>
                    </a:lnTo>
                    <a:cubicBezTo>
                      <a:pt x="3496" y="4687"/>
                      <a:pt x="3656" y="4477"/>
                      <a:pt x="3736" y="4307"/>
                    </a:cubicBezTo>
                    <a:cubicBezTo>
                      <a:pt x="3776" y="4226"/>
                      <a:pt x="3796" y="4156"/>
                      <a:pt x="3806" y="4106"/>
                    </a:cubicBezTo>
                    <a:cubicBezTo>
                      <a:pt x="3816" y="4056"/>
                      <a:pt x="3816" y="4026"/>
                      <a:pt x="3816" y="4026"/>
                    </a:cubicBezTo>
                    <a:lnTo>
                      <a:pt x="3996" y="4277"/>
                    </a:lnTo>
                    <a:cubicBezTo>
                      <a:pt x="4137" y="4176"/>
                      <a:pt x="4237" y="4076"/>
                      <a:pt x="4307" y="3966"/>
                    </a:cubicBezTo>
                    <a:cubicBezTo>
                      <a:pt x="4377" y="3866"/>
                      <a:pt x="4427" y="3766"/>
                      <a:pt x="4447" y="3676"/>
                    </a:cubicBezTo>
                    <a:cubicBezTo>
                      <a:pt x="4467" y="3636"/>
                      <a:pt x="4477" y="3596"/>
                      <a:pt x="4477" y="3566"/>
                    </a:cubicBezTo>
                    <a:cubicBezTo>
                      <a:pt x="4487" y="3526"/>
                      <a:pt x="4487" y="3495"/>
                      <a:pt x="4487" y="3475"/>
                    </a:cubicBezTo>
                    <a:cubicBezTo>
                      <a:pt x="4487" y="3425"/>
                      <a:pt x="4487" y="3395"/>
                      <a:pt x="4487" y="3395"/>
                    </a:cubicBezTo>
                    <a:lnTo>
                      <a:pt x="4717" y="3596"/>
                    </a:lnTo>
                    <a:cubicBezTo>
                      <a:pt x="4777" y="3546"/>
                      <a:pt x="4828" y="3475"/>
                      <a:pt x="4868" y="3425"/>
                    </a:cubicBezTo>
                    <a:cubicBezTo>
                      <a:pt x="4908" y="3365"/>
                      <a:pt x="4948" y="3305"/>
                      <a:pt x="4978" y="3245"/>
                    </a:cubicBezTo>
                    <a:cubicBezTo>
                      <a:pt x="4998" y="3195"/>
                      <a:pt x="5018" y="3135"/>
                      <a:pt x="5038" y="3085"/>
                    </a:cubicBezTo>
                    <a:cubicBezTo>
                      <a:pt x="5048" y="3035"/>
                      <a:pt x="5058" y="2985"/>
                      <a:pt x="5058" y="2945"/>
                    </a:cubicBezTo>
                    <a:cubicBezTo>
                      <a:pt x="5068" y="2855"/>
                      <a:pt x="5068" y="2784"/>
                      <a:pt x="5058" y="2734"/>
                    </a:cubicBezTo>
                    <a:cubicBezTo>
                      <a:pt x="5048" y="2694"/>
                      <a:pt x="5038" y="2664"/>
                      <a:pt x="5038" y="2664"/>
                    </a:cubicBezTo>
                    <a:lnTo>
                      <a:pt x="5038" y="2664"/>
                    </a:lnTo>
                    <a:lnTo>
                      <a:pt x="5318" y="2815"/>
                    </a:lnTo>
                    <a:cubicBezTo>
                      <a:pt x="5388" y="2724"/>
                      <a:pt x="5438" y="2564"/>
                      <a:pt x="5478" y="2404"/>
                    </a:cubicBezTo>
                    <a:cubicBezTo>
                      <a:pt x="5609" y="1873"/>
                      <a:pt x="5779" y="1362"/>
                      <a:pt x="6009" y="862"/>
                    </a:cubicBezTo>
                    <a:cubicBezTo>
                      <a:pt x="6169" y="501"/>
                      <a:pt x="6350" y="141"/>
                      <a:pt x="64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6" name="Google Shape;10816;p73"/>
              <p:cNvSpPr/>
              <p:nvPr/>
            </p:nvSpPr>
            <p:spPr>
              <a:xfrm>
                <a:off x="5069125" y="1310325"/>
                <a:ext cx="6775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952" extrusionOk="0">
                    <a:moveTo>
                      <a:pt x="1" y="1"/>
                    </a:moveTo>
                    <a:lnTo>
                      <a:pt x="271" y="95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7" name="Google Shape;10817;p73"/>
              <p:cNvSpPr/>
              <p:nvPr/>
            </p:nvSpPr>
            <p:spPr>
              <a:xfrm>
                <a:off x="5037325" y="1290050"/>
                <a:ext cx="830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332" h="1183" extrusionOk="0">
                    <a:moveTo>
                      <a:pt x="1" y="0"/>
                    </a:moveTo>
                    <a:lnTo>
                      <a:pt x="331" y="11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8" name="Google Shape;10818;p73"/>
              <p:cNvSpPr/>
              <p:nvPr/>
            </p:nvSpPr>
            <p:spPr>
              <a:xfrm>
                <a:off x="5002775" y="1276025"/>
                <a:ext cx="7800" cy="2657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063" extrusionOk="0">
                    <a:moveTo>
                      <a:pt x="1" y="1"/>
                    </a:moveTo>
                    <a:lnTo>
                      <a:pt x="311" y="106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9" name="Google Shape;10819;p73"/>
              <p:cNvSpPr/>
              <p:nvPr/>
            </p:nvSpPr>
            <p:spPr>
              <a:xfrm>
                <a:off x="4967225" y="1266025"/>
                <a:ext cx="50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732" extrusionOk="0">
                    <a:moveTo>
                      <a:pt x="1" y="0"/>
                    </a:moveTo>
                    <a:lnTo>
                      <a:pt x="201" y="7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0" name="Google Shape;10820;p73"/>
              <p:cNvSpPr/>
              <p:nvPr/>
            </p:nvSpPr>
            <p:spPr>
              <a:xfrm>
                <a:off x="4929925" y="1258250"/>
                <a:ext cx="17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262" extrusionOk="0">
                    <a:moveTo>
                      <a:pt x="1" y="1"/>
                    </a:moveTo>
                    <a:lnTo>
                      <a:pt x="71" y="2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1" name="Google Shape;10821;p73"/>
              <p:cNvSpPr/>
              <p:nvPr/>
            </p:nvSpPr>
            <p:spPr>
              <a:xfrm>
                <a:off x="5099925" y="1332850"/>
                <a:ext cx="4275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592" extrusionOk="0">
                    <a:moveTo>
                      <a:pt x="0" y="1"/>
                    </a:moveTo>
                    <a:lnTo>
                      <a:pt x="170" y="5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2" name="Google Shape;10822;p73"/>
              <p:cNvSpPr/>
              <p:nvPr/>
            </p:nvSpPr>
            <p:spPr>
              <a:xfrm>
                <a:off x="5094400" y="1412725"/>
                <a:ext cx="680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71" extrusionOk="0">
                    <a:moveTo>
                      <a:pt x="1" y="0"/>
                    </a:moveTo>
                    <a:lnTo>
                      <a:pt x="271" y="2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3" name="Google Shape;10823;p73"/>
              <p:cNvSpPr/>
              <p:nvPr/>
            </p:nvSpPr>
            <p:spPr>
              <a:xfrm>
                <a:off x="5062375" y="1411475"/>
                <a:ext cx="1052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31" extrusionOk="0">
                    <a:moveTo>
                      <a:pt x="0" y="0"/>
                    </a:moveTo>
                    <a:lnTo>
                      <a:pt x="421" y="4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4" name="Google Shape;10824;p73"/>
              <p:cNvSpPr/>
              <p:nvPr/>
            </p:nvSpPr>
            <p:spPr>
              <a:xfrm>
                <a:off x="5030075" y="1411225"/>
                <a:ext cx="11775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81" extrusionOk="0">
                    <a:moveTo>
                      <a:pt x="0" y="0"/>
                    </a:moveTo>
                    <a:lnTo>
                      <a:pt x="471" y="4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5" name="Google Shape;10825;p73"/>
              <p:cNvSpPr/>
              <p:nvPr/>
            </p:nvSpPr>
            <p:spPr>
              <a:xfrm>
                <a:off x="4999025" y="1416975"/>
                <a:ext cx="1280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512" h="512" extrusionOk="0">
                    <a:moveTo>
                      <a:pt x="1" y="1"/>
                    </a:moveTo>
                    <a:lnTo>
                      <a:pt x="511" y="5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6" name="Google Shape;10826;p73"/>
              <p:cNvSpPr/>
              <p:nvPr/>
            </p:nvSpPr>
            <p:spPr>
              <a:xfrm>
                <a:off x="4968725" y="1426750"/>
                <a:ext cx="10300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11" extrusionOk="0">
                    <a:moveTo>
                      <a:pt x="1" y="0"/>
                    </a:moveTo>
                    <a:lnTo>
                      <a:pt x="411" y="4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7" name="Google Shape;10827;p73"/>
              <p:cNvSpPr/>
              <p:nvPr/>
            </p:nvSpPr>
            <p:spPr>
              <a:xfrm>
                <a:off x="4939450" y="1438500"/>
                <a:ext cx="9775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402" extrusionOk="0">
                    <a:moveTo>
                      <a:pt x="0" y="1"/>
                    </a:moveTo>
                    <a:lnTo>
                      <a:pt x="391" y="4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8" name="Google Shape;10828;p73"/>
              <p:cNvSpPr/>
              <p:nvPr/>
            </p:nvSpPr>
            <p:spPr>
              <a:xfrm>
                <a:off x="5040575" y="1360900"/>
                <a:ext cx="228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381" extrusionOk="0">
                    <a:moveTo>
                      <a:pt x="1" y="381"/>
                    </a:moveTo>
                    <a:lnTo>
                      <a:pt x="91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9" name="Google Shape;10829;p73"/>
              <p:cNvSpPr/>
              <p:nvPr/>
            </p:nvSpPr>
            <p:spPr>
              <a:xfrm>
                <a:off x="5005025" y="1346375"/>
                <a:ext cx="280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482" extrusionOk="0">
                    <a:moveTo>
                      <a:pt x="1" y="481"/>
                    </a:moveTo>
                    <a:lnTo>
                      <a:pt x="11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0" name="Google Shape;10830;p73"/>
              <p:cNvSpPr/>
              <p:nvPr/>
            </p:nvSpPr>
            <p:spPr>
              <a:xfrm>
                <a:off x="4972500" y="1329600"/>
                <a:ext cx="2555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432" extrusionOk="0">
                    <a:moveTo>
                      <a:pt x="0" y="431"/>
                    </a:moveTo>
                    <a:lnTo>
                      <a:pt x="10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1" name="Google Shape;10831;p73"/>
              <p:cNvSpPr/>
              <p:nvPr/>
            </p:nvSpPr>
            <p:spPr>
              <a:xfrm>
                <a:off x="4942200" y="1311325"/>
                <a:ext cx="17550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02" extrusionOk="0">
                    <a:moveTo>
                      <a:pt x="0" y="301"/>
                    </a:moveTo>
                    <a:lnTo>
                      <a:pt x="7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2" name="Google Shape;10832;p73"/>
              <p:cNvSpPr/>
              <p:nvPr/>
            </p:nvSpPr>
            <p:spPr>
              <a:xfrm>
                <a:off x="4912900" y="1291800"/>
                <a:ext cx="63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11" extrusionOk="0">
                    <a:moveTo>
                      <a:pt x="1" y="111"/>
                    </a:moveTo>
                    <a:lnTo>
                      <a:pt x="25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3" name="Google Shape;10833;p73"/>
              <p:cNvSpPr/>
              <p:nvPr/>
            </p:nvSpPr>
            <p:spPr>
              <a:xfrm>
                <a:off x="5077625" y="1374425"/>
                <a:ext cx="14050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241" extrusionOk="0">
                    <a:moveTo>
                      <a:pt x="1" y="240"/>
                    </a:moveTo>
                    <a:lnTo>
                      <a:pt x="56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4" name="Google Shape;10834;p73"/>
              <p:cNvSpPr/>
              <p:nvPr/>
            </p:nvSpPr>
            <p:spPr>
              <a:xfrm>
                <a:off x="5100675" y="1448525"/>
                <a:ext cx="4775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331" extrusionOk="0">
                    <a:moveTo>
                      <a:pt x="0" y="331"/>
                    </a:moveTo>
                    <a:lnTo>
                      <a:pt x="1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5" name="Google Shape;10835;p73"/>
              <p:cNvSpPr/>
              <p:nvPr/>
            </p:nvSpPr>
            <p:spPr>
              <a:xfrm>
                <a:off x="5069875" y="1453275"/>
                <a:ext cx="7525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522" extrusionOk="0">
                    <a:moveTo>
                      <a:pt x="1" y="521"/>
                    </a:moveTo>
                    <a:lnTo>
                      <a:pt x="3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6" name="Google Shape;10836;p73"/>
              <p:cNvSpPr/>
              <p:nvPr/>
            </p:nvSpPr>
            <p:spPr>
              <a:xfrm>
                <a:off x="5038825" y="1460275"/>
                <a:ext cx="830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332" h="592" extrusionOk="0">
                    <a:moveTo>
                      <a:pt x="1" y="592"/>
                    </a:moveTo>
                    <a:lnTo>
                      <a:pt x="33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7" name="Google Shape;10837;p73"/>
              <p:cNvSpPr/>
              <p:nvPr/>
            </p:nvSpPr>
            <p:spPr>
              <a:xfrm>
                <a:off x="5007300" y="1461800"/>
                <a:ext cx="9025" cy="16025"/>
              </a:xfrm>
              <a:custGeom>
                <a:avLst/>
                <a:gdLst/>
                <a:ahLst/>
                <a:cxnLst/>
                <a:rect l="l" t="t" r="r" b="b"/>
                <a:pathLst>
                  <a:path w="361" h="641" extrusionOk="0">
                    <a:moveTo>
                      <a:pt x="0" y="641"/>
                    </a:moveTo>
                    <a:lnTo>
                      <a:pt x="36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8" name="Google Shape;10838;p73"/>
              <p:cNvSpPr/>
              <p:nvPr/>
            </p:nvSpPr>
            <p:spPr>
              <a:xfrm>
                <a:off x="4975500" y="1463300"/>
                <a:ext cx="72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291" h="521" extrusionOk="0">
                    <a:moveTo>
                      <a:pt x="0" y="521"/>
                    </a:moveTo>
                    <a:lnTo>
                      <a:pt x="2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9" name="Google Shape;10839;p73"/>
              <p:cNvSpPr/>
              <p:nvPr/>
            </p:nvSpPr>
            <p:spPr>
              <a:xfrm>
                <a:off x="4944200" y="1460025"/>
                <a:ext cx="6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492" extrusionOk="0">
                    <a:moveTo>
                      <a:pt x="1" y="492"/>
                    </a:moveTo>
                    <a:lnTo>
                      <a:pt x="27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0" name="Google Shape;10840;p73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lnTo>
                      <a:pt x="10205" y="17545"/>
                    </a:lnTo>
                    <a:lnTo>
                      <a:pt x="9484" y="15331"/>
                    </a:lnTo>
                    <a:cubicBezTo>
                      <a:pt x="9394" y="15071"/>
                      <a:pt x="9324" y="14791"/>
                      <a:pt x="9293" y="14510"/>
                    </a:cubicBezTo>
                    <a:cubicBezTo>
                      <a:pt x="9283" y="14360"/>
                      <a:pt x="9273" y="14200"/>
                      <a:pt x="9293" y="14090"/>
                    </a:cubicBezTo>
                    <a:cubicBezTo>
                      <a:pt x="9344" y="13769"/>
                      <a:pt x="9344" y="13319"/>
                      <a:pt x="9113" y="12768"/>
                    </a:cubicBezTo>
                    <a:lnTo>
                      <a:pt x="8542" y="12918"/>
                    </a:lnTo>
                    <a:cubicBezTo>
                      <a:pt x="8552" y="12908"/>
                      <a:pt x="8663" y="12728"/>
                      <a:pt x="8713" y="12417"/>
                    </a:cubicBezTo>
                    <a:cubicBezTo>
                      <a:pt x="8763" y="12097"/>
                      <a:pt x="8763" y="11646"/>
                      <a:pt x="8522" y="11096"/>
                    </a:cubicBezTo>
                    <a:lnTo>
                      <a:pt x="7962" y="11246"/>
                    </a:lnTo>
                    <a:cubicBezTo>
                      <a:pt x="7962" y="11236"/>
                      <a:pt x="8072" y="11055"/>
                      <a:pt x="8122" y="10745"/>
                    </a:cubicBezTo>
                    <a:cubicBezTo>
                      <a:pt x="8172" y="10425"/>
                      <a:pt x="8162" y="9974"/>
                      <a:pt x="7922" y="9423"/>
                    </a:cubicBezTo>
                    <a:lnTo>
                      <a:pt x="7361" y="9583"/>
                    </a:lnTo>
                    <a:cubicBezTo>
                      <a:pt x="7371" y="9573"/>
                      <a:pt x="7391" y="9533"/>
                      <a:pt x="7421" y="9453"/>
                    </a:cubicBezTo>
                    <a:cubicBezTo>
                      <a:pt x="7461" y="9363"/>
                      <a:pt x="7501" y="9243"/>
                      <a:pt x="7521" y="9083"/>
                    </a:cubicBezTo>
                    <a:cubicBezTo>
                      <a:pt x="7531" y="9003"/>
                      <a:pt x="7541" y="8912"/>
                      <a:pt x="7531" y="8812"/>
                    </a:cubicBezTo>
                    <a:cubicBezTo>
                      <a:pt x="7531" y="8712"/>
                      <a:pt x="7521" y="8602"/>
                      <a:pt x="7491" y="8492"/>
                    </a:cubicBezTo>
                    <a:cubicBezTo>
                      <a:pt x="7471" y="8382"/>
                      <a:pt x="7431" y="8262"/>
                      <a:pt x="7381" y="8131"/>
                    </a:cubicBezTo>
                    <a:cubicBezTo>
                      <a:pt x="7331" y="8011"/>
                      <a:pt x="7271" y="7871"/>
                      <a:pt x="7191" y="7741"/>
                    </a:cubicBezTo>
                    <a:lnTo>
                      <a:pt x="6680" y="8011"/>
                    </a:lnTo>
                    <a:cubicBezTo>
                      <a:pt x="6680" y="8011"/>
                      <a:pt x="6700" y="7961"/>
                      <a:pt x="6710" y="7871"/>
                    </a:cubicBezTo>
                    <a:cubicBezTo>
                      <a:pt x="6720" y="7831"/>
                      <a:pt x="6730" y="7771"/>
                      <a:pt x="6740" y="7701"/>
                    </a:cubicBezTo>
                    <a:cubicBezTo>
                      <a:pt x="6740" y="7641"/>
                      <a:pt x="6740" y="7561"/>
                      <a:pt x="6730" y="7480"/>
                    </a:cubicBezTo>
                    <a:cubicBezTo>
                      <a:pt x="6730" y="7310"/>
                      <a:pt x="6690" y="7110"/>
                      <a:pt x="6600" y="6890"/>
                    </a:cubicBezTo>
                    <a:cubicBezTo>
                      <a:pt x="6520" y="6669"/>
                      <a:pt x="6379" y="6429"/>
                      <a:pt x="6179" y="6199"/>
                    </a:cubicBezTo>
                    <a:lnTo>
                      <a:pt x="5739" y="6579"/>
                    </a:lnTo>
                    <a:cubicBezTo>
                      <a:pt x="5739" y="6579"/>
                      <a:pt x="5749" y="6519"/>
                      <a:pt x="5749" y="6429"/>
                    </a:cubicBezTo>
                    <a:cubicBezTo>
                      <a:pt x="5749" y="6329"/>
                      <a:pt x="5739" y="6189"/>
                      <a:pt x="5708" y="6018"/>
                    </a:cubicBezTo>
                    <a:cubicBezTo>
                      <a:pt x="5638" y="5688"/>
                      <a:pt x="5448" y="5227"/>
                      <a:pt x="5007" y="4817"/>
                    </a:cubicBezTo>
                    <a:lnTo>
                      <a:pt x="4617" y="5257"/>
                    </a:lnTo>
                    <a:cubicBezTo>
                      <a:pt x="4617" y="5257"/>
                      <a:pt x="4617" y="5207"/>
                      <a:pt x="4607" y="5107"/>
                    </a:cubicBezTo>
                    <a:cubicBezTo>
                      <a:pt x="4597" y="5007"/>
                      <a:pt x="4577" y="4867"/>
                      <a:pt x="4527" y="4697"/>
                    </a:cubicBezTo>
                    <a:cubicBezTo>
                      <a:pt x="4427" y="4366"/>
                      <a:pt x="4196" y="3936"/>
                      <a:pt x="3756" y="3565"/>
                    </a:cubicBezTo>
                    <a:lnTo>
                      <a:pt x="3395" y="4026"/>
                    </a:lnTo>
                    <a:cubicBezTo>
                      <a:pt x="3395" y="4016"/>
                      <a:pt x="3385" y="3785"/>
                      <a:pt x="3275" y="3465"/>
                    </a:cubicBezTo>
                    <a:cubicBezTo>
                      <a:pt x="3155" y="3144"/>
                      <a:pt x="2925" y="2724"/>
                      <a:pt x="2484" y="2353"/>
                    </a:cubicBezTo>
                    <a:lnTo>
                      <a:pt x="2123" y="2814"/>
                    </a:lnTo>
                    <a:cubicBezTo>
                      <a:pt x="2123" y="2804"/>
                      <a:pt x="2113" y="2574"/>
                      <a:pt x="2013" y="2253"/>
                    </a:cubicBezTo>
                    <a:cubicBezTo>
                      <a:pt x="1903" y="192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1" name="Google Shape;10841;p73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cubicBezTo>
                      <a:pt x="1" y="1"/>
                      <a:pt x="732" y="2604"/>
                      <a:pt x="962" y="2864"/>
                    </a:cubicBezTo>
                    <a:cubicBezTo>
                      <a:pt x="1192" y="3114"/>
                      <a:pt x="1382" y="3235"/>
                      <a:pt x="1392" y="3235"/>
                    </a:cubicBezTo>
                    <a:lnTo>
                      <a:pt x="812" y="3325"/>
                    </a:lnTo>
                    <a:cubicBezTo>
                      <a:pt x="922" y="3895"/>
                      <a:pt x="1172" y="4296"/>
                      <a:pt x="1392" y="4566"/>
                    </a:cubicBezTo>
                    <a:cubicBezTo>
                      <a:pt x="1613" y="4817"/>
                      <a:pt x="1813" y="4937"/>
                      <a:pt x="1823" y="4947"/>
                    </a:cubicBezTo>
                    <a:lnTo>
                      <a:pt x="1242" y="5027"/>
                    </a:lnTo>
                    <a:cubicBezTo>
                      <a:pt x="1342" y="5598"/>
                      <a:pt x="1613" y="6008"/>
                      <a:pt x="1843" y="6259"/>
                    </a:cubicBezTo>
                    <a:cubicBezTo>
                      <a:pt x="1963" y="6389"/>
                      <a:pt x="2073" y="6479"/>
                      <a:pt x="2153" y="6539"/>
                    </a:cubicBezTo>
                    <a:cubicBezTo>
                      <a:pt x="2234" y="6589"/>
                      <a:pt x="2294" y="6619"/>
                      <a:pt x="2294" y="6619"/>
                    </a:cubicBezTo>
                    <a:lnTo>
                      <a:pt x="1713" y="6739"/>
                    </a:lnTo>
                    <a:cubicBezTo>
                      <a:pt x="1853" y="7320"/>
                      <a:pt x="2153" y="7711"/>
                      <a:pt x="2414" y="7941"/>
                    </a:cubicBezTo>
                    <a:cubicBezTo>
                      <a:pt x="2544" y="8051"/>
                      <a:pt x="2654" y="8131"/>
                      <a:pt x="2744" y="8171"/>
                    </a:cubicBezTo>
                    <a:cubicBezTo>
                      <a:pt x="2824" y="8222"/>
                      <a:pt x="2885" y="8242"/>
                      <a:pt x="2885" y="8242"/>
                    </a:cubicBezTo>
                    <a:lnTo>
                      <a:pt x="2334" y="8442"/>
                    </a:lnTo>
                    <a:cubicBezTo>
                      <a:pt x="2434" y="8732"/>
                      <a:pt x="2574" y="8963"/>
                      <a:pt x="2724" y="9143"/>
                    </a:cubicBezTo>
                    <a:cubicBezTo>
                      <a:pt x="2874" y="9323"/>
                      <a:pt x="3025" y="9463"/>
                      <a:pt x="3175" y="9553"/>
                    </a:cubicBezTo>
                    <a:cubicBezTo>
                      <a:pt x="3245" y="9593"/>
                      <a:pt x="3305" y="9634"/>
                      <a:pt x="3365" y="9664"/>
                    </a:cubicBezTo>
                    <a:cubicBezTo>
                      <a:pt x="3425" y="9694"/>
                      <a:pt x="3485" y="9714"/>
                      <a:pt x="3525" y="9724"/>
                    </a:cubicBezTo>
                    <a:cubicBezTo>
                      <a:pt x="3616" y="9754"/>
                      <a:pt x="3666" y="9764"/>
                      <a:pt x="3666" y="9764"/>
                    </a:cubicBezTo>
                    <a:lnTo>
                      <a:pt x="3175" y="10074"/>
                    </a:lnTo>
                    <a:cubicBezTo>
                      <a:pt x="3255" y="10214"/>
                      <a:pt x="3335" y="10334"/>
                      <a:pt x="3415" y="10445"/>
                    </a:cubicBezTo>
                    <a:cubicBezTo>
                      <a:pt x="3505" y="10545"/>
                      <a:pt x="3596" y="10635"/>
                      <a:pt x="3676" y="10715"/>
                    </a:cubicBezTo>
                    <a:cubicBezTo>
                      <a:pt x="3766" y="10785"/>
                      <a:pt x="3856" y="10855"/>
                      <a:pt x="3936" y="10905"/>
                    </a:cubicBezTo>
                    <a:cubicBezTo>
                      <a:pt x="4016" y="10955"/>
                      <a:pt x="4106" y="10995"/>
                      <a:pt x="4176" y="11025"/>
                    </a:cubicBezTo>
                    <a:cubicBezTo>
                      <a:pt x="4327" y="11086"/>
                      <a:pt x="4457" y="11116"/>
                      <a:pt x="4547" y="11126"/>
                    </a:cubicBezTo>
                    <a:cubicBezTo>
                      <a:pt x="4637" y="11136"/>
                      <a:pt x="4687" y="11136"/>
                      <a:pt x="4687" y="11136"/>
                    </a:cubicBezTo>
                    <a:lnTo>
                      <a:pt x="4276" y="11546"/>
                    </a:lnTo>
                    <a:cubicBezTo>
                      <a:pt x="4637" y="12027"/>
                      <a:pt x="5028" y="12257"/>
                      <a:pt x="5328" y="12377"/>
                    </a:cubicBezTo>
                    <a:cubicBezTo>
                      <a:pt x="5618" y="12477"/>
                      <a:pt x="5829" y="12477"/>
                      <a:pt x="5849" y="12477"/>
                    </a:cubicBezTo>
                    <a:lnTo>
                      <a:pt x="5438" y="12898"/>
                    </a:lnTo>
                    <a:cubicBezTo>
                      <a:pt x="5789" y="13369"/>
                      <a:pt x="6189" y="13599"/>
                      <a:pt x="6490" y="13709"/>
                    </a:cubicBezTo>
                    <a:cubicBezTo>
                      <a:pt x="6735" y="13802"/>
                      <a:pt x="6924" y="13810"/>
                      <a:pt x="6982" y="13810"/>
                    </a:cubicBezTo>
                    <a:cubicBezTo>
                      <a:pt x="6992" y="13810"/>
                      <a:pt x="6999" y="13809"/>
                      <a:pt x="7000" y="13809"/>
                    </a:cubicBezTo>
                    <a:lnTo>
                      <a:pt x="7000" y="13809"/>
                    </a:lnTo>
                    <a:lnTo>
                      <a:pt x="6600" y="14230"/>
                    </a:lnTo>
                    <a:cubicBezTo>
                      <a:pt x="6960" y="14701"/>
                      <a:pt x="7351" y="14931"/>
                      <a:pt x="7661" y="15041"/>
                    </a:cubicBezTo>
                    <a:cubicBezTo>
                      <a:pt x="7771" y="15081"/>
                      <a:pt x="7902" y="15161"/>
                      <a:pt x="8022" y="15251"/>
                    </a:cubicBezTo>
                    <a:cubicBezTo>
                      <a:pt x="8252" y="15422"/>
                      <a:pt x="8462" y="15612"/>
                      <a:pt x="8643" y="15822"/>
                    </a:cubicBezTo>
                    <a:lnTo>
                      <a:pt x="10205" y="17545"/>
                    </a:lnTo>
                    <a:lnTo>
                      <a:pt x="10205" y="175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2" name="Google Shape;10842;p73"/>
              <p:cNvSpPr/>
              <p:nvPr/>
            </p:nvSpPr>
            <p:spPr>
              <a:xfrm>
                <a:off x="5004525" y="1100625"/>
                <a:ext cx="21825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58" extrusionOk="0">
                    <a:moveTo>
                      <a:pt x="84" y="0"/>
                    </a:moveTo>
                    <a:cubicBezTo>
                      <a:pt x="51" y="0"/>
                      <a:pt x="19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22" y="357"/>
                      <a:pt x="852" y="337"/>
                      <a:pt x="862" y="297"/>
                    </a:cubicBezTo>
                    <a:cubicBezTo>
                      <a:pt x="872" y="257"/>
                      <a:pt x="85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3" name="Google Shape;10843;p73"/>
              <p:cNvSpPr/>
              <p:nvPr/>
            </p:nvSpPr>
            <p:spPr>
              <a:xfrm>
                <a:off x="4958725" y="977000"/>
                <a:ext cx="259875" cy="442750"/>
              </a:xfrm>
              <a:custGeom>
                <a:avLst/>
                <a:gdLst/>
                <a:ahLst/>
                <a:cxnLst/>
                <a:rect l="l" t="t" r="r" b="b"/>
                <a:pathLst>
                  <a:path w="10395" h="17710" extrusionOk="0">
                    <a:moveTo>
                      <a:pt x="511" y="626"/>
                    </a:moveTo>
                    <a:lnTo>
                      <a:pt x="511" y="626"/>
                    </a:lnTo>
                    <a:cubicBezTo>
                      <a:pt x="1202" y="1347"/>
                      <a:pt x="1973" y="2178"/>
                      <a:pt x="2033" y="2368"/>
                    </a:cubicBezTo>
                    <a:cubicBezTo>
                      <a:pt x="2133" y="2679"/>
                      <a:pt x="2133" y="2899"/>
                      <a:pt x="2133" y="2899"/>
                    </a:cubicBezTo>
                    <a:cubicBezTo>
                      <a:pt x="2133" y="2939"/>
                      <a:pt x="2163" y="2969"/>
                      <a:pt x="2193" y="2979"/>
                    </a:cubicBezTo>
                    <a:cubicBezTo>
                      <a:pt x="2201" y="2982"/>
                      <a:pt x="2209" y="2983"/>
                      <a:pt x="2217" y="2983"/>
                    </a:cubicBezTo>
                    <a:cubicBezTo>
                      <a:pt x="2242" y="2983"/>
                      <a:pt x="2269" y="2972"/>
                      <a:pt x="2284" y="2949"/>
                    </a:cubicBezTo>
                    <a:lnTo>
                      <a:pt x="2594" y="2559"/>
                    </a:lnTo>
                    <a:cubicBezTo>
                      <a:pt x="2995" y="2919"/>
                      <a:pt x="3195" y="3310"/>
                      <a:pt x="3295" y="3580"/>
                    </a:cubicBezTo>
                    <a:cubicBezTo>
                      <a:pt x="3395" y="3870"/>
                      <a:pt x="3405" y="4081"/>
                      <a:pt x="3405" y="4121"/>
                    </a:cubicBezTo>
                    <a:cubicBezTo>
                      <a:pt x="3415" y="4151"/>
                      <a:pt x="3435" y="4181"/>
                      <a:pt x="3465" y="4191"/>
                    </a:cubicBezTo>
                    <a:cubicBezTo>
                      <a:pt x="3476" y="4193"/>
                      <a:pt x="3486" y="4195"/>
                      <a:pt x="3495" y="4195"/>
                    </a:cubicBezTo>
                    <a:cubicBezTo>
                      <a:pt x="3521" y="4195"/>
                      <a:pt x="3541" y="4185"/>
                      <a:pt x="3555" y="4171"/>
                    </a:cubicBezTo>
                    <a:lnTo>
                      <a:pt x="3866" y="3770"/>
                    </a:lnTo>
                    <a:cubicBezTo>
                      <a:pt x="4276" y="4131"/>
                      <a:pt x="4467" y="4531"/>
                      <a:pt x="4547" y="4812"/>
                    </a:cubicBezTo>
                    <a:cubicBezTo>
                      <a:pt x="4597" y="4972"/>
                      <a:pt x="4617" y="5112"/>
                      <a:pt x="4627" y="5202"/>
                    </a:cubicBezTo>
                    <a:cubicBezTo>
                      <a:pt x="4637" y="5282"/>
                      <a:pt x="4637" y="5342"/>
                      <a:pt x="4637" y="5342"/>
                    </a:cubicBezTo>
                    <a:cubicBezTo>
                      <a:pt x="4637" y="5372"/>
                      <a:pt x="4657" y="5412"/>
                      <a:pt x="4687" y="5423"/>
                    </a:cubicBezTo>
                    <a:cubicBezTo>
                      <a:pt x="4698" y="5426"/>
                      <a:pt x="4710" y="5428"/>
                      <a:pt x="4722" y="5428"/>
                    </a:cubicBezTo>
                    <a:cubicBezTo>
                      <a:pt x="4744" y="5428"/>
                      <a:pt x="4764" y="5422"/>
                      <a:pt x="4777" y="5402"/>
                    </a:cubicBezTo>
                    <a:lnTo>
                      <a:pt x="5107" y="5022"/>
                    </a:lnTo>
                    <a:cubicBezTo>
                      <a:pt x="5528" y="5443"/>
                      <a:pt x="5678" y="5893"/>
                      <a:pt x="5728" y="6123"/>
                    </a:cubicBezTo>
                    <a:cubicBezTo>
                      <a:pt x="5758" y="6294"/>
                      <a:pt x="5768" y="6424"/>
                      <a:pt x="5768" y="6504"/>
                    </a:cubicBezTo>
                    <a:cubicBezTo>
                      <a:pt x="5768" y="6594"/>
                      <a:pt x="5758" y="6644"/>
                      <a:pt x="5758" y="6644"/>
                    </a:cubicBezTo>
                    <a:cubicBezTo>
                      <a:pt x="5748" y="6684"/>
                      <a:pt x="5768" y="6714"/>
                      <a:pt x="5798" y="6734"/>
                    </a:cubicBezTo>
                    <a:cubicBezTo>
                      <a:pt x="5810" y="6742"/>
                      <a:pt x="5823" y="6745"/>
                      <a:pt x="5836" y="6745"/>
                    </a:cubicBezTo>
                    <a:cubicBezTo>
                      <a:pt x="5856" y="6745"/>
                      <a:pt x="5876" y="6737"/>
                      <a:pt x="5889" y="6724"/>
                    </a:cubicBezTo>
                    <a:lnTo>
                      <a:pt x="6269" y="6404"/>
                    </a:lnTo>
                    <a:cubicBezTo>
                      <a:pt x="6419" y="6584"/>
                      <a:pt x="6539" y="6784"/>
                      <a:pt x="6620" y="7005"/>
                    </a:cubicBezTo>
                    <a:cubicBezTo>
                      <a:pt x="6700" y="7195"/>
                      <a:pt x="6740" y="7395"/>
                      <a:pt x="6750" y="7565"/>
                    </a:cubicBezTo>
                    <a:cubicBezTo>
                      <a:pt x="6760" y="7646"/>
                      <a:pt x="6760" y="7726"/>
                      <a:pt x="6750" y="7786"/>
                    </a:cubicBezTo>
                    <a:cubicBezTo>
                      <a:pt x="6750" y="7846"/>
                      <a:pt x="6740" y="7896"/>
                      <a:pt x="6730" y="7946"/>
                    </a:cubicBezTo>
                    <a:cubicBezTo>
                      <a:pt x="6720" y="8026"/>
                      <a:pt x="6700" y="8066"/>
                      <a:pt x="6700" y="8066"/>
                    </a:cubicBezTo>
                    <a:cubicBezTo>
                      <a:pt x="6690" y="8106"/>
                      <a:pt x="6700" y="8136"/>
                      <a:pt x="6720" y="8166"/>
                    </a:cubicBezTo>
                    <a:cubicBezTo>
                      <a:pt x="6737" y="8178"/>
                      <a:pt x="6755" y="8183"/>
                      <a:pt x="6775" y="8183"/>
                    </a:cubicBezTo>
                    <a:cubicBezTo>
                      <a:pt x="6788" y="8183"/>
                      <a:pt x="6803" y="8180"/>
                      <a:pt x="6820" y="8176"/>
                    </a:cubicBezTo>
                    <a:lnTo>
                      <a:pt x="7260" y="7936"/>
                    </a:lnTo>
                    <a:cubicBezTo>
                      <a:pt x="7321" y="8056"/>
                      <a:pt x="7371" y="8156"/>
                      <a:pt x="7411" y="8246"/>
                    </a:cubicBezTo>
                    <a:cubicBezTo>
                      <a:pt x="7451" y="8357"/>
                      <a:pt x="7491" y="8477"/>
                      <a:pt x="7511" y="8597"/>
                    </a:cubicBezTo>
                    <a:cubicBezTo>
                      <a:pt x="7531" y="8697"/>
                      <a:pt x="7541" y="8797"/>
                      <a:pt x="7551" y="8897"/>
                    </a:cubicBezTo>
                    <a:cubicBezTo>
                      <a:pt x="7551" y="8997"/>
                      <a:pt x="7541" y="9078"/>
                      <a:pt x="7531" y="9158"/>
                    </a:cubicBezTo>
                    <a:cubicBezTo>
                      <a:pt x="7521" y="9278"/>
                      <a:pt x="7491" y="9388"/>
                      <a:pt x="7441" y="9508"/>
                    </a:cubicBezTo>
                    <a:cubicBezTo>
                      <a:pt x="7421" y="9578"/>
                      <a:pt x="7391" y="9618"/>
                      <a:pt x="7391" y="9628"/>
                    </a:cubicBezTo>
                    <a:cubicBezTo>
                      <a:pt x="7371" y="9658"/>
                      <a:pt x="7381" y="9698"/>
                      <a:pt x="7401" y="9719"/>
                    </a:cubicBezTo>
                    <a:cubicBezTo>
                      <a:pt x="7416" y="9741"/>
                      <a:pt x="7436" y="9752"/>
                      <a:pt x="7458" y="9752"/>
                    </a:cubicBezTo>
                    <a:cubicBezTo>
                      <a:pt x="7466" y="9752"/>
                      <a:pt x="7473" y="9751"/>
                      <a:pt x="7481" y="9749"/>
                    </a:cubicBezTo>
                    <a:lnTo>
                      <a:pt x="7982" y="9608"/>
                    </a:lnTo>
                    <a:cubicBezTo>
                      <a:pt x="8192" y="10129"/>
                      <a:pt x="8182" y="10550"/>
                      <a:pt x="8142" y="10820"/>
                    </a:cubicBezTo>
                    <a:cubicBezTo>
                      <a:pt x="8092" y="11080"/>
                      <a:pt x="8012" y="11251"/>
                      <a:pt x="7992" y="11291"/>
                    </a:cubicBezTo>
                    <a:cubicBezTo>
                      <a:pt x="7971" y="11321"/>
                      <a:pt x="7971" y="11361"/>
                      <a:pt x="7992" y="11381"/>
                    </a:cubicBezTo>
                    <a:cubicBezTo>
                      <a:pt x="8007" y="11403"/>
                      <a:pt x="8033" y="11415"/>
                      <a:pt x="8058" y="11415"/>
                    </a:cubicBezTo>
                    <a:cubicBezTo>
                      <a:pt x="8066" y="11415"/>
                      <a:pt x="8074" y="11413"/>
                      <a:pt x="8082" y="11411"/>
                    </a:cubicBezTo>
                    <a:lnTo>
                      <a:pt x="8572" y="11281"/>
                    </a:lnTo>
                    <a:cubicBezTo>
                      <a:pt x="8783" y="11801"/>
                      <a:pt x="8773" y="12222"/>
                      <a:pt x="8733" y="12492"/>
                    </a:cubicBezTo>
                    <a:cubicBezTo>
                      <a:pt x="8682" y="12743"/>
                      <a:pt x="8612" y="12903"/>
                      <a:pt x="8572" y="12963"/>
                    </a:cubicBezTo>
                    <a:cubicBezTo>
                      <a:pt x="8562" y="12993"/>
                      <a:pt x="8562" y="13023"/>
                      <a:pt x="8582" y="13053"/>
                    </a:cubicBezTo>
                    <a:cubicBezTo>
                      <a:pt x="8599" y="13070"/>
                      <a:pt x="8622" y="13086"/>
                      <a:pt x="8651" y="13086"/>
                    </a:cubicBezTo>
                    <a:cubicBezTo>
                      <a:pt x="8658" y="13086"/>
                      <a:pt x="8665" y="13085"/>
                      <a:pt x="8672" y="13083"/>
                    </a:cubicBezTo>
                    <a:lnTo>
                      <a:pt x="9163" y="12953"/>
                    </a:lnTo>
                    <a:cubicBezTo>
                      <a:pt x="9363" y="13464"/>
                      <a:pt x="9353" y="13894"/>
                      <a:pt x="9313" y="14155"/>
                    </a:cubicBezTo>
                    <a:cubicBezTo>
                      <a:pt x="9293" y="14265"/>
                      <a:pt x="9293" y="14415"/>
                      <a:pt x="9313" y="14605"/>
                    </a:cubicBezTo>
                    <a:cubicBezTo>
                      <a:pt x="9343" y="14876"/>
                      <a:pt x="9403" y="15156"/>
                      <a:pt x="9504" y="15447"/>
                    </a:cubicBezTo>
                    <a:lnTo>
                      <a:pt x="9974" y="16899"/>
                    </a:lnTo>
                    <a:lnTo>
                      <a:pt x="511" y="626"/>
                    </a:lnTo>
                    <a:close/>
                    <a:moveTo>
                      <a:pt x="99" y="1"/>
                    </a:moveTo>
                    <a:cubicBezTo>
                      <a:pt x="81" y="1"/>
                      <a:pt x="64" y="6"/>
                      <a:pt x="50" y="15"/>
                    </a:cubicBezTo>
                    <a:cubicBezTo>
                      <a:pt x="10" y="45"/>
                      <a:pt x="0" y="95"/>
                      <a:pt x="20" y="125"/>
                    </a:cubicBezTo>
                    <a:lnTo>
                      <a:pt x="10235" y="17670"/>
                    </a:lnTo>
                    <a:cubicBezTo>
                      <a:pt x="10255" y="17690"/>
                      <a:pt x="10275" y="17710"/>
                      <a:pt x="10305" y="17710"/>
                    </a:cubicBezTo>
                    <a:cubicBezTo>
                      <a:pt x="10315" y="17710"/>
                      <a:pt x="10335" y="17710"/>
                      <a:pt x="10345" y="17700"/>
                    </a:cubicBezTo>
                    <a:cubicBezTo>
                      <a:pt x="10385" y="17680"/>
                      <a:pt x="10395" y="17640"/>
                      <a:pt x="10385" y="17600"/>
                    </a:cubicBezTo>
                    <a:lnTo>
                      <a:pt x="9664" y="15396"/>
                    </a:lnTo>
                    <a:cubicBezTo>
                      <a:pt x="9574" y="15116"/>
                      <a:pt x="9514" y="14846"/>
                      <a:pt x="9484" y="14595"/>
                    </a:cubicBezTo>
                    <a:cubicBezTo>
                      <a:pt x="9464" y="14415"/>
                      <a:pt x="9464" y="14275"/>
                      <a:pt x="9474" y="14185"/>
                    </a:cubicBezTo>
                    <a:cubicBezTo>
                      <a:pt x="9524" y="13884"/>
                      <a:pt x="9534" y="13404"/>
                      <a:pt x="9293" y="12823"/>
                    </a:cubicBezTo>
                    <a:cubicBezTo>
                      <a:pt x="9277" y="12790"/>
                      <a:pt x="9246" y="12770"/>
                      <a:pt x="9214" y="12770"/>
                    </a:cubicBezTo>
                    <a:cubicBezTo>
                      <a:pt x="9207" y="12770"/>
                      <a:pt x="9200" y="12771"/>
                      <a:pt x="9193" y="12773"/>
                    </a:cubicBezTo>
                    <a:lnTo>
                      <a:pt x="8793" y="12873"/>
                    </a:lnTo>
                    <a:cubicBezTo>
                      <a:pt x="8833" y="12783"/>
                      <a:pt x="8873" y="12663"/>
                      <a:pt x="8893" y="12512"/>
                    </a:cubicBezTo>
                    <a:cubicBezTo>
                      <a:pt x="8943" y="12212"/>
                      <a:pt x="8953" y="11731"/>
                      <a:pt x="8703" y="11151"/>
                    </a:cubicBezTo>
                    <a:cubicBezTo>
                      <a:pt x="8686" y="11117"/>
                      <a:pt x="8656" y="11098"/>
                      <a:pt x="8623" y="11098"/>
                    </a:cubicBezTo>
                    <a:cubicBezTo>
                      <a:pt x="8616" y="11098"/>
                      <a:pt x="8609" y="11099"/>
                      <a:pt x="8602" y="11100"/>
                    </a:cubicBezTo>
                    <a:lnTo>
                      <a:pt x="8212" y="11211"/>
                    </a:lnTo>
                    <a:cubicBezTo>
                      <a:pt x="8242" y="11120"/>
                      <a:pt x="8282" y="10990"/>
                      <a:pt x="8302" y="10850"/>
                    </a:cubicBezTo>
                    <a:cubicBezTo>
                      <a:pt x="8352" y="10540"/>
                      <a:pt x="8352" y="10059"/>
                      <a:pt x="8102" y="9478"/>
                    </a:cubicBezTo>
                    <a:cubicBezTo>
                      <a:pt x="8085" y="9445"/>
                      <a:pt x="8055" y="9426"/>
                      <a:pt x="8022" y="9426"/>
                    </a:cubicBezTo>
                    <a:cubicBezTo>
                      <a:pt x="8015" y="9426"/>
                      <a:pt x="8008" y="9426"/>
                      <a:pt x="8002" y="9428"/>
                    </a:cubicBezTo>
                    <a:lnTo>
                      <a:pt x="7611" y="9538"/>
                    </a:lnTo>
                    <a:cubicBezTo>
                      <a:pt x="7661" y="9418"/>
                      <a:pt x="7681" y="9298"/>
                      <a:pt x="7701" y="9178"/>
                    </a:cubicBezTo>
                    <a:cubicBezTo>
                      <a:pt x="7711" y="9088"/>
                      <a:pt x="7721" y="8997"/>
                      <a:pt x="7711" y="8897"/>
                    </a:cubicBezTo>
                    <a:cubicBezTo>
                      <a:pt x="7711" y="8787"/>
                      <a:pt x="7701" y="8677"/>
                      <a:pt x="7681" y="8557"/>
                    </a:cubicBezTo>
                    <a:cubicBezTo>
                      <a:pt x="7651" y="8427"/>
                      <a:pt x="7611" y="8307"/>
                      <a:pt x="7561" y="8186"/>
                    </a:cubicBezTo>
                    <a:cubicBezTo>
                      <a:pt x="7521" y="8076"/>
                      <a:pt x="7451" y="7926"/>
                      <a:pt x="7361" y="7786"/>
                    </a:cubicBezTo>
                    <a:cubicBezTo>
                      <a:pt x="7341" y="7759"/>
                      <a:pt x="7316" y="7746"/>
                      <a:pt x="7290" y="7746"/>
                    </a:cubicBezTo>
                    <a:cubicBezTo>
                      <a:pt x="7277" y="7746"/>
                      <a:pt x="7264" y="7749"/>
                      <a:pt x="7250" y="7756"/>
                    </a:cubicBezTo>
                    <a:lnTo>
                      <a:pt x="6900" y="7936"/>
                    </a:lnTo>
                    <a:cubicBezTo>
                      <a:pt x="6910" y="7896"/>
                      <a:pt x="6910" y="7846"/>
                      <a:pt x="6920" y="7796"/>
                    </a:cubicBezTo>
                    <a:cubicBezTo>
                      <a:pt x="6920" y="7726"/>
                      <a:pt x="6920" y="7646"/>
                      <a:pt x="6920" y="7555"/>
                    </a:cubicBezTo>
                    <a:cubicBezTo>
                      <a:pt x="6910" y="7365"/>
                      <a:pt x="6860" y="7155"/>
                      <a:pt x="6780" y="6945"/>
                    </a:cubicBezTo>
                    <a:cubicBezTo>
                      <a:pt x="6680" y="6684"/>
                      <a:pt x="6529" y="6444"/>
                      <a:pt x="6349" y="6234"/>
                    </a:cubicBezTo>
                    <a:cubicBezTo>
                      <a:pt x="6333" y="6212"/>
                      <a:pt x="6308" y="6202"/>
                      <a:pt x="6284" y="6202"/>
                    </a:cubicBezTo>
                    <a:cubicBezTo>
                      <a:pt x="6263" y="6202"/>
                      <a:pt x="6243" y="6210"/>
                      <a:pt x="6229" y="6224"/>
                    </a:cubicBezTo>
                    <a:lnTo>
                      <a:pt x="5929" y="6474"/>
                    </a:lnTo>
                    <a:cubicBezTo>
                      <a:pt x="5929" y="6384"/>
                      <a:pt x="5929" y="6254"/>
                      <a:pt x="5889" y="6083"/>
                    </a:cubicBezTo>
                    <a:cubicBezTo>
                      <a:pt x="5839" y="5823"/>
                      <a:pt x="5668" y="5312"/>
                      <a:pt x="5168" y="4842"/>
                    </a:cubicBezTo>
                    <a:cubicBezTo>
                      <a:pt x="5148" y="4832"/>
                      <a:pt x="5128" y="4822"/>
                      <a:pt x="5107" y="4822"/>
                    </a:cubicBezTo>
                    <a:cubicBezTo>
                      <a:pt x="5077" y="4822"/>
                      <a:pt x="5057" y="4832"/>
                      <a:pt x="5047" y="4852"/>
                    </a:cubicBezTo>
                    <a:lnTo>
                      <a:pt x="4787" y="5142"/>
                    </a:lnTo>
                    <a:cubicBezTo>
                      <a:pt x="4777" y="5042"/>
                      <a:pt x="4757" y="4912"/>
                      <a:pt x="4707" y="4762"/>
                    </a:cubicBezTo>
                    <a:cubicBezTo>
                      <a:pt x="4607" y="4451"/>
                      <a:pt x="4396" y="3991"/>
                      <a:pt x="3906" y="3580"/>
                    </a:cubicBezTo>
                    <a:cubicBezTo>
                      <a:pt x="3886" y="3570"/>
                      <a:pt x="3866" y="3560"/>
                      <a:pt x="3846" y="3560"/>
                    </a:cubicBezTo>
                    <a:cubicBezTo>
                      <a:pt x="3816" y="3570"/>
                      <a:pt x="3796" y="3580"/>
                      <a:pt x="3786" y="3590"/>
                    </a:cubicBezTo>
                    <a:lnTo>
                      <a:pt x="3555" y="3900"/>
                    </a:lnTo>
                    <a:cubicBezTo>
                      <a:pt x="3535" y="3800"/>
                      <a:pt x="3505" y="3670"/>
                      <a:pt x="3455" y="3530"/>
                    </a:cubicBezTo>
                    <a:cubicBezTo>
                      <a:pt x="3345" y="3219"/>
                      <a:pt x="3115" y="2779"/>
                      <a:pt x="2634" y="2368"/>
                    </a:cubicBezTo>
                    <a:cubicBezTo>
                      <a:pt x="2624" y="2358"/>
                      <a:pt x="2594" y="2348"/>
                      <a:pt x="2574" y="2348"/>
                    </a:cubicBezTo>
                    <a:cubicBezTo>
                      <a:pt x="2554" y="2358"/>
                      <a:pt x="2534" y="2368"/>
                      <a:pt x="2514" y="2388"/>
                    </a:cubicBezTo>
                    <a:lnTo>
                      <a:pt x="2284" y="2689"/>
                    </a:lnTo>
                    <a:cubicBezTo>
                      <a:pt x="2263" y="2589"/>
                      <a:pt x="2233" y="2458"/>
                      <a:pt x="2183" y="2308"/>
                    </a:cubicBezTo>
                    <a:cubicBezTo>
                      <a:pt x="2073" y="1968"/>
                      <a:pt x="351" y="225"/>
                      <a:pt x="161" y="25"/>
                    </a:cubicBezTo>
                    <a:cubicBezTo>
                      <a:pt x="144" y="8"/>
                      <a:pt x="121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4" name="Google Shape;10844;p73"/>
              <p:cNvSpPr/>
              <p:nvPr/>
            </p:nvSpPr>
            <p:spPr>
              <a:xfrm>
                <a:off x="5214325" y="976100"/>
                <a:ext cx="70625" cy="443650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7746" extrusionOk="0">
                    <a:moveTo>
                      <a:pt x="1322" y="752"/>
                    </a:moveTo>
                    <a:cubicBezTo>
                      <a:pt x="1463" y="1573"/>
                      <a:pt x="1593" y="2504"/>
                      <a:pt x="1553" y="2655"/>
                    </a:cubicBezTo>
                    <a:cubicBezTo>
                      <a:pt x="1473" y="2925"/>
                      <a:pt x="1373" y="3095"/>
                      <a:pt x="1373" y="3095"/>
                    </a:cubicBezTo>
                    <a:cubicBezTo>
                      <a:pt x="1353" y="3125"/>
                      <a:pt x="1353" y="3165"/>
                      <a:pt x="1373" y="3185"/>
                    </a:cubicBezTo>
                    <a:cubicBezTo>
                      <a:pt x="1388" y="3208"/>
                      <a:pt x="1414" y="3219"/>
                      <a:pt x="1439" y="3219"/>
                    </a:cubicBezTo>
                    <a:cubicBezTo>
                      <a:pt x="1447" y="3219"/>
                      <a:pt x="1455" y="3218"/>
                      <a:pt x="1463" y="3215"/>
                    </a:cubicBezTo>
                    <a:lnTo>
                      <a:pt x="1873" y="3085"/>
                    </a:lnTo>
                    <a:lnTo>
                      <a:pt x="1873" y="3085"/>
                    </a:lnTo>
                    <a:cubicBezTo>
                      <a:pt x="1973" y="3536"/>
                      <a:pt x="1933" y="3906"/>
                      <a:pt x="1863" y="4147"/>
                    </a:cubicBezTo>
                    <a:cubicBezTo>
                      <a:pt x="1793" y="4417"/>
                      <a:pt x="1693" y="4587"/>
                      <a:pt x="1693" y="4587"/>
                    </a:cubicBezTo>
                    <a:cubicBezTo>
                      <a:pt x="1673" y="4617"/>
                      <a:pt x="1673" y="4657"/>
                      <a:pt x="1693" y="4677"/>
                    </a:cubicBezTo>
                    <a:cubicBezTo>
                      <a:pt x="1708" y="4700"/>
                      <a:pt x="1734" y="4711"/>
                      <a:pt x="1763" y="4711"/>
                    </a:cubicBezTo>
                    <a:cubicBezTo>
                      <a:pt x="1773" y="4711"/>
                      <a:pt x="1783" y="4710"/>
                      <a:pt x="1793" y="4707"/>
                    </a:cubicBezTo>
                    <a:lnTo>
                      <a:pt x="2194" y="4577"/>
                    </a:lnTo>
                    <a:lnTo>
                      <a:pt x="2194" y="4577"/>
                    </a:lnTo>
                    <a:cubicBezTo>
                      <a:pt x="2304" y="5028"/>
                      <a:pt x="2244" y="5398"/>
                      <a:pt x="2174" y="5639"/>
                    </a:cubicBezTo>
                    <a:cubicBezTo>
                      <a:pt x="2134" y="5779"/>
                      <a:pt x="2074" y="5889"/>
                      <a:pt x="2044" y="5959"/>
                    </a:cubicBezTo>
                    <a:cubicBezTo>
                      <a:pt x="2003" y="6019"/>
                      <a:pt x="1983" y="6059"/>
                      <a:pt x="1973" y="6059"/>
                    </a:cubicBezTo>
                    <a:cubicBezTo>
                      <a:pt x="1953" y="6089"/>
                      <a:pt x="1953" y="6129"/>
                      <a:pt x="1973" y="6159"/>
                    </a:cubicBezTo>
                    <a:cubicBezTo>
                      <a:pt x="1988" y="6182"/>
                      <a:pt x="2015" y="6193"/>
                      <a:pt x="2040" y="6193"/>
                    </a:cubicBezTo>
                    <a:cubicBezTo>
                      <a:pt x="2048" y="6193"/>
                      <a:pt x="2056" y="6192"/>
                      <a:pt x="2064" y="6190"/>
                    </a:cubicBezTo>
                    <a:lnTo>
                      <a:pt x="2474" y="6089"/>
                    </a:lnTo>
                    <a:lnTo>
                      <a:pt x="2474" y="6089"/>
                    </a:lnTo>
                    <a:cubicBezTo>
                      <a:pt x="2564" y="6580"/>
                      <a:pt x="2454" y="6971"/>
                      <a:pt x="2384" y="7151"/>
                    </a:cubicBezTo>
                    <a:cubicBezTo>
                      <a:pt x="2324" y="7301"/>
                      <a:pt x="2264" y="7391"/>
                      <a:pt x="2224" y="7451"/>
                    </a:cubicBezTo>
                    <a:cubicBezTo>
                      <a:pt x="2184" y="7511"/>
                      <a:pt x="2154" y="7541"/>
                      <a:pt x="2144" y="7541"/>
                    </a:cubicBezTo>
                    <a:cubicBezTo>
                      <a:pt x="2124" y="7571"/>
                      <a:pt x="2114" y="7612"/>
                      <a:pt x="2134" y="7642"/>
                    </a:cubicBezTo>
                    <a:cubicBezTo>
                      <a:pt x="2150" y="7666"/>
                      <a:pt x="2173" y="7684"/>
                      <a:pt x="2198" y="7684"/>
                    </a:cubicBezTo>
                    <a:cubicBezTo>
                      <a:pt x="2203" y="7684"/>
                      <a:pt x="2208" y="7683"/>
                      <a:pt x="2214" y="7682"/>
                    </a:cubicBezTo>
                    <a:lnTo>
                      <a:pt x="2634" y="7642"/>
                    </a:lnTo>
                    <a:lnTo>
                      <a:pt x="2634" y="7642"/>
                    </a:lnTo>
                    <a:cubicBezTo>
                      <a:pt x="2654" y="7842"/>
                      <a:pt x="2634" y="8032"/>
                      <a:pt x="2594" y="8232"/>
                    </a:cubicBezTo>
                    <a:cubicBezTo>
                      <a:pt x="2554" y="8403"/>
                      <a:pt x="2494" y="8563"/>
                      <a:pt x="2414" y="8693"/>
                    </a:cubicBezTo>
                    <a:cubicBezTo>
                      <a:pt x="2384" y="8753"/>
                      <a:pt x="2344" y="8803"/>
                      <a:pt x="2314" y="8843"/>
                    </a:cubicBezTo>
                    <a:cubicBezTo>
                      <a:pt x="2274" y="8893"/>
                      <a:pt x="2244" y="8923"/>
                      <a:pt x="2224" y="8953"/>
                    </a:cubicBezTo>
                    <a:cubicBezTo>
                      <a:pt x="2174" y="9003"/>
                      <a:pt x="2134" y="9023"/>
                      <a:pt x="2134" y="9023"/>
                    </a:cubicBezTo>
                    <a:cubicBezTo>
                      <a:pt x="2104" y="9044"/>
                      <a:pt x="2094" y="9084"/>
                      <a:pt x="2104" y="9114"/>
                    </a:cubicBezTo>
                    <a:cubicBezTo>
                      <a:pt x="2114" y="9144"/>
                      <a:pt x="2144" y="9174"/>
                      <a:pt x="2174" y="9174"/>
                    </a:cubicBezTo>
                    <a:lnTo>
                      <a:pt x="2594" y="9224"/>
                    </a:lnTo>
                    <a:cubicBezTo>
                      <a:pt x="2584" y="9324"/>
                      <a:pt x="2574" y="9424"/>
                      <a:pt x="2554" y="9504"/>
                    </a:cubicBezTo>
                    <a:cubicBezTo>
                      <a:pt x="2534" y="9604"/>
                      <a:pt x="2504" y="9704"/>
                      <a:pt x="2464" y="9805"/>
                    </a:cubicBezTo>
                    <a:cubicBezTo>
                      <a:pt x="2424" y="9885"/>
                      <a:pt x="2384" y="9965"/>
                      <a:pt x="2344" y="10035"/>
                    </a:cubicBezTo>
                    <a:cubicBezTo>
                      <a:pt x="2294" y="10105"/>
                      <a:pt x="2244" y="10165"/>
                      <a:pt x="2204" y="10215"/>
                    </a:cubicBezTo>
                    <a:cubicBezTo>
                      <a:pt x="2134" y="10295"/>
                      <a:pt x="2064" y="10365"/>
                      <a:pt x="1973" y="10425"/>
                    </a:cubicBezTo>
                    <a:cubicBezTo>
                      <a:pt x="1923" y="10455"/>
                      <a:pt x="1893" y="10476"/>
                      <a:pt x="1873" y="10486"/>
                    </a:cubicBezTo>
                    <a:cubicBezTo>
                      <a:pt x="1843" y="10506"/>
                      <a:pt x="1823" y="10536"/>
                      <a:pt x="1833" y="10566"/>
                    </a:cubicBezTo>
                    <a:cubicBezTo>
                      <a:pt x="1833" y="10596"/>
                      <a:pt x="1853" y="10626"/>
                      <a:pt x="1883" y="10636"/>
                    </a:cubicBezTo>
                    <a:lnTo>
                      <a:pt x="2294" y="10776"/>
                    </a:lnTo>
                    <a:cubicBezTo>
                      <a:pt x="2194" y="11237"/>
                      <a:pt x="1993" y="11537"/>
                      <a:pt x="1833" y="11707"/>
                    </a:cubicBezTo>
                    <a:cubicBezTo>
                      <a:pt x="1673" y="11867"/>
                      <a:pt x="1533" y="11948"/>
                      <a:pt x="1493" y="11968"/>
                    </a:cubicBezTo>
                    <a:cubicBezTo>
                      <a:pt x="1463" y="11988"/>
                      <a:pt x="1443" y="12018"/>
                      <a:pt x="1453" y="12048"/>
                    </a:cubicBezTo>
                    <a:cubicBezTo>
                      <a:pt x="1453" y="12078"/>
                      <a:pt x="1473" y="12108"/>
                      <a:pt x="1503" y="12118"/>
                    </a:cubicBezTo>
                    <a:lnTo>
                      <a:pt x="1913" y="12268"/>
                    </a:lnTo>
                    <a:cubicBezTo>
                      <a:pt x="1813" y="12729"/>
                      <a:pt x="1603" y="13019"/>
                      <a:pt x="1443" y="13189"/>
                    </a:cubicBezTo>
                    <a:cubicBezTo>
                      <a:pt x="1423" y="13219"/>
                      <a:pt x="1393" y="13249"/>
                      <a:pt x="1353" y="13289"/>
                    </a:cubicBezTo>
                    <a:cubicBezTo>
                      <a:pt x="922" y="13810"/>
                      <a:pt x="632" y="14431"/>
                      <a:pt x="501" y="15102"/>
                    </a:cubicBezTo>
                    <a:lnTo>
                      <a:pt x="261" y="16334"/>
                    </a:lnTo>
                    <a:lnTo>
                      <a:pt x="1322" y="752"/>
                    </a:lnTo>
                    <a:close/>
                    <a:moveTo>
                      <a:pt x="1282" y="1"/>
                    </a:moveTo>
                    <a:cubicBezTo>
                      <a:pt x="1252" y="1"/>
                      <a:pt x="1212" y="31"/>
                      <a:pt x="1202" y="71"/>
                    </a:cubicBezTo>
                    <a:lnTo>
                      <a:pt x="1" y="17656"/>
                    </a:lnTo>
                    <a:cubicBezTo>
                      <a:pt x="1" y="17696"/>
                      <a:pt x="31" y="17736"/>
                      <a:pt x="71" y="17746"/>
                    </a:cubicBezTo>
                    <a:lnTo>
                      <a:pt x="81" y="17746"/>
                    </a:lnTo>
                    <a:cubicBezTo>
                      <a:pt x="121" y="17746"/>
                      <a:pt x="161" y="17716"/>
                      <a:pt x="161" y="17676"/>
                    </a:cubicBezTo>
                    <a:lnTo>
                      <a:pt x="662" y="15132"/>
                    </a:lnTo>
                    <a:cubicBezTo>
                      <a:pt x="782" y="14491"/>
                      <a:pt x="1072" y="13890"/>
                      <a:pt x="1483" y="13400"/>
                    </a:cubicBezTo>
                    <a:cubicBezTo>
                      <a:pt x="1513" y="13360"/>
                      <a:pt x="1543" y="13329"/>
                      <a:pt x="1563" y="13309"/>
                    </a:cubicBezTo>
                    <a:cubicBezTo>
                      <a:pt x="1743" y="13109"/>
                      <a:pt x="1993" y="12769"/>
                      <a:pt x="2094" y="12228"/>
                    </a:cubicBezTo>
                    <a:cubicBezTo>
                      <a:pt x="2104" y="12188"/>
                      <a:pt x="2074" y="12148"/>
                      <a:pt x="2033" y="12128"/>
                    </a:cubicBezTo>
                    <a:lnTo>
                      <a:pt x="1723" y="12018"/>
                    </a:lnTo>
                    <a:cubicBezTo>
                      <a:pt x="1793" y="11978"/>
                      <a:pt x="1873" y="11908"/>
                      <a:pt x="1953" y="11817"/>
                    </a:cubicBezTo>
                    <a:cubicBezTo>
                      <a:pt x="2134" y="11627"/>
                      <a:pt x="2374" y="11277"/>
                      <a:pt x="2474" y="10736"/>
                    </a:cubicBezTo>
                    <a:cubicBezTo>
                      <a:pt x="2484" y="10696"/>
                      <a:pt x="2464" y="10656"/>
                      <a:pt x="2424" y="10636"/>
                    </a:cubicBezTo>
                    <a:lnTo>
                      <a:pt x="2104" y="10536"/>
                    </a:lnTo>
                    <a:cubicBezTo>
                      <a:pt x="2194" y="10465"/>
                      <a:pt x="2264" y="10405"/>
                      <a:pt x="2334" y="10325"/>
                    </a:cubicBezTo>
                    <a:cubicBezTo>
                      <a:pt x="2374" y="10275"/>
                      <a:pt x="2434" y="10205"/>
                      <a:pt x="2484" y="10125"/>
                    </a:cubicBezTo>
                    <a:cubicBezTo>
                      <a:pt x="2534" y="10045"/>
                      <a:pt x="2574" y="9955"/>
                      <a:pt x="2614" y="9865"/>
                    </a:cubicBezTo>
                    <a:cubicBezTo>
                      <a:pt x="2664" y="9755"/>
                      <a:pt x="2694" y="9644"/>
                      <a:pt x="2714" y="9534"/>
                    </a:cubicBezTo>
                    <a:cubicBezTo>
                      <a:pt x="2744" y="9424"/>
                      <a:pt x="2765" y="9294"/>
                      <a:pt x="2765" y="9154"/>
                    </a:cubicBezTo>
                    <a:cubicBezTo>
                      <a:pt x="2765" y="9104"/>
                      <a:pt x="2734" y="9074"/>
                      <a:pt x="2694" y="9064"/>
                    </a:cubicBezTo>
                    <a:lnTo>
                      <a:pt x="2374" y="9033"/>
                    </a:lnTo>
                    <a:cubicBezTo>
                      <a:pt x="2394" y="9003"/>
                      <a:pt x="2414" y="8983"/>
                      <a:pt x="2444" y="8953"/>
                    </a:cubicBezTo>
                    <a:cubicBezTo>
                      <a:pt x="2484" y="8903"/>
                      <a:pt x="2524" y="8843"/>
                      <a:pt x="2554" y="8783"/>
                    </a:cubicBezTo>
                    <a:cubicBezTo>
                      <a:pt x="2644" y="8633"/>
                      <a:pt x="2714" y="8463"/>
                      <a:pt x="2754" y="8262"/>
                    </a:cubicBezTo>
                    <a:cubicBezTo>
                      <a:pt x="2815" y="8032"/>
                      <a:pt x="2825" y="7782"/>
                      <a:pt x="2795" y="7541"/>
                    </a:cubicBezTo>
                    <a:cubicBezTo>
                      <a:pt x="2785" y="7491"/>
                      <a:pt x="2744" y="7461"/>
                      <a:pt x="2704" y="7461"/>
                    </a:cubicBezTo>
                    <a:lnTo>
                      <a:pt x="2394" y="7501"/>
                    </a:lnTo>
                    <a:cubicBezTo>
                      <a:pt x="2434" y="7431"/>
                      <a:pt x="2484" y="7341"/>
                      <a:pt x="2534" y="7221"/>
                    </a:cubicBezTo>
                    <a:cubicBezTo>
                      <a:pt x="2624" y="7001"/>
                      <a:pt x="2754" y="6550"/>
                      <a:pt x="2624" y="5969"/>
                    </a:cubicBezTo>
                    <a:cubicBezTo>
                      <a:pt x="2614" y="5939"/>
                      <a:pt x="2604" y="5929"/>
                      <a:pt x="2584" y="5909"/>
                    </a:cubicBezTo>
                    <a:cubicBezTo>
                      <a:pt x="2564" y="5899"/>
                      <a:pt x="2544" y="5899"/>
                      <a:pt x="2514" y="5899"/>
                    </a:cubicBezTo>
                    <a:lnTo>
                      <a:pt x="2214" y="5979"/>
                    </a:lnTo>
                    <a:cubicBezTo>
                      <a:pt x="2254" y="5909"/>
                      <a:pt x="2294" y="5809"/>
                      <a:pt x="2334" y="5689"/>
                    </a:cubicBezTo>
                    <a:cubicBezTo>
                      <a:pt x="2414" y="5418"/>
                      <a:pt x="2484" y="4978"/>
                      <a:pt x="2334" y="4447"/>
                    </a:cubicBezTo>
                    <a:cubicBezTo>
                      <a:pt x="2324" y="4417"/>
                      <a:pt x="2304" y="4407"/>
                      <a:pt x="2284" y="4397"/>
                    </a:cubicBezTo>
                    <a:cubicBezTo>
                      <a:pt x="2272" y="4385"/>
                      <a:pt x="2260" y="4380"/>
                      <a:pt x="2249" y="4380"/>
                    </a:cubicBezTo>
                    <a:cubicBezTo>
                      <a:pt x="2240" y="4380"/>
                      <a:pt x="2232" y="4383"/>
                      <a:pt x="2224" y="4387"/>
                    </a:cubicBezTo>
                    <a:lnTo>
                      <a:pt x="1933" y="4487"/>
                    </a:lnTo>
                    <a:cubicBezTo>
                      <a:pt x="1963" y="4407"/>
                      <a:pt x="2003" y="4307"/>
                      <a:pt x="2033" y="4187"/>
                    </a:cubicBezTo>
                    <a:cubicBezTo>
                      <a:pt x="2104" y="3916"/>
                      <a:pt x="2154" y="3476"/>
                      <a:pt x="2003" y="2955"/>
                    </a:cubicBezTo>
                    <a:cubicBezTo>
                      <a:pt x="2003" y="2935"/>
                      <a:pt x="1983" y="2915"/>
                      <a:pt x="1963" y="2905"/>
                    </a:cubicBezTo>
                    <a:cubicBezTo>
                      <a:pt x="1953" y="2900"/>
                      <a:pt x="1943" y="2897"/>
                      <a:pt x="1933" y="2897"/>
                    </a:cubicBezTo>
                    <a:cubicBezTo>
                      <a:pt x="1923" y="2897"/>
                      <a:pt x="1913" y="2900"/>
                      <a:pt x="1903" y="2905"/>
                    </a:cubicBezTo>
                    <a:lnTo>
                      <a:pt x="1603" y="2995"/>
                    </a:lnTo>
                    <a:cubicBezTo>
                      <a:pt x="1643" y="2915"/>
                      <a:pt x="1683" y="2815"/>
                      <a:pt x="1713" y="2705"/>
                    </a:cubicBezTo>
                    <a:cubicBezTo>
                      <a:pt x="1803" y="2404"/>
                      <a:pt x="1413" y="301"/>
                      <a:pt x="1363" y="61"/>
                    </a:cubicBezTo>
                    <a:cubicBezTo>
                      <a:pt x="1363" y="21"/>
                      <a:pt x="1322" y="1"/>
                      <a:pt x="12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5" name="Google Shape;10845;p73"/>
              <p:cNvSpPr/>
              <p:nvPr/>
            </p:nvSpPr>
            <p:spPr>
              <a:xfrm>
                <a:off x="5180525" y="978100"/>
                <a:ext cx="6587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17586" extrusionOk="0">
                    <a:moveTo>
                      <a:pt x="2634" y="1"/>
                    </a:moveTo>
                    <a:cubicBezTo>
                      <a:pt x="2614" y="71"/>
                      <a:pt x="1893" y="2234"/>
                      <a:pt x="1933" y="2525"/>
                    </a:cubicBezTo>
                    <a:cubicBezTo>
                      <a:pt x="1974" y="2825"/>
                      <a:pt x="2064" y="3005"/>
                      <a:pt x="2064" y="3005"/>
                    </a:cubicBezTo>
                    <a:lnTo>
                      <a:pt x="1603" y="2785"/>
                    </a:lnTo>
                    <a:cubicBezTo>
                      <a:pt x="1403" y="3246"/>
                      <a:pt x="1383" y="3656"/>
                      <a:pt x="1423" y="3957"/>
                    </a:cubicBezTo>
                    <a:cubicBezTo>
                      <a:pt x="1453" y="4257"/>
                      <a:pt x="1543" y="4447"/>
                      <a:pt x="1543" y="4447"/>
                    </a:cubicBezTo>
                    <a:lnTo>
                      <a:pt x="1082" y="4217"/>
                    </a:lnTo>
                    <a:cubicBezTo>
                      <a:pt x="882" y="4678"/>
                      <a:pt x="872" y="5108"/>
                      <a:pt x="912" y="5399"/>
                    </a:cubicBezTo>
                    <a:cubicBezTo>
                      <a:pt x="942" y="5549"/>
                      <a:pt x="972" y="5669"/>
                      <a:pt x="1002" y="5749"/>
                    </a:cubicBezTo>
                    <a:cubicBezTo>
                      <a:pt x="1032" y="5829"/>
                      <a:pt x="1062" y="5869"/>
                      <a:pt x="1062" y="5869"/>
                    </a:cubicBezTo>
                    <a:lnTo>
                      <a:pt x="592" y="5679"/>
                    </a:lnTo>
                    <a:cubicBezTo>
                      <a:pt x="401" y="6170"/>
                      <a:pt x="431" y="6590"/>
                      <a:pt x="501" y="6881"/>
                    </a:cubicBezTo>
                    <a:cubicBezTo>
                      <a:pt x="542" y="7031"/>
                      <a:pt x="592" y="7141"/>
                      <a:pt x="632" y="7211"/>
                    </a:cubicBezTo>
                    <a:cubicBezTo>
                      <a:pt x="672" y="7291"/>
                      <a:pt x="692" y="7331"/>
                      <a:pt x="692" y="7331"/>
                    </a:cubicBezTo>
                    <a:lnTo>
                      <a:pt x="201" y="7201"/>
                    </a:lnTo>
                    <a:cubicBezTo>
                      <a:pt x="141" y="7461"/>
                      <a:pt x="131" y="7702"/>
                      <a:pt x="141" y="7902"/>
                    </a:cubicBezTo>
                    <a:cubicBezTo>
                      <a:pt x="161" y="8102"/>
                      <a:pt x="211" y="8273"/>
                      <a:pt x="271" y="8413"/>
                    </a:cubicBezTo>
                    <a:cubicBezTo>
                      <a:pt x="291" y="8483"/>
                      <a:pt x="321" y="8543"/>
                      <a:pt x="351" y="8583"/>
                    </a:cubicBezTo>
                    <a:cubicBezTo>
                      <a:pt x="381" y="8633"/>
                      <a:pt x="411" y="8683"/>
                      <a:pt x="431" y="8713"/>
                    </a:cubicBezTo>
                    <a:cubicBezTo>
                      <a:pt x="481" y="8773"/>
                      <a:pt x="521" y="8803"/>
                      <a:pt x="521" y="8803"/>
                    </a:cubicBezTo>
                    <a:lnTo>
                      <a:pt x="21" y="8793"/>
                    </a:lnTo>
                    <a:cubicBezTo>
                      <a:pt x="1" y="8923"/>
                      <a:pt x="1" y="9054"/>
                      <a:pt x="11" y="9174"/>
                    </a:cubicBezTo>
                    <a:cubicBezTo>
                      <a:pt x="21" y="9284"/>
                      <a:pt x="41" y="9394"/>
                      <a:pt x="61" y="9494"/>
                    </a:cubicBezTo>
                    <a:cubicBezTo>
                      <a:pt x="91" y="9594"/>
                      <a:pt x="121" y="9675"/>
                      <a:pt x="161" y="9755"/>
                    </a:cubicBezTo>
                    <a:cubicBezTo>
                      <a:pt x="191" y="9835"/>
                      <a:pt x="231" y="9905"/>
                      <a:pt x="271" y="9965"/>
                    </a:cubicBezTo>
                    <a:cubicBezTo>
                      <a:pt x="351" y="10075"/>
                      <a:pt x="431" y="10155"/>
                      <a:pt x="491" y="10215"/>
                    </a:cubicBezTo>
                    <a:cubicBezTo>
                      <a:pt x="542" y="10265"/>
                      <a:pt x="582" y="10285"/>
                      <a:pt x="592" y="10295"/>
                    </a:cubicBezTo>
                    <a:lnTo>
                      <a:pt x="91" y="10385"/>
                    </a:lnTo>
                    <a:cubicBezTo>
                      <a:pt x="111" y="10906"/>
                      <a:pt x="281" y="11267"/>
                      <a:pt x="441" y="11487"/>
                    </a:cubicBezTo>
                    <a:cubicBezTo>
                      <a:pt x="602" y="11717"/>
                      <a:pt x="752" y="11807"/>
                      <a:pt x="762" y="11817"/>
                    </a:cubicBezTo>
                    <a:lnTo>
                      <a:pt x="261" y="11918"/>
                    </a:lnTo>
                    <a:cubicBezTo>
                      <a:pt x="291" y="12438"/>
                      <a:pt x="461" y="12789"/>
                      <a:pt x="632" y="13019"/>
                    </a:cubicBezTo>
                    <a:cubicBezTo>
                      <a:pt x="652" y="13049"/>
                      <a:pt x="682" y="13099"/>
                      <a:pt x="722" y="13159"/>
                    </a:cubicBezTo>
                    <a:cubicBezTo>
                      <a:pt x="1052" y="13710"/>
                      <a:pt x="1242" y="14331"/>
                      <a:pt x="1283" y="14972"/>
                    </a:cubicBezTo>
                    <a:lnTo>
                      <a:pt x="1433" y="17586"/>
                    </a:lnTo>
                    <a:lnTo>
                      <a:pt x="263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6" name="Google Shape;10846;p73"/>
              <p:cNvSpPr/>
              <p:nvPr/>
            </p:nvSpPr>
            <p:spPr>
              <a:xfrm>
                <a:off x="5178525" y="976050"/>
                <a:ext cx="70125" cy="44370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17748" extrusionOk="0">
                    <a:moveTo>
                      <a:pt x="2584" y="754"/>
                    </a:moveTo>
                    <a:lnTo>
                      <a:pt x="1523" y="16356"/>
                    </a:lnTo>
                    <a:lnTo>
                      <a:pt x="1443" y="15044"/>
                    </a:lnTo>
                    <a:cubicBezTo>
                      <a:pt x="1403" y="14393"/>
                      <a:pt x="1202" y="13752"/>
                      <a:pt x="872" y="13201"/>
                    </a:cubicBezTo>
                    <a:cubicBezTo>
                      <a:pt x="832" y="13141"/>
                      <a:pt x="802" y="13091"/>
                      <a:pt x="772" y="13051"/>
                    </a:cubicBezTo>
                    <a:cubicBezTo>
                      <a:pt x="642" y="12861"/>
                      <a:pt x="471" y="12540"/>
                      <a:pt x="431" y="12070"/>
                    </a:cubicBezTo>
                    <a:lnTo>
                      <a:pt x="862" y="11980"/>
                    </a:lnTo>
                    <a:cubicBezTo>
                      <a:pt x="892" y="11980"/>
                      <a:pt x="912" y="11950"/>
                      <a:pt x="922" y="11920"/>
                    </a:cubicBezTo>
                    <a:cubicBezTo>
                      <a:pt x="932" y="11879"/>
                      <a:pt x="912" y="11849"/>
                      <a:pt x="892" y="11829"/>
                    </a:cubicBezTo>
                    <a:cubicBezTo>
                      <a:pt x="842" y="11799"/>
                      <a:pt x="722" y="11699"/>
                      <a:pt x="591" y="11529"/>
                    </a:cubicBezTo>
                    <a:cubicBezTo>
                      <a:pt x="461" y="11339"/>
                      <a:pt x="291" y="11008"/>
                      <a:pt x="261" y="10538"/>
                    </a:cubicBezTo>
                    <a:lnTo>
                      <a:pt x="682" y="10457"/>
                    </a:lnTo>
                    <a:cubicBezTo>
                      <a:pt x="712" y="10447"/>
                      <a:pt x="742" y="10427"/>
                      <a:pt x="752" y="10387"/>
                    </a:cubicBezTo>
                    <a:cubicBezTo>
                      <a:pt x="752" y="10357"/>
                      <a:pt x="742" y="10327"/>
                      <a:pt x="712" y="10307"/>
                    </a:cubicBezTo>
                    <a:cubicBezTo>
                      <a:pt x="712" y="10297"/>
                      <a:pt x="672" y="10277"/>
                      <a:pt x="622" y="10237"/>
                    </a:cubicBezTo>
                    <a:cubicBezTo>
                      <a:pt x="551" y="10167"/>
                      <a:pt x="481" y="10087"/>
                      <a:pt x="421" y="9997"/>
                    </a:cubicBezTo>
                    <a:cubicBezTo>
                      <a:pt x="391" y="9947"/>
                      <a:pt x="351" y="9877"/>
                      <a:pt x="311" y="9807"/>
                    </a:cubicBezTo>
                    <a:cubicBezTo>
                      <a:pt x="281" y="9726"/>
                      <a:pt x="251" y="9636"/>
                      <a:pt x="221" y="9556"/>
                    </a:cubicBezTo>
                    <a:cubicBezTo>
                      <a:pt x="201" y="9456"/>
                      <a:pt x="181" y="9356"/>
                      <a:pt x="171" y="9246"/>
                    </a:cubicBezTo>
                    <a:cubicBezTo>
                      <a:pt x="171" y="9166"/>
                      <a:pt x="161" y="9066"/>
                      <a:pt x="171" y="8965"/>
                    </a:cubicBezTo>
                    <a:lnTo>
                      <a:pt x="591" y="8975"/>
                    </a:lnTo>
                    <a:lnTo>
                      <a:pt x="601" y="8975"/>
                    </a:lnTo>
                    <a:cubicBezTo>
                      <a:pt x="632" y="8975"/>
                      <a:pt x="662" y="8955"/>
                      <a:pt x="672" y="8925"/>
                    </a:cubicBezTo>
                    <a:cubicBezTo>
                      <a:pt x="692" y="8885"/>
                      <a:pt x="682" y="8855"/>
                      <a:pt x="652" y="8825"/>
                    </a:cubicBezTo>
                    <a:cubicBezTo>
                      <a:pt x="652" y="8825"/>
                      <a:pt x="622" y="8795"/>
                      <a:pt x="581" y="8745"/>
                    </a:cubicBezTo>
                    <a:cubicBezTo>
                      <a:pt x="561" y="8715"/>
                      <a:pt x="531" y="8675"/>
                      <a:pt x="501" y="8625"/>
                    </a:cubicBezTo>
                    <a:cubicBezTo>
                      <a:pt x="481" y="8585"/>
                      <a:pt x="451" y="8525"/>
                      <a:pt x="421" y="8465"/>
                    </a:cubicBezTo>
                    <a:cubicBezTo>
                      <a:pt x="361" y="8325"/>
                      <a:pt x="321" y="8154"/>
                      <a:pt x="311" y="7974"/>
                    </a:cubicBezTo>
                    <a:cubicBezTo>
                      <a:pt x="291" y="7784"/>
                      <a:pt x="301" y="7583"/>
                      <a:pt x="351" y="7393"/>
                    </a:cubicBezTo>
                    <a:lnTo>
                      <a:pt x="752" y="7493"/>
                    </a:lnTo>
                    <a:cubicBezTo>
                      <a:pt x="792" y="7493"/>
                      <a:pt x="822" y="7483"/>
                      <a:pt x="842" y="7453"/>
                    </a:cubicBezTo>
                    <a:cubicBezTo>
                      <a:pt x="862" y="7423"/>
                      <a:pt x="862" y="7383"/>
                      <a:pt x="842" y="7363"/>
                    </a:cubicBezTo>
                    <a:cubicBezTo>
                      <a:pt x="842" y="7353"/>
                      <a:pt x="812" y="7323"/>
                      <a:pt x="782" y="7253"/>
                    </a:cubicBezTo>
                    <a:cubicBezTo>
                      <a:pt x="752" y="7193"/>
                      <a:pt x="702" y="7093"/>
                      <a:pt x="662" y="6943"/>
                    </a:cubicBezTo>
                    <a:cubicBezTo>
                      <a:pt x="611" y="6742"/>
                      <a:pt x="561" y="6352"/>
                      <a:pt x="722" y="5871"/>
                    </a:cubicBezTo>
                    <a:lnTo>
                      <a:pt x="1112" y="6031"/>
                    </a:lnTo>
                    <a:cubicBezTo>
                      <a:pt x="1120" y="6034"/>
                      <a:pt x="1129" y="6035"/>
                      <a:pt x="1138" y="6035"/>
                    </a:cubicBezTo>
                    <a:cubicBezTo>
                      <a:pt x="1162" y="6035"/>
                      <a:pt x="1188" y="6026"/>
                      <a:pt x="1202" y="6011"/>
                    </a:cubicBezTo>
                    <a:cubicBezTo>
                      <a:pt x="1232" y="5981"/>
                      <a:pt x="1232" y="5941"/>
                      <a:pt x="1212" y="5911"/>
                    </a:cubicBezTo>
                    <a:cubicBezTo>
                      <a:pt x="1212" y="5911"/>
                      <a:pt x="1192" y="5871"/>
                      <a:pt x="1162" y="5801"/>
                    </a:cubicBezTo>
                    <a:cubicBezTo>
                      <a:pt x="1142" y="5731"/>
                      <a:pt x="1102" y="5611"/>
                      <a:pt x="1082" y="5471"/>
                    </a:cubicBezTo>
                    <a:cubicBezTo>
                      <a:pt x="1042" y="5220"/>
                      <a:pt x="1032" y="4850"/>
                      <a:pt x="1202" y="4409"/>
                    </a:cubicBezTo>
                    <a:lnTo>
                      <a:pt x="1583" y="4599"/>
                    </a:lnTo>
                    <a:cubicBezTo>
                      <a:pt x="1593" y="4606"/>
                      <a:pt x="1605" y="4610"/>
                      <a:pt x="1618" y="4610"/>
                    </a:cubicBezTo>
                    <a:cubicBezTo>
                      <a:pt x="1640" y="4610"/>
                      <a:pt x="1664" y="4599"/>
                      <a:pt x="1683" y="4579"/>
                    </a:cubicBezTo>
                    <a:cubicBezTo>
                      <a:pt x="1703" y="4559"/>
                      <a:pt x="1713" y="4519"/>
                      <a:pt x="1693" y="4489"/>
                    </a:cubicBezTo>
                    <a:cubicBezTo>
                      <a:pt x="1693" y="4489"/>
                      <a:pt x="1613" y="4309"/>
                      <a:pt x="1583" y="4029"/>
                    </a:cubicBezTo>
                    <a:cubicBezTo>
                      <a:pt x="1553" y="3788"/>
                      <a:pt x="1553" y="3408"/>
                      <a:pt x="1723" y="2977"/>
                    </a:cubicBezTo>
                    <a:lnTo>
                      <a:pt x="2114" y="3167"/>
                    </a:lnTo>
                    <a:cubicBezTo>
                      <a:pt x="2125" y="3171"/>
                      <a:pt x="2136" y="3173"/>
                      <a:pt x="2147" y="3173"/>
                    </a:cubicBezTo>
                    <a:cubicBezTo>
                      <a:pt x="2166" y="3173"/>
                      <a:pt x="2185" y="3166"/>
                      <a:pt x="2204" y="3147"/>
                    </a:cubicBezTo>
                    <a:cubicBezTo>
                      <a:pt x="2234" y="3127"/>
                      <a:pt x="2234" y="3087"/>
                      <a:pt x="2224" y="3057"/>
                    </a:cubicBezTo>
                    <a:cubicBezTo>
                      <a:pt x="2224" y="3057"/>
                      <a:pt x="2134" y="2877"/>
                      <a:pt x="2094" y="2597"/>
                    </a:cubicBezTo>
                    <a:cubicBezTo>
                      <a:pt x="2074" y="2426"/>
                      <a:pt x="2354" y="1475"/>
                      <a:pt x="2584" y="754"/>
                    </a:cubicBezTo>
                    <a:close/>
                    <a:moveTo>
                      <a:pt x="2710" y="0"/>
                    </a:moveTo>
                    <a:cubicBezTo>
                      <a:pt x="2672" y="0"/>
                      <a:pt x="2643" y="20"/>
                      <a:pt x="2634" y="53"/>
                    </a:cubicBezTo>
                    <a:cubicBezTo>
                      <a:pt x="2624" y="83"/>
                      <a:pt x="1883" y="2296"/>
                      <a:pt x="1933" y="2617"/>
                    </a:cubicBezTo>
                    <a:cubicBezTo>
                      <a:pt x="1953" y="2747"/>
                      <a:pt x="1973" y="2847"/>
                      <a:pt x="1993" y="2927"/>
                    </a:cubicBezTo>
                    <a:lnTo>
                      <a:pt x="1723" y="2797"/>
                    </a:lnTo>
                    <a:cubicBezTo>
                      <a:pt x="1709" y="2790"/>
                      <a:pt x="1690" y="2783"/>
                      <a:pt x="1673" y="2783"/>
                    </a:cubicBezTo>
                    <a:cubicBezTo>
                      <a:pt x="1666" y="2783"/>
                      <a:pt x="1659" y="2784"/>
                      <a:pt x="1653" y="2787"/>
                    </a:cubicBezTo>
                    <a:cubicBezTo>
                      <a:pt x="1633" y="2797"/>
                      <a:pt x="1613" y="2817"/>
                      <a:pt x="1603" y="2837"/>
                    </a:cubicBezTo>
                    <a:cubicBezTo>
                      <a:pt x="1393" y="3328"/>
                      <a:pt x="1383" y="3768"/>
                      <a:pt x="1413" y="4049"/>
                    </a:cubicBezTo>
                    <a:cubicBezTo>
                      <a:pt x="1433" y="4169"/>
                      <a:pt x="1453" y="4279"/>
                      <a:pt x="1473" y="4359"/>
                    </a:cubicBezTo>
                    <a:lnTo>
                      <a:pt x="1202" y="4219"/>
                    </a:lnTo>
                    <a:cubicBezTo>
                      <a:pt x="1192" y="4214"/>
                      <a:pt x="1180" y="4211"/>
                      <a:pt x="1167" y="4211"/>
                    </a:cubicBezTo>
                    <a:cubicBezTo>
                      <a:pt x="1155" y="4211"/>
                      <a:pt x="1142" y="4214"/>
                      <a:pt x="1132" y="4219"/>
                    </a:cubicBezTo>
                    <a:cubicBezTo>
                      <a:pt x="1112" y="4229"/>
                      <a:pt x="1092" y="4239"/>
                      <a:pt x="1082" y="4259"/>
                    </a:cubicBezTo>
                    <a:cubicBezTo>
                      <a:pt x="862" y="4770"/>
                      <a:pt x="872" y="5210"/>
                      <a:pt x="912" y="5501"/>
                    </a:cubicBezTo>
                    <a:cubicBezTo>
                      <a:pt x="932" y="5601"/>
                      <a:pt x="952" y="5701"/>
                      <a:pt x="992" y="5801"/>
                    </a:cubicBezTo>
                    <a:lnTo>
                      <a:pt x="702" y="5681"/>
                    </a:lnTo>
                    <a:cubicBezTo>
                      <a:pt x="692" y="5676"/>
                      <a:pt x="679" y="5673"/>
                      <a:pt x="667" y="5673"/>
                    </a:cubicBezTo>
                    <a:cubicBezTo>
                      <a:pt x="654" y="5673"/>
                      <a:pt x="642" y="5676"/>
                      <a:pt x="632" y="5681"/>
                    </a:cubicBezTo>
                    <a:cubicBezTo>
                      <a:pt x="611" y="5691"/>
                      <a:pt x="601" y="5711"/>
                      <a:pt x="591" y="5731"/>
                    </a:cubicBezTo>
                    <a:cubicBezTo>
                      <a:pt x="381" y="6292"/>
                      <a:pt x="441" y="6762"/>
                      <a:pt x="501" y="6983"/>
                    </a:cubicBezTo>
                    <a:cubicBezTo>
                      <a:pt x="541" y="7113"/>
                      <a:pt x="571" y="7213"/>
                      <a:pt x="611" y="7283"/>
                    </a:cubicBezTo>
                    <a:lnTo>
                      <a:pt x="301" y="7203"/>
                    </a:lnTo>
                    <a:cubicBezTo>
                      <a:pt x="296" y="7202"/>
                      <a:pt x="291" y="7201"/>
                      <a:pt x="285" y="7201"/>
                    </a:cubicBezTo>
                    <a:cubicBezTo>
                      <a:pt x="251" y="7201"/>
                      <a:pt x="218" y="7228"/>
                      <a:pt x="201" y="7263"/>
                    </a:cubicBezTo>
                    <a:cubicBezTo>
                      <a:pt x="141" y="7503"/>
                      <a:pt x="121" y="7754"/>
                      <a:pt x="141" y="7994"/>
                    </a:cubicBezTo>
                    <a:cubicBezTo>
                      <a:pt x="161" y="8194"/>
                      <a:pt x="201" y="8375"/>
                      <a:pt x="271" y="8525"/>
                    </a:cubicBezTo>
                    <a:cubicBezTo>
                      <a:pt x="301" y="8605"/>
                      <a:pt x="331" y="8665"/>
                      <a:pt x="361" y="8715"/>
                    </a:cubicBezTo>
                    <a:cubicBezTo>
                      <a:pt x="381" y="8745"/>
                      <a:pt x="401" y="8775"/>
                      <a:pt x="421" y="8805"/>
                    </a:cubicBezTo>
                    <a:lnTo>
                      <a:pt x="101" y="8795"/>
                    </a:lnTo>
                    <a:cubicBezTo>
                      <a:pt x="95" y="8794"/>
                      <a:pt x="90" y="8794"/>
                      <a:pt x="86" y="8794"/>
                    </a:cubicBezTo>
                    <a:cubicBezTo>
                      <a:pt x="45" y="8794"/>
                      <a:pt x="20" y="8829"/>
                      <a:pt x="11" y="8865"/>
                    </a:cubicBezTo>
                    <a:cubicBezTo>
                      <a:pt x="1" y="9015"/>
                      <a:pt x="1" y="9156"/>
                      <a:pt x="11" y="9256"/>
                    </a:cubicBezTo>
                    <a:cubicBezTo>
                      <a:pt x="21" y="9376"/>
                      <a:pt x="41" y="9486"/>
                      <a:pt x="61" y="9596"/>
                    </a:cubicBezTo>
                    <a:cubicBezTo>
                      <a:pt x="91" y="9696"/>
                      <a:pt x="121" y="9787"/>
                      <a:pt x="161" y="9877"/>
                    </a:cubicBezTo>
                    <a:cubicBezTo>
                      <a:pt x="201" y="9957"/>
                      <a:pt x="241" y="10027"/>
                      <a:pt x="281" y="10087"/>
                    </a:cubicBezTo>
                    <a:cubicBezTo>
                      <a:pt x="341" y="10177"/>
                      <a:pt x="401" y="10257"/>
                      <a:pt x="481" y="10327"/>
                    </a:cubicBezTo>
                    <a:lnTo>
                      <a:pt x="151" y="10387"/>
                    </a:lnTo>
                    <a:cubicBezTo>
                      <a:pt x="111" y="10397"/>
                      <a:pt x="81" y="10427"/>
                      <a:pt x="81" y="10478"/>
                    </a:cubicBezTo>
                    <a:cubicBezTo>
                      <a:pt x="111" y="11028"/>
                      <a:pt x="301" y="11399"/>
                      <a:pt x="461" y="11619"/>
                    </a:cubicBezTo>
                    <a:cubicBezTo>
                      <a:pt x="531" y="11719"/>
                      <a:pt x="591" y="11799"/>
                      <a:pt x="652" y="11849"/>
                    </a:cubicBezTo>
                    <a:lnTo>
                      <a:pt x="331" y="11920"/>
                    </a:lnTo>
                    <a:cubicBezTo>
                      <a:pt x="291" y="11930"/>
                      <a:pt x="261" y="11960"/>
                      <a:pt x="261" y="12000"/>
                    </a:cubicBezTo>
                    <a:cubicBezTo>
                      <a:pt x="291" y="12560"/>
                      <a:pt x="481" y="12931"/>
                      <a:pt x="642" y="13151"/>
                    </a:cubicBezTo>
                    <a:cubicBezTo>
                      <a:pt x="662" y="13181"/>
                      <a:pt x="692" y="13231"/>
                      <a:pt x="732" y="13281"/>
                    </a:cubicBezTo>
                    <a:cubicBezTo>
                      <a:pt x="1052" y="13812"/>
                      <a:pt x="1232" y="14423"/>
                      <a:pt x="1272" y="15054"/>
                    </a:cubicBezTo>
                    <a:lnTo>
                      <a:pt x="1433" y="17668"/>
                    </a:lnTo>
                    <a:cubicBezTo>
                      <a:pt x="1433" y="17718"/>
                      <a:pt x="1473" y="17748"/>
                      <a:pt x="1513" y="17748"/>
                    </a:cubicBezTo>
                    <a:cubicBezTo>
                      <a:pt x="1563" y="17748"/>
                      <a:pt x="1593" y="17718"/>
                      <a:pt x="1603" y="17668"/>
                    </a:cubicBezTo>
                    <a:lnTo>
                      <a:pt x="2795" y="93"/>
                    </a:lnTo>
                    <a:cubicBezTo>
                      <a:pt x="2805" y="43"/>
                      <a:pt x="2775" y="13"/>
                      <a:pt x="2734" y="3"/>
                    </a:cubicBezTo>
                    <a:cubicBezTo>
                      <a:pt x="2726" y="1"/>
                      <a:pt x="2718" y="0"/>
                      <a:pt x="27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7" name="Google Shape;10847;p73"/>
              <p:cNvSpPr/>
              <p:nvPr/>
            </p:nvSpPr>
            <p:spPr>
              <a:xfrm>
                <a:off x="5214075" y="1119275"/>
                <a:ext cx="230350" cy="3004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19" extrusionOk="0">
                    <a:moveTo>
                      <a:pt x="8773" y="663"/>
                    </a:moveTo>
                    <a:cubicBezTo>
                      <a:pt x="8503" y="1274"/>
                      <a:pt x="8202" y="1925"/>
                      <a:pt x="8102" y="2015"/>
                    </a:cubicBezTo>
                    <a:cubicBezTo>
                      <a:pt x="7922" y="2165"/>
                      <a:pt x="7772" y="2235"/>
                      <a:pt x="7772" y="2235"/>
                    </a:cubicBezTo>
                    <a:cubicBezTo>
                      <a:pt x="7741" y="2245"/>
                      <a:pt x="7721" y="2275"/>
                      <a:pt x="7721" y="2315"/>
                    </a:cubicBezTo>
                    <a:cubicBezTo>
                      <a:pt x="7721" y="2345"/>
                      <a:pt x="7751" y="2375"/>
                      <a:pt x="7782" y="2385"/>
                    </a:cubicBezTo>
                    <a:lnTo>
                      <a:pt x="8122" y="2475"/>
                    </a:lnTo>
                    <a:cubicBezTo>
                      <a:pt x="7992" y="2836"/>
                      <a:pt x="7782" y="3076"/>
                      <a:pt x="7631" y="3206"/>
                    </a:cubicBezTo>
                    <a:cubicBezTo>
                      <a:pt x="7461" y="3367"/>
                      <a:pt x="7311" y="3437"/>
                      <a:pt x="7311" y="3437"/>
                    </a:cubicBezTo>
                    <a:cubicBezTo>
                      <a:pt x="7281" y="3447"/>
                      <a:pt x="7251" y="3487"/>
                      <a:pt x="7261" y="3517"/>
                    </a:cubicBezTo>
                    <a:cubicBezTo>
                      <a:pt x="7261" y="3557"/>
                      <a:pt x="7281" y="3587"/>
                      <a:pt x="7321" y="3597"/>
                    </a:cubicBezTo>
                    <a:lnTo>
                      <a:pt x="7651" y="3677"/>
                    </a:lnTo>
                    <a:cubicBezTo>
                      <a:pt x="7521" y="4048"/>
                      <a:pt x="7311" y="4278"/>
                      <a:pt x="7151" y="4408"/>
                    </a:cubicBezTo>
                    <a:cubicBezTo>
                      <a:pt x="7061" y="4488"/>
                      <a:pt x="6970" y="4538"/>
                      <a:pt x="6920" y="4568"/>
                    </a:cubicBezTo>
                    <a:cubicBezTo>
                      <a:pt x="6860" y="4598"/>
                      <a:pt x="6830" y="4608"/>
                      <a:pt x="6820" y="4608"/>
                    </a:cubicBezTo>
                    <a:cubicBezTo>
                      <a:pt x="6790" y="4618"/>
                      <a:pt x="6770" y="4658"/>
                      <a:pt x="6770" y="4688"/>
                    </a:cubicBezTo>
                    <a:cubicBezTo>
                      <a:pt x="6770" y="4728"/>
                      <a:pt x="6790" y="4759"/>
                      <a:pt x="6820" y="4769"/>
                    </a:cubicBezTo>
                    <a:lnTo>
                      <a:pt x="7151" y="4879"/>
                    </a:lnTo>
                    <a:cubicBezTo>
                      <a:pt x="6980" y="5259"/>
                      <a:pt x="6740" y="5480"/>
                      <a:pt x="6600" y="5570"/>
                    </a:cubicBezTo>
                    <a:cubicBezTo>
                      <a:pt x="6490" y="5650"/>
                      <a:pt x="6400" y="5690"/>
                      <a:pt x="6350" y="5710"/>
                    </a:cubicBezTo>
                    <a:cubicBezTo>
                      <a:pt x="6289" y="5730"/>
                      <a:pt x="6259" y="5740"/>
                      <a:pt x="6259" y="5740"/>
                    </a:cubicBezTo>
                    <a:cubicBezTo>
                      <a:pt x="6219" y="5750"/>
                      <a:pt x="6199" y="5770"/>
                      <a:pt x="6189" y="5810"/>
                    </a:cubicBezTo>
                    <a:cubicBezTo>
                      <a:pt x="6189" y="5840"/>
                      <a:pt x="6209" y="5880"/>
                      <a:pt x="6239" y="5890"/>
                    </a:cubicBezTo>
                    <a:lnTo>
                      <a:pt x="6540" y="6050"/>
                    </a:lnTo>
                    <a:cubicBezTo>
                      <a:pt x="6460" y="6191"/>
                      <a:pt x="6360" y="6321"/>
                      <a:pt x="6249" y="6431"/>
                    </a:cubicBezTo>
                    <a:cubicBezTo>
                      <a:pt x="6139" y="6531"/>
                      <a:pt x="6019" y="6621"/>
                      <a:pt x="5909" y="6671"/>
                    </a:cubicBezTo>
                    <a:cubicBezTo>
                      <a:pt x="5859" y="6701"/>
                      <a:pt x="5809" y="6721"/>
                      <a:pt x="5769" y="6731"/>
                    </a:cubicBezTo>
                    <a:cubicBezTo>
                      <a:pt x="5719" y="6751"/>
                      <a:pt x="5679" y="6761"/>
                      <a:pt x="5649" y="6761"/>
                    </a:cubicBezTo>
                    <a:cubicBezTo>
                      <a:pt x="5598" y="6771"/>
                      <a:pt x="5558" y="6781"/>
                      <a:pt x="5558" y="6781"/>
                    </a:cubicBezTo>
                    <a:cubicBezTo>
                      <a:pt x="5528" y="6781"/>
                      <a:pt x="5498" y="6801"/>
                      <a:pt x="5478" y="6831"/>
                    </a:cubicBezTo>
                    <a:cubicBezTo>
                      <a:pt x="5468" y="6861"/>
                      <a:pt x="5478" y="6902"/>
                      <a:pt x="5508" y="6922"/>
                    </a:cubicBezTo>
                    <a:lnTo>
                      <a:pt x="5779" y="7142"/>
                    </a:lnTo>
                    <a:cubicBezTo>
                      <a:pt x="5729" y="7212"/>
                      <a:pt x="5669" y="7262"/>
                      <a:pt x="5629" y="7312"/>
                    </a:cubicBezTo>
                    <a:cubicBezTo>
                      <a:pt x="5568" y="7372"/>
                      <a:pt x="5498" y="7432"/>
                      <a:pt x="5428" y="7482"/>
                    </a:cubicBezTo>
                    <a:cubicBezTo>
                      <a:pt x="5358" y="7522"/>
                      <a:pt x="5298" y="7552"/>
                      <a:pt x="5228" y="7592"/>
                    </a:cubicBezTo>
                    <a:cubicBezTo>
                      <a:pt x="5168" y="7623"/>
                      <a:pt x="5108" y="7633"/>
                      <a:pt x="5058" y="7653"/>
                    </a:cubicBezTo>
                    <a:cubicBezTo>
                      <a:pt x="4968" y="7673"/>
                      <a:pt x="4887" y="7683"/>
                      <a:pt x="4797" y="7693"/>
                    </a:cubicBezTo>
                    <a:cubicBezTo>
                      <a:pt x="4747" y="7693"/>
                      <a:pt x="4717" y="7683"/>
                      <a:pt x="4697" y="7683"/>
                    </a:cubicBezTo>
                    <a:cubicBezTo>
                      <a:pt x="4667" y="7683"/>
                      <a:pt x="4637" y="7703"/>
                      <a:pt x="4617" y="7733"/>
                    </a:cubicBezTo>
                    <a:cubicBezTo>
                      <a:pt x="4607" y="7763"/>
                      <a:pt x="4607" y="7793"/>
                      <a:pt x="4627" y="7823"/>
                    </a:cubicBezTo>
                    <a:lnTo>
                      <a:pt x="4847" y="8103"/>
                    </a:lnTo>
                    <a:cubicBezTo>
                      <a:pt x="4567" y="8374"/>
                      <a:pt x="4287" y="8484"/>
                      <a:pt x="4096" y="8524"/>
                    </a:cubicBezTo>
                    <a:cubicBezTo>
                      <a:pt x="3984" y="8553"/>
                      <a:pt x="3892" y="8562"/>
                      <a:pt x="3828" y="8562"/>
                    </a:cubicBezTo>
                    <a:cubicBezTo>
                      <a:pt x="3784" y="8562"/>
                      <a:pt x="3752" y="8558"/>
                      <a:pt x="3736" y="8554"/>
                    </a:cubicBezTo>
                    <a:cubicBezTo>
                      <a:pt x="3706" y="8554"/>
                      <a:pt x="3676" y="8574"/>
                      <a:pt x="3656" y="8604"/>
                    </a:cubicBezTo>
                    <a:cubicBezTo>
                      <a:pt x="3646" y="8624"/>
                      <a:pt x="3646" y="8664"/>
                      <a:pt x="3666" y="8694"/>
                    </a:cubicBezTo>
                    <a:lnTo>
                      <a:pt x="3876" y="8974"/>
                    </a:lnTo>
                    <a:cubicBezTo>
                      <a:pt x="3596" y="9245"/>
                      <a:pt x="3315" y="9355"/>
                      <a:pt x="3135" y="9395"/>
                    </a:cubicBezTo>
                    <a:cubicBezTo>
                      <a:pt x="3105" y="9405"/>
                      <a:pt x="3065" y="9415"/>
                      <a:pt x="3025" y="9425"/>
                    </a:cubicBezTo>
                    <a:cubicBezTo>
                      <a:pt x="2474" y="9595"/>
                      <a:pt x="1973" y="9896"/>
                      <a:pt x="1563" y="10316"/>
                    </a:cubicBezTo>
                    <a:lnTo>
                      <a:pt x="972" y="10927"/>
                    </a:lnTo>
                    <a:lnTo>
                      <a:pt x="8773" y="663"/>
                    </a:lnTo>
                    <a:close/>
                    <a:moveTo>
                      <a:pt x="9122" y="1"/>
                    </a:moveTo>
                    <a:cubicBezTo>
                      <a:pt x="9098" y="1"/>
                      <a:pt x="9072" y="10"/>
                      <a:pt x="9053" y="22"/>
                    </a:cubicBezTo>
                    <a:lnTo>
                      <a:pt x="31" y="11888"/>
                    </a:lnTo>
                    <a:cubicBezTo>
                      <a:pt x="1" y="11919"/>
                      <a:pt x="1" y="11969"/>
                      <a:pt x="41" y="11999"/>
                    </a:cubicBezTo>
                    <a:cubicBezTo>
                      <a:pt x="51" y="12009"/>
                      <a:pt x="71" y="12019"/>
                      <a:pt x="91" y="12019"/>
                    </a:cubicBezTo>
                    <a:cubicBezTo>
                      <a:pt x="111" y="12019"/>
                      <a:pt x="141" y="12009"/>
                      <a:pt x="151" y="11989"/>
                    </a:cubicBezTo>
                    <a:lnTo>
                      <a:pt x="1683" y="10426"/>
                    </a:lnTo>
                    <a:cubicBezTo>
                      <a:pt x="2074" y="10036"/>
                      <a:pt x="2554" y="9745"/>
                      <a:pt x="3065" y="9585"/>
                    </a:cubicBezTo>
                    <a:cubicBezTo>
                      <a:pt x="3105" y="9575"/>
                      <a:pt x="3145" y="9565"/>
                      <a:pt x="3165" y="9565"/>
                    </a:cubicBezTo>
                    <a:cubicBezTo>
                      <a:pt x="3385" y="9505"/>
                      <a:pt x="3726" y="9375"/>
                      <a:pt x="4056" y="9034"/>
                    </a:cubicBezTo>
                    <a:cubicBezTo>
                      <a:pt x="4076" y="9004"/>
                      <a:pt x="4086" y="8964"/>
                      <a:pt x="4056" y="8934"/>
                    </a:cubicBezTo>
                    <a:lnTo>
                      <a:pt x="3906" y="8724"/>
                    </a:lnTo>
                    <a:cubicBezTo>
                      <a:pt x="3966" y="8724"/>
                      <a:pt x="4046" y="8714"/>
                      <a:pt x="4136" y="8694"/>
                    </a:cubicBezTo>
                    <a:cubicBezTo>
                      <a:pt x="4357" y="8634"/>
                      <a:pt x="4687" y="8504"/>
                      <a:pt x="5018" y="8163"/>
                    </a:cubicBezTo>
                    <a:cubicBezTo>
                      <a:pt x="5048" y="8133"/>
                      <a:pt x="5048" y="8083"/>
                      <a:pt x="5018" y="8053"/>
                    </a:cubicBezTo>
                    <a:lnTo>
                      <a:pt x="4867" y="7853"/>
                    </a:lnTo>
                    <a:cubicBezTo>
                      <a:pt x="4948" y="7843"/>
                      <a:pt x="5018" y="7833"/>
                      <a:pt x="5098" y="7813"/>
                    </a:cubicBezTo>
                    <a:cubicBezTo>
                      <a:pt x="5148" y="7793"/>
                      <a:pt x="5228" y="7773"/>
                      <a:pt x="5298" y="7743"/>
                    </a:cubicBezTo>
                    <a:cubicBezTo>
                      <a:pt x="5378" y="7703"/>
                      <a:pt x="5448" y="7663"/>
                      <a:pt x="5518" y="7623"/>
                    </a:cubicBezTo>
                    <a:cubicBezTo>
                      <a:pt x="5598" y="7562"/>
                      <a:pt x="5679" y="7502"/>
                      <a:pt x="5739" y="7432"/>
                    </a:cubicBezTo>
                    <a:cubicBezTo>
                      <a:pt x="5809" y="7362"/>
                      <a:pt x="5889" y="7282"/>
                      <a:pt x="5959" y="7182"/>
                    </a:cubicBezTo>
                    <a:cubicBezTo>
                      <a:pt x="5979" y="7142"/>
                      <a:pt x="5979" y="7092"/>
                      <a:pt x="5939" y="7072"/>
                    </a:cubicBezTo>
                    <a:lnTo>
                      <a:pt x="5759" y="6912"/>
                    </a:lnTo>
                    <a:cubicBezTo>
                      <a:pt x="5769" y="6902"/>
                      <a:pt x="5799" y="6902"/>
                      <a:pt x="5819" y="6892"/>
                    </a:cubicBezTo>
                    <a:cubicBezTo>
                      <a:pt x="5869" y="6871"/>
                      <a:pt x="5919" y="6851"/>
                      <a:pt x="5979" y="6821"/>
                    </a:cubicBezTo>
                    <a:cubicBezTo>
                      <a:pt x="6109" y="6761"/>
                      <a:pt x="6239" y="6671"/>
                      <a:pt x="6360" y="6551"/>
                    </a:cubicBezTo>
                    <a:cubicBezTo>
                      <a:pt x="6510" y="6411"/>
                      <a:pt x="6640" y="6241"/>
                      <a:pt x="6730" y="6050"/>
                    </a:cubicBezTo>
                    <a:cubicBezTo>
                      <a:pt x="6750" y="6010"/>
                      <a:pt x="6730" y="5960"/>
                      <a:pt x="6690" y="5940"/>
                    </a:cubicBezTo>
                    <a:lnTo>
                      <a:pt x="6480" y="5830"/>
                    </a:lnTo>
                    <a:cubicBezTo>
                      <a:pt x="6540" y="5810"/>
                      <a:pt x="6610" y="5770"/>
                      <a:pt x="6690" y="5710"/>
                    </a:cubicBezTo>
                    <a:cubicBezTo>
                      <a:pt x="6860" y="5600"/>
                      <a:pt x="7161" y="5339"/>
                      <a:pt x="7341" y="4859"/>
                    </a:cubicBezTo>
                    <a:cubicBezTo>
                      <a:pt x="7351" y="4839"/>
                      <a:pt x="7341" y="4819"/>
                      <a:pt x="7331" y="4799"/>
                    </a:cubicBezTo>
                    <a:cubicBezTo>
                      <a:pt x="7331" y="4779"/>
                      <a:pt x="7311" y="4759"/>
                      <a:pt x="7291" y="4749"/>
                    </a:cubicBezTo>
                    <a:lnTo>
                      <a:pt x="7061" y="4678"/>
                    </a:lnTo>
                    <a:cubicBezTo>
                      <a:pt x="7121" y="4638"/>
                      <a:pt x="7191" y="4598"/>
                      <a:pt x="7261" y="4538"/>
                    </a:cubicBezTo>
                    <a:cubicBezTo>
                      <a:pt x="7451" y="4378"/>
                      <a:pt x="7701" y="4098"/>
                      <a:pt x="7842" y="3647"/>
                    </a:cubicBezTo>
                    <a:cubicBezTo>
                      <a:pt x="7852" y="3627"/>
                      <a:pt x="7842" y="3607"/>
                      <a:pt x="7832" y="3587"/>
                    </a:cubicBezTo>
                    <a:cubicBezTo>
                      <a:pt x="7822" y="3567"/>
                      <a:pt x="7802" y="3547"/>
                      <a:pt x="7782" y="3547"/>
                    </a:cubicBezTo>
                    <a:lnTo>
                      <a:pt x="7561" y="3487"/>
                    </a:lnTo>
                    <a:cubicBezTo>
                      <a:pt x="7611" y="3447"/>
                      <a:pt x="7681" y="3397"/>
                      <a:pt x="7741" y="3337"/>
                    </a:cubicBezTo>
                    <a:cubicBezTo>
                      <a:pt x="7922" y="3176"/>
                      <a:pt x="8162" y="2886"/>
                      <a:pt x="8302" y="2445"/>
                    </a:cubicBezTo>
                    <a:cubicBezTo>
                      <a:pt x="8312" y="2425"/>
                      <a:pt x="8312" y="2405"/>
                      <a:pt x="8302" y="2385"/>
                    </a:cubicBezTo>
                    <a:cubicBezTo>
                      <a:pt x="8292" y="2365"/>
                      <a:pt x="8272" y="2345"/>
                      <a:pt x="8252" y="2345"/>
                    </a:cubicBezTo>
                    <a:lnTo>
                      <a:pt x="8022" y="2285"/>
                    </a:lnTo>
                    <a:cubicBezTo>
                      <a:pt x="8082" y="2245"/>
                      <a:pt x="8142" y="2195"/>
                      <a:pt x="8212" y="2135"/>
                    </a:cubicBezTo>
                    <a:cubicBezTo>
                      <a:pt x="8412" y="1965"/>
                      <a:pt x="9063" y="412"/>
                      <a:pt x="9193" y="112"/>
                    </a:cubicBezTo>
                    <a:cubicBezTo>
                      <a:pt x="9214" y="72"/>
                      <a:pt x="9193" y="32"/>
                      <a:pt x="9163" y="12"/>
                    </a:cubicBezTo>
                    <a:cubicBezTo>
                      <a:pt x="9152" y="4"/>
                      <a:pt x="9138" y="1"/>
                      <a:pt x="9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8" name="Google Shape;10848;p73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cubicBezTo>
                      <a:pt x="8983" y="41"/>
                      <a:pt x="7471" y="1233"/>
                      <a:pt x="7361" y="1463"/>
                    </a:cubicBezTo>
                    <a:cubicBezTo>
                      <a:pt x="7251" y="1693"/>
                      <a:pt x="7231" y="1864"/>
                      <a:pt x="7231" y="1864"/>
                    </a:cubicBezTo>
                    <a:lnTo>
                      <a:pt x="7001" y="1493"/>
                    </a:lnTo>
                    <a:cubicBezTo>
                      <a:pt x="6650" y="1723"/>
                      <a:pt x="6440" y="2004"/>
                      <a:pt x="6330" y="2234"/>
                    </a:cubicBezTo>
                    <a:cubicBezTo>
                      <a:pt x="6219" y="2464"/>
                      <a:pt x="6189" y="2635"/>
                      <a:pt x="6189" y="2635"/>
                    </a:cubicBezTo>
                    <a:lnTo>
                      <a:pt x="5969" y="2254"/>
                    </a:lnTo>
                    <a:cubicBezTo>
                      <a:pt x="5609" y="2494"/>
                      <a:pt x="5408" y="2785"/>
                      <a:pt x="5308" y="3015"/>
                    </a:cubicBezTo>
                    <a:cubicBezTo>
                      <a:pt x="5248" y="3135"/>
                      <a:pt x="5218" y="3235"/>
                      <a:pt x="5208" y="3306"/>
                    </a:cubicBezTo>
                    <a:cubicBezTo>
                      <a:pt x="5188" y="3376"/>
                      <a:pt x="5188" y="3416"/>
                      <a:pt x="5188" y="3416"/>
                    </a:cubicBezTo>
                    <a:lnTo>
                      <a:pt x="4948" y="3065"/>
                    </a:lnTo>
                    <a:cubicBezTo>
                      <a:pt x="4587" y="3326"/>
                      <a:pt x="4407" y="3636"/>
                      <a:pt x="4327" y="3876"/>
                    </a:cubicBezTo>
                    <a:cubicBezTo>
                      <a:pt x="4287" y="3997"/>
                      <a:pt x="4267" y="4097"/>
                      <a:pt x="4257" y="4167"/>
                    </a:cubicBezTo>
                    <a:cubicBezTo>
                      <a:pt x="4247" y="4237"/>
                      <a:pt x="4257" y="4277"/>
                      <a:pt x="4257" y="4277"/>
                    </a:cubicBezTo>
                    <a:lnTo>
                      <a:pt x="3966" y="3967"/>
                    </a:lnTo>
                    <a:cubicBezTo>
                      <a:pt x="3796" y="4117"/>
                      <a:pt x="3676" y="4277"/>
                      <a:pt x="3596" y="4427"/>
                    </a:cubicBezTo>
                    <a:cubicBezTo>
                      <a:pt x="3516" y="4577"/>
                      <a:pt x="3466" y="4718"/>
                      <a:pt x="3446" y="4848"/>
                    </a:cubicBezTo>
                    <a:cubicBezTo>
                      <a:pt x="3436" y="4908"/>
                      <a:pt x="3426" y="4958"/>
                      <a:pt x="3426" y="5008"/>
                    </a:cubicBezTo>
                    <a:cubicBezTo>
                      <a:pt x="3426" y="5058"/>
                      <a:pt x="3426" y="5098"/>
                      <a:pt x="3426" y="5138"/>
                    </a:cubicBezTo>
                    <a:cubicBezTo>
                      <a:pt x="3426" y="5198"/>
                      <a:pt x="3436" y="5238"/>
                      <a:pt x="3436" y="5238"/>
                    </a:cubicBezTo>
                    <a:lnTo>
                      <a:pt x="3085" y="4998"/>
                    </a:lnTo>
                    <a:cubicBezTo>
                      <a:pt x="3015" y="5088"/>
                      <a:pt x="2955" y="5178"/>
                      <a:pt x="2915" y="5258"/>
                    </a:cubicBezTo>
                    <a:cubicBezTo>
                      <a:pt x="2865" y="5348"/>
                      <a:pt x="2825" y="5429"/>
                      <a:pt x="2795" y="5519"/>
                    </a:cubicBezTo>
                    <a:cubicBezTo>
                      <a:pt x="2775" y="5599"/>
                      <a:pt x="2755" y="5669"/>
                      <a:pt x="2745" y="5739"/>
                    </a:cubicBezTo>
                    <a:cubicBezTo>
                      <a:pt x="2725" y="5819"/>
                      <a:pt x="2725" y="5879"/>
                      <a:pt x="2725" y="5939"/>
                    </a:cubicBezTo>
                    <a:cubicBezTo>
                      <a:pt x="2725" y="6059"/>
                      <a:pt x="2745" y="6160"/>
                      <a:pt x="2765" y="6220"/>
                    </a:cubicBezTo>
                    <a:cubicBezTo>
                      <a:pt x="2775" y="6280"/>
                      <a:pt x="2795" y="6320"/>
                      <a:pt x="2795" y="6320"/>
                    </a:cubicBezTo>
                    <a:lnTo>
                      <a:pt x="2404" y="6160"/>
                    </a:lnTo>
                    <a:cubicBezTo>
                      <a:pt x="2174" y="6530"/>
                      <a:pt x="2124" y="6861"/>
                      <a:pt x="2134" y="7101"/>
                    </a:cubicBezTo>
                    <a:cubicBezTo>
                      <a:pt x="2144" y="7331"/>
                      <a:pt x="2204" y="7471"/>
                      <a:pt x="2214" y="7481"/>
                    </a:cubicBezTo>
                    <a:lnTo>
                      <a:pt x="1813" y="7321"/>
                    </a:lnTo>
                    <a:cubicBezTo>
                      <a:pt x="1593" y="7692"/>
                      <a:pt x="1543" y="8032"/>
                      <a:pt x="1553" y="8263"/>
                    </a:cubicBezTo>
                    <a:cubicBezTo>
                      <a:pt x="1553" y="8303"/>
                      <a:pt x="1553" y="8353"/>
                      <a:pt x="1553" y="8413"/>
                    </a:cubicBezTo>
                    <a:cubicBezTo>
                      <a:pt x="1533" y="8953"/>
                      <a:pt x="1383" y="9474"/>
                      <a:pt x="1112" y="9945"/>
                    </a:cubicBezTo>
                    <a:lnTo>
                      <a:pt x="1" y="11868"/>
                    </a:lnTo>
                    <a:lnTo>
                      <a:pt x="1" y="11868"/>
                    </a:lnTo>
                    <a:lnTo>
                      <a:pt x="903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9" name="Google Shape;10849;p73"/>
              <p:cNvSpPr/>
              <p:nvPr/>
            </p:nvSpPr>
            <p:spPr>
              <a:xfrm>
                <a:off x="5214075" y="1119075"/>
                <a:ext cx="230350" cy="3006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27" extrusionOk="0">
                    <a:moveTo>
                      <a:pt x="8643" y="571"/>
                    </a:moveTo>
                    <a:lnTo>
                      <a:pt x="812" y="10855"/>
                    </a:lnTo>
                    <a:lnTo>
                      <a:pt x="1272" y="10064"/>
                    </a:lnTo>
                    <a:cubicBezTo>
                      <a:pt x="1553" y="9583"/>
                      <a:pt x="1703" y="9042"/>
                      <a:pt x="1723" y="8492"/>
                    </a:cubicBezTo>
                    <a:cubicBezTo>
                      <a:pt x="1733" y="8432"/>
                      <a:pt x="1733" y="8382"/>
                      <a:pt x="1733" y="8342"/>
                    </a:cubicBezTo>
                    <a:cubicBezTo>
                      <a:pt x="1723" y="8151"/>
                      <a:pt x="1753" y="7851"/>
                      <a:pt x="1943" y="7500"/>
                    </a:cubicBezTo>
                    <a:lnTo>
                      <a:pt x="2264" y="7641"/>
                    </a:lnTo>
                    <a:cubicBezTo>
                      <a:pt x="2275" y="7643"/>
                      <a:pt x="2285" y="7644"/>
                      <a:pt x="2294" y="7644"/>
                    </a:cubicBezTo>
                    <a:cubicBezTo>
                      <a:pt x="2319" y="7644"/>
                      <a:pt x="2339" y="7635"/>
                      <a:pt x="2354" y="7621"/>
                    </a:cubicBezTo>
                    <a:cubicBezTo>
                      <a:pt x="2384" y="7590"/>
                      <a:pt x="2384" y="7560"/>
                      <a:pt x="2374" y="7530"/>
                    </a:cubicBezTo>
                    <a:cubicBezTo>
                      <a:pt x="2354" y="7480"/>
                      <a:pt x="2314" y="7360"/>
                      <a:pt x="2314" y="7180"/>
                    </a:cubicBezTo>
                    <a:cubicBezTo>
                      <a:pt x="2304" y="6980"/>
                      <a:pt x="2334" y="6689"/>
                      <a:pt x="2524" y="6339"/>
                    </a:cubicBezTo>
                    <a:lnTo>
                      <a:pt x="2855" y="6479"/>
                    </a:lnTo>
                    <a:cubicBezTo>
                      <a:pt x="2863" y="6482"/>
                      <a:pt x="2871" y="6483"/>
                      <a:pt x="2879" y="6483"/>
                    </a:cubicBezTo>
                    <a:cubicBezTo>
                      <a:pt x="2901" y="6483"/>
                      <a:pt x="2923" y="6474"/>
                      <a:pt x="2945" y="6459"/>
                    </a:cubicBezTo>
                    <a:cubicBezTo>
                      <a:pt x="2965" y="6439"/>
                      <a:pt x="2975" y="6399"/>
                      <a:pt x="2965" y="6369"/>
                    </a:cubicBezTo>
                    <a:cubicBezTo>
                      <a:pt x="2955" y="6359"/>
                      <a:pt x="2945" y="6329"/>
                      <a:pt x="2935" y="6279"/>
                    </a:cubicBezTo>
                    <a:cubicBezTo>
                      <a:pt x="2915" y="6189"/>
                      <a:pt x="2905" y="6108"/>
                      <a:pt x="2905" y="6018"/>
                    </a:cubicBezTo>
                    <a:cubicBezTo>
                      <a:pt x="2905" y="5968"/>
                      <a:pt x="2905" y="5898"/>
                      <a:pt x="2915" y="5838"/>
                    </a:cubicBezTo>
                    <a:cubicBezTo>
                      <a:pt x="2925" y="5768"/>
                      <a:pt x="2945" y="5688"/>
                      <a:pt x="2965" y="5618"/>
                    </a:cubicBezTo>
                    <a:cubicBezTo>
                      <a:pt x="2995" y="5538"/>
                      <a:pt x="3035" y="5457"/>
                      <a:pt x="3075" y="5377"/>
                    </a:cubicBezTo>
                    <a:cubicBezTo>
                      <a:pt x="3105" y="5327"/>
                      <a:pt x="3145" y="5257"/>
                      <a:pt x="3195" y="5187"/>
                    </a:cubicBezTo>
                    <a:lnTo>
                      <a:pt x="3475" y="5387"/>
                    </a:lnTo>
                    <a:cubicBezTo>
                      <a:pt x="3491" y="5397"/>
                      <a:pt x="3508" y="5402"/>
                      <a:pt x="3526" y="5402"/>
                    </a:cubicBezTo>
                    <a:cubicBezTo>
                      <a:pt x="3543" y="5402"/>
                      <a:pt x="3561" y="5397"/>
                      <a:pt x="3576" y="5387"/>
                    </a:cubicBezTo>
                    <a:cubicBezTo>
                      <a:pt x="3606" y="5367"/>
                      <a:pt x="3616" y="5337"/>
                      <a:pt x="3606" y="5297"/>
                    </a:cubicBezTo>
                    <a:cubicBezTo>
                      <a:pt x="3606" y="5297"/>
                      <a:pt x="3606" y="5267"/>
                      <a:pt x="3596" y="5207"/>
                    </a:cubicBezTo>
                    <a:cubicBezTo>
                      <a:pt x="3596" y="5177"/>
                      <a:pt x="3596" y="5137"/>
                      <a:pt x="3596" y="5087"/>
                    </a:cubicBezTo>
                    <a:cubicBezTo>
                      <a:pt x="3596" y="5047"/>
                      <a:pt x="3606" y="4997"/>
                      <a:pt x="3616" y="4937"/>
                    </a:cubicBezTo>
                    <a:cubicBezTo>
                      <a:pt x="3636" y="4807"/>
                      <a:pt x="3686" y="4676"/>
                      <a:pt x="3756" y="4546"/>
                    </a:cubicBezTo>
                    <a:cubicBezTo>
                      <a:pt x="3836" y="4406"/>
                      <a:pt x="3936" y="4276"/>
                      <a:pt x="4046" y="4166"/>
                    </a:cubicBezTo>
                    <a:lnTo>
                      <a:pt x="4277" y="4416"/>
                    </a:lnTo>
                    <a:cubicBezTo>
                      <a:pt x="4299" y="4431"/>
                      <a:pt x="4321" y="4440"/>
                      <a:pt x="4347" y="4440"/>
                    </a:cubicBezTo>
                    <a:cubicBezTo>
                      <a:pt x="4356" y="4440"/>
                      <a:pt x="4366" y="4439"/>
                      <a:pt x="4377" y="4436"/>
                    </a:cubicBezTo>
                    <a:cubicBezTo>
                      <a:pt x="4407" y="4416"/>
                      <a:pt x="4427" y="4386"/>
                      <a:pt x="4427" y="4356"/>
                    </a:cubicBezTo>
                    <a:cubicBezTo>
                      <a:pt x="4427" y="4346"/>
                      <a:pt x="4427" y="4316"/>
                      <a:pt x="4427" y="4256"/>
                    </a:cubicBezTo>
                    <a:cubicBezTo>
                      <a:pt x="4437" y="4196"/>
                      <a:pt x="4447" y="4106"/>
                      <a:pt x="4497" y="3985"/>
                    </a:cubicBezTo>
                    <a:cubicBezTo>
                      <a:pt x="4547" y="3825"/>
                      <a:pt x="4687" y="3525"/>
                      <a:pt x="5018" y="3264"/>
                    </a:cubicBezTo>
                    <a:lnTo>
                      <a:pt x="5208" y="3545"/>
                    </a:lnTo>
                    <a:cubicBezTo>
                      <a:pt x="5223" y="3567"/>
                      <a:pt x="5249" y="3579"/>
                      <a:pt x="5274" y="3579"/>
                    </a:cubicBezTo>
                    <a:cubicBezTo>
                      <a:pt x="5282" y="3579"/>
                      <a:pt x="5291" y="3577"/>
                      <a:pt x="5298" y="3575"/>
                    </a:cubicBezTo>
                    <a:cubicBezTo>
                      <a:pt x="5338" y="3565"/>
                      <a:pt x="5358" y="3535"/>
                      <a:pt x="5358" y="3505"/>
                    </a:cubicBezTo>
                    <a:cubicBezTo>
                      <a:pt x="5358" y="3505"/>
                      <a:pt x="5368" y="3465"/>
                      <a:pt x="5378" y="3405"/>
                    </a:cubicBezTo>
                    <a:cubicBezTo>
                      <a:pt x="5388" y="3345"/>
                      <a:pt x="5418" y="3244"/>
                      <a:pt x="5468" y="3134"/>
                    </a:cubicBezTo>
                    <a:cubicBezTo>
                      <a:pt x="5558" y="2944"/>
                      <a:pt x="5719" y="2684"/>
                      <a:pt x="6039" y="2453"/>
                    </a:cubicBezTo>
                    <a:lnTo>
                      <a:pt x="6209" y="2754"/>
                    </a:lnTo>
                    <a:cubicBezTo>
                      <a:pt x="6226" y="2778"/>
                      <a:pt x="6249" y="2796"/>
                      <a:pt x="6279" y="2796"/>
                    </a:cubicBezTo>
                    <a:cubicBezTo>
                      <a:pt x="6286" y="2796"/>
                      <a:pt x="6292" y="2796"/>
                      <a:pt x="6299" y="2794"/>
                    </a:cubicBezTo>
                    <a:cubicBezTo>
                      <a:pt x="6329" y="2784"/>
                      <a:pt x="6360" y="2764"/>
                      <a:pt x="6360" y="2724"/>
                    </a:cubicBezTo>
                    <a:cubicBezTo>
                      <a:pt x="6370" y="2724"/>
                      <a:pt x="6390" y="2563"/>
                      <a:pt x="6490" y="2353"/>
                    </a:cubicBezTo>
                    <a:cubicBezTo>
                      <a:pt x="6590" y="2173"/>
                      <a:pt x="6760" y="1913"/>
                      <a:pt x="7071" y="1692"/>
                    </a:cubicBezTo>
                    <a:lnTo>
                      <a:pt x="7251" y="1983"/>
                    </a:lnTo>
                    <a:cubicBezTo>
                      <a:pt x="7259" y="2007"/>
                      <a:pt x="7288" y="2025"/>
                      <a:pt x="7314" y="2025"/>
                    </a:cubicBezTo>
                    <a:cubicBezTo>
                      <a:pt x="7320" y="2025"/>
                      <a:pt x="7326" y="2024"/>
                      <a:pt x="7331" y="2023"/>
                    </a:cubicBezTo>
                    <a:cubicBezTo>
                      <a:pt x="7371" y="2023"/>
                      <a:pt x="7391" y="1993"/>
                      <a:pt x="7401" y="1953"/>
                    </a:cubicBezTo>
                    <a:cubicBezTo>
                      <a:pt x="7401" y="1953"/>
                      <a:pt x="7421" y="1792"/>
                      <a:pt x="7521" y="1582"/>
                    </a:cubicBezTo>
                    <a:cubicBezTo>
                      <a:pt x="7581" y="1462"/>
                      <a:pt x="8142" y="981"/>
                      <a:pt x="8643" y="571"/>
                    </a:cubicBezTo>
                    <a:close/>
                    <a:moveTo>
                      <a:pt x="9120" y="1"/>
                    </a:moveTo>
                    <a:cubicBezTo>
                      <a:pt x="9102" y="1"/>
                      <a:pt x="9081" y="6"/>
                      <a:pt x="9063" y="20"/>
                    </a:cubicBezTo>
                    <a:cubicBezTo>
                      <a:pt x="9053" y="30"/>
                      <a:pt x="7501" y="1252"/>
                      <a:pt x="7371" y="1502"/>
                    </a:cubicBezTo>
                    <a:cubicBezTo>
                      <a:pt x="7341" y="1592"/>
                      <a:pt x="7311" y="1662"/>
                      <a:pt x="7291" y="1732"/>
                    </a:cubicBezTo>
                    <a:lnTo>
                      <a:pt x="7171" y="1532"/>
                    </a:lnTo>
                    <a:cubicBezTo>
                      <a:pt x="7151" y="1512"/>
                      <a:pt x="7141" y="1492"/>
                      <a:pt x="7111" y="1492"/>
                    </a:cubicBezTo>
                    <a:cubicBezTo>
                      <a:pt x="7105" y="1489"/>
                      <a:pt x="7099" y="1488"/>
                      <a:pt x="7093" y="1488"/>
                    </a:cubicBezTo>
                    <a:cubicBezTo>
                      <a:pt x="7079" y="1488"/>
                      <a:pt x="7065" y="1495"/>
                      <a:pt x="7050" y="1502"/>
                    </a:cubicBezTo>
                    <a:cubicBezTo>
                      <a:pt x="6660" y="1752"/>
                      <a:pt x="6450" y="2063"/>
                      <a:pt x="6350" y="2273"/>
                    </a:cubicBezTo>
                    <a:cubicBezTo>
                      <a:pt x="6299" y="2363"/>
                      <a:pt x="6269" y="2433"/>
                      <a:pt x="6249" y="2493"/>
                    </a:cubicBezTo>
                    <a:lnTo>
                      <a:pt x="6139" y="2293"/>
                    </a:lnTo>
                    <a:cubicBezTo>
                      <a:pt x="6119" y="2273"/>
                      <a:pt x="6099" y="2263"/>
                      <a:pt x="6079" y="2253"/>
                    </a:cubicBezTo>
                    <a:cubicBezTo>
                      <a:pt x="6059" y="2253"/>
                      <a:pt x="6039" y="2253"/>
                      <a:pt x="6019" y="2263"/>
                    </a:cubicBezTo>
                    <a:cubicBezTo>
                      <a:pt x="5618" y="2523"/>
                      <a:pt x="5418" y="2844"/>
                      <a:pt x="5318" y="3064"/>
                    </a:cubicBezTo>
                    <a:cubicBezTo>
                      <a:pt x="5288" y="3134"/>
                      <a:pt x="5258" y="3214"/>
                      <a:pt x="5238" y="3284"/>
                    </a:cubicBezTo>
                    <a:lnTo>
                      <a:pt x="5098" y="3094"/>
                    </a:lnTo>
                    <a:cubicBezTo>
                      <a:pt x="5088" y="3074"/>
                      <a:pt x="5068" y="3064"/>
                      <a:pt x="5048" y="3064"/>
                    </a:cubicBezTo>
                    <a:cubicBezTo>
                      <a:pt x="5042" y="3061"/>
                      <a:pt x="5035" y="3060"/>
                      <a:pt x="5028" y="3060"/>
                    </a:cubicBezTo>
                    <a:cubicBezTo>
                      <a:pt x="5012" y="3060"/>
                      <a:pt x="4995" y="3067"/>
                      <a:pt x="4988" y="3074"/>
                    </a:cubicBezTo>
                    <a:cubicBezTo>
                      <a:pt x="4567" y="3375"/>
                      <a:pt x="4397" y="3735"/>
                      <a:pt x="4337" y="3925"/>
                    </a:cubicBezTo>
                    <a:cubicBezTo>
                      <a:pt x="4307" y="4015"/>
                      <a:pt x="4287" y="4096"/>
                      <a:pt x="4277" y="4156"/>
                    </a:cubicBezTo>
                    <a:lnTo>
                      <a:pt x="4116" y="3985"/>
                    </a:lnTo>
                    <a:cubicBezTo>
                      <a:pt x="4099" y="3968"/>
                      <a:pt x="4071" y="3957"/>
                      <a:pt x="4045" y="3957"/>
                    </a:cubicBezTo>
                    <a:cubicBezTo>
                      <a:pt x="4027" y="3957"/>
                      <a:pt x="4009" y="3963"/>
                      <a:pt x="3996" y="3975"/>
                    </a:cubicBezTo>
                    <a:cubicBezTo>
                      <a:pt x="3836" y="4126"/>
                      <a:pt x="3706" y="4286"/>
                      <a:pt x="3606" y="4466"/>
                    </a:cubicBezTo>
                    <a:cubicBezTo>
                      <a:pt x="3536" y="4616"/>
                      <a:pt x="3475" y="4767"/>
                      <a:pt x="3455" y="4907"/>
                    </a:cubicBezTo>
                    <a:cubicBezTo>
                      <a:pt x="3435" y="4977"/>
                      <a:pt x="3435" y="5037"/>
                      <a:pt x="3425" y="5087"/>
                    </a:cubicBezTo>
                    <a:cubicBezTo>
                      <a:pt x="3425" y="5107"/>
                      <a:pt x="3425" y="5127"/>
                      <a:pt x="3425" y="5147"/>
                    </a:cubicBezTo>
                    <a:lnTo>
                      <a:pt x="3225" y="5007"/>
                    </a:lnTo>
                    <a:cubicBezTo>
                      <a:pt x="3213" y="4999"/>
                      <a:pt x="3197" y="4994"/>
                      <a:pt x="3180" y="4994"/>
                    </a:cubicBezTo>
                    <a:cubicBezTo>
                      <a:pt x="3157" y="4994"/>
                      <a:pt x="3133" y="5003"/>
                      <a:pt x="3115" y="5027"/>
                    </a:cubicBezTo>
                    <a:cubicBezTo>
                      <a:pt x="3035" y="5117"/>
                      <a:pt x="2975" y="5217"/>
                      <a:pt x="2925" y="5297"/>
                    </a:cubicBezTo>
                    <a:cubicBezTo>
                      <a:pt x="2875" y="5387"/>
                      <a:pt x="2845" y="5478"/>
                      <a:pt x="2805" y="5568"/>
                    </a:cubicBezTo>
                    <a:cubicBezTo>
                      <a:pt x="2785" y="5648"/>
                      <a:pt x="2764" y="5728"/>
                      <a:pt x="2744" y="5808"/>
                    </a:cubicBezTo>
                    <a:cubicBezTo>
                      <a:pt x="2734" y="5888"/>
                      <a:pt x="2734" y="5958"/>
                      <a:pt x="2734" y="6018"/>
                    </a:cubicBezTo>
                    <a:cubicBezTo>
                      <a:pt x="2734" y="6098"/>
                      <a:pt x="2744" y="6178"/>
                      <a:pt x="2754" y="6259"/>
                    </a:cubicBezTo>
                    <a:lnTo>
                      <a:pt x="2524" y="6158"/>
                    </a:lnTo>
                    <a:cubicBezTo>
                      <a:pt x="2513" y="6153"/>
                      <a:pt x="2501" y="6150"/>
                      <a:pt x="2489" y="6150"/>
                    </a:cubicBezTo>
                    <a:cubicBezTo>
                      <a:pt x="2458" y="6150"/>
                      <a:pt x="2428" y="6167"/>
                      <a:pt x="2414" y="6189"/>
                    </a:cubicBezTo>
                    <a:cubicBezTo>
                      <a:pt x="2174" y="6599"/>
                      <a:pt x="2134" y="6960"/>
                      <a:pt x="2144" y="7180"/>
                    </a:cubicBezTo>
                    <a:cubicBezTo>
                      <a:pt x="2144" y="7270"/>
                      <a:pt x="2154" y="7350"/>
                      <a:pt x="2174" y="7420"/>
                    </a:cubicBezTo>
                    <a:lnTo>
                      <a:pt x="1933" y="7320"/>
                    </a:lnTo>
                    <a:cubicBezTo>
                      <a:pt x="1923" y="7315"/>
                      <a:pt x="1912" y="7312"/>
                      <a:pt x="1902" y="7312"/>
                    </a:cubicBezTo>
                    <a:cubicBezTo>
                      <a:pt x="1873" y="7312"/>
                      <a:pt x="1848" y="7331"/>
                      <a:pt x="1833" y="7360"/>
                    </a:cubicBezTo>
                    <a:cubicBezTo>
                      <a:pt x="1593" y="7761"/>
                      <a:pt x="1553" y="8121"/>
                      <a:pt x="1563" y="8352"/>
                    </a:cubicBezTo>
                    <a:cubicBezTo>
                      <a:pt x="1563" y="8382"/>
                      <a:pt x="1563" y="8432"/>
                      <a:pt x="1563" y="8482"/>
                    </a:cubicBezTo>
                    <a:cubicBezTo>
                      <a:pt x="1543" y="9002"/>
                      <a:pt x="1393" y="9523"/>
                      <a:pt x="1122" y="9984"/>
                    </a:cubicBezTo>
                    <a:lnTo>
                      <a:pt x="21" y="11896"/>
                    </a:lnTo>
                    <a:cubicBezTo>
                      <a:pt x="1" y="11937"/>
                      <a:pt x="11" y="11987"/>
                      <a:pt x="51" y="12017"/>
                    </a:cubicBezTo>
                    <a:cubicBezTo>
                      <a:pt x="61" y="12017"/>
                      <a:pt x="81" y="12027"/>
                      <a:pt x="91" y="12027"/>
                    </a:cubicBezTo>
                    <a:cubicBezTo>
                      <a:pt x="121" y="12027"/>
                      <a:pt x="141" y="12017"/>
                      <a:pt x="161" y="11997"/>
                    </a:cubicBezTo>
                    <a:lnTo>
                      <a:pt x="9183" y="130"/>
                    </a:lnTo>
                    <a:cubicBezTo>
                      <a:pt x="9214" y="100"/>
                      <a:pt x="9204" y="50"/>
                      <a:pt x="9173" y="20"/>
                    </a:cubicBezTo>
                    <a:cubicBezTo>
                      <a:pt x="9162" y="9"/>
                      <a:pt x="9142" y="1"/>
                      <a:pt x="9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0" name="Google Shape;10850;p73"/>
              <p:cNvSpPr/>
              <p:nvPr/>
            </p:nvSpPr>
            <p:spPr>
              <a:xfrm>
                <a:off x="5214075" y="1358075"/>
                <a:ext cx="230100" cy="71450"/>
              </a:xfrm>
              <a:custGeom>
                <a:avLst/>
                <a:gdLst/>
                <a:ahLst/>
                <a:cxnLst/>
                <a:rect l="l" t="t" r="r" b="b"/>
                <a:pathLst>
                  <a:path w="9204" h="2858" extrusionOk="0">
                    <a:moveTo>
                      <a:pt x="8462" y="334"/>
                    </a:moveTo>
                    <a:cubicBezTo>
                      <a:pt x="8062" y="544"/>
                      <a:pt x="7731" y="694"/>
                      <a:pt x="7651" y="704"/>
                    </a:cubicBezTo>
                    <a:cubicBezTo>
                      <a:pt x="7491" y="704"/>
                      <a:pt x="7371" y="684"/>
                      <a:pt x="7371" y="674"/>
                    </a:cubicBezTo>
                    <a:cubicBezTo>
                      <a:pt x="7341" y="674"/>
                      <a:pt x="7301" y="684"/>
                      <a:pt x="7281" y="714"/>
                    </a:cubicBezTo>
                    <a:cubicBezTo>
                      <a:pt x="7261" y="744"/>
                      <a:pt x="7261" y="784"/>
                      <a:pt x="7281" y="804"/>
                    </a:cubicBezTo>
                    <a:lnTo>
                      <a:pt x="7421" y="995"/>
                    </a:lnTo>
                    <a:cubicBezTo>
                      <a:pt x="7191" y="1125"/>
                      <a:pt x="6980" y="1165"/>
                      <a:pt x="6840" y="1175"/>
                    </a:cubicBezTo>
                    <a:cubicBezTo>
                      <a:pt x="6816" y="1176"/>
                      <a:pt x="6793" y="1177"/>
                      <a:pt x="6771" y="1177"/>
                    </a:cubicBezTo>
                    <a:cubicBezTo>
                      <a:pt x="6641" y="1177"/>
                      <a:pt x="6560" y="1155"/>
                      <a:pt x="6560" y="1155"/>
                    </a:cubicBezTo>
                    <a:cubicBezTo>
                      <a:pt x="6552" y="1152"/>
                      <a:pt x="6544" y="1151"/>
                      <a:pt x="6536" y="1151"/>
                    </a:cubicBezTo>
                    <a:cubicBezTo>
                      <a:pt x="6511" y="1151"/>
                      <a:pt x="6485" y="1162"/>
                      <a:pt x="6470" y="1185"/>
                    </a:cubicBezTo>
                    <a:cubicBezTo>
                      <a:pt x="6450" y="1215"/>
                      <a:pt x="6450" y="1255"/>
                      <a:pt x="6470" y="1285"/>
                    </a:cubicBezTo>
                    <a:lnTo>
                      <a:pt x="6610" y="1465"/>
                    </a:lnTo>
                    <a:cubicBezTo>
                      <a:pt x="6380" y="1605"/>
                      <a:pt x="6169" y="1636"/>
                      <a:pt x="6029" y="1636"/>
                    </a:cubicBezTo>
                    <a:cubicBezTo>
                      <a:pt x="5939" y="1636"/>
                      <a:pt x="5869" y="1636"/>
                      <a:pt x="5819" y="1625"/>
                    </a:cubicBezTo>
                    <a:cubicBezTo>
                      <a:pt x="5779" y="1615"/>
                      <a:pt x="5759" y="1605"/>
                      <a:pt x="5759" y="1605"/>
                    </a:cubicBezTo>
                    <a:cubicBezTo>
                      <a:pt x="5749" y="1603"/>
                      <a:pt x="5739" y="1602"/>
                      <a:pt x="5730" y="1602"/>
                    </a:cubicBezTo>
                    <a:cubicBezTo>
                      <a:pt x="5704" y="1602"/>
                      <a:pt x="5681" y="1613"/>
                      <a:pt x="5659" y="1636"/>
                    </a:cubicBezTo>
                    <a:cubicBezTo>
                      <a:pt x="5639" y="1656"/>
                      <a:pt x="5639" y="1696"/>
                      <a:pt x="5659" y="1726"/>
                    </a:cubicBezTo>
                    <a:lnTo>
                      <a:pt x="5779" y="1916"/>
                    </a:lnTo>
                    <a:cubicBezTo>
                      <a:pt x="5572" y="2023"/>
                      <a:pt x="5379" y="2049"/>
                      <a:pt x="5250" y="2049"/>
                    </a:cubicBezTo>
                    <a:cubicBezTo>
                      <a:pt x="5223" y="2049"/>
                      <a:pt x="5199" y="2048"/>
                      <a:pt x="5178" y="2046"/>
                    </a:cubicBezTo>
                    <a:cubicBezTo>
                      <a:pt x="5088" y="2046"/>
                      <a:pt x="5018" y="2026"/>
                      <a:pt x="4988" y="2016"/>
                    </a:cubicBezTo>
                    <a:cubicBezTo>
                      <a:pt x="4948" y="2006"/>
                      <a:pt x="4928" y="1996"/>
                      <a:pt x="4918" y="1996"/>
                    </a:cubicBezTo>
                    <a:cubicBezTo>
                      <a:pt x="4906" y="1988"/>
                      <a:pt x="4893" y="1985"/>
                      <a:pt x="4880" y="1985"/>
                    </a:cubicBezTo>
                    <a:cubicBezTo>
                      <a:pt x="4860" y="1985"/>
                      <a:pt x="4840" y="1994"/>
                      <a:pt x="4827" y="2006"/>
                    </a:cubicBezTo>
                    <a:cubicBezTo>
                      <a:pt x="4797" y="2036"/>
                      <a:pt x="4797" y="2066"/>
                      <a:pt x="4807" y="2106"/>
                    </a:cubicBezTo>
                    <a:lnTo>
                      <a:pt x="4897" y="2306"/>
                    </a:lnTo>
                    <a:cubicBezTo>
                      <a:pt x="4797" y="2346"/>
                      <a:pt x="4697" y="2377"/>
                      <a:pt x="4587" y="2387"/>
                    </a:cubicBezTo>
                    <a:cubicBezTo>
                      <a:pt x="4487" y="2387"/>
                      <a:pt x="4377" y="2387"/>
                      <a:pt x="4287" y="2367"/>
                    </a:cubicBezTo>
                    <a:cubicBezTo>
                      <a:pt x="4247" y="2357"/>
                      <a:pt x="4217" y="2346"/>
                      <a:pt x="4186" y="2336"/>
                    </a:cubicBezTo>
                    <a:cubicBezTo>
                      <a:pt x="4156" y="2326"/>
                      <a:pt x="4136" y="2316"/>
                      <a:pt x="4106" y="2306"/>
                    </a:cubicBezTo>
                    <a:cubicBezTo>
                      <a:pt x="4076" y="2286"/>
                      <a:pt x="4056" y="2276"/>
                      <a:pt x="4056" y="2266"/>
                    </a:cubicBezTo>
                    <a:cubicBezTo>
                      <a:pt x="4041" y="2256"/>
                      <a:pt x="4024" y="2251"/>
                      <a:pt x="4006" y="2251"/>
                    </a:cubicBezTo>
                    <a:cubicBezTo>
                      <a:pt x="3989" y="2251"/>
                      <a:pt x="3971" y="2256"/>
                      <a:pt x="3956" y="2266"/>
                    </a:cubicBezTo>
                    <a:cubicBezTo>
                      <a:pt x="3936" y="2286"/>
                      <a:pt x="3916" y="2316"/>
                      <a:pt x="3926" y="2357"/>
                    </a:cubicBezTo>
                    <a:lnTo>
                      <a:pt x="3976" y="2577"/>
                    </a:lnTo>
                    <a:cubicBezTo>
                      <a:pt x="3926" y="2587"/>
                      <a:pt x="3876" y="2597"/>
                      <a:pt x="3836" y="2607"/>
                    </a:cubicBezTo>
                    <a:lnTo>
                      <a:pt x="3646" y="2607"/>
                    </a:lnTo>
                    <a:cubicBezTo>
                      <a:pt x="3596" y="2597"/>
                      <a:pt x="3546" y="2597"/>
                      <a:pt x="3486" y="2577"/>
                    </a:cubicBezTo>
                    <a:cubicBezTo>
                      <a:pt x="3445" y="2567"/>
                      <a:pt x="3405" y="2557"/>
                      <a:pt x="3365" y="2537"/>
                    </a:cubicBezTo>
                    <a:cubicBezTo>
                      <a:pt x="3305" y="2517"/>
                      <a:pt x="3255" y="2487"/>
                      <a:pt x="3205" y="2447"/>
                    </a:cubicBezTo>
                    <a:cubicBezTo>
                      <a:pt x="3175" y="2427"/>
                      <a:pt x="3165" y="2407"/>
                      <a:pt x="3155" y="2397"/>
                    </a:cubicBezTo>
                    <a:cubicBezTo>
                      <a:pt x="3136" y="2384"/>
                      <a:pt x="3118" y="2376"/>
                      <a:pt x="3099" y="2376"/>
                    </a:cubicBezTo>
                    <a:cubicBezTo>
                      <a:pt x="3088" y="2376"/>
                      <a:pt x="3076" y="2379"/>
                      <a:pt x="3065" y="2387"/>
                    </a:cubicBezTo>
                    <a:cubicBezTo>
                      <a:pt x="3035" y="2397"/>
                      <a:pt x="3015" y="2427"/>
                      <a:pt x="3015" y="2457"/>
                    </a:cubicBezTo>
                    <a:lnTo>
                      <a:pt x="3015" y="2697"/>
                    </a:lnTo>
                    <a:cubicBezTo>
                      <a:pt x="2925" y="2687"/>
                      <a:pt x="2815" y="2667"/>
                      <a:pt x="2684" y="2637"/>
                    </a:cubicBezTo>
                    <a:cubicBezTo>
                      <a:pt x="2134" y="2477"/>
                      <a:pt x="1583" y="2367"/>
                      <a:pt x="1062" y="2326"/>
                    </a:cubicBezTo>
                    <a:cubicBezTo>
                      <a:pt x="942" y="2316"/>
                      <a:pt x="822" y="2306"/>
                      <a:pt x="722" y="2296"/>
                    </a:cubicBezTo>
                    <a:lnTo>
                      <a:pt x="8462" y="334"/>
                    </a:lnTo>
                    <a:close/>
                    <a:moveTo>
                      <a:pt x="9114" y="1"/>
                    </a:moveTo>
                    <a:cubicBezTo>
                      <a:pt x="9107" y="1"/>
                      <a:pt x="9100" y="2"/>
                      <a:pt x="9093" y="3"/>
                    </a:cubicBezTo>
                    <a:lnTo>
                      <a:pt x="71" y="2296"/>
                    </a:lnTo>
                    <a:cubicBezTo>
                      <a:pt x="21" y="2306"/>
                      <a:pt x="1" y="2346"/>
                      <a:pt x="11" y="2387"/>
                    </a:cubicBezTo>
                    <a:cubicBezTo>
                      <a:pt x="11" y="2430"/>
                      <a:pt x="41" y="2459"/>
                      <a:pt x="82" y="2459"/>
                    </a:cubicBezTo>
                    <a:cubicBezTo>
                      <a:pt x="88" y="2459"/>
                      <a:pt x="94" y="2458"/>
                      <a:pt x="101" y="2457"/>
                    </a:cubicBezTo>
                    <a:cubicBezTo>
                      <a:pt x="132" y="2454"/>
                      <a:pt x="176" y="2451"/>
                      <a:pt x="241" y="2451"/>
                    </a:cubicBezTo>
                    <a:cubicBezTo>
                      <a:pt x="385" y="2451"/>
                      <a:pt x="630" y="2462"/>
                      <a:pt x="1052" y="2497"/>
                    </a:cubicBezTo>
                    <a:cubicBezTo>
                      <a:pt x="1563" y="2537"/>
                      <a:pt x="2094" y="2637"/>
                      <a:pt x="2634" y="2797"/>
                    </a:cubicBezTo>
                    <a:cubicBezTo>
                      <a:pt x="2795" y="2837"/>
                      <a:pt x="2925" y="2857"/>
                      <a:pt x="3025" y="2857"/>
                    </a:cubicBezTo>
                    <a:lnTo>
                      <a:pt x="3105" y="2857"/>
                    </a:lnTo>
                    <a:cubicBezTo>
                      <a:pt x="3145" y="2847"/>
                      <a:pt x="3175" y="2817"/>
                      <a:pt x="3175" y="2777"/>
                    </a:cubicBezTo>
                    <a:lnTo>
                      <a:pt x="3175" y="2627"/>
                    </a:lnTo>
                    <a:cubicBezTo>
                      <a:pt x="3215" y="2657"/>
                      <a:pt x="3255" y="2677"/>
                      <a:pt x="3305" y="2687"/>
                    </a:cubicBezTo>
                    <a:cubicBezTo>
                      <a:pt x="3345" y="2707"/>
                      <a:pt x="3395" y="2727"/>
                      <a:pt x="3455" y="2747"/>
                    </a:cubicBezTo>
                    <a:cubicBezTo>
                      <a:pt x="3516" y="2757"/>
                      <a:pt x="3576" y="2767"/>
                      <a:pt x="3636" y="2777"/>
                    </a:cubicBezTo>
                    <a:cubicBezTo>
                      <a:pt x="3706" y="2777"/>
                      <a:pt x="3786" y="2777"/>
                      <a:pt x="3856" y="2767"/>
                    </a:cubicBezTo>
                    <a:cubicBezTo>
                      <a:pt x="3926" y="2757"/>
                      <a:pt x="4006" y="2747"/>
                      <a:pt x="4096" y="2717"/>
                    </a:cubicBezTo>
                    <a:cubicBezTo>
                      <a:pt x="4136" y="2707"/>
                      <a:pt x="4156" y="2667"/>
                      <a:pt x="4156" y="2627"/>
                    </a:cubicBezTo>
                    <a:lnTo>
                      <a:pt x="4129" y="2497"/>
                    </a:lnTo>
                    <a:lnTo>
                      <a:pt x="4129" y="2497"/>
                    </a:lnTo>
                    <a:cubicBezTo>
                      <a:pt x="4168" y="2507"/>
                      <a:pt x="4207" y="2517"/>
                      <a:pt x="4257" y="2527"/>
                    </a:cubicBezTo>
                    <a:cubicBezTo>
                      <a:pt x="4320" y="2546"/>
                      <a:pt x="4392" y="2553"/>
                      <a:pt x="4469" y="2553"/>
                    </a:cubicBezTo>
                    <a:cubicBezTo>
                      <a:pt x="4513" y="2553"/>
                      <a:pt x="4559" y="2550"/>
                      <a:pt x="4607" y="2547"/>
                    </a:cubicBezTo>
                    <a:cubicBezTo>
                      <a:pt x="4757" y="2537"/>
                      <a:pt x="4907" y="2497"/>
                      <a:pt x="5048" y="2427"/>
                    </a:cubicBezTo>
                    <a:cubicBezTo>
                      <a:pt x="5088" y="2407"/>
                      <a:pt x="5108" y="2357"/>
                      <a:pt x="5088" y="2316"/>
                    </a:cubicBezTo>
                    <a:lnTo>
                      <a:pt x="5038" y="2196"/>
                    </a:lnTo>
                    <a:lnTo>
                      <a:pt x="5038" y="2196"/>
                    </a:lnTo>
                    <a:cubicBezTo>
                      <a:pt x="5078" y="2206"/>
                      <a:pt x="5118" y="2216"/>
                      <a:pt x="5168" y="2216"/>
                    </a:cubicBezTo>
                    <a:cubicBezTo>
                      <a:pt x="5191" y="2218"/>
                      <a:pt x="5218" y="2219"/>
                      <a:pt x="5248" y="2219"/>
                    </a:cubicBezTo>
                    <a:cubicBezTo>
                      <a:pt x="5411" y="2219"/>
                      <a:pt x="5668" y="2187"/>
                      <a:pt x="5939" y="2026"/>
                    </a:cubicBezTo>
                    <a:cubicBezTo>
                      <a:pt x="5959" y="2006"/>
                      <a:pt x="5969" y="1996"/>
                      <a:pt x="5979" y="1966"/>
                    </a:cubicBezTo>
                    <a:cubicBezTo>
                      <a:pt x="5979" y="1946"/>
                      <a:pt x="5979" y="1926"/>
                      <a:pt x="5969" y="1906"/>
                    </a:cubicBezTo>
                    <a:lnTo>
                      <a:pt x="5899" y="1796"/>
                    </a:lnTo>
                    <a:lnTo>
                      <a:pt x="5899" y="1796"/>
                    </a:lnTo>
                    <a:cubicBezTo>
                      <a:pt x="5939" y="1806"/>
                      <a:pt x="5979" y="1806"/>
                      <a:pt x="6029" y="1806"/>
                    </a:cubicBezTo>
                    <a:cubicBezTo>
                      <a:pt x="6209" y="1796"/>
                      <a:pt x="6490" y="1756"/>
                      <a:pt x="6780" y="1555"/>
                    </a:cubicBezTo>
                    <a:cubicBezTo>
                      <a:pt x="6800" y="1545"/>
                      <a:pt x="6810" y="1525"/>
                      <a:pt x="6810" y="1505"/>
                    </a:cubicBezTo>
                    <a:cubicBezTo>
                      <a:pt x="6820" y="1485"/>
                      <a:pt x="6810" y="1455"/>
                      <a:pt x="6800" y="1435"/>
                    </a:cubicBezTo>
                    <a:lnTo>
                      <a:pt x="6720" y="1345"/>
                    </a:lnTo>
                    <a:cubicBezTo>
                      <a:pt x="6760" y="1345"/>
                      <a:pt x="6810" y="1345"/>
                      <a:pt x="6850" y="1335"/>
                    </a:cubicBezTo>
                    <a:cubicBezTo>
                      <a:pt x="7030" y="1325"/>
                      <a:pt x="7301" y="1275"/>
                      <a:pt x="7581" y="1085"/>
                    </a:cubicBezTo>
                    <a:cubicBezTo>
                      <a:pt x="7601" y="1075"/>
                      <a:pt x="7621" y="1055"/>
                      <a:pt x="7621" y="1035"/>
                    </a:cubicBezTo>
                    <a:cubicBezTo>
                      <a:pt x="7621" y="1005"/>
                      <a:pt x="7621" y="985"/>
                      <a:pt x="7611" y="965"/>
                    </a:cubicBezTo>
                    <a:lnTo>
                      <a:pt x="7531" y="864"/>
                    </a:lnTo>
                    <a:lnTo>
                      <a:pt x="7531" y="864"/>
                    </a:lnTo>
                    <a:cubicBezTo>
                      <a:pt x="7551" y="869"/>
                      <a:pt x="7571" y="872"/>
                      <a:pt x="7593" y="872"/>
                    </a:cubicBezTo>
                    <a:cubicBezTo>
                      <a:pt x="7614" y="872"/>
                      <a:pt x="7636" y="869"/>
                      <a:pt x="7661" y="864"/>
                    </a:cubicBezTo>
                    <a:cubicBezTo>
                      <a:pt x="7862" y="864"/>
                      <a:pt x="8943" y="274"/>
                      <a:pt x="9153" y="153"/>
                    </a:cubicBezTo>
                    <a:cubicBezTo>
                      <a:pt x="9193" y="133"/>
                      <a:pt x="9204" y="93"/>
                      <a:pt x="9193" y="63"/>
                    </a:cubicBezTo>
                    <a:cubicBezTo>
                      <a:pt x="9185" y="22"/>
                      <a:pt x="9149" y="1"/>
                      <a:pt x="91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1" name="Google Shape;10851;p73"/>
              <p:cNvSpPr/>
              <p:nvPr/>
            </p:nvSpPr>
            <p:spPr>
              <a:xfrm>
                <a:off x="5216325" y="1357375"/>
                <a:ext cx="22560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405" extrusionOk="0">
                    <a:moveTo>
                      <a:pt x="5260" y="0"/>
                    </a:moveTo>
                    <a:cubicBezTo>
                      <a:pt x="4962" y="0"/>
                      <a:pt x="4730" y="86"/>
                      <a:pt x="4587" y="181"/>
                    </a:cubicBezTo>
                    <a:cubicBezTo>
                      <a:pt x="4507" y="232"/>
                      <a:pt x="4447" y="282"/>
                      <a:pt x="4417" y="322"/>
                    </a:cubicBezTo>
                    <a:cubicBezTo>
                      <a:pt x="4377" y="352"/>
                      <a:pt x="4357" y="382"/>
                      <a:pt x="4357" y="382"/>
                    </a:cubicBezTo>
                    <a:lnTo>
                      <a:pt x="4337" y="71"/>
                    </a:lnTo>
                    <a:cubicBezTo>
                      <a:pt x="4177" y="81"/>
                      <a:pt x="4036" y="121"/>
                      <a:pt x="3916" y="161"/>
                    </a:cubicBezTo>
                    <a:cubicBezTo>
                      <a:pt x="3796" y="211"/>
                      <a:pt x="3706" y="272"/>
                      <a:pt x="3646" y="332"/>
                    </a:cubicBezTo>
                    <a:cubicBezTo>
                      <a:pt x="3606" y="362"/>
                      <a:pt x="3576" y="392"/>
                      <a:pt x="3556" y="422"/>
                    </a:cubicBezTo>
                    <a:cubicBezTo>
                      <a:pt x="3536" y="442"/>
                      <a:pt x="3516" y="472"/>
                      <a:pt x="3496" y="492"/>
                    </a:cubicBezTo>
                    <a:cubicBezTo>
                      <a:pt x="3466" y="532"/>
                      <a:pt x="3456" y="562"/>
                      <a:pt x="3456" y="562"/>
                    </a:cubicBezTo>
                    <a:lnTo>
                      <a:pt x="3365" y="262"/>
                    </a:lnTo>
                    <a:cubicBezTo>
                      <a:pt x="3285" y="282"/>
                      <a:pt x="3215" y="302"/>
                      <a:pt x="3145" y="332"/>
                    </a:cubicBezTo>
                    <a:cubicBezTo>
                      <a:pt x="3085" y="362"/>
                      <a:pt x="3025" y="392"/>
                      <a:pt x="2965" y="422"/>
                    </a:cubicBezTo>
                    <a:cubicBezTo>
                      <a:pt x="2915" y="462"/>
                      <a:pt x="2875" y="492"/>
                      <a:pt x="2835" y="532"/>
                    </a:cubicBezTo>
                    <a:cubicBezTo>
                      <a:pt x="2795" y="562"/>
                      <a:pt x="2765" y="602"/>
                      <a:pt x="2735" y="632"/>
                    </a:cubicBezTo>
                    <a:cubicBezTo>
                      <a:pt x="2685" y="702"/>
                      <a:pt x="2644" y="762"/>
                      <a:pt x="2624" y="812"/>
                    </a:cubicBezTo>
                    <a:cubicBezTo>
                      <a:pt x="2614" y="852"/>
                      <a:pt x="2604" y="882"/>
                      <a:pt x="2604" y="882"/>
                    </a:cubicBezTo>
                    <a:lnTo>
                      <a:pt x="2454" y="612"/>
                    </a:lnTo>
                    <a:cubicBezTo>
                      <a:pt x="2334" y="652"/>
                      <a:pt x="2204" y="762"/>
                      <a:pt x="2084" y="882"/>
                    </a:cubicBezTo>
                    <a:cubicBezTo>
                      <a:pt x="1703" y="1253"/>
                      <a:pt x="1293" y="1603"/>
                      <a:pt x="842" y="1894"/>
                    </a:cubicBezTo>
                    <a:cubicBezTo>
                      <a:pt x="501" y="2124"/>
                      <a:pt x="161" y="2344"/>
                      <a:pt x="1" y="2405"/>
                    </a:cubicBezTo>
                    <a:lnTo>
                      <a:pt x="9023" y="111"/>
                    </a:lnTo>
                    <a:cubicBezTo>
                      <a:pt x="9015" y="111"/>
                      <a:pt x="8952" y="111"/>
                      <a:pt x="8856" y="111"/>
                    </a:cubicBezTo>
                    <a:cubicBezTo>
                      <a:pt x="8469" y="111"/>
                      <a:pt x="7539" y="117"/>
                      <a:pt x="7411" y="181"/>
                    </a:cubicBezTo>
                    <a:cubicBezTo>
                      <a:pt x="7241" y="262"/>
                      <a:pt x="7151" y="352"/>
                      <a:pt x="7151" y="352"/>
                    </a:cubicBezTo>
                    <a:lnTo>
                      <a:pt x="7191" y="41"/>
                    </a:lnTo>
                    <a:cubicBezTo>
                      <a:pt x="7142" y="36"/>
                      <a:pt x="7095" y="34"/>
                      <a:pt x="7049" y="34"/>
                    </a:cubicBezTo>
                    <a:cubicBezTo>
                      <a:pt x="6811" y="34"/>
                      <a:pt x="6613" y="94"/>
                      <a:pt x="6470" y="161"/>
                    </a:cubicBezTo>
                    <a:cubicBezTo>
                      <a:pt x="6300" y="232"/>
                      <a:pt x="6209" y="322"/>
                      <a:pt x="6209" y="322"/>
                    </a:cubicBezTo>
                    <a:lnTo>
                      <a:pt x="6260" y="11"/>
                    </a:lnTo>
                    <a:cubicBezTo>
                      <a:pt x="6210" y="6"/>
                      <a:pt x="6162" y="4"/>
                      <a:pt x="6115" y="4"/>
                    </a:cubicBezTo>
                    <a:cubicBezTo>
                      <a:pt x="5871" y="4"/>
                      <a:pt x="5671" y="66"/>
                      <a:pt x="5528" y="141"/>
                    </a:cubicBezTo>
                    <a:cubicBezTo>
                      <a:pt x="5448" y="181"/>
                      <a:pt x="5388" y="221"/>
                      <a:pt x="5348" y="262"/>
                    </a:cubicBezTo>
                    <a:cubicBezTo>
                      <a:pt x="5298" y="292"/>
                      <a:pt x="5278" y="312"/>
                      <a:pt x="5278" y="312"/>
                    </a:cubicBezTo>
                    <a:lnTo>
                      <a:pt x="5308" y="1"/>
                    </a:lnTo>
                    <a:cubicBezTo>
                      <a:pt x="5292" y="1"/>
                      <a:pt x="5276" y="0"/>
                      <a:pt x="5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2" name="Google Shape;10852;p73"/>
              <p:cNvSpPr/>
              <p:nvPr/>
            </p:nvSpPr>
            <p:spPr>
              <a:xfrm>
                <a:off x="5213825" y="1355250"/>
                <a:ext cx="230350" cy="64250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2570" extrusionOk="0">
                    <a:moveTo>
                      <a:pt x="6259" y="166"/>
                    </a:moveTo>
                    <a:lnTo>
                      <a:pt x="6229" y="397"/>
                    </a:lnTo>
                    <a:cubicBezTo>
                      <a:pt x="6229" y="427"/>
                      <a:pt x="6239" y="467"/>
                      <a:pt x="6269" y="477"/>
                    </a:cubicBezTo>
                    <a:cubicBezTo>
                      <a:pt x="6287" y="486"/>
                      <a:pt x="6303" y="491"/>
                      <a:pt x="6318" y="491"/>
                    </a:cubicBezTo>
                    <a:cubicBezTo>
                      <a:pt x="6336" y="491"/>
                      <a:pt x="6353" y="483"/>
                      <a:pt x="6370" y="467"/>
                    </a:cubicBezTo>
                    <a:cubicBezTo>
                      <a:pt x="6370" y="467"/>
                      <a:pt x="6450" y="387"/>
                      <a:pt x="6610" y="317"/>
                    </a:cubicBezTo>
                    <a:cubicBezTo>
                      <a:pt x="6730" y="261"/>
                      <a:pt x="6911" y="205"/>
                      <a:pt x="7144" y="205"/>
                    </a:cubicBezTo>
                    <a:cubicBezTo>
                      <a:pt x="7162" y="205"/>
                      <a:pt x="7181" y="206"/>
                      <a:pt x="7201" y="206"/>
                    </a:cubicBezTo>
                    <a:lnTo>
                      <a:pt x="7171" y="427"/>
                    </a:lnTo>
                    <a:cubicBezTo>
                      <a:pt x="7161" y="467"/>
                      <a:pt x="7181" y="497"/>
                      <a:pt x="7211" y="517"/>
                    </a:cubicBezTo>
                    <a:cubicBezTo>
                      <a:pt x="7225" y="520"/>
                      <a:pt x="7239" y="523"/>
                      <a:pt x="7251" y="523"/>
                    </a:cubicBezTo>
                    <a:cubicBezTo>
                      <a:pt x="7273" y="523"/>
                      <a:pt x="7292" y="516"/>
                      <a:pt x="7311" y="497"/>
                    </a:cubicBezTo>
                    <a:cubicBezTo>
                      <a:pt x="7311" y="497"/>
                      <a:pt x="7391" y="417"/>
                      <a:pt x="7551" y="347"/>
                    </a:cubicBezTo>
                    <a:cubicBezTo>
                      <a:pt x="7611" y="317"/>
                      <a:pt x="8012" y="296"/>
                      <a:pt x="8432" y="286"/>
                    </a:cubicBezTo>
                    <a:lnTo>
                      <a:pt x="8432" y="286"/>
                    </a:lnTo>
                    <a:lnTo>
                      <a:pt x="672" y="2259"/>
                    </a:lnTo>
                    <a:cubicBezTo>
                      <a:pt x="772" y="2199"/>
                      <a:pt x="872" y="2129"/>
                      <a:pt x="992" y="2049"/>
                    </a:cubicBezTo>
                    <a:cubicBezTo>
                      <a:pt x="1433" y="1759"/>
                      <a:pt x="1853" y="1418"/>
                      <a:pt x="2244" y="1027"/>
                    </a:cubicBezTo>
                    <a:cubicBezTo>
                      <a:pt x="2344" y="927"/>
                      <a:pt x="2434" y="847"/>
                      <a:pt x="2514" y="807"/>
                    </a:cubicBezTo>
                    <a:lnTo>
                      <a:pt x="2624" y="1007"/>
                    </a:lnTo>
                    <a:cubicBezTo>
                      <a:pt x="2641" y="1032"/>
                      <a:pt x="2664" y="1050"/>
                      <a:pt x="2694" y="1050"/>
                    </a:cubicBezTo>
                    <a:cubicBezTo>
                      <a:pt x="2701" y="1050"/>
                      <a:pt x="2707" y="1049"/>
                      <a:pt x="2714" y="1048"/>
                    </a:cubicBezTo>
                    <a:cubicBezTo>
                      <a:pt x="2744" y="1048"/>
                      <a:pt x="2774" y="1027"/>
                      <a:pt x="2785" y="987"/>
                    </a:cubicBezTo>
                    <a:cubicBezTo>
                      <a:pt x="2785" y="987"/>
                      <a:pt x="2795" y="967"/>
                      <a:pt x="2805" y="927"/>
                    </a:cubicBezTo>
                    <a:cubicBezTo>
                      <a:pt x="2835" y="877"/>
                      <a:pt x="2865" y="827"/>
                      <a:pt x="2905" y="777"/>
                    </a:cubicBezTo>
                    <a:cubicBezTo>
                      <a:pt x="2925" y="747"/>
                      <a:pt x="2955" y="707"/>
                      <a:pt x="2985" y="677"/>
                    </a:cubicBezTo>
                    <a:cubicBezTo>
                      <a:pt x="3025" y="637"/>
                      <a:pt x="3075" y="607"/>
                      <a:pt x="3115" y="577"/>
                    </a:cubicBezTo>
                    <a:cubicBezTo>
                      <a:pt x="3165" y="547"/>
                      <a:pt x="3225" y="517"/>
                      <a:pt x="3275" y="497"/>
                    </a:cubicBezTo>
                    <a:cubicBezTo>
                      <a:pt x="3315" y="477"/>
                      <a:pt x="3365" y="457"/>
                      <a:pt x="3415" y="447"/>
                    </a:cubicBezTo>
                    <a:lnTo>
                      <a:pt x="3475" y="667"/>
                    </a:lnTo>
                    <a:cubicBezTo>
                      <a:pt x="3485" y="697"/>
                      <a:pt x="3516" y="727"/>
                      <a:pt x="3556" y="727"/>
                    </a:cubicBezTo>
                    <a:cubicBezTo>
                      <a:pt x="3586" y="727"/>
                      <a:pt x="3616" y="707"/>
                      <a:pt x="3636" y="677"/>
                    </a:cubicBezTo>
                    <a:cubicBezTo>
                      <a:pt x="3636" y="677"/>
                      <a:pt x="3646" y="657"/>
                      <a:pt x="3666" y="627"/>
                    </a:cubicBezTo>
                    <a:cubicBezTo>
                      <a:pt x="3676" y="607"/>
                      <a:pt x="3696" y="587"/>
                      <a:pt x="3716" y="557"/>
                    </a:cubicBezTo>
                    <a:cubicBezTo>
                      <a:pt x="3736" y="537"/>
                      <a:pt x="3766" y="507"/>
                      <a:pt x="3796" y="487"/>
                    </a:cubicBezTo>
                    <a:cubicBezTo>
                      <a:pt x="3866" y="427"/>
                      <a:pt x="3946" y="367"/>
                      <a:pt x="4046" y="327"/>
                    </a:cubicBezTo>
                    <a:cubicBezTo>
                      <a:pt x="4146" y="286"/>
                      <a:pt x="4257" y="256"/>
                      <a:pt x="4357" y="246"/>
                    </a:cubicBezTo>
                    <a:lnTo>
                      <a:pt x="4377" y="467"/>
                    </a:lnTo>
                    <a:cubicBezTo>
                      <a:pt x="4377" y="507"/>
                      <a:pt x="4407" y="537"/>
                      <a:pt x="4437" y="547"/>
                    </a:cubicBezTo>
                    <a:cubicBezTo>
                      <a:pt x="4442" y="549"/>
                      <a:pt x="4448" y="549"/>
                      <a:pt x="4454" y="549"/>
                    </a:cubicBezTo>
                    <a:cubicBezTo>
                      <a:pt x="4481" y="549"/>
                      <a:pt x="4511" y="533"/>
                      <a:pt x="4527" y="517"/>
                    </a:cubicBezTo>
                    <a:cubicBezTo>
                      <a:pt x="4527" y="507"/>
                      <a:pt x="4547" y="487"/>
                      <a:pt x="4577" y="457"/>
                    </a:cubicBezTo>
                    <a:cubicBezTo>
                      <a:pt x="4597" y="437"/>
                      <a:pt x="4647" y="387"/>
                      <a:pt x="4727" y="337"/>
                    </a:cubicBezTo>
                    <a:cubicBezTo>
                      <a:pt x="4827" y="276"/>
                      <a:pt x="5028" y="176"/>
                      <a:pt x="5318" y="166"/>
                    </a:cubicBezTo>
                    <a:lnTo>
                      <a:pt x="5318" y="166"/>
                    </a:lnTo>
                    <a:lnTo>
                      <a:pt x="5298" y="397"/>
                    </a:lnTo>
                    <a:cubicBezTo>
                      <a:pt x="5298" y="427"/>
                      <a:pt x="5318" y="467"/>
                      <a:pt x="5348" y="477"/>
                    </a:cubicBezTo>
                    <a:cubicBezTo>
                      <a:pt x="5359" y="479"/>
                      <a:pt x="5369" y="481"/>
                      <a:pt x="5378" y="481"/>
                    </a:cubicBezTo>
                    <a:cubicBezTo>
                      <a:pt x="5404" y="481"/>
                      <a:pt x="5426" y="471"/>
                      <a:pt x="5448" y="457"/>
                    </a:cubicBezTo>
                    <a:cubicBezTo>
                      <a:pt x="5448" y="457"/>
                      <a:pt x="5468" y="437"/>
                      <a:pt x="5498" y="407"/>
                    </a:cubicBezTo>
                    <a:cubicBezTo>
                      <a:pt x="5528" y="377"/>
                      <a:pt x="5588" y="337"/>
                      <a:pt x="5669" y="296"/>
                    </a:cubicBezTo>
                    <a:cubicBezTo>
                      <a:pt x="5799" y="236"/>
                      <a:pt x="5999" y="166"/>
                      <a:pt x="6259" y="166"/>
                    </a:cubicBezTo>
                    <a:close/>
                    <a:moveTo>
                      <a:pt x="6232" y="0"/>
                    </a:moveTo>
                    <a:cubicBezTo>
                      <a:pt x="5948" y="0"/>
                      <a:pt x="5727" y="77"/>
                      <a:pt x="5588" y="146"/>
                    </a:cubicBezTo>
                    <a:cubicBezTo>
                      <a:pt x="5548" y="166"/>
                      <a:pt x="5518" y="196"/>
                      <a:pt x="5478" y="216"/>
                    </a:cubicBezTo>
                    <a:lnTo>
                      <a:pt x="5488" y="86"/>
                    </a:lnTo>
                    <a:cubicBezTo>
                      <a:pt x="5488" y="66"/>
                      <a:pt x="5478" y="46"/>
                      <a:pt x="5468" y="26"/>
                    </a:cubicBezTo>
                    <a:cubicBezTo>
                      <a:pt x="5448" y="16"/>
                      <a:pt x="5428" y="6"/>
                      <a:pt x="5408" y="6"/>
                    </a:cubicBezTo>
                    <a:cubicBezTo>
                      <a:pt x="5382" y="5"/>
                      <a:pt x="5356" y="4"/>
                      <a:pt x="5330" y="4"/>
                    </a:cubicBezTo>
                    <a:cubicBezTo>
                      <a:pt x="4992" y="4"/>
                      <a:pt x="4758" y="122"/>
                      <a:pt x="4637" y="196"/>
                    </a:cubicBezTo>
                    <a:cubicBezTo>
                      <a:pt x="4597" y="226"/>
                      <a:pt x="4557" y="246"/>
                      <a:pt x="4527" y="276"/>
                    </a:cubicBezTo>
                    <a:lnTo>
                      <a:pt x="4517" y="146"/>
                    </a:lnTo>
                    <a:cubicBezTo>
                      <a:pt x="4517" y="106"/>
                      <a:pt x="4477" y="66"/>
                      <a:pt x="4437" y="66"/>
                    </a:cubicBezTo>
                    <a:cubicBezTo>
                      <a:pt x="4277" y="76"/>
                      <a:pt x="4126" y="116"/>
                      <a:pt x="3986" y="176"/>
                    </a:cubicBezTo>
                    <a:cubicBezTo>
                      <a:pt x="3866" y="226"/>
                      <a:pt x="3766" y="286"/>
                      <a:pt x="3686" y="357"/>
                    </a:cubicBezTo>
                    <a:cubicBezTo>
                      <a:pt x="3646" y="387"/>
                      <a:pt x="3616" y="417"/>
                      <a:pt x="3596" y="447"/>
                    </a:cubicBezTo>
                    <a:cubicBezTo>
                      <a:pt x="3596" y="447"/>
                      <a:pt x="3586" y="457"/>
                      <a:pt x="3586" y="457"/>
                    </a:cubicBezTo>
                    <a:lnTo>
                      <a:pt x="3546" y="327"/>
                    </a:lnTo>
                    <a:cubicBezTo>
                      <a:pt x="3537" y="292"/>
                      <a:pt x="3506" y="264"/>
                      <a:pt x="3471" y="264"/>
                    </a:cubicBezTo>
                    <a:cubicBezTo>
                      <a:pt x="3466" y="264"/>
                      <a:pt x="3461" y="265"/>
                      <a:pt x="3455" y="266"/>
                    </a:cubicBezTo>
                    <a:cubicBezTo>
                      <a:pt x="3365" y="286"/>
                      <a:pt x="3275" y="317"/>
                      <a:pt x="3215" y="337"/>
                    </a:cubicBezTo>
                    <a:cubicBezTo>
                      <a:pt x="3145" y="367"/>
                      <a:pt x="3085" y="407"/>
                      <a:pt x="3025" y="437"/>
                    </a:cubicBezTo>
                    <a:cubicBezTo>
                      <a:pt x="2975" y="477"/>
                      <a:pt x="2925" y="517"/>
                      <a:pt x="2875" y="557"/>
                    </a:cubicBezTo>
                    <a:cubicBezTo>
                      <a:pt x="2835" y="597"/>
                      <a:pt x="2795" y="637"/>
                      <a:pt x="2764" y="667"/>
                    </a:cubicBezTo>
                    <a:cubicBezTo>
                      <a:pt x="2744" y="707"/>
                      <a:pt x="2714" y="747"/>
                      <a:pt x="2694" y="787"/>
                    </a:cubicBezTo>
                    <a:lnTo>
                      <a:pt x="2624" y="657"/>
                    </a:lnTo>
                    <a:cubicBezTo>
                      <a:pt x="2609" y="626"/>
                      <a:pt x="2582" y="613"/>
                      <a:pt x="2552" y="613"/>
                    </a:cubicBezTo>
                    <a:cubicBezTo>
                      <a:pt x="2543" y="613"/>
                      <a:pt x="2534" y="615"/>
                      <a:pt x="2524" y="617"/>
                    </a:cubicBezTo>
                    <a:cubicBezTo>
                      <a:pt x="2414" y="657"/>
                      <a:pt x="2274" y="757"/>
                      <a:pt x="2124" y="907"/>
                    </a:cubicBezTo>
                    <a:cubicBezTo>
                      <a:pt x="1743" y="1288"/>
                      <a:pt x="1332" y="1628"/>
                      <a:pt x="902" y="1909"/>
                    </a:cubicBezTo>
                    <a:cubicBezTo>
                      <a:pt x="371" y="2259"/>
                      <a:pt x="161" y="2379"/>
                      <a:pt x="71" y="2409"/>
                    </a:cubicBezTo>
                    <a:cubicBezTo>
                      <a:pt x="31" y="2429"/>
                      <a:pt x="1" y="2470"/>
                      <a:pt x="21" y="2510"/>
                    </a:cubicBezTo>
                    <a:cubicBezTo>
                      <a:pt x="31" y="2550"/>
                      <a:pt x="61" y="2570"/>
                      <a:pt x="101" y="2570"/>
                    </a:cubicBezTo>
                    <a:lnTo>
                      <a:pt x="121" y="2570"/>
                    </a:lnTo>
                    <a:lnTo>
                      <a:pt x="9143" y="276"/>
                    </a:lnTo>
                    <a:cubicBezTo>
                      <a:pt x="9183" y="266"/>
                      <a:pt x="9214" y="226"/>
                      <a:pt x="9203" y="186"/>
                    </a:cubicBezTo>
                    <a:cubicBezTo>
                      <a:pt x="9203" y="146"/>
                      <a:pt x="9163" y="116"/>
                      <a:pt x="9123" y="116"/>
                    </a:cubicBezTo>
                    <a:cubicBezTo>
                      <a:pt x="9108" y="114"/>
                      <a:pt x="9009" y="112"/>
                      <a:pt x="8867" y="112"/>
                    </a:cubicBezTo>
                    <a:cubicBezTo>
                      <a:pt x="8438" y="112"/>
                      <a:pt x="7614" y="129"/>
                      <a:pt x="7471" y="196"/>
                    </a:cubicBezTo>
                    <a:cubicBezTo>
                      <a:pt x="7431" y="216"/>
                      <a:pt x="7391" y="236"/>
                      <a:pt x="7361" y="256"/>
                    </a:cubicBezTo>
                    <a:lnTo>
                      <a:pt x="7381" y="136"/>
                    </a:lnTo>
                    <a:cubicBezTo>
                      <a:pt x="7381" y="116"/>
                      <a:pt x="7371" y="86"/>
                      <a:pt x="7361" y="76"/>
                    </a:cubicBezTo>
                    <a:cubicBezTo>
                      <a:pt x="7351" y="56"/>
                      <a:pt x="7321" y="46"/>
                      <a:pt x="7301" y="46"/>
                    </a:cubicBezTo>
                    <a:cubicBezTo>
                      <a:pt x="7243" y="39"/>
                      <a:pt x="7187" y="36"/>
                      <a:pt x="7134" y="36"/>
                    </a:cubicBezTo>
                    <a:cubicBezTo>
                      <a:pt x="6874" y="36"/>
                      <a:pt x="6673" y="108"/>
                      <a:pt x="6540" y="166"/>
                    </a:cubicBezTo>
                    <a:cubicBezTo>
                      <a:pt x="6490" y="186"/>
                      <a:pt x="6460" y="206"/>
                      <a:pt x="6420" y="226"/>
                    </a:cubicBezTo>
                    <a:lnTo>
                      <a:pt x="6440" y="106"/>
                    </a:lnTo>
                    <a:cubicBezTo>
                      <a:pt x="6440" y="86"/>
                      <a:pt x="6440" y="56"/>
                      <a:pt x="6420" y="46"/>
                    </a:cubicBezTo>
                    <a:cubicBezTo>
                      <a:pt x="6410" y="26"/>
                      <a:pt x="6390" y="16"/>
                      <a:pt x="6370" y="6"/>
                    </a:cubicBezTo>
                    <a:cubicBezTo>
                      <a:pt x="6322" y="2"/>
                      <a:pt x="6276" y="0"/>
                      <a:pt x="62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3" name="Google Shape;10853;p73"/>
              <p:cNvSpPr/>
              <p:nvPr/>
            </p:nvSpPr>
            <p:spPr>
              <a:xfrm>
                <a:off x="5192800" y="1233400"/>
                <a:ext cx="2205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875" extrusionOk="0">
                    <a:moveTo>
                      <a:pt x="96" y="1"/>
                    </a:moveTo>
                    <a:cubicBezTo>
                      <a:pt x="76" y="1"/>
                      <a:pt x="56" y="8"/>
                      <a:pt x="40" y="23"/>
                    </a:cubicBezTo>
                    <a:cubicBezTo>
                      <a:pt x="0" y="53"/>
                      <a:pt x="0" y="103"/>
                      <a:pt x="40" y="143"/>
                    </a:cubicBezTo>
                    <a:lnTo>
                      <a:pt x="731" y="844"/>
                    </a:lnTo>
                    <a:cubicBezTo>
                      <a:pt x="741" y="864"/>
                      <a:pt x="772" y="874"/>
                      <a:pt x="792" y="874"/>
                    </a:cubicBezTo>
                    <a:cubicBezTo>
                      <a:pt x="812" y="874"/>
                      <a:pt x="832" y="864"/>
                      <a:pt x="852" y="844"/>
                    </a:cubicBezTo>
                    <a:cubicBezTo>
                      <a:pt x="882" y="814"/>
                      <a:pt x="882" y="764"/>
                      <a:pt x="852" y="724"/>
                    </a:cubicBezTo>
                    <a:lnTo>
                      <a:pt x="151" y="23"/>
                    </a:lnTo>
                    <a:cubicBezTo>
                      <a:pt x="136" y="8"/>
                      <a:pt x="116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4" name="Google Shape;10854;p73"/>
              <p:cNvSpPr/>
              <p:nvPr/>
            </p:nvSpPr>
            <p:spPr>
              <a:xfrm>
                <a:off x="5191050" y="1195850"/>
                <a:ext cx="26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042" h="1025" extrusionOk="0">
                    <a:moveTo>
                      <a:pt x="87" y="1"/>
                    </a:moveTo>
                    <a:cubicBezTo>
                      <a:pt x="65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892" y="1005"/>
                    </a:lnTo>
                    <a:cubicBezTo>
                      <a:pt x="912" y="1025"/>
                      <a:pt x="932" y="1025"/>
                      <a:pt x="952" y="1025"/>
                    </a:cubicBezTo>
                    <a:cubicBezTo>
                      <a:pt x="972" y="1025"/>
                      <a:pt x="992" y="1025"/>
                      <a:pt x="1012" y="1005"/>
                    </a:cubicBezTo>
                    <a:cubicBezTo>
                      <a:pt x="1042" y="975"/>
                      <a:pt x="1042" y="914"/>
                      <a:pt x="1012" y="884"/>
                    </a:cubicBezTo>
                    <a:lnTo>
                      <a:pt x="151" y="23"/>
                    </a:lnTo>
                    <a:cubicBezTo>
                      <a:pt x="131" y="8"/>
                      <a:pt x="108" y="1"/>
                      <a:pt x="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5" name="Google Shape;10855;p73"/>
              <p:cNvSpPr/>
              <p:nvPr/>
            </p:nvSpPr>
            <p:spPr>
              <a:xfrm>
                <a:off x="5195800" y="1158800"/>
                <a:ext cx="24050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62" h="955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53"/>
                      <a:pt x="1" y="113"/>
                      <a:pt x="31" y="143"/>
                    </a:cubicBezTo>
                    <a:lnTo>
                      <a:pt x="812" y="934"/>
                    </a:lnTo>
                    <a:cubicBezTo>
                      <a:pt x="822" y="954"/>
                      <a:pt x="842" y="954"/>
                      <a:pt x="872" y="954"/>
                    </a:cubicBezTo>
                    <a:cubicBezTo>
                      <a:pt x="892" y="954"/>
                      <a:pt x="912" y="954"/>
                      <a:pt x="922" y="934"/>
                    </a:cubicBezTo>
                    <a:cubicBezTo>
                      <a:pt x="962" y="904"/>
                      <a:pt x="962" y="854"/>
                      <a:pt x="922" y="814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6" name="Google Shape;10856;p73"/>
              <p:cNvSpPr/>
              <p:nvPr/>
            </p:nvSpPr>
            <p:spPr>
              <a:xfrm>
                <a:off x="5204575" y="1122825"/>
                <a:ext cx="180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22" h="702" extrusionOk="0">
                    <a:moveTo>
                      <a:pt x="95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0" y="60"/>
                      <a:pt x="0" y="110"/>
                      <a:pt x="40" y="140"/>
                    </a:cubicBezTo>
                    <a:lnTo>
                      <a:pt x="571" y="681"/>
                    </a:lnTo>
                    <a:cubicBezTo>
                      <a:pt x="591" y="701"/>
                      <a:pt x="611" y="701"/>
                      <a:pt x="631" y="701"/>
                    </a:cubicBezTo>
                    <a:cubicBezTo>
                      <a:pt x="651" y="701"/>
                      <a:pt x="671" y="701"/>
                      <a:pt x="691" y="681"/>
                    </a:cubicBezTo>
                    <a:cubicBezTo>
                      <a:pt x="721" y="651"/>
                      <a:pt x="721" y="591"/>
                      <a:pt x="691" y="561"/>
                    </a:cubicBezTo>
                    <a:lnTo>
                      <a:pt x="150" y="30"/>
                    </a:lnTo>
                    <a:cubicBezTo>
                      <a:pt x="135" y="10"/>
                      <a:pt x="115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7" name="Google Shape;10857;p73"/>
              <p:cNvSpPr/>
              <p:nvPr/>
            </p:nvSpPr>
            <p:spPr>
              <a:xfrm>
                <a:off x="5216325" y="1086700"/>
                <a:ext cx="9300" cy="8850"/>
              </a:xfrm>
              <a:custGeom>
                <a:avLst/>
                <a:gdLst/>
                <a:ahLst/>
                <a:cxnLst/>
                <a:rect l="l" t="t" r="r" b="b"/>
                <a:pathLst>
                  <a:path w="372" h="354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63"/>
                      <a:pt x="1" y="113"/>
                      <a:pt x="31" y="143"/>
                    </a:cubicBezTo>
                    <a:lnTo>
                      <a:pt x="221" y="334"/>
                    </a:lnTo>
                    <a:cubicBezTo>
                      <a:pt x="241" y="344"/>
                      <a:pt x="261" y="354"/>
                      <a:pt x="281" y="354"/>
                    </a:cubicBezTo>
                    <a:cubicBezTo>
                      <a:pt x="301" y="354"/>
                      <a:pt x="331" y="344"/>
                      <a:pt x="341" y="334"/>
                    </a:cubicBezTo>
                    <a:cubicBezTo>
                      <a:pt x="371" y="293"/>
                      <a:pt x="371" y="243"/>
                      <a:pt x="341" y="213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8" name="Google Shape;10858;p73"/>
              <p:cNvSpPr/>
              <p:nvPr/>
            </p:nvSpPr>
            <p:spPr>
              <a:xfrm>
                <a:off x="5197300" y="1271275"/>
                <a:ext cx="15300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61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1" y="60"/>
                      <a:pt x="1" y="111"/>
                      <a:pt x="31" y="141"/>
                    </a:cubicBezTo>
                    <a:lnTo>
                      <a:pt x="461" y="581"/>
                    </a:lnTo>
                    <a:cubicBezTo>
                      <a:pt x="481" y="601"/>
                      <a:pt x="501" y="611"/>
                      <a:pt x="521" y="611"/>
                    </a:cubicBezTo>
                    <a:cubicBezTo>
                      <a:pt x="541" y="611"/>
                      <a:pt x="561" y="601"/>
                      <a:pt x="582" y="581"/>
                    </a:cubicBezTo>
                    <a:cubicBezTo>
                      <a:pt x="612" y="551"/>
                      <a:pt x="612" y="501"/>
                      <a:pt x="582" y="46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9" name="Google Shape;10859;p73"/>
              <p:cNvSpPr/>
              <p:nvPr/>
            </p:nvSpPr>
            <p:spPr>
              <a:xfrm>
                <a:off x="5269150" y="1306000"/>
                <a:ext cx="73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2" h="535" extrusionOk="0">
                    <a:moveTo>
                      <a:pt x="95" y="1"/>
                    </a:moveTo>
                    <a:cubicBezTo>
                      <a:pt x="87" y="1"/>
                      <a:pt x="79" y="2"/>
                      <a:pt x="71" y="3"/>
                    </a:cubicBezTo>
                    <a:cubicBezTo>
                      <a:pt x="31" y="13"/>
                      <a:pt x="1" y="63"/>
                      <a:pt x="21" y="103"/>
                    </a:cubicBezTo>
                    <a:lnTo>
                      <a:pt x="121" y="474"/>
                    </a:lnTo>
                    <a:cubicBezTo>
                      <a:pt x="131" y="514"/>
                      <a:pt x="161" y="534"/>
                      <a:pt x="201" y="534"/>
                    </a:cubicBezTo>
                    <a:lnTo>
                      <a:pt x="221" y="534"/>
                    </a:lnTo>
                    <a:cubicBezTo>
                      <a:pt x="271" y="514"/>
                      <a:pt x="291" y="474"/>
                      <a:pt x="281" y="424"/>
                    </a:cubicBezTo>
                    <a:lnTo>
                      <a:pt x="181" y="63"/>
                    </a:lnTo>
                    <a:cubicBezTo>
                      <a:pt x="164" y="22"/>
                      <a:pt x="134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0" name="Google Shape;10860;p73"/>
              <p:cNvSpPr/>
              <p:nvPr/>
            </p:nvSpPr>
            <p:spPr>
              <a:xfrm>
                <a:off x="5284175" y="1277475"/>
                <a:ext cx="8800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44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171" y="684"/>
                    </a:lnTo>
                    <a:cubicBezTo>
                      <a:pt x="181" y="724"/>
                      <a:pt x="221" y="744"/>
                      <a:pt x="251" y="744"/>
                    </a:cubicBezTo>
                    <a:lnTo>
                      <a:pt x="281" y="744"/>
                    </a:lnTo>
                    <a:cubicBezTo>
                      <a:pt x="321" y="724"/>
                      <a:pt x="351" y="684"/>
                      <a:pt x="331" y="634"/>
                    </a:cubicBezTo>
                    <a:lnTo>
                      <a:pt x="171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1" name="Google Shape;10861;p73"/>
              <p:cNvSpPr/>
              <p:nvPr/>
            </p:nvSpPr>
            <p:spPr>
              <a:xfrm>
                <a:off x="5299700" y="1249075"/>
                <a:ext cx="9525" cy="207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829" extrusionOk="0">
                    <a:moveTo>
                      <a:pt x="101" y="1"/>
                    </a:moveTo>
                    <a:cubicBezTo>
                      <a:pt x="91" y="1"/>
                      <a:pt x="81" y="3"/>
                      <a:pt x="71" y="7"/>
                    </a:cubicBezTo>
                    <a:cubicBezTo>
                      <a:pt x="30" y="17"/>
                      <a:pt x="0" y="67"/>
                      <a:pt x="20" y="107"/>
                    </a:cubicBezTo>
                    <a:lnTo>
                      <a:pt x="201" y="768"/>
                    </a:lnTo>
                    <a:cubicBezTo>
                      <a:pt x="211" y="798"/>
                      <a:pt x="251" y="828"/>
                      <a:pt x="281" y="828"/>
                    </a:cubicBezTo>
                    <a:cubicBezTo>
                      <a:pt x="291" y="828"/>
                      <a:pt x="301" y="828"/>
                      <a:pt x="311" y="818"/>
                    </a:cubicBezTo>
                    <a:cubicBezTo>
                      <a:pt x="351" y="808"/>
                      <a:pt x="381" y="768"/>
                      <a:pt x="361" y="718"/>
                    </a:cubicBezTo>
                    <a:lnTo>
                      <a:pt x="181" y="67"/>
                    </a:lnTo>
                    <a:cubicBezTo>
                      <a:pt x="165" y="28"/>
                      <a:pt x="137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2" name="Google Shape;10862;p73"/>
              <p:cNvSpPr/>
              <p:nvPr/>
            </p:nvSpPr>
            <p:spPr>
              <a:xfrm>
                <a:off x="5319975" y="1225050"/>
                <a:ext cx="9800" cy="217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868" extrusionOk="0">
                    <a:moveTo>
                      <a:pt x="102" y="0"/>
                    </a:moveTo>
                    <a:cubicBezTo>
                      <a:pt x="92" y="0"/>
                      <a:pt x="82" y="2"/>
                      <a:pt x="71" y="7"/>
                    </a:cubicBezTo>
                    <a:cubicBezTo>
                      <a:pt x="31" y="17"/>
                      <a:pt x="1" y="57"/>
                      <a:pt x="21" y="107"/>
                    </a:cubicBezTo>
                    <a:lnTo>
                      <a:pt x="221" y="808"/>
                    </a:lnTo>
                    <a:cubicBezTo>
                      <a:pt x="231" y="838"/>
                      <a:pt x="261" y="868"/>
                      <a:pt x="301" y="868"/>
                    </a:cubicBezTo>
                    <a:cubicBezTo>
                      <a:pt x="301" y="868"/>
                      <a:pt x="311" y="858"/>
                      <a:pt x="321" y="858"/>
                    </a:cubicBezTo>
                    <a:cubicBezTo>
                      <a:pt x="361" y="848"/>
                      <a:pt x="391" y="798"/>
                      <a:pt x="381" y="758"/>
                    </a:cubicBezTo>
                    <a:lnTo>
                      <a:pt x="181" y="57"/>
                    </a:lnTo>
                    <a:cubicBezTo>
                      <a:pt x="165" y="26"/>
                      <a:pt x="137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3" name="Google Shape;10863;p73"/>
              <p:cNvSpPr/>
              <p:nvPr/>
            </p:nvSpPr>
            <p:spPr>
              <a:xfrm>
                <a:off x="5343500" y="1203375"/>
                <a:ext cx="8800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34" extrusionOk="0">
                    <a:moveTo>
                      <a:pt x="90" y="1"/>
                    </a:moveTo>
                    <a:cubicBezTo>
                      <a:pt x="84" y="1"/>
                      <a:pt x="78" y="1"/>
                      <a:pt x="71" y="3"/>
                    </a:cubicBezTo>
                    <a:cubicBezTo>
                      <a:pt x="31" y="23"/>
                      <a:pt x="1" y="63"/>
                      <a:pt x="21" y="113"/>
                    </a:cubicBezTo>
                    <a:lnTo>
                      <a:pt x="181" y="674"/>
                    </a:lnTo>
                    <a:cubicBezTo>
                      <a:pt x="191" y="714"/>
                      <a:pt x="221" y="734"/>
                      <a:pt x="261" y="734"/>
                    </a:cubicBezTo>
                    <a:lnTo>
                      <a:pt x="281" y="734"/>
                    </a:lnTo>
                    <a:cubicBezTo>
                      <a:pt x="321" y="714"/>
                      <a:pt x="351" y="674"/>
                      <a:pt x="341" y="623"/>
                    </a:cubicBezTo>
                    <a:lnTo>
                      <a:pt x="181" y="63"/>
                    </a:lnTo>
                    <a:cubicBezTo>
                      <a:pt x="164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4" name="Google Shape;10864;p73"/>
              <p:cNvSpPr/>
              <p:nvPr/>
            </p:nvSpPr>
            <p:spPr>
              <a:xfrm>
                <a:off x="5368300" y="1183850"/>
                <a:ext cx="8525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714" extrusionOk="0">
                    <a:moveTo>
                      <a:pt x="90" y="1"/>
                    </a:moveTo>
                    <a:cubicBezTo>
                      <a:pt x="83" y="1"/>
                      <a:pt x="77" y="1"/>
                      <a:pt x="70" y="2"/>
                    </a:cubicBezTo>
                    <a:cubicBezTo>
                      <a:pt x="30" y="23"/>
                      <a:pt x="0" y="63"/>
                      <a:pt x="20" y="113"/>
                    </a:cubicBezTo>
                    <a:lnTo>
                      <a:pt x="171" y="653"/>
                    </a:lnTo>
                    <a:cubicBezTo>
                      <a:pt x="181" y="683"/>
                      <a:pt x="211" y="713"/>
                      <a:pt x="251" y="713"/>
                    </a:cubicBezTo>
                    <a:cubicBezTo>
                      <a:pt x="261" y="713"/>
                      <a:pt x="271" y="703"/>
                      <a:pt x="271" y="703"/>
                    </a:cubicBezTo>
                    <a:cubicBezTo>
                      <a:pt x="321" y="693"/>
                      <a:pt x="341" y="643"/>
                      <a:pt x="331" y="603"/>
                    </a:cubicBezTo>
                    <a:lnTo>
                      <a:pt x="181" y="63"/>
                    </a:lnTo>
                    <a:cubicBezTo>
                      <a:pt x="163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5" name="Google Shape;10865;p73"/>
              <p:cNvSpPr/>
              <p:nvPr/>
            </p:nvSpPr>
            <p:spPr>
              <a:xfrm>
                <a:off x="5016550" y="1142175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1"/>
                    </a:moveTo>
                    <a:cubicBezTo>
                      <a:pt x="51" y="1"/>
                      <a:pt x="18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52" y="358"/>
                    </a:lnTo>
                    <a:lnTo>
                      <a:pt x="782" y="358"/>
                    </a:lnTo>
                    <a:cubicBezTo>
                      <a:pt x="812" y="358"/>
                      <a:pt x="852" y="338"/>
                      <a:pt x="862" y="298"/>
                    </a:cubicBezTo>
                    <a:cubicBezTo>
                      <a:pt x="872" y="258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3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6" name="Google Shape;10866;p73"/>
              <p:cNvSpPr/>
              <p:nvPr/>
            </p:nvSpPr>
            <p:spPr>
              <a:xfrm>
                <a:off x="5030825" y="1183100"/>
                <a:ext cx="218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63" extrusionOk="0">
                    <a:moveTo>
                      <a:pt x="94" y="1"/>
                    </a:moveTo>
                    <a:cubicBezTo>
                      <a:pt x="58" y="1"/>
                      <a:pt x="19" y="28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761" y="353"/>
                    </a:lnTo>
                    <a:cubicBezTo>
                      <a:pt x="761" y="363"/>
                      <a:pt x="771" y="363"/>
                      <a:pt x="781" y="363"/>
                    </a:cubicBezTo>
                    <a:cubicBezTo>
                      <a:pt x="812" y="363"/>
                      <a:pt x="852" y="333"/>
                      <a:pt x="862" y="303"/>
                    </a:cubicBezTo>
                    <a:cubicBezTo>
                      <a:pt x="872" y="253"/>
                      <a:pt x="842" y="213"/>
                      <a:pt x="801" y="193"/>
                    </a:cubicBezTo>
                    <a:lnTo>
                      <a:pt x="111" y="2"/>
                    </a:lnTo>
                    <a:cubicBezTo>
                      <a:pt x="105" y="1"/>
                      <a:pt x="100" y="1"/>
                      <a:pt x="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7" name="Google Shape;10867;p73"/>
              <p:cNvSpPr/>
              <p:nvPr/>
            </p:nvSpPr>
            <p:spPr>
              <a:xfrm>
                <a:off x="5050350" y="1221050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0"/>
                    </a:moveTo>
                    <a:cubicBezTo>
                      <a:pt x="51" y="0"/>
                      <a:pt x="18" y="25"/>
                      <a:pt x="10" y="57"/>
                    </a:cubicBezTo>
                    <a:cubicBezTo>
                      <a:pt x="0" y="107"/>
                      <a:pt x="20" y="15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12" y="357"/>
                      <a:pt x="852" y="337"/>
                      <a:pt x="862" y="297"/>
                    </a:cubicBezTo>
                    <a:cubicBezTo>
                      <a:pt x="872" y="257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8" name="Google Shape;10868;p73"/>
              <p:cNvSpPr/>
              <p:nvPr/>
            </p:nvSpPr>
            <p:spPr>
              <a:xfrm>
                <a:off x="5076375" y="1255450"/>
                <a:ext cx="2182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63" extrusionOk="0">
                    <a:moveTo>
                      <a:pt x="95" y="1"/>
                    </a:moveTo>
                    <a:cubicBezTo>
                      <a:pt x="59" y="1"/>
                      <a:pt x="20" y="28"/>
                      <a:pt x="11" y="63"/>
                    </a:cubicBezTo>
                    <a:cubicBezTo>
                      <a:pt x="1" y="113"/>
                      <a:pt x="2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72" y="253"/>
                      <a:pt x="852" y="213"/>
                      <a:pt x="802" y="203"/>
                    </a:cubicBezTo>
                    <a:lnTo>
                      <a:pt x="111" y="2"/>
                    </a:lnTo>
                    <a:cubicBezTo>
                      <a:pt x="106" y="1"/>
                      <a:pt x="100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9" name="Google Shape;10869;p73"/>
              <p:cNvSpPr/>
              <p:nvPr/>
            </p:nvSpPr>
            <p:spPr>
              <a:xfrm>
                <a:off x="5104425" y="1288750"/>
                <a:ext cx="220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63" extrusionOk="0">
                    <a:moveTo>
                      <a:pt x="101" y="0"/>
                    </a:moveTo>
                    <a:cubicBezTo>
                      <a:pt x="60" y="0"/>
                      <a:pt x="28" y="28"/>
                      <a:pt x="11" y="62"/>
                    </a:cubicBezTo>
                    <a:cubicBezTo>
                      <a:pt x="0" y="113"/>
                      <a:pt x="3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82" y="253"/>
                      <a:pt x="852" y="213"/>
                      <a:pt x="812" y="203"/>
                    </a:cubicBezTo>
                    <a:lnTo>
                      <a:pt x="121" y="2"/>
                    </a:lnTo>
                    <a:cubicBezTo>
                      <a:pt x="114" y="1"/>
                      <a:pt x="108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0" name="Google Shape;10870;p73"/>
              <p:cNvSpPr/>
              <p:nvPr/>
            </p:nvSpPr>
            <p:spPr>
              <a:xfrm>
                <a:off x="5134475" y="1322275"/>
                <a:ext cx="17050" cy="76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304" extrusionOk="0">
                    <a:moveTo>
                      <a:pt x="90" y="1"/>
                    </a:moveTo>
                    <a:cubicBezTo>
                      <a:pt x="55" y="1"/>
                      <a:pt x="19" y="22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561" y="304"/>
                    </a:lnTo>
                    <a:lnTo>
                      <a:pt x="591" y="304"/>
                    </a:lnTo>
                    <a:cubicBezTo>
                      <a:pt x="621" y="304"/>
                      <a:pt x="661" y="274"/>
                      <a:pt x="671" y="244"/>
                    </a:cubicBezTo>
                    <a:cubicBezTo>
                      <a:pt x="681" y="193"/>
                      <a:pt x="651" y="153"/>
                      <a:pt x="611" y="133"/>
                    </a:cubicBezTo>
                    <a:lnTo>
                      <a:pt x="110" y="3"/>
                    </a:lnTo>
                    <a:cubicBezTo>
                      <a:pt x="104" y="2"/>
                      <a:pt x="97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1" name="Google Shape;10871;p73"/>
              <p:cNvSpPr/>
              <p:nvPr/>
            </p:nvSpPr>
            <p:spPr>
              <a:xfrm>
                <a:off x="5039325" y="1077700"/>
                <a:ext cx="905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4" extrusionOk="0">
                    <a:moveTo>
                      <a:pt x="272" y="1"/>
                    </a:moveTo>
                    <a:cubicBezTo>
                      <a:pt x="231" y="1"/>
                      <a:pt x="200" y="28"/>
                      <a:pt x="191" y="63"/>
                    </a:cubicBezTo>
                    <a:lnTo>
                      <a:pt x="11" y="764"/>
                    </a:lnTo>
                    <a:cubicBezTo>
                      <a:pt x="1" y="804"/>
                      <a:pt x="31" y="854"/>
                      <a:pt x="71" y="864"/>
                    </a:cubicBezTo>
                    <a:lnTo>
                      <a:pt x="91" y="864"/>
                    </a:lnTo>
                    <a:cubicBezTo>
                      <a:pt x="131" y="864"/>
                      <a:pt x="161" y="844"/>
                      <a:pt x="171" y="80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5" y="1"/>
                      <a:pt x="278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2" name="Google Shape;10872;p73"/>
              <p:cNvSpPr/>
              <p:nvPr/>
            </p:nvSpPr>
            <p:spPr>
              <a:xfrm>
                <a:off x="5069625" y="1108725"/>
                <a:ext cx="9050" cy="21625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5" extrusionOk="0">
                    <a:moveTo>
                      <a:pt x="267" y="1"/>
                    </a:moveTo>
                    <a:cubicBezTo>
                      <a:pt x="228" y="1"/>
                      <a:pt x="197" y="22"/>
                      <a:pt x="181" y="63"/>
                    </a:cubicBezTo>
                    <a:lnTo>
                      <a:pt x="11" y="754"/>
                    </a:lnTo>
                    <a:cubicBezTo>
                      <a:pt x="1" y="804"/>
                      <a:pt x="31" y="844"/>
                      <a:pt x="71" y="854"/>
                    </a:cubicBezTo>
                    <a:cubicBezTo>
                      <a:pt x="81" y="864"/>
                      <a:pt x="91" y="864"/>
                      <a:pt x="91" y="864"/>
                    </a:cubicBezTo>
                    <a:cubicBezTo>
                      <a:pt x="131" y="864"/>
                      <a:pt x="161" y="834"/>
                      <a:pt x="171" y="79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3" y="2"/>
                      <a:pt x="275" y="1"/>
                      <a:pt x="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3" name="Google Shape;10873;p73"/>
              <p:cNvSpPr/>
              <p:nvPr/>
            </p:nvSpPr>
            <p:spPr>
              <a:xfrm>
                <a:off x="5098175" y="11413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65" y="0"/>
                    </a:moveTo>
                    <a:cubicBezTo>
                      <a:pt x="230" y="0"/>
                      <a:pt x="198" y="27"/>
                      <a:pt x="180" y="62"/>
                    </a:cubicBezTo>
                    <a:lnTo>
                      <a:pt x="10" y="763"/>
                    </a:lnTo>
                    <a:cubicBezTo>
                      <a:pt x="0" y="803"/>
                      <a:pt x="30" y="853"/>
                      <a:pt x="70" y="863"/>
                    </a:cubicBezTo>
                    <a:lnTo>
                      <a:pt x="90" y="863"/>
                    </a:lnTo>
                    <a:cubicBezTo>
                      <a:pt x="130" y="863"/>
                      <a:pt x="160" y="843"/>
                      <a:pt x="170" y="80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81" y="2"/>
                    </a:cubicBezTo>
                    <a:cubicBezTo>
                      <a:pt x="275" y="1"/>
                      <a:pt x="270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4" name="Google Shape;10874;p73"/>
              <p:cNvSpPr/>
              <p:nvPr/>
            </p:nvSpPr>
            <p:spPr>
              <a:xfrm>
                <a:off x="5121450" y="11771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72" y="0"/>
                    </a:moveTo>
                    <a:cubicBezTo>
                      <a:pt x="231" y="0"/>
                      <a:pt x="199" y="27"/>
                      <a:pt x="191" y="62"/>
                    </a:cubicBezTo>
                    <a:lnTo>
                      <a:pt x="10" y="753"/>
                    </a:lnTo>
                    <a:cubicBezTo>
                      <a:pt x="0" y="803"/>
                      <a:pt x="30" y="843"/>
                      <a:pt x="71" y="853"/>
                    </a:cubicBezTo>
                    <a:cubicBezTo>
                      <a:pt x="81" y="863"/>
                      <a:pt x="91" y="863"/>
                      <a:pt x="91" y="863"/>
                    </a:cubicBezTo>
                    <a:cubicBezTo>
                      <a:pt x="131" y="863"/>
                      <a:pt x="161" y="833"/>
                      <a:pt x="171" y="79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91" y="2"/>
                    </a:cubicBezTo>
                    <a:cubicBezTo>
                      <a:pt x="284" y="1"/>
                      <a:pt x="278" y="0"/>
                      <a:pt x="2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5" name="Google Shape;10875;p73"/>
              <p:cNvSpPr/>
              <p:nvPr/>
            </p:nvSpPr>
            <p:spPr>
              <a:xfrm>
                <a:off x="5138475" y="1216800"/>
                <a:ext cx="90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58" extrusionOk="0">
                    <a:moveTo>
                      <a:pt x="264" y="0"/>
                    </a:moveTo>
                    <a:cubicBezTo>
                      <a:pt x="231" y="0"/>
                      <a:pt x="199" y="27"/>
                      <a:pt x="191" y="66"/>
                    </a:cubicBezTo>
                    <a:lnTo>
                      <a:pt x="20" y="757"/>
                    </a:lnTo>
                    <a:cubicBezTo>
                      <a:pt x="0" y="797"/>
                      <a:pt x="30" y="848"/>
                      <a:pt x="81" y="858"/>
                    </a:cubicBezTo>
                    <a:lnTo>
                      <a:pt x="101" y="858"/>
                    </a:lnTo>
                    <a:cubicBezTo>
                      <a:pt x="131" y="858"/>
                      <a:pt x="171" y="837"/>
                      <a:pt x="181" y="797"/>
                    </a:cubicBezTo>
                    <a:lnTo>
                      <a:pt x="351" y="106"/>
                    </a:lnTo>
                    <a:cubicBezTo>
                      <a:pt x="361" y="56"/>
                      <a:pt x="341" y="16"/>
                      <a:pt x="291" y="6"/>
                    </a:cubicBezTo>
                    <a:cubicBezTo>
                      <a:pt x="282" y="2"/>
                      <a:pt x="273" y="0"/>
                      <a:pt x="2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6" name="Google Shape;10876;p73"/>
              <p:cNvSpPr/>
              <p:nvPr/>
            </p:nvSpPr>
            <p:spPr>
              <a:xfrm>
                <a:off x="5153750" y="1257700"/>
                <a:ext cx="877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864" extrusionOk="0">
                    <a:moveTo>
                      <a:pt x="264" y="1"/>
                    </a:moveTo>
                    <a:cubicBezTo>
                      <a:pt x="228" y="1"/>
                      <a:pt x="189" y="28"/>
                      <a:pt x="181" y="63"/>
                    </a:cubicBezTo>
                    <a:lnTo>
                      <a:pt x="10" y="754"/>
                    </a:lnTo>
                    <a:cubicBezTo>
                      <a:pt x="0" y="804"/>
                      <a:pt x="20" y="844"/>
                      <a:pt x="70" y="854"/>
                    </a:cubicBezTo>
                    <a:cubicBezTo>
                      <a:pt x="70" y="864"/>
                      <a:pt x="80" y="864"/>
                      <a:pt x="90" y="864"/>
                    </a:cubicBezTo>
                    <a:cubicBezTo>
                      <a:pt x="130" y="864"/>
                      <a:pt x="160" y="834"/>
                      <a:pt x="170" y="794"/>
                    </a:cubicBezTo>
                    <a:lnTo>
                      <a:pt x="341" y="103"/>
                    </a:lnTo>
                    <a:cubicBezTo>
                      <a:pt x="351" y="63"/>
                      <a:pt x="331" y="13"/>
                      <a:pt x="281" y="3"/>
                    </a:cubicBezTo>
                    <a:cubicBezTo>
                      <a:pt x="275" y="1"/>
                      <a:pt x="270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7" name="Google Shape;10877;p73"/>
              <p:cNvSpPr/>
              <p:nvPr/>
            </p:nvSpPr>
            <p:spPr>
              <a:xfrm>
                <a:off x="5169025" y="1300250"/>
                <a:ext cx="777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664" extrusionOk="0">
                    <a:moveTo>
                      <a:pt x="220" y="0"/>
                    </a:moveTo>
                    <a:cubicBezTo>
                      <a:pt x="185" y="0"/>
                      <a:pt x="149" y="21"/>
                      <a:pt x="140" y="63"/>
                    </a:cubicBezTo>
                    <a:lnTo>
                      <a:pt x="10" y="564"/>
                    </a:lnTo>
                    <a:cubicBezTo>
                      <a:pt x="0" y="604"/>
                      <a:pt x="30" y="654"/>
                      <a:pt x="80" y="664"/>
                    </a:cubicBezTo>
                    <a:lnTo>
                      <a:pt x="100" y="664"/>
                    </a:lnTo>
                    <a:cubicBezTo>
                      <a:pt x="130" y="664"/>
                      <a:pt x="170" y="634"/>
                      <a:pt x="180" y="604"/>
                    </a:cubicBezTo>
                    <a:lnTo>
                      <a:pt x="301" y="103"/>
                    </a:lnTo>
                    <a:cubicBezTo>
                      <a:pt x="311" y="53"/>
                      <a:pt x="291" y="13"/>
                      <a:pt x="240" y="3"/>
                    </a:cubicBezTo>
                    <a:cubicBezTo>
                      <a:pt x="234" y="1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8" name="Google Shape;10878;p73"/>
              <p:cNvSpPr/>
              <p:nvPr/>
            </p:nvSpPr>
            <p:spPr>
              <a:xfrm>
                <a:off x="5239625" y="1238300"/>
                <a:ext cx="24300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69" extrusionOk="0">
                    <a:moveTo>
                      <a:pt x="871" y="0"/>
                    </a:moveTo>
                    <a:cubicBezTo>
                      <a:pt x="854" y="0"/>
                      <a:pt x="837" y="6"/>
                      <a:pt x="821" y="18"/>
                    </a:cubicBezTo>
                    <a:lnTo>
                      <a:pt x="40" y="618"/>
                    </a:lnTo>
                    <a:cubicBezTo>
                      <a:pt x="10" y="648"/>
                      <a:pt x="0" y="699"/>
                      <a:pt x="30" y="739"/>
                    </a:cubicBezTo>
                    <a:cubicBezTo>
                      <a:pt x="40" y="759"/>
                      <a:pt x="70" y="769"/>
                      <a:pt x="90" y="769"/>
                    </a:cubicBezTo>
                    <a:cubicBezTo>
                      <a:pt x="110" y="769"/>
                      <a:pt x="130" y="769"/>
                      <a:pt x="140" y="749"/>
                    </a:cubicBezTo>
                    <a:lnTo>
                      <a:pt x="931" y="148"/>
                    </a:lnTo>
                    <a:cubicBezTo>
                      <a:pt x="961" y="118"/>
                      <a:pt x="971" y="68"/>
                      <a:pt x="941" y="38"/>
                    </a:cubicBezTo>
                    <a:cubicBezTo>
                      <a:pt x="923" y="13"/>
                      <a:pt x="898" y="0"/>
                      <a:pt x="8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9" name="Google Shape;10879;p73"/>
              <p:cNvSpPr/>
              <p:nvPr/>
            </p:nvSpPr>
            <p:spPr>
              <a:xfrm>
                <a:off x="5241875" y="1201400"/>
                <a:ext cx="2905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903" extrusionOk="0">
                    <a:moveTo>
                      <a:pt x="1076" y="0"/>
                    </a:moveTo>
                    <a:cubicBezTo>
                      <a:pt x="1056" y="0"/>
                      <a:pt x="1036" y="8"/>
                      <a:pt x="1022" y="21"/>
                    </a:cubicBezTo>
                    <a:lnTo>
                      <a:pt x="50" y="753"/>
                    </a:lnTo>
                    <a:cubicBezTo>
                      <a:pt x="10" y="783"/>
                      <a:pt x="0" y="833"/>
                      <a:pt x="30" y="873"/>
                    </a:cubicBezTo>
                    <a:cubicBezTo>
                      <a:pt x="50" y="893"/>
                      <a:pt x="70" y="903"/>
                      <a:pt x="100" y="903"/>
                    </a:cubicBezTo>
                    <a:cubicBezTo>
                      <a:pt x="110" y="903"/>
                      <a:pt x="130" y="903"/>
                      <a:pt x="150" y="883"/>
                    </a:cubicBezTo>
                    <a:lnTo>
                      <a:pt x="1122" y="152"/>
                    </a:lnTo>
                    <a:cubicBezTo>
                      <a:pt x="1152" y="122"/>
                      <a:pt x="1162" y="72"/>
                      <a:pt x="1132" y="32"/>
                    </a:cubicBezTo>
                    <a:cubicBezTo>
                      <a:pt x="1121" y="10"/>
                      <a:pt x="1099" y="0"/>
                      <a:pt x="10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0" name="Google Shape;10880;p73"/>
              <p:cNvSpPr/>
              <p:nvPr/>
            </p:nvSpPr>
            <p:spPr>
              <a:xfrm>
                <a:off x="5244625" y="1164175"/>
                <a:ext cx="26800" cy="210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840" extrusionOk="0">
                    <a:moveTo>
                      <a:pt x="975" y="0"/>
                    </a:moveTo>
                    <a:cubicBezTo>
                      <a:pt x="957" y="0"/>
                      <a:pt x="938" y="6"/>
                      <a:pt x="922" y="18"/>
                    </a:cubicBezTo>
                    <a:lnTo>
                      <a:pt x="40" y="689"/>
                    </a:lnTo>
                    <a:cubicBezTo>
                      <a:pt x="10" y="719"/>
                      <a:pt x="0" y="769"/>
                      <a:pt x="30" y="810"/>
                    </a:cubicBezTo>
                    <a:cubicBezTo>
                      <a:pt x="50" y="830"/>
                      <a:pt x="70" y="840"/>
                      <a:pt x="90" y="840"/>
                    </a:cubicBezTo>
                    <a:cubicBezTo>
                      <a:pt x="110" y="840"/>
                      <a:pt x="131" y="840"/>
                      <a:pt x="151" y="820"/>
                    </a:cubicBezTo>
                    <a:lnTo>
                      <a:pt x="1022" y="149"/>
                    </a:lnTo>
                    <a:cubicBezTo>
                      <a:pt x="1062" y="119"/>
                      <a:pt x="1072" y="68"/>
                      <a:pt x="1042" y="28"/>
                    </a:cubicBezTo>
                    <a:cubicBezTo>
                      <a:pt x="1024" y="11"/>
                      <a:pt x="1000" y="0"/>
                      <a:pt x="9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1" name="Google Shape;10881;p73"/>
              <p:cNvSpPr/>
              <p:nvPr/>
            </p:nvSpPr>
            <p:spPr>
              <a:xfrm>
                <a:off x="5247625" y="1127275"/>
                <a:ext cx="198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24" extrusionOk="0">
                    <a:moveTo>
                      <a:pt x="706" y="1"/>
                    </a:moveTo>
                    <a:cubicBezTo>
                      <a:pt x="686" y="1"/>
                      <a:pt x="665" y="8"/>
                      <a:pt x="651" y="22"/>
                    </a:cubicBezTo>
                    <a:lnTo>
                      <a:pt x="41" y="473"/>
                    </a:lnTo>
                    <a:cubicBezTo>
                      <a:pt x="11" y="503"/>
                      <a:pt x="1" y="553"/>
                      <a:pt x="31" y="593"/>
                    </a:cubicBezTo>
                    <a:cubicBezTo>
                      <a:pt x="41" y="613"/>
                      <a:pt x="71" y="623"/>
                      <a:pt x="91" y="623"/>
                    </a:cubicBezTo>
                    <a:cubicBezTo>
                      <a:pt x="111" y="623"/>
                      <a:pt x="131" y="613"/>
                      <a:pt x="141" y="603"/>
                    </a:cubicBezTo>
                    <a:lnTo>
                      <a:pt x="752" y="153"/>
                    </a:lnTo>
                    <a:cubicBezTo>
                      <a:pt x="782" y="122"/>
                      <a:pt x="792" y="72"/>
                      <a:pt x="762" y="32"/>
                    </a:cubicBezTo>
                    <a:cubicBezTo>
                      <a:pt x="751" y="11"/>
                      <a:pt x="729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2" name="Google Shape;10882;p73"/>
              <p:cNvSpPr/>
              <p:nvPr/>
            </p:nvSpPr>
            <p:spPr>
              <a:xfrm>
                <a:off x="5250625" y="1089825"/>
                <a:ext cx="103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9" extrusionOk="0">
                    <a:moveTo>
                      <a:pt x="316" y="1"/>
                    </a:moveTo>
                    <a:cubicBezTo>
                      <a:pt x="299" y="1"/>
                      <a:pt x="283" y="6"/>
                      <a:pt x="271" y="18"/>
                    </a:cubicBezTo>
                    <a:lnTo>
                      <a:pt x="51" y="178"/>
                    </a:lnTo>
                    <a:cubicBezTo>
                      <a:pt x="11" y="199"/>
                      <a:pt x="1" y="259"/>
                      <a:pt x="31" y="289"/>
                    </a:cubicBezTo>
                    <a:cubicBezTo>
                      <a:pt x="51" y="319"/>
                      <a:pt x="71" y="329"/>
                      <a:pt x="101" y="329"/>
                    </a:cubicBezTo>
                    <a:cubicBezTo>
                      <a:pt x="121" y="329"/>
                      <a:pt x="131" y="319"/>
                      <a:pt x="151" y="309"/>
                    </a:cubicBezTo>
                    <a:lnTo>
                      <a:pt x="371" y="148"/>
                    </a:lnTo>
                    <a:cubicBezTo>
                      <a:pt x="401" y="128"/>
                      <a:pt x="411" y="68"/>
                      <a:pt x="381" y="38"/>
                    </a:cubicBezTo>
                    <a:cubicBezTo>
                      <a:pt x="369" y="14"/>
                      <a:pt x="342" y="1"/>
                      <a:pt x="3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3" name="Google Shape;10883;p73"/>
              <p:cNvSpPr/>
              <p:nvPr/>
            </p:nvSpPr>
            <p:spPr>
              <a:xfrm>
                <a:off x="5237350" y="1275325"/>
                <a:ext cx="1705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40" extrusionOk="0">
                    <a:moveTo>
                      <a:pt x="585" y="0"/>
                    </a:moveTo>
                    <a:cubicBezTo>
                      <a:pt x="567" y="0"/>
                      <a:pt x="548" y="6"/>
                      <a:pt x="532" y="19"/>
                    </a:cubicBezTo>
                    <a:lnTo>
                      <a:pt x="41" y="389"/>
                    </a:lnTo>
                    <a:cubicBezTo>
                      <a:pt x="11" y="419"/>
                      <a:pt x="1" y="469"/>
                      <a:pt x="31" y="509"/>
                    </a:cubicBezTo>
                    <a:cubicBezTo>
                      <a:pt x="41" y="529"/>
                      <a:pt x="71" y="539"/>
                      <a:pt x="91" y="539"/>
                    </a:cubicBezTo>
                    <a:cubicBezTo>
                      <a:pt x="111" y="539"/>
                      <a:pt x="131" y="539"/>
                      <a:pt x="151" y="529"/>
                    </a:cubicBezTo>
                    <a:lnTo>
                      <a:pt x="632" y="149"/>
                    </a:lnTo>
                    <a:cubicBezTo>
                      <a:pt x="672" y="119"/>
                      <a:pt x="682" y="69"/>
                      <a:pt x="652" y="29"/>
                    </a:cubicBezTo>
                    <a:cubicBezTo>
                      <a:pt x="634" y="11"/>
                      <a:pt x="610" y="0"/>
                      <a:pt x="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4" name="Google Shape;10884;p73"/>
              <p:cNvSpPr/>
              <p:nvPr/>
            </p:nvSpPr>
            <p:spPr>
              <a:xfrm>
                <a:off x="5295200" y="1333100"/>
                <a:ext cx="1377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72" extrusionOk="0">
                    <a:moveTo>
                      <a:pt x="9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71"/>
                      <a:pt x="90" y="171"/>
                    </a:cubicBezTo>
                    <a:lnTo>
                      <a:pt x="471" y="171"/>
                    </a:lnTo>
                    <a:cubicBezTo>
                      <a:pt x="521" y="171"/>
                      <a:pt x="551" y="131"/>
                      <a:pt x="551" y="91"/>
                    </a:cubicBezTo>
                    <a:cubicBezTo>
                      <a:pt x="551" y="41"/>
                      <a:pt x="521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5" name="Google Shape;10885;p73"/>
              <p:cNvSpPr/>
              <p:nvPr/>
            </p:nvSpPr>
            <p:spPr>
              <a:xfrm>
                <a:off x="5313225" y="1311050"/>
                <a:ext cx="19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172" extrusionOk="0">
                    <a:moveTo>
                      <a:pt x="77" y="0"/>
                    </a:moveTo>
                    <a:cubicBezTo>
                      <a:pt x="34" y="0"/>
                      <a:pt x="0" y="45"/>
                      <a:pt x="0" y="82"/>
                    </a:cubicBezTo>
                    <a:cubicBezTo>
                      <a:pt x="0" y="132"/>
                      <a:pt x="40" y="172"/>
                      <a:pt x="90" y="172"/>
                    </a:cubicBezTo>
                    <a:lnTo>
                      <a:pt x="691" y="172"/>
                    </a:lnTo>
                    <a:cubicBezTo>
                      <a:pt x="731" y="172"/>
                      <a:pt x="771" y="132"/>
                      <a:pt x="771" y="92"/>
                    </a:cubicBezTo>
                    <a:cubicBezTo>
                      <a:pt x="771" y="42"/>
                      <a:pt x="731" y="2"/>
                      <a:pt x="691" y="2"/>
                    </a:cubicBezTo>
                    <a:lnTo>
                      <a:pt x="90" y="2"/>
                    </a:lnTo>
                    <a:cubicBezTo>
                      <a:pt x="86" y="1"/>
                      <a:pt x="82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6" name="Google Shape;10886;p73"/>
              <p:cNvSpPr/>
              <p:nvPr/>
            </p:nvSpPr>
            <p:spPr>
              <a:xfrm>
                <a:off x="5334250" y="1288300"/>
                <a:ext cx="21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80"/>
                    </a:cubicBezTo>
                    <a:cubicBezTo>
                      <a:pt x="0" y="131"/>
                      <a:pt x="40" y="171"/>
                      <a:pt x="80" y="171"/>
                    </a:cubicBezTo>
                    <a:lnTo>
                      <a:pt x="771" y="171"/>
                    </a:lnTo>
                    <a:cubicBezTo>
                      <a:pt x="811" y="171"/>
                      <a:pt x="852" y="131"/>
                      <a:pt x="852" y="90"/>
                    </a:cubicBezTo>
                    <a:cubicBezTo>
                      <a:pt x="852" y="40"/>
                      <a:pt x="811" y="0"/>
                      <a:pt x="7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7" name="Google Shape;10887;p73"/>
              <p:cNvSpPr/>
              <p:nvPr/>
            </p:nvSpPr>
            <p:spPr>
              <a:xfrm>
                <a:off x="5351025" y="1262250"/>
                <a:ext cx="22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72" extrusionOk="0">
                    <a:moveTo>
                      <a:pt x="80" y="1"/>
                    </a:moveTo>
                    <a:cubicBezTo>
                      <a:pt x="30" y="1"/>
                      <a:pt x="0" y="41"/>
                      <a:pt x="0" y="81"/>
                    </a:cubicBezTo>
                    <a:cubicBezTo>
                      <a:pt x="0" y="131"/>
                      <a:pt x="30" y="171"/>
                      <a:pt x="80" y="171"/>
                    </a:cubicBezTo>
                    <a:lnTo>
                      <a:pt x="801" y="171"/>
                    </a:lnTo>
                    <a:cubicBezTo>
                      <a:pt x="851" y="171"/>
                      <a:pt x="892" y="131"/>
                      <a:pt x="892" y="91"/>
                    </a:cubicBezTo>
                    <a:cubicBezTo>
                      <a:pt x="892" y="41"/>
                      <a:pt x="851" y="1"/>
                      <a:pt x="8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8" name="Google Shape;10888;p73"/>
              <p:cNvSpPr/>
              <p:nvPr/>
            </p:nvSpPr>
            <p:spPr>
              <a:xfrm>
                <a:off x="5368800" y="1233725"/>
                <a:ext cx="1905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6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90"/>
                    </a:cubicBezTo>
                    <a:cubicBezTo>
                      <a:pt x="0" y="130"/>
                      <a:pt x="40" y="171"/>
                      <a:pt x="80" y="171"/>
                    </a:cubicBezTo>
                    <a:lnTo>
                      <a:pt x="671" y="171"/>
                    </a:lnTo>
                    <a:cubicBezTo>
                      <a:pt x="721" y="171"/>
                      <a:pt x="751" y="140"/>
                      <a:pt x="751" y="90"/>
                    </a:cubicBezTo>
                    <a:cubicBezTo>
                      <a:pt x="761" y="40"/>
                      <a:pt x="721" y="10"/>
                      <a:pt x="671" y="10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9" name="Google Shape;10889;p73"/>
              <p:cNvSpPr/>
              <p:nvPr/>
            </p:nvSpPr>
            <p:spPr>
              <a:xfrm>
                <a:off x="5381575" y="1204675"/>
                <a:ext cx="18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71" extrusionOk="0">
                    <a:moveTo>
                      <a:pt x="8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61"/>
                      <a:pt x="80" y="161"/>
                    </a:cubicBezTo>
                    <a:lnTo>
                      <a:pt x="641" y="171"/>
                    </a:lnTo>
                    <a:cubicBezTo>
                      <a:pt x="691" y="171"/>
                      <a:pt x="731" y="131"/>
                      <a:pt x="731" y="81"/>
                    </a:cubicBezTo>
                    <a:cubicBezTo>
                      <a:pt x="731" y="41"/>
                      <a:pt x="691" y="1"/>
                      <a:pt x="6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0" name="Google Shape;10890;p73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661" y="453"/>
                    </a:moveTo>
                    <a:lnTo>
                      <a:pt x="14731" y="7223"/>
                    </a:lnTo>
                    <a:lnTo>
                      <a:pt x="13539" y="6822"/>
                    </a:lnTo>
                    <a:cubicBezTo>
                      <a:pt x="13119" y="6682"/>
                      <a:pt x="12678" y="6612"/>
                      <a:pt x="12248" y="6612"/>
                    </a:cubicBezTo>
                    <a:cubicBezTo>
                      <a:pt x="12007" y="6612"/>
                      <a:pt x="11777" y="6632"/>
                      <a:pt x="11547" y="6672"/>
                    </a:cubicBezTo>
                    <a:cubicBezTo>
                      <a:pt x="11497" y="6682"/>
                      <a:pt x="11446" y="6692"/>
                      <a:pt x="11416" y="6702"/>
                    </a:cubicBezTo>
                    <a:cubicBezTo>
                      <a:pt x="11304" y="6727"/>
                      <a:pt x="11161" y="6749"/>
                      <a:pt x="10992" y="6749"/>
                    </a:cubicBezTo>
                    <a:cubicBezTo>
                      <a:pt x="10814" y="6749"/>
                      <a:pt x="10606" y="6724"/>
                      <a:pt x="10375" y="6652"/>
                    </a:cubicBezTo>
                    <a:lnTo>
                      <a:pt x="10455" y="6222"/>
                    </a:lnTo>
                    <a:cubicBezTo>
                      <a:pt x="10455" y="6191"/>
                      <a:pt x="10445" y="6161"/>
                      <a:pt x="10415" y="6141"/>
                    </a:cubicBezTo>
                    <a:cubicBezTo>
                      <a:pt x="10400" y="6131"/>
                      <a:pt x="10382" y="6126"/>
                      <a:pt x="10366" y="6126"/>
                    </a:cubicBezTo>
                    <a:cubicBezTo>
                      <a:pt x="10350" y="6126"/>
                      <a:pt x="10335" y="6131"/>
                      <a:pt x="10325" y="6141"/>
                    </a:cubicBezTo>
                    <a:cubicBezTo>
                      <a:pt x="10285" y="6161"/>
                      <a:pt x="10145" y="6252"/>
                      <a:pt x="9924" y="6302"/>
                    </a:cubicBezTo>
                    <a:cubicBezTo>
                      <a:pt x="9820" y="6330"/>
                      <a:pt x="9684" y="6352"/>
                      <a:pt x="9520" y="6352"/>
                    </a:cubicBezTo>
                    <a:cubicBezTo>
                      <a:pt x="9339" y="6352"/>
                      <a:pt x="9125" y="6325"/>
                      <a:pt x="8883" y="6252"/>
                    </a:cubicBezTo>
                    <a:lnTo>
                      <a:pt x="8973" y="5821"/>
                    </a:lnTo>
                    <a:cubicBezTo>
                      <a:pt x="8973" y="5791"/>
                      <a:pt x="8963" y="5761"/>
                      <a:pt x="8933" y="5741"/>
                    </a:cubicBezTo>
                    <a:cubicBezTo>
                      <a:pt x="8918" y="5731"/>
                      <a:pt x="8903" y="5726"/>
                      <a:pt x="8888" y="5726"/>
                    </a:cubicBezTo>
                    <a:cubicBezTo>
                      <a:pt x="8873" y="5726"/>
                      <a:pt x="8858" y="5731"/>
                      <a:pt x="8843" y="5741"/>
                    </a:cubicBezTo>
                    <a:cubicBezTo>
                      <a:pt x="8833" y="5741"/>
                      <a:pt x="8793" y="5771"/>
                      <a:pt x="8743" y="5791"/>
                    </a:cubicBezTo>
                    <a:cubicBezTo>
                      <a:pt x="8643" y="5841"/>
                      <a:pt x="8552" y="5871"/>
                      <a:pt x="8442" y="5891"/>
                    </a:cubicBezTo>
                    <a:cubicBezTo>
                      <a:pt x="8382" y="5911"/>
                      <a:pt x="8312" y="5921"/>
                      <a:pt x="8232" y="5921"/>
                    </a:cubicBezTo>
                    <a:cubicBezTo>
                      <a:pt x="8203" y="5924"/>
                      <a:pt x="8175" y="5925"/>
                      <a:pt x="8148" y="5925"/>
                    </a:cubicBezTo>
                    <a:cubicBezTo>
                      <a:pt x="8084" y="5925"/>
                      <a:pt x="8025" y="5918"/>
                      <a:pt x="7962" y="5911"/>
                    </a:cubicBezTo>
                    <a:cubicBezTo>
                      <a:pt x="7851" y="5901"/>
                      <a:pt x="7751" y="5871"/>
                      <a:pt x="7661" y="5851"/>
                    </a:cubicBezTo>
                    <a:cubicBezTo>
                      <a:pt x="7581" y="5821"/>
                      <a:pt x="7491" y="5791"/>
                      <a:pt x="7391" y="5741"/>
                    </a:cubicBezTo>
                    <a:lnTo>
                      <a:pt x="7561" y="5350"/>
                    </a:lnTo>
                    <a:cubicBezTo>
                      <a:pt x="7571" y="5320"/>
                      <a:pt x="7571" y="5280"/>
                      <a:pt x="7541" y="5260"/>
                    </a:cubicBezTo>
                    <a:cubicBezTo>
                      <a:pt x="7526" y="5246"/>
                      <a:pt x="7501" y="5236"/>
                      <a:pt x="7477" y="5236"/>
                    </a:cubicBezTo>
                    <a:cubicBezTo>
                      <a:pt x="7468" y="5236"/>
                      <a:pt x="7459" y="5237"/>
                      <a:pt x="7451" y="5240"/>
                    </a:cubicBezTo>
                    <a:cubicBezTo>
                      <a:pt x="7441" y="5250"/>
                      <a:pt x="7411" y="5260"/>
                      <a:pt x="7341" y="5280"/>
                    </a:cubicBezTo>
                    <a:cubicBezTo>
                      <a:pt x="7301" y="5290"/>
                      <a:pt x="7261" y="5300"/>
                      <a:pt x="7201" y="5310"/>
                    </a:cubicBezTo>
                    <a:cubicBezTo>
                      <a:pt x="7150" y="5320"/>
                      <a:pt x="7090" y="5320"/>
                      <a:pt x="7020" y="5320"/>
                    </a:cubicBezTo>
                    <a:cubicBezTo>
                      <a:pt x="7001" y="5322"/>
                      <a:pt x="6981" y="5322"/>
                      <a:pt x="6961" y="5322"/>
                    </a:cubicBezTo>
                    <a:cubicBezTo>
                      <a:pt x="6826" y="5322"/>
                      <a:pt x="6678" y="5294"/>
                      <a:pt x="6530" y="5250"/>
                    </a:cubicBezTo>
                    <a:cubicBezTo>
                      <a:pt x="6339" y="5190"/>
                      <a:pt x="6159" y="5110"/>
                      <a:pt x="5999" y="5000"/>
                    </a:cubicBezTo>
                    <a:lnTo>
                      <a:pt x="6239" y="4659"/>
                    </a:lnTo>
                    <a:cubicBezTo>
                      <a:pt x="6259" y="4629"/>
                      <a:pt x="6259" y="4589"/>
                      <a:pt x="6239" y="4559"/>
                    </a:cubicBezTo>
                    <a:cubicBezTo>
                      <a:pt x="6224" y="4537"/>
                      <a:pt x="6203" y="4525"/>
                      <a:pt x="6181" y="4525"/>
                    </a:cubicBezTo>
                    <a:cubicBezTo>
                      <a:pt x="6174" y="4525"/>
                      <a:pt x="6167" y="4527"/>
                      <a:pt x="6159" y="4529"/>
                    </a:cubicBezTo>
                    <a:cubicBezTo>
                      <a:pt x="6149" y="4529"/>
                      <a:pt x="6109" y="4539"/>
                      <a:pt x="6029" y="4539"/>
                    </a:cubicBezTo>
                    <a:cubicBezTo>
                      <a:pt x="5994" y="4545"/>
                      <a:pt x="5943" y="4551"/>
                      <a:pt x="5875" y="4551"/>
                    </a:cubicBezTo>
                    <a:cubicBezTo>
                      <a:pt x="5825" y="4551"/>
                      <a:pt x="5766" y="4548"/>
                      <a:pt x="5698" y="4539"/>
                    </a:cubicBezTo>
                    <a:cubicBezTo>
                      <a:pt x="5498" y="4509"/>
                      <a:pt x="5108" y="4419"/>
                      <a:pt x="4727" y="4089"/>
                    </a:cubicBezTo>
                    <a:lnTo>
                      <a:pt x="5017" y="3788"/>
                    </a:lnTo>
                    <a:cubicBezTo>
                      <a:pt x="5048" y="3758"/>
                      <a:pt x="5048" y="3718"/>
                      <a:pt x="5037" y="3688"/>
                    </a:cubicBezTo>
                    <a:cubicBezTo>
                      <a:pt x="5021" y="3663"/>
                      <a:pt x="4998" y="3645"/>
                      <a:pt x="4968" y="3645"/>
                    </a:cubicBezTo>
                    <a:cubicBezTo>
                      <a:pt x="4961" y="3645"/>
                      <a:pt x="4954" y="3646"/>
                      <a:pt x="4947" y="3648"/>
                    </a:cubicBezTo>
                    <a:lnTo>
                      <a:pt x="4827" y="3648"/>
                    </a:lnTo>
                    <a:cubicBezTo>
                      <a:pt x="4747" y="3648"/>
                      <a:pt x="4627" y="3638"/>
                      <a:pt x="4487" y="3608"/>
                    </a:cubicBezTo>
                    <a:cubicBezTo>
                      <a:pt x="4246" y="3548"/>
                      <a:pt x="3896" y="3418"/>
                      <a:pt x="3545" y="3097"/>
                    </a:cubicBezTo>
                    <a:lnTo>
                      <a:pt x="3866" y="2807"/>
                    </a:lnTo>
                    <a:cubicBezTo>
                      <a:pt x="3896" y="2787"/>
                      <a:pt x="3896" y="2747"/>
                      <a:pt x="3886" y="2717"/>
                    </a:cubicBezTo>
                    <a:cubicBezTo>
                      <a:pt x="3876" y="2687"/>
                      <a:pt x="3846" y="2667"/>
                      <a:pt x="3806" y="2667"/>
                    </a:cubicBezTo>
                    <a:cubicBezTo>
                      <a:pt x="3806" y="2667"/>
                      <a:pt x="3796" y="2667"/>
                      <a:pt x="3778" y="2667"/>
                    </a:cubicBezTo>
                    <a:cubicBezTo>
                      <a:pt x="3713" y="2667"/>
                      <a:pt x="3545" y="2661"/>
                      <a:pt x="3335" y="2606"/>
                    </a:cubicBezTo>
                    <a:cubicBezTo>
                      <a:pt x="3095" y="2536"/>
                      <a:pt x="2754" y="2396"/>
                      <a:pt x="2414" y="2076"/>
                    </a:cubicBezTo>
                    <a:lnTo>
                      <a:pt x="2724" y="1795"/>
                    </a:lnTo>
                    <a:cubicBezTo>
                      <a:pt x="2754" y="1765"/>
                      <a:pt x="2764" y="1735"/>
                      <a:pt x="2754" y="1695"/>
                    </a:cubicBezTo>
                    <a:cubicBezTo>
                      <a:pt x="2734" y="1665"/>
                      <a:pt x="2704" y="1645"/>
                      <a:pt x="2664" y="1645"/>
                    </a:cubicBezTo>
                    <a:cubicBezTo>
                      <a:pt x="2664" y="1645"/>
                      <a:pt x="2652" y="1646"/>
                      <a:pt x="2630" y="1646"/>
                    </a:cubicBezTo>
                    <a:cubicBezTo>
                      <a:pt x="2563" y="1646"/>
                      <a:pt x="2404" y="1640"/>
                      <a:pt x="2194" y="1595"/>
                    </a:cubicBezTo>
                    <a:cubicBezTo>
                      <a:pt x="2043" y="1555"/>
                      <a:pt x="1302" y="984"/>
                      <a:pt x="661" y="453"/>
                    </a:cubicBezTo>
                    <a:close/>
                    <a:moveTo>
                      <a:pt x="89" y="0"/>
                    </a:moveTo>
                    <a:cubicBezTo>
                      <a:pt x="57" y="0"/>
                      <a:pt x="27" y="18"/>
                      <a:pt x="10" y="43"/>
                    </a:cubicBezTo>
                    <a:cubicBezTo>
                      <a:pt x="0" y="83"/>
                      <a:pt x="0" y="123"/>
                      <a:pt x="30" y="153"/>
                    </a:cubicBezTo>
                    <a:cubicBezTo>
                      <a:pt x="221" y="303"/>
                      <a:pt x="1853" y="1675"/>
                      <a:pt x="2153" y="1755"/>
                    </a:cubicBezTo>
                    <a:cubicBezTo>
                      <a:pt x="2274" y="1785"/>
                      <a:pt x="2384" y="1795"/>
                      <a:pt x="2464" y="1805"/>
                    </a:cubicBezTo>
                    <a:lnTo>
                      <a:pt x="2234" y="2016"/>
                    </a:lnTo>
                    <a:cubicBezTo>
                      <a:pt x="2224" y="2036"/>
                      <a:pt x="2214" y="2056"/>
                      <a:pt x="2214" y="2076"/>
                    </a:cubicBezTo>
                    <a:cubicBezTo>
                      <a:pt x="2214" y="2096"/>
                      <a:pt x="2214" y="2126"/>
                      <a:pt x="2234" y="2136"/>
                    </a:cubicBezTo>
                    <a:cubicBezTo>
                      <a:pt x="2614" y="2526"/>
                      <a:pt x="3025" y="2687"/>
                      <a:pt x="3295" y="2767"/>
                    </a:cubicBezTo>
                    <a:cubicBezTo>
                      <a:pt x="3415" y="2797"/>
                      <a:pt x="3515" y="2817"/>
                      <a:pt x="3605" y="2827"/>
                    </a:cubicBezTo>
                    <a:lnTo>
                      <a:pt x="3375" y="3027"/>
                    </a:lnTo>
                    <a:cubicBezTo>
                      <a:pt x="3355" y="3047"/>
                      <a:pt x="3345" y="3067"/>
                      <a:pt x="3345" y="3087"/>
                    </a:cubicBezTo>
                    <a:cubicBezTo>
                      <a:pt x="3345" y="3117"/>
                      <a:pt x="3355" y="3137"/>
                      <a:pt x="3365" y="3147"/>
                    </a:cubicBezTo>
                    <a:cubicBezTo>
                      <a:pt x="3756" y="3548"/>
                      <a:pt x="4166" y="3708"/>
                      <a:pt x="4447" y="3768"/>
                    </a:cubicBezTo>
                    <a:cubicBezTo>
                      <a:pt x="4577" y="3798"/>
                      <a:pt x="4677" y="3808"/>
                      <a:pt x="4757" y="3808"/>
                    </a:cubicBezTo>
                    <a:lnTo>
                      <a:pt x="4547" y="4038"/>
                    </a:lnTo>
                    <a:cubicBezTo>
                      <a:pt x="4527" y="4048"/>
                      <a:pt x="4517" y="4079"/>
                      <a:pt x="4517" y="4099"/>
                    </a:cubicBezTo>
                    <a:cubicBezTo>
                      <a:pt x="4517" y="4119"/>
                      <a:pt x="4527" y="4139"/>
                      <a:pt x="4547" y="4159"/>
                    </a:cubicBezTo>
                    <a:cubicBezTo>
                      <a:pt x="4987" y="4559"/>
                      <a:pt x="5448" y="4669"/>
                      <a:pt x="5678" y="4699"/>
                    </a:cubicBezTo>
                    <a:cubicBezTo>
                      <a:pt x="5755" y="4711"/>
                      <a:pt x="5824" y="4716"/>
                      <a:pt x="5883" y="4716"/>
                    </a:cubicBezTo>
                    <a:cubicBezTo>
                      <a:pt x="5924" y="4716"/>
                      <a:pt x="5960" y="4714"/>
                      <a:pt x="5989" y="4709"/>
                    </a:cubicBezTo>
                    <a:lnTo>
                      <a:pt x="5989" y="4709"/>
                    </a:lnTo>
                    <a:lnTo>
                      <a:pt x="5809" y="4970"/>
                    </a:lnTo>
                    <a:cubicBezTo>
                      <a:pt x="5789" y="5000"/>
                      <a:pt x="5789" y="5060"/>
                      <a:pt x="5829" y="5080"/>
                    </a:cubicBezTo>
                    <a:cubicBezTo>
                      <a:pt x="6029" y="5230"/>
                      <a:pt x="6249" y="5340"/>
                      <a:pt x="6480" y="5410"/>
                    </a:cubicBezTo>
                    <a:cubicBezTo>
                      <a:pt x="6670" y="5470"/>
                      <a:pt x="6850" y="5490"/>
                      <a:pt x="7020" y="5490"/>
                    </a:cubicBezTo>
                    <a:cubicBezTo>
                      <a:pt x="7100" y="5490"/>
                      <a:pt x="7170" y="5480"/>
                      <a:pt x="7231" y="5470"/>
                    </a:cubicBezTo>
                    <a:cubicBezTo>
                      <a:pt x="7271" y="5470"/>
                      <a:pt x="7301" y="5460"/>
                      <a:pt x="7331" y="5450"/>
                    </a:cubicBezTo>
                    <a:lnTo>
                      <a:pt x="7331" y="5450"/>
                    </a:lnTo>
                    <a:lnTo>
                      <a:pt x="7211" y="5751"/>
                    </a:lnTo>
                    <a:cubicBezTo>
                      <a:pt x="7191" y="5791"/>
                      <a:pt x="7211" y="5831"/>
                      <a:pt x="7241" y="5851"/>
                    </a:cubicBezTo>
                    <a:cubicBezTo>
                      <a:pt x="7371" y="5921"/>
                      <a:pt x="7501" y="5971"/>
                      <a:pt x="7611" y="6011"/>
                    </a:cubicBezTo>
                    <a:cubicBezTo>
                      <a:pt x="7711" y="6041"/>
                      <a:pt x="7821" y="6061"/>
                      <a:pt x="7942" y="6081"/>
                    </a:cubicBezTo>
                    <a:cubicBezTo>
                      <a:pt x="8042" y="6091"/>
                      <a:pt x="8132" y="6091"/>
                      <a:pt x="8232" y="6091"/>
                    </a:cubicBezTo>
                    <a:cubicBezTo>
                      <a:pt x="8332" y="6091"/>
                      <a:pt x="8412" y="6071"/>
                      <a:pt x="8482" y="6061"/>
                    </a:cubicBezTo>
                    <a:cubicBezTo>
                      <a:pt x="8582" y="6041"/>
                      <a:pt x="8673" y="6001"/>
                      <a:pt x="8773" y="5961"/>
                    </a:cubicBezTo>
                    <a:lnTo>
                      <a:pt x="8773" y="5961"/>
                    </a:lnTo>
                    <a:lnTo>
                      <a:pt x="8713" y="6292"/>
                    </a:lnTo>
                    <a:cubicBezTo>
                      <a:pt x="8703" y="6332"/>
                      <a:pt x="8723" y="6372"/>
                      <a:pt x="8763" y="6382"/>
                    </a:cubicBezTo>
                    <a:cubicBezTo>
                      <a:pt x="9050" y="6481"/>
                      <a:pt x="9307" y="6517"/>
                      <a:pt x="9523" y="6517"/>
                    </a:cubicBezTo>
                    <a:cubicBezTo>
                      <a:pt x="9699" y="6517"/>
                      <a:pt x="9848" y="6493"/>
                      <a:pt x="9964" y="6462"/>
                    </a:cubicBezTo>
                    <a:cubicBezTo>
                      <a:pt x="10085" y="6432"/>
                      <a:pt x="10185" y="6402"/>
                      <a:pt x="10255" y="6372"/>
                    </a:cubicBezTo>
                    <a:lnTo>
                      <a:pt x="10255" y="6372"/>
                    </a:lnTo>
                    <a:lnTo>
                      <a:pt x="10195" y="6692"/>
                    </a:lnTo>
                    <a:cubicBezTo>
                      <a:pt x="10185" y="6732"/>
                      <a:pt x="10215" y="6772"/>
                      <a:pt x="10255" y="6792"/>
                    </a:cubicBezTo>
                    <a:cubicBezTo>
                      <a:pt x="10533" y="6883"/>
                      <a:pt x="10782" y="6914"/>
                      <a:pt x="10994" y="6914"/>
                    </a:cubicBezTo>
                    <a:cubicBezTo>
                      <a:pt x="11179" y="6914"/>
                      <a:pt x="11335" y="6890"/>
                      <a:pt x="11456" y="6862"/>
                    </a:cubicBezTo>
                    <a:cubicBezTo>
                      <a:pt x="11487" y="6852"/>
                      <a:pt x="11527" y="6842"/>
                      <a:pt x="11577" y="6832"/>
                    </a:cubicBezTo>
                    <a:cubicBezTo>
                      <a:pt x="11794" y="6794"/>
                      <a:pt x="12014" y="6776"/>
                      <a:pt x="12235" y="6776"/>
                    </a:cubicBezTo>
                    <a:cubicBezTo>
                      <a:pt x="12657" y="6776"/>
                      <a:pt x="13082" y="6845"/>
                      <a:pt x="13489" y="6983"/>
                    </a:cubicBezTo>
                    <a:lnTo>
                      <a:pt x="1594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53" y="7754"/>
                    </a:cubicBezTo>
                    <a:cubicBezTo>
                      <a:pt x="16063" y="7714"/>
                      <a:pt x="16043" y="7674"/>
                      <a:pt x="16003" y="7654"/>
                    </a:cubicBezTo>
                    <a:lnTo>
                      <a:pt x="111" y="3"/>
                    </a:lnTo>
                    <a:cubicBezTo>
                      <a:pt x="103" y="1"/>
                      <a:pt x="96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1" name="Google Shape;10891;p73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5883" y="7642"/>
                    </a:lnTo>
                    <a:lnTo>
                      <a:pt x="15883" y="7642"/>
                    </a:lnTo>
                    <a:lnTo>
                      <a:pt x="13690" y="6220"/>
                    </a:lnTo>
                    <a:cubicBezTo>
                      <a:pt x="13149" y="5869"/>
                      <a:pt x="12698" y="5398"/>
                      <a:pt x="12388" y="4838"/>
                    </a:cubicBezTo>
                    <a:cubicBezTo>
                      <a:pt x="12358" y="4778"/>
                      <a:pt x="12328" y="4728"/>
                      <a:pt x="12308" y="4687"/>
                    </a:cubicBezTo>
                    <a:cubicBezTo>
                      <a:pt x="12198" y="4437"/>
                      <a:pt x="11967" y="4107"/>
                      <a:pt x="11537" y="3826"/>
                    </a:cubicBezTo>
                    <a:lnTo>
                      <a:pt x="11196" y="4217"/>
                    </a:lnTo>
                    <a:cubicBezTo>
                      <a:pt x="11196" y="4197"/>
                      <a:pt x="11186" y="4017"/>
                      <a:pt x="11076" y="3776"/>
                    </a:cubicBezTo>
                    <a:cubicBezTo>
                      <a:pt x="10956" y="3516"/>
                      <a:pt x="10726" y="3195"/>
                      <a:pt x="10285" y="2925"/>
                    </a:cubicBezTo>
                    <a:lnTo>
                      <a:pt x="9965" y="3306"/>
                    </a:lnTo>
                    <a:cubicBezTo>
                      <a:pt x="9965" y="3306"/>
                      <a:pt x="9954" y="3255"/>
                      <a:pt x="9944" y="3185"/>
                    </a:cubicBezTo>
                    <a:cubicBezTo>
                      <a:pt x="9924" y="3105"/>
                      <a:pt x="9894" y="2995"/>
                      <a:pt x="9824" y="2865"/>
                    </a:cubicBezTo>
                    <a:cubicBezTo>
                      <a:pt x="9794" y="2805"/>
                      <a:pt x="9754" y="2735"/>
                      <a:pt x="9704" y="2665"/>
                    </a:cubicBezTo>
                    <a:cubicBezTo>
                      <a:pt x="9654" y="2605"/>
                      <a:pt x="9594" y="2524"/>
                      <a:pt x="9524" y="2454"/>
                    </a:cubicBezTo>
                    <a:cubicBezTo>
                      <a:pt x="9454" y="2384"/>
                      <a:pt x="9364" y="2314"/>
                      <a:pt x="9274" y="2254"/>
                    </a:cubicBezTo>
                    <a:cubicBezTo>
                      <a:pt x="9173" y="2184"/>
                      <a:pt x="9063" y="2124"/>
                      <a:pt x="8943" y="2074"/>
                    </a:cubicBezTo>
                    <a:lnTo>
                      <a:pt x="8703" y="2514"/>
                    </a:lnTo>
                    <a:cubicBezTo>
                      <a:pt x="8703" y="2514"/>
                      <a:pt x="8693" y="2464"/>
                      <a:pt x="8663" y="2394"/>
                    </a:cubicBezTo>
                    <a:cubicBezTo>
                      <a:pt x="8643" y="2354"/>
                      <a:pt x="8623" y="2314"/>
                      <a:pt x="8593" y="2264"/>
                    </a:cubicBezTo>
                    <a:cubicBezTo>
                      <a:pt x="8563" y="2214"/>
                      <a:pt x="8533" y="2154"/>
                      <a:pt x="8482" y="2104"/>
                    </a:cubicBezTo>
                    <a:cubicBezTo>
                      <a:pt x="8392" y="1984"/>
                      <a:pt x="8272" y="1854"/>
                      <a:pt x="8102" y="1743"/>
                    </a:cubicBezTo>
                    <a:cubicBezTo>
                      <a:pt x="7932" y="1623"/>
                      <a:pt x="7721" y="1513"/>
                      <a:pt x="7461" y="1453"/>
                    </a:cubicBezTo>
                    <a:lnTo>
                      <a:pt x="7331" y="1934"/>
                    </a:lnTo>
                    <a:cubicBezTo>
                      <a:pt x="7331" y="1934"/>
                      <a:pt x="7311" y="1894"/>
                      <a:pt x="7261" y="1823"/>
                    </a:cubicBezTo>
                    <a:cubicBezTo>
                      <a:pt x="7221" y="1753"/>
                      <a:pt x="7141" y="1653"/>
                      <a:pt x="7040" y="1553"/>
                    </a:cubicBezTo>
                    <a:cubicBezTo>
                      <a:pt x="6820" y="1343"/>
                      <a:pt x="6460" y="1112"/>
                      <a:pt x="5949" y="1032"/>
                    </a:cubicBezTo>
                    <a:lnTo>
                      <a:pt x="5879" y="1533"/>
                    </a:lnTo>
                    <a:cubicBezTo>
                      <a:pt x="5879" y="1533"/>
                      <a:pt x="5859" y="1493"/>
                      <a:pt x="5799" y="1423"/>
                    </a:cubicBezTo>
                    <a:cubicBezTo>
                      <a:pt x="5749" y="1363"/>
                      <a:pt x="5658" y="1273"/>
                      <a:pt x="5548" y="1173"/>
                    </a:cubicBezTo>
                    <a:cubicBezTo>
                      <a:pt x="5308" y="992"/>
                      <a:pt x="4937" y="782"/>
                      <a:pt x="4427" y="732"/>
                    </a:cubicBezTo>
                    <a:lnTo>
                      <a:pt x="4407" y="1253"/>
                    </a:lnTo>
                    <a:cubicBezTo>
                      <a:pt x="4407" y="1253"/>
                      <a:pt x="4287" y="1082"/>
                      <a:pt x="4046" y="902"/>
                    </a:cubicBezTo>
                    <a:cubicBezTo>
                      <a:pt x="3796" y="722"/>
                      <a:pt x="3425" y="532"/>
                      <a:pt x="2935" y="482"/>
                    </a:cubicBezTo>
                    <a:lnTo>
                      <a:pt x="2895" y="992"/>
                    </a:lnTo>
                    <a:cubicBezTo>
                      <a:pt x="2895" y="992"/>
                      <a:pt x="2784" y="832"/>
                      <a:pt x="2544" y="642"/>
                    </a:cubicBezTo>
                    <a:cubicBezTo>
                      <a:pt x="2304" y="462"/>
                      <a:pt x="71" y="2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2" name="Google Shape;10892;p73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741" y="303"/>
                    </a:moveTo>
                    <a:cubicBezTo>
                      <a:pt x="1483" y="463"/>
                      <a:pt x="2444" y="694"/>
                      <a:pt x="2584" y="794"/>
                    </a:cubicBezTo>
                    <a:cubicBezTo>
                      <a:pt x="2804" y="964"/>
                      <a:pt x="2915" y="1124"/>
                      <a:pt x="2915" y="1124"/>
                    </a:cubicBezTo>
                    <a:cubicBezTo>
                      <a:pt x="2937" y="1147"/>
                      <a:pt x="2960" y="1158"/>
                      <a:pt x="2986" y="1158"/>
                    </a:cubicBezTo>
                    <a:cubicBezTo>
                      <a:pt x="2995" y="1158"/>
                      <a:pt x="3005" y="1157"/>
                      <a:pt x="3015" y="1154"/>
                    </a:cubicBezTo>
                    <a:cubicBezTo>
                      <a:pt x="3045" y="1144"/>
                      <a:pt x="3065" y="1114"/>
                      <a:pt x="3075" y="1084"/>
                    </a:cubicBezTo>
                    <a:lnTo>
                      <a:pt x="3095" y="654"/>
                    </a:lnTo>
                    <a:cubicBezTo>
                      <a:pt x="3555" y="724"/>
                      <a:pt x="3886" y="904"/>
                      <a:pt x="4086" y="1054"/>
                    </a:cubicBezTo>
                    <a:cubicBezTo>
                      <a:pt x="4306" y="1215"/>
                      <a:pt x="4427" y="1375"/>
                      <a:pt x="4427" y="1375"/>
                    </a:cubicBezTo>
                    <a:cubicBezTo>
                      <a:pt x="4443" y="1399"/>
                      <a:pt x="4466" y="1417"/>
                      <a:pt x="4496" y="1417"/>
                    </a:cubicBezTo>
                    <a:cubicBezTo>
                      <a:pt x="4503" y="1417"/>
                      <a:pt x="4510" y="1417"/>
                      <a:pt x="4517" y="1415"/>
                    </a:cubicBezTo>
                    <a:cubicBezTo>
                      <a:pt x="4547" y="1405"/>
                      <a:pt x="4577" y="1375"/>
                      <a:pt x="4577" y="1335"/>
                    </a:cubicBezTo>
                    <a:lnTo>
                      <a:pt x="4597" y="914"/>
                    </a:lnTo>
                    <a:cubicBezTo>
                      <a:pt x="5068" y="974"/>
                      <a:pt x="5388" y="1164"/>
                      <a:pt x="5578" y="1325"/>
                    </a:cubicBezTo>
                    <a:cubicBezTo>
                      <a:pt x="5698" y="1415"/>
                      <a:pt x="5779" y="1505"/>
                      <a:pt x="5829" y="1565"/>
                    </a:cubicBezTo>
                    <a:cubicBezTo>
                      <a:pt x="5879" y="1615"/>
                      <a:pt x="5899" y="1655"/>
                      <a:pt x="5899" y="1655"/>
                    </a:cubicBezTo>
                    <a:cubicBezTo>
                      <a:pt x="5914" y="1686"/>
                      <a:pt x="5941" y="1699"/>
                      <a:pt x="5966" y="1699"/>
                    </a:cubicBezTo>
                    <a:cubicBezTo>
                      <a:pt x="5974" y="1699"/>
                      <a:pt x="5982" y="1698"/>
                      <a:pt x="5989" y="1695"/>
                    </a:cubicBezTo>
                    <a:cubicBezTo>
                      <a:pt x="6029" y="1695"/>
                      <a:pt x="6049" y="1665"/>
                      <a:pt x="6059" y="1625"/>
                    </a:cubicBezTo>
                    <a:lnTo>
                      <a:pt x="6109" y="1205"/>
                    </a:lnTo>
                    <a:cubicBezTo>
                      <a:pt x="6610" y="1305"/>
                      <a:pt x="6920" y="1555"/>
                      <a:pt x="7070" y="1695"/>
                    </a:cubicBezTo>
                    <a:cubicBezTo>
                      <a:pt x="7180" y="1795"/>
                      <a:pt x="7251" y="1895"/>
                      <a:pt x="7281" y="1946"/>
                    </a:cubicBezTo>
                    <a:cubicBezTo>
                      <a:pt x="7321" y="2006"/>
                      <a:pt x="7341" y="2046"/>
                      <a:pt x="7341" y="2056"/>
                    </a:cubicBezTo>
                    <a:cubicBezTo>
                      <a:pt x="7361" y="2086"/>
                      <a:pt x="7391" y="2106"/>
                      <a:pt x="7421" y="2106"/>
                    </a:cubicBezTo>
                    <a:cubicBezTo>
                      <a:pt x="7461" y="2096"/>
                      <a:pt x="7491" y="2076"/>
                      <a:pt x="7501" y="2046"/>
                    </a:cubicBezTo>
                    <a:lnTo>
                      <a:pt x="7611" y="1635"/>
                    </a:lnTo>
                    <a:cubicBezTo>
                      <a:pt x="7801" y="1695"/>
                      <a:pt x="7982" y="1775"/>
                      <a:pt x="8142" y="1885"/>
                    </a:cubicBezTo>
                    <a:cubicBezTo>
                      <a:pt x="8292" y="1996"/>
                      <a:pt x="8412" y="2106"/>
                      <a:pt x="8512" y="2236"/>
                    </a:cubicBezTo>
                    <a:cubicBezTo>
                      <a:pt x="8552" y="2286"/>
                      <a:pt x="8582" y="2336"/>
                      <a:pt x="8612" y="2386"/>
                    </a:cubicBezTo>
                    <a:cubicBezTo>
                      <a:pt x="8643" y="2436"/>
                      <a:pt x="8663" y="2476"/>
                      <a:pt x="8673" y="2506"/>
                    </a:cubicBezTo>
                    <a:cubicBezTo>
                      <a:pt x="8703" y="2576"/>
                      <a:pt x="8713" y="2616"/>
                      <a:pt x="8713" y="2616"/>
                    </a:cubicBezTo>
                    <a:cubicBezTo>
                      <a:pt x="8723" y="2647"/>
                      <a:pt x="8753" y="2677"/>
                      <a:pt x="8783" y="2677"/>
                    </a:cubicBezTo>
                    <a:cubicBezTo>
                      <a:pt x="8790" y="2678"/>
                      <a:pt x="8797" y="2679"/>
                      <a:pt x="8803" y="2679"/>
                    </a:cubicBezTo>
                    <a:cubicBezTo>
                      <a:pt x="8833" y="2679"/>
                      <a:pt x="8855" y="2661"/>
                      <a:pt x="8863" y="2637"/>
                    </a:cubicBezTo>
                    <a:lnTo>
                      <a:pt x="9063" y="2256"/>
                    </a:lnTo>
                    <a:cubicBezTo>
                      <a:pt x="9163" y="2306"/>
                      <a:pt x="9243" y="2356"/>
                      <a:pt x="9313" y="2396"/>
                    </a:cubicBezTo>
                    <a:cubicBezTo>
                      <a:pt x="9404" y="2466"/>
                      <a:pt x="9484" y="2526"/>
                      <a:pt x="9554" y="2596"/>
                    </a:cubicBezTo>
                    <a:cubicBezTo>
                      <a:pt x="9624" y="2667"/>
                      <a:pt x="9674" y="2727"/>
                      <a:pt x="9734" y="2797"/>
                    </a:cubicBezTo>
                    <a:cubicBezTo>
                      <a:pt x="9774" y="2867"/>
                      <a:pt x="9814" y="2927"/>
                      <a:pt x="9844" y="2987"/>
                    </a:cubicBezTo>
                    <a:cubicBezTo>
                      <a:pt x="9894" y="3087"/>
                      <a:pt x="9924" y="3177"/>
                      <a:pt x="9954" y="3287"/>
                    </a:cubicBezTo>
                    <a:cubicBezTo>
                      <a:pt x="9964" y="3347"/>
                      <a:pt x="9964" y="3388"/>
                      <a:pt x="9964" y="3398"/>
                    </a:cubicBezTo>
                    <a:cubicBezTo>
                      <a:pt x="9974" y="3428"/>
                      <a:pt x="9994" y="3458"/>
                      <a:pt x="10024" y="3468"/>
                    </a:cubicBezTo>
                    <a:cubicBezTo>
                      <a:pt x="10032" y="3470"/>
                      <a:pt x="10040" y="3471"/>
                      <a:pt x="10048" y="3471"/>
                    </a:cubicBezTo>
                    <a:cubicBezTo>
                      <a:pt x="10073" y="3471"/>
                      <a:pt x="10100" y="3460"/>
                      <a:pt x="10115" y="3438"/>
                    </a:cubicBezTo>
                    <a:lnTo>
                      <a:pt x="10395" y="3117"/>
                    </a:lnTo>
                    <a:cubicBezTo>
                      <a:pt x="10786" y="3378"/>
                      <a:pt x="10986" y="3678"/>
                      <a:pt x="11086" y="3888"/>
                    </a:cubicBezTo>
                    <a:cubicBezTo>
                      <a:pt x="11176" y="4089"/>
                      <a:pt x="11206" y="4239"/>
                      <a:pt x="11206" y="4309"/>
                    </a:cubicBezTo>
                    <a:cubicBezTo>
                      <a:pt x="11216" y="4339"/>
                      <a:pt x="11236" y="4369"/>
                      <a:pt x="11266" y="4379"/>
                    </a:cubicBezTo>
                    <a:cubicBezTo>
                      <a:pt x="11274" y="4381"/>
                      <a:pt x="11282" y="4383"/>
                      <a:pt x="11290" y="4383"/>
                    </a:cubicBezTo>
                    <a:cubicBezTo>
                      <a:pt x="11315" y="4383"/>
                      <a:pt x="11341" y="4371"/>
                      <a:pt x="11356" y="4349"/>
                    </a:cubicBezTo>
                    <a:lnTo>
                      <a:pt x="11637" y="4018"/>
                    </a:lnTo>
                    <a:cubicBezTo>
                      <a:pt x="12027" y="4289"/>
                      <a:pt x="12228" y="4589"/>
                      <a:pt x="12328" y="4800"/>
                    </a:cubicBezTo>
                    <a:cubicBezTo>
                      <a:pt x="12348" y="4850"/>
                      <a:pt x="12368" y="4900"/>
                      <a:pt x="12408" y="4960"/>
                    </a:cubicBezTo>
                    <a:cubicBezTo>
                      <a:pt x="12718" y="5521"/>
                      <a:pt x="13179" y="6011"/>
                      <a:pt x="13730" y="6372"/>
                    </a:cubicBezTo>
                    <a:lnTo>
                      <a:pt x="14831" y="7083"/>
                    </a:lnTo>
                    <a:lnTo>
                      <a:pt x="14831" y="7083"/>
                    </a:lnTo>
                    <a:lnTo>
                      <a:pt x="741" y="303"/>
                    </a:lnTo>
                    <a:close/>
                    <a:moveTo>
                      <a:pt x="91" y="1"/>
                    </a:moveTo>
                    <a:cubicBezTo>
                      <a:pt x="51" y="1"/>
                      <a:pt x="19" y="28"/>
                      <a:pt x="10" y="63"/>
                    </a:cubicBezTo>
                    <a:cubicBezTo>
                      <a:pt x="0" y="103"/>
                      <a:pt x="20" y="143"/>
                      <a:pt x="51" y="163"/>
                    </a:cubicBezTo>
                    <a:lnTo>
                      <a:pt x="1593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43" y="7764"/>
                    </a:cubicBezTo>
                    <a:cubicBezTo>
                      <a:pt x="16063" y="7724"/>
                      <a:pt x="16053" y="7684"/>
                      <a:pt x="16013" y="7654"/>
                    </a:cubicBezTo>
                    <a:lnTo>
                      <a:pt x="13820" y="6232"/>
                    </a:lnTo>
                    <a:cubicBezTo>
                      <a:pt x="13289" y="5881"/>
                      <a:pt x="12858" y="5420"/>
                      <a:pt x="12548" y="4880"/>
                    </a:cubicBezTo>
                    <a:cubicBezTo>
                      <a:pt x="12518" y="4820"/>
                      <a:pt x="12498" y="4769"/>
                      <a:pt x="12478" y="4729"/>
                    </a:cubicBezTo>
                    <a:cubicBezTo>
                      <a:pt x="12368" y="4489"/>
                      <a:pt x="12137" y="4139"/>
                      <a:pt x="11667" y="3838"/>
                    </a:cubicBezTo>
                    <a:cubicBezTo>
                      <a:pt x="11656" y="3831"/>
                      <a:pt x="11643" y="3828"/>
                      <a:pt x="11629" y="3828"/>
                    </a:cubicBezTo>
                    <a:cubicBezTo>
                      <a:pt x="11604" y="3828"/>
                      <a:pt x="11576" y="3839"/>
                      <a:pt x="11557" y="3858"/>
                    </a:cubicBezTo>
                    <a:lnTo>
                      <a:pt x="11346" y="4109"/>
                    </a:lnTo>
                    <a:cubicBezTo>
                      <a:pt x="11326" y="4028"/>
                      <a:pt x="11286" y="3928"/>
                      <a:pt x="11236" y="3818"/>
                    </a:cubicBezTo>
                    <a:cubicBezTo>
                      <a:pt x="11126" y="3578"/>
                      <a:pt x="10896" y="3227"/>
                      <a:pt x="10425" y="2927"/>
                    </a:cubicBezTo>
                    <a:cubicBezTo>
                      <a:pt x="10411" y="2920"/>
                      <a:pt x="10397" y="2916"/>
                      <a:pt x="10383" y="2916"/>
                    </a:cubicBezTo>
                    <a:cubicBezTo>
                      <a:pt x="10358" y="2916"/>
                      <a:pt x="10334" y="2928"/>
                      <a:pt x="10315" y="2947"/>
                    </a:cubicBezTo>
                    <a:lnTo>
                      <a:pt x="10105" y="3197"/>
                    </a:lnTo>
                    <a:cubicBezTo>
                      <a:pt x="10075" y="3097"/>
                      <a:pt x="10044" y="3007"/>
                      <a:pt x="9994" y="2917"/>
                    </a:cubicBezTo>
                    <a:cubicBezTo>
                      <a:pt x="9964" y="2847"/>
                      <a:pt x="9924" y="2777"/>
                      <a:pt x="9864" y="2697"/>
                    </a:cubicBezTo>
                    <a:cubicBezTo>
                      <a:pt x="9804" y="2626"/>
                      <a:pt x="9744" y="2546"/>
                      <a:pt x="9674" y="2476"/>
                    </a:cubicBezTo>
                    <a:cubicBezTo>
                      <a:pt x="9594" y="2406"/>
                      <a:pt x="9504" y="2336"/>
                      <a:pt x="9404" y="2266"/>
                    </a:cubicBezTo>
                    <a:cubicBezTo>
                      <a:pt x="9313" y="2206"/>
                      <a:pt x="9203" y="2136"/>
                      <a:pt x="9063" y="2076"/>
                    </a:cubicBezTo>
                    <a:cubicBezTo>
                      <a:pt x="9052" y="2070"/>
                      <a:pt x="9041" y="2068"/>
                      <a:pt x="9030" y="2068"/>
                    </a:cubicBezTo>
                    <a:cubicBezTo>
                      <a:pt x="8998" y="2068"/>
                      <a:pt x="8968" y="2086"/>
                      <a:pt x="8953" y="2116"/>
                    </a:cubicBezTo>
                    <a:lnTo>
                      <a:pt x="8803" y="2396"/>
                    </a:lnTo>
                    <a:cubicBezTo>
                      <a:pt x="8793" y="2366"/>
                      <a:pt x="8773" y="2336"/>
                      <a:pt x="8753" y="2306"/>
                    </a:cubicBezTo>
                    <a:cubicBezTo>
                      <a:pt x="8733" y="2246"/>
                      <a:pt x="8693" y="2196"/>
                      <a:pt x="8643" y="2126"/>
                    </a:cubicBezTo>
                    <a:cubicBezTo>
                      <a:pt x="8542" y="1996"/>
                      <a:pt x="8402" y="1865"/>
                      <a:pt x="8242" y="1755"/>
                    </a:cubicBezTo>
                    <a:cubicBezTo>
                      <a:pt x="8042" y="1615"/>
                      <a:pt x="7821" y="1515"/>
                      <a:pt x="7581" y="1455"/>
                    </a:cubicBezTo>
                    <a:cubicBezTo>
                      <a:pt x="7572" y="1453"/>
                      <a:pt x="7564" y="1452"/>
                      <a:pt x="7556" y="1452"/>
                    </a:cubicBezTo>
                    <a:cubicBezTo>
                      <a:pt x="7518" y="1452"/>
                      <a:pt x="7487" y="1472"/>
                      <a:pt x="7471" y="1505"/>
                    </a:cubicBezTo>
                    <a:lnTo>
                      <a:pt x="7391" y="1805"/>
                    </a:lnTo>
                    <a:cubicBezTo>
                      <a:pt x="7351" y="1745"/>
                      <a:pt x="7281" y="1665"/>
                      <a:pt x="7180" y="1575"/>
                    </a:cubicBezTo>
                    <a:cubicBezTo>
                      <a:pt x="7020" y="1405"/>
                      <a:pt x="6640" y="1124"/>
                      <a:pt x="6049" y="1024"/>
                    </a:cubicBezTo>
                    <a:cubicBezTo>
                      <a:pt x="6029" y="1024"/>
                      <a:pt x="6009" y="1034"/>
                      <a:pt x="5989" y="1044"/>
                    </a:cubicBezTo>
                    <a:cubicBezTo>
                      <a:pt x="5969" y="1054"/>
                      <a:pt x="5959" y="1074"/>
                      <a:pt x="5959" y="1104"/>
                    </a:cubicBezTo>
                    <a:lnTo>
                      <a:pt x="5919" y="1405"/>
                    </a:lnTo>
                    <a:cubicBezTo>
                      <a:pt x="5859" y="1345"/>
                      <a:pt x="5789" y="1275"/>
                      <a:pt x="5688" y="1194"/>
                    </a:cubicBezTo>
                    <a:cubicBezTo>
                      <a:pt x="5468" y="1014"/>
                      <a:pt x="5078" y="794"/>
                      <a:pt x="4527" y="734"/>
                    </a:cubicBezTo>
                    <a:cubicBezTo>
                      <a:pt x="4507" y="734"/>
                      <a:pt x="4487" y="734"/>
                      <a:pt x="4467" y="754"/>
                    </a:cubicBezTo>
                    <a:cubicBezTo>
                      <a:pt x="4447" y="764"/>
                      <a:pt x="4437" y="794"/>
                      <a:pt x="4437" y="814"/>
                    </a:cubicBezTo>
                    <a:lnTo>
                      <a:pt x="4417" y="1124"/>
                    </a:lnTo>
                    <a:cubicBezTo>
                      <a:pt x="4357" y="1064"/>
                      <a:pt x="4286" y="994"/>
                      <a:pt x="4186" y="914"/>
                    </a:cubicBezTo>
                    <a:cubicBezTo>
                      <a:pt x="3956" y="754"/>
                      <a:pt x="3565" y="544"/>
                      <a:pt x="3035" y="483"/>
                    </a:cubicBezTo>
                    <a:cubicBezTo>
                      <a:pt x="3027" y="481"/>
                      <a:pt x="3019" y="480"/>
                      <a:pt x="3012" y="480"/>
                    </a:cubicBezTo>
                    <a:cubicBezTo>
                      <a:pt x="2994" y="480"/>
                      <a:pt x="2979" y="489"/>
                      <a:pt x="2965" y="504"/>
                    </a:cubicBezTo>
                    <a:cubicBezTo>
                      <a:pt x="2955" y="514"/>
                      <a:pt x="2945" y="534"/>
                      <a:pt x="2935" y="554"/>
                    </a:cubicBezTo>
                    <a:lnTo>
                      <a:pt x="2915" y="864"/>
                    </a:lnTo>
                    <a:cubicBezTo>
                      <a:pt x="2854" y="804"/>
                      <a:pt x="2784" y="734"/>
                      <a:pt x="2684" y="664"/>
                    </a:cubicBezTo>
                    <a:cubicBezTo>
                      <a:pt x="2424" y="463"/>
                      <a:pt x="131" y="13"/>
                      <a:pt x="111" y="3"/>
                    </a:cubicBezTo>
                    <a:cubicBezTo>
                      <a:pt x="104" y="2"/>
                      <a:pt x="98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3" name="Google Shape;10893;p73"/>
              <p:cNvSpPr/>
              <p:nvPr/>
            </p:nvSpPr>
            <p:spPr>
              <a:xfrm>
                <a:off x="4845550" y="1416675"/>
                <a:ext cx="373800" cy="73925"/>
              </a:xfrm>
              <a:custGeom>
                <a:avLst/>
                <a:gdLst/>
                <a:ahLst/>
                <a:cxnLst/>
                <a:rect l="l" t="t" r="r" b="b"/>
                <a:pathLst>
                  <a:path w="14952" h="2957" extrusionOk="0">
                    <a:moveTo>
                      <a:pt x="13550" y="343"/>
                    </a:moveTo>
                    <a:lnTo>
                      <a:pt x="12719" y="563"/>
                    </a:lnTo>
                    <a:cubicBezTo>
                      <a:pt x="12158" y="713"/>
                      <a:pt x="11647" y="994"/>
                      <a:pt x="11237" y="1394"/>
                    </a:cubicBezTo>
                    <a:cubicBezTo>
                      <a:pt x="11207" y="1424"/>
                      <a:pt x="11177" y="1455"/>
                      <a:pt x="11157" y="1475"/>
                    </a:cubicBezTo>
                    <a:cubicBezTo>
                      <a:pt x="11026" y="1615"/>
                      <a:pt x="10786" y="1805"/>
                      <a:pt x="10416" y="1915"/>
                    </a:cubicBezTo>
                    <a:lnTo>
                      <a:pt x="10275" y="1585"/>
                    </a:lnTo>
                    <a:cubicBezTo>
                      <a:pt x="10265" y="1555"/>
                      <a:pt x="10235" y="1535"/>
                      <a:pt x="10195" y="1535"/>
                    </a:cubicBezTo>
                    <a:cubicBezTo>
                      <a:pt x="10165" y="1535"/>
                      <a:pt x="10135" y="1555"/>
                      <a:pt x="10125" y="1585"/>
                    </a:cubicBezTo>
                    <a:cubicBezTo>
                      <a:pt x="10105" y="1625"/>
                      <a:pt x="10055" y="1745"/>
                      <a:pt x="9925" y="1885"/>
                    </a:cubicBezTo>
                    <a:cubicBezTo>
                      <a:pt x="9785" y="2025"/>
                      <a:pt x="9554" y="2216"/>
                      <a:pt x="9174" y="2326"/>
                    </a:cubicBezTo>
                    <a:lnTo>
                      <a:pt x="9044" y="1995"/>
                    </a:lnTo>
                    <a:cubicBezTo>
                      <a:pt x="9034" y="1965"/>
                      <a:pt x="9004" y="1945"/>
                      <a:pt x="8964" y="1945"/>
                    </a:cubicBezTo>
                    <a:cubicBezTo>
                      <a:pt x="8958" y="1944"/>
                      <a:pt x="8953" y="1943"/>
                      <a:pt x="8948" y="1943"/>
                    </a:cubicBezTo>
                    <a:cubicBezTo>
                      <a:pt x="8918" y="1943"/>
                      <a:pt x="8901" y="1969"/>
                      <a:pt x="8883" y="1995"/>
                    </a:cubicBezTo>
                    <a:cubicBezTo>
                      <a:pt x="8883" y="2005"/>
                      <a:pt x="8873" y="2035"/>
                      <a:pt x="8843" y="2075"/>
                    </a:cubicBezTo>
                    <a:cubicBezTo>
                      <a:pt x="8803" y="2156"/>
                      <a:pt x="8743" y="2226"/>
                      <a:pt x="8683" y="2286"/>
                    </a:cubicBezTo>
                    <a:cubicBezTo>
                      <a:pt x="8643" y="2316"/>
                      <a:pt x="8603" y="2366"/>
                      <a:pt x="8543" y="2406"/>
                    </a:cubicBezTo>
                    <a:cubicBezTo>
                      <a:pt x="8483" y="2446"/>
                      <a:pt x="8423" y="2486"/>
                      <a:pt x="8353" y="2516"/>
                    </a:cubicBezTo>
                    <a:cubicBezTo>
                      <a:pt x="8273" y="2556"/>
                      <a:pt x="8192" y="2586"/>
                      <a:pt x="8112" y="2616"/>
                    </a:cubicBezTo>
                    <a:cubicBezTo>
                      <a:pt x="8042" y="2626"/>
                      <a:pt x="7972" y="2646"/>
                      <a:pt x="7892" y="2656"/>
                    </a:cubicBezTo>
                    <a:lnTo>
                      <a:pt x="7832" y="2316"/>
                    </a:lnTo>
                    <a:cubicBezTo>
                      <a:pt x="7822" y="2286"/>
                      <a:pt x="7792" y="2256"/>
                      <a:pt x="7762" y="2256"/>
                    </a:cubicBezTo>
                    <a:cubicBezTo>
                      <a:pt x="7756" y="2254"/>
                      <a:pt x="7750" y="2253"/>
                      <a:pt x="7744" y="2253"/>
                    </a:cubicBezTo>
                    <a:cubicBezTo>
                      <a:pt x="7718" y="2253"/>
                      <a:pt x="7688" y="2269"/>
                      <a:pt x="7672" y="2286"/>
                    </a:cubicBezTo>
                    <a:cubicBezTo>
                      <a:pt x="7672" y="2296"/>
                      <a:pt x="7652" y="2326"/>
                      <a:pt x="7622" y="2366"/>
                    </a:cubicBezTo>
                    <a:cubicBezTo>
                      <a:pt x="7602" y="2386"/>
                      <a:pt x="7572" y="2416"/>
                      <a:pt x="7542" y="2446"/>
                    </a:cubicBezTo>
                    <a:cubicBezTo>
                      <a:pt x="7501" y="2476"/>
                      <a:pt x="7461" y="2506"/>
                      <a:pt x="7411" y="2546"/>
                    </a:cubicBezTo>
                    <a:cubicBezTo>
                      <a:pt x="7311" y="2616"/>
                      <a:pt x="7181" y="2676"/>
                      <a:pt x="7041" y="2716"/>
                    </a:cubicBezTo>
                    <a:cubicBezTo>
                      <a:pt x="6881" y="2766"/>
                      <a:pt x="6720" y="2786"/>
                      <a:pt x="6560" y="2786"/>
                    </a:cubicBezTo>
                    <a:lnTo>
                      <a:pt x="6570" y="2446"/>
                    </a:lnTo>
                    <a:cubicBezTo>
                      <a:pt x="6570" y="2406"/>
                      <a:pt x="6550" y="2376"/>
                      <a:pt x="6520" y="2366"/>
                    </a:cubicBezTo>
                    <a:cubicBezTo>
                      <a:pt x="6509" y="2359"/>
                      <a:pt x="6498" y="2355"/>
                      <a:pt x="6486" y="2355"/>
                    </a:cubicBezTo>
                    <a:cubicBezTo>
                      <a:pt x="6464" y="2355"/>
                      <a:pt x="6443" y="2366"/>
                      <a:pt x="6430" y="2386"/>
                    </a:cubicBezTo>
                    <a:cubicBezTo>
                      <a:pt x="6430" y="2386"/>
                      <a:pt x="6400" y="2416"/>
                      <a:pt x="6350" y="2446"/>
                    </a:cubicBezTo>
                    <a:cubicBezTo>
                      <a:pt x="6310" y="2486"/>
                      <a:pt x="6240" y="2536"/>
                      <a:pt x="6120" y="2596"/>
                    </a:cubicBezTo>
                    <a:cubicBezTo>
                      <a:pt x="5996" y="2662"/>
                      <a:pt x="5762" y="2749"/>
                      <a:pt x="5448" y="2749"/>
                    </a:cubicBezTo>
                    <a:cubicBezTo>
                      <a:pt x="5382" y="2749"/>
                      <a:pt x="5312" y="2745"/>
                      <a:pt x="5238" y="2736"/>
                    </a:cubicBezTo>
                    <a:lnTo>
                      <a:pt x="5308" y="2396"/>
                    </a:lnTo>
                    <a:cubicBezTo>
                      <a:pt x="5308" y="2366"/>
                      <a:pt x="5298" y="2326"/>
                      <a:pt x="5258" y="2316"/>
                    </a:cubicBezTo>
                    <a:cubicBezTo>
                      <a:pt x="5245" y="2307"/>
                      <a:pt x="5231" y="2302"/>
                      <a:pt x="5218" y="2302"/>
                    </a:cubicBezTo>
                    <a:cubicBezTo>
                      <a:pt x="5201" y="2302"/>
                      <a:pt x="5185" y="2309"/>
                      <a:pt x="5168" y="2326"/>
                    </a:cubicBezTo>
                    <a:cubicBezTo>
                      <a:pt x="5168" y="2326"/>
                      <a:pt x="5138" y="2346"/>
                      <a:pt x="5088" y="2376"/>
                    </a:cubicBezTo>
                    <a:cubicBezTo>
                      <a:pt x="5028" y="2416"/>
                      <a:pt x="4948" y="2466"/>
                      <a:pt x="4828" y="2506"/>
                    </a:cubicBezTo>
                    <a:cubicBezTo>
                      <a:pt x="4688" y="2557"/>
                      <a:pt x="4484" y="2609"/>
                      <a:pt x="4235" y="2609"/>
                    </a:cubicBezTo>
                    <a:cubicBezTo>
                      <a:pt x="4144" y="2609"/>
                      <a:pt x="4048" y="2602"/>
                      <a:pt x="3947" y="2586"/>
                    </a:cubicBezTo>
                    <a:lnTo>
                      <a:pt x="4037" y="2246"/>
                    </a:lnTo>
                    <a:cubicBezTo>
                      <a:pt x="4047" y="2216"/>
                      <a:pt x="4037" y="2176"/>
                      <a:pt x="4007" y="2156"/>
                    </a:cubicBezTo>
                    <a:cubicBezTo>
                      <a:pt x="3993" y="2147"/>
                      <a:pt x="3978" y="2142"/>
                      <a:pt x="3962" y="2142"/>
                    </a:cubicBezTo>
                    <a:cubicBezTo>
                      <a:pt x="3943" y="2142"/>
                      <a:pt x="3923" y="2149"/>
                      <a:pt x="3906" y="2166"/>
                    </a:cubicBezTo>
                    <a:cubicBezTo>
                      <a:pt x="3906" y="2166"/>
                      <a:pt x="3776" y="2256"/>
                      <a:pt x="3556" y="2336"/>
                    </a:cubicBezTo>
                    <a:lnTo>
                      <a:pt x="3546" y="2336"/>
                    </a:lnTo>
                    <a:cubicBezTo>
                      <a:pt x="3411" y="2378"/>
                      <a:pt x="3222" y="2421"/>
                      <a:pt x="2988" y="2421"/>
                    </a:cubicBezTo>
                    <a:cubicBezTo>
                      <a:pt x="2891" y="2421"/>
                      <a:pt x="2786" y="2413"/>
                      <a:pt x="2675" y="2396"/>
                    </a:cubicBezTo>
                    <a:lnTo>
                      <a:pt x="2765" y="2055"/>
                    </a:lnTo>
                    <a:cubicBezTo>
                      <a:pt x="2765" y="2025"/>
                      <a:pt x="2755" y="1985"/>
                      <a:pt x="2725" y="1965"/>
                    </a:cubicBezTo>
                    <a:cubicBezTo>
                      <a:pt x="2711" y="1956"/>
                      <a:pt x="2696" y="1951"/>
                      <a:pt x="2680" y="1951"/>
                    </a:cubicBezTo>
                    <a:cubicBezTo>
                      <a:pt x="2661" y="1951"/>
                      <a:pt x="2641" y="1959"/>
                      <a:pt x="2625" y="1975"/>
                    </a:cubicBezTo>
                    <a:cubicBezTo>
                      <a:pt x="2625" y="1975"/>
                      <a:pt x="2494" y="2065"/>
                      <a:pt x="2274" y="2145"/>
                    </a:cubicBezTo>
                    <a:cubicBezTo>
                      <a:pt x="2243" y="2158"/>
                      <a:pt x="2173" y="2164"/>
                      <a:pt x="2075" y="2164"/>
                    </a:cubicBezTo>
                    <a:cubicBezTo>
                      <a:pt x="1791" y="2164"/>
                      <a:pt x="1270" y="2117"/>
                      <a:pt x="772" y="2065"/>
                    </a:cubicBezTo>
                    <a:lnTo>
                      <a:pt x="13550" y="343"/>
                    </a:lnTo>
                    <a:close/>
                    <a:moveTo>
                      <a:pt x="14867" y="1"/>
                    </a:moveTo>
                    <a:cubicBezTo>
                      <a:pt x="14862" y="1"/>
                      <a:pt x="14857" y="1"/>
                      <a:pt x="14852" y="2"/>
                    </a:cubicBezTo>
                    <a:lnTo>
                      <a:pt x="61" y="1995"/>
                    </a:lnTo>
                    <a:cubicBezTo>
                      <a:pt x="31" y="2005"/>
                      <a:pt x="1" y="2045"/>
                      <a:pt x="1" y="2085"/>
                    </a:cubicBezTo>
                    <a:cubicBezTo>
                      <a:pt x="11" y="2125"/>
                      <a:pt x="41" y="2156"/>
                      <a:pt x="81" y="2156"/>
                    </a:cubicBezTo>
                    <a:cubicBezTo>
                      <a:pt x="352" y="2188"/>
                      <a:pt x="1524" y="2329"/>
                      <a:pt x="2076" y="2329"/>
                    </a:cubicBezTo>
                    <a:cubicBezTo>
                      <a:pt x="2198" y="2329"/>
                      <a:pt x="2289" y="2322"/>
                      <a:pt x="2334" y="2306"/>
                    </a:cubicBezTo>
                    <a:cubicBezTo>
                      <a:pt x="2414" y="2276"/>
                      <a:pt x="2494" y="2246"/>
                      <a:pt x="2545" y="2216"/>
                    </a:cubicBezTo>
                    <a:lnTo>
                      <a:pt x="2545" y="2216"/>
                    </a:lnTo>
                    <a:lnTo>
                      <a:pt x="2494" y="2436"/>
                    </a:lnTo>
                    <a:cubicBezTo>
                      <a:pt x="2484" y="2466"/>
                      <a:pt x="2494" y="2486"/>
                      <a:pt x="2504" y="2506"/>
                    </a:cubicBezTo>
                    <a:cubicBezTo>
                      <a:pt x="2515" y="2526"/>
                      <a:pt x="2535" y="2536"/>
                      <a:pt x="2555" y="2546"/>
                    </a:cubicBezTo>
                    <a:cubicBezTo>
                      <a:pt x="2705" y="2576"/>
                      <a:pt x="2846" y="2588"/>
                      <a:pt x="2976" y="2588"/>
                    </a:cubicBezTo>
                    <a:cubicBezTo>
                      <a:pt x="3237" y="2588"/>
                      <a:pt x="3452" y="2539"/>
                      <a:pt x="3606" y="2486"/>
                    </a:cubicBezTo>
                    <a:cubicBezTo>
                      <a:pt x="3686" y="2466"/>
                      <a:pt x="3766" y="2426"/>
                      <a:pt x="3826" y="2406"/>
                    </a:cubicBezTo>
                    <a:lnTo>
                      <a:pt x="3826" y="2406"/>
                    </a:lnTo>
                    <a:lnTo>
                      <a:pt x="3766" y="2626"/>
                    </a:lnTo>
                    <a:cubicBezTo>
                      <a:pt x="3756" y="2646"/>
                      <a:pt x="3766" y="2676"/>
                      <a:pt x="3776" y="2696"/>
                    </a:cubicBezTo>
                    <a:cubicBezTo>
                      <a:pt x="3786" y="2706"/>
                      <a:pt x="3806" y="2726"/>
                      <a:pt x="3826" y="2726"/>
                    </a:cubicBezTo>
                    <a:cubicBezTo>
                      <a:pt x="3980" y="2760"/>
                      <a:pt x="4123" y="2773"/>
                      <a:pt x="4255" y="2773"/>
                    </a:cubicBezTo>
                    <a:cubicBezTo>
                      <a:pt x="4518" y="2773"/>
                      <a:pt x="4734" y="2720"/>
                      <a:pt x="4888" y="2666"/>
                    </a:cubicBezTo>
                    <a:cubicBezTo>
                      <a:pt x="4978" y="2626"/>
                      <a:pt x="5048" y="2596"/>
                      <a:pt x="5108" y="2566"/>
                    </a:cubicBezTo>
                    <a:lnTo>
                      <a:pt x="5108" y="2566"/>
                    </a:lnTo>
                    <a:lnTo>
                      <a:pt x="5058" y="2796"/>
                    </a:lnTo>
                    <a:cubicBezTo>
                      <a:pt x="5058" y="2816"/>
                      <a:pt x="5058" y="2836"/>
                      <a:pt x="5078" y="2856"/>
                    </a:cubicBezTo>
                    <a:cubicBezTo>
                      <a:pt x="5088" y="2877"/>
                      <a:pt x="5108" y="2887"/>
                      <a:pt x="5128" y="2887"/>
                    </a:cubicBezTo>
                    <a:cubicBezTo>
                      <a:pt x="5238" y="2904"/>
                      <a:pt x="5342" y="2912"/>
                      <a:pt x="5439" y="2912"/>
                    </a:cubicBezTo>
                    <a:cubicBezTo>
                      <a:pt x="5786" y="2912"/>
                      <a:pt x="6049" y="2817"/>
                      <a:pt x="6190" y="2746"/>
                    </a:cubicBezTo>
                    <a:cubicBezTo>
                      <a:pt x="6280" y="2706"/>
                      <a:pt x="6350" y="2656"/>
                      <a:pt x="6400" y="2626"/>
                    </a:cubicBezTo>
                    <a:lnTo>
                      <a:pt x="6400" y="2626"/>
                    </a:lnTo>
                    <a:lnTo>
                      <a:pt x="6390" y="2866"/>
                    </a:lnTo>
                    <a:cubicBezTo>
                      <a:pt x="6390" y="2907"/>
                      <a:pt x="6420" y="2947"/>
                      <a:pt x="6470" y="2947"/>
                    </a:cubicBezTo>
                    <a:cubicBezTo>
                      <a:pt x="6500" y="2947"/>
                      <a:pt x="6540" y="2957"/>
                      <a:pt x="6570" y="2957"/>
                    </a:cubicBezTo>
                    <a:cubicBezTo>
                      <a:pt x="6750" y="2957"/>
                      <a:pt x="6921" y="2927"/>
                      <a:pt x="7081" y="2877"/>
                    </a:cubicBezTo>
                    <a:cubicBezTo>
                      <a:pt x="7251" y="2826"/>
                      <a:pt x="7391" y="2766"/>
                      <a:pt x="7512" y="2676"/>
                    </a:cubicBezTo>
                    <a:cubicBezTo>
                      <a:pt x="7562" y="2646"/>
                      <a:pt x="7612" y="2606"/>
                      <a:pt x="7652" y="2566"/>
                    </a:cubicBezTo>
                    <a:cubicBezTo>
                      <a:pt x="7662" y="2556"/>
                      <a:pt x="7682" y="2536"/>
                      <a:pt x="7692" y="2526"/>
                    </a:cubicBezTo>
                    <a:lnTo>
                      <a:pt x="7742" y="2766"/>
                    </a:lnTo>
                    <a:cubicBezTo>
                      <a:pt x="7742" y="2806"/>
                      <a:pt x="7782" y="2836"/>
                      <a:pt x="7832" y="2836"/>
                    </a:cubicBezTo>
                    <a:cubicBezTo>
                      <a:pt x="7952" y="2826"/>
                      <a:pt x="8072" y="2796"/>
                      <a:pt x="8162" y="2776"/>
                    </a:cubicBezTo>
                    <a:cubicBezTo>
                      <a:pt x="8243" y="2746"/>
                      <a:pt x="8333" y="2716"/>
                      <a:pt x="8433" y="2666"/>
                    </a:cubicBezTo>
                    <a:cubicBezTo>
                      <a:pt x="8503" y="2626"/>
                      <a:pt x="8573" y="2586"/>
                      <a:pt x="8643" y="2536"/>
                    </a:cubicBezTo>
                    <a:cubicBezTo>
                      <a:pt x="8713" y="2496"/>
                      <a:pt x="8763" y="2436"/>
                      <a:pt x="8803" y="2396"/>
                    </a:cubicBezTo>
                    <a:cubicBezTo>
                      <a:pt x="8863" y="2346"/>
                      <a:pt x="8913" y="2286"/>
                      <a:pt x="8954" y="2216"/>
                    </a:cubicBezTo>
                    <a:lnTo>
                      <a:pt x="9054" y="2456"/>
                    </a:lnTo>
                    <a:cubicBezTo>
                      <a:pt x="9062" y="2489"/>
                      <a:pt x="9098" y="2509"/>
                      <a:pt x="9133" y="2509"/>
                    </a:cubicBezTo>
                    <a:cubicBezTo>
                      <a:pt x="9140" y="2509"/>
                      <a:pt x="9147" y="2508"/>
                      <a:pt x="9154" y="2506"/>
                    </a:cubicBezTo>
                    <a:cubicBezTo>
                      <a:pt x="9604" y="2386"/>
                      <a:pt x="9885" y="2166"/>
                      <a:pt x="10045" y="1995"/>
                    </a:cubicBezTo>
                    <a:cubicBezTo>
                      <a:pt x="10105" y="1925"/>
                      <a:pt x="10155" y="1865"/>
                      <a:pt x="10185" y="1815"/>
                    </a:cubicBezTo>
                    <a:lnTo>
                      <a:pt x="10285" y="2045"/>
                    </a:lnTo>
                    <a:cubicBezTo>
                      <a:pt x="10302" y="2079"/>
                      <a:pt x="10332" y="2098"/>
                      <a:pt x="10365" y="2098"/>
                    </a:cubicBezTo>
                    <a:cubicBezTo>
                      <a:pt x="10372" y="2098"/>
                      <a:pt x="10379" y="2097"/>
                      <a:pt x="10386" y="2095"/>
                    </a:cubicBezTo>
                    <a:cubicBezTo>
                      <a:pt x="10846" y="1975"/>
                      <a:pt x="11127" y="1755"/>
                      <a:pt x="11277" y="1585"/>
                    </a:cubicBezTo>
                    <a:cubicBezTo>
                      <a:pt x="11297" y="1565"/>
                      <a:pt x="11317" y="1545"/>
                      <a:pt x="11347" y="1515"/>
                    </a:cubicBezTo>
                    <a:cubicBezTo>
                      <a:pt x="11737" y="1134"/>
                      <a:pt x="12228" y="864"/>
                      <a:pt x="12769" y="724"/>
                    </a:cubicBezTo>
                    <a:lnTo>
                      <a:pt x="14882" y="163"/>
                    </a:lnTo>
                    <a:cubicBezTo>
                      <a:pt x="14922" y="153"/>
                      <a:pt x="14952" y="113"/>
                      <a:pt x="14942" y="73"/>
                    </a:cubicBezTo>
                    <a:cubicBezTo>
                      <a:pt x="14933" y="29"/>
                      <a:pt x="14902" y="1"/>
                      <a:pt x="148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4" name="Google Shape;10894;p73"/>
              <p:cNvSpPr/>
              <p:nvPr/>
            </p:nvSpPr>
            <p:spPr>
              <a:xfrm>
                <a:off x="4847825" y="1400450"/>
                <a:ext cx="369275" cy="6812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25" extrusionOk="0">
                    <a:moveTo>
                      <a:pt x="8673" y="0"/>
                    </a:moveTo>
                    <a:cubicBezTo>
                      <a:pt x="8657" y="0"/>
                      <a:pt x="8639" y="0"/>
                      <a:pt x="8622" y="1"/>
                    </a:cubicBezTo>
                    <a:lnTo>
                      <a:pt x="8572" y="421"/>
                    </a:lnTo>
                    <a:cubicBezTo>
                      <a:pt x="8572" y="421"/>
                      <a:pt x="8542" y="391"/>
                      <a:pt x="8502" y="351"/>
                    </a:cubicBezTo>
                    <a:cubicBezTo>
                      <a:pt x="8452" y="301"/>
                      <a:pt x="8372" y="241"/>
                      <a:pt x="8272" y="181"/>
                    </a:cubicBezTo>
                    <a:cubicBezTo>
                      <a:pt x="8222" y="151"/>
                      <a:pt x="8162" y="121"/>
                      <a:pt x="8091" y="91"/>
                    </a:cubicBezTo>
                    <a:cubicBezTo>
                      <a:pt x="8031" y="71"/>
                      <a:pt x="7951" y="41"/>
                      <a:pt x="7871" y="31"/>
                    </a:cubicBezTo>
                    <a:cubicBezTo>
                      <a:pt x="7781" y="11"/>
                      <a:pt x="7691" y="1"/>
                      <a:pt x="7591" y="1"/>
                    </a:cubicBezTo>
                    <a:cubicBezTo>
                      <a:pt x="7491" y="1"/>
                      <a:pt x="7380" y="11"/>
                      <a:pt x="7270" y="31"/>
                    </a:cubicBezTo>
                    <a:lnTo>
                      <a:pt x="7310" y="451"/>
                    </a:lnTo>
                    <a:cubicBezTo>
                      <a:pt x="7310" y="451"/>
                      <a:pt x="7280" y="421"/>
                      <a:pt x="7230" y="381"/>
                    </a:cubicBezTo>
                    <a:cubicBezTo>
                      <a:pt x="7200" y="361"/>
                      <a:pt x="7160" y="341"/>
                      <a:pt x="7120" y="321"/>
                    </a:cubicBezTo>
                    <a:cubicBezTo>
                      <a:pt x="7080" y="301"/>
                      <a:pt x="7020" y="281"/>
                      <a:pt x="6970" y="261"/>
                    </a:cubicBezTo>
                    <a:cubicBezTo>
                      <a:pt x="6850" y="221"/>
                      <a:pt x="6699" y="191"/>
                      <a:pt x="6529" y="181"/>
                    </a:cubicBezTo>
                    <a:cubicBezTo>
                      <a:pt x="6359" y="181"/>
                      <a:pt x="6159" y="201"/>
                      <a:pt x="5948" y="271"/>
                    </a:cubicBezTo>
                    <a:lnTo>
                      <a:pt x="6079" y="682"/>
                    </a:lnTo>
                    <a:cubicBezTo>
                      <a:pt x="6079" y="682"/>
                      <a:pt x="6039" y="662"/>
                      <a:pt x="5978" y="631"/>
                    </a:cubicBezTo>
                    <a:cubicBezTo>
                      <a:pt x="5908" y="601"/>
                      <a:pt x="5808" y="571"/>
                      <a:pt x="5688" y="541"/>
                    </a:cubicBezTo>
                    <a:cubicBezTo>
                      <a:pt x="5608" y="529"/>
                      <a:pt x="5516" y="520"/>
                      <a:pt x="5416" y="520"/>
                    </a:cubicBezTo>
                    <a:cubicBezTo>
                      <a:pt x="5203" y="520"/>
                      <a:pt x="4949" y="559"/>
                      <a:pt x="4677" y="682"/>
                    </a:cubicBezTo>
                    <a:lnTo>
                      <a:pt x="4867" y="1072"/>
                    </a:lnTo>
                    <a:cubicBezTo>
                      <a:pt x="4867" y="1072"/>
                      <a:pt x="4827" y="1052"/>
                      <a:pt x="4757" y="1032"/>
                    </a:cubicBezTo>
                    <a:cubicBezTo>
                      <a:pt x="4687" y="1012"/>
                      <a:pt x="4587" y="982"/>
                      <a:pt x="4456" y="972"/>
                    </a:cubicBezTo>
                    <a:cubicBezTo>
                      <a:pt x="4415" y="969"/>
                      <a:pt x="4370" y="967"/>
                      <a:pt x="4323" y="967"/>
                    </a:cubicBezTo>
                    <a:cubicBezTo>
                      <a:pt x="4088" y="967"/>
                      <a:pt x="3790" y="1015"/>
                      <a:pt x="3465" y="1182"/>
                    </a:cubicBezTo>
                    <a:lnTo>
                      <a:pt x="3685" y="1553"/>
                    </a:lnTo>
                    <a:cubicBezTo>
                      <a:pt x="3685" y="1553"/>
                      <a:pt x="3525" y="1493"/>
                      <a:pt x="3275" y="1483"/>
                    </a:cubicBezTo>
                    <a:cubicBezTo>
                      <a:pt x="3236" y="1480"/>
                      <a:pt x="3195" y="1478"/>
                      <a:pt x="3153" y="1478"/>
                    </a:cubicBezTo>
                    <a:cubicBezTo>
                      <a:pt x="2910" y="1478"/>
                      <a:pt x="2609" y="1532"/>
                      <a:pt x="2293" y="1703"/>
                    </a:cubicBezTo>
                    <a:lnTo>
                      <a:pt x="2504" y="2073"/>
                    </a:lnTo>
                    <a:cubicBezTo>
                      <a:pt x="2504" y="2073"/>
                      <a:pt x="2343" y="2013"/>
                      <a:pt x="2093" y="1993"/>
                    </a:cubicBezTo>
                    <a:cubicBezTo>
                      <a:pt x="2090" y="1993"/>
                      <a:pt x="2086" y="1993"/>
                      <a:pt x="2082" y="1993"/>
                    </a:cubicBezTo>
                    <a:cubicBezTo>
                      <a:pt x="1795" y="1993"/>
                      <a:pt x="50" y="2705"/>
                      <a:pt x="0" y="2724"/>
                    </a:cubicBezTo>
                    <a:lnTo>
                      <a:pt x="14771" y="732"/>
                    </a:lnTo>
                    <a:lnTo>
                      <a:pt x="14771" y="732"/>
                    </a:lnTo>
                    <a:lnTo>
                      <a:pt x="12558" y="752"/>
                    </a:lnTo>
                    <a:cubicBezTo>
                      <a:pt x="12017" y="752"/>
                      <a:pt x="11476" y="621"/>
                      <a:pt x="10996" y="381"/>
                    </a:cubicBezTo>
                    <a:cubicBezTo>
                      <a:pt x="10945" y="351"/>
                      <a:pt x="10905" y="321"/>
                      <a:pt x="10875" y="311"/>
                    </a:cubicBezTo>
                    <a:cubicBezTo>
                      <a:pt x="10675" y="181"/>
                      <a:pt x="10365" y="61"/>
                      <a:pt x="9924" y="61"/>
                    </a:cubicBezTo>
                    <a:lnTo>
                      <a:pt x="9864" y="491"/>
                    </a:lnTo>
                    <a:cubicBezTo>
                      <a:pt x="9864" y="481"/>
                      <a:pt x="9774" y="361"/>
                      <a:pt x="9574" y="241"/>
                    </a:cubicBezTo>
                    <a:cubicBezTo>
                      <a:pt x="9381" y="116"/>
                      <a:pt x="9087" y="0"/>
                      <a:pt x="86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5" name="Google Shape;10895;p73"/>
              <p:cNvSpPr/>
              <p:nvPr/>
            </p:nvSpPr>
            <p:spPr>
              <a:xfrm>
                <a:off x="4845550" y="1398200"/>
                <a:ext cx="373550" cy="72625"/>
              </a:xfrm>
              <a:custGeom>
                <a:avLst/>
                <a:gdLst/>
                <a:ahLst/>
                <a:cxnLst/>
                <a:rect l="l" t="t" r="r" b="b"/>
                <a:pathLst>
                  <a:path w="14942" h="2905" extrusionOk="0">
                    <a:moveTo>
                      <a:pt x="8783" y="171"/>
                    </a:moveTo>
                    <a:cubicBezTo>
                      <a:pt x="9184" y="181"/>
                      <a:pt x="9454" y="301"/>
                      <a:pt x="9624" y="401"/>
                    </a:cubicBezTo>
                    <a:cubicBezTo>
                      <a:pt x="9775" y="491"/>
                      <a:pt x="9865" y="591"/>
                      <a:pt x="9895" y="631"/>
                    </a:cubicBezTo>
                    <a:cubicBezTo>
                      <a:pt x="9910" y="654"/>
                      <a:pt x="9936" y="665"/>
                      <a:pt x="9961" y="665"/>
                    </a:cubicBezTo>
                    <a:cubicBezTo>
                      <a:pt x="9969" y="665"/>
                      <a:pt x="9977" y="664"/>
                      <a:pt x="9985" y="661"/>
                    </a:cubicBezTo>
                    <a:cubicBezTo>
                      <a:pt x="10015" y="651"/>
                      <a:pt x="10035" y="621"/>
                      <a:pt x="10045" y="591"/>
                    </a:cubicBezTo>
                    <a:lnTo>
                      <a:pt x="10085" y="231"/>
                    </a:lnTo>
                    <a:cubicBezTo>
                      <a:pt x="10476" y="241"/>
                      <a:pt x="10756" y="361"/>
                      <a:pt x="10916" y="471"/>
                    </a:cubicBezTo>
                    <a:cubicBezTo>
                      <a:pt x="10956" y="491"/>
                      <a:pt x="10996" y="511"/>
                      <a:pt x="11046" y="541"/>
                    </a:cubicBezTo>
                    <a:cubicBezTo>
                      <a:pt x="11527" y="792"/>
                      <a:pt x="12078" y="922"/>
                      <a:pt x="12629" y="922"/>
                    </a:cubicBezTo>
                    <a:lnTo>
                      <a:pt x="12649" y="922"/>
                    </a:lnTo>
                    <a:lnTo>
                      <a:pt x="13560" y="912"/>
                    </a:lnTo>
                    <a:lnTo>
                      <a:pt x="13560" y="912"/>
                    </a:lnTo>
                    <a:lnTo>
                      <a:pt x="752" y="2644"/>
                    </a:lnTo>
                    <a:cubicBezTo>
                      <a:pt x="1333" y="2414"/>
                      <a:pt x="2024" y="2163"/>
                      <a:pt x="2164" y="2163"/>
                    </a:cubicBezTo>
                    <a:lnTo>
                      <a:pt x="2174" y="2163"/>
                    </a:lnTo>
                    <a:cubicBezTo>
                      <a:pt x="2414" y="2184"/>
                      <a:pt x="2565" y="2244"/>
                      <a:pt x="2565" y="2244"/>
                    </a:cubicBezTo>
                    <a:cubicBezTo>
                      <a:pt x="2576" y="2247"/>
                      <a:pt x="2588" y="2250"/>
                      <a:pt x="2601" y="2250"/>
                    </a:cubicBezTo>
                    <a:cubicBezTo>
                      <a:pt x="2623" y="2250"/>
                      <a:pt x="2646" y="2243"/>
                      <a:pt x="2665" y="2224"/>
                    </a:cubicBezTo>
                    <a:cubicBezTo>
                      <a:pt x="2685" y="2194"/>
                      <a:pt x="2685" y="2153"/>
                      <a:pt x="2675" y="2123"/>
                    </a:cubicBezTo>
                    <a:lnTo>
                      <a:pt x="2494" y="1823"/>
                    </a:lnTo>
                    <a:cubicBezTo>
                      <a:pt x="2798" y="1684"/>
                      <a:pt x="3072" y="1651"/>
                      <a:pt x="3270" y="1651"/>
                    </a:cubicBezTo>
                    <a:cubicBezTo>
                      <a:pt x="3300" y="1651"/>
                      <a:pt x="3329" y="1651"/>
                      <a:pt x="3356" y="1653"/>
                    </a:cubicBezTo>
                    <a:cubicBezTo>
                      <a:pt x="3596" y="1663"/>
                      <a:pt x="3746" y="1723"/>
                      <a:pt x="3746" y="1723"/>
                    </a:cubicBezTo>
                    <a:cubicBezTo>
                      <a:pt x="3757" y="1727"/>
                      <a:pt x="3770" y="1729"/>
                      <a:pt x="3782" y="1729"/>
                    </a:cubicBezTo>
                    <a:cubicBezTo>
                      <a:pt x="3803" y="1729"/>
                      <a:pt x="3824" y="1722"/>
                      <a:pt x="3836" y="1703"/>
                    </a:cubicBezTo>
                    <a:cubicBezTo>
                      <a:pt x="3866" y="1673"/>
                      <a:pt x="3866" y="1633"/>
                      <a:pt x="3846" y="1603"/>
                    </a:cubicBezTo>
                    <a:lnTo>
                      <a:pt x="3676" y="1302"/>
                    </a:lnTo>
                    <a:cubicBezTo>
                      <a:pt x="3946" y="1179"/>
                      <a:pt x="4193" y="1144"/>
                      <a:pt x="4388" y="1144"/>
                    </a:cubicBezTo>
                    <a:cubicBezTo>
                      <a:pt x="4446" y="1144"/>
                      <a:pt x="4499" y="1147"/>
                      <a:pt x="4547" y="1152"/>
                    </a:cubicBezTo>
                    <a:cubicBezTo>
                      <a:pt x="4637" y="1152"/>
                      <a:pt x="4738" y="1172"/>
                      <a:pt x="4828" y="1202"/>
                    </a:cubicBezTo>
                    <a:cubicBezTo>
                      <a:pt x="4888" y="1222"/>
                      <a:pt x="4918" y="1232"/>
                      <a:pt x="4918" y="1232"/>
                    </a:cubicBezTo>
                    <a:cubicBezTo>
                      <a:pt x="4929" y="1240"/>
                      <a:pt x="4942" y="1243"/>
                      <a:pt x="4956" y="1243"/>
                    </a:cubicBezTo>
                    <a:cubicBezTo>
                      <a:pt x="4977" y="1243"/>
                      <a:pt x="4999" y="1235"/>
                      <a:pt x="5018" y="1222"/>
                    </a:cubicBezTo>
                    <a:cubicBezTo>
                      <a:pt x="5038" y="1192"/>
                      <a:pt x="5048" y="1152"/>
                      <a:pt x="5028" y="1122"/>
                    </a:cubicBezTo>
                    <a:lnTo>
                      <a:pt x="4878" y="812"/>
                    </a:lnTo>
                    <a:cubicBezTo>
                      <a:pt x="5112" y="721"/>
                      <a:pt x="5325" y="693"/>
                      <a:pt x="5492" y="693"/>
                    </a:cubicBezTo>
                    <a:cubicBezTo>
                      <a:pt x="5604" y="693"/>
                      <a:pt x="5695" y="705"/>
                      <a:pt x="5759" y="721"/>
                    </a:cubicBezTo>
                    <a:cubicBezTo>
                      <a:pt x="5889" y="741"/>
                      <a:pt x="5979" y="772"/>
                      <a:pt x="6029" y="792"/>
                    </a:cubicBezTo>
                    <a:cubicBezTo>
                      <a:pt x="6090" y="822"/>
                      <a:pt x="6120" y="842"/>
                      <a:pt x="6120" y="842"/>
                    </a:cubicBezTo>
                    <a:cubicBezTo>
                      <a:pt x="6135" y="852"/>
                      <a:pt x="6152" y="857"/>
                      <a:pt x="6170" y="857"/>
                    </a:cubicBezTo>
                    <a:cubicBezTo>
                      <a:pt x="6187" y="857"/>
                      <a:pt x="6205" y="852"/>
                      <a:pt x="6220" y="842"/>
                    </a:cubicBezTo>
                    <a:cubicBezTo>
                      <a:pt x="6240" y="812"/>
                      <a:pt x="6260" y="782"/>
                      <a:pt x="6240" y="741"/>
                    </a:cubicBezTo>
                    <a:lnTo>
                      <a:pt x="6140" y="421"/>
                    </a:lnTo>
                    <a:cubicBezTo>
                      <a:pt x="6273" y="379"/>
                      <a:pt x="6407" y="358"/>
                      <a:pt x="6540" y="358"/>
                    </a:cubicBezTo>
                    <a:cubicBezTo>
                      <a:pt x="6567" y="358"/>
                      <a:pt x="6594" y="359"/>
                      <a:pt x="6620" y="361"/>
                    </a:cubicBezTo>
                    <a:cubicBezTo>
                      <a:pt x="6770" y="361"/>
                      <a:pt x="6911" y="381"/>
                      <a:pt x="7031" y="431"/>
                    </a:cubicBezTo>
                    <a:cubicBezTo>
                      <a:pt x="7091" y="451"/>
                      <a:pt x="7131" y="471"/>
                      <a:pt x="7171" y="481"/>
                    </a:cubicBezTo>
                    <a:cubicBezTo>
                      <a:pt x="7211" y="511"/>
                      <a:pt x="7241" y="531"/>
                      <a:pt x="7271" y="541"/>
                    </a:cubicBezTo>
                    <a:cubicBezTo>
                      <a:pt x="7321" y="571"/>
                      <a:pt x="7341" y="601"/>
                      <a:pt x="7351" y="601"/>
                    </a:cubicBezTo>
                    <a:cubicBezTo>
                      <a:pt x="7364" y="614"/>
                      <a:pt x="7384" y="622"/>
                      <a:pt x="7404" y="622"/>
                    </a:cubicBezTo>
                    <a:cubicBezTo>
                      <a:pt x="7417" y="622"/>
                      <a:pt x="7430" y="619"/>
                      <a:pt x="7441" y="611"/>
                    </a:cubicBezTo>
                    <a:cubicBezTo>
                      <a:pt x="7471" y="601"/>
                      <a:pt x="7491" y="561"/>
                      <a:pt x="7491" y="531"/>
                    </a:cubicBezTo>
                    <a:lnTo>
                      <a:pt x="7451" y="191"/>
                    </a:lnTo>
                    <a:cubicBezTo>
                      <a:pt x="7542" y="181"/>
                      <a:pt x="7622" y="171"/>
                      <a:pt x="7682" y="171"/>
                    </a:cubicBezTo>
                    <a:cubicBezTo>
                      <a:pt x="7772" y="181"/>
                      <a:pt x="7862" y="181"/>
                      <a:pt x="7942" y="201"/>
                    </a:cubicBezTo>
                    <a:cubicBezTo>
                      <a:pt x="8012" y="211"/>
                      <a:pt x="8092" y="231"/>
                      <a:pt x="8162" y="261"/>
                    </a:cubicBezTo>
                    <a:cubicBezTo>
                      <a:pt x="8223" y="281"/>
                      <a:pt x="8273" y="311"/>
                      <a:pt x="8323" y="341"/>
                    </a:cubicBezTo>
                    <a:cubicBezTo>
                      <a:pt x="8403" y="381"/>
                      <a:pt x="8473" y="431"/>
                      <a:pt x="8533" y="491"/>
                    </a:cubicBezTo>
                    <a:cubicBezTo>
                      <a:pt x="8573" y="531"/>
                      <a:pt x="8593" y="561"/>
                      <a:pt x="8603" y="571"/>
                    </a:cubicBezTo>
                    <a:cubicBezTo>
                      <a:pt x="8618" y="586"/>
                      <a:pt x="8638" y="595"/>
                      <a:pt x="8659" y="595"/>
                    </a:cubicBezTo>
                    <a:cubicBezTo>
                      <a:pt x="8667" y="595"/>
                      <a:pt x="8675" y="594"/>
                      <a:pt x="8683" y="591"/>
                    </a:cubicBezTo>
                    <a:cubicBezTo>
                      <a:pt x="8713" y="581"/>
                      <a:pt x="8743" y="561"/>
                      <a:pt x="8743" y="521"/>
                    </a:cubicBezTo>
                    <a:lnTo>
                      <a:pt x="8783" y="171"/>
                    </a:lnTo>
                    <a:close/>
                    <a:moveTo>
                      <a:pt x="8713" y="0"/>
                    </a:moveTo>
                    <a:cubicBezTo>
                      <a:pt x="8673" y="10"/>
                      <a:pt x="8633" y="41"/>
                      <a:pt x="8633" y="81"/>
                    </a:cubicBezTo>
                    <a:lnTo>
                      <a:pt x="8603" y="331"/>
                    </a:lnTo>
                    <a:cubicBezTo>
                      <a:pt x="8543" y="281"/>
                      <a:pt x="8473" y="231"/>
                      <a:pt x="8403" y="191"/>
                    </a:cubicBezTo>
                    <a:cubicBezTo>
                      <a:pt x="8353" y="161"/>
                      <a:pt x="8293" y="131"/>
                      <a:pt x="8212" y="101"/>
                    </a:cubicBezTo>
                    <a:cubicBezTo>
                      <a:pt x="8132" y="81"/>
                      <a:pt x="8052" y="51"/>
                      <a:pt x="7972" y="41"/>
                    </a:cubicBezTo>
                    <a:cubicBezTo>
                      <a:pt x="7882" y="20"/>
                      <a:pt x="7782" y="10"/>
                      <a:pt x="7682" y="10"/>
                    </a:cubicBezTo>
                    <a:cubicBezTo>
                      <a:pt x="7592" y="10"/>
                      <a:pt x="7471" y="10"/>
                      <a:pt x="7351" y="31"/>
                    </a:cubicBezTo>
                    <a:cubicBezTo>
                      <a:pt x="7311" y="41"/>
                      <a:pt x="7281" y="81"/>
                      <a:pt x="7281" y="121"/>
                    </a:cubicBezTo>
                    <a:lnTo>
                      <a:pt x="7301" y="371"/>
                    </a:lnTo>
                    <a:cubicBezTo>
                      <a:pt x="7291" y="361"/>
                      <a:pt x="7271" y="351"/>
                      <a:pt x="7251" y="341"/>
                    </a:cubicBezTo>
                    <a:cubicBezTo>
                      <a:pt x="7201" y="311"/>
                      <a:pt x="7151" y="291"/>
                      <a:pt x="7081" y="271"/>
                    </a:cubicBezTo>
                    <a:cubicBezTo>
                      <a:pt x="6951" y="221"/>
                      <a:pt x="6790" y="191"/>
                      <a:pt x="6620" y="191"/>
                    </a:cubicBezTo>
                    <a:cubicBezTo>
                      <a:pt x="6420" y="191"/>
                      <a:pt x="6210" y="221"/>
                      <a:pt x="6009" y="281"/>
                    </a:cubicBezTo>
                    <a:cubicBezTo>
                      <a:pt x="5969" y="301"/>
                      <a:pt x="5939" y="351"/>
                      <a:pt x="5959" y="391"/>
                    </a:cubicBezTo>
                    <a:lnTo>
                      <a:pt x="6029" y="611"/>
                    </a:lnTo>
                    <a:cubicBezTo>
                      <a:pt x="5969" y="591"/>
                      <a:pt x="5889" y="571"/>
                      <a:pt x="5799" y="551"/>
                    </a:cubicBezTo>
                    <a:cubicBezTo>
                      <a:pt x="5728" y="541"/>
                      <a:pt x="5632" y="530"/>
                      <a:pt x="5518" y="530"/>
                    </a:cubicBezTo>
                    <a:cubicBezTo>
                      <a:pt x="5308" y="530"/>
                      <a:pt x="5035" y="565"/>
                      <a:pt x="4738" y="701"/>
                    </a:cubicBezTo>
                    <a:cubicBezTo>
                      <a:pt x="4718" y="701"/>
                      <a:pt x="4698" y="721"/>
                      <a:pt x="4688" y="741"/>
                    </a:cubicBezTo>
                    <a:cubicBezTo>
                      <a:pt x="4678" y="762"/>
                      <a:pt x="4688" y="792"/>
                      <a:pt x="4698" y="812"/>
                    </a:cubicBezTo>
                    <a:lnTo>
                      <a:pt x="4798" y="1022"/>
                    </a:lnTo>
                    <a:cubicBezTo>
                      <a:pt x="4718" y="1002"/>
                      <a:pt x="4637" y="992"/>
                      <a:pt x="4557" y="982"/>
                    </a:cubicBezTo>
                    <a:cubicBezTo>
                      <a:pt x="4513" y="978"/>
                      <a:pt x="4463" y="976"/>
                      <a:pt x="4410" y="976"/>
                    </a:cubicBezTo>
                    <a:cubicBezTo>
                      <a:pt x="4175" y="976"/>
                      <a:pt x="3860" y="1021"/>
                      <a:pt x="3526" y="1192"/>
                    </a:cubicBezTo>
                    <a:cubicBezTo>
                      <a:pt x="3496" y="1212"/>
                      <a:pt x="3486" y="1222"/>
                      <a:pt x="3476" y="1252"/>
                    </a:cubicBezTo>
                    <a:cubicBezTo>
                      <a:pt x="3476" y="1272"/>
                      <a:pt x="3476" y="1292"/>
                      <a:pt x="3486" y="1312"/>
                    </a:cubicBezTo>
                    <a:lnTo>
                      <a:pt x="3606" y="1513"/>
                    </a:lnTo>
                    <a:cubicBezTo>
                      <a:pt x="3536" y="1503"/>
                      <a:pt x="3456" y="1493"/>
                      <a:pt x="3366" y="1483"/>
                    </a:cubicBezTo>
                    <a:cubicBezTo>
                      <a:pt x="3340" y="1481"/>
                      <a:pt x="3314" y="1481"/>
                      <a:pt x="3285" y="1481"/>
                    </a:cubicBezTo>
                    <a:cubicBezTo>
                      <a:pt x="3047" y="1481"/>
                      <a:pt x="2712" y="1525"/>
                      <a:pt x="2344" y="1713"/>
                    </a:cubicBezTo>
                    <a:cubicBezTo>
                      <a:pt x="2324" y="1723"/>
                      <a:pt x="2304" y="1743"/>
                      <a:pt x="2304" y="1763"/>
                    </a:cubicBezTo>
                    <a:cubicBezTo>
                      <a:pt x="2294" y="1783"/>
                      <a:pt x="2294" y="1813"/>
                      <a:pt x="2314" y="1833"/>
                    </a:cubicBezTo>
                    <a:lnTo>
                      <a:pt x="2424" y="2033"/>
                    </a:lnTo>
                    <a:cubicBezTo>
                      <a:pt x="2364" y="2023"/>
                      <a:pt x="2284" y="2013"/>
                      <a:pt x="2184" y="2003"/>
                    </a:cubicBezTo>
                    <a:lnTo>
                      <a:pt x="2174" y="2003"/>
                    </a:lnTo>
                    <a:cubicBezTo>
                      <a:pt x="1854" y="2003"/>
                      <a:pt x="81" y="2734"/>
                      <a:pt x="61" y="2734"/>
                    </a:cubicBezTo>
                    <a:cubicBezTo>
                      <a:pt x="21" y="2754"/>
                      <a:pt x="1" y="2794"/>
                      <a:pt x="11" y="2834"/>
                    </a:cubicBezTo>
                    <a:cubicBezTo>
                      <a:pt x="21" y="2874"/>
                      <a:pt x="51" y="2905"/>
                      <a:pt x="91" y="2905"/>
                    </a:cubicBezTo>
                    <a:cubicBezTo>
                      <a:pt x="91" y="2905"/>
                      <a:pt x="101" y="2895"/>
                      <a:pt x="101" y="2895"/>
                    </a:cubicBezTo>
                    <a:lnTo>
                      <a:pt x="14872" y="902"/>
                    </a:lnTo>
                    <a:cubicBezTo>
                      <a:pt x="14912" y="902"/>
                      <a:pt x="14942" y="862"/>
                      <a:pt x="14942" y="822"/>
                    </a:cubicBezTo>
                    <a:cubicBezTo>
                      <a:pt x="14942" y="772"/>
                      <a:pt x="14902" y="741"/>
                      <a:pt x="14862" y="741"/>
                    </a:cubicBezTo>
                    <a:lnTo>
                      <a:pt x="12649" y="752"/>
                    </a:lnTo>
                    <a:cubicBezTo>
                      <a:pt x="12118" y="752"/>
                      <a:pt x="11587" y="631"/>
                      <a:pt x="11127" y="391"/>
                    </a:cubicBezTo>
                    <a:cubicBezTo>
                      <a:pt x="11076" y="371"/>
                      <a:pt x="11036" y="341"/>
                      <a:pt x="11006" y="321"/>
                    </a:cubicBezTo>
                    <a:cubicBezTo>
                      <a:pt x="10823" y="205"/>
                      <a:pt x="10508" y="70"/>
                      <a:pt x="10063" y="70"/>
                    </a:cubicBezTo>
                    <a:cubicBezTo>
                      <a:pt x="10047" y="70"/>
                      <a:pt x="10031" y="70"/>
                      <a:pt x="10015" y="71"/>
                    </a:cubicBezTo>
                    <a:cubicBezTo>
                      <a:pt x="9975" y="71"/>
                      <a:pt x="9935" y="101"/>
                      <a:pt x="9935" y="141"/>
                    </a:cubicBezTo>
                    <a:lnTo>
                      <a:pt x="9895" y="391"/>
                    </a:lnTo>
                    <a:cubicBezTo>
                      <a:pt x="9845" y="351"/>
                      <a:pt x="9785" y="301"/>
                      <a:pt x="9705" y="261"/>
                    </a:cubicBezTo>
                    <a:cubicBezTo>
                      <a:pt x="9514" y="141"/>
                      <a:pt x="9184" y="0"/>
                      <a:pt x="87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6" name="Google Shape;10896;p73"/>
              <p:cNvSpPr/>
              <p:nvPr/>
            </p:nvSpPr>
            <p:spPr>
              <a:xfrm>
                <a:off x="5053350" y="1416450"/>
                <a:ext cx="166000" cy="172050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82" extrusionOk="0">
                    <a:moveTo>
                      <a:pt x="6169" y="592"/>
                    </a:moveTo>
                    <a:lnTo>
                      <a:pt x="6169" y="592"/>
                    </a:lnTo>
                    <a:cubicBezTo>
                      <a:pt x="6119" y="692"/>
                      <a:pt x="6069" y="793"/>
                      <a:pt x="6019" y="913"/>
                    </a:cubicBezTo>
                    <a:cubicBezTo>
                      <a:pt x="5799" y="1383"/>
                      <a:pt x="5618" y="1914"/>
                      <a:pt x="5488" y="2465"/>
                    </a:cubicBezTo>
                    <a:cubicBezTo>
                      <a:pt x="5458" y="2605"/>
                      <a:pt x="5418" y="2705"/>
                      <a:pt x="5378" y="2785"/>
                    </a:cubicBezTo>
                    <a:lnTo>
                      <a:pt x="5168" y="2675"/>
                    </a:lnTo>
                    <a:cubicBezTo>
                      <a:pt x="5158" y="2665"/>
                      <a:pt x="5143" y="2660"/>
                      <a:pt x="5127" y="2660"/>
                    </a:cubicBezTo>
                    <a:cubicBezTo>
                      <a:pt x="5110" y="2660"/>
                      <a:pt x="5093" y="2665"/>
                      <a:pt x="5078" y="2675"/>
                    </a:cubicBezTo>
                    <a:cubicBezTo>
                      <a:pt x="5058" y="2695"/>
                      <a:pt x="5048" y="2735"/>
                      <a:pt x="5048" y="2765"/>
                    </a:cubicBezTo>
                    <a:cubicBezTo>
                      <a:pt x="5058" y="2775"/>
                      <a:pt x="5058" y="2795"/>
                      <a:pt x="5068" y="2835"/>
                    </a:cubicBezTo>
                    <a:cubicBezTo>
                      <a:pt x="5068" y="2896"/>
                      <a:pt x="5078" y="2956"/>
                      <a:pt x="5068" y="3016"/>
                    </a:cubicBezTo>
                    <a:cubicBezTo>
                      <a:pt x="5058" y="3056"/>
                      <a:pt x="5058" y="3096"/>
                      <a:pt x="5048" y="3146"/>
                    </a:cubicBezTo>
                    <a:cubicBezTo>
                      <a:pt x="5028" y="3196"/>
                      <a:pt x="5008" y="3246"/>
                      <a:pt x="4988" y="3296"/>
                    </a:cubicBezTo>
                    <a:cubicBezTo>
                      <a:pt x="4958" y="3356"/>
                      <a:pt x="4928" y="3406"/>
                      <a:pt x="4897" y="3456"/>
                    </a:cubicBezTo>
                    <a:cubicBezTo>
                      <a:pt x="4867" y="3486"/>
                      <a:pt x="4837" y="3526"/>
                      <a:pt x="4807" y="3566"/>
                    </a:cubicBezTo>
                    <a:lnTo>
                      <a:pt x="4637" y="3406"/>
                    </a:lnTo>
                    <a:cubicBezTo>
                      <a:pt x="4620" y="3395"/>
                      <a:pt x="4598" y="3390"/>
                      <a:pt x="4578" y="3390"/>
                    </a:cubicBezTo>
                    <a:cubicBezTo>
                      <a:pt x="4564" y="3390"/>
                      <a:pt x="4549" y="3392"/>
                      <a:pt x="4537" y="3396"/>
                    </a:cubicBezTo>
                    <a:cubicBezTo>
                      <a:pt x="4507" y="3416"/>
                      <a:pt x="4487" y="3446"/>
                      <a:pt x="4497" y="3486"/>
                    </a:cubicBezTo>
                    <a:cubicBezTo>
                      <a:pt x="4497" y="3486"/>
                      <a:pt x="4497" y="3506"/>
                      <a:pt x="4497" y="3546"/>
                    </a:cubicBezTo>
                    <a:cubicBezTo>
                      <a:pt x="4497" y="3566"/>
                      <a:pt x="4487" y="3597"/>
                      <a:pt x="4487" y="3627"/>
                    </a:cubicBezTo>
                    <a:cubicBezTo>
                      <a:pt x="4477" y="3657"/>
                      <a:pt x="4477" y="3697"/>
                      <a:pt x="4457" y="3737"/>
                    </a:cubicBezTo>
                    <a:cubicBezTo>
                      <a:pt x="4437" y="3827"/>
                      <a:pt x="4387" y="3917"/>
                      <a:pt x="4327" y="4007"/>
                    </a:cubicBezTo>
                    <a:cubicBezTo>
                      <a:pt x="4267" y="4087"/>
                      <a:pt x="4197" y="4167"/>
                      <a:pt x="4106" y="4237"/>
                    </a:cubicBezTo>
                    <a:lnTo>
                      <a:pt x="3976" y="4057"/>
                    </a:lnTo>
                    <a:cubicBezTo>
                      <a:pt x="3961" y="4035"/>
                      <a:pt x="3935" y="4023"/>
                      <a:pt x="3910" y="4023"/>
                    </a:cubicBezTo>
                    <a:cubicBezTo>
                      <a:pt x="3902" y="4023"/>
                      <a:pt x="3894" y="4025"/>
                      <a:pt x="3886" y="4027"/>
                    </a:cubicBezTo>
                    <a:cubicBezTo>
                      <a:pt x="3856" y="4037"/>
                      <a:pt x="3826" y="4067"/>
                      <a:pt x="3826" y="4097"/>
                    </a:cubicBezTo>
                    <a:cubicBezTo>
                      <a:pt x="3826" y="4097"/>
                      <a:pt x="3826" y="4127"/>
                      <a:pt x="3816" y="4167"/>
                    </a:cubicBezTo>
                    <a:cubicBezTo>
                      <a:pt x="3806" y="4197"/>
                      <a:pt x="3786" y="4267"/>
                      <a:pt x="3746" y="4358"/>
                    </a:cubicBezTo>
                    <a:cubicBezTo>
                      <a:pt x="3696" y="4458"/>
                      <a:pt x="3576" y="4648"/>
                      <a:pt x="3335" y="4808"/>
                    </a:cubicBezTo>
                    <a:lnTo>
                      <a:pt x="3235" y="4608"/>
                    </a:lnTo>
                    <a:cubicBezTo>
                      <a:pt x="3219" y="4583"/>
                      <a:pt x="3195" y="4565"/>
                      <a:pt x="3165" y="4565"/>
                    </a:cubicBezTo>
                    <a:cubicBezTo>
                      <a:pt x="3159" y="4565"/>
                      <a:pt x="3152" y="4566"/>
                      <a:pt x="3145" y="4568"/>
                    </a:cubicBezTo>
                    <a:cubicBezTo>
                      <a:pt x="3115" y="4568"/>
                      <a:pt x="3085" y="4598"/>
                      <a:pt x="3075" y="4628"/>
                    </a:cubicBezTo>
                    <a:cubicBezTo>
                      <a:pt x="3075" y="4638"/>
                      <a:pt x="3075" y="4658"/>
                      <a:pt x="3055" y="4698"/>
                    </a:cubicBezTo>
                    <a:cubicBezTo>
                      <a:pt x="3045" y="4738"/>
                      <a:pt x="3015" y="4808"/>
                      <a:pt x="2975" y="4888"/>
                    </a:cubicBezTo>
                    <a:cubicBezTo>
                      <a:pt x="2895" y="5008"/>
                      <a:pt x="2764" y="5179"/>
                      <a:pt x="2534" y="5309"/>
                    </a:cubicBezTo>
                    <a:lnTo>
                      <a:pt x="2444" y="5099"/>
                    </a:lnTo>
                    <a:cubicBezTo>
                      <a:pt x="2424" y="5069"/>
                      <a:pt x="2394" y="5049"/>
                      <a:pt x="2364" y="5049"/>
                    </a:cubicBezTo>
                    <a:cubicBezTo>
                      <a:pt x="2324" y="5049"/>
                      <a:pt x="2294" y="5079"/>
                      <a:pt x="2284" y="5109"/>
                    </a:cubicBezTo>
                    <a:cubicBezTo>
                      <a:pt x="2284" y="5109"/>
                      <a:pt x="2254" y="5229"/>
                      <a:pt x="2164" y="5369"/>
                    </a:cubicBezTo>
                    <a:cubicBezTo>
                      <a:pt x="2084" y="5479"/>
                      <a:pt x="1943" y="5649"/>
                      <a:pt x="1723" y="5780"/>
                    </a:cubicBezTo>
                    <a:lnTo>
                      <a:pt x="1623" y="5569"/>
                    </a:lnTo>
                    <a:cubicBezTo>
                      <a:pt x="1613" y="5539"/>
                      <a:pt x="1583" y="5519"/>
                      <a:pt x="1543" y="5519"/>
                    </a:cubicBezTo>
                    <a:cubicBezTo>
                      <a:pt x="1513" y="5519"/>
                      <a:pt x="1483" y="5549"/>
                      <a:pt x="1473" y="5579"/>
                    </a:cubicBezTo>
                    <a:cubicBezTo>
                      <a:pt x="1473" y="5589"/>
                      <a:pt x="1443" y="5699"/>
                      <a:pt x="1353" y="5840"/>
                    </a:cubicBezTo>
                    <a:cubicBezTo>
                      <a:pt x="1312" y="5900"/>
                      <a:pt x="1012" y="6120"/>
                      <a:pt x="632" y="6360"/>
                    </a:cubicBezTo>
                    <a:lnTo>
                      <a:pt x="6169" y="592"/>
                    </a:lnTo>
                    <a:close/>
                    <a:moveTo>
                      <a:pt x="6541" y="0"/>
                    </a:moveTo>
                    <a:cubicBezTo>
                      <a:pt x="6518" y="0"/>
                      <a:pt x="6496" y="10"/>
                      <a:pt x="6480" y="32"/>
                    </a:cubicBezTo>
                    <a:lnTo>
                      <a:pt x="31" y="6751"/>
                    </a:lnTo>
                    <a:cubicBezTo>
                      <a:pt x="1" y="6781"/>
                      <a:pt x="1" y="6831"/>
                      <a:pt x="31" y="6861"/>
                    </a:cubicBezTo>
                    <a:cubicBezTo>
                      <a:pt x="41" y="6881"/>
                      <a:pt x="71" y="6881"/>
                      <a:pt x="91" y="6881"/>
                    </a:cubicBezTo>
                    <a:cubicBezTo>
                      <a:pt x="111" y="6881"/>
                      <a:pt x="121" y="6881"/>
                      <a:pt x="131" y="6871"/>
                    </a:cubicBezTo>
                    <a:cubicBezTo>
                      <a:pt x="341" y="6741"/>
                      <a:pt x="1393" y="6090"/>
                      <a:pt x="1493" y="5930"/>
                    </a:cubicBezTo>
                    <a:cubicBezTo>
                      <a:pt x="1523" y="5890"/>
                      <a:pt x="1543" y="5850"/>
                      <a:pt x="1553" y="5820"/>
                    </a:cubicBezTo>
                    <a:lnTo>
                      <a:pt x="1603" y="5930"/>
                    </a:lnTo>
                    <a:cubicBezTo>
                      <a:pt x="1613" y="5950"/>
                      <a:pt x="1633" y="5960"/>
                      <a:pt x="1653" y="5970"/>
                    </a:cubicBezTo>
                    <a:cubicBezTo>
                      <a:pt x="1663" y="5975"/>
                      <a:pt x="1675" y="5977"/>
                      <a:pt x="1688" y="5977"/>
                    </a:cubicBezTo>
                    <a:cubicBezTo>
                      <a:pt x="1701" y="5977"/>
                      <a:pt x="1713" y="5975"/>
                      <a:pt x="1723" y="5970"/>
                    </a:cubicBezTo>
                    <a:cubicBezTo>
                      <a:pt x="2023" y="5820"/>
                      <a:pt x="2204" y="5609"/>
                      <a:pt x="2304" y="5459"/>
                    </a:cubicBezTo>
                    <a:cubicBezTo>
                      <a:pt x="2324" y="5419"/>
                      <a:pt x="2354" y="5379"/>
                      <a:pt x="2364" y="5349"/>
                    </a:cubicBezTo>
                    <a:lnTo>
                      <a:pt x="2414" y="5459"/>
                    </a:lnTo>
                    <a:cubicBezTo>
                      <a:pt x="2424" y="5479"/>
                      <a:pt x="2444" y="5489"/>
                      <a:pt x="2464" y="5499"/>
                    </a:cubicBezTo>
                    <a:cubicBezTo>
                      <a:pt x="2474" y="5504"/>
                      <a:pt x="2487" y="5507"/>
                      <a:pt x="2499" y="5507"/>
                    </a:cubicBezTo>
                    <a:cubicBezTo>
                      <a:pt x="2512" y="5507"/>
                      <a:pt x="2524" y="5504"/>
                      <a:pt x="2534" y="5499"/>
                    </a:cubicBezTo>
                    <a:cubicBezTo>
                      <a:pt x="2845" y="5339"/>
                      <a:pt x="3025" y="5129"/>
                      <a:pt x="3115" y="4968"/>
                    </a:cubicBezTo>
                    <a:cubicBezTo>
                      <a:pt x="3135" y="4928"/>
                      <a:pt x="3155" y="4888"/>
                      <a:pt x="3175" y="4858"/>
                    </a:cubicBezTo>
                    <a:lnTo>
                      <a:pt x="3235" y="4968"/>
                    </a:lnTo>
                    <a:cubicBezTo>
                      <a:pt x="3245" y="4988"/>
                      <a:pt x="3265" y="4998"/>
                      <a:pt x="3285" y="5008"/>
                    </a:cubicBezTo>
                    <a:cubicBezTo>
                      <a:pt x="3305" y="5008"/>
                      <a:pt x="3325" y="5008"/>
                      <a:pt x="3345" y="4998"/>
                    </a:cubicBezTo>
                    <a:cubicBezTo>
                      <a:pt x="3676" y="4808"/>
                      <a:pt x="3836" y="4558"/>
                      <a:pt x="3896" y="4428"/>
                    </a:cubicBezTo>
                    <a:cubicBezTo>
                      <a:pt x="3916" y="4378"/>
                      <a:pt x="3936" y="4338"/>
                      <a:pt x="3946" y="4297"/>
                    </a:cubicBezTo>
                    <a:lnTo>
                      <a:pt x="4026" y="4408"/>
                    </a:lnTo>
                    <a:cubicBezTo>
                      <a:pt x="4039" y="4427"/>
                      <a:pt x="4069" y="4438"/>
                      <a:pt x="4096" y="4438"/>
                    </a:cubicBezTo>
                    <a:cubicBezTo>
                      <a:pt x="4111" y="4438"/>
                      <a:pt x="4126" y="4435"/>
                      <a:pt x="4136" y="4428"/>
                    </a:cubicBezTo>
                    <a:cubicBezTo>
                      <a:pt x="4267" y="4338"/>
                      <a:pt x="4377" y="4227"/>
                      <a:pt x="4467" y="4097"/>
                    </a:cubicBezTo>
                    <a:cubicBezTo>
                      <a:pt x="4537" y="3997"/>
                      <a:pt x="4587" y="3887"/>
                      <a:pt x="4617" y="3787"/>
                    </a:cubicBezTo>
                    <a:cubicBezTo>
                      <a:pt x="4637" y="3737"/>
                      <a:pt x="4647" y="3697"/>
                      <a:pt x="4647" y="3657"/>
                    </a:cubicBezTo>
                    <a:lnTo>
                      <a:pt x="4647" y="3647"/>
                    </a:lnTo>
                    <a:lnTo>
                      <a:pt x="4757" y="3747"/>
                    </a:lnTo>
                    <a:cubicBezTo>
                      <a:pt x="4771" y="3756"/>
                      <a:pt x="4788" y="3761"/>
                      <a:pt x="4806" y="3761"/>
                    </a:cubicBezTo>
                    <a:cubicBezTo>
                      <a:pt x="4828" y="3761"/>
                      <a:pt x="4851" y="3753"/>
                      <a:pt x="4867" y="3737"/>
                    </a:cubicBezTo>
                    <a:cubicBezTo>
                      <a:pt x="4938" y="3677"/>
                      <a:pt x="4988" y="3607"/>
                      <a:pt x="5028" y="3546"/>
                    </a:cubicBezTo>
                    <a:cubicBezTo>
                      <a:pt x="5068" y="3496"/>
                      <a:pt x="5108" y="3436"/>
                      <a:pt x="5138" y="3366"/>
                    </a:cubicBezTo>
                    <a:cubicBezTo>
                      <a:pt x="5168" y="3306"/>
                      <a:pt x="5188" y="3256"/>
                      <a:pt x="5208" y="3186"/>
                    </a:cubicBezTo>
                    <a:cubicBezTo>
                      <a:pt x="5218" y="3136"/>
                      <a:pt x="5228" y="3076"/>
                      <a:pt x="5228" y="3036"/>
                    </a:cubicBezTo>
                    <a:cubicBezTo>
                      <a:pt x="5238" y="2986"/>
                      <a:pt x="5238" y="2946"/>
                      <a:pt x="5238" y="2896"/>
                    </a:cubicBezTo>
                    <a:lnTo>
                      <a:pt x="5368" y="2966"/>
                    </a:lnTo>
                    <a:cubicBezTo>
                      <a:pt x="5379" y="2973"/>
                      <a:pt x="5392" y="2976"/>
                      <a:pt x="5405" y="2976"/>
                    </a:cubicBezTo>
                    <a:cubicBezTo>
                      <a:pt x="5430" y="2976"/>
                      <a:pt x="5455" y="2965"/>
                      <a:pt x="5468" y="2946"/>
                    </a:cubicBezTo>
                    <a:cubicBezTo>
                      <a:pt x="5538" y="2855"/>
                      <a:pt x="5598" y="2705"/>
                      <a:pt x="5649" y="2505"/>
                    </a:cubicBezTo>
                    <a:cubicBezTo>
                      <a:pt x="5779" y="1954"/>
                      <a:pt x="5959" y="1443"/>
                      <a:pt x="6169" y="983"/>
                    </a:cubicBezTo>
                    <a:cubicBezTo>
                      <a:pt x="6430" y="422"/>
                      <a:pt x="6550" y="212"/>
                      <a:pt x="6610" y="132"/>
                    </a:cubicBezTo>
                    <a:cubicBezTo>
                      <a:pt x="6640" y="102"/>
                      <a:pt x="6630" y="52"/>
                      <a:pt x="6600" y="22"/>
                    </a:cubicBezTo>
                    <a:cubicBezTo>
                      <a:pt x="6581" y="8"/>
                      <a:pt x="6561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7" name="Google Shape;10897;p73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cubicBezTo>
                      <a:pt x="6320" y="111"/>
                      <a:pt x="5959" y="301"/>
                      <a:pt x="5599" y="491"/>
                    </a:cubicBezTo>
                    <a:cubicBezTo>
                      <a:pt x="5118" y="732"/>
                      <a:pt x="4617" y="922"/>
                      <a:pt x="4096" y="1072"/>
                    </a:cubicBezTo>
                    <a:cubicBezTo>
                      <a:pt x="3936" y="1112"/>
                      <a:pt x="3776" y="1172"/>
                      <a:pt x="3686" y="1252"/>
                    </a:cubicBezTo>
                    <a:lnTo>
                      <a:pt x="3846" y="1513"/>
                    </a:lnTo>
                    <a:cubicBezTo>
                      <a:pt x="3846" y="1513"/>
                      <a:pt x="3816" y="1513"/>
                      <a:pt x="3766" y="1503"/>
                    </a:cubicBezTo>
                    <a:cubicBezTo>
                      <a:pt x="3726" y="1503"/>
                      <a:pt x="3656" y="1503"/>
                      <a:pt x="3566" y="1513"/>
                    </a:cubicBezTo>
                    <a:cubicBezTo>
                      <a:pt x="3526" y="1523"/>
                      <a:pt x="3476" y="1523"/>
                      <a:pt x="3426" y="1543"/>
                    </a:cubicBezTo>
                    <a:cubicBezTo>
                      <a:pt x="3375" y="1563"/>
                      <a:pt x="3325" y="1583"/>
                      <a:pt x="3265" y="1613"/>
                    </a:cubicBezTo>
                    <a:cubicBezTo>
                      <a:pt x="3215" y="1643"/>
                      <a:pt x="3155" y="1673"/>
                      <a:pt x="3095" y="1723"/>
                    </a:cubicBezTo>
                    <a:cubicBezTo>
                      <a:pt x="3045" y="1763"/>
                      <a:pt x="2985" y="1813"/>
                      <a:pt x="2925" y="1883"/>
                    </a:cubicBezTo>
                    <a:lnTo>
                      <a:pt x="3145" y="2104"/>
                    </a:lnTo>
                    <a:lnTo>
                      <a:pt x="3065" y="2104"/>
                    </a:lnTo>
                    <a:cubicBezTo>
                      <a:pt x="3035" y="2104"/>
                      <a:pt x="3005" y="2114"/>
                      <a:pt x="2975" y="2114"/>
                    </a:cubicBezTo>
                    <a:cubicBezTo>
                      <a:pt x="2935" y="2124"/>
                      <a:pt x="2895" y="2134"/>
                      <a:pt x="2855" y="2154"/>
                    </a:cubicBezTo>
                    <a:cubicBezTo>
                      <a:pt x="2775" y="2184"/>
                      <a:pt x="2674" y="2234"/>
                      <a:pt x="2574" y="2304"/>
                    </a:cubicBezTo>
                    <a:cubicBezTo>
                      <a:pt x="2474" y="2384"/>
                      <a:pt x="2374" y="2484"/>
                      <a:pt x="2284" y="2624"/>
                    </a:cubicBezTo>
                    <a:lnTo>
                      <a:pt x="2544" y="2794"/>
                    </a:lnTo>
                    <a:cubicBezTo>
                      <a:pt x="2544" y="2794"/>
                      <a:pt x="2514" y="2805"/>
                      <a:pt x="2464" y="2815"/>
                    </a:cubicBezTo>
                    <a:cubicBezTo>
                      <a:pt x="2404" y="2825"/>
                      <a:pt x="2334" y="2855"/>
                      <a:pt x="2254" y="2895"/>
                    </a:cubicBezTo>
                    <a:cubicBezTo>
                      <a:pt x="2094" y="2985"/>
                      <a:pt x="1893" y="3145"/>
                      <a:pt x="1743" y="3435"/>
                    </a:cubicBezTo>
                    <a:lnTo>
                      <a:pt x="2024" y="3566"/>
                    </a:lnTo>
                    <a:cubicBezTo>
                      <a:pt x="2024" y="3566"/>
                      <a:pt x="1994" y="3576"/>
                      <a:pt x="1943" y="3596"/>
                    </a:cubicBezTo>
                    <a:cubicBezTo>
                      <a:pt x="1903" y="3616"/>
                      <a:pt x="1833" y="3646"/>
                      <a:pt x="1753" y="3696"/>
                    </a:cubicBezTo>
                    <a:cubicBezTo>
                      <a:pt x="1593" y="3796"/>
                      <a:pt x="1413" y="3976"/>
                      <a:pt x="1283" y="4267"/>
                    </a:cubicBezTo>
                    <a:lnTo>
                      <a:pt x="1573" y="4377"/>
                    </a:lnTo>
                    <a:cubicBezTo>
                      <a:pt x="1573" y="4377"/>
                      <a:pt x="1453" y="4417"/>
                      <a:pt x="1303" y="4527"/>
                    </a:cubicBezTo>
                    <a:cubicBezTo>
                      <a:pt x="1152" y="4637"/>
                      <a:pt x="972" y="4817"/>
                      <a:pt x="842" y="5098"/>
                    </a:cubicBezTo>
                    <a:lnTo>
                      <a:pt x="1142" y="5218"/>
                    </a:lnTo>
                    <a:cubicBezTo>
                      <a:pt x="1142" y="5218"/>
                      <a:pt x="1022" y="5248"/>
                      <a:pt x="862" y="5358"/>
                    </a:cubicBezTo>
                    <a:cubicBezTo>
                      <a:pt x="712" y="5458"/>
                      <a:pt x="21" y="6680"/>
                      <a:pt x="1" y="6720"/>
                    </a:cubicBezTo>
                    <a:lnTo>
                      <a:pt x="645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8" name="Google Shape;10898;p73"/>
              <p:cNvSpPr/>
              <p:nvPr/>
            </p:nvSpPr>
            <p:spPr>
              <a:xfrm>
                <a:off x="5053350" y="1416525"/>
                <a:ext cx="166000" cy="171975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79" extrusionOk="0">
                    <a:moveTo>
                      <a:pt x="6059" y="469"/>
                    </a:moveTo>
                    <a:lnTo>
                      <a:pt x="511" y="6247"/>
                    </a:lnTo>
                    <a:cubicBezTo>
                      <a:pt x="722" y="5887"/>
                      <a:pt x="942" y="5546"/>
                      <a:pt x="1002" y="5496"/>
                    </a:cubicBezTo>
                    <a:cubicBezTo>
                      <a:pt x="1142" y="5406"/>
                      <a:pt x="1252" y="5376"/>
                      <a:pt x="1252" y="5366"/>
                    </a:cubicBezTo>
                    <a:cubicBezTo>
                      <a:pt x="1282" y="5356"/>
                      <a:pt x="1312" y="5326"/>
                      <a:pt x="1312" y="5296"/>
                    </a:cubicBezTo>
                    <a:cubicBezTo>
                      <a:pt x="1312" y="5256"/>
                      <a:pt x="1292" y="5226"/>
                      <a:pt x="1262" y="5216"/>
                    </a:cubicBezTo>
                    <a:lnTo>
                      <a:pt x="1052" y="5126"/>
                    </a:lnTo>
                    <a:cubicBezTo>
                      <a:pt x="1172" y="4895"/>
                      <a:pt x="1322" y="4755"/>
                      <a:pt x="1443" y="4675"/>
                    </a:cubicBezTo>
                    <a:cubicBezTo>
                      <a:pt x="1583" y="4575"/>
                      <a:pt x="1693" y="4535"/>
                      <a:pt x="1693" y="4535"/>
                    </a:cubicBezTo>
                    <a:cubicBezTo>
                      <a:pt x="1723" y="4525"/>
                      <a:pt x="1743" y="4495"/>
                      <a:pt x="1753" y="4465"/>
                    </a:cubicBezTo>
                    <a:cubicBezTo>
                      <a:pt x="1753" y="4425"/>
                      <a:pt x="1733" y="4395"/>
                      <a:pt x="1693" y="4385"/>
                    </a:cubicBezTo>
                    <a:lnTo>
                      <a:pt x="1483" y="4294"/>
                    </a:lnTo>
                    <a:cubicBezTo>
                      <a:pt x="1603" y="4064"/>
                      <a:pt x="1773" y="3924"/>
                      <a:pt x="1883" y="3844"/>
                    </a:cubicBezTo>
                    <a:cubicBezTo>
                      <a:pt x="1963" y="3794"/>
                      <a:pt x="2023" y="3764"/>
                      <a:pt x="2074" y="3754"/>
                    </a:cubicBezTo>
                    <a:cubicBezTo>
                      <a:pt x="2104" y="3734"/>
                      <a:pt x="2134" y="3724"/>
                      <a:pt x="2134" y="3724"/>
                    </a:cubicBezTo>
                    <a:cubicBezTo>
                      <a:pt x="2174" y="3724"/>
                      <a:pt x="2194" y="3694"/>
                      <a:pt x="2204" y="3654"/>
                    </a:cubicBezTo>
                    <a:cubicBezTo>
                      <a:pt x="2204" y="3624"/>
                      <a:pt x="2184" y="3583"/>
                      <a:pt x="2154" y="3573"/>
                    </a:cubicBezTo>
                    <a:lnTo>
                      <a:pt x="1953" y="3473"/>
                    </a:lnTo>
                    <a:cubicBezTo>
                      <a:pt x="2094" y="3223"/>
                      <a:pt x="2284" y="3103"/>
                      <a:pt x="2384" y="3043"/>
                    </a:cubicBezTo>
                    <a:cubicBezTo>
                      <a:pt x="2474" y="3003"/>
                      <a:pt x="2534" y="2983"/>
                      <a:pt x="2574" y="2973"/>
                    </a:cubicBezTo>
                    <a:cubicBezTo>
                      <a:pt x="2614" y="2963"/>
                      <a:pt x="2634" y="2963"/>
                      <a:pt x="2634" y="2963"/>
                    </a:cubicBezTo>
                    <a:cubicBezTo>
                      <a:pt x="2674" y="2953"/>
                      <a:pt x="2704" y="2933"/>
                      <a:pt x="2714" y="2893"/>
                    </a:cubicBezTo>
                    <a:cubicBezTo>
                      <a:pt x="2714" y="2862"/>
                      <a:pt x="2704" y="2822"/>
                      <a:pt x="2674" y="2802"/>
                    </a:cubicBezTo>
                    <a:lnTo>
                      <a:pt x="2484" y="2682"/>
                    </a:lnTo>
                    <a:cubicBezTo>
                      <a:pt x="2554" y="2592"/>
                      <a:pt x="2624" y="2512"/>
                      <a:pt x="2714" y="2452"/>
                    </a:cubicBezTo>
                    <a:cubicBezTo>
                      <a:pt x="2795" y="2382"/>
                      <a:pt x="2885" y="2342"/>
                      <a:pt x="2975" y="2312"/>
                    </a:cubicBezTo>
                    <a:cubicBezTo>
                      <a:pt x="3015" y="2292"/>
                      <a:pt x="3045" y="2282"/>
                      <a:pt x="3075" y="2282"/>
                    </a:cubicBezTo>
                    <a:cubicBezTo>
                      <a:pt x="3115" y="2272"/>
                      <a:pt x="3135" y="2272"/>
                      <a:pt x="3165" y="2262"/>
                    </a:cubicBezTo>
                    <a:lnTo>
                      <a:pt x="3225" y="2262"/>
                    </a:lnTo>
                    <a:cubicBezTo>
                      <a:pt x="3255" y="2262"/>
                      <a:pt x="3295" y="2252"/>
                      <a:pt x="3305" y="2212"/>
                    </a:cubicBezTo>
                    <a:cubicBezTo>
                      <a:pt x="3325" y="2182"/>
                      <a:pt x="3315" y="2151"/>
                      <a:pt x="3295" y="2121"/>
                    </a:cubicBezTo>
                    <a:lnTo>
                      <a:pt x="3135" y="1961"/>
                    </a:lnTo>
                    <a:cubicBezTo>
                      <a:pt x="3165" y="1921"/>
                      <a:pt x="3205" y="1891"/>
                      <a:pt x="3235" y="1861"/>
                    </a:cubicBezTo>
                    <a:cubicBezTo>
                      <a:pt x="3285" y="1821"/>
                      <a:pt x="3345" y="1791"/>
                      <a:pt x="3395" y="1761"/>
                    </a:cubicBezTo>
                    <a:cubicBezTo>
                      <a:pt x="3445" y="1741"/>
                      <a:pt x="3496" y="1721"/>
                      <a:pt x="3546" y="1701"/>
                    </a:cubicBezTo>
                    <a:cubicBezTo>
                      <a:pt x="3586" y="1691"/>
                      <a:pt x="3626" y="1681"/>
                      <a:pt x="3666" y="1671"/>
                    </a:cubicBezTo>
                    <a:cubicBezTo>
                      <a:pt x="3696" y="1666"/>
                      <a:pt x="3726" y="1663"/>
                      <a:pt x="3757" y="1663"/>
                    </a:cubicBezTo>
                    <a:cubicBezTo>
                      <a:pt x="3788" y="1663"/>
                      <a:pt x="3821" y="1666"/>
                      <a:pt x="3856" y="1671"/>
                    </a:cubicBezTo>
                    <a:cubicBezTo>
                      <a:pt x="3886" y="1671"/>
                      <a:pt x="3916" y="1671"/>
                      <a:pt x="3916" y="1681"/>
                    </a:cubicBezTo>
                    <a:cubicBezTo>
                      <a:pt x="3956" y="1681"/>
                      <a:pt x="3986" y="1671"/>
                      <a:pt x="4006" y="1641"/>
                    </a:cubicBezTo>
                    <a:cubicBezTo>
                      <a:pt x="4026" y="1621"/>
                      <a:pt x="4026" y="1581"/>
                      <a:pt x="4006" y="1551"/>
                    </a:cubicBezTo>
                    <a:lnTo>
                      <a:pt x="3886" y="1350"/>
                    </a:lnTo>
                    <a:cubicBezTo>
                      <a:pt x="3966" y="1310"/>
                      <a:pt x="4076" y="1260"/>
                      <a:pt x="4207" y="1230"/>
                    </a:cubicBezTo>
                    <a:cubicBezTo>
                      <a:pt x="4747" y="1080"/>
                      <a:pt x="5248" y="880"/>
                      <a:pt x="5719" y="639"/>
                    </a:cubicBezTo>
                    <a:cubicBezTo>
                      <a:pt x="5849" y="579"/>
                      <a:pt x="5959" y="519"/>
                      <a:pt x="6059" y="469"/>
                    </a:cubicBezTo>
                    <a:close/>
                    <a:moveTo>
                      <a:pt x="6543" y="0"/>
                    </a:moveTo>
                    <a:cubicBezTo>
                      <a:pt x="6525" y="0"/>
                      <a:pt x="6506" y="6"/>
                      <a:pt x="6490" y="19"/>
                    </a:cubicBezTo>
                    <a:cubicBezTo>
                      <a:pt x="6420" y="79"/>
                      <a:pt x="6209" y="209"/>
                      <a:pt x="5649" y="489"/>
                    </a:cubicBezTo>
                    <a:cubicBezTo>
                      <a:pt x="5188" y="730"/>
                      <a:pt x="4687" y="920"/>
                      <a:pt x="4166" y="1060"/>
                    </a:cubicBezTo>
                    <a:cubicBezTo>
                      <a:pt x="3966" y="1120"/>
                      <a:pt x="3816" y="1190"/>
                      <a:pt x="3726" y="1260"/>
                    </a:cubicBezTo>
                    <a:cubicBezTo>
                      <a:pt x="3686" y="1290"/>
                      <a:pt x="3686" y="1340"/>
                      <a:pt x="3706" y="1370"/>
                    </a:cubicBezTo>
                    <a:lnTo>
                      <a:pt x="3776" y="1501"/>
                    </a:lnTo>
                    <a:cubicBezTo>
                      <a:pt x="3736" y="1501"/>
                      <a:pt x="3686" y="1501"/>
                      <a:pt x="3646" y="1511"/>
                    </a:cubicBezTo>
                    <a:cubicBezTo>
                      <a:pt x="3596" y="1511"/>
                      <a:pt x="3546" y="1521"/>
                      <a:pt x="3486" y="1541"/>
                    </a:cubicBezTo>
                    <a:cubicBezTo>
                      <a:pt x="3435" y="1561"/>
                      <a:pt x="3375" y="1591"/>
                      <a:pt x="3315" y="1611"/>
                    </a:cubicBezTo>
                    <a:cubicBezTo>
                      <a:pt x="3255" y="1651"/>
                      <a:pt x="3195" y="1691"/>
                      <a:pt x="3135" y="1731"/>
                    </a:cubicBezTo>
                    <a:cubicBezTo>
                      <a:pt x="3085" y="1771"/>
                      <a:pt x="3015" y="1831"/>
                      <a:pt x="2955" y="1901"/>
                    </a:cubicBezTo>
                    <a:cubicBezTo>
                      <a:pt x="2925" y="1931"/>
                      <a:pt x="2925" y="1981"/>
                      <a:pt x="2955" y="2011"/>
                    </a:cubicBezTo>
                    <a:lnTo>
                      <a:pt x="3055" y="2111"/>
                    </a:lnTo>
                    <a:lnTo>
                      <a:pt x="3045" y="2111"/>
                    </a:lnTo>
                    <a:cubicBezTo>
                      <a:pt x="3005" y="2121"/>
                      <a:pt x="2965" y="2131"/>
                      <a:pt x="2915" y="2151"/>
                    </a:cubicBezTo>
                    <a:cubicBezTo>
                      <a:pt x="2815" y="2182"/>
                      <a:pt x="2714" y="2242"/>
                      <a:pt x="2614" y="2322"/>
                    </a:cubicBezTo>
                    <a:cubicBezTo>
                      <a:pt x="2494" y="2412"/>
                      <a:pt x="2384" y="2522"/>
                      <a:pt x="2304" y="2652"/>
                    </a:cubicBezTo>
                    <a:cubicBezTo>
                      <a:pt x="2274" y="2692"/>
                      <a:pt x="2284" y="2742"/>
                      <a:pt x="2324" y="2772"/>
                    </a:cubicBezTo>
                    <a:lnTo>
                      <a:pt x="2434" y="2842"/>
                    </a:lnTo>
                    <a:cubicBezTo>
                      <a:pt x="2394" y="2852"/>
                      <a:pt x="2354" y="2872"/>
                      <a:pt x="2304" y="2903"/>
                    </a:cubicBezTo>
                    <a:cubicBezTo>
                      <a:pt x="2174" y="2973"/>
                      <a:pt x="1933" y="3133"/>
                      <a:pt x="1763" y="3473"/>
                    </a:cubicBezTo>
                    <a:cubicBezTo>
                      <a:pt x="1753" y="3493"/>
                      <a:pt x="1743" y="3513"/>
                      <a:pt x="1753" y="3533"/>
                    </a:cubicBezTo>
                    <a:cubicBezTo>
                      <a:pt x="1763" y="3553"/>
                      <a:pt x="1773" y="3573"/>
                      <a:pt x="1793" y="3583"/>
                    </a:cubicBezTo>
                    <a:lnTo>
                      <a:pt x="1913" y="3644"/>
                    </a:lnTo>
                    <a:cubicBezTo>
                      <a:pt x="1873" y="3654"/>
                      <a:pt x="1833" y="3684"/>
                      <a:pt x="1793" y="3704"/>
                    </a:cubicBezTo>
                    <a:cubicBezTo>
                      <a:pt x="1643" y="3804"/>
                      <a:pt x="1433" y="3984"/>
                      <a:pt x="1292" y="4304"/>
                    </a:cubicBezTo>
                    <a:cubicBezTo>
                      <a:pt x="1282" y="4325"/>
                      <a:pt x="1282" y="4355"/>
                      <a:pt x="1292" y="4375"/>
                    </a:cubicBezTo>
                    <a:cubicBezTo>
                      <a:pt x="1302" y="4395"/>
                      <a:pt x="1322" y="4415"/>
                      <a:pt x="1343" y="4425"/>
                    </a:cubicBezTo>
                    <a:lnTo>
                      <a:pt x="1453" y="4465"/>
                    </a:lnTo>
                    <a:cubicBezTo>
                      <a:pt x="1423" y="4485"/>
                      <a:pt x="1383" y="4505"/>
                      <a:pt x="1343" y="4535"/>
                    </a:cubicBezTo>
                    <a:cubicBezTo>
                      <a:pt x="1202" y="4635"/>
                      <a:pt x="1002" y="4825"/>
                      <a:pt x="862" y="5136"/>
                    </a:cubicBezTo>
                    <a:cubicBezTo>
                      <a:pt x="852" y="5156"/>
                      <a:pt x="852" y="5186"/>
                      <a:pt x="862" y="5206"/>
                    </a:cubicBezTo>
                    <a:cubicBezTo>
                      <a:pt x="862" y="5226"/>
                      <a:pt x="882" y="5246"/>
                      <a:pt x="902" y="5246"/>
                    </a:cubicBezTo>
                    <a:lnTo>
                      <a:pt x="1012" y="5296"/>
                    </a:lnTo>
                    <a:cubicBezTo>
                      <a:pt x="982" y="5316"/>
                      <a:pt x="942" y="5336"/>
                      <a:pt x="912" y="5366"/>
                    </a:cubicBezTo>
                    <a:cubicBezTo>
                      <a:pt x="732" y="5486"/>
                      <a:pt x="51" y="6708"/>
                      <a:pt x="21" y="6758"/>
                    </a:cubicBezTo>
                    <a:cubicBezTo>
                      <a:pt x="1" y="6798"/>
                      <a:pt x="11" y="6838"/>
                      <a:pt x="41" y="6868"/>
                    </a:cubicBezTo>
                    <a:cubicBezTo>
                      <a:pt x="61" y="6878"/>
                      <a:pt x="71" y="6878"/>
                      <a:pt x="91" y="6878"/>
                    </a:cubicBezTo>
                    <a:cubicBezTo>
                      <a:pt x="111" y="6878"/>
                      <a:pt x="141" y="6878"/>
                      <a:pt x="151" y="6858"/>
                    </a:cubicBezTo>
                    <a:lnTo>
                      <a:pt x="6600" y="139"/>
                    </a:lnTo>
                    <a:cubicBezTo>
                      <a:pt x="6630" y="109"/>
                      <a:pt x="6640" y="59"/>
                      <a:pt x="6610" y="29"/>
                    </a:cubicBezTo>
                    <a:cubicBezTo>
                      <a:pt x="6592" y="11"/>
                      <a:pt x="6568" y="0"/>
                      <a:pt x="6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9" name="Google Shape;10899;p73"/>
              <p:cNvSpPr/>
              <p:nvPr/>
            </p:nvSpPr>
            <p:spPr>
              <a:xfrm>
                <a:off x="5066625" y="1308250"/>
                <a:ext cx="11525" cy="27875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115" extrusionOk="0">
                    <a:moveTo>
                      <a:pt x="95" y="1"/>
                    </a:moveTo>
                    <a:cubicBezTo>
                      <a:pt x="87" y="1"/>
                      <a:pt x="79" y="2"/>
                      <a:pt x="70" y="3"/>
                    </a:cubicBezTo>
                    <a:cubicBezTo>
                      <a:pt x="30" y="13"/>
                      <a:pt x="0" y="64"/>
                      <a:pt x="20" y="104"/>
                    </a:cubicBezTo>
                    <a:lnTo>
                      <a:pt x="291" y="1055"/>
                    </a:lnTo>
                    <a:cubicBezTo>
                      <a:pt x="301" y="1095"/>
                      <a:pt x="331" y="1115"/>
                      <a:pt x="371" y="1115"/>
                    </a:cubicBezTo>
                    <a:lnTo>
                      <a:pt x="391" y="1115"/>
                    </a:lnTo>
                    <a:cubicBezTo>
                      <a:pt x="431" y="1105"/>
                      <a:pt x="461" y="1055"/>
                      <a:pt x="451" y="1015"/>
                    </a:cubicBezTo>
                    <a:lnTo>
                      <a:pt x="181" y="64"/>
                    </a:lnTo>
                    <a:cubicBezTo>
                      <a:pt x="164" y="22"/>
                      <a:pt x="133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0" name="Google Shape;10900;p73"/>
              <p:cNvSpPr/>
              <p:nvPr/>
            </p:nvSpPr>
            <p:spPr>
              <a:xfrm>
                <a:off x="5035075" y="1288000"/>
                <a:ext cx="12800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1345" extrusionOk="0">
                    <a:moveTo>
                      <a:pt x="87" y="0"/>
                    </a:moveTo>
                    <a:cubicBezTo>
                      <a:pt x="81" y="0"/>
                      <a:pt x="76" y="1"/>
                      <a:pt x="71" y="2"/>
                    </a:cubicBezTo>
                    <a:cubicBezTo>
                      <a:pt x="21" y="22"/>
                      <a:pt x="1" y="62"/>
                      <a:pt x="11" y="112"/>
                    </a:cubicBezTo>
                    <a:lnTo>
                      <a:pt x="341" y="1284"/>
                    </a:lnTo>
                    <a:cubicBezTo>
                      <a:pt x="351" y="1324"/>
                      <a:pt x="381" y="1344"/>
                      <a:pt x="421" y="1344"/>
                    </a:cubicBezTo>
                    <a:lnTo>
                      <a:pt x="441" y="1344"/>
                    </a:lnTo>
                    <a:cubicBezTo>
                      <a:pt x="481" y="1334"/>
                      <a:pt x="511" y="1284"/>
                      <a:pt x="501" y="1244"/>
                    </a:cubicBezTo>
                    <a:lnTo>
                      <a:pt x="171" y="62"/>
                    </a:lnTo>
                    <a:cubicBezTo>
                      <a:pt x="162" y="28"/>
                      <a:pt x="123" y="0"/>
                      <a:pt x="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1" name="Google Shape;10901;p73"/>
              <p:cNvSpPr/>
              <p:nvPr/>
            </p:nvSpPr>
            <p:spPr>
              <a:xfrm>
                <a:off x="5000525" y="1273975"/>
                <a:ext cx="12300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23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321" y="1174"/>
                    </a:lnTo>
                    <a:cubicBezTo>
                      <a:pt x="331" y="1204"/>
                      <a:pt x="361" y="1234"/>
                      <a:pt x="401" y="1234"/>
                    </a:cubicBezTo>
                    <a:cubicBezTo>
                      <a:pt x="401" y="1234"/>
                      <a:pt x="411" y="1234"/>
                      <a:pt x="421" y="1224"/>
                    </a:cubicBezTo>
                    <a:cubicBezTo>
                      <a:pt x="461" y="1214"/>
                      <a:pt x="491" y="1174"/>
                      <a:pt x="481" y="112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2" name="Google Shape;10902;p73"/>
              <p:cNvSpPr/>
              <p:nvPr/>
            </p:nvSpPr>
            <p:spPr>
              <a:xfrm>
                <a:off x="4964975" y="1263950"/>
                <a:ext cx="955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9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211" y="834"/>
                    </a:lnTo>
                    <a:cubicBezTo>
                      <a:pt x="221" y="874"/>
                      <a:pt x="251" y="894"/>
                      <a:pt x="291" y="894"/>
                    </a:cubicBezTo>
                    <a:lnTo>
                      <a:pt x="311" y="894"/>
                    </a:lnTo>
                    <a:cubicBezTo>
                      <a:pt x="361" y="884"/>
                      <a:pt x="381" y="834"/>
                      <a:pt x="371" y="79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3" name="Google Shape;10903;p73"/>
              <p:cNvSpPr/>
              <p:nvPr/>
            </p:nvSpPr>
            <p:spPr>
              <a:xfrm>
                <a:off x="4927675" y="1256200"/>
                <a:ext cx="6275" cy="106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424" extrusionOk="0">
                    <a:moveTo>
                      <a:pt x="90" y="1"/>
                    </a:moveTo>
                    <a:cubicBezTo>
                      <a:pt x="84" y="1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81" y="363"/>
                    </a:lnTo>
                    <a:cubicBezTo>
                      <a:pt x="91" y="403"/>
                      <a:pt x="121" y="423"/>
                      <a:pt x="161" y="423"/>
                    </a:cubicBezTo>
                    <a:lnTo>
                      <a:pt x="181" y="423"/>
                    </a:lnTo>
                    <a:cubicBezTo>
                      <a:pt x="231" y="413"/>
                      <a:pt x="251" y="363"/>
                      <a:pt x="241" y="323"/>
                    </a:cubicBezTo>
                    <a:lnTo>
                      <a:pt x="171" y="63"/>
                    </a:lnTo>
                    <a:cubicBezTo>
                      <a:pt x="162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4" name="Google Shape;10904;p73"/>
              <p:cNvSpPr/>
              <p:nvPr/>
            </p:nvSpPr>
            <p:spPr>
              <a:xfrm>
                <a:off x="5097675" y="1330800"/>
                <a:ext cx="8775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764" extrusionOk="0">
                    <a:moveTo>
                      <a:pt x="91" y="0"/>
                    </a:moveTo>
                    <a:cubicBezTo>
                      <a:pt x="84" y="0"/>
                      <a:pt x="77" y="1"/>
                      <a:pt x="70" y="3"/>
                    </a:cubicBezTo>
                    <a:cubicBezTo>
                      <a:pt x="20" y="13"/>
                      <a:pt x="0" y="63"/>
                      <a:pt x="10" y="103"/>
                    </a:cubicBezTo>
                    <a:lnTo>
                      <a:pt x="180" y="704"/>
                    </a:lnTo>
                    <a:cubicBezTo>
                      <a:pt x="190" y="734"/>
                      <a:pt x="220" y="764"/>
                      <a:pt x="260" y="764"/>
                    </a:cubicBezTo>
                    <a:cubicBezTo>
                      <a:pt x="270" y="764"/>
                      <a:pt x="270" y="764"/>
                      <a:pt x="281" y="754"/>
                    </a:cubicBezTo>
                    <a:cubicBezTo>
                      <a:pt x="331" y="744"/>
                      <a:pt x="351" y="704"/>
                      <a:pt x="341" y="654"/>
                    </a:cubicBezTo>
                    <a:lnTo>
                      <a:pt x="170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5" name="Google Shape;10905;p73"/>
              <p:cNvSpPr/>
              <p:nvPr/>
            </p:nvSpPr>
            <p:spPr>
              <a:xfrm>
                <a:off x="5092150" y="1410550"/>
                <a:ext cx="1130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38" extrusionOk="0">
                    <a:moveTo>
                      <a:pt x="92" y="1"/>
                    </a:moveTo>
                    <a:cubicBezTo>
                      <a:pt x="73" y="1"/>
                      <a:pt x="55" y="9"/>
                      <a:pt x="41" y="27"/>
                    </a:cubicBezTo>
                    <a:cubicBezTo>
                      <a:pt x="1" y="57"/>
                      <a:pt x="1" y="107"/>
                      <a:pt x="31" y="137"/>
                    </a:cubicBezTo>
                    <a:lnTo>
                      <a:pt x="301" y="418"/>
                    </a:lnTo>
                    <a:cubicBezTo>
                      <a:pt x="321" y="428"/>
                      <a:pt x="341" y="438"/>
                      <a:pt x="361" y="438"/>
                    </a:cubicBezTo>
                    <a:cubicBezTo>
                      <a:pt x="381" y="438"/>
                      <a:pt x="401" y="428"/>
                      <a:pt x="421" y="418"/>
                    </a:cubicBezTo>
                    <a:cubicBezTo>
                      <a:pt x="451" y="388"/>
                      <a:pt x="451" y="328"/>
                      <a:pt x="421" y="298"/>
                    </a:cubicBezTo>
                    <a:lnTo>
                      <a:pt x="151" y="27"/>
                    </a:lnTo>
                    <a:cubicBezTo>
                      <a:pt x="135" y="11"/>
                      <a:pt x="113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6" name="Google Shape;10906;p73"/>
              <p:cNvSpPr/>
              <p:nvPr/>
            </p:nvSpPr>
            <p:spPr>
              <a:xfrm>
                <a:off x="5060125" y="1409400"/>
                <a:ext cx="150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601" h="594" extrusionOk="0">
                    <a:moveTo>
                      <a:pt x="90" y="1"/>
                    </a:moveTo>
                    <a:cubicBezTo>
                      <a:pt x="68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451" y="574"/>
                    </a:lnTo>
                    <a:cubicBezTo>
                      <a:pt x="471" y="584"/>
                      <a:pt x="491" y="594"/>
                      <a:pt x="511" y="594"/>
                    </a:cubicBezTo>
                    <a:cubicBezTo>
                      <a:pt x="531" y="594"/>
                      <a:pt x="551" y="584"/>
                      <a:pt x="571" y="574"/>
                    </a:cubicBezTo>
                    <a:cubicBezTo>
                      <a:pt x="601" y="534"/>
                      <a:pt x="601" y="484"/>
                      <a:pt x="571" y="454"/>
                    </a:cubicBezTo>
                    <a:lnTo>
                      <a:pt x="150" y="23"/>
                    </a:lnTo>
                    <a:cubicBezTo>
                      <a:pt x="135" y="8"/>
                      <a:pt x="113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7" name="Google Shape;10907;p73"/>
              <p:cNvSpPr/>
              <p:nvPr/>
            </p:nvSpPr>
            <p:spPr>
              <a:xfrm>
                <a:off x="5027575" y="1408975"/>
                <a:ext cx="16800" cy="16525"/>
              </a:xfrm>
              <a:custGeom>
                <a:avLst/>
                <a:gdLst/>
                <a:ahLst/>
                <a:cxnLst/>
                <a:rect l="l" t="t" r="r" b="b"/>
                <a:pathLst>
                  <a:path w="672" h="661" extrusionOk="0">
                    <a:moveTo>
                      <a:pt x="97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10" y="60"/>
                      <a:pt x="0" y="110"/>
                      <a:pt x="40" y="140"/>
                    </a:cubicBezTo>
                    <a:lnTo>
                      <a:pt x="521" y="631"/>
                    </a:lnTo>
                    <a:cubicBezTo>
                      <a:pt x="531" y="651"/>
                      <a:pt x="551" y="661"/>
                      <a:pt x="571" y="661"/>
                    </a:cubicBezTo>
                    <a:cubicBezTo>
                      <a:pt x="601" y="661"/>
                      <a:pt x="621" y="651"/>
                      <a:pt x="631" y="631"/>
                    </a:cubicBezTo>
                    <a:cubicBezTo>
                      <a:pt x="671" y="601"/>
                      <a:pt x="671" y="551"/>
                      <a:pt x="631" y="511"/>
                    </a:cubicBezTo>
                    <a:lnTo>
                      <a:pt x="160" y="30"/>
                    </a:lnTo>
                    <a:cubicBezTo>
                      <a:pt x="140" y="10"/>
                      <a:pt x="118" y="0"/>
                      <a:pt x="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8" name="Google Shape;10908;p73"/>
              <p:cNvSpPr/>
              <p:nvPr/>
            </p:nvSpPr>
            <p:spPr>
              <a:xfrm>
                <a:off x="4996775" y="1414725"/>
                <a:ext cx="1730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9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0" y="60"/>
                      <a:pt x="0" y="111"/>
                      <a:pt x="31" y="141"/>
                    </a:cubicBezTo>
                    <a:lnTo>
                      <a:pt x="541" y="661"/>
                    </a:lnTo>
                    <a:cubicBezTo>
                      <a:pt x="551" y="681"/>
                      <a:pt x="581" y="691"/>
                      <a:pt x="601" y="691"/>
                    </a:cubicBezTo>
                    <a:cubicBezTo>
                      <a:pt x="621" y="691"/>
                      <a:pt x="641" y="681"/>
                      <a:pt x="661" y="661"/>
                    </a:cubicBezTo>
                    <a:cubicBezTo>
                      <a:pt x="691" y="631"/>
                      <a:pt x="691" y="581"/>
                      <a:pt x="661" y="54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9" name="Google Shape;10909;p73"/>
              <p:cNvSpPr/>
              <p:nvPr/>
            </p:nvSpPr>
            <p:spPr>
              <a:xfrm>
                <a:off x="4966225" y="1424475"/>
                <a:ext cx="1505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92" extrusionOk="0">
                    <a:moveTo>
                      <a:pt x="97" y="1"/>
                    </a:moveTo>
                    <a:cubicBezTo>
                      <a:pt x="76" y="1"/>
                      <a:pt x="56" y="11"/>
                      <a:pt x="41" y="31"/>
                    </a:cubicBezTo>
                    <a:cubicBezTo>
                      <a:pt x="1" y="61"/>
                      <a:pt x="1" y="111"/>
                      <a:pt x="41" y="141"/>
                    </a:cubicBezTo>
                    <a:lnTo>
                      <a:pt x="451" y="562"/>
                    </a:lnTo>
                    <a:cubicBezTo>
                      <a:pt x="461" y="582"/>
                      <a:pt x="491" y="592"/>
                      <a:pt x="511" y="592"/>
                    </a:cubicBezTo>
                    <a:cubicBezTo>
                      <a:pt x="531" y="592"/>
                      <a:pt x="552" y="582"/>
                      <a:pt x="572" y="562"/>
                    </a:cubicBezTo>
                    <a:cubicBezTo>
                      <a:pt x="602" y="532"/>
                      <a:pt x="602" y="482"/>
                      <a:pt x="572" y="452"/>
                    </a:cubicBezTo>
                    <a:lnTo>
                      <a:pt x="161" y="31"/>
                    </a:lnTo>
                    <a:cubicBezTo>
                      <a:pt x="141" y="11"/>
                      <a:pt x="118" y="1"/>
                      <a:pt x="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0" name="Google Shape;10910;p73"/>
              <p:cNvSpPr/>
              <p:nvPr/>
            </p:nvSpPr>
            <p:spPr>
              <a:xfrm>
                <a:off x="4937200" y="1436450"/>
                <a:ext cx="14275" cy="14350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74" extrusionOk="0">
                    <a:moveTo>
                      <a:pt x="90" y="0"/>
                    </a:moveTo>
                    <a:cubicBezTo>
                      <a:pt x="68" y="0"/>
                      <a:pt x="45" y="8"/>
                      <a:pt x="30" y="23"/>
                    </a:cubicBezTo>
                    <a:cubicBezTo>
                      <a:pt x="0" y="63"/>
                      <a:pt x="0" y="113"/>
                      <a:pt x="30" y="143"/>
                    </a:cubicBezTo>
                    <a:lnTo>
                      <a:pt x="421" y="543"/>
                    </a:lnTo>
                    <a:cubicBezTo>
                      <a:pt x="441" y="563"/>
                      <a:pt x="461" y="573"/>
                      <a:pt x="481" y="573"/>
                    </a:cubicBezTo>
                    <a:cubicBezTo>
                      <a:pt x="501" y="573"/>
                      <a:pt x="521" y="563"/>
                      <a:pt x="541" y="543"/>
                    </a:cubicBezTo>
                    <a:cubicBezTo>
                      <a:pt x="571" y="513"/>
                      <a:pt x="571" y="463"/>
                      <a:pt x="541" y="423"/>
                    </a:cubicBezTo>
                    <a:lnTo>
                      <a:pt x="150" y="23"/>
                    </a:lnTo>
                    <a:cubicBezTo>
                      <a:pt x="135" y="8"/>
                      <a:pt x="113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1" name="Google Shape;10911;p73"/>
              <p:cNvSpPr/>
              <p:nvPr/>
            </p:nvSpPr>
            <p:spPr>
              <a:xfrm>
                <a:off x="5038325" y="1358800"/>
                <a:ext cx="27575" cy="13900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556" extrusionOk="0">
                    <a:moveTo>
                      <a:pt x="1000" y="1"/>
                    </a:moveTo>
                    <a:cubicBezTo>
                      <a:pt x="991" y="1"/>
                      <a:pt x="981" y="2"/>
                      <a:pt x="972" y="4"/>
                    </a:cubicBezTo>
                    <a:lnTo>
                      <a:pt x="61" y="395"/>
                    </a:lnTo>
                    <a:cubicBezTo>
                      <a:pt x="21" y="405"/>
                      <a:pt x="1" y="455"/>
                      <a:pt x="11" y="505"/>
                    </a:cubicBezTo>
                    <a:cubicBezTo>
                      <a:pt x="31" y="535"/>
                      <a:pt x="61" y="555"/>
                      <a:pt x="91" y="555"/>
                    </a:cubicBezTo>
                    <a:cubicBezTo>
                      <a:pt x="101" y="555"/>
                      <a:pt x="111" y="545"/>
                      <a:pt x="121" y="545"/>
                    </a:cubicBezTo>
                    <a:lnTo>
                      <a:pt x="1032" y="164"/>
                    </a:lnTo>
                    <a:cubicBezTo>
                      <a:pt x="1082" y="144"/>
                      <a:pt x="1102" y="94"/>
                      <a:pt x="1082" y="54"/>
                    </a:cubicBezTo>
                    <a:cubicBezTo>
                      <a:pt x="1067" y="16"/>
                      <a:pt x="1033" y="1"/>
                      <a:pt x="10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2" name="Google Shape;10912;p73"/>
              <p:cNvSpPr/>
              <p:nvPr/>
            </p:nvSpPr>
            <p:spPr>
              <a:xfrm>
                <a:off x="5002525" y="1344175"/>
                <a:ext cx="32825" cy="16250"/>
              </a:xfrm>
              <a:custGeom>
                <a:avLst/>
                <a:gdLst/>
                <a:ahLst/>
                <a:cxnLst/>
                <a:rect l="l" t="t" r="r" b="b"/>
                <a:pathLst>
                  <a:path w="1313" h="650" extrusionOk="0">
                    <a:moveTo>
                      <a:pt x="1225" y="1"/>
                    </a:moveTo>
                    <a:cubicBezTo>
                      <a:pt x="1214" y="1"/>
                      <a:pt x="1203" y="3"/>
                      <a:pt x="1192" y="8"/>
                    </a:cubicBezTo>
                    <a:lnTo>
                      <a:pt x="71" y="489"/>
                    </a:lnTo>
                    <a:cubicBezTo>
                      <a:pt x="21" y="509"/>
                      <a:pt x="1" y="559"/>
                      <a:pt x="21" y="599"/>
                    </a:cubicBezTo>
                    <a:cubicBezTo>
                      <a:pt x="41" y="639"/>
                      <a:pt x="71" y="649"/>
                      <a:pt x="101" y="649"/>
                    </a:cubicBezTo>
                    <a:lnTo>
                      <a:pt x="131" y="649"/>
                    </a:lnTo>
                    <a:lnTo>
                      <a:pt x="1253" y="169"/>
                    </a:lnTo>
                    <a:cubicBezTo>
                      <a:pt x="1293" y="149"/>
                      <a:pt x="1313" y="99"/>
                      <a:pt x="1303" y="59"/>
                    </a:cubicBezTo>
                    <a:cubicBezTo>
                      <a:pt x="1288" y="21"/>
                      <a:pt x="1256" y="1"/>
                      <a:pt x="1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3" name="Google Shape;10913;p73"/>
              <p:cNvSpPr/>
              <p:nvPr/>
            </p:nvSpPr>
            <p:spPr>
              <a:xfrm>
                <a:off x="4969975" y="1327400"/>
                <a:ext cx="3032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600" extrusionOk="0">
                    <a:moveTo>
                      <a:pt x="1125" y="1"/>
                    </a:moveTo>
                    <a:cubicBezTo>
                      <a:pt x="1114" y="1"/>
                      <a:pt x="1103" y="3"/>
                      <a:pt x="1092" y="9"/>
                    </a:cubicBezTo>
                    <a:lnTo>
                      <a:pt x="71" y="439"/>
                    </a:lnTo>
                    <a:cubicBezTo>
                      <a:pt x="21" y="459"/>
                      <a:pt x="1" y="509"/>
                      <a:pt x="21" y="549"/>
                    </a:cubicBezTo>
                    <a:cubicBezTo>
                      <a:pt x="31" y="579"/>
                      <a:pt x="71" y="599"/>
                      <a:pt x="101" y="599"/>
                    </a:cubicBezTo>
                    <a:cubicBezTo>
                      <a:pt x="111" y="599"/>
                      <a:pt x="121" y="599"/>
                      <a:pt x="131" y="589"/>
                    </a:cubicBezTo>
                    <a:lnTo>
                      <a:pt x="1153" y="169"/>
                    </a:lnTo>
                    <a:cubicBezTo>
                      <a:pt x="1193" y="149"/>
                      <a:pt x="1213" y="99"/>
                      <a:pt x="1193" y="59"/>
                    </a:cubicBezTo>
                    <a:cubicBezTo>
                      <a:pt x="1185" y="21"/>
                      <a:pt x="1156" y="1"/>
                      <a:pt x="11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4" name="Google Shape;10914;p73"/>
              <p:cNvSpPr/>
              <p:nvPr/>
            </p:nvSpPr>
            <p:spPr>
              <a:xfrm>
                <a:off x="4939950" y="1309125"/>
                <a:ext cx="220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470" extrusionOk="0">
                    <a:moveTo>
                      <a:pt x="795" y="1"/>
                    </a:moveTo>
                    <a:cubicBezTo>
                      <a:pt x="784" y="1"/>
                      <a:pt x="772" y="3"/>
                      <a:pt x="761" y="8"/>
                    </a:cubicBezTo>
                    <a:lnTo>
                      <a:pt x="60" y="309"/>
                    </a:lnTo>
                    <a:cubicBezTo>
                      <a:pt x="20" y="329"/>
                      <a:pt x="0" y="379"/>
                      <a:pt x="20" y="419"/>
                    </a:cubicBezTo>
                    <a:cubicBezTo>
                      <a:pt x="30" y="449"/>
                      <a:pt x="60" y="469"/>
                      <a:pt x="90" y="469"/>
                    </a:cubicBezTo>
                    <a:cubicBezTo>
                      <a:pt x="110" y="469"/>
                      <a:pt x="120" y="469"/>
                      <a:pt x="130" y="459"/>
                    </a:cubicBezTo>
                    <a:lnTo>
                      <a:pt x="821" y="159"/>
                    </a:lnTo>
                    <a:cubicBezTo>
                      <a:pt x="861" y="139"/>
                      <a:pt x="882" y="99"/>
                      <a:pt x="871" y="49"/>
                    </a:cubicBezTo>
                    <a:cubicBezTo>
                      <a:pt x="857" y="19"/>
                      <a:pt x="826" y="1"/>
                      <a:pt x="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5" name="Google Shape;10915;p73"/>
              <p:cNvSpPr/>
              <p:nvPr/>
            </p:nvSpPr>
            <p:spPr>
              <a:xfrm>
                <a:off x="4910650" y="1289700"/>
                <a:ext cx="1080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275" extrusionOk="0">
                    <a:moveTo>
                      <a:pt x="334" y="1"/>
                    </a:moveTo>
                    <a:cubicBezTo>
                      <a:pt x="324" y="1"/>
                      <a:pt x="312" y="2"/>
                      <a:pt x="301" y="4"/>
                    </a:cubicBezTo>
                    <a:lnTo>
                      <a:pt x="61" y="115"/>
                    </a:lnTo>
                    <a:cubicBezTo>
                      <a:pt x="21" y="135"/>
                      <a:pt x="1" y="185"/>
                      <a:pt x="21" y="235"/>
                    </a:cubicBezTo>
                    <a:cubicBezTo>
                      <a:pt x="31" y="265"/>
                      <a:pt x="61" y="275"/>
                      <a:pt x="91" y="275"/>
                    </a:cubicBezTo>
                    <a:lnTo>
                      <a:pt x="131" y="275"/>
                    </a:lnTo>
                    <a:lnTo>
                      <a:pt x="371" y="165"/>
                    </a:lnTo>
                    <a:cubicBezTo>
                      <a:pt x="411" y="145"/>
                      <a:pt x="431" y="95"/>
                      <a:pt x="411" y="54"/>
                    </a:cubicBezTo>
                    <a:cubicBezTo>
                      <a:pt x="403" y="16"/>
                      <a:pt x="372" y="1"/>
                      <a:pt x="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6" name="Google Shape;10916;p73"/>
              <p:cNvSpPr/>
              <p:nvPr/>
            </p:nvSpPr>
            <p:spPr>
              <a:xfrm>
                <a:off x="5075125" y="1372350"/>
                <a:ext cx="19050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62" h="404" extrusionOk="0">
                    <a:moveTo>
                      <a:pt x="653" y="0"/>
                    </a:moveTo>
                    <a:cubicBezTo>
                      <a:pt x="646" y="0"/>
                      <a:pt x="639" y="1"/>
                      <a:pt x="632" y="3"/>
                    </a:cubicBezTo>
                    <a:lnTo>
                      <a:pt x="61" y="243"/>
                    </a:lnTo>
                    <a:cubicBezTo>
                      <a:pt x="21" y="263"/>
                      <a:pt x="1" y="313"/>
                      <a:pt x="21" y="354"/>
                    </a:cubicBezTo>
                    <a:cubicBezTo>
                      <a:pt x="31" y="394"/>
                      <a:pt x="61" y="404"/>
                      <a:pt x="101" y="404"/>
                    </a:cubicBezTo>
                    <a:lnTo>
                      <a:pt x="131" y="404"/>
                    </a:lnTo>
                    <a:lnTo>
                      <a:pt x="702" y="163"/>
                    </a:lnTo>
                    <a:cubicBezTo>
                      <a:pt x="742" y="143"/>
                      <a:pt x="762" y="93"/>
                      <a:pt x="742" y="53"/>
                    </a:cubicBezTo>
                    <a:cubicBezTo>
                      <a:pt x="725" y="20"/>
                      <a:pt x="688" y="0"/>
                      <a:pt x="6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7" name="Google Shape;10917;p73"/>
              <p:cNvSpPr/>
              <p:nvPr/>
            </p:nvSpPr>
            <p:spPr>
              <a:xfrm>
                <a:off x="5098175" y="1446400"/>
                <a:ext cx="9525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81" h="506" extrusionOk="0">
                    <a:moveTo>
                      <a:pt x="288" y="1"/>
                    </a:moveTo>
                    <a:cubicBezTo>
                      <a:pt x="259" y="1"/>
                      <a:pt x="230" y="19"/>
                      <a:pt x="210" y="45"/>
                    </a:cubicBezTo>
                    <a:lnTo>
                      <a:pt x="30" y="376"/>
                    </a:lnTo>
                    <a:cubicBezTo>
                      <a:pt x="0" y="416"/>
                      <a:pt x="20" y="466"/>
                      <a:pt x="60" y="486"/>
                    </a:cubicBezTo>
                    <a:cubicBezTo>
                      <a:pt x="70" y="496"/>
                      <a:pt x="90" y="506"/>
                      <a:pt x="100" y="506"/>
                    </a:cubicBezTo>
                    <a:cubicBezTo>
                      <a:pt x="130" y="506"/>
                      <a:pt x="160" y="486"/>
                      <a:pt x="170" y="456"/>
                    </a:cubicBezTo>
                    <a:lnTo>
                      <a:pt x="361" y="125"/>
                    </a:lnTo>
                    <a:cubicBezTo>
                      <a:pt x="381" y="85"/>
                      <a:pt x="371" y="35"/>
                      <a:pt x="331" y="15"/>
                    </a:cubicBezTo>
                    <a:cubicBezTo>
                      <a:pt x="317" y="5"/>
                      <a:pt x="303" y="1"/>
                      <a:pt x="2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8" name="Google Shape;10918;p73"/>
              <p:cNvSpPr/>
              <p:nvPr/>
            </p:nvSpPr>
            <p:spPr>
              <a:xfrm>
                <a:off x="5067625" y="1451275"/>
                <a:ext cx="1205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482" h="692" extrusionOk="0">
                    <a:moveTo>
                      <a:pt x="389" y="0"/>
                    </a:moveTo>
                    <a:cubicBezTo>
                      <a:pt x="360" y="0"/>
                      <a:pt x="331" y="14"/>
                      <a:pt x="311" y="40"/>
                    </a:cubicBezTo>
                    <a:lnTo>
                      <a:pt x="20" y="561"/>
                    </a:lnTo>
                    <a:cubicBezTo>
                      <a:pt x="0" y="601"/>
                      <a:pt x="10" y="651"/>
                      <a:pt x="50" y="681"/>
                    </a:cubicBezTo>
                    <a:cubicBezTo>
                      <a:pt x="71" y="681"/>
                      <a:pt x="81" y="691"/>
                      <a:pt x="91" y="691"/>
                    </a:cubicBezTo>
                    <a:cubicBezTo>
                      <a:pt x="121" y="691"/>
                      <a:pt x="151" y="671"/>
                      <a:pt x="171" y="641"/>
                    </a:cubicBezTo>
                    <a:lnTo>
                      <a:pt x="461" y="121"/>
                    </a:lnTo>
                    <a:cubicBezTo>
                      <a:pt x="481" y="81"/>
                      <a:pt x="471" y="30"/>
                      <a:pt x="431" y="10"/>
                    </a:cubicBezTo>
                    <a:cubicBezTo>
                      <a:pt x="418" y="4"/>
                      <a:pt x="403" y="0"/>
                      <a:pt x="3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9" name="Google Shape;10919;p73"/>
              <p:cNvSpPr/>
              <p:nvPr/>
            </p:nvSpPr>
            <p:spPr>
              <a:xfrm>
                <a:off x="5036325" y="1458175"/>
                <a:ext cx="133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532" h="766" extrusionOk="0">
                    <a:moveTo>
                      <a:pt x="429" y="0"/>
                    </a:moveTo>
                    <a:cubicBezTo>
                      <a:pt x="401" y="0"/>
                      <a:pt x="375" y="18"/>
                      <a:pt x="361" y="45"/>
                    </a:cubicBezTo>
                    <a:lnTo>
                      <a:pt x="21" y="636"/>
                    </a:lnTo>
                    <a:cubicBezTo>
                      <a:pt x="1" y="676"/>
                      <a:pt x="21" y="726"/>
                      <a:pt x="61" y="756"/>
                    </a:cubicBezTo>
                    <a:cubicBezTo>
                      <a:pt x="71" y="756"/>
                      <a:pt x="81" y="766"/>
                      <a:pt x="101" y="766"/>
                    </a:cubicBezTo>
                    <a:cubicBezTo>
                      <a:pt x="131" y="766"/>
                      <a:pt x="161" y="746"/>
                      <a:pt x="171" y="716"/>
                    </a:cubicBezTo>
                    <a:lnTo>
                      <a:pt x="501" y="125"/>
                    </a:lnTo>
                    <a:cubicBezTo>
                      <a:pt x="531" y="85"/>
                      <a:pt x="511" y="35"/>
                      <a:pt x="471" y="15"/>
                    </a:cubicBezTo>
                    <a:cubicBezTo>
                      <a:pt x="458" y="5"/>
                      <a:pt x="444" y="0"/>
                      <a:pt x="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0" name="Google Shape;10920;p73"/>
              <p:cNvSpPr/>
              <p:nvPr/>
            </p:nvSpPr>
            <p:spPr>
              <a:xfrm>
                <a:off x="5005025" y="1459775"/>
                <a:ext cx="1355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542" h="803" extrusionOk="0">
                    <a:moveTo>
                      <a:pt x="450" y="1"/>
                    </a:moveTo>
                    <a:cubicBezTo>
                      <a:pt x="422" y="1"/>
                      <a:pt x="395" y="14"/>
                      <a:pt x="381" y="41"/>
                    </a:cubicBezTo>
                    <a:lnTo>
                      <a:pt x="21" y="672"/>
                    </a:lnTo>
                    <a:cubicBezTo>
                      <a:pt x="1" y="712"/>
                      <a:pt x="11" y="772"/>
                      <a:pt x="51" y="792"/>
                    </a:cubicBezTo>
                    <a:cubicBezTo>
                      <a:pt x="71" y="792"/>
                      <a:pt x="81" y="802"/>
                      <a:pt x="91" y="802"/>
                    </a:cubicBezTo>
                    <a:cubicBezTo>
                      <a:pt x="121" y="802"/>
                      <a:pt x="151" y="782"/>
                      <a:pt x="171" y="762"/>
                    </a:cubicBezTo>
                    <a:lnTo>
                      <a:pt x="522" y="121"/>
                    </a:lnTo>
                    <a:cubicBezTo>
                      <a:pt x="542" y="81"/>
                      <a:pt x="532" y="31"/>
                      <a:pt x="492" y="11"/>
                    </a:cubicBezTo>
                    <a:cubicBezTo>
                      <a:pt x="478" y="4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1" name="Google Shape;10921;p73"/>
              <p:cNvSpPr/>
              <p:nvPr/>
            </p:nvSpPr>
            <p:spPr>
              <a:xfrm>
                <a:off x="4973000" y="1461275"/>
                <a:ext cx="12025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682" extrusionOk="0">
                    <a:moveTo>
                      <a:pt x="388" y="1"/>
                    </a:moveTo>
                    <a:cubicBezTo>
                      <a:pt x="360" y="1"/>
                      <a:pt x="331" y="14"/>
                      <a:pt x="311" y="41"/>
                    </a:cubicBezTo>
                    <a:lnTo>
                      <a:pt x="30" y="552"/>
                    </a:lnTo>
                    <a:cubicBezTo>
                      <a:pt x="0" y="602"/>
                      <a:pt x="20" y="652"/>
                      <a:pt x="60" y="672"/>
                    </a:cubicBezTo>
                    <a:cubicBezTo>
                      <a:pt x="70" y="682"/>
                      <a:pt x="90" y="682"/>
                      <a:pt x="100" y="682"/>
                    </a:cubicBezTo>
                    <a:cubicBezTo>
                      <a:pt x="130" y="682"/>
                      <a:pt x="160" y="662"/>
                      <a:pt x="170" y="642"/>
                    </a:cubicBezTo>
                    <a:lnTo>
                      <a:pt x="461" y="121"/>
                    </a:lnTo>
                    <a:cubicBezTo>
                      <a:pt x="481" y="81"/>
                      <a:pt x="471" y="31"/>
                      <a:pt x="431" y="11"/>
                    </a:cubicBezTo>
                    <a:cubicBezTo>
                      <a:pt x="417" y="4"/>
                      <a:pt x="403" y="1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2" name="Google Shape;10922;p73"/>
              <p:cNvSpPr/>
              <p:nvPr/>
            </p:nvSpPr>
            <p:spPr>
              <a:xfrm>
                <a:off x="4941700" y="1458025"/>
                <a:ext cx="1180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52" extrusionOk="0">
                    <a:moveTo>
                      <a:pt x="369" y="1"/>
                    </a:moveTo>
                    <a:cubicBezTo>
                      <a:pt x="341" y="1"/>
                      <a:pt x="314" y="14"/>
                      <a:pt x="301" y="41"/>
                    </a:cubicBezTo>
                    <a:lnTo>
                      <a:pt x="30" y="532"/>
                    </a:lnTo>
                    <a:cubicBezTo>
                      <a:pt x="0" y="572"/>
                      <a:pt x="20" y="622"/>
                      <a:pt x="60" y="642"/>
                    </a:cubicBezTo>
                    <a:cubicBezTo>
                      <a:pt x="70" y="652"/>
                      <a:pt x="91" y="652"/>
                      <a:pt x="101" y="652"/>
                    </a:cubicBezTo>
                    <a:cubicBezTo>
                      <a:pt x="131" y="652"/>
                      <a:pt x="161" y="642"/>
                      <a:pt x="171" y="612"/>
                    </a:cubicBezTo>
                    <a:lnTo>
                      <a:pt x="451" y="121"/>
                    </a:lnTo>
                    <a:cubicBezTo>
                      <a:pt x="471" y="81"/>
                      <a:pt x="451" y="31"/>
                      <a:pt x="411" y="11"/>
                    </a:cubicBezTo>
                    <a:cubicBezTo>
                      <a:pt x="398" y="4"/>
                      <a:pt x="383" y="1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3" name="Google Shape;10923;p73"/>
              <p:cNvSpPr/>
              <p:nvPr/>
            </p:nvSpPr>
            <p:spPr>
              <a:xfrm>
                <a:off x="4958725" y="977025"/>
                <a:ext cx="260125" cy="442725"/>
              </a:xfrm>
              <a:custGeom>
                <a:avLst/>
                <a:gdLst/>
                <a:ahLst/>
                <a:cxnLst/>
                <a:rect l="l" t="t" r="r" b="b"/>
                <a:pathLst>
                  <a:path w="10405" h="17709" extrusionOk="0">
                    <a:moveTo>
                      <a:pt x="361" y="705"/>
                    </a:moveTo>
                    <a:lnTo>
                      <a:pt x="9834" y="16978"/>
                    </a:lnTo>
                    <a:lnTo>
                      <a:pt x="8813" y="15846"/>
                    </a:lnTo>
                    <a:cubicBezTo>
                      <a:pt x="8612" y="15626"/>
                      <a:pt x="8392" y="15435"/>
                      <a:pt x="8172" y="15275"/>
                    </a:cubicBezTo>
                    <a:cubicBezTo>
                      <a:pt x="8022" y="15155"/>
                      <a:pt x="7891" y="15085"/>
                      <a:pt x="7781" y="15045"/>
                    </a:cubicBezTo>
                    <a:cubicBezTo>
                      <a:pt x="7531" y="14955"/>
                      <a:pt x="7160" y="14755"/>
                      <a:pt x="6810" y="14324"/>
                    </a:cubicBezTo>
                    <a:lnTo>
                      <a:pt x="7160" y="13953"/>
                    </a:lnTo>
                    <a:cubicBezTo>
                      <a:pt x="7190" y="13933"/>
                      <a:pt x="7190" y="13893"/>
                      <a:pt x="7180" y="13863"/>
                    </a:cubicBezTo>
                    <a:cubicBezTo>
                      <a:pt x="7170" y="13833"/>
                      <a:pt x="7140" y="13813"/>
                      <a:pt x="7100" y="13813"/>
                    </a:cubicBezTo>
                    <a:cubicBezTo>
                      <a:pt x="7050" y="13813"/>
                      <a:pt x="6870" y="13803"/>
                      <a:pt x="6620" y="13713"/>
                    </a:cubicBezTo>
                    <a:cubicBezTo>
                      <a:pt x="6359" y="13623"/>
                      <a:pt x="5989" y="13423"/>
                      <a:pt x="5648" y="12982"/>
                    </a:cubicBezTo>
                    <a:lnTo>
                      <a:pt x="6009" y="12622"/>
                    </a:lnTo>
                    <a:cubicBezTo>
                      <a:pt x="6029" y="12602"/>
                      <a:pt x="6029" y="12561"/>
                      <a:pt x="6019" y="12531"/>
                    </a:cubicBezTo>
                    <a:cubicBezTo>
                      <a:pt x="6009" y="12501"/>
                      <a:pt x="5979" y="12481"/>
                      <a:pt x="5939" y="12481"/>
                    </a:cubicBezTo>
                    <a:cubicBezTo>
                      <a:pt x="5889" y="12481"/>
                      <a:pt x="5708" y="12471"/>
                      <a:pt x="5458" y="12381"/>
                    </a:cubicBezTo>
                    <a:cubicBezTo>
                      <a:pt x="5208" y="12281"/>
                      <a:pt x="4837" y="12081"/>
                      <a:pt x="4487" y="11640"/>
                    </a:cubicBezTo>
                    <a:lnTo>
                      <a:pt x="4847" y="11280"/>
                    </a:lnTo>
                    <a:cubicBezTo>
                      <a:pt x="4877" y="11260"/>
                      <a:pt x="4877" y="11220"/>
                      <a:pt x="4867" y="11190"/>
                    </a:cubicBezTo>
                    <a:cubicBezTo>
                      <a:pt x="4857" y="11160"/>
                      <a:pt x="4827" y="11139"/>
                      <a:pt x="4787" y="11139"/>
                    </a:cubicBezTo>
                    <a:cubicBezTo>
                      <a:pt x="4787" y="11139"/>
                      <a:pt x="4737" y="11139"/>
                      <a:pt x="4657" y="11129"/>
                    </a:cubicBezTo>
                    <a:cubicBezTo>
                      <a:pt x="4537" y="11109"/>
                      <a:pt x="4427" y="11079"/>
                      <a:pt x="4306" y="11029"/>
                    </a:cubicBezTo>
                    <a:cubicBezTo>
                      <a:pt x="4246" y="10999"/>
                      <a:pt x="4156" y="10969"/>
                      <a:pt x="4086" y="10919"/>
                    </a:cubicBezTo>
                    <a:cubicBezTo>
                      <a:pt x="3996" y="10869"/>
                      <a:pt x="3916" y="10799"/>
                      <a:pt x="3836" y="10739"/>
                    </a:cubicBezTo>
                    <a:cubicBezTo>
                      <a:pt x="3746" y="10659"/>
                      <a:pt x="3655" y="10569"/>
                      <a:pt x="3585" y="10479"/>
                    </a:cubicBezTo>
                    <a:cubicBezTo>
                      <a:pt x="3525" y="10398"/>
                      <a:pt x="3455" y="10298"/>
                      <a:pt x="3385" y="10188"/>
                    </a:cubicBezTo>
                    <a:lnTo>
                      <a:pt x="3816" y="9918"/>
                    </a:lnTo>
                    <a:cubicBezTo>
                      <a:pt x="3846" y="9898"/>
                      <a:pt x="3856" y="9868"/>
                      <a:pt x="3846" y="9838"/>
                    </a:cubicBezTo>
                    <a:cubicBezTo>
                      <a:pt x="3846" y="9798"/>
                      <a:pt x="3816" y="9778"/>
                      <a:pt x="3776" y="9768"/>
                    </a:cubicBezTo>
                    <a:cubicBezTo>
                      <a:pt x="3776" y="9768"/>
                      <a:pt x="3736" y="9758"/>
                      <a:pt x="3655" y="9738"/>
                    </a:cubicBezTo>
                    <a:cubicBezTo>
                      <a:pt x="3615" y="9718"/>
                      <a:pt x="3555" y="9697"/>
                      <a:pt x="3505" y="9667"/>
                    </a:cubicBezTo>
                    <a:cubicBezTo>
                      <a:pt x="3445" y="9647"/>
                      <a:pt x="3385" y="9617"/>
                      <a:pt x="3315" y="9567"/>
                    </a:cubicBezTo>
                    <a:cubicBezTo>
                      <a:pt x="3165" y="9467"/>
                      <a:pt x="3025" y="9337"/>
                      <a:pt x="2884" y="9177"/>
                    </a:cubicBezTo>
                    <a:cubicBezTo>
                      <a:pt x="2744" y="8996"/>
                      <a:pt x="2624" y="8796"/>
                      <a:pt x="2544" y="8576"/>
                    </a:cubicBezTo>
                    <a:lnTo>
                      <a:pt x="3005" y="8406"/>
                    </a:lnTo>
                    <a:cubicBezTo>
                      <a:pt x="3045" y="8386"/>
                      <a:pt x="3065" y="8356"/>
                      <a:pt x="3065" y="8326"/>
                    </a:cubicBezTo>
                    <a:cubicBezTo>
                      <a:pt x="3065" y="8286"/>
                      <a:pt x="3045" y="8255"/>
                      <a:pt x="3005" y="8245"/>
                    </a:cubicBezTo>
                    <a:cubicBezTo>
                      <a:pt x="3005" y="8245"/>
                      <a:pt x="2954" y="8225"/>
                      <a:pt x="2884" y="8185"/>
                    </a:cubicBezTo>
                    <a:cubicBezTo>
                      <a:pt x="2814" y="8145"/>
                      <a:pt x="2704" y="8085"/>
                      <a:pt x="2564" y="7965"/>
                    </a:cubicBezTo>
                    <a:cubicBezTo>
                      <a:pt x="2384" y="7805"/>
                      <a:pt x="2073" y="7454"/>
                      <a:pt x="1913" y="6884"/>
                    </a:cubicBezTo>
                    <a:lnTo>
                      <a:pt x="2404" y="6783"/>
                    </a:lnTo>
                    <a:cubicBezTo>
                      <a:pt x="2444" y="6773"/>
                      <a:pt x="2464" y="6743"/>
                      <a:pt x="2474" y="6713"/>
                    </a:cubicBezTo>
                    <a:cubicBezTo>
                      <a:pt x="2474" y="6673"/>
                      <a:pt x="2454" y="6643"/>
                      <a:pt x="2424" y="6623"/>
                    </a:cubicBezTo>
                    <a:cubicBezTo>
                      <a:pt x="2424" y="6623"/>
                      <a:pt x="2374" y="6603"/>
                      <a:pt x="2304" y="6553"/>
                    </a:cubicBezTo>
                    <a:cubicBezTo>
                      <a:pt x="2233" y="6503"/>
                      <a:pt x="2123" y="6413"/>
                      <a:pt x="2003" y="6293"/>
                    </a:cubicBezTo>
                    <a:cubicBezTo>
                      <a:pt x="1813" y="6072"/>
                      <a:pt x="1553" y="5712"/>
                      <a:pt x="1432" y="5181"/>
                    </a:cubicBezTo>
                    <a:lnTo>
                      <a:pt x="1933" y="5111"/>
                    </a:lnTo>
                    <a:cubicBezTo>
                      <a:pt x="1973" y="5101"/>
                      <a:pt x="2003" y="5081"/>
                      <a:pt x="2003" y="5041"/>
                    </a:cubicBezTo>
                    <a:cubicBezTo>
                      <a:pt x="2013" y="5011"/>
                      <a:pt x="1993" y="4971"/>
                      <a:pt x="1963" y="4951"/>
                    </a:cubicBezTo>
                    <a:cubicBezTo>
                      <a:pt x="1943" y="4941"/>
                      <a:pt x="1763" y="4831"/>
                      <a:pt x="1563" y="4590"/>
                    </a:cubicBezTo>
                    <a:cubicBezTo>
                      <a:pt x="1372" y="4370"/>
                      <a:pt x="1132" y="4010"/>
                      <a:pt x="1012" y="3479"/>
                    </a:cubicBezTo>
                    <a:lnTo>
                      <a:pt x="1512" y="3409"/>
                    </a:lnTo>
                    <a:cubicBezTo>
                      <a:pt x="1542" y="3399"/>
                      <a:pt x="1573" y="3379"/>
                      <a:pt x="1583" y="3339"/>
                    </a:cubicBezTo>
                    <a:cubicBezTo>
                      <a:pt x="1583" y="3309"/>
                      <a:pt x="1573" y="3268"/>
                      <a:pt x="1542" y="3248"/>
                    </a:cubicBezTo>
                    <a:cubicBezTo>
                      <a:pt x="1522" y="3238"/>
                      <a:pt x="1332" y="3128"/>
                      <a:pt x="1122" y="2888"/>
                    </a:cubicBezTo>
                    <a:cubicBezTo>
                      <a:pt x="992" y="2748"/>
                      <a:pt x="641" y="1666"/>
                      <a:pt x="361" y="705"/>
                    </a:cubicBezTo>
                    <a:close/>
                    <a:moveTo>
                      <a:pt x="90" y="0"/>
                    </a:moveTo>
                    <a:cubicBezTo>
                      <a:pt x="80" y="0"/>
                      <a:pt x="70" y="2"/>
                      <a:pt x="60" y="4"/>
                    </a:cubicBezTo>
                    <a:cubicBezTo>
                      <a:pt x="30" y="24"/>
                      <a:pt x="0" y="64"/>
                      <a:pt x="20" y="104"/>
                    </a:cubicBezTo>
                    <a:cubicBezTo>
                      <a:pt x="90" y="374"/>
                      <a:pt x="761" y="2738"/>
                      <a:pt x="1002" y="2998"/>
                    </a:cubicBezTo>
                    <a:cubicBezTo>
                      <a:pt x="1102" y="3118"/>
                      <a:pt x="1202" y="3208"/>
                      <a:pt x="1282" y="3268"/>
                    </a:cubicBezTo>
                    <a:lnTo>
                      <a:pt x="902" y="3329"/>
                    </a:lnTo>
                    <a:cubicBezTo>
                      <a:pt x="882" y="3329"/>
                      <a:pt x="862" y="3339"/>
                      <a:pt x="842" y="3359"/>
                    </a:cubicBezTo>
                    <a:cubicBezTo>
                      <a:pt x="831" y="3379"/>
                      <a:pt x="821" y="3399"/>
                      <a:pt x="831" y="3429"/>
                    </a:cubicBezTo>
                    <a:cubicBezTo>
                      <a:pt x="942" y="4040"/>
                      <a:pt x="1222" y="4460"/>
                      <a:pt x="1432" y="4700"/>
                    </a:cubicBezTo>
                    <a:cubicBezTo>
                      <a:pt x="1532" y="4821"/>
                      <a:pt x="1633" y="4911"/>
                      <a:pt x="1703" y="4971"/>
                    </a:cubicBezTo>
                    <a:lnTo>
                      <a:pt x="1322" y="5021"/>
                    </a:lnTo>
                    <a:cubicBezTo>
                      <a:pt x="1302" y="5031"/>
                      <a:pt x="1282" y="5041"/>
                      <a:pt x="1272" y="5061"/>
                    </a:cubicBezTo>
                    <a:cubicBezTo>
                      <a:pt x="1252" y="5081"/>
                      <a:pt x="1252" y="5101"/>
                      <a:pt x="1252" y="5121"/>
                    </a:cubicBezTo>
                    <a:cubicBezTo>
                      <a:pt x="1372" y="5752"/>
                      <a:pt x="1663" y="6163"/>
                      <a:pt x="1883" y="6403"/>
                    </a:cubicBezTo>
                    <a:cubicBezTo>
                      <a:pt x="1993" y="6523"/>
                      <a:pt x="2093" y="6603"/>
                      <a:pt x="2173" y="6663"/>
                    </a:cubicBezTo>
                    <a:lnTo>
                      <a:pt x="1793" y="6743"/>
                    </a:lnTo>
                    <a:cubicBezTo>
                      <a:pt x="1773" y="6743"/>
                      <a:pt x="1753" y="6763"/>
                      <a:pt x="1743" y="6773"/>
                    </a:cubicBezTo>
                    <a:cubicBezTo>
                      <a:pt x="1733" y="6793"/>
                      <a:pt x="1723" y="6823"/>
                      <a:pt x="1733" y="6843"/>
                    </a:cubicBezTo>
                    <a:cubicBezTo>
                      <a:pt x="1893" y="7504"/>
                      <a:pt x="2253" y="7905"/>
                      <a:pt x="2454" y="8085"/>
                    </a:cubicBezTo>
                    <a:cubicBezTo>
                      <a:pt x="2584" y="8195"/>
                      <a:pt x="2694" y="8265"/>
                      <a:pt x="2764" y="8316"/>
                    </a:cubicBezTo>
                    <a:lnTo>
                      <a:pt x="2404" y="8446"/>
                    </a:lnTo>
                    <a:cubicBezTo>
                      <a:pt x="2364" y="8466"/>
                      <a:pt x="2344" y="8506"/>
                      <a:pt x="2354" y="8556"/>
                    </a:cubicBezTo>
                    <a:cubicBezTo>
                      <a:pt x="2454" y="8816"/>
                      <a:pt x="2584" y="9067"/>
                      <a:pt x="2764" y="9287"/>
                    </a:cubicBezTo>
                    <a:cubicBezTo>
                      <a:pt x="2904" y="9457"/>
                      <a:pt x="3065" y="9597"/>
                      <a:pt x="3225" y="9707"/>
                    </a:cubicBezTo>
                    <a:cubicBezTo>
                      <a:pt x="3305" y="9758"/>
                      <a:pt x="3375" y="9798"/>
                      <a:pt x="3435" y="9828"/>
                    </a:cubicBezTo>
                    <a:cubicBezTo>
                      <a:pt x="3485" y="9848"/>
                      <a:pt x="3525" y="9868"/>
                      <a:pt x="3565" y="9878"/>
                    </a:cubicBezTo>
                    <a:lnTo>
                      <a:pt x="3235" y="10088"/>
                    </a:lnTo>
                    <a:cubicBezTo>
                      <a:pt x="3195" y="10118"/>
                      <a:pt x="3185" y="10158"/>
                      <a:pt x="3205" y="10198"/>
                    </a:cubicBezTo>
                    <a:cubicBezTo>
                      <a:pt x="3285" y="10348"/>
                      <a:pt x="3375" y="10479"/>
                      <a:pt x="3455" y="10579"/>
                    </a:cubicBezTo>
                    <a:cubicBezTo>
                      <a:pt x="3535" y="10679"/>
                      <a:pt x="3625" y="10769"/>
                      <a:pt x="3726" y="10859"/>
                    </a:cubicBezTo>
                    <a:cubicBezTo>
                      <a:pt x="3806" y="10939"/>
                      <a:pt x="3896" y="10999"/>
                      <a:pt x="3996" y="11059"/>
                    </a:cubicBezTo>
                    <a:cubicBezTo>
                      <a:pt x="4076" y="11109"/>
                      <a:pt x="4166" y="11150"/>
                      <a:pt x="4246" y="11190"/>
                    </a:cubicBezTo>
                    <a:cubicBezTo>
                      <a:pt x="4366" y="11240"/>
                      <a:pt x="4487" y="11270"/>
                      <a:pt x="4607" y="11290"/>
                    </a:cubicBezTo>
                    <a:lnTo>
                      <a:pt x="4316" y="11580"/>
                    </a:lnTo>
                    <a:cubicBezTo>
                      <a:pt x="4286" y="11600"/>
                      <a:pt x="4286" y="11650"/>
                      <a:pt x="4306" y="11680"/>
                    </a:cubicBezTo>
                    <a:cubicBezTo>
                      <a:pt x="4687" y="12191"/>
                      <a:pt x="5117" y="12431"/>
                      <a:pt x="5398" y="12531"/>
                    </a:cubicBezTo>
                    <a:cubicBezTo>
                      <a:pt x="5538" y="12592"/>
                      <a:pt x="5668" y="12612"/>
                      <a:pt x="5758" y="12632"/>
                    </a:cubicBezTo>
                    <a:lnTo>
                      <a:pt x="5478" y="12922"/>
                    </a:lnTo>
                    <a:cubicBezTo>
                      <a:pt x="5448" y="12952"/>
                      <a:pt x="5438" y="12992"/>
                      <a:pt x="5468" y="13032"/>
                    </a:cubicBezTo>
                    <a:cubicBezTo>
                      <a:pt x="5849" y="13533"/>
                      <a:pt x="6279" y="13773"/>
                      <a:pt x="6560" y="13873"/>
                    </a:cubicBezTo>
                    <a:cubicBezTo>
                      <a:pt x="6700" y="13923"/>
                      <a:pt x="6830" y="13953"/>
                      <a:pt x="6920" y="13963"/>
                    </a:cubicBezTo>
                    <a:lnTo>
                      <a:pt x="6640" y="14254"/>
                    </a:lnTo>
                    <a:cubicBezTo>
                      <a:pt x="6610" y="14284"/>
                      <a:pt x="6610" y="14334"/>
                      <a:pt x="6630" y="14364"/>
                    </a:cubicBezTo>
                    <a:cubicBezTo>
                      <a:pt x="7020" y="14875"/>
                      <a:pt x="7441" y="15105"/>
                      <a:pt x="7731" y="15205"/>
                    </a:cubicBezTo>
                    <a:cubicBezTo>
                      <a:pt x="7811" y="15235"/>
                      <a:pt x="7931" y="15305"/>
                      <a:pt x="8072" y="15405"/>
                    </a:cubicBezTo>
                    <a:cubicBezTo>
                      <a:pt x="8292" y="15556"/>
                      <a:pt x="8492" y="15746"/>
                      <a:pt x="8682" y="15956"/>
                    </a:cubicBezTo>
                    <a:lnTo>
                      <a:pt x="10245" y="17679"/>
                    </a:lnTo>
                    <a:cubicBezTo>
                      <a:pt x="10265" y="17699"/>
                      <a:pt x="10285" y="17709"/>
                      <a:pt x="10305" y="17709"/>
                    </a:cubicBezTo>
                    <a:cubicBezTo>
                      <a:pt x="10325" y="17709"/>
                      <a:pt x="10345" y="17699"/>
                      <a:pt x="10355" y="17689"/>
                    </a:cubicBezTo>
                    <a:cubicBezTo>
                      <a:pt x="10395" y="17669"/>
                      <a:pt x="10405" y="17619"/>
                      <a:pt x="10375" y="17578"/>
                    </a:cubicBezTo>
                    <a:lnTo>
                      <a:pt x="171" y="44"/>
                    </a:lnTo>
                    <a:cubicBezTo>
                      <a:pt x="155" y="13"/>
                      <a:pt x="122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924" name="Google Shape;10924;p73"/>
          <p:cNvGrpSpPr/>
          <p:nvPr/>
        </p:nvGrpSpPr>
        <p:grpSpPr>
          <a:xfrm>
            <a:off x="4297676" y="1405526"/>
            <a:ext cx="548632" cy="548634"/>
            <a:chOff x="4710434" y="1423385"/>
            <a:chExt cx="417591" cy="417561"/>
          </a:xfrm>
        </p:grpSpPr>
        <p:sp>
          <p:nvSpPr>
            <p:cNvPr id="10925" name="Google Shape;10925;p73"/>
            <p:cNvSpPr/>
            <p:nvPr/>
          </p:nvSpPr>
          <p:spPr>
            <a:xfrm>
              <a:off x="4716509" y="1429460"/>
              <a:ext cx="405351" cy="405351"/>
            </a:xfrm>
            <a:custGeom>
              <a:avLst/>
              <a:gdLst/>
              <a:ahLst/>
              <a:cxnLst/>
              <a:rect l="l" t="t" r="r" b="b"/>
              <a:pathLst>
                <a:path w="13478" h="13478" extrusionOk="0">
                  <a:moveTo>
                    <a:pt x="6740" y="1"/>
                  </a:moveTo>
                  <a:lnTo>
                    <a:pt x="1" y="5344"/>
                  </a:lnTo>
                  <a:lnTo>
                    <a:pt x="1" y="13477"/>
                  </a:lnTo>
                  <a:lnTo>
                    <a:pt x="13477" y="13477"/>
                  </a:lnTo>
                  <a:lnTo>
                    <a:pt x="13477" y="5344"/>
                  </a:lnTo>
                  <a:lnTo>
                    <a:pt x="674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73"/>
            <p:cNvSpPr/>
            <p:nvPr/>
          </p:nvSpPr>
          <p:spPr>
            <a:xfrm>
              <a:off x="4742885" y="1631685"/>
              <a:ext cx="163127" cy="148781"/>
            </a:xfrm>
            <a:custGeom>
              <a:avLst/>
              <a:gdLst/>
              <a:ahLst/>
              <a:cxnLst/>
              <a:rect l="l" t="t" r="r" b="b"/>
              <a:pathLst>
                <a:path w="5424" h="4947" extrusionOk="0">
                  <a:moveTo>
                    <a:pt x="2713" y="1"/>
                  </a:moveTo>
                  <a:cubicBezTo>
                    <a:pt x="2713" y="1"/>
                    <a:pt x="2074" y="765"/>
                    <a:pt x="2074" y="1817"/>
                  </a:cubicBezTo>
                  <a:cubicBezTo>
                    <a:pt x="2074" y="1985"/>
                    <a:pt x="2091" y="2149"/>
                    <a:pt x="2119" y="2304"/>
                  </a:cubicBezTo>
                  <a:cubicBezTo>
                    <a:pt x="2055" y="2220"/>
                    <a:pt x="1985" y="2140"/>
                    <a:pt x="1909" y="2063"/>
                  </a:cubicBezTo>
                  <a:cubicBezTo>
                    <a:pt x="1229" y="1384"/>
                    <a:pt x="306" y="1317"/>
                    <a:pt x="306" y="1317"/>
                  </a:cubicBezTo>
                  <a:lnTo>
                    <a:pt x="306" y="1317"/>
                  </a:lnTo>
                  <a:cubicBezTo>
                    <a:pt x="306" y="1317"/>
                    <a:pt x="373" y="2238"/>
                    <a:pt x="1053" y="2919"/>
                  </a:cubicBezTo>
                  <a:cubicBezTo>
                    <a:pt x="1183" y="3048"/>
                    <a:pt x="1323" y="3157"/>
                    <a:pt x="1466" y="3249"/>
                  </a:cubicBezTo>
                  <a:cubicBezTo>
                    <a:pt x="1419" y="3246"/>
                    <a:pt x="1372" y="3245"/>
                    <a:pt x="1324" y="3245"/>
                  </a:cubicBezTo>
                  <a:cubicBezTo>
                    <a:pt x="557" y="3245"/>
                    <a:pt x="1" y="3723"/>
                    <a:pt x="1" y="3723"/>
                  </a:cubicBezTo>
                  <a:cubicBezTo>
                    <a:pt x="1" y="3723"/>
                    <a:pt x="557" y="4202"/>
                    <a:pt x="1324" y="4202"/>
                  </a:cubicBezTo>
                  <a:cubicBezTo>
                    <a:pt x="1415" y="4202"/>
                    <a:pt x="1503" y="4194"/>
                    <a:pt x="1589" y="4182"/>
                  </a:cubicBezTo>
                  <a:lnTo>
                    <a:pt x="1589" y="4182"/>
                  </a:lnTo>
                  <a:cubicBezTo>
                    <a:pt x="1415" y="4523"/>
                    <a:pt x="1489" y="4946"/>
                    <a:pt x="1489" y="4946"/>
                  </a:cubicBezTo>
                  <a:cubicBezTo>
                    <a:pt x="1489" y="4946"/>
                    <a:pt x="1499" y="4947"/>
                    <a:pt x="1516" y="4947"/>
                  </a:cubicBezTo>
                  <a:cubicBezTo>
                    <a:pt x="1628" y="4947"/>
                    <a:pt x="2067" y="4927"/>
                    <a:pt x="2366" y="4626"/>
                  </a:cubicBezTo>
                  <a:cubicBezTo>
                    <a:pt x="2551" y="4443"/>
                    <a:pt x="2659" y="4194"/>
                    <a:pt x="2713" y="4041"/>
                  </a:cubicBezTo>
                  <a:cubicBezTo>
                    <a:pt x="2765" y="4194"/>
                    <a:pt x="2874" y="4443"/>
                    <a:pt x="3058" y="4626"/>
                  </a:cubicBezTo>
                  <a:cubicBezTo>
                    <a:pt x="3357" y="4927"/>
                    <a:pt x="3796" y="4947"/>
                    <a:pt x="3908" y="4947"/>
                  </a:cubicBezTo>
                  <a:cubicBezTo>
                    <a:pt x="3926" y="4947"/>
                    <a:pt x="3935" y="4946"/>
                    <a:pt x="3935" y="4946"/>
                  </a:cubicBezTo>
                  <a:cubicBezTo>
                    <a:pt x="3935" y="4946"/>
                    <a:pt x="4010" y="4523"/>
                    <a:pt x="3835" y="4182"/>
                  </a:cubicBezTo>
                  <a:lnTo>
                    <a:pt x="3835" y="4182"/>
                  </a:lnTo>
                  <a:cubicBezTo>
                    <a:pt x="3922" y="4194"/>
                    <a:pt x="4010" y="4202"/>
                    <a:pt x="4100" y="4202"/>
                  </a:cubicBezTo>
                  <a:cubicBezTo>
                    <a:pt x="4867" y="4202"/>
                    <a:pt x="5424" y="3723"/>
                    <a:pt x="5424" y="3723"/>
                  </a:cubicBezTo>
                  <a:cubicBezTo>
                    <a:pt x="5424" y="3723"/>
                    <a:pt x="4867" y="3245"/>
                    <a:pt x="4100" y="3245"/>
                  </a:cubicBezTo>
                  <a:cubicBezTo>
                    <a:pt x="4053" y="3245"/>
                    <a:pt x="4007" y="3246"/>
                    <a:pt x="3960" y="3249"/>
                  </a:cubicBezTo>
                  <a:cubicBezTo>
                    <a:pt x="4102" y="3157"/>
                    <a:pt x="4242" y="3048"/>
                    <a:pt x="4371" y="2919"/>
                  </a:cubicBezTo>
                  <a:cubicBezTo>
                    <a:pt x="5052" y="2238"/>
                    <a:pt x="5119" y="1317"/>
                    <a:pt x="5119" y="1317"/>
                  </a:cubicBezTo>
                  <a:lnTo>
                    <a:pt x="5119" y="1317"/>
                  </a:lnTo>
                  <a:cubicBezTo>
                    <a:pt x="5118" y="1317"/>
                    <a:pt x="4197" y="1384"/>
                    <a:pt x="3517" y="2064"/>
                  </a:cubicBezTo>
                  <a:cubicBezTo>
                    <a:pt x="3439" y="2140"/>
                    <a:pt x="3369" y="2220"/>
                    <a:pt x="3307" y="2304"/>
                  </a:cubicBezTo>
                  <a:cubicBezTo>
                    <a:pt x="3334" y="2149"/>
                    <a:pt x="3350" y="1985"/>
                    <a:pt x="3350" y="1817"/>
                  </a:cubicBezTo>
                  <a:cubicBezTo>
                    <a:pt x="3350" y="765"/>
                    <a:pt x="2713" y="1"/>
                    <a:pt x="27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10927;p73"/>
            <p:cNvSpPr/>
            <p:nvPr/>
          </p:nvSpPr>
          <p:spPr>
            <a:xfrm>
              <a:off x="4791516" y="1801819"/>
              <a:ext cx="65924" cy="32992"/>
            </a:xfrm>
            <a:custGeom>
              <a:avLst/>
              <a:gdLst/>
              <a:ahLst/>
              <a:cxnLst/>
              <a:rect l="l" t="t" r="r" b="b"/>
              <a:pathLst>
                <a:path w="2192" h="1097" extrusionOk="0">
                  <a:moveTo>
                    <a:pt x="1096" y="1"/>
                  </a:moveTo>
                  <a:cubicBezTo>
                    <a:pt x="490" y="1"/>
                    <a:pt x="0" y="492"/>
                    <a:pt x="0" y="1096"/>
                  </a:cubicBezTo>
                  <a:lnTo>
                    <a:pt x="2192" y="1096"/>
                  </a:lnTo>
                  <a:cubicBezTo>
                    <a:pt x="2192" y="492"/>
                    <a:pt x="1700" y="1"/>
                    <a:pt x="10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10928;p73"/>
            <p:cNvSpPr/>
            <p:nvPr/>
          </p:nvSpPr>
          <p:spPr>
            <a:xfrm>
              <a:off x="4932357" y="1631685"/>
              <a:ext cx="163127" cy="148781"/>
            </a:xfrm>
            <a:custGeom>
              <a:avLst/>
              <a:gdLst/>
              <a:ahLst/>
              <a:cxnLst/>
              <a:rect l="l" t="t" r="r" b="b"/>
              <a:pathLst>
                <a:path w="5424" h="4947" extrusionOk="0">
                  <a:moveTo>
                    <a:pt x="2713" y="1"/>
                  </a:moveTo>
                  <a:cubicBezTo>
                    <a:pt x="2713" y="1"/>
                    <a:pt x="2074" y="765"/>
                    <a:pt x="2074" y="1817"/>
                  </a:cubicBezTo>
                  <a:cubicBezTo>
                    <a:pt x="2074" y="1985"/>
                    <a:pt x="2091" y="2149"/>
                    <a:pt x="2119" y="2304"/>
                  </a:cubicBezTo>
                  <a:cubicBezTo>
                    <a:pt x="2055" y="2220"/>
                    <a:pt x="1985" y="2140"/>
                    <a:pt x="1909" y="2063"/>
                  </a:cubicBezTo>
                  <a:cubicBezTo>
                    <a:pt x="1229" y="1384"/>
                    <a:pt x="306" y="1317"/>
                    <a:pt x="306" y="1317"/>
                  </a:cubicBezTo>
                  <a:lnTo>
                    <a:pt x="306" y="1317"/>
                  </a:lnTo>
                  <a:cubicBezTo>
                    <a:pt x="306" y="1317"/>
                    <a:pt x="373" y="2238"/>
                    <a:pt x="1053" y="2919"/>
                  </a:cubicBezTo>
                  <a:cubicBezTo>
                    <a:pt x="1183" y="3048"/>
                    <a:pt x="1322" y="3157"/>
                    <a:pt x="1465" y="3249"/>
                  </a:cubicBezTo>
                  <a:cubicBezTo>
                    <a:pt x="1419" y="3246"/>
                    <a:pt x="1372" y="3245"/>
                    <a:pt x="1324" y="3245"/>
                  </a:cubicBezTo>
                  <a:cubicBezTo>
                    <a:pt x="557" y="3245"/>
                    <a:pt x="1" y="3723"/>
                    <a:pt x="1" y="3723"/>
                  </a:cubicBezTo>
                  <a:cubicBezTo>
                    <a:pt x="1" y="3723"/>
                    <a:pt x="557" y="4202"/>
                    <a:pt x="1324" y="4202"/>
                  </a:cubicBezTo>
                  <a:cubicBezTo>
                    <a:pt x="1415" y="4202"/>
                    <a:pt x="1503" y="4194"/>
                    <a:pt x="1589" y="4182"/>
                  </a:cubicBezTo>
                  <a:lnTo>
                    <a:pt x="1589" y="4182"/>
                  </a:lnTo>
                  <a:cubicBezTo>
                    <a:pt x="1415" y="4523"/>
                    <a:pt x="1489" y="4946"/>
                    <a:pt x="1489" y="4946"/>
                  </a:cubicBezTo>
                  <a:cubicBezTo>
                    <a:pt x="1489" y="4946"/>
                    <a:pt x="1499" y="4947"/>
                    <a:pt x="1516" y="4947"/>
                  </a:cubicBezTo>
                  <a:cubicBezTo>
                    <a:pt x="1628" y="4947"/>
                    <a:pt x="2067" y="4927"/>
                    <a:pt x="2366" y="4626"/>
                  </a:cubicBezTo>
                  <a:cubicBezTo>
                    <a:pt x="2551" y="4443"/>
                    <a:pt x="2659" y="4194"/>
                    <a:pt x="2713" y="4041"/>
                  </a:cubicBezTo>
                  <a:cubicBezTo>
                    <a:pt x="2765" y="4194"/>
                    <a:pt x="2874" y="4443"/>
                    <a:pt x="3058" y="4626"/>
                  </a:cubicBezTo>
                  <a:cubicBezTo>
                    <a:pt x="3357" y="4927"/>
                    <a:pt x="3796" y="4947"/>
                    <a:pt x="3908" y="4947"/>
                  </a:cubicBezTo>
                  <a:cubicBezTo>
                    <a:pt x="3925" y="4947"/>
                    <a:pt x="3935" y="4946"/>
                    <a:pt x="3935" y="4946"/>
                  </a:cubicBezTo>
                  <a:cubicBezTo>
                    <a:pt x="3935" y="4946"/>
                    <a:pt x="4009" y="4523"/>
                    <a:pt x="3835" y="4182"/>
                  </a:cubicBezTo>
                  <a:lnTo>
                    <a:pt x="3835" y="4182"/>
                  </a:lnTo>
                  <a:cubicBezTo>
                    <a:pt x="3922" y="4194"/>
                    <a:pt x="4009" y="4202"/>
                    <a:pt x="4100" y="4202"/>
                  </a:cubicBezTo>
                  <a:cubicBezTo>
                    <a:pt x="4867" y="4202"/>
                    <a:pt x="5424" y="3723"/>
                    <a:pt x="5424" y="3723"/>
                  </a:cubicBezTo>
                  <a:cubicBezTo>
                    <a:pt x="5424" y="3723"/>
                    <a:pt x="4867" y="3245"/>
                    <a:pt x="4100" y="3245"/>
                  </a:cubicBezTo>
                  <a:cubicBezTo>
                    <a:pt x="4053" y="3245"/>
                    <a:pt x="4006" y="3246"/>
                    <a:pt x="3960" y="3249"/>
                  </a:cubicBezTo>
                  <a:cubicBezTo>
                    <a:pt x="4102" y="3157"/>
                    <a:pt x="4242" y="3048"/>
                    <a:pt x="4371" y="2919"/>
                  </a:cubicBezTo>
                  <a:cubicBezTo>
                    <a:pt x="5051" y="2238"/>
                    <a:pt x="5118" y="1317"/>
                    <a:pt x="5118" y="1317"/>
                  </a:cubicBezTo>
                  <a:lnTo>
                    <a:pt x="5118" y="1317"/>
                  </a:lnTo>
                  <a:cubicBezTo>
                    <a:pt x="5118" y="1317"/>
                    <a:pt x="4197" y="1384"/>
                    <a:pt x="3517" y="2063"/>
                  </a:cubicBezTo>
                  <a:cubicBezTo>
                    <a:pt x="3439" y="2140"/>
                    <a:pt x="3369" y="2220"/>
                    <a:pt x="3307" y="2304"/>
                  </a:cubicBezTo>
                  <a:cubicBezTo>
                    <a:pt x="3334" y="2149"/>
                    <a:pt x="3350" y="1985"/>
                    <a:pt x="3350" y="1817"/>
                  </a:cubicBezTo>
                  <a:cubicBezTo>
                    <a:pt x="3350" y="765"/>
                    <a:pt x="2713" y="1"/>
                    <a:pt x="27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73"/>
            <p:cNvSpPr/>
            <p:nvPr/>
          </p:nvSpPr>
          <p:spPr>
            <a:xfrm>
              <a:off x="4980988" y="1801819"/>
              <a:ext cx="65924" cy="32992"/>
            </a:xfrm>
            <a:custGeom>
              <a:avLst/>
              <a:gdLst/>
              <a:ahLst/>
              <a:cxnLst/>
              <a:rect l="l" t="t" r="r" b="b"/>
              <a:pathLst>
                <a:path w="2192" h="1097" extrusionOk="0">
                  <a:moveTo>
                    <a:pt x="1096" y="1"/>
                  </a:moveTo>
                  <a:cubicBezTo>
                    <a:pt x="490" y="1"/>
                    <a:pt x="0" y="492"/>
                    <a:pt x="0" y="1096"/>
                  </a:cubicBezTo>
                  <a:lnTo>
                    <a:pt x="2191" y="1096"/>
                  </a:lnTo>
                  <a:cubicBezTo>
                    <a:pt x="2191" y="492"/>
                    <a:pt x="1700" y="1"/>
                    <a:pt x="10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10930;p73"/>
            <p:cNvSpPr/>
            <p:nvPr/>
          </p:nvSpPr>
          <p:spPr>
            <a:xfrm>
              <a:off x="4869771" y="1528317"/>
              <a:ext cx="98887" cy="26406"/>
            </a:xfrm>
            <a:custGeom>
              <a:avLst/>
              <a:gdLst/>
              <a:ahLst/>
              <a:cxnLst/>
              <a:rect l="l" t="t" r="r" b="b"/>
              <a:pathLst>
                <a:path w="3288" h="878" extrusionOk="0">
                  <a:moveTo>
                    <a:pt x="0" y="1"/>
                  </a:moveTo>
                  <a:lnTo>
                    <a:pt x="0" y="878"/>
                  </a:lnTo>
                  <a:lnTo>
                    <a:pt x="3287" y="878"/>
                  </a:lnTo>
                  <a:lnTo>
                    <a:pt x="32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10931;p73"/>
            <p:cNvSpPr/>
            <p:nvPr/>
          </p:nvSpPr>
          <p:spPr>
            <a:xfrm>
              <a:off x="4710434" y="1423385"/>
              <a:ext cx="417561" cy="359486"/>
            </a:xfrm>
            <a:custGeom>
              <a:avLst/>
              <a:gdLst/>
              <a:ahLst/>
              <a:cxnLst/>
              <a:rect l="l" t="t" r="r" b="b"/>
              <a:pathLst>
                <a:path w="13884" h="11953" extrusionOk="0">
                  <a:moveTo>
                    <a:pt x="6941" y="0"/>
                  </a:moveTo>
                  <a:cubicBezTo>
                    <a:pt x="6896" y="0"/>
                    <a:pt x="6851" y="15"/>
                    <a:pt x="6815" y="44"/>
                  </a:cubicBezTo>
                  <a:lnTo>
                    <a:pt x="76" y="5385"/>
                  </a:lnTo>
                  <a:cubicBezTo>
                    <a:pt x="29" y="5423"/>
                    <a:pt x="0" y="5483"/>
                    <a:pt x="0" y="5544"/>
                  </a:cubicBezTo>
                  <a:lnTo>
                    <a:pt x="0" y="11750"/>
                  </a:lnTo>
                  <a:cubicBezTo>
                    <a:pt x="0" y="11862"/>
                    <a:pt x="91" y="11953"/>
                    <a:pt x="203" y="11953"/>
                  </a:cubicBezTo>
                  <a:cubicBezTo>
                    <a:pt x="316" y="11953"/>
                    <a:pt x="407" y="11862"/>
                    <a:pt x="407" y="11750"/>
                  </a:cubicBezTo>
                  <a:lnTo>
                    <a:pt x="407" y="5642"/>
                  </a:lnTo>
                  <a:lnTo>
                    <a:pt x="6738" y="624"/>
                  </a:lnTo>
                  <a:lnTo>
                    <a:pt x="6738" y="3287"/>
                  </a:lnTo>
                  <a:lnTo>
                    <a:pt x="5298" y="3287"/>
                  </a:lnTo>
                  <a:cubicBezTo>
                    <a:pt x="5185" y="3287"/>
                    <a:pt x="5095" y="3378"/>
                    <a:pt x="5095" y="3490"/>
                  </a:cubicBezTo>
                  <a:lnTo>
                    <a:pt x="5095" y="4367"/>
                  </a:lnTo>
                  <a:cubicBezTo>
                    <a:pt x="5095" y="4480"/>
                    <a:pt x="5185" y="4571"/>
                    <a:pt x="5298" y="4571"/>
                  </a:cubicBezTo>
                  <a:lnTo>
                    <a:pt x="5998" y="4571"/>
                  </a:lnTo>
                  <a:cubicBezTo>
                    <a:pt x="6111" y="4571"/>
                    <a:pt x="6202" y="4480"/>
                    <a:pt x="6202" y="4367"/>
                  </a:cubicBezTo>
                  <a:cubicBezTo>
                    <a:pt x="6202" y="4255"/>
                    <a:pt x="6111" y="4164"/>
                    <a:pt x="5998" y="4164"/>
                  </a:cubicBezTo>
                  <a:lnTo>
                    <a:pt x="5501" y="4164"/>
                  </a:lnTo>
                  <a:lnTo>
                    <a:pt x="5501" y="3694"/>
                  </a:lnTo>
                  <a:lnTo>
                    <a:pt x="8381" y="3694"/>
                  </a:lnTo>
                  <a:lnTo>
                    <a:pt x="8381" y="4164"/>
                  </a:lnTo>
                  <a:lnTo>
                    <a:pt x="6948" y="4164"/>
                  </a:lnTo>
                  <a:cubicBezTo>
                    <a:pt x="6835" y="4164"/>
                    <a:pt x="6744" y="4255"/>
                    <a:pt x="6744" y="4367"/>
                  </a:cubicBezTo>
                  <a:cubicBezTo>
                    <a:pt x="6744" y="4480"/>
                    <a:pt x="6835" y="4571"/>
                    <a:pt x="6948" y="4571"/>
                  </a:cubicBezTo>
                  <a:lnTo>
                    <a:pt x="8585" y="4571"/>
                  </a:lnTo>
                  <a:cubicBezTo>
                    <a:pt x="8697" y="4571"/>
                    <a:pt x="8788" y="4480"/>
                    <a:pt x="8788" y="4367"/>
                  </a:cubicBezTo>
                  <a:lnTo>
                    <a:pt x="8788" y="3490"/>
                  </a:lnTo>
                  <a:cubicBezTo>
                    <a:pt x="8788" y="3378"/>
                    <a:pt x="8697" y="3287"/>
                    <a:pt x="8585" y="3287"/>
                  </a:cubicBezTo>
                  <a:lnTo>
                    <a:pt x="7144" y="3287"/>
                  </a:lnTo>
                  <a:lnTo>
                    <a:pt x="7144" y="624"/>
                  </a:lnTo>
                  <a:lnTo>
                    <a:pt x="13477" y="5642"/>
                  </a:lnTo>
                  <a:lnTo>
                    <a:pt x="13477" y="7045"/>
                  </a:lnTo>
                  <a:cubicBezTo>
                    <a:pt x="13477" y="7158"/>
                    <a:pt x="13568" y="7249"/>
                    <a:pt x="13679" y="7249"/>
                  </a:cubicBezTo>
                  <a:cubicBezTo>
                    <a:pt x="13792" y="7249"/>
                    <a:pt x="13883" y="7158"/>
                    <a:pt x="13883" y="7045"/>
                  </a:cubicBezTo>
                  <a:lnTo>
                    <a:pt x="13883" y="5544"/>
                  </a:lnTo>
                  <a:cubicBezTo>
                    <a:pt x="13883" y="5483"/>
                    <a:pt x="13855" y="5423"/>
                    <a:pt x="13806" y="5385"/>
                  </a:cubicBezTo>
                  <a:lnTo>
                    <a:pt x="7067" y="44"/>
                  </a:lnTo>
                  <a:cubicBezTo>
                    <a:pt x="7031" y="15"/>
                    <a:pt x="6986" y="0"/>
                    <a:pt x="69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10932;p73"/>
            <p:cNvSpPr/>
            <p:nvPr/>
          </p:nvSpPr>
          <p:spPr>
            <a:xfrm>
              <a:off x="4710434" y="1625579"/>
              <a:ext cx="417591" cy="215367"/>
            </a:xfrm>
            <a:custGeom>
              <a:avLst/>
              <a:gdLst/>
              <a:ahLst/>
              <a:cxnLst/>
              <a:rect l="l" t="t" r="r" b="b"/>
              <a:pathLst>
                <a:path w="13885" h="7161" extrusionOk="0">
                  <a:moveTo>
                    <a:pt x="3792" y="561"/>
                  </a:moveTo>
                  <a:cubicBezTo>
                    <a:pt x="3966" y="847"/>
                    <a:pt x="4227" y="1380"/>
                    <a:pt x="4227" y="2020"/>
                  </a:cubicBezTo>
                  <a:cubicBezTo>
                    <a:pt x="4227" y="2166"/>
                    <a:pt x="4213" y="2318"/>
                    <a:pt x="4185" y="2471"/>
                  </a:cubicBezTo>
                  <a:cubicBezTo>
                    <a:pt x="4169" y="2563"/>
                    <a:pt x="4218" y="2654"/>
                    <a:pt x="4304" y="2693"/>
                  </a:cubicBezTo>
                  <a:cubicBezTo>
                    <a:pt x="4330" y="2704"/>
                    <a:pt x="4358" y="2710"/>
                    <a:pt x="4385" y="2710"/>
                  </a:cubicBezTo>
                  <a:cubicBezTo>
                    <a:pt x="4447" y="2710"/>
                    <a:pt x="4508" y="2682"/>
                    <a:pt x="4547" y="2630"/>
                  </a:cubicBezTo>
                  <a:cubicBezTo>
                    <a:pt x="4609" y="2550"/>
                    <a:pt x="4673" y="2476"/>
                    <a:pt x="4739" y="2410"/>
                  </a:cubicBezTo>
                  <a:cubicBezTo>
                    <a:pt x="5144" y="2005"/>
                    <a:pt x="5650" y="1835"/>
                    <a:pt x="5950" y="1767"/>
                  </a:cubicBezTo>
                  <a:lnTo>
                    <a:pt x="5950" y="1767"/>
                  </a:lnTo>
                  <a:cubicBezTo>
                    <a:pt x="5882" y="2068"/>
                    <a:pt x="5714" y="2571"/>
                    <a:pt x="5307" y="2977"/>
                  </a:cubicBezTo>
                  <a:cubicBezTo>
                    <a:pt x="5196" y="3089"/>
                    <a:pt x="5069" y="3190"/>
                    <a:pt x="4928" y="3282"/>
                  </a:cubicBezTo>
                  <a:cubicBezTo>
                    <a:pt x="4850" y="3333"/>
                    <a:pt x="4816" y="3430"/>
                    <a:pt x="4846" y="3518"/>
                  </a:cubicBezTo>
                  <a:cubicBezTo>
                    <a:pt x="4874" y="3601"/>
                    <a:pt x="4952" y="3656"/>
                    <a:pt x="5040" y="3656"/>
                  </a:cubicBezTo>
                  <a:cubicBezTo>
                    <a:pt x="5044" y="3656"/>
                    <a:pt x="5048" y="3656"/>
                    <a:pt x="5053" y="3656"/>
                  </a:cubicBezTo>
                  <a:cubicBezTo>
                    <a:pt x="5096" y="3652"/>
                    <a:pt x="5138" y="3650"/>
                    <a:pt x="5179" y="3650"/>
                  </a:cubicBezTo>
                  <a:cubicBezTo>
                    <a:pt x="5584" y="3650"/>
                    <a:pt x="5930" y="3803"/>
                    <a:pt x="6141" y="3926"/>
                  </a:cubicBezTo>
                  <a:cubicBezTo>
                    <a:pt x="5928" y="4049"/>
                    <a:pt x="5584" y="4201"/>
                    <a:pt x="5179" y="4201"/>
                  </a:cubicBezTo>
                  <a:cubicBezTo>
                    <a:pt x="5102" y="4201"/>
                    <a:pt x="5023" y="4195"/>
                    <a:pt x="4943" y="4185"/>
                  </a:cubicBezTo>
                  <a:cubicBezTo>
                    <a:pt x="4933" y="4183"/>
                    <a:pt x="4924" y="4183"/>
                    <a:pt x="4915" y="4183"/>
                  </a:cubicBezTo>
                  <a:cubicBezTo>
                    <a:pt x="4849" y="4183"/>
                    <a:pt x="4787" y="4214"/>
                    <a:pt x="4749" y="4268"/>
                  </a:cubicBezTo>
                  <a:cubicBezTo>
                    <a:pt x="4705" y="4329"/>
                    <a:pt x="4699" y="4411"/>
                    <a:pt x="4733" y="4478"/>
                  </a:cubicBezTo>
                  <a:cubicBezTo>
                    <a:pt x="4810" y="4628"/>
                    <a:pt x="4827" y="4805"/>
                    <a:pt x="4827" y="4933"/>
                  </a:cubicBezTo>
                  <a:cubicBezTo>
                    <a:pt x="4672" y="4911"/>
                    <a:pt x="4445" y="4850"/>
                    <a:pt x="4280" y="4686"/>
                  </a:cubicBezTo>
                  <a:cubicBezTo>
                    <a:pt x="4133" y="4537"/>
                    <a:pt x="4041" y="4335"/>
                    <a:pt x="3994" y="4210"/>
                  </a:cubicBezTo>
                  <a:lnTo>
                    <a:pt x="3994" y="4171"/>
                  </a:lnTo>
                  <a:lnTo>
                    <a:pt x="4338" y="3827"/>
                  </a:lnTo>
                  <a:cubicBezTo>
                    <a:pt x="4417" y="3748"/>
                    <a:pt x="4417" y="3620"/>
                    <a:pt x="4338" y="3540"/>
                  </a:cubicBezTo>
                  <a:cubicBezTo>
                    <a:pt x="4299" y="3501"/>
                    <a:pt x="4247" y="3481"/>
                    <a:pt x="4195" y="3481"/>
                  </a:cubicBezTo>
                  <a:cubicBezTo>
                    <a:pt x="4143" y="3481"/>
                    <a:pt x="4090" y="3501"/>
                    <a:pt x="4051" y="3540"/>
                  </a:cubicBezTo>
                  <a:lnTo>
                    <a:pt x="3994" y="3597"/>
                  </a:lnTo>
                  <a:lnTo>
                    <a:pt x="3994" y="3442"/>
                  </a:lnTo>
                  <a:cubicBezTo>
                    <a:pt x="3994" y="3330"/>
                    <a:pt x="3904" y="3239"/>
                    <a:pt x="3790" y="3239"/>
                  </a:cubicBezTo>
                  <a:cubicBezTo>
                    <a:pt x="3679" y="3239"/>
                    <a:pt x="3588" y="3330"/>
                    <a:pt x="3588" y="3442"/>
                  </a:cubicBezTo>
                  <a:lnTo>
                    <a:pt x="3588" y="3597"/>
                  </a:lnTo>
                  <a:lnTo>
                    <a:pt x="3531" y="3540"/>
                  </a:lnTo>
                  <a:cubicBezTo>
                    <a:pt x="3492" y="3501"/>
                    <a:pt x="3440" y="3481"/>
                    <a:pt x="3388" y="3481"/>
                  </a:cubicBezTo>
                  <a:cubicBezTo>
                    <a:pt x="3336" y="3481"/>
                    <a:pt x="3284" y="3501"/>
                    <a:pt x="3244" y="3540"/>
                  </a:cubicBezTo>
                  <a:cubicBezTo>
                    <a:pt x="3165" y="3620"/>
                    <a:pt x="3165" y="3748"/>
                    <a:pt x="3244" y="3827"/>
                  </a:cubicBezTo>
                  <a:lnTo>
                    <a:pt x="3588" y="4171"/>
                  </a:lnTo>
                  <a:lnTo>
                    <a:pt x="3588" y="4210"/>
                  </a:lnTo>
                  <a:cubicBezTo>
                    <a:pt x="3542" y="4335"/>
                    <a:pt x="3451" y="4537"/>
                    <a:pt x="3302" y="4686"/>
                  </a:cubicBezTo>
                  <a:cubicBezTo>
                    <a:pt x="3137" y="4851"/>
                    <a:pt x="2912" y="4911"/>
                    <a:pt x="2756" y="4933"/>
                  </a:cubicBezTo>
                  <a:cubicBezTo>
                    <a:pt x="2756" y="4805"/>
                    <a:pt x="2772" y="4628"/>
                    <a:pt x="2850" y="4478"/>
                  </a:cubicBezTo>
                  <a:cubicBezTo>
                    <a:pt x="2884" y="4411"/>
                    <a:pt x="2878" y="4329"/>
                    <a:pt x="2833" y="4268"/>
                  </a:cubicBezTo>
                  <a:cubicBezTo>
                    <a:pt x="2796" y="4214"/>
                    <a:pt x="2734" y="4183"/>
                    <a:pt x="2668" y="4183"/>
                  </a:cubicBezTo>
                  <a:cubicBezTo>
                    <a:pt x="2659" y="4183"/>
                    <a:pt x="2650" y="4183"/>
                    <a:pt x="2640" y="4185"/>
                  </a:cubicBezTo>
                  <a:cubicBezTo>
                    <a:pt x="2559" y="4195"/>
                    <a:pt x="2479" y="4201"/>
                    <a:pt x="2403" y="4201"/>
                  </a:cubicBezTo>
                  <a:cubicBezTo>
                    <a:pt x="1998" y="4201"/>
                    <a:pt x="1653" y="4049"/>
                    <a:pt x="1440" y="3926"/>
                  </a:cubicBezTo>
                  <a:cubicBezTo>
                    <a:pt x="1651" y="3802"/>
                    <a:pt x="1995" y="3650"/>
                    <a:pt x="2403" y="3650"/>
                  </a:cubicBezTo>
                  <a:cubicBezTo>
                    <a:pt x="2445" y="3650"/>
                    <a:pt x="2486" y="3652"/>
                    <a:pt x="2530" y="3656"/>
                  </a:cubicBezTo>
                  <a:cubicBezTo>
                    <a:pt x="2534" y="3656"/>
                    <a:pt x="2539" y="3656"/>
                    <a:pt x="2543" y="3656"/>
                  </a:cubicBezTo>
                  <a:cubicBezTo>
                    <a:pt x="2630" y="3656"/>
                    <a:pt x="2708" y="3601"/>
                    <a:pt x="2737" y="3518"/>
                  </a:cubicBezTo>
                  <a:cubicBezTo>
                    <a:pt x="2766" y="3430"/>
                    <a:pt x="2732" y="3333"/>
                    <a:pt x="2655" y="3282"/>
                  </a:cubicBezTo>
                  <a:cubicBezTo>
                    <a:pt x="2513" y="3190"/>
                    <a:pt x="2387" y="3089"/>
                    <a:pt x="2277" y="2979"/>
                  </a:cubicBezTo>
                  <a:cubicBezTo>
                    <a:pt x="1872" y="2574"/>
                    <a:pt x="1702" y="2068"/>
                    <a:pt x="1633" y="1767"/>
                  </a:cubicBezTo>
                  <a:lnTo>
                    <a:pt x="1633" y="1767"/>
                  </a:lnTo>
                  <a:cubicBezTo>
                    <a:pt x="1934" y="1835"/>
                    <a:pt x="2437" y="2004"/>
                    <a:pt x="2844" y="2410"/>
                  </a:cubicBezTo>
                  <a:cubicBezTo>
                    <a:pt x="2909" y="2476"/>
                    <a:pt x="2975" y="2550"/>
                    <a:pt x="3036" y="2630"/>
                  </a:cubicBezTo>
                  <a:cubicBezTo>
                    <a:pt x="3075" y="2682"/>
                    <a:pt x="3135" y="2710"/>
                    <a:pt x="3197" y="2710"/>
                  </a:cubicBezTo>
                  <a:cubicBezTo>
                    <a:pt x="3225" y="2710"/>
                    <a:pt x="3252" y="2704"/>
                    <a:pt x="3278" y="2693"/>
                  </a:cubicBezTo>
                  <a:cubicBezTo>
                    <a:pt x="3365" y="2656"/>
                    <a:pt x="3414" y="2563"/>
                    <a:pt x="3397" y="2471"/>
                  </a:cubicBezTo>
                  <a:cubicBezTo>
                    <a:pt x="3371" y="2318"/>
                    <a:pt x="3357" y="2166"/>
                    <a:pt x="3357" y="2020"/>
                  </a:cubicBezTo>
                  <a:cubicBezTo>
                    <a:pt x="3357" y="1380"/>
                    <a:pt x="3616" y="847"/>
                    <a:pt x="3792" y="561"/>
                  </a:cubicBezTo>
                  <a:close/>
                  <a:moveTo>
                    <a:pt x="10092" y="561"/>
                  </a:moveTo>
                  <a:cubicBezTo>
                    <a:pt x="10266" y="847"/>
                    <a:pt x="10526" y="1380"/>
                    <a:pt x="10526" y="2020"/>
                  </a:cubicBezTo>
                  <a:cubicBezTo>
                    <a:pt x="10526" y="2166"/>
                    <a:pt x="10512" y="2318"/>
                    <a:pt x="10485" y="2471"/>
                  </a:cubicBezTo>
                  <a:cubicBezTo>
                    <a:pt x="10468" y="2563"/>
                    <a:pt x="10518" y="2656"/>
                    <a:pt x="10604" y="2693"/>
                  </a:cubicBezTo>
                  <a:cubicBezTo>
                    <a:pt x="10630" y="2704"/>
                    <a:pt x="10658" y="2710"/>
                    <a:pt x="10685" y="2710"/>
                  </a:cubicBezTo>
                  <a:cubicBezTo>
                    <a:pt x="10747" y="2710"/>
                    <a:pt x="10807" y="2682"/>
                    <a:pt x="10847" y="2630"/>
                  </a:cubicBezTo>
                  <a:cubicBezTo>
                    <a:pt x="10908" y="2550"/>
                    <a:pt x="10973" y="2477"/>
                    <a:pt x="11039" y="2410"/>
                  </a:cubicBezTo>
                  <a:cubicBezTo>
                    <a:pt x="11443" y="2007"/>
                    <a:pt x="11948" y="1837"/>
                    <a:pt x="12249" y="1767"/>
                  </a:cubicBezTo>
                  <a:lnTo>
                    <a:pt x="12249" y="1767"/>
                  </a:lnTo>
                  <a:cubicBezTo>
                    <a:pt x="12180" y="2069"/>
                    <a:pt x="12011" y="2574"/>
                    <a:pt x="11607" y="2979"/>
                  </a:cubicBezTo>
                  <a:cubicBezTo>
                    <a:pt x="11496" y="3089"/>
                    <a:pt x="11369" y="3190"/>
                    <a:pt x="11228" y="3282"/>
                  </a:cubicBezTo>
                  <a:cubicBezTo>
                    <a:pt x="11150" y="3333"/>
                    <a:pt x="11116" y="3430"/>
                    <a:pt x="11146" y="3518"/>
                  </a:cubicBezTo>
                  <a:cubicBezTo>
                    <a:pt x="11174" y="3601"/>
                    <a:pt x="11252" y="3656"/>
                    <a:pt x="11341" y="3656"/>
                  </a:cubicBezTo>
                  <a:cubicBezTo>
                    <a:pt x="11345" y="3656"/>
                    <a:pt x="11350" y="3656"/>
                    <a:pt x="11354" y="3656"/>
                  </a:cubicBezTo>
                  <a:cubicBezTo>
                    <a:pt x="11396" y="3652"/>
                    <a:pt x="11438" y="3650"/>
                    <a:pt x="11479" y="3650"/>
                  </a:cubicBezTo>
                  <a:cubicBezTo>
                    <a:pt x="11886" y="3650"/>
                    <a:pt x="12229" y="3803"/>
                    <a:pt x="12442" y="3926"/>
                  </a:cubicBezTo>
                  <a:cubicBezTo>
                    <a:pt x="12231" y="4049"/>
                    <a:pt x="11887" y="4201"/>
                    <a:pt x="11479" y="4201"/>
                  </a:cubicBezTo>
                  <a:cubicBezTo>
                    <a:pt x="11403" y="4201"/>
                    <a:pt x="11323" y="4195"/>
                    <a:pt x="11242" y="4185"/>
                  </a:cubicBezTo>
                  <a:cubicBezTo>
                    <a:pt x="11233" y="4183"/>
                    <a:pt x="11223" y="4183"/>
                    <a:pt x="11214" y="4183"/>
                  </a:cubicBezTo>
                  <a:cubicBezTo>
                    <a:pt x="11148" y="4183"/>
                    <a:pt x="11087" y="4213"/>
                    <a:pt x="11049" y="4268"/>
                  </a:cubicBezTo>
                  <a:cubicBezTo>
                    <a:pt x="11004" y="4329"/>
                    <a:pt x="10998" y="4411"/>
                    <a:pt x="11033" y="4478"/>
                  </a:cubicBezTo>
                  <a:cubicBezTo>
                    <a:pt x="11110" y="4628"/>
                    <a:pt x="11126" y="4804"/>
                    <a:pt x="11126" y="4933"/>
                  </a:cubicBezTo>
                  <a:cubicBezTo>
                    <a:pt x="10972" y="4911"/>
                    <a:pt x="10745" y="4850"/>
                    <a:pt x="10580" y="4686"/>
                  </a:cubicBezTo>
                  <a:cubicBezTo>
                    <a:pt x="10433" y="4537"/>
                    <a:pt x="10340" y="4335"/>
                    <a:pt x="10294" y="4208"/>
                  </a:cubicBezTo>
                  <a:lnTo>
                    <a:pt x="10294" y="4171"/>
                  </a:lnTo>
                  <a:lnTo>
                    <a:pt x="10638" y="3827"/>
                  </a:lnTo>
                  <a:cubicBezTo>
                    <a:pt x="10717" y="3748"/>
                    <a:pt x="10717" y="3619"/>
                    <a:pt x="10638" y="3540"/>
                  </a:cubicBezTo>
                  <a:cubicBezTo>
                    <a:pt x="10599" y="3501"/>
                    <a:pt x="10547" y="3481"/>
                    <a:pt x="10494" y="3481"/>
                  </a:cubicBezTo>
                  <a:cubicBezTo>
                    <a:pt x="10442" y="3481"/>
                    <a:pt x="10390" y="3501"/>
                    <a:pt x="10351" y="3540"/>
                  </a:cubicBezTo>
                  <a:lnTo>
                    <a:pt x="10294" y="3597"/>
                  </a:lnTo>
                  <a:lnTo>
                    <a:pt x="10294" y="3442"/>
                  </a:lnTo>
                  <a:cubicBezTo>
                    <a:pt x="10294" y="3330"/>
                    <a:pt x="10203" y="3239"/>
                    <a:pt x="10090" y="3239"/>
                  </a:cubicBezTo>
                  <a:cubicBezTo>
                    <a:pt x="9979" y="3239"/>
                    <a:pt x="9888" y="3330"/>
                    <a:pt x="9888" y="3442"/>
                  </a:cubicBezTo>
                  <a:lnTo>
                    <a:pt x="9888" y="3597"/>
                  </a:lnTo>
                  <a:lnTo>
                    <a:pt x="9831" y="3540"/>
                  </a:lnTo>
                  <a:cubicBezTo>
                    <a:pt x="9792" y="3501"/>
                    <a:pt x="9740" y="3481"/>
                    <a:pt x="9688" y="3481"/>
                  </a:cubicBezTo>
                  <a:cubicBezTo>
                    <a:pt x="9636" y="3481"/>
                    <a:pt x="9583" y="3501"/>
                    <a:pt x="9544" y="3540"/>
                  </a:cubicBezTo>
                  <a:cubicBezTo>
                    <a:pt x="9465" y="3620"/>
                    <a:pt x="9465" y="3748"/>
                    <a:pt x="9544" y="3827"/>
                  </a:cubicBezTo>
                  <a:lnTo>
                    <a:pt x="9888" y="4171"/>
                  </a:lnTo>
                  <a:lnTo>
                    <a:pt x="9888" y="4208"/>
                  </a:lnTo>
                  <a:cubicBezTo>
                    <a:pt x="9842" y="4335"/>
                    <a:pt x="9751" y="4537"/>
                    <a:pt x="9602" y="4686"/>
                  </a:cubicBezTo>
                  <a:cubicBezTo>
                    <a:pt x="9437" y="4851"/>
                    <a:pt x="9211" y="4911"/>
                    <a:pt x="9056" y="4933"/>
                  </a:cubicBezTo>
                  <a:cubicBezTo>
                    <a:pt x="9056" y="4805"/>
                    <a:pt x="9072" y="4628"/>
                    <a:pt x="9150" y="4478"/>
                  </a:cubicBezTo>
                  <a:cubicBezTo>
                    <a:pt x="9184" y="4411"/>
                    <a:pt x="9178" y="4329"/>
                    <a:pt x="9133" y="4268"/>
                  </a:cubicBezTo>
                  <a:cubicBezTo>
                    <a:pt x="9096" y="4214"/>
                    <a:pt x="9033" y="4182"/>
                    <a:pt x="8968" y="4182"/>
                  </a:cubicBezTo>
                  <a:cubicBezTo>
                    <a:pt x="8959" y="4182"/>
                    <a:pt x="8950" y="4183"/>
                    <a:pt x="8941" y="4185"/>
                  </a:cubicBezTo>
                  <a:cubicBezTo>
                    <a:pt x="8859" y="4195"/>
                    <a:pt x="8780" y="4201"/>
                    <a:pt x="8703" y="4201"/>
                  </a:cubicBezTo>
                  <a:cubicBezTo>
                    <a:pt x="8298" y="4201"/>
                    <a:pt x="7954" y="4049"/>
                    <a:pt x="7741" y="3926"/>
                  </a:cubicBezTo>
                  <a:cubicBezTo>
                    <a:pt x="7954" y="3802"/>
                    <a:pt x="8298" y="3650"/>
                    <a:pt x="8703" y="3650"/>
                  </a:cubicBezTo>
                  <a:cubicBezTo>
                    <a:pt x="8745" y="3650"/>
                    <a:pt x="8786" y="3652"/>
                    <a:pt x="8829" y="3656"/>
                  </a:cubicBezTo>
                  <a:cubicBezTo>
                    <a:pt x="8834" y="3656"/>
                    <a:pt x="8838" y="3656"/>
                    <a:pt x="8843" y="3656"/>
                  </a:cubicBezTo>
                  <a:cubicBezTo>
                    <a:pt x="8930" y="3656"/>
                    <a:pt x="9008" y="3601"/>
                    <a:pt x="9036" y="3518"/>
                  </a:cubicBezTo>
                  <a:cubicBezTo>
                    <a:pt x="9066" y="3430"/>
                    <a:pt x="9032" y="3333"/>
                    <a:pt x="8954" y="3282"/>
                  </a:cubicBezTo>
                  <a:cubicBezTo>
                    <a:pt x="8813" y="3190"/>
                    <a:pt x="8687" y="3089"/>
                    <a:pt x="8576" y="2979"/>
                  </a:cubicBezTo>
                  <a:cubicBezTo>
                    <a:pt x="8171" y="2574"/>
                    <a:pt x="8002" y="2068"/>
                    <a:pt x="7933" y="1767"/>
                  </a:cubicBezTo>
                  <a:lnTo>
                    <a:pt x="7933" y="1767"/>
                  </a:lnTo>
                  <a:cubicBezTo>
                    <a:pt x="8234" y="1835"/>
                    <a:pt x="8737" y="2004"/>
                    <a:pt x="9144" y="2410"/>
                  </a:cubicBezTo>
                  <a:cubicBezTo>
                    <a:pt x="9209" y="2476"/>
                    <a:pt x="9275" y="2550"/>
                    <a:pt x="9336" y="2630"/>
                  </a:cubicBezTo>
                  <a:cubicBezTo>
                    <a:pt x="9375" y="2682"/>
                    <a:pt x="9435" y="2710"/>
                    <a:pt x="9497" y="2710"/>
                  </a:cubicBezTo>
                  <a:cubicBezTo>
                    <a:pt x="9524" y="2710"/>
                    <a:pt x="9552" y="2704"/>
                    <a:pt x="9578" y="2693"/>
                  </a:cubicBezTo>
                  <a:cubicBezTo>
                    <a:pt x="9665" y="2656"/>
                    <a:pt x="9714" y="2563"/>
                    <a:pt x="9697" y="2471"/>
                  </a:cubicBezTo>
                  <a:cubicBezTo>
                    <a:pt x="9671" y="2318"/>
                    <a:pt x="9657" y="2166"/>
                    <a:pt x="9657" y="2020"/>
                  </a:cubicBezTo>
                  <a:cubicBezTo>
                    <a:pt x="9657" y="1380"/>
                    <a:pt x="9916" y="847"/>
                    <a:pt x="10092" y="561"/>
                  </a:cubicBezTo>
                  <a:close/>
                  <a:moveTo>
                    <a:pt x="3792" y="6065"/>
                  </a:moveTo>
                  <a:cubicBezTo>
                    <a:pt x="4213" y="6065"/>
                    <a:pt x="4568" y="6359"/>
                    <a:pt x="4660" y="6754"/>
                  </a:cubicBezTo>
                  <a:lnTo>
                    <a:pt x="2923" y="6754"/>
                  </a:lnTo>
                  <a:cubicBezTo>
                    <a:pt x="3015" y="6359"/>
                    <a:pt x="3369" y="6065"/>
                    <a:pt x="3792" y="6065"/>
                  </a:cubicBezTo>
                  <a:close/>
                  <a:moveTo>
                    <a:pt x="10092" y="6065"/>
                  </a:moveTo>
                  <a:cubicBezTo>
                    <a:pt x="10513" y="6065"/>
                    <a:pt x="10867" y="6359"/>
                    <a:pt x="10960" y="6754"/>
                  </a:cubicBezTo>
                  <a:lnTo>
                    <a:pt x="9222" y="6754"/>
                  </a:lnTo>
                  <a:cubicBezTo>
                    <a:pt x="9315" y="6359"/>
                    <a:pt x="9669" y="6065"/>
                    <a:pt x="10092" y="6065"/>
                  </a:cubicBezTo>
                  <a:close/>
                  <a:moveTo>
                    <a:pt x="3792" y="0"/>
                  </a:moveTo>
                  <a:cubicBezTo>
                    <a:pt x="3732" y="0"/>
                    <a:pt x="3674" y="27"/>
                    <a:pt x="3636" y="73"/>
                  </a:cubicBezTo>
                  <a:cubicBezTo>
                    <a:pt x="3609" y="107"/>
                    <a:pt x="2975" y="878"/>
                    <a:pt x="2952" y="1959"/>
                  </a:cubicBezTo>
                  <a:cubicBezTo>
                    <a:pt x="2256" y="1384"/>
                    <a:pt x="1438" y="1319"/>
                    <a:pt x="1401" y="1317"/>
                  </a:cubicBezTo>
                  <a:cubicBezTo>
                    <a:pt x="1396" y="1317"/>
                    <a:pt x="1391" y="1317"/>
                    <a:pt x="1385" y="1317"/>
                  </a:cubicBezTo>
                  <a:cubicBezTo>
                    <a:pt x="1332" y="1317"/>
                    <a:pt x="1281" y="1338"/>
                    <a:pt x="1243" y="1376"/>
                  </a:cubicBezTo>
                  <a:cubicBezTo>
                    <a:pt x="1200" y="1417"/>
                    <a:pt x="1179" y="1475"/>
                    <a:pt x="1184" y="1535"/>
                  </a:cubicBezTo>
                  <a:cubicBezTo>
                    <a:pt x="1187" y="1575"/>
                    <a:pt x="1264" y="2540"/>
                    <a:pt x="1989" y="3266"/>
                  </a:cubicBezTo>
                  <a:cubicBezTo>
                    <a:pt x="1995" y="3271"/>
                    <a:pt x="2000" y="3276"/>
                    <a:pt x="2006" y="3282"/>
                  </a:cubicBezTo>
                  <a:cubicBezTo>
                    <a:pt x="1386" y="3400"/>
                    <a:pt x="970" y="3753"/>
                    <a:pt x="949" y="3772"/>
                  </a:cubicBezTo>
                  <a:cubicBezTo>
                    <a:pt x="904" y="3811"/>
                    <a:pt x="877" y="3866"/>
                    <a:pt x="877" y="3926"/>
                  </a:cubicBezTo>
                  <a:cubicBezTo>
                    <a:pt x="877" y="3985"/>
                    <a:pt x="904" y="4042"/>
                    <a:pt x="949" y="4080"/>
                  </a:cubicBezTo>
                  <a:cubicBezTo>
                    <a:pt x="974" y="4101"/>
                    <a:pt x="1561" y="4598"/>
                    <a:pt x="2382" y="4607"/>
                  </a:cubicBezTo>
                  <a:cubicBezTo>
                    <a:pt x="2323" y="4905"/>
                    <a:pt x="2367" y="5168"/>
                    <a:pt x="2369" y="5183"/>
                  </a:cubicBezTo>
                  <a:cubicBezTo>
                    <a:pt x="2385" y="5277"/>
                    <a:pt x="2464" y="5347"/>
                    <a:pt x="2559" y="5352"/>
                  </a:cubicBezTo>
                  <a:cubicBezTo>
                    <a:pt x="2562" y="5352"/>
                    <a:pt x="2576" y="5353"/>
                    <a:pt x="2597" y="5353"/>
                  </a:cubicBezTo>
                  <a:cubicBezTo>
                    <a:pt x="2735" y="5353"/>
                    <a:pt x="3237" y="5326"/>
                    <a:pt x="3590" y="4975"/>
                  </a:cubicBezTo>
                  <a:lnTo>
                    <a:pt x="3590" y="5675"/>
                  </a:lnTo>
                  <a:cubicBezTo>
                    <a:pt x="3036" y="5761"/>
                    <a:pt x="2597" y="6200"/>
                    <a:pt x="2510" y="6754"/>
                  </a:cubicBezTo>
                  <a:lnTo>
                    <a:pt x="408" y="6754"/>
                  </a:lnTo>
                  <a:lnTo>
                    <a:pt x="408" y="5975"/>
                  </a:lnTo>
                  <a:cubicBezTo>
                    <a:pt x="408" y="5864"/>
                    <a:pt x="316" y="5773"/>
                    <a:pt x="204" y="5773"/>
                  </a:cubicBezTo>
                  <a:cubicBezTo>
                    <a:pt x="93" y="5773"/>
                    <a:pt x="0" y="5864"/>
                    <a:pt x="0" y="5975"/>
                  </a:cubicBezTo>
                  <a:lnTo>
                    <a:pt x="0" y="6956"/>
                  </a:lnTo>
                  <a:cubicBezTo>
                    <a:pt x="0" y="7069"/>
                    <a:pt x="93" y="7160"/>
                    <a:pt x="204" y="7160"/>
                  </a:cubicBezTo>
                  <a:lnTo>
                    <a:pt x="13681" y="7160"/>
                  </a:lnTo>
                  <a:cubicBezTo>
                    <a:pt x="13792" y="7160"/>
                    <a:pt x="13885" y="7069"/>
                    <a:pt x="13885" y="6956"/>
                  </a:cubicBezTo>
                  <a:lnTo>
                    <a:pt x="13885" y="1271"/>
                  </a:lnTo>
                  <a:cubicBezTo>
                    <a:pt x="13883" y="1158"/>
                    <a:pt x="13792" y="1067"/>
                    <a:pt x="13679" y="1067"/>
                  </a:cubicBezTo>
                  <a:cubicBezTo>
                    <a:pt x="13568" y="1067"/>
                    <a:pt x="13477" y="1158"/>
                    <a:pt x="13477" y="1271"/>
                  </a:cubicBezTo>
                  <a:lnTo>
                    <a:pt x="13477" y="6754"/>
                  </a:lnTo>
                  <a:lnTo>
                    <a:pt x="11375" y="6754"/>
                  </a:lnTo>
                  <a:cubicBezTo>
                    <a:pt x="11287" y="6200"/>
                    <a:pt x="10848" y="5761"/>
                    <a:pt x="10294" y="5675"/>
                  </a:cubicBezTo>
                  <a:lnTo>
                    <a:pt x="10294" y="4975"/>
                  </a:lnTo>
                  <a:cubicBezTo>
                    <a:pt x="10646" y="5326"/>
                    <a:pt x="11146" y="5352"/>
                    <a:pt x="11287" y="5352"/>
                  </a:cubicBezTo>
                  <a:cubicBezTo>
                    <a:pt x="11308" y="5352"/>
                    <a:pt x="11321" y="5352"/>
                    <a:pt x="11324" y="5352"/>
                  </a:cubicBezTo>
                  <a:cubicBezTo>
                    <a:pt x="11420" y="5347"/>
                    <a:pt x="11499" y="5277"/>
                    <a:pt x="11515" y="5183"/>
                  </a:cubicBezTo>
                  <a:cubicBezTo>
                    <a:pt x="11516" y="5168"/>
                    <a:pt x="11563" y="4905"/>
                    <a:pt x="11503" y="4607"/>
                  </a:cubicBezTo>
                  <a:cubicBezTo>
                    <a:pt x="12323" y="4598"/>
                    <a:pt x="12911" y="4101"/>
                    <a:pt x="12935" y="4080"/>
                  </a:cubicBezTo>
                  <a:cubicBezTo>
                    <a:pt x="12980" y="4042"/>
                    <a:pt x="13007" y="3985"/>
                    <a:pt x="13007" y="3926"/>
                  </a:cubicBezTo>
                  <a:cubicBezTo>
                    <a:pt x="13007" y="3866"/>
                    <a:pt x="12980" y="3811"/>
                    <a:pt x="12935" y="3772"/>
                  </a:cubicBezTo>
                  <a:cubicBezTo>
                    <a:pt x="12914" y="3754"/>
                    <a:pt x="12497" y="3400"/>
                    <a:pt x="11878" y="3282"/>
                  </a:cubicBezTo>
                  <a:cubicBezTo>
                    <a:pt x="11884" y="3276"/>
                    <a:pt x="11889" y="3271"/>
                    <a:pt x="11895" y="3266"/>
                  </a:cubicBezTo>
                  <a:cubicBezTo>
                    <a:pt x="12619" y="2540"/>
                    <a:pt x="12697" y="1575"/>
                    <a:pt x="12700" y="1535"/>
                  </a:cubicBezTo>
                  <a:cubicBezTo>
                    <a:pt x="12704" y="1475"/>
                    <a:pt x="12683" y="1417"/>
                    <a:pt x="12642" y="1376"/>
                  </a:cubicBezTo>
                  <a:cubicBezTo>
                    <a:pt x="12602" y="1338"/>
                    <a:pt x="12552" y="1317"/>
                    <a:pt x="12498" y="1317"/>
                  </a:cubicBezTo>
                  <a:cubicBezTo>
                    <a:pt x="12493" y="1317"/>
                    <a:pt x="12488" y="1317"/>
                    <a:pt x="12483" y="1317"/>
                  </a:cubicBezTo>
                  <a:cubicBezTo>
                    <a:pt x="12445" y="1319"/>
                    <a:pt x="11628" y="1386"/>
                    <a:pt x="10933" y="1959"/>
                  </a:cubicBezTo>
                  <a:cubicBezTo>
                    <a:pt x="10909" y="878"/>
                    <a:pt x="10275" y="106"/>
                    <a:pt x="10248" y="73"/>
                  </a:cubicBezTo>
                  <a:cubicBezTo>
                    <a:pt x="10209" y="27"/>
                    <a:pt x="10151" y="0"/>
                    <a:pt x="10092" y="0"/>
                  </a:cubicBezTo>
                  <a:cubicBezTo>
                    <a:pt x="10031" y="0"/>
                    <a:pt x="9974" y="27"/>
                    <a:pt x="9935" y="73"/>
                  </a:cubicBezTo>
                  <a:cubicBezTo>
                    <a:pt x="9907" y="107"/>
                    <a:pt x="9275" y="878"/>
                    <a:pt x="9251" y="1959"/>
                  </a:cubicBezTo>
                  <a:cubicBezTo>
                    <a:pt x="8556" y="1384"/>
                    <a:pt x="7738" y="1319"/>
                    <a:pt x="7700" y="1317"/>
                  </a:cubicBezTo>
                  <a:cubicBezTo>
                    <a:pt x="7694" y="1317"/>
                    <a:pt x="7689" y="1317"/>
                    <a:pt x="7684" y="1317"/>
                  </a:cubicBezTo>
                  <a:cubicBezTo>
                    <a:pt x="7631" y="1317"/>
                    <a:pt x="7580" y="1338"/>
                    <a:pt x="7542" y="1376"/>
                  </a:cubicBezTo>
                  <a:cubicBezTo>
                    <a:pt x="7500" y="1417"/>
                    <a:pt x="7479" y="1475"/>
                    <a:pt x="7482" y="1535"/>
                  </a:cubicBezTo>
                  <a:cubicBezTo>
                    <a:pt x="7485" y="1575"/>
                    <a:pt x="7563" y="2540"/>
                    <a:pt x="8289" y="3266"/>
                  </a:cubicBezTo>
                  <a:cubicBezTo>
                    <a:pt x="8294" y="3271"/>
                    <a:pt x="8300" y="3276"/>
                    <a:pt x="8305" y="3282"/>
                  </a:cubicBezTo>
                  <a:cubicBezTo>
                    <a:pt x="7686" y="3400"/>
                    <a:pt x="7268" y="3753"/>
                    <a:pt x="7247" y="3772"/>
                  </a:cubicBezTo>
                  <a:cubicBezTo>
                    <a:pt x="7202" y="3811"/>
                    <a:pt x="7177" y="3866"/>
                    <a:pt x="7177" y="3926"/>
                  </a:cubicBezTo>
                  <a:cubicBezTo>
                    <a:pt x="7177" y="3985"/>
                    <a:pt x="7202" y="4042"/>
                    <a:pt x="7247" y="4080"/>
                  </a:cubicBezTo>
                  <a:cubicBezTo>
                    <a:pt x="7272" y="4101"/>
                    <a:pt x="7860" y="4598"/>
                    <a:pt x="8681" y="4607"/>
                  </a:cubicBezTo>
                  <a:cubicBezTo>
                    <a:pt x="8621" y="4905"/>
                    <a:pt x="8666" y="5170"/>
                    <a:pt x="8669" y="5183"/>
                  </a:cubicBezTo>
                  <a:cubicBezTo>
                    <a:pt x="8685" y="5277"/>
                    <a:pt x="8764" y="5347"/>
                    <a:pt x="8859" y="5352"/>
                  </a:cubicBezTo>
                  <a:cubicBezTo>
                    <a:pt x="8862" y="5352"/>
                    <a:pt x="8874" y="5353"/>
                    <a:pt x="8895" y="5353"/>
                  </a:cubicBezTo>
                  <a:cubicBezTo>
                    <a:pt x="9035" y="5353"/>
                    <a:pt x="9535" y="5326"/>
                    <a:pt x="9889" y="4975"/>
                  </a:cubicBezTo>
                  <a:lnTo>
                    <a:pt x="9889" y="5675"/>
                  </a:lnTo>
                  <a:cubicBezTo>
                    <a:pt x="9336" y="5761"/>
                    <a:pt x="8896" y="6200"/>
                    <a:pt x="8809" y="6754"/>
                  </a:cubicBezTo>
                  <a:lnTo>
                    <a:pt x="5075" y="6754"/>
                  </a:lnTo>
                  <a:cubicBezTo>
                    <a:pt x="4987" y="6200"/>
                    <a:pt x="4550" y="5761"/>
                    <a:pt x="3996" y="5675"/>
                  </a:cubicBezTo>
                  <a:lnTo>
                    <a:pt x="3996" y="4975"/>
                  </a:lnTo>
                  <a:cubicBezTo>
                    <a:pt x="4348" y="5326"/>
                    <a:pt x="4848" y="5352"/>
                    <a:pt x="4989" y="5352"/>
                  </a:cubicBezTo>
                  <a:cubicBezTo>
                    <a:pt x="5010" y="5352"/>
                    <a:pt x="5023" y="5352"/>
                    <a:pt x="5026" y="5352"/>
                  </a:cubicBezTo>
                  <a:cubicBezTo>
                    <a:pt x="5120" y="5347"/>
                    <a:pt x="5199" y="5277"/>
                    <a:pt x="5215" y="5183"/>
                  </a:cubicBezTo>
                  <a:cubicBezTo>
                    <a:pt x="5218" y="5168"/>
                    <a:pt x="5263" y="4905"/>
                    <a:pt x="5203" y="4607"/>
                  </a:cubicBezTo>
                  <a:cubicBezTo>
                    <a:pt x="6023" y="4598"/>
                    <a:pt x="6611" y="4101"/>
                    <a:pt x="6637" y="4080"/>
                  </a:cubicBezTo>
                  <a:cubicBezTo>
                    <a:pt x="6681" y="4042"/>
                    <a:pt x="6708" y="3985"/>
                    <a:pt x="6708" y="3926"/>
                  </a:cubicBezTo>
                  <a:cubicBezTo>
                    <a:pt x="6708" y="3866"/>
                    <a:pt x="6681" y="3809"/>
                    <a:pt x="6637" y="3772"/>
                  </a:cubicBezTo>
                  <a:cubicBezTo>
                    <a:pt x="6616" y="3754"/>
                    <a:pt x="6198" y="3400"/>
                    <a:pt x="5578" y="3282"/>
                  </a:cubicBezTo>
                  <a:cubicBezTo>
                    <a:pt x="5584" y="3276"/>
                    <a:pt x="5590" y="3271"/>
                    <a:pt x="5596" y="3266"/>
                  </a:cubicBezTo>
                  <a:cubicBezTo>
                    <a:pt x="6321" y="2540"/>
                    <a:pt x="6399" y="1575"/>
                    <a:pt x="6402" y="1535"/>
                  </a:cubicBezTo>
                  <a:cubicBezTo>
                    <a:pt x="6406" y="1475"/>
                    <a:pt x="6384" y="1417"/>
                    <a:pt x="6342" y="1376"/>
                  </a:cubicBezTo>
                  <a:cubicBezTo>
                    <a:pt x="6304" y="1338"/>
                    <a:pt x="6254" y="1317"/>
                    <a:pt x="6200" y="1317"/>
                  </a:cubicBezTo>
                  <a:cubicBezTo>
                    <a:pt x="6195" y="1317"/>
                    <a:pt x="6189" y="1317"/>
                    <a:pt x="6184" y="1317"/>
                  </a:cubicBezTo>
                  <a:cubicBezTo>
                    <a:pt x="6147" y="1319"/>
                    <a:pt x="5328" y="1384"/>
                    <a:pt x="4633" y="1959"/>
                  </a:cubicBezTo>
                  <a:cubicBezTo>
                    <a:pt x="4609" y="878"/>
                    <a:pt x="3977" y="106"/>
                    <a:pt x="3948" y="73"/>
                  </a:cubicBezTo>
                  <a:cubicBezTo>
                    <a:pt x="3910" y="27"/>
                    <a:pt x="3853" y="0"/>
                    <a:pt x="3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73"/>
            <p:cNvSpPr/>
            <p:nvPr/>
          </p:nvSpPr>
          <p:spPr>
            <a:xfrm>
              <a:off x="4854583" y="1617880"/>
              <a:ext cx="14466" cy="13804"/>
            </a:xfrm>
            <a:custGeom>
              <a:avLst/>
              <a:gdLst/>
              <a:ahLst/>
              <a:cxnLst/>
              <a:rect l="l" t="t" r="r" b="b"/>
              <a:pathLst>
                <a:path w="481" h="459" extrusionOk="0">
                  <a:moveTo>
                    <a:pt x="250" y="1"/>
                  </a:moveTo>
                  <a:cubicBezTo>
                    <a:pt x="167" y="1"/>
                    <a:pt x="89" y="52"/>
                    <a:pt x="59" y="134"/>
                  </a:cubicBezTo>
                  <a:lnTo>
                    <a:pt x="41" y="185"/>
                  </a:lnTo>
                  <a:cubicBezTo>
                    <a:pt x="1" y="290"/>
                    <a:pt x="56" y="408"/>
                    <a:pt x="160" y="447"/>
                  </a:cubicBezTo>
                  <a:cubicBezTo>
                    <a:pt x="184" y="456"/>
                    <a:pt x="208" y="458"/>
                    <a:pt x="232" y="458"/>
                  </a:cubicBezTo>
                  <a:cubicBezTo>
                    <a:pt x="313" y="458"/>
                    <a:pt x="391" y="408"/>
                    <a:pt x="422" y="326"/>
                  </a:cubicBezTo>
                  <a:lnTo>
                    <a:pt x="440" y="275"/>
                  </a:lnTo>
                  <a:cubicBezTo>
                    <a:pt x="480" y="170"/>
                    <a:pt x="427" y="52"/>
                    <a:pt x="321" y="13"/>
                  </a:cubicBezTo>
                  <a:cubicBezTo>
                    <a:pt x="298" y="5"/>
                    <a:pt x="274" y="1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73"/>
            <p:cNvSpPr/>
            <p:nvPr/>
          </p:nvSpPr>
          <p:spPr>
            <a:xfrm>
              <a:off x="4862463" y="1596226"/>
              <a:ext cx="14586" cy="14225"/>
            </a:xfrm>
            <a:custGeom>
              <a:avLst/>
              <a:gdLst/>
              <a:ahLst/>
              <a:cxnLst/>
              <a:rect l="l" t="t" r="r" b="b"/>
              <a:pathLst>
                <a:path w="485" h="473" extrusionOk="0">
                  <a:moveTo>
                    <a:pt x="255" y="0"/>
                  </a:moveTo>
                  <a:cubicBezTo>
                    <a:pt x="173" y="0"/>
                    <a:pt x="95" y="51"/>
                    <a:pt x="65" y="132"/>
                  </a:cubicBezTo>
                  <a:lnTo>
                    <a:pt x="41" y="197"/>
                  </a:lnTo>
                  <a:cubicBezTo>
                    <a:pt x="1" y="303"/>
                    <a:pt x="54" y="421"/>
                    <a:pt x="160" y="459"/>
                  </a:cubicBezTo>
                  <a:cubicBezTo>
                    <a:pt x="184" y="468"/>
                    <a:pt x="208" y="473"/>
                    <a:pt x="232" y="473"/>
                  </a:cubicBezTo>
                  <a:cubicBezTo>
                    <a:pt x="313" y="473"/>
                    <a:pt x="391" y="421"/>
                    <a:pt x="422" y="339"/>
                  </a:cubicBezTo>
                  <a:lnTo>
                    <a:pt x="446" y="273"/>
                  </a:lnTo>
                  <a:cubicBezTo>
                    <a:pt x="485" y="168"/>
                    <a:pt x="431" y="52"/>
                    <a:pt x="325" y="13"/>
                  </a:cubicBezTo>
                  <a:cubicBezTo>
                    <a:pt x="302" y="4"/>
                    <a:pt x="279" y="0"/>
                    <a:pt x="2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73"/>
            <p:cNvSpPr/>
            <p:nvPr/>
          </p:nvSpPr>
          <p:spPr>
            <a:xfrm>
              <a:off x="4870523" y="1574963"/>
              <a:ext cx="14406" cy="13774"/>
            </a:xfrm>
            <a:custGeom>
              <a:avLst/>
              <a:gdLst/>
              <a:ahLst/>
              <a:cxnLst/>
              <a:rect l="l" t="t" r="r" b="b"/>
              <a:pathLst>
                <a:path w="479" h="458" extrusionOk="0">
                  <a:moveTo>
                    <a:pt x="249" y="0"/>
                  </a:moveTo>
                  <a:cubicBezTo>
                    <a:pt x="166" y="0"/>
                    <a:pt x="89" y="51"/>
                    <a:pt x="59" y="133"/>
                  </a:cubicBezTo>
                  <a:lnTo>
                    <a:pt x="39" y="184"/>
                  </a:lnTo>
                  <a:cubicBezTo>
                    <a:pt x="1" y="290"/>
                    <a:pt x="54" y="406"/>
                    <a:pt x="160" y="445"/>
                  </a:cubicBezTo>
                  <a:cubicBezTo>
                    <a:pt x="182" y="453"/>
                    <a:pt x="206" y="458"/>
                    <a:pt x="230" y="458"/>
                  </a:cubicBezTo>
                  <a:cubicBezTo>
                    <a:pt x="313" y="458"/>
                    <a:pt x="391" y="407"/>
                    <a:pt x="421" y="325"/>
                  </a:cubicBezTo>
                  <a:lnTo>
                    <a:pt x="440" y="275"/>
                  </a:lnTo>
                  <a:cubicBezTo>
                    <a:pt x="479" y="169"/>
                    <a:pt x="425" y="52"/>
                    <a:pt x="319" y="13"/>
                  </a:cubicBezTo>
                  <a:cubicBezTo>
                    <a:pt x="296" y="4"/>
                    <a:pt x="272" y="0"/>
                    <a:pt x="2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73"/>
            <p:cNvSpPr/>
            <p:nvPr/>
          </p:nvSpPr>
          <p:spPr>
            <a:xfrm>
              <a:off x="4969379" y="1617880"/>
              <a:ext cx="14406" cy="13804"/>
            </a:xfrm>
            <a:custGeom>
              <a:avLst/>
              <a:gdLst/>
              <a:ahLst/>
              <a:cxnLst/>
              <a:rect l="l" t="t" r="r" b="b"/>
              <a:pathLst>
                <a:path w="479" h="459" extrusionOk="0">
                  <a:moveTo>
                    <a:pt x="230" y="1"/>
                  </a:moveTo>
                  <a:cubicBezTo>
                    <a:pt x="206" y="1"/>
                    <a:pt x="183" y="5"/>
                    <a:pt x="160" y="13"/>
                  </a:cubicBezTo>
                  <a:cubicBezTo>
                    <a:pt x="54" y="54"/>
                    <a:pt x="1" y="170"/>
                    <a:pt x="39" y="275"/>
                  </a:cubicBezTo>
                  <a:lnTo>
                    <a:pt x="59" y="326"/>
                  </a:lnTo>
                  <a:cubicBezTo>
                    <a:pt x="88" y="408"/>
                    <a:pt x="166" y="458"/>
                    <a:pt x="249" y="458"/>
                  </a:cubicBezTo>
                  <a:cubicBezTo>
                    <a:pt x="272" y="458"/>
                    <a:pt x="295" y="456"/>
                    <a:pt x="319" y="447"/>
                  </a:cubicBezTo>
                  <a:cubicBezTo>
                    <a:pt x="425" y="408"/>
                    <a:pt x="478" y="290"/>
                    <a:pt x="440" y="185"/>
                  </a:cubicBezTo>
                  <a:lnTo>
                    <a:pt x="420" y="134"/>
                  </a:lnTo>
                  <a:cubicBezTo>
                    <a:pt x="390" y="52"/>
                    <a:pt x="312" y="1"/>
                    <a:pt x="2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73"/>
            <p:cNvSpPr/>
            <p:nvPr/>
          </p:nvSpPr>
          <p:spPr>
            <a:xfrm>
              <a:off x="4961319" y="1596226"/>
              <a:ext cx="14586" cy="14195"/>
            </a:xfrm>
            <a:custGeom>
              <a:avLst/>
              <a:gdLst/>
              <a:ahLst/>
              <a:cxnLst/>
              <a:rect l="l" t="t" r="r" b="b"/>
              <a:pathLst>
                <a:path w="485" h="472" extrusionOk="0">
                  <a:moveTo>
                    <a:pt x="231" y="0"/>
                  </a:moveTo>
                  <a:cubicBezTo>
                    <a:pt x="207" y="0"/>
                    <a:pt x="183" y="4"/>
                    <a:pt x="160" y="13"/>
                  </a:cubicBezTo>
                  <a:cubicBezTo>
                    <a:pt x="54" y="52"/>
                    <a:pt x="1" y="169"/>
                    <a:pt x="39" y="273"/>
                  </a:cubicBezTo>
                  <a:lnTo>
                    <a:pt x="65" y="339"/>
                  </a:lnTo>
                  <a:cubicBezTo>
                    <a:pt x="94" y="421"/>
                    <a:pt x="172" y="471"/>
                    <a:pt x="255" y="471"/>
                  </a:cubicBezTo>
                  <a:cubicBezTo>
                    <a:pt x="279" y="471"/>
                    <a:pt x="303" y="468"/>
                    <a:pt x="325" y="459"/>
                  </a:cubicBezTo>
                  <a:cubicBezTo>
                    <a:pt x="431" y="421"/>
                    <a:pt x="484" y="303"/>
                    <a:pt x="446" y="197"/>
                  </a:cubicBezTo>
                  <a:lnTo>
                    <a:pt x="422" y="132"/>
                  </a:lnTo>
                  <a:cubicBezTo>
                    <a:pt x="391" y="51"/>
                    <a:pt x="313" y="0"/>
                    <a:pt x="2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10938;p73"/>
            <p:cNvSpPr/>
            <p:nvPr/>
          </p:nvSpPr>
          <p:spPr>
            <a:xfrm>
              <a:off x="4953440" y="1574963"/>
              <a:ext cx="14436" cy="13774"/>
            </a:xfrm>
            <a:custGeom>
              <a:avLst/>
              <a:gdLst/>
              <a:ahLst/>
              <a:cxnLst/>
              <a:rect l="l" t="t" r="r" b="b"/>
              <a:pathLst>
                <a:path w="480" h="458" extrusionOk="0">
                  <a:moveTo>
                    <a:pt x="231" y="0"/>
                  </a:moveTo>
                  <a:cubicBezTo>
                    <a:pt x="207" y="0"/>
                    <a:pt x="183" y="4"/>
                    <a:pt x="160" y="13"/>
                  </a:cubicBezTo>
                  <a:cubicBezTo>
                    <a:pt x="54" y="52"/>
                    <a:pt x="1" y="169"/>
                    <a:pt x="41" y="275"/>
                  </a:cubicBezTo>
                  <a:lnTo>
                    <a:pt x="59" y="325"/>
                  </a:lnTo>
                  <a:cubicBezTo>
                    <a:pt x="90" y="407"/>
                    <a:pt x="167" y="458"/>
                    <a:pt x="249" y="458"/>
                  </a:cubicBezTo>
                  <a:cubicBezTo>
                    <a:pt x="273" y="458"/>
                    <a:pt x="297" y="453"/>
                    <a:pt x="321" y="445"/>
                  </a:cubicBezTo>
                  <a:cubicBezTo>
                    <a:pt x="426" y="406"/>
                    <a:pt x="480" y="288"/>
                    <a:pt x="440" y="184"/>
                  </a:cubicBezTo>
                  <a:lnTo>
                    <a:pt x="422" y="133"/>
                  </a:lnTo>
                  <a:cubicBezTo>
                    <a:pt x="392" y="51"/>
                    <a:pt x="314" y="0"/>
                    <a:pt x="2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73"/>
            <p:cNvSpPr/>
            <p:nvPr/>
          </p:nvSpPr>
          <p:spPr>
            <a:xfrm>
              <a:off x="4913049" y="1574933"/>
              <a:ext cx="12271" cy="13895"/>
            </a:xfrm>
            <a:custGeom>
              <a:avLst/>
              <a:gdLst/>
              <a:ahLst/>
              <a:cxnLst/>
              <a:rect l="l" t="t" r="r" b="b"/>
              <a:pathLst>
                <a:path w="408" h="462" extrusionOk="0">
                  <a:moveTo>
                    <a:pt x="205" y="0"/>
                  </a:moveTo>
                  <a:cubicBezTo>
                    <a:pt x="92" y="0"/>
                    <a:pt x="1" y="93"/>
                    <a:pt x="1" y="204"/>
                  </a:cubicBezTo>
                  <a:lnTo>
                    <a:pt x="1" y="259"/>
                  </a:lnTo>
                  <a:cubicBezTo>
                    <a:pt x="1" y="371"/>
                    <a:pt x="92" y="462"/>
                    <a:pt x="205" y="462"/>
                  </a:cubicBezTo>
                  <a:cubicBezTo>
                    <a:pt x="317" y="462"/>
                    <a:pt x="407" y="371"/>
                    <a:pt x="407" y="259"/>
                  </a:cubicBezTo>
                  <a:lnTo>
                    <a:pt x="407" y="204"/>
                  </a:lnTo>
                  <a:cubicBezTo>
                    <a:pt x="407" y="93"/>
                    <a:pt x="317" y="0"/>
                    <a:pt x="2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73"/>
            <p:cNvSpPr/>
            <p:nvPr/>
          </p:nvSpPr>
          <p:spPr>
            <a:xfrm>
              <a:off x="4913049" y="1596196"/>
              <a:ext cx="12271" cy="14225"/>
            </a:xfrm>
            <a:custGeom>
              <a:avLst/>
              <a:gdLst/>
              <a:ahLst/>
              <a:cxnLst/>
              <a:rect l="l" t="t" r="r" b="b"/>
              <a:pathLst>
                <a:path w="408" h="473" extrusionOk="0">
                  <a:moveTo>
                    <a:pt x="205" y="1"/>
                  </a:moveTo>
                  <a:cubicBezTo>
                    <a:pt x="92" y="1"/>
                    <a:pt x="1" y="91"/>
                    <a:pt x="1" y="204"/>
                  </a:cubicBezTo>
                  <a:lnTo>
                    <a:pt x="1" y="270"/>
                  </a:lnTo>
                  <a:cubicBezTo>
                    <a:pt x="1" y="382"/>
                    <a:pt x="92" y="472"/>
                    <a:pt x="205" y="472"/>
                  </a:cubicBezTo>
                  <a:cubicBezTo>
                    <a:pt x="317" y="472"/>
                    <a:pt x="407" y="382"/>
                    <a:pt x="407" y="270"/>
                  </a:cubicBezTo>
                  <a:lnTo>
                    <a:pt x="407" y="204"/>
                  </a:lnTo>
                  <a:cubicBezTo>
                    <a:pt x="407" y="91"/>
                    <a:pt x="317" y="1"/>
                    <a:pt x="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73"/>
            <p:cNvSpPr/>
            <p:nvPr/>
          </p:nvSpPr>
          <p:spPr>
            <a:xfrm>
              <a:off x="4913049" y="1617820"/>
              <a:ext cx="12271" cy="13865"/>
            </a:xfrm>
            <a:custGeom>
              <a:avLst/>
              <a:gdLst/>
              <a:ahLst/>
              <a:cxnLst/>
              <a:rect l="l" t="t" r="r" b="b"/>
              <a:pathLst>
                <a:path w="408" h="461" extrusionOk="0">
                  <a:moveTo>
                    <a:pt x="205" y="1"/>
                  </a:moveTo>
                  <a:cubicBezTo>
                    <a:pt x="92" y="1"/>
                    <a:pt x="1" y="91"/>
                    <a:pt x="1" y="203"/>
                  </a:cubicBezTo>
                  <a:lnTo>
                    <a:pt x="1" y="258"/>
                  </a:lnTo>
                  <a:cubicBezTo>
                    <a:pt x="1" y="370"/>
                    <a:pt x="92" y="460"/>
                    <a:pt x="205" y="460"/>
                  </a:cubicBezTo>
                  <a:cubicBezTo>
                    <a:pt x="317" y="460"/>
                    <a:pt x="407" y="370"/>
                    <a:pt x="407" y="258"/>
                  </a:cubicBezTo>
                  <a:lnTo>
                    <a:pt x="407" y="203"/>
                  </a:lnTo>
                  <a:cubicBezTo>
                    <a:pt x="407" y="91"/>
                    <a:pt x="317" y="1"/>
                    <a:pt x="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942" name="Google Shape;10942;p73"/>
          <p:cNvSpPr txBox="1"/>
          <p:nvPr/>
        </p:nvSpPr>
        <p:spPr>
          <a:xfrm>
            <a:off x="-94674" y="2717446"/>
            <a:ext cx="2727412" cy="22426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Schizophrenia, bipolar affective disorder, psychotic disorder, cardiovascular disease</a:t>
            </a:r>
            <a:endParaRPr sz="18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0944" name="Google Shape;10944;p73"/>
          <p:cNvSpPr txBox="1"/>
          <p:nvPr/>
        </p:nvSpPr>
        <p:spPr>
          <a:xfrm>
            <a:off x="2462745" y="2643377"/>
            <a:ext cx="2264255" cy="20552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18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Substance use </a:t>
            </a:r>
            <a:r>
              <a:rPr lang="fr-CA" sz="18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disorder</a:t>
            </a:r>
            <a:r>
              <a:rPr lang="fr-CA" sz="18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or substance abuse </a:t>
            </a:r>
            <a:r>
              <a:rPr lang="fr-CA" sz="18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history</a:t>
            </a:r>
            <a:endParaRPr sz="18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0946" name="Google Shape;10946;p73"/>
          <p:cNvSpPr txBox="1"/>
          <p:nvPr/>
        </p:nvSpPr>
        <p:spPr>
          <a:xfrm>
            <a:off x="4803556" y="4095316"/>
            <a:ext cx="1927806" cy="8539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18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Asthma</a:t>
            </a:r>
            <a:r>
              <a:rPr lang="fr-CA" sz="18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, COPD (if </a:t>
            </a:r>
            <a:r>
              <a:rPr lang="fr-CA" sz="18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smoked</a:t>
            </a:r>
            <a:r>
              <a:rPr lang="fr-CA" sz="18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), </a:t>
            </a:r>
            <a:r>
              <a:rPr lang="fr-CA" sz="18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renal</a:t>
            </a:r>
            <a:r>
              <a:rPr lang="fr-CA" sz="18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impairement or </a:t>
            </a:r>
            <a:r>
              <a:rPr lang="fr-CA" sz="18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hepatic</a:t>
            </a:r>
            <a:r>
              <a:rPr lang="fr-CA" sz="18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impairement</a:t>
            </a:r>
            <a:endParaRPr sz="18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0948" name="Google Shape;10948;p73"/>
          <p:cNvSpPr txBox="1"/>
          <p:nvPr/>
        </p:nvSpPr>
        <p:spPr>
          <a:xfrm>
            <a:off x="6499850" y="2443576"/>
            <a:ext cx="2880952" cy="2153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Immunosuppressed patients 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(frequent fungal contamination)</a:t>
            </a:r>
            <a:endParaRPr sz="18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0950" name="Google Shape;10950;p73"/>
          <p:cNvSpPr/>
          <p:nvPr/>
        </p:nvSpPr>
        <p:spPr>
          <a:xfrm>
            <a:off x="669575" y="2697853"/>
            <a:ext cx="457200" cy="457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 b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1</a:t>
            </a:r>
            <a:endParaRPr sz="2300"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0951" name="Google Shape;10951;p73"/>
          <p:cNvSpPr/>
          <p:nvPr/>
        </p:nvSpPr>
        <p:spPr>
          <a:xfrm>
            <a:off x="3383423" y="2670022"/>
            <a:ext cx="457200" cy="457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 b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2</a:t>
            </a:r>
            <a:endParaRPr sz="2300"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0952" name="Google Shape;10952;p73"/>
          <p:cNvSpPr/>
          <p:nvPr/>
        </p:nvSpPr>
        <p:spPr>
          <a:xfrm>
            <a:off x="5463683" y="2705669"/>
            <a:ext cx="457200" cy="457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 b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3</a:t>
            </a:r>
            <a:endParaRPr sz="2300"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0953" name="Google Shape;10953;p73"/>
          <p:cNvSpPr/>
          <p:nvPr/>
        </p:nvSpPr>
        <p:spPr>
          <a:xfrm>
            <a:off x="8168883" y="2678076"/>
            <a:ext cx="457200" cy="457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4</a:t>
            </a:r>
            <a:endParaRPr sz="2300" dirty="0">
              <a:latin typeface="Poppins"/>
              <a:ea typeface="Poppins"/>
              <a:cs typeface="Poppins"/>
              <a:sym typeface="Poppins"/>
            </a:endParaRPr>
          </a:p>
        </p:txBody>
      </p:sp>
      <p:cxnSp>
        <p:nvCxnSpPr>
          <p:cNvPr id="10954" name="Google Shape;10954;p73"/>
          <p:cNvCxnSpPr>
            <a:stCxn id="10950" idx="3"/>
            <a:endCxn id="10951" idx="1"/>
          </p:cNvCxnSpPr>
          <p:nvPr/>
        </p:nvCxnSpPr>
        <p:spPr>
          <a:xfrm flipV="1">
            <a:off x="1126775" y="2898622"/>
            <a:ext cx="2256648" cy="27831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10955" name="Google Shape;10955;p73"/>
          <p:cNvCxnSpPr>
            <a:cxnSpLocks/>
            <a:stCxn id="10951" idx="3"/>
            <a:endCxn id="10952" idx="1"/>
          </p:cNvCxnSpPr>
          <p:nvPr/>
        </p:nvCxnSpPr>
        <p:spPr>
          <a:xfrm>
            <a:off x="3840623" y="2898622"/>
            <a:ext cx="1623060" cy="35647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10956" name="Google Shape;10956;p73"/>
          <p:cNvCxnSpPr>
            <a:stCxn id="10952" idx="3"/>
            <a:endCxn id="10953" idx="1"/>
          </p:cNvCxnSpPr>
          <p:nvPr/>
        </p:nvCxnSpPr>
        <p:spPr>
          <a:xfrm flipV="1">
            <a:off x="5920883" y="2906676"/>
            <a:ext cx="2248000" cy="27593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A5679BA9-C33F-2DE3-C13C-AE0F0101802E}"/>
              </a:ext>
            </a:extLst>
          </p:cNvPr>
          <p:cNvSpPr txBox="1"/>
          <p:nvPr/>
        </p:nvSpPr>
        <p:spPr>
          <a:xfrm>
            <a:off x="1007712" y="4840881"/>
            <a:ext cx="523121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CA" sz="1600" b="1" u="sng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*Be careful when driving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106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1" name="Google Shape;9721;p69"/>
          <p:cNvSpPr txBox="1">
            <a:spLocks noGrp="1"/>
          </p:cNvSpPr>
          <p:nvPr>
            <p:ph type="title"/>
          </p:nvPr>
        </p:nvSpPr>
        <p:spPr>
          <a:xfrm>
            <a:off x="713100" y="444900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CA" dirty="0"/>
              <a:t>Different forms of cannabis</a:t>
            </a:r>
            <a:endParaRPr dirty="0">
              <a:solidFill>
                <a:schemeClr val="accent1"/>
              </a:solidFill>
            </a:endParaRPr>
          </a:p>
        </p:txBody>
      </p:sp>
      <p:grpSp>
        <p:nvGrpSpPr>
          <p:cNvPr id="9722" name="Google Shape;9722;p69"/>
          <p:cNvGrpSpPr/>
          <p:nvPr/>
        </p:nvGrpSpPr>
        <p:grpSpPr>
          <a:xfrm>
            <a:off x="-694019" y="-735253"/>
            <a:ext cx="10532037" cy="2311583"/>
            <a:chOff x="-735705" y="-735253"/>
            <a:chExt cx="10532037" cy="2311583"/>
          </a:xfrm>
        </p:grpSpPr>
        <p:grpSp>
          <p:nvGrpSpPr>
            <p:cNvPr id="9723" name="Google Shape;9723;p69"/>
            <p:cNvGrpSpPr/>
            <p:nvPr/>
          </p:nvGrpSpPr>
          <p:grpSpPr>
            <a:xfrm rot="-5276281">
              <a:off x="7547582" y="-671462"/>
              <a:ext cx="2234514" cy="2184000"/>
              <a:chOff x="4817775" y="976050"/>
              <a:chExt cx="626650" cy="612450"/>
            </a:xfrm>
          </p:grpSpPr>
          <p:sp>
            <p:nvSpPr>
              <p:cNvPr id="9724" name="Google Shape;9724;p69"/>
              <p:cNvSpPr/>
              <p:nvPr/>
            </p:nvSpPr>
            <p:spPr>
              <a:xfrm>
                <a:off x="5216325" y="978100"/>
                <a:ext cx="6662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65" h="17586" extrusionOk="0">
                    <a:moveTo>
                      <a:pt x="1202" y="1"/>
                    </a:moveTo>
                    <a:lnTo>
                      <a:pt x="1" y="17586"/>
                    </a:lnTo>
                    <a:lnTo>
                      <a:pt x="501" y="15042"/>
                    </a:lnTo>
                    <a:cubicBezTo>
                      <a:pt x="622" y="14391"/>
                      <a:pt x="912" y="13780"/>
                      <a:pt x="1343" y="13270"/>
                    </a:cubicBezTo>
                    <a:cubicBezTo>
                      <a:pt x="1373" y="13229"/>
                      <a:pt x="1403" y="13189"/>
                      <a:pt x="1423" y="13169"/>
                    </a:cubicBezTo>
                    <a:cubicBezTo>
                      <a:pt x="1613" y="12969"/>
                      <a:pt x="1833" y="12639"/>
                      <a:pt x="1933" y="12128"/>
                    </a:cubicBezTo>
                    <a:lnTo>
                      <a:pt x="1453" y="11958"/>
                    </a:lnTo>
                    <a:cubicBezTo>
                      <a:pt x="1463" y="11958"/>
                      <a:pt x="1623" y="11878"/>
                      <a:pt x="1813" y="11677"/>
                    </a:cubicBezTo>
                    <a:cubicBezTo>
                      <a:pt x="2004" y="11477"/>
                      <a:pt x="2224" y="11147"/>
                      <a:pt x="2314" y="10636"/>
                    </a:cubicBezTo>
                    <a:lnTo>
                      <a:pt x="1833" y="10476"/>
                    </a:lnTo>
                    <a:cubicBezTo>
                      <a:pt x="1833" y="10476"/>
                      <a:pt x="1883" y="10456"/>
                      <a:pt x="1943" y="10406"/>
                    </a:cubicBezTo>
                    <a:cubicBezTo>
                      <a:pt x="2004" y="10365"/>
                      <a:pt x="2094" y="10295"/>
                      <a:pt x="2194" y="10195"/>
                    </a:cubicBezTo>
                    <a:cubicBezTo>
                      <a:pt x="2234" y="10135"/>
                      <a:pt x="2284" y="10075"/>
                      <a:pt x="2334" y="10005"/>
                    </a:cubicBezTo>
                    <a:cubicBezTo>
                      <a:pt x="2374" y="9935"/>
                      <a:pt x="2424" y="9845"/>
                      <a:pt x="2464" y="9755"/>
                    </a:cubicBezTo>
                    <a:cubicBezTo>
                      <a:pt x="2494" y="9664"/>
                      <a:pt x="2534" y="9554"/>
                      <a:pt x="2554" y="9444"/>
                    </a:cubicBezTo>
                    <a:cubicBezTo>
                      <a:pt x="2574" y="9324"/>
                      <a:pt x="2594" y="9204"/>
                      <a:pt x="2604" y="9064"/>
                    </a:cubicBezTo>
                    <a:lnTo>
                      <a:pt x="2104" y="9014"/>
                    </a:lnTo>
                    <a:cubicBezTo>
                      <a:pt x="2104" y="9014"/>
                      <a:pt x="2144" y="8984"/>
                      <a:pt x="2194" y="8933"/>
                    </a:cubicBezTo>
                    <a:cubicBezTo>
                      <a:pt x="2224" y="8903"/>
                      <a:pt x="2264" y="8863"/>
                      <a:pt x="2294" y="8813"/>
                    </a:cubicBezTo>
                    <a:cubicBezTo>
                      <a:pt x="2334" y="8773"/>
                      <a:pt x="2364" y="8723"/>
                      <a:pt x="2404" y="8653"/>
                    </a:cubicBezTo>
                    <a:cubicBezTo>
                      <a:pt x="2484" y="8533"/>
                      <a:pt x="2554" y="8363"/>
                      <a:pt x="2594" y="8162"/>
                    </a:cubicBezTo>
                    <a:cubicBezTo>
                      <a:pt x="2644" y="7972"/>
                      <a:pt x="2664" y="7732"/>
                      <a:pt x="2634" y="7471"/>
                    </a:cubicBezTo>
                    <a:lnTo>
                      <a:pt x="2634" y="7471"/>
                    </a:lnTo>
                    <a:lnTo>
                      <a:pt x="2134" y="7521"/>
                    </a:lnTo>
                    <a:cubicBezTo>
                      <a:pt x="2134" y="7521"/>
                      <a:pt x="2164" y="7491"/>
                      <a:pt x="2214" y="7421"/>
                    </a:cubicBezTo>
                    <a:cubicBezTo>
                      <a:pt x="2264" y="7351"/>
                      <a:pt x="2324" y="7241"/>
                      <a:pt x="2374" y="7111"/>
                    </a:cubicBezTo>
                    <a:cubicBezTo>
                      <a:pt x="2494" y="6831"/>
                      <a:pt x="2574" y="6410"/>
                      <a:pt x="2454" y="5909"/>
                    </a:cubicBezTo>
                    <a:lnTo>
                      <a:pt x="2454" y="5909"/>
                    </a:lnTo>
                    <a:lnTo>
                      <a:pt x="1964" y="6029"/>
                    </a:lnTo>
                    <a:cubicBezTo>
                      <a:pt x="1964" y="6029"/>
                      <a:pt x="1994" y="5989"/>
                      <a:pt x="2034" y="5919"/>
                    </a:cubicBezTo>
                    <a:cubicBezTo>
                      <a:pt x="2074" y="5839"/>
                      <a:pt x="2134" y="5729"/>
                      <a:pt x="2174" y="5579"/>
                    </a:cubicBezTo>
                    <a:cubicBezTo>
                      <a:pt x="2264" y="5298"/>
                      <a:pt x="2304" y="4878"/>
                      <a:pt x="2164" y="4387"/>
                    </a:cubicBezTo>
                    <a:lnTo>
                      <a:pt x="1683" y="4547"/>
                    </a:lnTo>
                    <a:cubicBezTo>
                      <a:pt x="1683" y="4547"/>
                      <a:pt x="1793" y="4377"/>
                      <a:pt x="1873" y="4087"/>
                    </a:cubicBezTo>
                    <a:cubicBezTo>
                      <a:pt x="1943" y="3796"/>
                      <a:pt x="1984" y="3386"/>
                      <a:pt x="1843" y="2895"/>
                    </a:cubicBezTo>
                    <a:lnTo>
                      <a:pt x="1363" y="3055"/>
                    </a:lnTo>
                    <a:cubicBezTo>
                      <a:pt x="1363" y="3055"/>
                      <a:pt x="1473" y="2885"/>
                      <a:pt x="1553" y="2595"/>
                    </a:cubicBezTo>
                    <a:cubicBezTo>
                      <a:pt x="1633" y="2304"/>
                      <a:pt x="1202" y="1"/>
                      <a:pt x="12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5" name="Google Shape;9725;p69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lnTo>
                      <a:pt x="1" y="11868"/>
                    </a:lnTo>
                    <a:lnTo>
                      <a:pt x="1533" y="10295"/>
                    </a:lnTo>
                    <a:cubicBezTo>
                      <a:pt x="1933" y="9895"/>
                      <a:pt x="2414" y="9594"/>
                      <a:pt x="2955" y="9434"/>
                    </a:cubicBezTo>
                    <a:cubicBezTo>
                      <a:pt x="2995" y="9424"/>
                      <a:pt x="3035" y="9414"/>
                      <a:pt x="3055" y="9404"/>
                    </a:cubicBezTo>
                    <a:cubicBezTo>
                      <a:pt x="3285" y="9354"/>
                      <a:pt x="3596" y="9224"/>
                      <a:pt x="3906" y="8913"/>
                    </a:cubicBezTo>
                    <a:lnTo>
                      <a:pt x="3636" y="8573"/>
                    </a:lnTo>
                    <a:lnTo>
                      <a:pt x="3636" y="8573"/>
                    </a:lnTo>
                    <a:cubicBezTo>
                      <a:pt x="3640" y="8573"/>
                      <a:pt x="3674" y="8577"/>
                      <a:pt x="3730" y="8577"/>
                    </a:cubicBezTo>
                    <a:cubicBezTo>
                      <a:pt x="3800" y="8577"/>
                      <a:pt x="3904" y="8571"/>
                      <a:pt x="4026" y="8543"/>
                    </a:cubicBezTo>
                    <a:cubicBezTo>
                      <a:pt x="4257" y="8483"/>
                      <a:pt x="4567" y="8353"/>
                      <a:pt x="4868" y="8032"/>
                    </a:cubicBezTo>
                    <a:lnTo>
                      <a:pt x="4597" y="7692"/>
                    </a:lnTo>
                    <a:lnTo>
                      <a:pt x="4597" y="7692"/>
                    </a:lnTo>
                    <a:cubicBezTo>
                      <a:pt x="4607" y="7692"/>
                      <a:pt x="4647" y="7702"/>
                      <a:pt x="4707" y="7702"/>
                    </a:cubicBezTo>
                    <a:cubicBezTo>
                      <a:pt x="4777" y="7702"/>
                      <a:pt x="4868" y="7692"/>
                      <a:pt x="4988" y="7662"/>
                    </a:cubicBezTo>
                    <a:cubicBezTo>
                      <a:pt x="5048" y="7642"/>
                      <a:pt x="5108" y="7622"/>
                      <a:pt x="5178" y="7592"/>
                    </a:cubicBezTo>
                    <a:cubicBezTo>
                      <a:pt x="5238" y="7562"/>
                      <a:pt x="5308" y="7521"/>
                      <a:pt x="5378" y="7481"/>
                    </a:cubicBezTo>
                    <a:cubicBezTo>
                      <a:pt x="5448" y="7431"/>
                      <a:pt x="5518" y="7371"/>
                      <a:pt x="5589" y="7301"/>
                    </a:cubicBezTo>
                    <a:cubicBezTo>
                      <a:pt x="5659" y="7231"/>
                      <a:pt x="5739" y="7151"/>
                      <a:pt x="5799" y="7061"/>
                    </a:cubicBezTo>
                    <a:lnTo>
                      <a:pt x="5468" y="6790"/>
                    </a:lnTo>
                    <a:cubicBezTo>
                      <a:pt x="5468" y="6790"/>
                      <a:pt x="5508" y="6790"/>
                      <a:pt x="5579" y="6770"/>
                    </a:cubicBezTo>
                    <a:cubicBezTo>
                      <a:pt x="5609" y="6770"/>
                      <a:pt x="5659" y="6760"/>
                      <a:pt x="5699" y="6740"/>
                    </a:cubicBezTo>
                    <a:cubicBezTo>
                      <a:pt x="5749" y="6730"/>
                      <a:pt x="5799" y="6710"/>
                      <a:pt x="5849" y="6680"/>
                    </a:cubicBezTo>
                    <a:cubicBezTo>
                      <a:pt x="5969" y="6620"/>
                      <a:pt x="6089" y="6540"/>
                      <a:pt x="6219" y="6420"/>
                    </a:cubicBezTo>
                    <a:cubicBezTo>
                      <a:pt x="6340" y="6300"/>
                      <a:pt x="6460" y="6150"/>
                      <a:pt x="6560" y="5939"/>
                    </a:cubicBezTo>
                    <a:lnTo>
                      <a:pt x="6179" y="5749"/>
                    </a:lnTo>
                    <a:cubicBezTo>
                      <a:pt x="6179" y="5749"/>
                      <a:pt x="6219" y="5739"/>
                      <a:pt x="6290" y="5709"/>
                    </a:cubicBezTo>
                    <a:cubicBezTo>
                      <a:pt x="6360" y="5689"/>
                      <a:pt x="6450" y="5639"/>
                      <a:pt x="6550" y="5569"/>
                    </a:cubicBezTo>
                    <a:cubicBezTo>
                      <a:pt x="6760" y="5429"/>
                      <a:pt x="7021" y="5168"/>
                      <a:pt x="7171" y="4758"/>
                    </a:cubicBezTo>
                    <a:lnTo>
                      <a:pt x="6760" y="4617"/>
                    </a:lnTo>
                    <a:cubicBezTo>
                      <a:pt x="6760" y="4617"/>
                      <a:pt x="6800" y="4607"/>
                      <a:pt x="6870" y="4567"/>
                    </a:cubicBezTo>
                    <a:cubicBezTo>
                      <a:pt x="6930" y="4537"/>
                      <a:pt x="7021" y="4477"/>
                      <a:pt x="7121" y="4397"/>
                    </a:cubicBezTo>
                    <a:cubicBezTo>
                      <a:pt x="7311" y="4237"/>
                      <a:pt x="7541" y="3967"/>
                      <a:pt x="7671" y="3556"/>
                    </a:cubicBezTo>
                    <a:lnTo>
                      <a:pt x="7251" y="3446"/>
                    </a:lnTo>
                    <a:cubicBezTo>
                      <a:pt x="7251" y="3446"/>
                      <a:pt x="7411" y="3376"/>
                      <a:pt x="7601" y="3205"/>
                    </a:cubicBezTo>
                    <a:cubicBezTo>
                      <a:pt x="7792" y="3035"/>
                      <a:pt x="8012" y="2755"/>
                      <a:pt x="8132" y="2354"/>
                    </a:cubicBezTo>
                    <a:lnTo>
                      <a:pt x="7722" y="2234"/>
                    </a:lnTo>
                    <a:cubicBezTo>
                      <a:pt x="7722" y="2234"/>
                      <a:pt x="7872" y="2164"/>
                      <a:pt x="8072" y="2004"/>
                    </a:cubicBezTo>
                    <a:cubicBezTo>
                      <a:pt x="8262" y="1834"/>
                      <a:pt x="9033" y="1"/>
                      <a:pt x="90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6" name="Google Shape;9726;p69"/>
              <p:cNvSpPr/>
              <p:nvPr/>
            </p:nvSpPr>
            <p:spPr>
              <a:xfrm>
                <a:off x="5216325" y="1360150"/>
                <a:ext cx="225600" cy="674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697" extrusionOk="0">
                    <a:moveTo>
                      <a:pt x="9023" y="0"/>
                    </a:moveTo>
                    <a:lnTo>
                      <a:pt x="1" y="2294"/>
                    </a:lnTo>
                    <a:cubicBezTo>
                      <a:pt x="48" y="2288"/>
                      <a:pt x="114" y="2285"/>
                      <a:pt x="192" y="2285"/>
                    </a:cubicBezTo>
                    <a:cubicBezTo>
                      <a:pt x="395" y="2285"/>
                      <a:pt x="683" y="2302"/>
                      <a:pt x="972" y="2324"/>
                    </a:cubicBezTo>
                    <a:cubicBezTo>
                      <a:pt x="1513" y="2374"/>
                      <a:pt x="2044" y="2484"/>
                      <a:pt x="2574" y="2634"/>
                    </a:cubicBezTo>
                    <a:cubicBezTo>
                      <a:pt x="2705" y="2669"/>
                      <a:pt x="2843" y="2696"/>
                      <a:pt x="2956" y="2696"/>
                    </a:cubicBezTo>
                    <a:cubicBezTo>
                      <a:pt x="2973" y="2696"/>
                      <a:pt x="2989" y="2695"/>
                      <a:pt x="3005" y="2694"/>
                    </a:cubicBezTo>
                    <a:lnTo>
                      <a:pt x="3005" y="2374"/>
                    </a:lnTo>
                    <a:cubicBezTo>
                      <a:pt x="3015" y="2384"/>
                      <a:pt x="3025" y="2404"/>
                      <a:pt x="3065" y="2424"/>
                    </a:cubicBezTo>
                    <a:cubicBezTo>
                      <a:pt x="3105" y="2454"/>
                      <a:pt x="3165" y="2494"/>
                      <a:pt x="3245" y="2534"/>
                    </a:cubicBezTo>
                    <a:cubicBezTo>
                      <a:pt x="3285" y="2544"/>
                      <a:pt x="3325" y="2564"/>
                      <a:pt x="3375" y="2574"/>
                    </a:cubicBezTo>
                    <a:cubicBezTo>
                      <a:pt x="3436" y="2594"/>
                      <a:pt x="3486" y="2604"/>
                      <a:pt x="3546" y="2604"/>
                    </a:cubicBezTo>
                    <a:cubicBezTo>
                      <a:pt x="3581" y="2609"/>
                      <a:pt x="3613" y="2611"/>
                      <a:pt x="3647" y="2611"/>
                    </a:cubicBezTo>
                    <a:cubicBezTo>
                      <a:pt x="3681" y="2611"/>
                      <a:pt x="3716" y="2609"/>
                      <a:pt x="3756" y="2604"/>
                    </a:cubicBezTo>
                    <a:cubicBezTo>
                      <a:pt x="3826" y="2594"/>
                      <a:pt x="3896" y="2584"/>
                      <a:pt x="3976" y="2554"/>
                    </a:cubicBezTo>
                    <a:lnTo>
                      <a:pt x="3916" y="2253"/>
                    </a:lnTo>
                    <a:lnTo>
                      <a:pt x="3916" y="2253"/>
                    </a:lnTo>
                    <a:cubicBezTo>
                      <a:pt x="3916" y="2254"/>
                      <a:pt x="3936" y="2274"/>
                      <a:pt x="3986" y="2294"/>
                    </a:cubicBezTo>
                    <a:cubicBezTo>
                      <a:pt x="4006" y="2304"/>
                      <a:pt x="4036" y="2324"/>
                      <a:pt x="4066" y="2334"/>
                    </a:cubicBezTo>
                    <a:cubicBezTo>
                      <a:pt x="4096" y="2344"/>
                      <a:pt x="4137" y="2354"/>
                      <a:pt x="4187" y="2364"/>
                    </a:cubicBezTo>
                    <a:cubicBezTo>
                      <a:pt x="4253" y="2378"/>
                      <a:pt x="4324" y="2388"/>
                      <a:pt x="4409" y="2388"/>
                    </a:cubicBezTo>
                    <a:cubicBezTo>
                      <a:pt x="4439" y="2388"/>
                      <a:pt x="4472" y="2386"/>
                      <a:pt x="4507" y="2384"/>
                    </a:cubicBezTo>
                    <a:cubicBezTo>
                      <a:pt x="4637" y="2374"/>
                      <a:pt x="4777" y="2334"/>
                      <a:pt x="4918" y="2263"/>
                    </a:cubicBezTo>
                    <a:lnTo>
                      <a:pt x="4797" y="1983"/>
                    </a:lnTo>
                    <a:lnTo>
                      <a:pt x="4797" y="1983"/>
                    </a:lnTo>
                    <a:cubicBezTo>
                      <a:pt x="4797" y="1983"/>
                      <a:pt x="4818" y="1993"/>
                      <a:pt x="4868" y="2013"/>
                    </a:cubicBezTo>
                    <a:cubicBezTo>
                      <a:pt x="4918" y="2033"/>
                      <a:pt x="4998" y="2043"/>
                      <a:pt x="5088" y="2053"/>
                    </a:cubicBezTo>
                    <a:cubicBezTo>
                      <a:pt x="5108" y="2054"/>
                      <a:pt x="5128" y="2055"/>
                      <a:pt x="5150" y="2055"/>
                    </a:cubicBezTo>
                    <a:cubicBezTo>
                      <a:pt x="5326" y="2055"/>
                      <a:pt x="5559" y="2014"/>
                      <a:pt x="5809" y="1863"/>
                    </a:cubicBezTo>
                    <a:lnTo>
                      <a:pt x="5639" y="1603"/>
                    </a:lnTo>
                    <a:lnTo>
                      <a:pt x="5639" y="1603"/>
                    </a:lnTo>
                    <a:cubicBezTo>
                      <a:pt x="5639" y="1603"/>
                      <a:pt x="5669" y="1613"/>
                      <a:pt x="5719" y="1623"/>
                    </a:cubicBezTo>
                    <a:cubicBezTo>
                      <a:pt x="5769" y="1633"/>
                      <a:pt x="5849" y="1643"/>
                      <a:pt x="5939" y="1643"/>
                    </a:cubicBezTo>
                    <a:cubicBezTo>
                      <a:pt x="6119" y="1633"/>
                      <a:pt x="6380" y="1583"/>
                      <a:pt x="6640" y="1402"/>
                    </a:cubicBezTo>
                    <a:lnTo>
                      <a:pt x="6450" y="1152"/>
                    </a:lnTo>
                    <a:lnTo>
                      <a:pt x="6450" y="1152"/>
                    </a:lnTo>
                    <a:cubicBezTo>
                      <a:pt x="6450" y="1152"/>
                      <a:pt x="6538" y="1174"/>
                      <a:pt x="6683" y="1174"/>
                    </a:cubicBezTo>
                    <a:cubicBezTo>
                      <a:pt x="6707" y="1174"/>
                      <a:pt x="6733" y="1173"/>
                      <a:pt x="6760" y="1172"/>
                    </a:cubicBezTo>
                    <a:cubicBezTo>
                      <a:pt x="6940" y="1162"/>
                      <a:pt x="7191" y="1102"/>
                      <a:pt x="7451" y="932"/>
                    </a:cubicBezTo>
                    <a:lnTo>
                      <a:pt x="7261" y="681"/>
                    </a:lnTo>
                    <a:lnTo>
                      <a:pt x="7261" y="681"/>
                    </a:lnTo>
                    <a:cubicBezTo>
                      <a:pt x="7261" y="681"/>
                      <a:pt x="7349" y="703"/>
                      <a:pt x="7494" y="703"/>
                    </a:cubicBezTo>
                    <a:cubicBezTo>
                      <a:pt x="7518" y="703"/>
                      <a:pt x="7544" y="703"/>
                      <a:pt x="7571" y="701"/>
                    </a:cubicBezTo>
                    <a:cubicBezTo>
                      <a:pt x="7752" y="691"/>
                      <a:pt x="9023" y="0"/>
                      <a:pt x="90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7" name="Google Shape;9727;p69"/>
              <p:cNvSpPr/>
              <p:nvPr/>
            </p:nvSpPr>
            <p:spPr>
              <a:xfrm>
                <a:off x="5195300" y="1235475"/>
                <a:ext cx="1730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02" extrusionOk="0">
                    <a:moveTo>
                      <a:pt x="1" y="0"/>
                    </a:moveTo>
                    <a:lnTo>
                      <a:pt x="692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8" name="Google Shape;9728;p69"/>
              <p:cNvSpPr/>
              <p:nvPr/>
            </p:nvSpPr>
            <p:spPr>
              <a:xfrm>
                <a:off x="5193300" y="1197925"/>
                <a:ext cx="21550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862" h="862" extrusionOk="0">
                    <a:moveTo>
                      <a:pt x="0" y="0"/>
                    </a:moveTo>
                    <a:lnTo>
                      <a:pt x="862" y="8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9" name="Google Shape;9729;p69"/>
              <p:cNvSpPr/>
              <p:nvPr/>
            </p:nvSpPr>
            <p:spPr>
              <a:xfrm>
                <a:off x="5198050" y="1160875"/>
                <a:ext cx="1955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82" h="792" extrusionOk="0">
                    <a:moveTo>
                      <a:pt x="1" y="0"/>
                    </a:moveTo>
                    <a:lnTo>
                      <a:pt x="782" y="7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0" name="Google Shape;9730;p69"/>
              <p:cNvSpPr/>
              <p:nvPr/>
            </p:nvSpPr>
            <p:spPr>
              <a:xfrm>
                <a:off x="5206825" y="1125075"/>
                <a:ext cx="13525" cy="13275"/>
              </a:xfrm>
              <a:custGeom>
                <a:avLst/>
                <a:gdLst/>
                <a:ahLst/>
                <a:cxnLst/>
                <a:rect l="l" t="t" r="r" b="b"/>
                <a:pathLst>
                  <a:path w="541" h="531" extrusionOk="0">
                    <a:moveTo>
                      <a:pt x="0" y="0"/>
                    </a:moveTo>
                    <a:lnTo>
                      <a:pt x="541" y="5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1" name="Google Shape;9731;p69"/>
              <p:cNvSpPr/>
              <p:nvPr/>
            </p:nvSpPr>
            <p:spPr>
              <a:xfrm>
                <a:off x="5218575" y="1088775"/>
                <a:ext cx="48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91" extrusionOk="0">
                    <a:moveTo>
                      <a:pt x="1" y="0"/>
                    </a:moveTo>
                    <a:lnTo>
                      <a:pt x="191" y="19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2" name="Google Shape;9732;p69"/>
              <p:cNvSpPr/>
              <p:nvPr/>
            </p:nvSpPr>
            <p:spPr>
              <a:xfrm>
                <a:off x="5199550" y="1273275"/>
                <a:ext cx="10800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432" h="442" extrusionOk="0">
                    <a:moveTo>
                      <a:pt x="1" y="0"/>
                    </a:moveTo>
                    <a:lnTo>
                      <a:pt x="431" y="4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3" name="Google Shape;9733;p69"/>
              <p:cNvSpPr/>
              <p:nvPr/>
            </p:nvSpPr>
            <p:spPr>
              <a:xfrm>
                <a:off x="5271650" y="1308075"/>
                <a:ext cx="252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71" extrusionOk="0">
                    <a:moveTo>
                      <a:pt x="1" y="0"/>
                    </a:moveTo>
                    <a:lnTo>
                      <a:pt x="101" y="3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4" name="Google Shape;9734;p69"/>
              <p:cNvSpPr/>
              <p:nvPr/>
            </p:nvSpPr>
            <p:spPr>
              <a:xfrm>
                <a:off x="5286425" y="1279525"/>
                <a:ext cx="4025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82" extrusionOk="0">
                    <a:moveTo>
                      <a:pt x="1" y="1"/>
                    </a:moveTo>
                    <a:lnTo>
                      <a:pt x="161" y="5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5" name="Google Shape;9735;p69"/>
              <p:cNvSpPr/>
              <p:nvPr/>
            </p:nvSpPr>
            <p:spPr>
              <a:xfrm>
                <a:off x="5302200" y="1251250"/>
                <a:ext cx="4525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52" extrusionOk="0">
                    <a:moveTo>
                      <a:pt x="1" y="0"/>
                    </a:moveTo>
                    <a:lnTo>
                      <a:pt x="181" y="6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6" name="Google Shape;9736;p69"/>
              <p:cNvSpPr/>
              <p:nvPr/>
            </p:nvSpPr>
            <p:spPr>
              <a:xfrm>
                <a:off x="5322475" y="1227200"/>
                <a:ext cx="50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692" extrusionOk="0">
                    <a:moveTo>
                      <a:pt x="1" y="1"/>
                    </a:moveTo>
                    <a:lnTo>
                      <a:pt x="201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7" name="Google Shape;9737;p69"/>
              <p:cNvSpPr/>
              <p:nvPr/>
            </p:nvSpPr>
            <p:spPr>
              <a:xfrm>
                <a:off x="5346025" y="1205425"/>
                <a:ext cx="40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72" extrusionOk="0">
                    <a:moveTo>
                      <a:pt x="0" y="1"/>
                    </a:moveTo>
                    <a:lnTo>
                      <a:pt x="160" y="5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8" name="Google Shape;9738;p69"/>
              <p:cNvSpPr/>
              <p:nvPr/>
            </p:nvSpPr>
            <p:spPr>
              <a:xfrm>
                <a:off x="5370800" y="1185900"/>
                <a:ext cx="377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542" extrusionOk="0">
                    <a:moveTo>
                      <a:pt x="0" y="1"/>
                    </a:moveTo>
                    <a:lnTo>
                      <a:pt x="151" y="5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9" name="Google Shape;9739;p69"/>
              <p:cNvSpPr/>
              <p:nvPr/>
            </p:nvSpPr>
            <p:spPr>
              <a:xfrm>
                <a:off x="5018800" y="11443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0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0" name="Google Shape;9740;p69"/>
              <p:cNvSpPr/>
              <p:nvPr/>
            </p:nvSpPr>
            <p:spPr>
              <a:xfrm>
                <a:off x="5033075" y="11851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0" y="1"/>
                    </a:moveTo>
                    <a:lnTo>
                      <a:pt x="691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1" name="Google Shape;9741;p69"/>
              <p:cNvSpPr/>
              <p:nvPr/>
            </p:nvSpPr>
            <p:spPr>
              <a:xfrm>
                <a:off x="5052600" y="122320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1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2" name="Google Shape;9742;p69"/>
              <p:cNvSpPr/>
              <p:nvPr/>
            </p:nvSpPr>
            <p:spPr>
              <a:xfrm>
                <a:off x="5078650" y="1257500"/>
                <a:ext cx="172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01" extrusionOk="0">
                    <a:moveTo>
                      <a:pt x="0" y="1"/>
                    </a:moveTo>
                    <a:lnTo>
                      <a:pt x="691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3" name="Google Shape;9743;p69"/>
              <p:cNvSpPr/>
              <p:nvPr/>
            </p:nvSpPr>
            <p:spPr>
              <a:xfrm>
                <a:off x="5106675" y="1290800"/>
                <a:ext cx="1730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201" extrusionOk="0">
                    <a:moveTo>
                      <a:pt x="1" y="0"/>
                    </a:moveTo>
                    <a:lnTo>
                      <a:pt x="692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4" name="Google Shape;9744;p69"/>
              <p:cNvSpPr/>
              <p:nvPr/>
            </p:nvSpPr>
            <p:spPr>
              <a:xfrm>
                <a:off x="5136725" y="1324350"/>
                <a:ext cx="125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41" extrusionOk="0">
                    <a:moveTo>
                      <a:pt x="0" y="0"/>
                    </a:moveTo>
                    <a:lnTo>
                      <a:pt x="501" y="1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5" name="Google Shape;9745;p69"/>
              <p:cNvSpPr/>
              <p:nvPr/>
            </p:nvSpPr>
            <p:spPr>
              <a:xfrm>
                <a:off x="5041575" y="1079750"/>
                <a:ext cx="4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82" h="702" extrusionOk="0">
                    <a:moveTo>
                      <a:pt x="181" y="1"/>
                    </a:moveTo>
                    <a:lnTo>
                      <a:pt x="1" y="70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6" name="Google Shape;9746;p69"/>
              <p:cNvSpPr/>
              <p:nvPr/>
            </p:nvSpPr>
            <p:spPr>
              <a:xfrm>
                <a:off x="5071875" y="111080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7" name="Google Shape;9747;p69"/>
              <p:cNvSpPr/>
              <p:nvPr/>
            </p:nvSpPr>
            <p:spPr>
              <a:xfrm>
                <a:off x="5100425" y="1143350"/>
                <a:ext cx="42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702" extrusionOk="0">
                    <a:moveTo>
                      <a:pt x="171" y="0"/>
                    </a:moveTo>
                    <a:lnTo>
                      <a:pt x="0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8" name="Google Shape;9748;p69"/>
              <p:cNvSpPr/>
              <p:nvPr/>
            </p:nvSpPr>
            <p:spPr>
              <a:xfrm>
                <a:off x="5123700" y="117915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9" name="Google Shape;9749;p69"/>
              <p:cNvSpPr/>
              <p:nvPr/>
            </p:nvSpPr>
            <p:spPr>
              <a:xfrm>
                <a:off x="5140975" y="12189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0" name="Google Shape;9750;p69"/>
              <p:cNvSpPr/>
              <p:nvPr/>
            </p:nvSpPr>
            <p:spPr>
              <a:xfrm>
                <a:off x="5156000" y="12597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1"/>
                    </a:moveTo>
                    <a:lnTo>
                      <a:pt x="0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1" name="Google Shape;9751;p69"/>
              <p:cNvSpPr/>
              <p:nvPr/>
            </p:nvSpPr>
            <p:spPr>
              <a:xfrm>
                <a:off x="5171525" y="1302325"/>
                <a:ext cx="30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501" extrusionOk="0">
                    <a:moveTo>
                      <a:pt x="120" y="0"/>
                    </a:moveTo>
                    <a:lnTo>
                      <a:pt x="0" y="5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2" name="Google Shape;9752;p69"/>
              <p:cNvSpPr/>
              <p:nvPr/>
            </p:nvSpPr>
            <p:spPr>
              <a:xfrm>
                <a:off x="5241875" y="1240475"/>
                <a:ext cx="198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02" extrusionOk="0">
                    <a:moveTo>
                      <a:pt x="791" y="1"/>
                    </a:moveTo>
                    <a:lnTo>
                      <a:pt x="0" y="6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3" name="Google Shape;9753;p69"/>
              <p:cNvSpPr/>
              <p:nvPr/>
            </p:nvSpPr>
            <p:spPr>
              <a:xfrm>
                <a:off x="5244375" y="1203425"/>
                <a:ext cx="24300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42" extrusionOk="0">
                    <a:moveTo>
                      <a:pt x="972" y="1"/>
                    </a:moveTo>
                    <a:lnTo>
                      <a:pt x="0" y="74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4" name="Google Shape;9754;p69"/>
              <p:cNvSpPr/>
              <p:nvPr/>
            </p:nvSpPr>
            <p:spPr>
              <a:xfrm>
                <a:off x="5246875" y="1166125"/>
                <a:ext cx="2205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682" extrusionOk="0">
                    <a:moveTo>
                      <a:pt x="882" y="0"/>
                    </a:moveTo>
                    <a:lnTo>
                      <a:pt x="0" y="6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5" name="Google Shape;9755;p69"/>
              <p:cNvSpPr/>
              <p:nvPr/>
            </p:nvSpPr>
            <p:spPr>
              <a:xfrm>
                <a:off x="5249875" y="1129325"/>
                <a:ext cx="15300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62" extrusionOk="0">
                    <a:moveTo>
                      <a:pt x="611" y="0"/>
                    </a:moveTo>
                    <a:lnTo>
                      <a:pt x="1" y="4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6" name="Google Shape;9756;p69"/>
              <p:cNvSpPr/>
              <p:nvPr/>
            </p:nvSpPr>
            <p:spPr>
              <a:xfrm>
                <a:off x="5253125" y="1092025"/>
                <a:ext cx="5550" cy="3775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51" extrusionOk="0">
                    <a:moveTo>
                      <a:pt x="221" y="0"/>
                    </a:moveTo>
                    <a:lnTo>
                      <a:pt x="1" y="1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7" name="Google Shape;9757;p69"/>
              <p:cNvSpPr/>
              <p:nvPr/>
            </p:nvSpPr>
            <p:spPr>
              <a:xfrm>
                <a:off x="5239625" y="1277275"/>
                <a:ext cx="122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82" extrusionOk="0">
                    <a:moveTo>
                      <a:pt x="491" y="1"/>
                    </a:moveTo>
                    <a:lnTo>
                      <a:pt x="0" y="3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8" name="Google Shape;9758;p69"/>
              <p:cNvSpPr/>
              <p:nvPr/>
            </p:nvSpPr>
            <p:spPr>
              <a:xfrm>
                <a:off x="5297450" y="1335100"/>
                <a:ext cx="95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1" extrusionOk="0">
                    <a:moveTo>
                      <a:pt x="38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9" name="Google Shape;9759;p69"/>
              <p:cNvSpPr/>
              <p:nvPr/>
            </p:nvSpPr>
            <p:spPr>
              <a:xfrm>
                <a:off x="5315475" y="1313075"/>
                <a:ext cx="15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1" extrusionOk="0">
                    <a:moveTo>
                      <a:pt x="60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0" name="Google Shape;9760;p69"/>
              <p:cNvSpPr/>
              <p:nvPr/>
            </p:nvSpPr>
            <p:spPr>
              <a:xfrm>
                <a:off x="5336250" y="1290300"/>
                <a:ext cx="1730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1" extrusionOk="0">
                    <a:moveTo>
                      <a:pt x="691" y="1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1" name="Google Shape;9761;p69"/>
              <p:cNvSpPr/>
              <p:nvPr/>
            </p:nvSpPr>
            <p:spPr>
              <a:xfrm>
                <a:off x="5353025" y="1264250"/>
                <a:ext cx="18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11" extrusionOk="0">
                    <a:moveTo>
                      <a:pt x="72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2" name="Google Shape;9762;p69"/>
              <p:cNvSpPr/>
              <p:nvPr/>
            </p:nvSpPr>
            <p:spPr>
              <a:xfrm>
                <a:off x="5370800" y="1235975"/>
                <a:ext cx="148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1" extrusionOk="0">
                    <a:moveTo>
                      <a:pt x="591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3" name="Google Shape;9763;p69"/>
              <p:cNvSpPr/>
              <p:nvPr/>
            </p:nvSpPr>
            <p:spPr>
              <a:xfrm>
                <a:off x="5383575" y="1206675"/>
                <a:ext cx="140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1" extrusionOk="0">
                    <a:moveTo>
                      <a:pt x="56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4" name="Google Shape;9764;p69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793" y="1523"/>
                      <a:pt x="2083" y="1593"/>
                    </a:cubicBezTo>
                    <a:cubicBezTo>
                      <a:pt x="2309" y="1648"/>
                      <a:pt x="2487" y="1654"/>
                      <a:pt x="2554" y="1654"/>
                    </a:cubicBezTo>
                    <a:cubicBezTo>
                      <a:pt x="2574" y="1654"/>
                      <a:pt x="2584" y="1653"/>
                      <a:pt x="2584" y="1653"/>
                    </a:cubicBezTo>
                    <a:lnTo>
                      <a:pt x="2584" y="1653"/>
                    </a:lnTo>
                    <a:lnTo>
                      <a:pt x="2204" y="1994"/>
                    </a:lnTo>
                    <a:cubicBezTo>
                      <a:pt x="2554" y="2354"/>
                      <a:pt x="2935" y="2524"/>
                      <a:pt x="3225" y="2605"/>
                    </a:cubicBezTo>
                    <a:cubicBezTo>
                      <a:pt x="3419" y="2658"/>
                      <a:pt x="3572" y="2667"/>
                      <a:pt x="3653" y="2667"/>
                    </a:cubicBezTo>
                    <a:cubicBezTo>
                      <a:pt x="3693" y="2667"/>
                      <a:pt x="3716" y="2665"/>
                      <a:pt x="3716" y="2665"/>
                    </a:cubicBezTo>
                    <a:lnTo>
                      <a:pt x="3716" y="2665"/>
                    </a:lnTo>
                    <a:lnTo>
                      <a:pt x="3335" y="3005"/>
                    </a:lnTo>
                    <a:cubicBezTo>
                      <a:pt x="3696" y="3376"/>
                      <a:pt x="4086" y="3536"/>
                      <a:pt x="4377" y="3606"/>
                    </a:cubicBezTo>
                    <a:cubicBezTo>
                      <a:pt x="4527" y="3636"/>
                      <a:pt x="4647" y="3646"/>
                      <a:pt x="4737" y="3646"/>
                    </a:cubicBezTo>
                    <a:cubicBezTo>
                      <a:pt x="4764" y="3649"/>
                      <a:pt x="4787" y="3650"/>
                      <a:pt x="4807" y="3650"/>
                    </a:cubicBezTo>
                    <a:cubicBezTo>
                      <a:pt x="4845" y="3650"/>
                      <a:pt x="4867" y="3646"/>
                      <a:pt x="4867" y="3646"/>
                    </a:cubicBezTo>
                    <a:lnTo>
                      <a:pt x="4867" y="3646"/>
                    </a:lnTo>
                    <a:lnTo>
                      <a:pt x="4517" y="4017"/>
                    </a:lnTo>
                    <a:cubicBezTo>
                      <a:pt x="4897" y="4367"/>
                      <a:pt x="5308" y="4497"/>
                      <a:pt x="5598" y="4537"/>
                    </a:cubicBezTo>
                    <a:cubicBezTo>
                      <a:pt x="5686" y="4549"/>
                      <a:pt x="5764" y="4554"/>
                      <a:pt x="5829" y="4554"/>
                    </a:cubicBezTo>
                    <a:cubicBezTo>
                      <a:pt x="5876" y="4554"/>
                      <a:pt x="5916" y="4551"/>
                      <a:pt x="5949" y="4547"/>
                    </a:cubicBezTo>
                    <a:cubicBezTo>
                      <a:pt x="6039" y="4537"/>
                      <a:pt x="6089" y="4527"/>
                      <a:pt x="6089" y="4527"/>
                    </a:cubicBezTo>
                    <a:lnTo>
                      <a:pt x="6089" y="4527"/>
                    </a:lnTo>
                    <a:lnTo>
                      <a:pt x="5789" y="4938"/>
                    </a:lnTo>
                    <a:cubicBezTo>
                      <a:pt x="5999" y="5088"/>
                      <a:pt x="6219" y="5188"/>
                      <a:pt x="6410" y="5248"/>
                    </a:cubicBezTo>
                    <a:cubicBezTo>
                      <a:pt x="6610" y="5308"/>
                      <a:pt x="6790" y="5328"/>
                      <a:pt x="6930" y="5328"/>
                    </a:cubicBezTo>
                    <a:cubicBezTo>
                      <a:pt x="7010" y="5328"/>
                      <a:pt x="7070" y="5318"/>
                      <a:pt x="7131" y="5308"/>
                    </a:cubicBezTo>
                    <a:cubicBezTo>
                      <a:pt x="7181" y="5298"/>
                      <a:pt x="7231" y="5288"/>
                      <a:pt x="7271" y="5278"/>
                    </a:cubicBezTo>
                    <a:cubicBezTo>
                      <a:pt x="7351" y="5258"/>
                      <a:pt x="7391" y="5238"/>
                      <a:pt x="7391" y="5238"/>
                    </a:cubicBezTo>
                    <a:lnTo>
                      <a:pt x="7391" y="5238"/>
                    </a:lnTo>
                    <a:lnTo>
                      <a:pt x="7191" y="5699"/>
                    </a:lnTo>
                    <a:cubicBezTo>
                      <a:pt x="7311" y="5759"/>
                      <a:pt x="7431" y="5809"/>
                      <a:pt x="7541" y="5849"/>
                    </a:cubicBezTo>
                    <a:cubicBezTo>
                      <a:pt x="7651" y="5879"/>
                      <a:pt x="7761" y="5899"/>
                      <a:pt x="7862" y="5919"/>
                    </a:cubicBezTo>
                    <a:cubicBezTo>
                      <a:pt x="7962" y="5929"/>
                      <a:pt x="8052" y="5929"/>
                      <a:pt x="8142" y="5929"/>
                    </a:cubicBezTo>
                    <a:cubicBezTo>
                      <a:pt x="8232" y="5919"/>
                      <a:pt x="8302" y="5909"/>
                      <a:pt x="8372" y="5889"/>
                    </a:cubicBezTo>
                    <a:cubicBezTo>
                      <a:pt x="8512" y="5869"/>
                      <a:pt x="8613" y="5819"/>
                      <a:pt x="8693" y="5789"/>
                    </a:cubicBezTo>
                    <a:cubicBezTo>
                      <a:pt x="8753" y="5749"/>
                      <a:pt x="8793" y="5729"/>
                      <a:pt x="8803" y="5729"/>
                    </a:cubicBezTo>
                    <a:lnTo>
                      <a:pt x="8803" y="5729"/>
                    </a:lnTo>
                    <a:lnTo>
                      <a:pt x="8703" y="6220"/>
                    </a:lnTo>
                    <a:cubicBezTo>
                      <a:pt x="8980" y="6316"/>
                      <a:pt x="9225" y="6351"/>
                      <a:pt x="9435" y="6351"/>
                    </a:cubicBezTo>
                    <a:cubicBezTo>
                      <a:pt x="9596" y="6351"/>
                      <a:pt x="9737" y="6330"/>
                      <a:pt x="9854" y="6300"/>
                    </a:cubicBezTo>
                    <a:cubicBezTo>
                      <a:pt x="10125" y="6240"/>
                      <a:pt x="10275" y="6130"/>
                      <a:pt x="10275" y="6129"/>
                    </a:cubicBezTo>
                    <a:lnTo>
                      <a:pt x="10275" y="6129"/>
                    </a:lnTo>
                    <a:lnTo>
                      <a:pt x="10185" y="6630"/>
                    </a:lnTo>
                    <a:cubicBezTo>
                      <a:pt x="10458" y="6719"/>
                      <a:pt x="10703" y="6753"/>
                      <a:pt x="10913" y="6753"/>
                    </a:cubicBezTo>
                    <a:cubicBezTo>
                      <a:pt x="11081" y="6753"/>
                      <a:pt x="11226" y="6731"/>
                      <a:pt x="11346" y="6700"/>
                    </a:cubicBezTo>
                    <a:cubicBezTo>
                      <a:pt x="11376" y="6690"/>
                      <a:pt x="11417" y="6680"/>
                      <a:pt x="11467" y="6670"/>
                    </a:cubicBezTo>
                    <a:cubicBezTo>
                      <a:pt x="11693" y="6629"/>
                      <a:pt x="11921" y="6609"/>
                      <a:pt x="12149" y="6609"/>
                    </a:cubicBezTo>
                    <a:cubicBezTo>
                      <a:pt x="12583" y="6609"/>
                      <a:pt x="13015" y="6682"/>
                      <a:pt x="13429" y="6820"/>
                    </a:cubicBezTo>
                    <a:lnTo>
                      <a:pt x="15883" y="764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5" name="Google Shape;9765;p69"/>
              <p:cNvSpPr/>
              <p:nvPr/>
            </p:nvSpPr>
            <p:spPr>
              <a:xfrm>
                <a:off x="4847825" y="1418725"/>
                <a:ext cx="369275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87" extrusionOk="0">
                    <a:moveTo>
                      <a:pt x="14771" y="1"/>
                    </a:moveTo>
                    <a:lnTo>
                      <a:pt x="0" y="1993"/>
                    </a:lnTo>
                    <a:cubicBezTo>
                      <a:pt x="0" y="1993"/>
                      <a:pt x="1399" y="2164"/>
                      <a:pt x="1984" y="2164"/>
                    </a:cubicBezTo>
                    <a:cubicBezTo>
                      <a:pt x="2094" y="2164"/>
                      <a:pt x="2175" y="2158"/>
                      <a:pt x="2213" y="2144"/>
                    </a:cubicBezTo>
                    <a:cubicBezTo>
                      <a:pt x="2453" y="2064"/>
                      <a:pt x="2584" y="1953"/>
                      <a:pt x="2584" y="1953"/>
                    </a:cubicBezTo>
                    <a:lnTo>
                      <a:pt x="2584" y="1953"/>
                    </a:lnTo>
                    <a:lnTo>
                      <a:pt x="2484" y="2374"/>
                    </a:lnTo>
                    <a:cubicBezTo>
                      <a:pt x="2639" y="2408"/>
                      <a:pt x="2785" y="2422"/>
                      <a:pt x="2920" y="2422"/>
                    </a:cubicBezTo>
                    <a:cubicBezTo>
                      <a:pt x="3143" y="2422"/>
                      <a:pt x="3335" y="2384"/>
                      <a:pt x="3485" y="2334"/>
                    </a:cubicBezTo>
                    <a:cubicBezTo>
                      <a:pt x="3725" y="2254"/>
                      <a:pt x="3865" y="2144"/>
                      <a:pt x="3866" y="2144"/>
                    </a:cubicBezTo>
                    <a:lnTo>
                      <a:pt x="3866" y="2144"/>
                    </a:lnTo>
                    <a:lnTo>
                      <a:pt x="3755" y="2564"/>
                    </a:lnTo>
                    <a:cubicBezTo>
                      <a:pt x="3902" y="2596"/>
                      <a:pt x="4040" y="2609"/>
                      <a:pt x="4168" y="2609"/>
                    </a:cubicBezTo>
                    <a:cubicBezTo>
                      <a:pt x="4407" y="2609"/>
                      <a:pt x="4610" y="2563"/>
                      <a:pt x="4767" y="2504"/>
                    </a:cubicBezTo>
                    <a:cubicBezTo>
                      <a:pt x="4887" y="2454"/>
                      <a:pt x="4977" y="2404"/>
                      <a:pt x="5037" y="2364"/>
                    </a:cubicBezTo>
                    <a:cubicBezTo>
                      <a:pt x="5097" y="2334"/>
                      <a:pt x="5127" y="2304"/>
                      <a:pt x="5127" y="2304"/>
                    </a:cubicBezTo>
                    <a:lnTo>
                      <a:pt x="5127" y="2304"/>
                    </a:lnTo>
                    <a:lnTo>
                      <a:pt x="5047" y="2724"/>
                    </a:lnTo>
                    <a:cubicBezTo>
                      <a:pt x="5155" y="2742"/>
                      <a:pt x="5258" y="2749"/>
                      <a:pt x="5354" y="2749"/>
                    </a:cubicBezTo>
                    <a:cubicBezTo>
                      <a:pt x="5652" y="2749"/>
                      <a:pt x="5892" y="2677"/>
                      <a:pt x="6059" y="2594"/>
                    </a:cubicBezTo>
                    <a:cubicBezTo>
                      <a:pt x="6179" y="2534"/>
                      <a:pt x="6259" y="2474"/>
                      <a:pt x="6319" y="2434"/>
                    </a:cubicBezTo>
                    <a:cubicBezTo>
                      <a:pt x="6369" y="2384"/>
                      <a:pt x="6399" y="2354"/>
                      <a:pt x="6399" y="2354"/>
                    </a:cubicBezTo>
                    <a:lnTo>
                      <a:pt x="6399" y="2354"/>
                    </a:lnTo>
                    <a:lnTo>
                      <a:pt x="6379" y="2784"/>
                    </a:lnTo>
                    <a:cubicBezTo>
                      <a:pt x="6409" y="2786"/>
                      <a:pt x="6438" y="2786"/>
                      <a:pt x="6466" y="2786"/>
                    </a:cubicBezTo>
                    <a:cubicBezTo>
                      <a:pt x="6658" y="2786"/>
                      <a:pt x="6822" y="2758"/>
                      <a:pt x="6970" y="2714"/>
                    </a:cubicBezTo>
                    <a:cubicBezTo>
                      <a:pt x="7130" y="2664"/>
                      <a:pt x="7270" y="2594"/>
                      <a:pt x="7370" y="2524"/>
                    </a:cubicBezTo>
                    <a:cubicBezTo>
                      <a:pt x="7421" y="2494"/>
                      <a:pt x="7461" y="2464"/>
                      <a:pt x="7501" y="2424"/>
                    </a:cubicBezTo>
                    <a:cubicBezTo>
                      <a:pt x="7541" y="2394"/>
                      <a:pt x="7571" y="2364"/>
                      <a:pt x="7591" y="2334"/>
                    </a:cubicBezTo>
                    <a:cubicBezTo>
                      <a:pt x="7631" y="2284"/>
                      <a:pt x="7651" y="2254"/>
                      <a:pt x="7651" y="2254"/>
                    </a:cubicBezTo>
                    <a:lnTo>
                      <a:pt x="7731" y="2674"/>
                    </a:lnTo>
                    <a:cubicBezTo>
                      <a:pt x="7841" y="2664"/>
                      <a:pt x="7951" y="2634"/>
                      <a:pt x="8041" y="2614"/>
                    </a:cubicBezTo>
                    <a:cubicBezTo>
                      <a:pt x="8142" y="2584"/>
                      <a:pt x="8222" y="2544"/>
                      <a:pt x="8302" y="2514"/>
                    </a:cubicBezTo>
                    <a:cubicBezTo>
                      <a:pt x="8382" y="2474"/>
                      <a:pt x="8442" y="2434"/>
                      <a:pt x="8502" y="2394"/>
                    </a:cubicBezTo>
                    <a:cubicBezTo>
                      <a:pt x="8562" y="2344"/>
                      <a:pt x="8612" y="2304"/>
                      <a:pt x="8652" y="2264"/>
                    </a:cubicBezTo>
                    <a:cubicBezTo>
                      <a:pt x="8732" y="2174"/>
                      <a:pt x="8792" y="2094"/>
                      <a:pt x="8822" y="2033"/>
                    </a:cubicBezTo>
                    <a:cubicBezTo>
                      <a:pt x="8863" y="1983"/>
                      <a:pt x="8873" y="1943"/>
                      <a:pt x="8873" y="1943"/>
                    </a:cubicBezTo>
                    <a:lnTo>
                      <a:pt x="9033" y="2344"/>
                    </a:lnTo>
                    <a:cubicBezTo>
                      <a:pt x="9463" y="2234"/>
                      <a:pt x="9734" y="2033"/>
                      <a:pt x="9894" y="1853"/>
                    </a:cubicBezTo>
                    <a:cubicBezTo>
                      <a:pt x="10044" y="1693"/>
                      <a:pt x="10104" y="1543"/>
                      <a:pt x="10104" y="1533"/>
                    </a:cubicBezTo>
                    <a:lnTo>
                      <a:pt x="10275" y="1933"/>
                    </a:lnTo>
                    <a:cubicBezTo>
                      <a:pt x="10695" y="1823"/>
                      <a:pt x="10965" y="1623"/>
                      <a:pt x="11126" y="1443"/>
                    </a:cubicBezTo>
                    <a:cubicBezTo>
                      <a:pt x="11146" y="1423"/>
                      <a:pt x="11166" y="1403"/>
                      <a:pt x="11206" y="1373"/>
                    </a:cubicBezTo>
                    <a:cubicBezTo>
                      <a:pt x="11606" y="982"/>
                      <a:pt x="12107" y="702"/>
                      <a:pt x="12648" y="561"/>
                    </a:cubicBezTo>
                    <a:lnTo>
                      <a:pt x="1477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6" name="Google Shape;9766;p69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lnTo>
                      <a:pt x="1" y="6720"/>
                    </a:lnTo>
                    <a:cubicBezTo>
                      <a:pt x="1" y="6720"/>
                      <a:pt x="1232" y="5959"/>
                      <a:pt x="1333" y="5799"/>
                    </a:cubicBezTo>
                    <a:cubicBezTo>
                      <a:pt x="1433" y="5648"/>
                      <a:pt x="1463" y="5528"/>
                      <a:pt x="1463" y="5528"/>
                    </a:cubicBezTo>
                    <a:lnTo>
                      <a:pt x="1593" y="5809"/>
                    </a:lnTo>
                    <a:cubicBezTo>
                      <a:pt x="1863" y="5679"/>
                      <a:pt x="2044" y="5488"/>
                      <a:pt x="2144" y="5328"/>
                    </a:cubicBezTo>
                    <a:cubicBezTo>
                      <a:pt x="2244" y="5178"/>
                      <a:pt x="2274" y="5048"/>
                      <a:pt x="2274" y="5048"/>
                    </a:cubicBezTo>
                    <a:lnTo>
                      <a:pt x="2404" y="5338"/>
                    </a:lnTo>
                    <a:cubicBezTo>
                      <a:pt x="2685" y="5198"/>
                      <a:pt x="2855" y="5008"/>
                      <a:pt x="2955" y="4847"/>
                    </a:cubicBezTo>
                    <a:cubicBezTo>
                      <a:pt x="2995" y="4767"/>
                      <a:pt x="3025" y="4697"/>
                      <a:pt x="3045" y="4647"/>
                    </a:cubicBezTo>
                    <a:cubicBezTo>
                      <a:pt x="3065" y="4597"/>
                      <a:pt x="3065" y="4567"/>
                      <a:pt x="3065" y="4567"/>
                    </a:cubicBezTo>
                    <a:lnTo>
                      <a:pt x="3215" y="4847"/>
                    </a:lnTo>
                    <a:cubicBezTo>
                      <a:pt x="3496" y="4687"/>
                      <a:pt x="3656" y="4477"/>
                      <a:pt x="3736" y="4307"/>
                    </a:cubicBezTo>
                    <a:cubicBezTo>
                      <a:pt x="3776" y="4226"/>
                      <a:pt x="3796" y="4156"/>
                      <a:pt x="3806" y="4106"/>
                    </a:cubicBezTo>
                    <a:cubicBezTo>
                      <a:pt x="3816" y="4056"/>
                      <a:pt x="3816" y="4026"/>
                      <a:pt x="3816" y="4026"/>
                    </a:cubicBezTo>
                    <a:lnTo>
                      <a:pt x="3996" y="4277"/>
                    </a:lnTo>
                    <a:cubicBezTo>
                      <a:pt x="4137" y="4176"/>
                      <a:pt x="4237" y="4076"/>
                      <a:pt x="4307" y="3966"/>
                    </a:cubicBezTo>
                    <a:cubicBezTo>
                      <a:pt x="4377" y="3866"/>
                      <a:pt x="4427" y="3766"/>
                      <a:pt x="4447" y="3676"/>
                    </a:cubicBezTo>
                    <a:cubicBezTo>
                      <a:pt x="4467" y="3636"/>
                      <a:pt x="4477" y="3596"/>
                      <a:pt x="4477" y="3566"/>
                    </a:cubicBezTo>
                    <a:cubicBezTo>
                      <a:pt x="4487" y="3526"/>
                      <a:pt x="4487" y="3495"/>
                      <a:pt x="4487" y="3475"/>
                    </a:cubicBezTo>
                    <a:cubicBezTo>
                      <a:pt x="4487" y="3425"/>
                      <a:pt x="4487" y="3395"/>
                      <a:pt x="4487" y="3395"/>
                    </a:cubicBezTo>
                    <a:lnTo>
                      <a:pt x="4717" y="3596"/>
                    </a:lnTo>
                    <a:cubicBezTo>
                      <a:pt x="4777" y="3546"/>
                      <a:pt x="4828" y="3475"/>
                      <a:pt x="4868" y="3425"/>
                    </a:cubicBezTo>
                    <a:cubicBezTo>
                      <a:pt x="4908" y="3365"/>
                      <a:pt x="4948" y="3305"/>
                      <a:pt x="4978" y="3245"/>
                    </a:cubicBezTo>
                    <a:cubicBezTo>
                      <a:pt x="4998" y="3195"/>
                      <a:pt x="5018" y="3135"/>
                      <a:pt x="5038" y="3085"/>
                    </a:cubicBezTo>
                    <a:cubicBezTo>
                      <a:pt x="5048" y="3035"/>
                      <a:pt x="5058" y="2985"/>
                      <a:pt x="5058" y="2945"/>
                    </a:cubicBezTo>
                    <a:cubicBezTo>
                      <a:pt x="5068" y="2855"/>
                      <a:pt x="5068" y="2784"/>
                      <a:pt x="5058" y="2734"/>
                    </a:cubicBezTo>
                    <a:cubicBezTo>
                      <a:pt x="5048" y="2694"/>
                      <a:pt x="5038" y="2664"/>
                      <a:pt x="5038" y="2664"/>
                    </a:cubicBezTo>
                    <a:lnTo>
                      <a:pt x="5038" y="2664"/>
                    </a:lnTo>
                    <a:lnTo>
                      <a:pt x="5318" y="2815"/>
                    </a:lnTo>
                    <a:cubicBezTo>
                      <a:pt x="5388" y="2724"/>
                      <a:pt x="5438" y="2564"/>
                      <a:pt x="5478" y="2404"/>
                    </a:cubicBezTo>
                    <a:cubicBezTo>
                      <a:pt x="5609" y="1873"/>
                      <a:pt x="5779" y="1362"/>
                      <a:pt x="6009" y="862"/>
                    </a:cubicBezTo>
                    <a:cubicBezTo>
                      <a:pt x="6169" y="501"/>
                      <a:pt x="6350" y="141"/>
                      <a:pt x="64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7" name="Google Shape;9767;p69"/>
              <p:cNvSpPr/>
              <p:nvPr/>
            </p:nvSpPr>
            <p:spPr>
              <a:xfrm>
                <a:off x="5069125" y="1310325"/>
                <a:ext cx="6775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952" extrusionOk="0">
                    <a:moveTo>
                      <a:pt x="1" y="1"/>
                    </a:moveTo>
                    <a:lnTo>
                      <a:pt x="271" y="95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8" name="Google Shape;9768;p69"/>
              <p:cNvSpPr/>
              <p:nvPr/>
            </p:nvSpPr>
            <p:spPr>
              <a:xfrm>
                <a:off x="5037325" y="1290050"/>
                <a:ext cx="830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332" h="1183" extrusionOk="0">
                    <a:moveTo>
                      <a:pt x="1" y="0"/>
                    </a:moveTo>
                    <a:lnTo>
                      <a:pt x="331" y="11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9" name="Google Shape;9769;p69"/>
              <p:cNvSpPr/>
              <p:nvPr/>
            </p:nvSpPr>
            <p:spPr>
              <a:xfrm>
                <a:off x="5002775" y="1276025"/>
                <a:ext cx="7800" cy="2657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063" extrusionOk="0">
                    <a:moveTo>
                      <a:pt x="1" y="1"/>
                    </a:moveTo>
                    <a:lnTo>
                      <a:pt x="311" y="106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0" name="Google Shape;9770;p69"/>
              <p:cNvSpPr/>
              <p:nvPr/>
            </p:nvSpPr>
            <p:spPr>
              <a:xfrm>
                <a:off x="4967225" y="1266025"/>
                <a:ext cx="50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732" extrusionOk="0">
                    <a:moveTo>
                      <a:pt x="1" y="0"/>
                    </a:moveTo>
                    <a:lnTo>
                      <a:pt x="201" y="7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1" name="Google Shape;9771;p69"/>
              <p:cNvSpPr/>
              <p:nvPr/>
            </p:nvSpPr>
            <p:spPr>
              <a:xfrm>
                <a:off x="4929925" y="1258250"/>
                <a:ext cx="17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262" extrusionOk="0">
                    <a:moveTo>
                      <a:pt x="1" y="1"/>
                    </a:moveTo>
                    <a:lnTo>
                      <a:pt x="71" y="2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2" name="Google Shape;9772;p69"/>
              <p:cNvSpPr/>
              <p:nvPr/>
            </p:nvSpPr>
            <p:spPr>
              <a:xfrm>
                <a:off x="5099925" y="1332850"/>
                <a:ext cx="4275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592" extrusionOk="0">
                    <a:moveTo>
                      <a:pt x="0" y="1"/>
                    </a:moveTo>
                    <a:lnTo>
                      <a:pt x="170" y="5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3" name="Google Shape;9773;p69"/>
              <p:cNvSpPr/>
              <p:nvPr/>
            </p:nvSpPr>
            <p:spPr>
              <a:xfrm>
                <a:off x="5094400" y="1412725"/>
                <a:ext cx="680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71" extrusionOk="0">
                    <a:moveTo>
                      <a:pt x="1" y="0"/>
                    </a:moveTo>
                    <a:lnTo>
                      <a:pt x="271" y="2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4" name="Google Shape;9774;p69"/>
              <p:cNvSpPr/>
              <p:nvPr/>
            </p:nvSpPr>
            <p:spPr>
              <a:xfrm>
                <a:off x="5062375" y="1411475"/>
                <a:ext cx="1052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31" extrusionOk="0">
                    <a:moveTo>
                      <a:pt x="0" y="0"/>
                    </a:moveTo>
                    <a:lnTo>
                      <a:pt x="421" y="4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5" name="Google Shape;9775;p69"/>
              <p:cNvSpPr/>
              <p:nvPr/>
            </p:nvSpPr>
            <p:spPr>
              <a:xfrm>
                <a:off x="5030075" y="1411225"/>
                <a:ext cx="11775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81" extrusionOk="0">
                    <a:moveTo>
                      <a:pt x="0" y="0"/>
                    </a:moveTo>
                    <a:lnTo>
                      <a:pt x="471" y="4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6" name="Google Shape;9776;p69"/>
              <p:cNvSpPr/>
              <p:nvPr/>
            </p:nvSpPr>
            <p:spPr>
              <a:xfrm>
                <a:off x="4999025" y="1416975"/>
                <a:ext cx="1280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512" h="512" extrusionOk="0">
                    <a:moveTo>
                      <a:pt x="1" y="1"/>
                    </a:moveTo>
                    <a:lnTo>
                      <a:pt x="511" y="5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7" name="Google Shape;9777;p69"/>
              <p:cNvSpPr/>
              <p:nvPr/>
            </p:nvSpPr>
            <p:spPr>
              <a:xfrm>
                <a:off x="4968725" y="1426750"/>
                <a:ext cx="10300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11" extrusionOk="0">
                    <a:moveTo>
                      <a:pt x="1" y="0"/>
                    </a:moveTo>
                    <a:lnTo>
                      <a:pt x="411" y="4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8" name="Google Shape;9778;p69"/>
              <p:cNvSpPr/>
              <p:nvPr/>
            </p:nvSpPr>
            <p:spPr>
              <a:xfrm>
                <a:off x="4939450" y="1438500"/>
                <a:ext cx="9775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402" extrusionOk="0">
                    <a:moveTo>
                      <a:pt x="0" y="1"/>
                    </a:moveTo>
                    <a:lnTo>
                      <a:pt x="391" y="4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9" name="Google Shape;9779;p69"/>
              <p:cNvSpPr/>
              <p:nvPr/>
            </p:nvSpPr>
            <p:spPr>
              <a:xfrm>
                <a:off x="5040575" y="1360900"/>
                <a:ext cx="228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381" extrusionOk="0">
                    <a:moveTo>
                      <a:pt x="1" y="381"/>
                    </a:moveTo>
                    <a:lnTo>
                      <a:pt x="91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0" name="Google Shape;9780;p69"/>
              <p:cNvSpPr/>
              <p:nvPr/>
            </p:nvSpPr>
            <p:spPr>
              <a:xfrm>
                <a:off x="5005025" y="1346375"/>
                <a:ext cx="280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482" extrusionOk="0">
                    <a:moveTo>
                      <a:pt x="1" y="481"/>
                    </a:moveTo>
                    <a:lnTo>
                      <a:pt x="11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1" name="Google Shape;9781;p69"/>
              <p:cNvSpPr/>
              <p:nvPr/>
            </p:nvSpPr>
            <p:spPr>
              <a:xfrm>
                <a:off x="4972500" y="1329600"/>
                <a:ext cx="2555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432" extrusionOk="0">
                    <a:moveTo>
                      <a:pt x="0" y="431"/>
                    </a:moveTo>
                    <a:lnTo>
                      <a:pt x="10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2" name="Google Shape;9782;p69"/>
              <p:cNvSpPr/>
              <p:nvPr/>
            </p:nvSpPr>
            <p:spPr>
              <a:xfrm>
                <a:off x="4942200" y="1311325"/>
                <a:ext cx="17550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02" extrusionOk="0">
                    <a:moveTo>
                      <a:pt x="0" y="301"/>
                    </a:moveTo>
                    <a:lnTo>
                      <a:pt x="7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3" name="Google Shape;9783;p69"/>
              <p:cNvSpPr/>
              <p:nvPr/>
            </p:nvSpPr>
            <p:spPr>
              <a:xfrm>
                <a:off x="4912900" y="1291800"/>
                <a:ext cx="63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11" extrusionOk="0">
                    <a:moveTo>
                      <a:pt x="1" y="111"/>
                    </a:moveTo>
                    <a:lnTo>
                      <a:pt x="25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4" name="Google Shape;9784;p69"/>
              <p:cNvSpPr/>
              <p:nvPr/>
            </p:nvSpPr>
            <p:spPr>
              <a:xfrm>
                <a:off x="5077625" y="1374425"/>
                <a:ext cx="14050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241" extrusionOk="0">
                    <a:moveTo>
                      <a:pt x="1" y="240"/>
                    </a:moveTo>
                    <a:lnTo>
                      <a:pt x="56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5" name="Google Shape;9785;p69"/>
              <p:cNvSpPr/>
              <p:nvPr/>
            </p:nvSpPr>
            <p:spPr>
              <a:xfrm>
                <a:off x="5100675" y="1448525"/>
                <a:ext cx="4775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331" extrusionOk="0">
                    <a:moveTo>
                      <a:pt x="0" y="331"/>
                    </a:moveTo>
                    <a:lnTo>
                      <a:pt x="1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6" name="Google Shape;9786;p69"/>
              <p:cNvSpPr/>
              <p:nvPr/>
            </p:nvSpPr>
            <p:spPr>
              <a:xfrm>
                <a:off x="5069875" y="1453275"/>
                <a:ext cx="7525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522" extrusionOk="0">
                    <a:moveTo>
                      <a:pt x="1" y="521"/>
                    </a:moveTo>
                    <a:lnTo>
                      <a:pt x="3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7" name="Google Shape;9787;p69"/>
              <p:cNvSpPr/>
              <p:nvPr/>
            </p:nvSpPr>
            <p:spPr>
              <a:xfrm>
                <a:off x="5038825" y="1460275"/>
                <a:ext cx="830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332" h="592" extrusionOk="0">
                    <a:moveTo>
                      <a:pt x="1" y="592"/>
                    </a:moveTo>
                    <a:lnTo>
                      <a:pt x="33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8" name="Google Shape;9788;p69"/>
              <p:cNvSpPr/>
              <p:nvPr/>
            </p:nvSpPr>
            <p:spPr>
              <a:xfrm>
                <a:off x="5007300" y="1461800"/>
                <a:ext cx="9025" cy="16025"/>
              </a:xfrm>
              <a:custGeom>
                <a:avLst/>
                <a:gdLst/>
                <a:ahLst/>
                <a:cxnLst/>
                <a:rect l="l" t="t" r="r" b="b"/>
                <a:pathLst>
                  <a:path w="361" h="641" extrusionOk="0">
                    <a:moveTo>
                      <a:pt x="0" y="641"/>
                    </a:moveTo>
                    <a:lnTo>
                      <a:pt x="36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9" name="Google Shape;9789;p69"/>
              <p:cNvSpPr/>
              <p:nvPr/>
            </p:nvSpPr>
            <p:spPr>
              <a:xfrm>
                <a:off x="4975500" y="1463300"/>
                <a:ext cx="72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291" h="521" extrusionOk="0">
                    <a:moveTo>
                      <a:pt x="0" y="521"/>
                    </a:moveTo>
                    <a:lnTo>
                      <a:pt x="2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0" name="Google Shape;9790;p69"/>
              <p:cNvSpPr/>
              <p:nvPr/>
            </p:nvSpPr>
            <p:spPr>
              <a:xfrm>
                <a:off x="4944200" y="1460025"/>
                <a:ext cx="6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492" extrusionOk="0">
                    <a:moveTo>
                      <a:pt x="1" y="492"/>
                    </a:moveTo>
                    <a:lnTo>
                      <a:pt x="27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1" name="Google Shape;9791;p69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lnTo>
                      <a:pt x="10205" y="17545"/>
                    </a:lnTo>
                    <a:lnTo>
                      <a:pt x="9484" y="15331"/>
                    </a:lnTo>
                    <a:cubicBezTo>
                      <a:pt x="9394" y="15071"/>
                      <a:pt x="9324" y="14791"/>
                      <a:pt x="9293" y="14510"/>
                    </a:cubicBezTo>
                    <a:cubicBezTo>
                      <a:pt x="9283" y="14360"/>
                      <a:pt x="9273" y="14200"/>
                      <a:pt x="9293" y="14090"/>
                    </a:cubicBezTo>
                    <a:cubicBezTo>
                      <a:pt x="9344" y="13769"/>
                      <a:pt x="9344" y="13319"/>
                      <a:pt x="9113" y="12768"/>
                    </a:cubicBezTo>
                    <a:lnTo>
                      <a:pt x="8542" y="12918"/>
                    </a:lnTo>
                    <a:cubicBezTo>
                      <a:pt x="8552" y="12908"/>
                      <a:pt x="8663" y="12728"/>
                      <a:pt x="8713" y="12417"/>
                    </a:cubicBezTo>
                    <a:cubicBezTo>
                      <a:pt x="8763" y="12097"/>
                      <a:pt x="8763" y="11646"/>
                      <a:pt x="8522" y="11096"/>
                    </a:cubicBezTo>
                    <a:lnTo>
                      <a:pt x="7962" y="11246"/>
                    </a:lnTo>
                    <a:cubicBezTo>
                      <a:pt x="7962" y="11236"/>
                      <a:pt x="8072" y="11055"/>
                      <a:pt x="8122" y="10745"/>
                    </a:cubicBezTo>
                    <a:cubicBezTo>
                      <a:pt x="8172" y="10425"/>
                      <a:pt x="8162" y="9974"/>
                      <a:pt x="7922" y="9423"/>
                    </a:cubicBezTo>
                    <a:lnTo>
                      <a:pt x="7361" y="9583"/>
                    </a:lnTo>
                    <a:cubicBezTo>
                      <a:pt x="7371" y="9573"/>
                      <a:pt x="7391" y="9533"/>
                      <a:pt x="7421" y="9453"/>
                    </a:cubicBezTo>
                    <a:cubicBezTo>
                      <a:pt x="7461" y="9363"/>
                      <a:pt x="7501" y="9243"/>
                      <a:pt x="7521" y="9083"/>
                    </a:cubicBezTo>
                    <a:cubicBezTo>
                      <a:pt x="7531" y="9003"/>
                      <a:pt x="7541" y="8912"/>
                      <a:pt x="7531" y="8812"/>
                    </a:cubicBezTo>
                    <a:cubicBezTo>
                      <a:pt x="7531" y="8712"/>
                      <a:pt x="7521" y="8602"/>
                      <a:pt x="7491" y="8492"/>
                    </a:cubicBezTo>
                    <a:cubicBezTo>
                      <a:pt x="7471" y="8382"/>
                      <a:pt x="7431" y="8262"/>
                      <a:pt x="7381" y="8131"/>
                    </a:cubicBezTo>
                    <a:cubicBezTo>
                      <a:pt x="7331" y="8011"/>
                      <a:pt x="7271" y="7871"/>
                      <a:pt x="7191" y="7741"/>
                    </a:cubicBezTo>
                    <a:lnTo>
                      <a:pt x="6680" y="8011"/>
                    </a:lnTo>
                    <a:cubicBezTo>
                      <a:pt x="6680" y="8011"/>
                      <a:pt x="6700" y="7961"/>
                      <a:pt x="6710" y="7871"/>
                    </a:cubicBezTo>
                    <a:cubicBezTo>
                      <a:pt x="6720" y="7831"/>
                      <a:pt x="6730" y="7771"/>
                      <a:pt x="6740" y="7701"/>
                    </a:cubicBezTo>
                    <a:cubicBezTo>
                      <a:pt x="6740" y="7641"/>
                      <a:pt x="6740" y="7561"/>
                      <a:pt x="6730" y="7480"/>
                    </a:cubicBezTo>
                    <a:cubicBezTo>
                      <a:pt x="6730" y="7310"/>
                      <a:pt x="6690" y="7110"/>
                      <a:pt x="6600" y="6890"/>
                    </a:cubicBezTo>
                    <a:cubicBezTo>
                      <a:pt x="6520" y="6669"/>
                      <a:pt x="6379" y="6429"/>
                      <a:pt x="6179" y="6199"/>
                    </a:cubicBezTo>
                    <a:lnTo>
                      <a:pt x="5739" y="6579"/>
                    </a:lnTo>
                    <a:cubicBezTo>
                      <a:pt x="5739" y="6579"/>
                      <a:pt x="5749" y="6519"/>
                      <a:pt x="5749" y="6429"/>
                    </a:cubicBezTo>
                    <a:cubicBezTo>
                      <a:pt x="5749" y="6329"/>
                      <a:pt x="5739" y="6189"/>
                      <a:pt x="5708" y="6018"/>
                    </a:cubicBezTo>
                    <a:cubicBezTo>
                      <a:pt x="5638" y="5688"/>
                      <a:pt x="5448" y="5227"/>
                      <a:pt x="5007" y="4817"/>
                    </a:cubicBezTo>
                    <a:lnTo>
                      <a:pt x="4617" y="5257"/>
                    </a:lnTo>
                    <a:cubicBezTo>
                      <a:pt x="4617" y="5257"/>
                      <a:pt x="4617" y="5207"/>
                      <a:pt x="4607" y="5107"/>
                    </a:cubicBezTo>
                    <a:cubicBezTo>
                      <a:pt x="4597" y="5007"/>
                      <a:pt x="4577" y="4867"/>
                      <a:pt x="4527" y="4697"/>
                    </a:cubicBezTo>
                    <a:cubicBezTo>
                      <a:pt x="4427" y="4366"/>
                      <a:pt x="4196" y="3936"/>
                      <a:pt x="3756" y="3565"/>
                    </a:cubicBezTo>
                    <a:lnTo>
                      <a:pt x="3395" y="4026"/>
                    </a:lnTo>
                    <a:cubicBezTo>
                      <a:pt x="3395" y="4016"/>
                      <a:pt x="3385" y="3785"/>
                      <a:pt x="3275" y="3465"/>
                    </a:cubicBezTo>
                    <a:cubicBezTo>
                      <a:pt x="3155" y="3144"/>
                      <a:pt x="2925" y="2724"/>
                      <a:pt x="2484" y="2353"/>
                    </a:cubicBezTo>
                    <a:lnTo>
                      <a:pt x="2123" y="2814"/>
                    </a:lnTo>
                    <a:cubicBezTo>
                      <a:pt x="2123" y="2804"/>
                      <a:pt x="2113" y="2574"/>
                      <a:pt x="2013" y="2253"/>
                    </a:cubicBezTo>
                    <a:cubicBezTo>
                      <a:pt x="1903" y="192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2" name="Google Shape;9792;p69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cubicBezTo>
                      <a:pt x="1" y="1"/>
                      <a:pt x="732" y="2604"/>
                      <a:pt x="962" y="2864"/>
                    </a:cubicBezTo>
                    <a:cubicBezTo>
                      <a:pt x="1192" y="3114"/>
                      <a:pt x="1382" y="3235"/>
                      <a:pt x="1392" y="3235"/>
                    </a:cubicBezTo>
                    <a:lnTo>
                      <a:pt x="812" y="3325"/>
                    </a:lnTo>
                    <a:cubicBezTo>
                      <a:pt x="922" y="3895"/>
                      <a:pt x="1172" y="4296"/>
                      <a:pt x="1392" y="4566"/>
                    </a:cubicBezTo>
                    <a:cubicBezTo>
                      <a:pt x="1613" y="4817"/>
                      <a:pt x="1813" y="4937"/>
                      <a:pt x="1823" y="4947"/>
                    </a:cubicBezTo>
                    <a:lnTo>
                      <a:pt x="1242" y="5027"/>
                    </a:lnTo>
                    <a:cubicBezTo>
                      <a:pt x="1342" y="5598"/>
                      <a:pt x="1613" y="6008"/>
                      <a:pt x="1843" y="6259"/>
                    </a:cubicBezTo>
                    <a:cubicBezTo>
                      <a:pt x="1963" y="6389"/>
                      <a:pt x="2073" y="6479"/>
                      <a:pt x="2153" y="6539"/>
                    </a:cubicBezTo>
                    <a:cubicBezTo>
                      <a:pt x="2234" y="6589"/>
                      <a:pt x="2294" y="6619"/>
                      <a:pt x="2294" y="6619"/>
                    </a:cubicBezTo>
                    <a:lnTo>
                      <a:pt x="1713" y="6739"/>
                    </a:lnTo>
                    <a:cubicBezTo>
                      <a:pt x="1853" y="7320"/>
                      <a:pt x="2153" y="7711"/>
                      <a:pt x="2414" y="7941"/>
                    </a:cubicBezTo>
                    <a:cubicBezTo>
                      <a:pt x="2544" y="8051"/>
                      <a:pt x="2654" y="8131"/>
                      <a:pt x="2744" y="8171"/>
                    </a:cubicBezTo>
                    <a:cubicBezTo>
                      <a:pt x="2824" y="8222"/>
                      <a:pt x="2885" y="8242"/>
                      <a:pt x="2885" y="8242"/>
                    </a:cubicBezTo>
                    <a:lnTo>
                      <a:pt x="2334" y="8442"/>
                    </a:lnTo>
                    <a:cubicBezTo>
                      <a:pt x="2434" y="8732"/>
                      <a:pt x="2574" y="8963"/>
                      <a:pt x="2724" y="9143"/>
                    </a:cubicBezTo>
                    <a:cubicBezTo>
                      <a:pt x="2874" y="9323"/>
                      <a:pt x="3025" y="9463"/>
                      <a:pt x="3175" y="9553"/>
                    </a:cubicBezTo>
                    <a:cubicBezTo>
                      <a:pt x="3245" y="9593"/>
                      <a:pt x="3305" y="9634"/>
                      <a:pt x="3365" y="9664"/>
                    </a:cubicBezTo>
                    <a:cubicBezTo>
                      <a:pt x="3425" y="9694"/>
                      <a:pt x="3485" y="9714"/>
                      <a:pt x="3525" y="9724"/>
                    </a:cubicBezTo>
                    <a:cubicBezTo>
                      <a:pt x="3616" y="9754"/>
                      <a:pt x="3666" y="9764"/>
                      <a:pt x="3666" y="9764"/>
                    </a:cubicBezTo>
                    <a:lnTo>
                      <a:pt x="3175" y="10074"/>
                    </a:lnTo>
                    <a:cubicBezTo>
                      <a:pt x="3255" y="10214"/>
                      <a:pt x="3335" y="10334"/>
                      <a:pt x="3415" y="10445"/>
                    </a:cubicBezTo>
                    <a:cubicBezTo>
                      <a:pt x="3505" y="10545"/>
                      <a:pt x="3596" y="10635"/>
                      <a:pt x="3676" y="10715"/>
                    </a:cubicBezTo>
                    <a:cubicBezTo>
                      <a:pt x="3766" y="10785"/>
                      <a:pt x="3856" y="10855"/>
                      <a:pt x="3936" y="10905"/>
                    </a:cubicBezTo>
                    <a:cubicBezTo>
                      <a:pt x="4016" y="10955"/>
                      <a:pt x="4106" y="10995"/>
                      <a:pt x="4176" y="11025"/>
                    </a:cubicBezTo>
                    <a:cubicBezTo>
                      <a:pt x="4327" y="11086"/>
                      <a:pt x="4457" y="11116"/>
                      <a:pt x="4547" y="11126"/>
                    </a:cubicBezTo>
                    <a:cubicBezTo>
                      <a:pt x="4637" y="11136"/>
                      <a:pt x="4687" y="11136"/>
                      <a:pt x="4687" y="11136"/>
                    </a:cubicBezTo>
                    <a:lnTo>
                      <a:pt x="4276" y="11546"/>
                    </a:lnTo>
                    <a:cubicBezTo>
                      <a:pt x="4637" y="12027"/>
                      <a:pt x="5028" y="12257"/>
                      <a:pt x="5328" y="12377"/>
                    </a:cubicBezTo>
                    <a:cubicBezTo>
                      <a:pt x="5618" y="12477"/>
                      <a:pt x="5829" y="12477"/>
                      <a:pt x="5849" y="12477"/>
                    </a:cubicBezTo>
                    <a:lnTo>
                      <a:pt x="5438" y="12898"/>
                    </a:lnTo>
                    <a:cubicBezTo>
                      <a:pt x="5789" y="13369"/>
                      <a:pt x="6189" y="13599"/>
                      <a:pt x="6490" y="13709"/>
                    </a:cubicBezTo>
                    <a:cubicBezTo>
                      <a:pt x="6735" y="13802"/>
                      <a:pt x="6924" y="13810"/>
                      <a:pt x="6982" y="13810"/>
                    </a:cubicBezTo>
                    <a:cubicBezTo>
                      <a:pt x="6992" y="13810"/>
                      <a:pt x="6999" y="13809"/>
                      <a:pt x="7000" y="13809"/>
                    </a:cubicBezTo>
                    <a:lnTo>
                      <a:pt x="7000" y="13809"/>
                    </a:lnTo>
                    <a:lnTo>
                      <a:pt x="6600" y="14230"/>
                    </a:lnTo>
                    <a:cubicBezTo>
                      <a:pt x="6960" y="14701"/>
                      <a:pt x="7351" y="14931"/>
                      <a:pt x="7661" y="15041"/>
                    </a:cubicBezTo>
                    <a:cubicBezTo>
                      <a:pt x="7771" y="15081"/>
                      <a:pt x="7902" y="15161"/>
                      <a:pt x="8022" y="15251"/>
                    </a:cubicBezTo>
                    <a:cubicBezTo>
                      <a:pt x="8252" y="15422"/>
                      <a:pt x="8462" y="15612"/>
                      <a:pt x="8643" y="15822"/>
                    </a:cubicBezTo>
                    <a:lnTo>
                      <a:pt x="10205" y="17545"/>
                    </a:lnTo>
                    <a:lnTo>
                      <a:pt x="10205" y="175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3" name="Google Shape;9793;p69"/>
              <p:cNvSpPr/>
              <p:nvPr/>
            </p:nvSpPr>
            <p:spPr>
              <a:xfrm>
                <a:off x="5004525" y="1100625"/>
                <a:ext cx="21825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58" extrusionOk="0">
                    <a:moveTo>
                      <a:pt x="84" y="0"/>
                    </a:moveTo>
                    <a:cubicBezTo>
                      <a:pt x="51" y="0"/>
                      <a:pt x="19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22" y="357"/>
                      <a:pt x="852" y="337"/>
                      <a:pt x="862" y="297"/>
                    </a:cubicBezTo>
                    <a:cubicBezTo>
                      <a:pt x="872" y="257"/>
                      <a:pt x="85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4" name="Google Shape;9794;p69"/>
              <p:cNvSpPr/>
              <p:nvPr/>
            </p:nvSpPr>
            <p:spPr>
              <a:xfrm>
                <a:off x="4958725" y="977000"/>
                <a:ext cx="259875" cy="442750"/>
              </a:xfrm>
              <a:custGeom>
                <a:avLst/>
                <a:gdLst/>
                <a:ahLst/>
                <a:cxnLst/>
                <a:rect l="l" t="t" r="r" b="b"/>
                <a:pathLst>
                  <a:path w="10395" h="17710" extrusionOk="0">
                    <a:moveTo>
                      <a:pt x="511" y="626"/>
                    </a:moveTo>
                    <a:lnTo>
                      <a:pt x="511" y="626"/>
                    </a:lnTo>
                    <a:cubicBezTo>
                      <a:pt x="1202" y="1347"/>
                      <a:pt x="1973" y="2178"/>
                      <a:pt x="2033" y="2368"/>
                    </a:cubicBezTo>
                    <a:cubicBezTo>
                      <a:pt x="2133" y="2679"/>
                      <a:pt x="2133" y="2899"/>
                      <a:pt x="2133" y="2899"/>
                    </a:cubicBezTo>
                    <a:cubicBezTo>
                      <a:pt x="2133" y="2939"/>
                      <a:pt x="2163" y="2969"/>
                      <a:pt x="2193" y="2979"/>
                    </a:cubicBezTo>
                    <a:cubicBezTo>
                      <a:pt x="2201" y="2982"/>
                      <a:pt x="2209" y="2983"/>
                      <a:pt x="2217" y="2983"/>
                    </a:cubicBezTo>
                    <a:cubicBezTo>
                      <a:pt x="2242" y="2983"/>
                      <a:pt x="2269" y="2972"/>
                      <a:pt x="2284" y="2949"/>
                    </a:cubicBezTo>
                    <a:lnTo>
                      <a:pt x="2594" y="2559"/>
                    </a:lnTo>
                    <a:cubicBezTo>
                      <a:pt x="2995" y="2919"/>
                      <a:pt x="3195" y="3310"/>
                      <a:pt x="3295" y="3580"/>
                    </a:cubicBezTo>
                    <a:cubicBezTo>
                      <a:pt x="3395" y="3870"/>
                      <a:pt x="3405" y="4081"/>
                      <a:pt x="3405" y="4121"/>
                    </a:cubicBezTo>
                    <a:cubicBezTo>
                      <a:pt x="3415" y="4151"/>
                      <a:pt x="3435" y="4181"/>
                      <a:pt x="3465" y="4191"/>
                    </a:cubicBezTo>
                    <a:cubicBezTo>
                      <a:pt x="3476" y="4193"/>
                      <a:pt x="3486" y="4195"/>
                      <a:pt x="3495" y="4195"/>
                    </a:cubicBezTo>
                    <a:cubicBezTo>
                      <a:pt x="3521" y="4195"/>
                      <a:pt x="3541" y="4185"/>
                      <a:pt x="3555" y="4171"/>
                    </a:cubicBezTo>
                    <a:lnTo>
                      <a:pt x="3866" y="3770"/>
                    </a:lnTo>
                    <a:cubicBezTo>
                      <a:pt x="4276" y="4131"/>
                      <a:pt x="4467" y="4531"/>
                      <a:pt x="4547" y="4812"/>
                    </a:cubicBezTo>
                    <a:cubicBezTo>
                      <a:pt x="4597" y="4972"/>
                      <a:pt x="4617" y="5112"/>
                      <a:pt x="4627" y="5202"/>
                    </a:cubicBezTo>
                    <a:cubicBezTo>
                      <a:pt x="4637" y="5282"/>
                      <a:pt x="4637" y="5342"/>
                      <a:pt x="4637" y="5342"/>
                    </a:cubicBezTo>
                    <a:cubicBezTo>
                      <a:pt x="4637" y="5372"/>
                      <a:pt x="4657" y="5412"/>
                      <a:pt x="4687" y="5423"/>
                    </a:cubicBezTo>
                    <a:cubicBezTo>
                      <a:pt x="4698" y="5426"/>
                      <a:pt x="4710" y="5428"/>
                      <a:pt x="4722" y="5428"/>
                    </a:cubicBezTo>
                    <a:cubicBezTo>
                      <a:pt x="4744" y="5428"/>
                      <a:pt x="4764" y="5422"/>
                      <a:pt x="4777" y="5402"/>
                    </a:cubicBezTo>
                    <a:lnTo>
                      <a:pt x="5107" y="5022"/>
                    </a:lnTo>
                    <a:cubicBezTo>
                      <a:pt x="5528" y="5443"/>
                      <a:pt x="5678" y="5893"/>
                      <a:pt x="5728" y="6123"/>
                    </a:cubicBezTo>
                    <a:cubicBezTo>
                      <a:pt x="5758" y="6294"/>
                      <a:pt x="5768" y="6424"/>
                      <a:pt x="5768" y="6504"/>
                    </a:cubicBezTo>
                    <a:cubicBezTo>
                      <a:pt x="5768" y="6594"/>
                      <a:pt x="5758" y="6644"/>
                      <a:pt x="5758" y="6644"/>
                    </a:cubicBezTo>
                    <a:cubicBezTo>
                      <a:pt x="5748" y="6684"/>
                      <a:pt x="5768" y="6714"/>
                      <a:pt x="5798" y="6734"/>
                    </a:cubicBezTo>
                    <a:cubicBezTo>
                      <a:pt x="5810" y="6742"/>
                      <a:pt x="5823" y="6745"/>
                      <a:pt x="5836" y="6745"/>
                    </a:cubicBezTo>
                    <a:cubicBezTo>
                      <a:pt x="5856" y="6745"/>
                      <a:pt x="5876" y="6737"/>
                      <a:pt x="5889" y="6724"/>
                    </a:cubicBezTo>
                    <a:lnTo>
                      <a:pt x="6269" y="6404"/>
                    </a:lnTo>
                    <a:cubicBezTo>
                      <a:pt x="6419" y="6584"/>
                      <a:pt x="6539" y="6784"/>
                      <a:pt x="6620" y="7005"/>
                    </a:cubicBezTo>
                    <a:cubicBezTo>
                      <a:pt x="6700" y="7195"/>
                      <a:pt x="6740" y="7395"/>
                      <a:pt x="6750" y="7565"/>
                    </a:cubicBezTo>
                    <a:cubicBezTo>
                      <a:pt x="6760" y="7646"/>
                      <a:pt x="6760" y="7726"/>
                      <a:pt x="6750" y="7786"/>
                    </a:cubicBezTo>
                    <a:cubicBezTo>
                      <a:pt x="6750" y="7846"/>
                      <a:pt x="6740" y="7896"/>
                      <a:pt x="6730" y="7946"/>
                    </a:cubicBezTo>
                    <a:cubicBezTo>
                      <a:pt x="6720" y="8026"/>
                      <a:pt x="6700" y="8066"/>
                      <a:pt x="6700" y="8066"/>
                    </a:cubicBezTo>
                    <a:cubicBezTo>
                      <a:pt x="6690" y="8106"/>
                      <a:pt x="6700" y="8136"/>
                      <a:pt x="6720" y="8166"/>
                    </a:cubicBezTo>
                    <a:cubicBezTo>
                      <a:pt x="6737" y="8178"/>
                      <a:pt x="6755" y="8183"/>
                      <a:pt x="6775" y="8183"/>
                    </a:cubicBezTo>
                    <a:cubicBezTo>
                      <a:pt x="6788" y="8183"/>
                      <a:pt x="6803" y="8180"/>
                      <a:pt x="6820" y="8176"/>
                    </a:cubicBezTo>
                    <a:lnTo>
                      <a:pt x="7260" y="7936"/>
                    </a:lnTo>
                    <a:cubicBezTo>
                      <a:pt x="7321" y="8056"/>
                      <a:pt x="7371" y="8156"/>
                      <a:pt x="7411" y="8246"/>
                    </a:cubicBezTo>
                    <a:cubicBezTo>
                      <a:pt x="7451" y="8357"/>
                      <a:pt x="7491" y="8477"/>
                      <a:pt x="7511" y="8597"/>
                    </a:cubicBezTo>
                    <a:cubicBezTo>
                      <a:pt x="7531" y="8697"/>
                      <a:pt x="7541" y="8797"/>
                      <a:pt x="7551" y="8897"/>
                    </a:cubicBezTo>
                    <a:cubicBezTo>
                      <a:pt x="7551" y="8997"/>
                      <a:pt x="7541" y="9078"/>
                      <a:pt x="7531" y="9158"/>
                    </a:cubicBezTo>
                    <a:cubicBezTo>
                      <a:pt x="7521" y="9278"/>
                      <a:pt x="7491" y="9388"/>
                      <a:pt x="7441" y="9508"/>
                    </a:cubicBezTo>
                    <a:cubicBezTo>
                      <a:pt x="7421" y="9578"/>
                      <a:pt x="7391" y="9618"/>
                      <a:pt x="7391" y="9628"/>
                    </a:cubicBezTo>
                    <a:cubicBezTo>
                      <a:pt x="7371" y="9658"/>
                      <a:pt x="7381" y="9698"/>
                      <a:pt x="7401" y="9719"/>
                    </a:cubicBezTo>
                    <a:cubicBezTo>
                      <a:pt x="7416" y="9741"/>
                      <a:pt x="7436" y="9752"/>
                      <a:pt x="7458" y="9752"/>
                    </a:cubicBezTo>
                    <a:cubicBezTo>
                      <a:pt x="7466" y="9752"/>
                      <a:pt x="7473" y="9751"/>
                      <a:pt x="7481" y="9749"/>
                    </a:cubicBezTo>
                    <a:lnTo>
                      <a:pt x="7982" y="9608"/>
                    </a:lnTo>
                    <a:cubicBezTo>
                      <a:pt x="8192" y="10129"/>
                      <a:pt x="8182" y="10550"/>
                      <a:pt x="8142" y="10820"/>
                    </a:cubicBezTo>
                    <a:cubicBezTo>
                      <a:pt x="8092" y="11080"/>
                      <a:pt x="8012" y="11251"/>
                      <a:pt x="7992" y="11291"/>
                    </a:cubicBezTo>
                    <a:cubicBezTo>
                      <a:pt x="7971" y="11321"/>
                      <a:pt x="7971" y="11361"/>
                      <a:pt x="7992" y="11381"/>
                    </a:cubicBezTo>
                    <a:cubicBezTo>
                      <a:pt x="8007" y="11403"/>
                      <a:pt x="8033" y="11415"/>
                      <a:pt x="8058" y="11415"/>
                    </a:cubicBezTo>
                    <a:cubicBezTo>
                      <a:pt x="8066" y="11415"/>
                      <a:pt x="8074" y="11413"/>
                      <a:pt x="8082" y="11411"/>
                    </a:cubicBezTo>
                    <a:lnTo>
                      <a:pt x="8572" y="11281"/>
                    </a:lnTo>
                    <a:cubicBezTo>
                      <a:pt x="8783" y="11801"/>
                      <a:pt x="8773" y="12222"/>
                      <a:pt x="8733" y="12492"/>
                    </a:cubicBezTo>
                    <a:cubicBezTo>
                      <a:pt x="8682" y="12743"/>
                      <a:pt x="8612" y="12903"/>
                      <a:pt x="8572" y="12963"/>
                    </a:cubicBezTo>
                    <a:cubicBezTo>
                      <a:pt x="8562" y="12993"/>
                      <a:pt x="8562" y="13023"/>
                      <a:pt x="8582" y="13053"/>
                    </a:cubicBezTo>
                    <a:cubicBezTo>
                      <a:pt x="8599" y="13070"/>
                      <a:pt x="8622" y="13086"/>
                      <a:pt x="8651" y="13086"/>
                    </a:cubicBezTo>
                    <a:cubicBezTo>
                      <a:pt x="8658" y="13086"/>
                      <a:pt x="8665" y="13085"/>
                      <a:pt x="8672" y="13083"/>
                    </a:cubicBezTo>
                    <a:lnTo>
                      <a:pt x="9163" y="12953"/>
                    </a:lnTo>
                    <a:cubicBezTo>
                      <a:pt x="9363" y="13464"/>
                      <a:pt x="9353" y="13894"/>
                      <a:pt x="9313" y="14155"/>
                    </a:cubicBezTo>
                    <a:cubicBezTo>
                      <a:pt x="9293" y="14265"/>
                      <a:pt x="9293" y="14415"/>
                      <a:pt x="9313" y="14605"/>
                    </a:cubicBezTo>
                    <a:cubicBezTo>
                      <a:pt x="9343" y="14876"/>
                      <a:pt x="9403" y="15156"/>
                      <a:pt x="9504" y="15447"/>
                    </a:cubicBezTo>
                    <a:lnTo>
                      <a:pt x="9974" y="16899"/>
                    </a:lnTo>
                    <a:lnTo>
                      <a:pt x="511" y="626"/>
                    </a:lnTo>
                    <a:close/>
                    <a:moveTo>
                      <a:pt x="99" y="1"/>
                    </a:moveTo>
                    <a:cubicBezTo>
                      <a:pt x="81" y="1"/>
                      <a:pt x="64" y="6"/>
                      <a:pt x="50" y="15"/>
                    </a:cubicBezTo>
                    <a:cubicBezTo>
                      <a:pt x="10" y="45"/>
                      <a:pt x="0" y="95"/>
                      <a:pt x="20" y="125"/>
                    </a:cubicBezTo>
                    <a:lnTo>
                      <a:pt x="10235" y="17670"/>
                    </a:lnTo>
                    <a:cubicBezTo>
                      <a:pt x="10255" y="17690"/>
                      <a:pt x="10275" y="17710"/>
                      <a:pt x="10305" y="17710"/>
                    </a:cubicBezTo>
                    <a:cubicBezTo>
                      <a:pt x="10315" y="17710"/>
                      <a:pt x="10335" y="17710"/>
                      <a:pt x="10345" y="17700"/>
                    </a:cubicBezTo>
                    <a:cubicBezTo>
                      <a:pt x="10385" y="17680"/>
                      <a:pt x="10395" y="17640"/>
                      <a:pt x="10385" y="17600"/>
                    </a:cubicBezTo>
                    <a:lnTo>
                      <a:pt x="9664" y="15396"/>
                    </a:lnTo>
                    <a:cubicBezTo>
                      <a:pt x="9574" y="15116"/>
                      <a:pt x="9514" y="14846"/>
                      <a:pt x="9484" y="14595"/>
                    </a:cubicBezTo>
                    <a:cubicBezTo>
                      <a:pt x="9464" y="14415"/>
                      <a:pt x="9464" y="14275"/>
                      <a:pt x="9474" y="14185"/>
                    </a:cubicBezTo>
                    <a:cubicBezTo>
                      <a:pt x="9524" y="13884"/>
                      <a:pt x="9534" y="13404"/>
                      <a:pt x="9293" y="12823"/>
                    </a:cubicBezTo>
                    <a:cubicBezTo>
                      <a:pt x="9277" y="12790"/>
                      <a:pt x="9246" y="12770"/>
                      <a:pt x="9214" y="12770"/>
                    </a:cubicBezTo>
                    <a:cubicBezTo>
                      <a:pt x="9207" y="12770"/>
                      <a:pt x="9200" y="12771"/>
                      <a:pt x="9193" y="12773"/>
                    </a:cubicBezTo>
                    <a:lnTo>
                      <a:pt x="8793" y="12873"/>
                    </a:lnTo>
                    <a:cubicBezTo>
                      <a:pt x="8833" y="12783"/>
                      <a:pt x="8873" y="12663"/>
                      <a:pt x="8893" y="12512"/>
                    </a:cubicBezTo>
                    <a:cubicBezTo>
                      <a:pt x="8943" y="12212"/>
                      <a:pt x="8953" y="11731"/>
                      <a:pt x="8703" y="11151"/>
                    </a:cubicBezTo>
                    <a:cubicBezTo>
                      <a:pt x="8686" y="11117"/>
                      <a:pt x="8656" y="11098"/>
                      <a:pt x="8623" y="11098"/>
                    </a:cubicBezTo>
                    <a:cubicBezTo>
                      <a:pt x="8616" y="11098"/>
                      <a:pt x="8609" y="11099"/>
                      <a:pt x="8602" y="11100"/>
                    </a:cubicBezTo>
                    <a:lnTo>
                      <a:pt x="8212" y="11211"/>
                    </a:lnTo>
                    <a:cubicBezTo>
                      <a:pt x="8242" y="11120"/>
                      <a:pt x="8282" y="10990"/>
                      <a:pt x="8302" y="10850"/>
                    </a:cubicBezTo>
                    <a:cubicBezTo>
                      <a:pt x="8352" y="10540"/>
                      <a:pt x="8352" y="10059"/>
                      <a:pt x="8102" y="9478"/>
                    </a:cubicBezTo>
                    <a:cubicBezTo>
                      <a:pt x="8085" y="9445"/>
                      <a:pt x="8055" y="9426"/>
                      <a:pt x="8022" y="9426"/>
                    </a:cubicBezTo>
                    <a:cubicBezTo>
                      <a:pt x="8015" y="9426"/>
                      <a:pt x="8008" y="9426"/>
                      <a:pt x="8002" y="9428"/>
                    </a:cubicBezTo>
                    <a:lnTo>
                      <a:pt x="7611" y="9538"/>
                    </a:lnTo>
                    <a:cubicBezTo>
                      <a:pt x="7661" y="9418"/>
                      <a:pt x="7681" y="9298"/>
                      <a:pt x="7701" y="9178"/>
                    </a:cubicBezTo>
                    <a:cubicBezTo>
                      <a:pt x="7711" y="9088"/>
                      <a:pt x="7721" y="8997"/>
                      <a:pt x="7711" y="8897"/>
                    </a:cubicBezTo>
                    <a:cubicBezTo>
                      <a:pt x="7711" y="8787"/>
                      <a:pt x="7701" y="8677"/>
                      <a:pt x="7681" y="8557"/>
                    </a:cubicBezTo>
                    <a:cubicBezTo>
                      <a:pt x="7651" y="8427"/>
                      <a:pt x="7611" y="8307"/>
                      <a:pt x="7561" y="8186"/>
                    </a:cubicBezTo>
                    <a:cubicBezTo>
                      <a:pt x="7521" y="8076"/>
                      <a:pt x="7451" y="7926"/>
                      <a:pt x="7361" y="7786"/>
                    </a:cubicBezTo>
                    <a:cubicBezTo>
                      <a:pt x="7341" y="7759"/>
                      <a:pt x="7316" y="7746"/>
                      <a:pt x="7290" y="7746"/>
                    </a:cubicBezTo>
                    <a:cubicBezTo>
                      <a:pt x="7277" y="7746"/>
                      <a:pt x="7264" y="7749"/>
                      <a:pt x="7250" y="7756"/>
                    </a:cubicBezTo>
                    <a:lnTo>
                      <a:pt x="6900" y="7936"/>
                    </a:lnTo>
                    <a:cubicBezTo>
                      <a:pt x="6910" y="7896"/>
                      <a:pt x="6910" y="7846"/>
                      <a:pt x="6920" y="7796"/>
                    </a:cubicBezTo>
                    <a:cubicBezTo>
                      <a:pt x="6920" y="7726"/>
                      <a:pt x="6920" y="7646"/>
                      <a:pt x="6920" y="7555"/>
                    </a:cubicBezTo>
                    <a:cubicBezTo>
                      <a:pt x="6910" y="7365"/>
                      <a:pt x="6860" y="7155"/>
                      <a:pt x="6780" y="6945"/>
                    </a:cubicBezTo>
                    <a:cubicBezTo>
                      <a:pt x="6680" y="6684"/>
                      <a:pt x="6529" y="6444"/>
                      <a:pt x="6349" y="6234"/>
                    </a:cubicBezTo>
                    <a:cubicBezTo>
                      <a:pt x="6333" y="6212"/>
                      <a:pt x="6308" y="6202"/>
                      <a:pt x="6284" y="6202"/>
                    </a:cubicBezTo>
                    <a:cubicBezTo>
                      <a:pt x="6263" y="6202"/>
                      <a:pt x="6243" y="6210"/>
                      <a:pt x="6229" y="6224"/>
                    </a:cubicBezTo>
                    <a:lnTo>
                      <a:pt x="5929" y="6474"/>
                    </a:lnTo>
                    <a:cubicBezTo>
                      <a:pt x="5929" y="6384"/>
                      <a:pt x="5929" y="6254"/>
                      <a:pt x="5889" y="6083"/>
                    </a:cubicBezTo>
                    <a:cubicBezTo>
                      <a:pt x="5839" y="5823"/>
                      <a:pt x="5668" y="5312"/>
                      <a:pt x="5168" y="4842"/>
                    </a:cubicBezTo>
                    <a:cubicBezTo>
                      <a:pt x="5148" y="4832"/>
                      <a:pt x="5128" y="4822"/>
                      <a:pt x="5107" y="4822"/>
                    </a:cubicBezTo>
                    <a:cubicBezTo>
                      <a:pt x="5077" y="4822"/>
                      <a:pt x="5057" y="4832"/>
                      <a:pt x="5047" y="4852"/>
                    </a:cubicBezTo>
                    <a:lnTo>
                      <a:pt x="4787" y="5142"/>
                    </a:lnTo>
                    <a:cubicBezTo>
                      <a:pt x="4777" y="5042"/>
                      <a:pt x="4757" y="4912"/>
                      <a:pt x="4707" y="4762"/>
                    </a:cubicBezTo>
                    <a:cubicBezTo>
                      <a:pt x="4607" y="4451"/>
                      <a:pt x="4396" y="3991"/>
                      <a:pt x="3906" y="3580"/>
                    </a:cubicBezTo>
                    <a:cubicBezTo>
                      <a:pt x="3886" y="3570"/>
                      <a:pt x="3866" y="3560"/>
                      <a:pt x="3846" y="3560"/>
                    </a:cubicBezTo>
                    <a:cubicBezTo>
                      <a:pt x="3816" y="3570"/>
                      <a:pt x="3796" y="3580"/>
                      <a:pt x="3786" y="3590"/>
                    </a:cubicBezTo>
                    <a:lnTo>
                      <a:pt x="3555" y="3900"/>
                    </a:lnTo>
                    <a:cubicBezTo>
                      <a:pt x="3535" y="3800"/>
                      <a:pt x="3505" y="3670"/>
                      <a:pt x="3455" y="3530"/>
                    </a:cubicBezTo>
                    <a:cubicBezTo>
                      <a:pt x="3345" y="3219"/>
                      <a:pt x="3115" y="2779"/>
                      <a:pt x="2634" y="2368"/>
                    </a:cubicBezTo>
                    <a:cubicBezTo>
                      <a:pt x="2624" y="2358"/>
                      <a:pt x="2594" y="2348"/>
                      <a:pt x="2574" y="2348"/>
                    </a:cubicBezTo>
                    <a:cubicBezTo>
                      <a:pt x="2554" y="2358"/>
                      <a:pt x="2534" y="2368"/>
                      <a:pt x="2514" y="2388"/>
                    </a:cubicBezTo>
                    <a:lnTo>
                      <a:pt x="2284" y="2689"/>
                    </a:lnTo>
                    <a:cubicBezTo>
                      <a:pt x="2263" y="2589"/>
                      <a:pt x="2233" y="2458"/>
                      <a:pt x="2183" y="2308"/>
                    </a:cubicBezTo>
                    <a:cubicBezTo>
                      <a:pt x="2073" y="1968"/>
                      <a:pt x="351" y="225"/>
                      <a:pt x="161" y="25"/>
                    </a:cubicBezTo>
                    <a:cubicBezTo>
                      <a:pt x="144" y="8"/>
                      <a:pt x="121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5" name="Google Shape;9795;p69"/>
              <p:cNvSpPr/>
              <p:nvPr/>
            </p:nvSpPr>
            <p:spPr>
              <a:xfrm>
                <a:off x="5214325" y="976100"/>
                <a:ext cx="70625" cy="443650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7746" extrusionOk="0">
                    <a:moveTo>
                      <a:pt x="1322" y="752"/>
                    </a:moveTo>
                    <a:cubicBezTo>
                      <a:pt x="1463" y="1573"/>
                      <a:pt x="1593" y="2504"/>
                      <a:pt x="1553" y="2655"/>
                    </a:cubicBezTo>
                    <a:cubicBezTo>
                      <a:pt x="1473" y="2925"/>
                      <a:pt x="1373" y="3095"/>
                      <a:pt x="1373" y="3095"/>
                    </a:cubicBezTo>
                    <a:cubicBezTo>
                      <a:pt x="1353" y="3125"/>
                      <a:pt x="1353" y="3165"/>
                      <a:pt x="1373" y="3185"/>
                    </a:cubicBezTo>
                    <a:cubicBezTo>
                      <a:pt x="1388" y="3208"/>
                      <a:pt x="1414" y="3219"/>
                      <a:pt x="1439" y="3219"/>
                    </a:cubicBezTo>
                    <a:cubicBezTo>
                      <a:pt x="1447" y="3219"/>
                      <a:pt x="1455" y="3218"/>
                      <a:pt x="1463" y="3215"/>
                    </a:cubicBezTo>
                    <a:lnTo>
                      <a:pt x="1873" y="3085"/>
                    </a:lnTo>
                    <a:lnTo>
                      <a:pt x="1873" y="3085"/>
                    </a:lnTo>
                    <a:cubicBezTo>
                      <a:pt x="1973" y="3536"/>
                      <a:pt x="1933" y="3906"/>
                      <a:pt x="1863" y="4147"/>
                    </a:cubicBezTo>
                    <a:cubicBezTo>
                      <a:pt x="1793" y="4417"/>
                      <a:pt x="1693" y="4587"/>
                      <a:pt x="1693" y="4587"/>
                    </a:cubicBezTo>
                    <a:cubicBezTo>
                      <a:pt x="1673" y="4617"/>
                      <a:pt x="1673" y="4657"/>
                      <a:pt x="1693" y="4677"/>
                    </a:cubicBezTo>
                    <a:cubicBezTo>
                      <a:pt x="1708" y="4700"/>
                      <a:pt x="1734" y="4711"/>
                      <a:pt x="1763" y="4711"/>
                    </a:cubicBezTo>
                    <a:cubicBezTo>
                      <a:pt x="1773" y="4711"/>
                      <a:pt x="1783" y="4710"/>
                      <a:pt x="1793" y="4707"/>
                    </a:cubicBezTo>
                    <a:lnTo>
                      <a:pt x="2194" y="4577"/>
                    </a:lnTo>
                    <a:lnTo>
                      <a:pt x="2194" y="4577"/>
                    </a:lnTo>
                    <a:cubicBezTo>
                      <a:pt x="2304" y="5028"/>
                      <a:pt x="2244" y="5398"/>
                      <a:pt x="2174" y="5639"/>
                    </a:cubicBezTo>
                    <a:cubicBezTo>
                      <a:pt x="2134" y="5779"/>
                      <a:pt x="2074" y="5889"/>
                      <a:pt x="2044" y="5959"/>
                    </a:cubicBezTo>
                    <a:cubicBezTo>
                      <a:pt x="2003" y="6019"/>
                      <a:pt x="1983" y="6059"/>
                      <a:pt x="1973" y="6059"/>
                    </a:cubicBezTo>
                    <a:cubicBezTo>
                      <a:pt x="1953" y="6089"/>
                      <a:pt x="1953" y="6129"/>
                      <a:pt x="1973" y="6159"/>
                    </a:cubicBezTo>
                    <a:cubicBezTo>
                      <a:pt x="1988" y="6182"/>
                      <a:pt x="2015" y="6193"/>
                      <a:pt x="2040" y="6193"/>
                    </a:cubicBezTo>
                    <a:cubicBezTo>
                      <a:pt x="2048" y="6193"/>
                      <a:pt x="2056" y="6192"/>
                      <a:pt x="2064" y="6190"/>
                    </a:cubicBezTo>
                    <a:lnTo>
                      <a:pt x="2474" y="6089"/>
                    </a:lnTo>
                    <a:lnTo>
                      <a:pt x="2474" y="6089"/>
                    </a:lnTo>
                    <a:cubicBezTo>
                      <a:pt x="2564" y="6580"/>
                      <a:pt x="2454" y="6971"/>
                      <a:pt x="2384" y="7151"/>
                    </a:cubicBezTo>
                    <a:cubicBezTo>
                      <a:pt x="2324" y="7301"/>
                      <a:pt x="2264" y="7391"/>
                      <a:pt x="2224" y="7451"/>
                    </a:cubicBezTo>
                    <a:cubicBezTo>
                      <a:pt x="2184" y="7511"/>
                      <a:pt x="2154" y="7541"/>
                      <a:pt x="2144" y="7541"/>
                    </a:cubicBezTo>
                    <a:cubicBezTo>
                      <a:pt x="2124" y="7571"/>
                      <a:pt x="2114" y="7612"/>
                      <a:pt x="2134" y="7642"/>
                    </a:cubicBezTo>
                    <a:cubicBezTo>
                      <a:pt x="2150" y="7666"/>
                      <a:pt x="2173" y="7684"/>
                      <a:pt x="2198" y="7684"/>
                    </a:cubicBezTo>
                    <a:cubicBezTo>
                      <a:pt x="2203" y="7684"/>
                      <a:pt x="2208" y="7683"/>
                      <a:pt x="2214" y="7682"/>
                    </a:cubicBezTo>
                    <a:lnTo>
                      <a:pt x="2634" y="7642"/>
                    </a:lnTo>
                    <a:lnTo>
                      <a:pt x="2634" y="7642"/>
                    </a:lnTo>
                    <a:cubicBezTo>
                      <a:pt x="2654" y="7842"/>
                      <a:pt x="2634" y="8032"/>
                      <a:pt x="2594" y="8232"/>
                    </a:cubicBezTo>
                    <a:cubicBezTo>
                      <a:pt x="2554" y="8403"/>
                      <a:pt x="2494" y="8563"/>
                      <a:pt x="2414" y="8693"/>
                    </a:cubicBezTo>
                    <a:cubicBezTo>
                      <a:pt x="2384" y="8753"/>
                      <a:pt x="2344" y="8803"/>
                      <a:pt x="2314" y="8843"/>
                    </a:cubicBezTo>
                    <a:cubicBezTo>
                      <a:pt x="2274" y="8893"/>
                      <a:pt x="2244" y="8923"/>
                      <a:pt x="2224" y="8953"/>
                    </a:cubicBezTo>
                    <a:cubicBezTo>
                      <a:pt x="2174" y="9003"/>
                      <a:pt x="2134" y="9023"/>
                      <a:pt x="2134" y="9023"/>
                    </a:cubicBezTo>
                    <a:cubicBezTo>
                      <a:pt x="2104" y="9044"/>
                      <a:pt x="2094" y="9084"/>
                      <a:pt x="2104" y="9114"/>
                    </a:cubicBezTo>
                    <a:cubicBezTo>
                      <a:pt x="2114" y="9144"/>
                      <a:pt x="2144" y="9174"/>
                      <a:pt x="2174" y="9174"/>
                    </a:cubicBezTo>
                    <a:lnTo>
                      <a:pt x="2594" y="9224"/>
                    </a:lnTo>
                    <a:cubicBezTo>
                      <a:pt x="2584" y="9324"/>
                      <a:pt x="2574" y="9424"/>
                      <a:pt x="2554" y="9504"/>
                    </a:cubicBezTo>
                    <a:cubicBezTo>
                      <a:pt x="2534" y="9604"/>
                      <a:pt x="2504" y="9704"/>
                      <a:pt x="2464" y="9805"/>
                    </a:cubicBezTo>
                    <a:cubicBezTo>
                      <a:pt x="2424" y="9885"/>
                      <a:pt x="2384" y="9965"/>
                      <a:pt x="2344" y="10035"/>
                    </a:cubicBezTo>
                    <a:cubicBezTo>
                      <a:pt x="2294" y="10105"/>
                      <a:pt x="2244" y="10165"/>
                      <a:pt x="2204" y="10215"/>
                    </a:cubicBezTo>
                    <a:cubicBezTo>
                      <a:pt x="2134" y="10295"/>
                      <a:pt x="2064" y="10365"/>
                      <a:pt x="1973" y="10425"/>
                    </a:cubicBezTo>
                    <a:cubicBezTo>
                      <a:pt x="1923" y="10455"/>
                      <a:pt x="1893" y="10476"/>
                      <a:pt x="1873" y="10486"/>
                    </a:cubicBezTo>
                    <a:cubicBezTo>
                      <a:pt x="1843" y="10506"/>
                      <a:pt x="1823" y="10536"/>
                      <a:pt x="1833" y="10566"/>
                    </a:cubicBezTo>
                    <a:cubicBezTo>
                      <a:pt x="1833" y="10596"/>
                      <a:pt x="1853" y="10626"/>
                      <a:pt x="1883" y="10636"/>
                    </a:cubicBezTo>
                    <a:lnTo>
                      <a:pt x="2294" y="10776"/>
                    </a:lnTo>
                    <a:cubicBezTo>
                      <a:pt x="2194" y="11237"/>
                      <a:pt x="1993" y="11537"/>
                      <a:pt x="1833" y="11707"/>
                    </a:cubicBezTo>
                    <a:cubicBezTo>
                      <a:pt x="1673" y="11867"/>
                      <a:pt x="1533" y="11948"/>
                      <a:pt x="1493" y="11968"/>
                    </a:cubicBezTo>
                    <a:cubicBezTo>
                      <a:pt x="1463" y="11988"/>
                      <a:pt x="1443" y="12018"/>
                      <a:pt x="1453" y="12048"/>
                    </a:cubicBezTo>
                    <a:cubicBezTo>
                      <a:pt x="1453" y="12078"/>
                      <a:pt x="1473" y="12108"/>
                      <a:pt x="1503" y="12118"/>
                    </a:cubicBezTo>
                    <a:lnTo>
                      <a:pt x="1913" y="12268"/>
                    </a:lnTo>
                    <a:cubicBezTo>
                      <a:pt x="1813" y="12729"/>
                      <a:pt x="1603" y="13019"/>
                      <a:pt x="1443" y="13189"/>
                    </a:cubicBezTo>
                    <a:cubicBezTo>
                      <a:pt x="1423" y="13219"/>
                      <a:pt x="1393" y="13249"/>
                      <a:pt x="1353" y="13289"/>
                    </a:cubicBezTo>
                    <a:cubicBezTo>
                      <a:pt x="922" y="13810"/>
                      <a:pt x="632" y="14431"/>
                      <a:pt x="501" y="15102"/>
                    </a:cubicBezTo>
                    <a:lnTo>
                      <a:pt x="261" y="16334"/>
                    </a:lnTo>
                    <a:lnTo>
                      <a:pt x="1322" y="752"/>
                    </a:lnTo>
                    <a:close/>
                    <a:moveTo>
                      <a:pt x="1282" y="1"/>
                    </a:moveTo>
                    <a:cubicBezTo>
                      <a:pt x="1252" y="1"/>
                      <a:pt x="1212" y="31"/>
                      <a:pt x="1202" y="71"/>
                    </a:cubicBezTo>
                    <a:lnTo>
                      <a:pt x="1" y="17656"/>
                    </a:lnTo>
                    <a:cubicBezTo>
                      <a:pt x="1" y="17696"/>
                      <a:pt x="31" y="17736"/>
                      <a:pt x="71" y="17746"/>
                    </a:cubicBezTo>
                    <a:lnTo>
                      <a:pt x="81" y="17746"/>
                    </a:lnTo>
                    <a:cubicBezTo>
                      <a:pt x="121" y="17746"/>
                      <a:pt x="161" y="17716"/>
                      <a:pt x="161" y="17676"/>
                    </a:cubicBezTo>
                    <a:lnTo>
                      <a:pt x="662" y="15132"/>
                    </a:lnTo>
                    <a:cubicBezTo>
                      <a:pt x="782" y="14491"/>
                      <a:pt x="1072" y="13890"/>
                      <a:pt x="1483" y="13400"/>
                    </a:cubicBezTo>
                    <a:cubicBezTo>
                      <a:pt x="1513" y="13360"/>
                      <a:pt x="1543" y="13329"/>
                      <a:pt x="1563" y="13309"/>
                    </a:cubicBezTo>
                    <a:cubicBezTo>
                      <a:pt x="1743" y="13109"/>
                      <a:pt x="1993" y="12769"/>
                      <a:pt x="2094" y="12228"/>
                    </a:cubicBezTo>
                    <a:cubicBezTo>
                      <a:pt x="2104" y="12188"/>
                      <a:pt x="2074" y="12148"/>
                      <a:pt x="2033" y="12128"/>
                    </a:cubicBezTo>
                    <a:lnTo>
                      <a:pt x="1723" y="12018"/>
                    </a:lnTo>
                    <a:cubicBezTo>
                      <a:pt x="1793" y="11978"/>
                      <a:pt x="1873" y="11908"/>
                      <a:pt x="1953" y="11817"/>
                    </a:cubicBezTo>
                    <a:cubicBezTo>
                      <a:pt x="2134" y="11627"/>
                      <a:pt x="2374" y="11277"/>
                      <a:pt x="2474" y="10736"/>
                    </a:cubicBezTo>
                    <a:cubicBezTo>
                      <a:pt x="2484" y="10696"/>
                      <a:pt x="2464" y="10656"/>
                      <a:pt x="2424" y="10636"/>
                    </a:cubicBezTo>
                    <a:lnTo>
                      <a:pt x="2104" y="10536"/>
                    </a:lnTo>
                    <a:cubicBezTo>
                      <a:pt x="2194" y="10465"/>
                      <a:pt x="2264" y="10405"/>
                      <a:pt x="2334" y="10325"/>
                    </a:cubicBezTo>
                    <a:cubicBezTo>
                      <a:pt x="2374" y="10275"/>
                      <a:pt x="2434" y="10205"/>
                      <a:pt x="2484" y="10125"/>
                    </a:cubicBezTo>
                    <a:cubicBezTo>
                      <a:pt x="2534" y="10045"/>
                      <a:pt x="2574" y="9955"/>
                      <a:pt x="2614" y="9865"/>
                    </a:cubicBezTo>
                    <a:cubicBezTo>
                      <a:pt x="2664" y="9755"/>
                      <a:pt x="2694" y="9644"/>
                      <a:pt x="2714" y="9534"/>
                    </a:cubicBezTo>
                    <a:cubicBezTo>
                      <a:pt x="2744" y="9424"/>
                      <a:pt x="2765" y="9294"/>
                      <a:pt x="2765" y="9154"/>
                    </a:cubicBezTo>
                    <a:cubicBezTo>
                      <a:pt x="2765" y="9104"/>
                      <a:pt x="2734" y="9074"/>
                      <a:pt x="2694" y="9064"/>
                    </a:cubicBezTo>
                    <a:lnTo>
                      <a:pt x="2374" y="9033"/>
                    </a:lnTo>
                    <a:cubicBezTo>
                      <a:pt x="2394" y="9003"/>
                      <a:pt x="2414" y="8983"/>
                      <a:pt x="2444" y="8953"/>
                    </a:cubicBezTo>
                    <a:cubicBezTo>
                      <a:pt x="2484" y="8903"/>
                      <a:pt x="2524" y="8843"/>
                      <a:pt x="2554" y="8783"/>
                    </a:cubicBezTo>
                    <a:cubicBezTo>
                      <a:pt x="2644" y="8633"/>
                      <a:pt x="2714" y="8463"/>
                      <a:pt x="2754" y="8262"/>
                    </a:cubicBezTo>
                    <a:cubicBezTo>
                      <a:pt x="2815" y="8032"/>
                      <a:pt x="2825" y="7782"/>
                      <a:pt x="2795" y="7541"/>
                    </a:cubicBezTo>
                    <a:cubicBezTo>
                      <a:pt x="2785" y="7491"/>
                      <a:pt x="2744" y="7461"/>
                      <a:pt x="2704" y="7461"/>
                    </a:cubicBezTo>
                    <a:lnTo>
                      <a:pt x="2394" y="7501"/>
                    </a:lnTo>
                    <a:cubicBezTo>
                      <a:pt x="2434" y="7431"/>
                      <a:pt x="2484" y="7341"/>
                      <a:pt x="2534" y="7221"/>
                    </a:cubicBezTo>
                    <a:cubicBezTo>
                      <a:pt x="2624" y="7001"/>
                      <a:pt x="2754" y="6550"/>
                      <a:pt x="2624" y="5969"/>
                    </a:cubicBezTo>
                    <a:cubicBezTo>
                      <a:pt x="2614" y="5939"/>
                      <a:pt x="2604" y="5929"/>
                      <a:pt x="2584" y="5909"/>
                    </a:cubicBezTo>
                    <a:cubicBezTo>
                      <a:pt x="2564" y="5899"/>
                      <a:pt x="2544" y="5899"/>
                      <a:pt x="2514" y="5899"/>
                    </a:cubicBezTo>
                    <a:lnTo>
                      <a:pt x="2214" y="5979"/>
                    </a:lnTo>
                    <a:cubicBezTo>
                      <a:pt x="2254" y="5909"/>
                      <a:pt x="2294" y="5809"/>
                      <a:pt x="2334" y="5689"/>
                    </a:cubicBezTo>
                    <a:cubicBezTo>
                      <a:pt x="2414" y="5418"/>
                      <a:pt x="2484" y="4978"/>
                      <a:pt x="2334" y="4447"/>
                    </a:cubicBezTo>
                    <a:cubicBezTo>
                      <a:pt x="2324" y="4417"/>
                      <a:pt x="2304" y="4407"/>
                      <a:pt x="2284" y="4397"/>
                    </a:cubicBezTo>
                    <a:cubicBezTo>
                      <a:pt x="2272" y="4385"/>
                      <a:pt x="2260" y="4380"/>
                      <a:pt x="2249" y="4380"/>
                    </a:cubicBezTo>
                    <a:cubicBezTo>
                      <a:pt x="2240" y="4380"/>
                      <a:pt x="2232" y="4383"/>
                      <a:pt x="2224" y="4387"/>
                    </a:cubicBezTo>
                    <a:lnTo>
                      <a:pt x="1933" y="4487"/>
                    </a:lnTo>
                    <a:cubicBezTo>
                      <a:pt x="1963" y="4407"/>
                      <a:pt x="2003" y="4307"/>
                      <a:pt x="2033" y="4187"/>
                    </a:cubicBezTo>
                    <a:cubicBezTo>
                      <a:pt x="2104" y="3916"/>
                      <a:pt x="2154" y="3476"/>
                      <a:pt x="2003" y="2955"/>
                    </a:cubicBezTo>
                    <a:cubicBezTo>
                      <a:pt x="2003" y="2935"/>
                      <a:pt x="1983" y="2915"/>
                      <a:pt x="1963" y="2905"/>
                    </a:cubicBezTo>
                    <a:cubicBezTo>
                      <a:pt x="1953" y="2900"/>
                      <a:pt x="1943" y="2897"/>
                      <a:pt x="1933" y="2897"/>
                    </a:cubicBezTo>
                    <a:cubicBezTo>
                      <a:pt x="1923" y="2897"/>
                      <a:pt x="1913" y="2900"/>
                      <a:pt x="1903" y="2905"/>
                    </a:cubicBezTo>
                    <a:lnTo>
                      <a:pt x="1603" y="2995"/>
                    </a:lnTo>
                    <a:cubicBezTo>
                      <a:pt x="1643" y="2915"/>
                      <a:pt x="1683" y="2815"/>
                      <a:pt x="1713" y="2705"/>
                    </a:cubicBezTo>
                    <a:cubicBezTo>
                      <a:pt x="1803" y="2404"/>
                      <a:pt x="1413" y="301"/>
                      <a:pt x="1363" y="61"/>
                    </a:cubicBezTo>
                    <a:cubicBezTo>
                      <a:pt x="1363" y="21"/>
                      <a:pt x="1322" y="1"/>
                      <a:pt x="12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6" name="Google Shape;9796;p69"/>
              <p:cNvSpPr/>
              <p:nvPr/>
            </p:nvSpPr>
            <p:spPr>
              <a:xfrm>
                <a:off x="5180525" y="978100"/>
                <a:ext cx="6587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17586" extrusionOk="0">
                    <a:moveTo>
                      <a:pt x="2634" y="1"/>
                    </a:moveTo>
                    <a:cubicBezTo>
                      <a:pt x="2614" y="71"/>
                      <a:pt x="1893" y="2234"/>
                      <a:pt x="1933" y="2525"/>
                    </a:cubicBezTo>
                    <a:cubicBezTo>
                      <a:pt x="1974" y="2825"/>
                      <a:pt x="2064" y="3005"/>
                      <a:pt x="2064" y="3005"/>
                    </a:cubicBezTo>
                    <a:lnTo>
                      <a:pt x="1603" y="2785"/>
                    </a:lnTo>
                    <a:cubicBezTo>
                      <a:pt x="1403" y="3246"/>
                      <a:pt x="1383" y="3656"/>
                      <a:pt x="1423" y="3957"/>
                    </a:cubicBezTo>
                    <a:cubicBezTo>
                      <a:pt x="1453" y="4257"/>
                      <a:pt x="1543" y="4447"/>
                      <a:pt x="1543" y="4447"/>
                    </a:cubicBezTo>
                    <a:lnTo>
                      <a:pt x="1082" y="4217"/>
                    </a:lnTo>
                    <a:cubicBezTo>
                      <a:pt x="882" y="4678"/>
                      <a:pt x="872" y="5108"/>
                      <a:pt x="912" y="5399"/>
                    </a:cubicBezTo>
                    <a:cubicBezTo>
                      <a:pt x="942" y="5549"/>
                      <a:pt x="972" y="5669"/>
                      <a:pt x="1002" y="5749"/>
                    </a:cubicBezTo>
                    <a:cubicBezTo>
                      <a:pt x="1032" y="5829"/>
                      <a:pt x="1062" y="5869"/>
                      <a:pt x="1062" y="5869"/>
                    </a:cubicBezTo>
                    <a:lnTo>
                      <a:pt x="592" y="5679"/>
                    </a:lnTo>
                    <a:cubicBezTo>
                      <a:pt x="401" y="6170"/>
                      <a:pt x="431" y="6590"/>
                      <a:pt x="501" y="6881"/>
                    </a:cubicBezTo>
                    <a:cubicBezTo>
                      <a:pt x="542" y="7031"/>
                      <a:pt x="592" y="7141"/>
                      <a:pt x="632" y="7211"/>
                    </a:cubicBezTo>
                    <a:cubicBezTo>
                      <a:pt x="672" y="7291"/>
                      <a:pt x="692" y="7331"/>
                      <a:pt x="692" y="7331"/>
                    </a:cubicBezTo>
                    <a:lnTo>
                      <a:pt x="201" y="7201"/>
                    </a:lnTo>
                    <a:cubicBezTo>
                      <a:pt x="141" y="7461"/>
                      <a:pt x="131" y="7702"/>
                      <a:pt x="141" y="7902"/>
                    </a:cubicBezTo>
                    <a:cubicBezTo>
                      <a:pt x="161" y="8102"/>
                      <a:pt x="211" y="8273"/>
                      <a:pt x="271" y="8413"/>
                    </a:cubicBezTo>
                    <a:cubicBezTo>
                      <a:pt x="291" y="8483"/>
                      <a:pt x="321" y="8543"/>
                      <a:pt x="351" y="8583"/>
                    </a:cubicBezTo>
                    <a:cubicBezTo>
                      <a:pt x="381" y="8633"/>
                      <a:pt x="411" y="8683"/>
                      <a:pt x="431" y="8713"/>
                    </a:cubicBezTo>
                    <a:cubicBezTo>
                      <a:pt x="481" y="8773"/>
                      <a:pt x="521" y="8803"/>
                      <a:pt x="521" y="8803"/>
                    </a:cubicBezTo>
                    <a:lnTo>
                      <a:pt x="21" y="8793"/>
                    </a:lnTo>
                    <a:cubicBezTo>
                      <a:pt x="1" y="8923"/>
                      <a:pt x="1" y="9054"/>
                      <a:pt x="11" y="9174"/>
                    </a:cubicBezTo>
                    <a:cubicBezTo>
                      <a:pt x="21" y="9284"/>
                      <a:pt x="41" y="9394"/>
                      <a:pt x="61" y="9494"/>
                    </a:cubicBezTo>
                    <a:cubicBezTo>
                      <a:pt x="91" y="9594"/>
                      <a:pt x="121" y="9675"/>
                      <a:pt x="161" y="9755"/>
                    </a:cubicBezTo>
                    <a:cubicBezTo>
                      <a:pt x="191" y="9835"/>
                      <a:pt x="231" y="9905"/>
                      <a:pt x="271" y="9965"/>
                    </a:cubicBezTo>
                    <a:cubicBezTo>
                      <a:pt x="351" y="10075"/>
                      <a:pt x="431" y="10155"/>
                      <a:pt x="491" y="10215"/>
                    </a:cubicBezTo>
                    <a:cubicBezTo>
                      <a:pt x="542" y="10265"/>
                      <a:pt x="582" y="10285"/>
                      <a:pt x="592" y="10295"/>
                    </a:cubicBezTo>
                    <a:lnTo>
                      <a:pt x="91" y="10385"/>
                    </a:lnTo>
                    <a:cubicBezTo>
                      <a:pt x="111" y="10906"/>
                      <a:pt x="281" y="11267"/>
                      <a:pt x="441" y="11487"/>
                    </a:cubicBezTo>
                    <a:cubicBezTo>
                      <a:pt x="602" y="11717"/>
                      <a:pt x="752" y="11807"/>
                      <a:pt x="762" y="11817"/>
                    </a:cubicBezTo>
                    <a:lnTo>
                      <a:pt x="261" y="11918"/>
                    </a:lnTo>
                    <a:cubicBezTo>
                      <a:pt x="291" y="12438"/>
                      <a:pt x="461" y="12789"/>
                      <a:pt x="632" y="13019"/>
                    </a:cubicBezTo>
                    <a:cubicBezTo>
                      <a:pt x="652" y="13049"/>
                      <a:pt x="682" y="13099"/>
                      <a:pt x="722" y="13159"/>
                    </a:cubicBezTo>
                    <a:cubicBezTo>
                      <a:pt x="1052" y="13710"/>
                      <a:pt x="1242" y="14331"/>
                      <a:pt x="1283" y="14972"/>
                    </a:cubicBezTo>
                    <a:lnTo>
                      <a:pt x="1433" y="17586"/>
                    </a:lnTo>
                    <a:lnTo>
                      <a:pt x="263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7" name="Google Shape;9797;p69"/>
              <p:cNvSpPr/>
              <p:nvPr/>
            </p:nvSpPr>
            <p:spPr>
              <a:xfrm>
                <a:off x="5178525" y="976050"/>
                <a:ext cx="70125" cy="44370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17748" extrusionOk="0">
                    <a:moveTo>
                      <a:pt x="2584" y="754"/>
                    </a:moveTo>
                    <a:lnTo>
                      <a:pt x="1523" y="16356"/>
                    </a:lnTo>
                    <a:lnTo>
                      <a:pt x="1443" y="15044"/>
                    </a:lnTo>
                    <a:cubicBezTo>
                      <a:pt x="1403" y="14393"/>
                      <a:pt x="1202" y="13752"/>
                      <a:pt x="872" y="13201"/>
                    </a:cubicBezTo>
                    <a:cubicBezTo>
                      <a:pt x="832" y="13141"/>
                      <a:pt x="802" y="13091"/>
                      <a:pt x="772" y="13051"/>
                    </a:cubicBezTo>
                    <a:cubicBezTo>
                      <a:pt x="642" y="12861"/>
                      <a:pt x="471" y="12540"/>
                      <a:pt x="431" y="12070"/>
                    </a:cubicBezTo>
                    <a:lnTo>
                      <a:pt x="862" y="11980"/>
                    </a:lnTo>
                    <a:cubicBezTo>
                      <a:pt x="892" y="11980"/>
                      <a:pt x="912" y="11950"/>
                      <a:pt x="922" y="11920"/>
                    </a:cubicBezTo>
                    <a:cubicBezTo>
                      <a:pt x="932" y="11879"/>
                      <a:pt x="912" y="11849"/>
                      <a:pt x="892" y="11829"/>
                    </a:cubicBezTo>
                    <a:cubicBezTo>
                      <a:pt x="842" y="11799"/>
                      <a:pt x="722" y="11699"/>
                      <a:pt x="591" y="11529"/>
                    </a:cubicBezTo>
                    <a:cubicBezTo>
                      <a:pt x="461" y="11339"/>
                      <a:pt x="291" y="11008"/>
                      <a:pt x="261" y="10538"/>
                    </a:cubicBezTo>
                    <a:lnTo>
                      <a:pt x="682" y="10457"/>
                    </a:lnTo>
                    <a:cubicBezTo>
                      <a:pt x="712" y="10447"/>
                      <a:pt x="742" y="10427"/>
                      <a:pt x="752" y="10387"/>
                    </a:cubicBezTo>
                    <a:cubicBezTo>
                      <a:pt x="752" y="10357"/>
                      <a:pt x="742" y="10327"/>
                      <a:pt x="712" y="10307"/>
                    </a:cubicBezTo>
                    <a:cubicBezTo>
                      <a:pt x="712" y="10297"/>
                      <a:pt x="672" y="10277"/>
                      <a:pt x="622" y="10237"/>
                    </a:cubicBezTo>
                    <a:cubicBezTo>
                      <a:pt x="551" y="10167"/>
                      <a:pt x="481" y="10087"/>
                      <a:pt x="421" y="9997"/>
                    </a:cubicBezTo>
                    <a:cubicBezTo>
                      <a:pt x="391" y="9947"/>
                      <a:pt x="351" y="9877"/>
                      <a:pt x="311" y="9807"/>
                    </a:cubicBezTo>
                    <a:cubicBezTo>
                      <a:pt x="281" y="9726"/>
                      <a:pt x="251" y="9636"/>
                      <a:pt x="221" y="9556"/>
                    </a:cubicBezTo>
                    <a:cubicBezTo>
                      <a:pt x="201" y="9456"/>
                      <a:pt x="181" y="9356"/>
                      <a:pt x="171" y="9246"/>
                    </a:cubicBezTo>
                    <a:cubicBezTo>
                      <a:pt x="171" y="9166"/>
                      <a:pt x="161" y="9066"/>
                      <a:pt x="171" y="8965"/>
                    </a:cubicBezTo>
                    <a:lnTo>
                      <a:pt x="591" y="8975"/>
                    </a:lnTo>
                    <a:lnTo>
                      <a:pt x="601" y="8975"/>
                    </a:lnTo>
                    <a:cubicBezTo>
                      <a:pt x="632" y="8975"/>
                      <a:pt x="662" y="8955"/>
                      <a:pt x="672" y="8925"/>
                    </a:cubicBezTo>
                    <a:cubicBezTo>
                      <a:pt x="692" y="8885"/>
                      <a:pt x="682" y="8855"/>
                      <a:pt x="652" y="8825"/>
                    </a:cubicBezTo>
                    <a:cubicBezTo>
                      <a:pt x="652" y="8825"/>
                      <a:pt x="622" y="8795"/>
                      <a:pt x="581" y="8745"/>
                    </a:cubicBezTo>
                    <a:cubicBezTo>
                      <a:pt x="561" y="8715"/>
                      <a:pt x="531" y="8675"/>
                      <a:pt x="501" y="8625"/>
                    </a:cubicBezTo>
                    <a:cubicBezTo>
                      <a:pt x="481" y="8585"/>
                      <a:pt x="451" y="8525"/>
                      <a:pt x="421" y="8465"/>
                    </a:cubicBezTo>
                    <a:cubicBezTo>
                      <a:pt x="361" y="8325"/>
                      <a:pt x="321" y="8154"/>
                      <a:pt x="311" y="7974"/>
                    </a:cubicBezTo>
                    <a:cubicBezTo>
                      <a:pt x="291" y="7784"/>
                      <a:pt x="301" y="7583"/>
                      <a:pt x="351" y="7393"/>
                    </a:cubicBezTo>
                    <a:lnTo>
                      <a:pt x="752" y="7493"/>
                    </a:lnTo>
                    <a:cubicBezTo>
                      <a:pt x="792" y="7493"/>
                      <a:pt x="822" y="7483"/>
                      <a:pt x="842" y="7453"/>
                    </a:cubicBezTo>
                    <a:cubicBezTo>
                      <a:pt x="862" y="7423"/>
                      <a:pt x="862" y="7383"/>
                      <a:pt x="842" y="7363"/>
                    </a:cubicBezTo>
                    <a:cubicBezTo>
                      <a:pt x="842" y="7353"/>
                      <a:pt x="812" y="7323"/>
                      <a:pt x="782" y="7253"/>
                    </a:cubicBezTo>
                    <a:cubicBezTo>
                      <a:pt x="752" y="7193"/>
                      <a:pt x="702" y="7093"/>
                      <a:pt x="662" y="6943"/>
                    </a:cubicBezTo>
                    <a:cubicBezTo>
                      <a:pt x="611" y="6742"/>
                      <a:pt x="561" y="6352"/>
                      <a:pt x="722" y="5871"/>
                    </a:cubicBezTo>
                    <a:lnTo>
                      <a:pt x="1112" y="6031"/>
                    </a:lnTo>
                    <a:cubicBezTo>
                      <a:pt x="1120" y="6034"/>
                      <a:pt x="1129" y="6035"/>
                      <a:pt x="1138" y="6035"/>
                    </a:cubicBezTo>
                    <a:cubicBezTo>
                      <a:pt x="1162" y="6035"/>
                      <a:pt x="1188" y="6026"/>
                      <a:pt x="1202" y="6011"/>
                    </a:cubicBezTo>
                    <a:cubicBezTo>
                      <a:pt x="1232" y="5981"/>
                      <a:pt x="1232" y="5941"/>
                      <a:pt x="1212" y="5911"/>
                    </a:cubicBezTo>
                    <a:cubicBezTo>
                      <a:pt x="1212" y="5911"/>
                      <a:pt x="1192" y="5871"/>
                      <a:pt x="1162" y="5801"/>
                    </a:cubicBezTo>
                    <a:cubicBezTo>
                      <a:pt x="1142" y="5731"/>
                      <a:pt x="1102" y="5611"/>
                      <a:pt x="1082" y="5471"/>
                    </a:cubicBezTo>
                    <a:cubicBezTo>
                      <a:pt x="1042" y="5220"/>
                      <a:pt x="1032" y="4850"/>
                      <a:pt x="1202" y="4409"/>
                    </a:cubicBezTo>
                    <a:lnTo>
                      <a:pt x="1583" y="4599"/>
                    </a:lnTo>
                    <a:cubicBezTo>
                      <a:pt x="1593" y="4606"/>
                      <a:pt x="1605" y="4610"/>
                      <a:pt x="1618" y="4610"/>
                    </a:cubicBezTo>
                    <a:cubicBezTo>
                      <a:pt x="1640" y="4610"/>
                      <a:pt x="1664" y="4599"/>
                      <a:pt x="1683" y="4579"/>
                    </a:cubicBezTo>
                    <a:cubicBezTo>
                      <a:pt x="1703" y="4559"/>
                      <a:pt x="1713" y="4519"/>
                      <a:pt x="1693" y="4489"/>
                    </a:cubicBezTo>
                    <a:cubicBezTo>
                      <a:pt x="1693" y="4489"/>
                      <a:pt x="1613" y="4309"/>
                      <a:pt x="1583" y="4029"/>
                    </a:cubicBezTo>
                    <a:cubicBezTo>
                      <a:pt x="1553" y="3788"/>
                      <a:pt x="1553" y="3408"/>
                      <a:pt x="1723" y="2977"/>
                    </a:cubicBezTo>
                    <a:lnTo>
                      <a:pt x="2114" y="3167"/>
                    </a:lnTo>
                    <a:cubicBezTo>
                      <a:pt x="2125" y="3171"/>
                      <a:pt x="2136" y="3173"/>
                      <a:pt x="2147" y="3173"/>
                    </a:cubicBezTo>
                    <a:cubicBezTo>
                      <a:pt x="2166" y="3173"/>
                      <a:pt x="2185" y="3166"/>
                      <a:pt x="2204" y="3147"/>
                    </a:cubicBezTo>
                    <a:cubicBezTo>
                      <a:pt x="2234" y="3127"/>
                      <a:pt x="2234" y="3087"/>
                      <a:pt x="2224" y="3057"/>
                    </a:cubicBezTo>
                    <a:cubicBezTo>
                      <a:pt x="2224" y="3057"/>
                      <a:pt x="2134" y="2877"/>
                      <a:pt x="2094" y="2597"/>
                    </a:cubicBezTo>
                    <a:cubicBezTo>
                      <a:pt x="2074" y="2426"/>
                      <a:pt x="2354" y="1475"/>
                      <a:pt x="2584" y="754"/>
                    </a:cubicBezTo>
                    <a:close/>
                    <a:moveTo>
                      <a:pt x="2710" y="0"/>
                    </a:moveTo>
                    <a:cubicBezTo>
                      <a:pt x="2672" y="0"/>
                      <a:pt x="2643" y="20"/>
                      <a:pt x="2634" y="53"/>
                    </a:cubicBezTo>
                    <a:cubicBezTo>
                      <a:pt x="2624" y="83"/>
                      <a:pt x="1883" y="2296"/>
                      <a:pt x="1933" y="2617"/>
                    </a:cubicBezTo>
                    <a:cubicBezTo>
                      <a:pt x="1953" y="2747"/>
                      <a:pt x="1973" y="2847"/>
                      <a:pt x="1993" y="2927"/>
                    </a:cubicBezTo>
                    <a:lnTo>
                      <a:pt x="1723" y="2797"/>
                    </a:lnTo>
                    <a:cubicBezTo>
                      <a:pt x="1709" y="2790"/>
                      <a:pt x="1690" y="2783"/>
                      <a:pt x="1673" y="2783"/>
                    </a:cubicBezTo>
                    <a:cubicBezTo>
                      <a:pt x="1666" y="2783"/>
                      <a:pt x="1659" y="2784"/>
                      <a:pt x="1653" y="2787"/>
                    </a:cubicBezTo>
                    <a:cubicBezTo>
                      <a:pt x="1633" y="2797"/>
                      <a:pt x="1613" y="2817"/>
                      <a:pt x="1603" y="2837"/>
                    </a:cubicBezTo>
                    <a:cubicBezTo>
                      <a:pt x="1393" y="3328"/>
                      <a:pt x="1383" y="3768"/>
                      <a:pt x="1413" y="4049"/>
                    </a:cubicBezTo>
                    <a:cubicBezTo>
                      <a:pt x="1433" y="4169"/>
                      <a:pt x="1453" y="4279"/>
                      <a:pt x="1473" y="4359"/>
                    </a:cubicBezTo>
                    <a:lnTo>
                      <a:pt x="1202" y="4219"/>
                    </a:lnTo>
                    <a:cubicBezTo>
                      <a:pt x="1192" y="4214"/>
                      <a:pt x="1180" y="4211"/>
                      <a:pt x="1167" y="4211"/>
                    </a:cubicBezTo>
                    <a:cubicBezTo>
                      <a:pt x="1155" y="4211"/>
                      <a:pt x="1142" y="4214"/>
                      <a:pt x="1132" y="4219"/>
                    </a:cubicBezTo>
                    <a:cubicBezTo>
                      <a:pt x="1112" y="4229"/>
                      <a:pt x="1092" y="4239"/>
                      <a:pt x="1082" y="4259"/>
                    </a:cubicBezTo>
                    <a:cubicBezTo>
                      <a:pt x="862" y="4770"/>
                      <a:pt x="872" y="5210"/>
                      <a:pt x="912" y="5501"/>
                    </a:cubicBezTo>
                    <a:cubicBezTo>
                      <a:pt x="932" y="5601"/>
                      <a:pt x="952" y="5701"/>
                      <a:pt x="992" y="5801"/>
                    </a:cubicBezTo>
                    <a:lnTo>
                      <a:pt x="702" y="5681"/>
                    </a:lnTo>
                    <a:cubicBezTo>
                      <a:pt x="692" y="5676"/>
                      <a:pt x="679" y="5673"/>
                      <a:pt x="667" y="5673"/>
                    </a:cubicBezTo>
                    <a:cubicBezTo>
                      <a:pt x="654" y="5673"/>
                      <a:pt x="642" y="5676"/>
                      <a:pt x="632" y="5681"/>
                    </a:cubicBezTo>
                    <a:cubicBezTo>
                      <a:pt x="611" y="5691"/>
                      <a:pt x="601" y="5711"/>
                      <a:pt x="591" y="5731"/>
                    </a:cubicBezTo>
                    <a:cubicBezTo>
                      <a:pt x="381" y="6292"/>
                      <a:pt x="441" y="6762"/>
                      <a:pt x="501" y="6983"/>
                    </a:cubicBezTo>
                    <a:cubicBezTo>
                      <a:pt x="541" y="7113"/>
                      <a:pt x="571" y="7213"/>
                      <a:pt x="611" y="7283"/>
                    </a:cubicBezTo>
                    <a:lnTo>
                      <a:pt x="301" y="7203"/>
                    </a:lnTo>
                    <a:cubicBezTo>
                      <a:pt x="296" y="7202"/>
                      <a:pt x="291" y="7201"/>
                      <a:pt x="285" y="7201"/>
                    </a:cubicBezTo>
                    <a:cubicBezTo>
                      <a:pt x="251" y="7201"/>
                      <a:pt x="218" y="7228"/>
                      <a:pt x="201" y="7263"/>
                    </a:cubicBezTo>
                    <a:cubicBezTo>
                      <a:pt x="141" y="7503"/>
                      <a:pt x="121" y="7754"/>
                      <a:pt x="141" y="7994"/>
                    </a:cubicBezTo>
                    <a:cubicBezTo>
                      <a:pt x="161" y="8194"/>
                      <a:pt x="201" y="8375"/>
                      <a:pt x="271" y="8525"/>
                    </a:cubicBezTo>
                    <a:cubicBezTo>
                      <a:pt x="301" y="8605"/>
                      <a:pt x="331" y="8665"/>
                      <a:pt x="361" y="8715"/>
                    </a:cubicBezTo>
                    <a:cubicBezTo>
                      <a:pt x="381" y="8745"/>
                      <a:pt x="401" y="8775"/>
                      <a:pt x="421" y="8805"/>
                    </a:cubicBezTo>
                    <a:lnTo>
                      <a:pt x="101" y="8795"/>
                    </a:lnTo>
                    <a:cubicBezTo>
                      <a:pt x="95" y="8794"/>
                      <a:pt x="90" y="8794"/>
                      <a:pt x="86" y="8794"/>
                    </a:cubicBezTo>
                    <a:cubicBezTo>
                      <a:pt x="45" y="8794"/>
                      <a:pt x="20" y="8829"/>
                      <a:pt x="11" y="8865"/>
                    </a:cubicBezTo>
                    <a:cubicBezTo>
                      <a:pt x="1" y="9015"/>
                      <a:pt x="1" y="9156"/>
                      <a:pt x="11" y="9256"/>
                    </a:cubicBezTo>
                    <a:cubicBezTo>
                      <a:pt x="21" y="9376"/>
                      <a:pt x="41" y="9486"/>
                      <a:pt x="61" y="9596"/>
                    </a:cubicBezTo>
                    <a:cubicBezTo>
                      <a:pt x="91" y="9696"/>
                      <a:pt x="121" y="9787"/>
                      <a:pt x="161" y="9877"/>
                    </a:cubicBezTo>
                    <a:cubicBezTo>
                      <a:pt x="201" y="9957"/>
                      <a:pt x="241" y="10027"/>
                      <a:pt x="281" y="10087"/>
                    </a:cubicBezTo>
                    <a:cubicBezTo>
                      <a:pt x="341" y="10177"/>
                      <a:pt x="401" y="10257"/>
                      <a:pt x="481" y="10327"/>
                    </a:cubicBezTo>
                    <a:lnTo>
                      <a:pt x="151" y="10387"/>
                    </a:lnTo>
                    <a:cubicBezTo>
                      <a:pt x="111" y="10397"/>
                      <a:pt x="81" y="10427"/>
                      <a:pt x="81" y="10478"/>
                    </a:cubicBezTo>
                    <a:cubicBezTo>
                      <a:pt x="111" y="11028"/>
                      <a:pt x="301" y="11399"/>
                      <a:pt x="461" y="11619"/>
                    </a:cubicBezTo>
                    <a:cubicBezTo>
                      <a:pt x="531" y="11719"/>
                      <a:pt x="591" y="11799"/>
                      <a:pt x="652" y="11849"/>
                    </a:cubicBezTo>
                    <a:lnTo>
                      <a:pt x="331" y="11920"/>
                    </a:lnTo>
                    <a:cubicBezTo>
                      <a:pt x="291" y="11930"/>
                      <a:pt x="261" y="11960"/>
                      <a:pt x="261" y="12000"/>
                    </a:cubicBezTo>
                    <a:cubicBezTo>
                      <a:pt x="291" y="12560"/>
                      <a:pt x="481" y="12931"/>
                      <a:pt x="642" y="13151"/>
                    </a:cubicBezTo>
                    <a:cubicBezTo>
                      <a:pt x="662" y="13181"/>
                      <a:pt x="692" y="13231"/>
                      <a:pt x="732" y="13281"/>
                    </a:cubicBezTo>
                    <a:cubicBezTo>
                      <a:pt x="1052" y="13812"/>
                      <a:pt x="1232" y="14423"/>
                      <a:pt x="1272" y="15054"/>
                    </a:cubicBezTo>
                    <a:lnTo>
                      <a:pt x="1433" y="17668"/>
                    </a:lnTo>
                    <a:cubicBezTo>
                      <a:pt x="1433" y="17718"/>
                      <a:pt x="1473" y="17748"/>
                      <a:pt x="1513" y="17748"/>
                    </a:cubicBezTo>
                    <a:cubicBezTo>
                      <a:pt x="1563" y="17748"/>
                      <a:pt x="1593" y="17718"/>
                      <a:pt x="1603" y="17668"/>
                    </a:cubicBezTo>
                    <a:lnTo>
                      <a:pt x="2795" y="93"/>
                    </a:lnTo>
                    <a:cubicBezTo>
                      <a:pt x="2805" y="43"/>
                      <a:pt x="2775" y="13"/>
                      <a:pt x="2734" y="3"/>
                    </a:cubicBezTo>
                    <a:cubicBezTo>
                      <a:pt x="2726" y="1"/>
                      <a:pt x="2718" y="0"/>
                      <a:pt x="27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8" name="Google Shape;9798;p69"/>
              <p:cNvSpPr/>
              <p:nvPr/>
            </p:nvSpPr>
            <p:spPr>
              <a:xfrm>
                <a:off x="5214075" y="1119275"/>
                <a:ext cx="230350" cy="3004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19" extrusionOk="0">
                    <a:moveTo>
                      <a:pt x="8773" y="663"/>
                    </a:moveTo>
                    <a:cubicBezTo>
                      <a:pt x="8503" y="1274"/>
                      <a:pt x="8202" y="1925"/>
                      <a:pt x="8102" y="2015"/>
                    </a:cubicBezTo>
                    <a:cubicBezTo>
                      <a:pt x="7922" y="2165"/>
                      <a:pt x="7772" y="2235"/>
                      <a:pt x="7772" y="2235"/>
                    </a:cubicBezTo>
                    <a:cubicBezTo>
                      <a:pt x="7741" y="2245"/>
                      <a:pt x="7721" y="2275"/>
                      <a:pt x="7721" y="2315"/>
                    </a:cubicBezTo>
                    <a:cubicBezTo>
                      <a:pt x="7721" y="2345"/>
                      <a:pt x="7751" y="2375"/>
                      <a:pt x="7782" y="2385"/>
                    </a:cubicBezTo>
                    <a:lnTo>
                      <a:pt x="8122" y="2475"/>
                    </a:lnTo>
                    <a:cubicBezTo>
                      <a:pt x="7992" y="2836"/>
                      <a:pt x="7782" y="3076"/>
                      <a:pt x="7631" y="3206"/>
                    </a:cubicBezTo>
                    <a:cubicBezTo>
                      <a:pt x="7461" y="3367"/>
                      <a:pt x="7311" y="3437"/>
                      <a:pt x="7311" y="3437"/>
                    </a:cubicBezTo>
                    <a:cubicBezTo>
                      <a:pt x="7281" y="3447"/>
                      <a:pt x="7251" y="3487"/>
                      <a:pt x="7261" y="3517"/>
                    </a:cubicBezTo>
                    <a:cubicBezTo>
                      <a:pt x="7261" y="3557"/>
                      <a:pt x="7281" y="3587"/>
                      <a:pt x="7321" y="3597"/>
                    </a:cubicBezTo>
                    <a:lnTo>
                      <a:pt x="7651" y="3677"/>
                    </a:lnTo>
                    <a:cubicBezTo>
                      <a:pt x="7521" y="4048"/>
                      <a:pt x="7311" y="4278"/>
                      <a:pt x="7151" y="4408"/>
                    </a:cubicBezTo>
                    <a:cubicBezTo>
                      <a:pt x="7061" y="4488"/>
                      <a:pt x="6970" y="4538"/>
                      <a:pt x="6920" y="4568"/>
                    </a:cubicBezTo>
                    <a:cubicBezTo>
                      <a:pt x="6860" y="4598"/>
                      <a:pt x="6830" y="4608"/>
                      <a:pt x="6820" y="4608"/>
                    </a:cubicBezTo>
                    <a:cubicBezTo>
                      <a:pt x="6790" y="4618"/>
                      <a:pt x="6770" y="4658"/>
                      <a:pt x="6770" y="4688"/>
                    </a:cubicBezTo>
                    <a:cubicBezTo>
                      <a:pt x="6770" y="4728"/>
                      <a:pt x="6790" y="4759"/>
                      <a:pt x="6820" y="4769"/>
                    </a:cubicBezTo>
                    <a:lnTo>
                      <a:pt x="7151" y="4879"/>
                    </a:lnTo>
                    <a:cubicBezTo>
                      <a:pt x="6980" y="5259"/>
                      <a:pt x="6740" y="5480"/>
                      <a:pt x="6600" y="5570"/>
                    </a:cubicBezTo>
                    <a:cubicBezTo>
                      <a:pt x="6490" y="5650"/>
                      <a:pt x="6400" y="5690"/>
                      <a:pt x="6350" y="5710"/>
                    </a:cubicBezTo>
                    <a:cubicBezTo>
                      <a:pt x="6289" y="5730"/>
                      <a:pt x="6259" y="5740"/>
                      <a:pt x="6259" y="5740"/>
                    </a:cubicBezTo>
                    <a:cubicBezTo>
                      <a:pt x="6219" y="5750"/>
                      <a:pt x="6199" y="5770"/>
                      <a:pt x="6189" y="5810"/>
                    </a:cubicBezTo>
                    <a:cubicBezTo>
                      <a:pt x="6189" y="5840"/>
                      <a:pt x="6209" y="5880"/>
                      <a:pt x="6239" y="5890"/>
                    </a:cubicBezTo>
                    <a:lnTo>
                      <a:pt x="6540" y="6050"/>
                    </a:lnTo>
                    <a:cubicBezTo>
                      <a:pt x="6460" y="6191"/>
                      <a:pt x="6360" y="6321"/>
                      <a:pt x="6249" y="6431"/>
                    </a:cubicBezTo>
                    <a:cubicBezTo>
                      <a:pt x="6139" y="6531"/>
                      <a:pt x="6019" y="6621"/>
                      <a:pt x="5909" y="6671"/>
                    </a:cubicBezTo>
                    <a:cubicBezTo>
                      <a:pt x="5859" y="6701"/>
                      <a:pt x="5809" y="6721"/>
                      <a:pt x="5769" y="6731"/>
                    </a:cubicBezTo>
                    <a:cubicBezTo>
                      <a:pt x="5719" y="6751"/>
                      <a:pt x="5679" y="6761"/>
                      <a:pt x="5649" y="6761"/>
                    </a:cubicBezTo>
                    <a:cubicBezTo>
                      <a:pt x="5598" y="6771"/>
                      <a:pt x="5558" y="6781"/>
                      <a:pt x="5558" y="6781"/>
                    </a:cubicBezTo>
                    <a:cubicBezTo>
                      <a:pt x="5528" y="6781"/>
                      <a:pt x="5498" y="6801"/>
                      <a:pt x="5478" y="6831"/>
                    </a:cubicBezTo>
                    <a:cubicBezTo>
                      <a:pt x="5468" y="6861"/>
                      <a:pt x="5478" y="6902"/>
                      <a:pt x="5508" y="6922"/>
                    </a:cubicBezTo>
                    <a:lnTo>
                      <a:pt x="5779" y="7142"/>
                    </a:lnTo>
                    <a:cubicBezTo>
                      <a:pt x="5729" y="7212"/>
                      <a:pt x="5669" y="7262"/>
                      <a:pt x="5629" y="7312"/>
                    </a:cubicBezTo>
                    <a:cubicBezTo>
                      <a:pt x="5568" y="7372"/>
                      <a:pt x="5498" y="7432"/>
                      <a:pt x="5428" y="7482"/>
                    </a:cubicBezTo>
                    <a:cubicBezTo>
                      <a:pt x="5358" y="7522"/>
                      <a:pt x="5298" y="7552"/>
                      <a:pt x="5228" y="7592"/>
                    </a:cubicBezTo>
                    <a:cubicBezTo>
                      <a:pt x="5168" y="7623"/>
                      <a:pt x="5108" y="7633"/>
                      <a:pt x="5058" y="7653"/>
                    </a:cubicBezTo>
                    <a:cubicBezTo>
                      <a:pt x="4968" y="7673"/>
                      <a:pt x="4887" y="7683"/>
                      <a:pt x="4797" y="7693"/>
                    </a:cubicBezTo>
                    <a:cubicBezTo>
                      <a:pt x="4747" y="7693"/>
                      <a:pt x="4717" y="7683"/>
                      <a:pt x="4697" y="7683"/>
                    </a:cubicBezTo>
                    <a:cubicBezTo>
                      <a:pt x="4667" y="7683"/>
                      <a:pt x="4637" y="7703"/>
                      <a:pt x="4617" y="7733"/>
                    </a:cubicBezTo>
                    <a:cubicBezTo>
                      <a:pt x="4607" y="7763"/>
                      <a:pt x="4607" y="7793"/>
                      <a:pt x="4627" y="7823"/>
                    </a:cubicBezTo>
                    <a:lnTo>
                      <a:pt x="4847" y="8103"/>
                    </a:lnTo>
                    <a:cubicBezTo>
                      <a:pt x="4567" y="8374"/>
                      <a:pt x="4287" y="8484"/>
                      <a:pt x="4096" y="8524"/>
                    </a:cubicBezTo>
                    <a:cubicBezTo>
                      <a:pt x="3984" y="8553"/>
                      <a:pt x="3892" y="8562"/>
                      <a:pt x="3828" y="8562"/>
                    </a:cubicBezTo>
                    <a:cubicBezTo>
                      <a:pt x="3784" y="8562"/>
                      <a:pt x="3752" y="8558"/>
                      <a:pt x="3736" y="8554"/>
                    </a:cubicBezTo>
                    <a:cubicBezTo>
                      <a:pt x="3706" y="8554"/>
                      <a:pt x="3676" y="8574"/>
                      <a:pt x="3656" y="8604"/>
                    </a:cubicBezTo>
                    <a:cubicBezTo>
                      <a:pt x="3646" y="8624"/>
                      <a:pt x="3646" y="8664"/>
                      <a:pt x="3666" y="8694"/>
                    </a:cubicBezTo>
                    <a:lnTo>
                      <a:pt x="3876" y="8974"/>
                    </a:lnTo>
                    <a:cubicBezTo>
                      <a:pt x="3596" y="9245"/>
                      <a:pt x="3315" y="9355"/>
                      <a:pt x="3135" y="9395"/>
                    </a:cubicBezTo>
                    <a:cubicBezTo>
                      <a:pt x="3105" y="9405"/>
                      <a:pt x="3065" y="9415"/>
                      <a:pt x="3025" y="9425"/>
                    </a:cubicBezTo>
                    <a:cubicBezTo>
                      <a:pt x="2474" y="9595"/>
                      <a:pt x="1973" y="9896"/>
                      <a:pt x="1563" y="10316"/>
                    </a:cubicBezTo>
                    <a:lnTo>
                      <a:pt x="972" y="10927"/>
                    </a:lnTo>
                    <a:lnTo>
                      <a:pt x="8773" y="663"/>
                    </a:lnTo>
                    <a:close/>
                    <a:moveTo>
                      <a:pt x="9122" y="1"/>
                    </a:moveTo>
                    <a:cubicBezTo>
                      <a:pt x="9098" y="1"/>
                      <a:pt x="9072" y="10"/>
                      <a:pt x="9053" y="22"/>
                    </a:cubicBezTo>
                    <a:lnTo>
                      <a:pt x="31" y="11888"/>
                    </a:lnTo>
                    <a:cubicBezTo>
                      <a:pt x="1" y="11919"/>
                      <a:pt x="1" y="11969"/>
                      <a:pt x="41" y="11999"/>
                    </a:cubicBezTo>
                    <a:cubicBezTo>
                      <a:pt x="51" y="12009"/>
                      <a:pt x="71" y="12019"/>
                      <a:pt x="91" y="12019"/>
                    </a:cubicBezTo>
                    <a:cubicBezTo>
                      <a:pt x="111" y="12019"/>
                      <a:pt x="141" y="12009"/>
                      <a:pt x="151" y="11989"/>
                    </a:cubicBezTo>
                    <a:lnTo>
                      <a:pt x="1683" y="10426"/>
                    </a:lnTo>
                    <a:cubicBezTo>
                      <a:pt x="2074" y="10036"/>
                      <a:pt x="2554" y="9745"/>
                      <a:pt x="3065" y="9585"/>
                    </a:cubicBezTo>
                    <a:cubicBezTo>
                      <a:pt x="3105" y="9575"/>
                      <a:pt x="3145" y="9565"/>
                      <a:pt x="3165" y="9565"/>
                    </a:cubicBezTo>
                    <a:cubicBezTo>
                      <a:pt x="3385" y="9505"/>
                      <a:pt x="3726" y="9375"/>
                      <a:pt x="4056" y="9034"/>
                    </a:cubicBezTo>
                    <a:cubicBezTo>
                      <a:pt x="4076" y="9004"/>
                      <a:pt x="4086" y="8964"/>
                      <a:pt x="4056" y="8934"/>
                    </a:cubicBezTo>
                    <a:lnTo>
                      <a:pt x="3906" y="8724"/>
                    </a:lnTo>
                    <a:cubicBezTo>
                      <a:pt x="3966" y="8724"/>
                      <a:pt x="4046" y="8714"/>
                      <a:pt x="4136" y="8694"/>
                    </a:cubicBezTo>
                    <a:cubicBezTo>
                      <a:pt x="4357" y="8634"/>
                      <a:pt x="4687" y="8504"/>
                      <a:pt x="5018" y="8163"/>
                    </a:cubicBezTo>
                    <a:cubicBezTo>
                      <a:pt x="5048" y="8133"/>
                      <a:pt x="5048" y="8083"/>
                      <a:pt x="5018" y="8053"/>
                    </a:cubicBezTo>
                    <a:lnTo>
                      <a:pt x="4867" y="7853"/>
                    </a:lnTo>
                    <a:cubicBezTo>
                      <a:pt x="4948" y="7843"/>
                      <a:pt x="5018" y="7833"/>
                      <a:pt x="5098" y="7813"/>
                    </a:cubicBezTo>
                    <a:cubicBezTo>
                      <a:pt x="5148" y="7793"/>
                      <a:pt x="5228" y="7773"/>
                      <a:pt x="5298" y="7743"/>
                    </a:cubicBezTo>
                    <a:cubicBezTo>
                      <a:pt x="5378" y="7703"/>
                      <a:pt x="5448" y="7663"/>
                      <a:pt x="5518" y="7623"/>
                    </a:cubicBezTo>
                    <a:cubicBezTo>
                      <a:pt x="5598" y="7562"/>
                      <a:pt x="5679" y="7502"/>
                      <a:pt x="5739" y="7432"/>
                    </a:cubicBezTo>
                    <a:cubicBezTo>
                      <a:pt x="5809" y="7362"/>
                      <a:pt x="5889" y="7282"/>
                      <a:pt x="5959" y="7182"/>
                    </a:cubicBezTo>
                    <a:cubicBezTo>
                      <a:pt x="5979" y="7142"/>
                      <a:pt x="5979" y="7092"/>
                      <a:pt x="5939" y="7072"/>
                    </a:cubicBezTo>
                    <a:lnTo>
                      <a:pt x="5759" y="6912"/>
                    </a:lnTo>
                    <a:cubicBezTo>
                      <a:pt x="5769" y="6902"/>
                      <a:pt x="5799" y="6902"/>
                      <a:pt x="5819" y="6892"/>
                    </a:cubicBezTo>
                    <a:cubicBezTo>
                      <a:pt x="5869" y="6871"/>
                      <a:pt x="5919" y="6851"/>
                      <a:pt x="5979" y="6821"/>
                    </a:cubicBezTo>
                    <a:cubicBezTo>
                      <a:pt x="6109" y="6761"/>
                      <a:pt x="6239" y="6671"/>
                      <a:pt x="6360" y="6551"/>
                    </a:cubicBezTo>
                    <a:cubicBezTo>
                      <a:pt x="6510" y="6411"/>
                      <a:pt x="6640" y="6241"/>
                      <a:pt x="6730" y="6050"/>
                    </a:cubicBezTo>
                    <a:cubicBezTo>
                      <a:pt x="6750" y="6010"/>
                      <a:pt x="6730" y="5960"/>
                      <a:pt x="6690" y="5940"/>
                    </a:cubicBezTo>
                    <a:lnTo>
                      <a:pt x="6480" y="5830"/>
                    </a:lnTo>
                    <a:cubicBezTo>
                      <a:pt x="6540" y="5810"/>
                      <a:pt x="6610" y="5770"/>
                      <a:pt x="6690" y="5710"/>
                    </a:cubicBezTo>
                    <a:cubicBezTo>
                      <a:pt x="6860" y="5600"/>
                      <a:pt x="7161" y="5339"/>
                      <a:pt x="7341" y="4859"/>
                    </a:cubicBezTo>
                    <a:cubicBezTo>
                      <a:pt x="7351" y="4839"/>
                      <a:pt x="7341" y="4819"/>
                      <a:pt x="7331" y="4799"/>
                    </a:cubicBezTo>
                    <a:cubicBezTo>
                      <a:pt x="7331" y="4779"/>
                      <a:pt x="7311" y="4759"/>
                      <a:pt x="7291" y="4749"/>
                    </a:cubicBezTo>
                    <a:lnTo>
                      <a:pt x="7061" y="4678"/>
                    </a:lnTo>
                    <a:cubicBezTo>
                      <a:pt x="7121" y="4638"/>
                      <a:pt x="7191" y="4598"/>
                      <a:pt x="7261" y="4538"/>
                    </a:cubicBezTo>
                    <a:cubicBezTo>
                      <a:pt x="7451" y="4378"/>
                      <a:pt x="7701" y="4098"/>
                      <a:pt x="7842" y="3647"/>
                    </a:cubicBezTo>
                    <a:cubicBezTo>
                      <a:pt x="7852" y="3627"/>
                      <a:pt x="7842" y="3607"/>
                      <a:pt x="7832" y="3587"/>
                    </a:cubicBezTo>
                    <a:cubicBezTo>
                      <a:pt x="7822" y="3567"/>
                      <a:pt x="7802" y="3547"/>
                      <a:pt x="7782" y="3547"/>
                    </a:cubicBezTo>
                    <a:lnTo>
                      <a:pt x="7561" y="3487"/>
                    </a:lnTo>
                    <a:cubicBezTo>
                      <a:pt x="7611" y="3447"/>
                      <a:pt x="7681" y="3397"/>
                      <a:pt x="7741" y="3337"/>
                    </a:cubicBezTo>
                    <a:cubicBezTo>
                      <a:pt x="7922" y="3176"/>
                      <a:pt x="8162" y="2886"/>
                      <a:pt x="8302" y="2445"/>
                    </a:cubicBezTo>
                    <a:cubicBezTo>
                      <a:pt x="8312" y="2425"/>
                      <a:pt x="8312" y="2405"/>
                      <a:pt x="8302" y="2385"/>
                    </a:cubicBezTo>
                    <a:cubicBezTo>
                      <a:pt x="8292" y="2365"/>
                      <a:pt x="8272" y="2345"/>
                      <a:pt x="8252" y="2345"/>
                    </a:cubicBezTo>
                    <a:lnTo>
                      <a:pt x="8022" y="2285"/>
                    </a:lnTo>
                    <a:cubicBezTo>
                      <a:pt x="8082" y="2245"/>
                      <a:pt x="8142" y="2195"/>
                      <a:pt x="8212" y="2135"/>
                    </a:cubicBezTo>
                    <a:cubicBezTo>
                      <a:pt x="8412" y="1965"/>
                      <a:pt x="9063" y="412"/>
                      <a:pt x="9193" y="112"/>
                    </a:cubicBezTo>
                    <a:cubicBezTo>
                      <a:pt x="9214" y="72"/>
                      <a:pt x="9193" y="32"/>
                      <a:pt x="9163" y="12"/>
                    </a:cubicBezTo>
                    <a:cubicBezTo>
                      <a:pt x="9152" y="4"/>
                      <a:pt x="9138" y="1"/>
                      <a:pt x="9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9" name="Google Shape;9799;p69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cubicBezTo>
                      <a:pt x="8983" y="41"/>
                      <a:pt x="7471" y="1233"/>
                      <a:pt x="7361" y="1463"/>
                    </a:cubicBezTo>
                    <a:cubicBezTo>
                      <a:pt x="7251" y="1693"/>
                      <a:pt x="7231" y="1864"/>
                      <a:pt x="7231" y="1864"/>
                    </a:cubicBezTo>
                    <a:lnTo>
                      <a:pt x="7001" y="1493"/>
                    </a:lnTo>
                    <a:cubicBezTo>
                      <a:pt x="6650" y="1723"/>
                      <a:pt x="6440" y="2004"/>
                      <a:pt x="6330" y="2234"/>
                    </a:cubicBezTo>
                    <a:cubicBezTo>
                      <a:pt x="6219" y="2464"/>
                      <a:pt x="6189" y="2635"/>
                      <a:pt x="6189" y="2635"/>
                    </a:cubicBezTo>
                    <a:lnTo>
                      <a:pt x="5969" y="2254"/>
                    </a:lnTo>
                    <a:cubicBezTo>
                      <a:pt x="5609" y="2494"/>
                      <a:pt x="5408" y="2785"/>
                      <a:pt x="5308" y="3015"/>
                    </a:cubicBezTo>
                    <a:cubicBezTo>
                      <a:pt x="5248" y="3135"/>
                      <a:pt x="5218" y="3235"/>
                      <a:pt x="5208" y="3306"/>
                    </a:cubicBezTo>
                    <a:cubicBezTo>
                      <a:pt x="5188" y="3376"/>
                      <a:pt x="5188" y="3416"/>
                      <a:pt x="5188" y="3416"/>
                    </a:cubicBezTo>
                    <a:lnTo>
                      <a:pt x="4948" y="3065"/>
                    </a:lnTo>
                    <a:cubicBezTo>
                      <a:pt x="4587" y="3326"/>
                      <a:pt x="4407" y="3636"/>
                      <a:pt x="4327" y="3876"/>
                    </a:cubicBezTo>
                    <a:cubicBezTo>
                      <a:pt x="4287" y="3997"/>
                      <a:pt x="4267" y="4097"/>
                      <a:pt x="4257" y="4167"/>
                    </a:cubicBezTo>
                    <a:cubicBezTo>
                      <a:pt x="4247" y="4237"/>
                      <a:pt x="4257" y="4277"/>
                      <a:pt x="4257" y="4277"/>
                    </a:cubicBezTo>
                    <a:lnTo>
                      <a:pt x="3966" y="3967"/>
                    </a:lnTo>
                    <a:cubicBezTo>
                      <a:pt x="3796" y="4117"/>
                      <a:pt x="3676" y="4277"/>
                      <a:pt x="3596" y="4427"/>
                    </a:cubicBezTo>
                    <a:cubicBezTo>
                      <a:pt x="3516" y="4577"/>
                      <a:pt x="3466" y="4718"/>
                      <a:pt x="3446" y="4848"/>
                    </a:cubicBezTo>
                    <a:cubicBezTo>
                      <a:pt x="3436" y="4908"/>
                      <a:pt x="3426" y="4958"/>
                      <a:pt x="3426" y="5008"/>
                    </a:cubicBezTo>
                    <a:cubicBezTo>
                      <a:pt x="3426" y="5058"/>
                      <a:pt x="3426" y="5098"/>
                      <a:pt x="3426" y="5138"/>
                    </a:cubicBezTo>
                    <a:cubicBezTo>
                      <a:pt x="3426" y="5198"/>
                      <a:pt x="3436" y="5238"/>
                      <a:pt x="3436" y="5238"/>
                    </a:cubicBezTo>
                    <a:lnTo>
                      <a:pt x="3085" y="4998"/>
                    </a:lnTo>
                    <a:cubicBezTo>
                      <a:pt x="3015" y="5088"/>
                      <a:pt x="2955" y="5178"/>
                      <a:pt x="2915" y="5258"/>
                    </a:cubicBezTo>
                    <a:cubicBezTo>
                      <a:pt x="2865" y="5348"/>
                      <a:pt x="2825" y="5429"/>
                      <a:pt x="2795" y="5519"/>
                    </a:cubicBezTo>
                    <a:cubicBezTo>
                      <a:pt x="2775" y="5599"/>
                      <a:pt x="2755" y="5669"/>
                      <a:pt x="2745" y="5739"/>
                    </a:cubicBezTo>
                    <a:cubicBezTo>
                      <a:pt x="2725" y="5819"/>
                      <a:pt x="2725" y="5879"/>
                      <a:pt x="2725" y="5939"/>
                    </a:cubicBezTo>
                    <a:cubicBezTo>
                      <a:pt x="2725" y="6059"/>
                      <a:pt x="2745" y="6160"/>
                      <a:pt x="2765" y="6220"/>
                    </a:cubicBezTo>
                    <a:cubicBezTo>
                      <a:pt x="2775" y="6280"/>
                      <a:pt x="2795" y="6320"/>
                      <a:pt x="2795" y="6320"/>
                    </a:cubicBezTo>
                    <a:lnTo>
                      <a:pt x="2404" y="6160"/>
                    </a:lnTo>
                    <a:cubicBezTo>
                      <a:pt x="2174" y="6530"/>
                      <a:pt x="2124" y="6861"/>
                      <a:pt x="2134" y="7101"/>
                    </a:cubicBezTo>
                    <a:cubicBezTo>
                      <a:pt x="2144" y="7331"/>
                      <a:pt x="2204" y="7471"/>
                      <a:pt x="2214" y="7481"/>
                    </a:cubicBezTo>
                    <a:lnTo>
                      <a:pt x="1813" y="7321"/>
                    </a:lnTo>
                    <a:cubicBezTo>
                      <a:pt x="1593" y="7692"/>
                      <a:pt x="1543" y="8032"/>
                      <a:pt x="1553" y="8263"/>
                    </a:cubicBezTo>
                    <a:cubicBezTo>
                      <a:pt x="1553" y="8303"/>
                      <a:pt x="1553" y="8353"/>
                      <a:pt x="1553" y="8413"/>
                    </a:cubicBezTo>
                    <a:cubicBezTo>
                      <a:pt x="1533" y="8953"/>
                      <a:pt x="1383" y="9474"/>
                      <a:pt x="1112" y="9945"/>
                    </a:cubicBezTo>
                    <a:lnTo>
                      <a:pt x="1" y="11868"/>
                    </a:lnTo>
                    <a:lnTo>
                      <a:pt x="1" y="11868"/>
                    </a:lnTo>
                    <a:lnTo>
                      <a:pt x="903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0" name="Google Shape;9800;p69"/>
              <p:cNvSpPr/>
              <p:nvPr/>
            </p:nvSpPr>
            <p:spPr>
              <a:xfrm>
                <a:off x="5214075" y="1119075"/>
                <a:ext cx="230350" cy="3006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27" extrusionOk="0">
                    <a:moveTo>
                      <a:pt x="8643" y="571"/>
                    </a:moveTo>
                    <a:lnTo>
                      <a:pt x="812" y="10855"/>
                    </a:lnTo>
                    <a:lnTo>
                      <a:pt x="1272" y="10064"/>
                    </a:lnTo>
                    <a:cubicBezTo>
                      <a:pt x="1553" y="9583"/>
                      <a:pt x="1703" y="9042"/>
                      <a:pt x="1723" y="8492"/>
                    </a:cubicBezTo>
                    <a:cubicBezTo>
                      <a:pt x="1733" y="8432"/>
                      <a:pt x="1733" y="8382"/>
                      <a:pt x="1733" y="8342"/>
                    </a:cubicBezTo>
                    <a:cubicBezTo>
                      <a:pt x="1723" y="8151"/>
                      <a:pt x="1753" y="7851"/>
                      <a:pt x="1943" y="7500"/>
                    </a:cubicBezTo>
                    <a:lnTo>
                      <a:pt x="2264" y="7641"/>
                    </a:lnTo>
                    <a:cubicBezTo>
                      <a:pt x="2275" y="7643"/>
                      <a:pt x="2285" y="7644"/>
                      <a:pt x="2294" y="7644"/>
                    </a:cubicBezTo>
                    <a:cubicBezTo>
                      <a:pt x="2319" y="7644"/>
                      <a:pt x="2339" y="7635"/>
                      <a:pt x="2354" y="7621"/>
                    </a:cubicBezTo>
                    <a:cubicBezTo>
                      <a:pt x="2384" y="7590"/>
                      <a:pt x="2384" y="7560"/>
                      <a:pt x="2374" y="7530"/>
                    </a:cubicBezTo>
                    <a:cubicBezTo>
                      <a:pt x="2354" y="7480"/>
                      <a:pt x="2314" y="7360"/>
                      <a:pt x="2314" y="7180"/>
                    </a:cubicBezTo>
                    <a:cubicBezTo>
                      <a:pt x="2304" y="6980"/>
                      <a:pt x="2334" y="6689"/>
                      <a:pt x="2524" y="6339"/>
                    </a:cubicBezTo>
                    <a:lnTo>
                      <a:pt x="2855" y="6479"/>
                    </a:lnTo>
                    <a:cubicBezTo>
                      <a:pt x="2863" y="6482"/>
                      <a:pt x="2871" y="6483"/>
                      <a:pt x="2879" y="6483"/>
                    </a:cubicBezTo>
                    <a:cubicBezTo>
                      <a:pt x="2901" y="6483"/>
                      <a:pt x="2923" y="6474"/>
                      <a:pt x="2945" y="6459"/>
                    </a:cubicBezTo>
                    <a:cubicBezTo>
                      <a:pt x="2965" y="6439"/>
                      <a:pt x="2975" y="6399"/>
                      <a:pt x="2965" y="6369"/>
                    </a:cubicBezTo>
                    <a:cubicBezTo>
                      <a:pt x="2955" y="6359"/>
                      <a:pt x="2945" y="6329"/>
                      <a:pt x="2935" y="6279"/>
                    </a:cubicBezTo>
                    <a:cubicBezTo>
                      <a:pt x="2915" y="6189"/>
                      <a:pt x="2905" y="6108"/>
                      <a:pt x="2905" y="6018"/>
                    </a:cubicBezTo>
                    <a:cubicBezTo>
                      <a:pt x="2905" y="5968"/>
                      <a:pt x="2905" y="5898"/>
                      <a:pt x="2915" y="5838"/>
                    </a:cubicBezTo>
                    <a:cubicBezTo>
                      <a:pt x="2925" y="5768"/>
                      <a:pt x="2945" y="5688"/>
                      <a:pt x="2965" y="5618"/>
                    </a:cubicBezTo>
                    <a:cubicBezTo>
                      <a:pt x="2995" y="5538"/>
                      <a:pt x="3035" y="5457"/>
                      <a:pt x="3075" y="5377"/>
                    </a:cubicBezTo>
                    <a:cubicBezTo>
                      <a:pt x="3105" y="5327"/>
                      <a:pt x="3145" y="5257"/>
                      <a:pt x="3195" y="5187"/>
                    </a:cubicBezTo>
                    <a:lnTo>
                      <a:pt x="3475" y="5387"/>
                    </a:lnTo>
                    <a:cubicBezTo>
                      <a:pt x="3491" y="5397"/>
                      <a:pt x="3508" y="5402"/>
                      <a:pt x="3526" y="5402"/>
                    </a:cubicBezTo>
                    <a:cubicBezTo>
                      <a:pt x="3543" y="5402"/>
                      <a:pt x="3561" y="5397"/>
                      <a:pt x="3576" y="5387"/>
                    </a:cubicBezTo>
                    <a:cubicBezTo>
                      <a:pt x="3606" y="5367"/>
                      <a:pt x="3616" y="5337"/>
                      <a:pt x="3606" y="5297"/>
                    </a:cubicBezTo>
                    <a:cubicBezTo>
                      <a:pt x="3606" y="5297"/>
                      <a:pt x="3606" y="5267"/>
                      <a:pt x="3596" y="5207"/>
                    </a:cubicBezTo>
                    <a:cubicBezTo>
                      <a:pt x="3596" y="5177"/>
                      <a:pt x="3596" y="5137"/>
                      <a:pt x="3596" y="5087"/>
                    </a:cubicBezTo>
                    <a:cubicBezTo>
                      <a:pt x="3596" y="5047"/>
                      <a:pt x="3606" y="4997"/>
                      <a:pt x="3616" y="4937"/>
                    </a:cubicBezTo>
                    <a:cubicBezTo>
                      <a:pt x="3636" y="4807"/>
                      <a:pt x="3686" y="4676"/>
                      <a:pt x="3756" y="4546"/>
                    </a:cubicBezTo>
                    <a:cubicBezTo>
                      <a:pt x="3836" y="4406"/>
                      <a:pt x="3936" y="4276"/>
                      <a:pt x="4046" y="4166"/>
                    </a:cubicBezTo>
                    <a:lnTo>
                      <a:pt x="4277" y="4416"/>
                    </a:lnTo>
                    <a:cubicBezTo>
                      <a:pt x="4299" y="4431"/>
                      <a:pt x="4321" y="4440"/>
                      <a:pt x="4347" y="4440"/>
                    </a:cubicBezTo>
                    <a:cubicBezTo>
                      <a:pt x="4356" y="4440"/>
                      <a:pt x="4366" y="4439"/>
                      <a:pt x="4377" y="4436"/>
                    </a:cubicBezTo>
                    <a:cubicBezTo>
                      <a:pt x="4407" y="4416"/>
                      <a:pt x="4427" y="4386"/>
                      <a:pt x="4427" y="4356"/>
                    </a:cubicBezTo>
                    <a:cubicBezTo>
                      <a:pt x="4427" y="4346"/>
                      <a:pt x="4427" y="4316"/>
                      <a:pt x="4427" y="4256"/>
                    </a:cubicBezTo>
                    <a:cubicBezTo>
                      <a:pt x="4437" y="4196"/>
                      <a:pt x="4447" y="4106"/>
                      <a:pt x="4497" y="3985"/>
                    </a:cubicBezTo>
                    <a:cubicBezTo>
                      <a:pt x="4547" y="3825"/>
                      <a:pt x="4687" y="3525"/>
                      <a:pt x="5018" y="3264"/>
                    </a:cubicBezTo>
                    <a:lnTo>
                      <a:pt x="5208" y="3545"/>
                    </a:lnTo>
                    <a:cubicBezTo>
                      <a:pt x="5223" y="3567"/>
                      <a:pt x="5249" y="3579"/>
                      <a:pt x="5274" y="3579"/>
                    </a:cubicBezTo>
                    <a:cubicBezTo>
                      <a:pt x="5282" y="3579"/>
                      <a:pt x="5291" y="3577"/>
                      <a:pt x="5298" y="3575"/>
                    </a:cubicBezTo>
                    <a:cubicBezTo>
                      <a:pt x="5338" y="3565"/>
                      <a:pt x="5358" y="3535"/>
                      <a:pt x="5358" y="3505"/>
                    </a:cubicBezTo>
                    <a:cubicBezTo>
                      <a:pt x="5358" y="3505"/>
                      <a:pt x="5368" y="3465"/>
                      <a:pt x="5378" y="3405"/>
                    </a:cubicBezTo>
                    <a:cubicBezTo>
                      <a:pt x="5388" y="3345"/>
                      <a:pt x="5418" y="3244"/>
                      <a:pt x="5468" y="3134"/>
                    </a:cubicBezTo>
                    <a:cubicBezTo>
                      <a:pt x="5558" y="2944"/>
                      <a:pt x="5719" y="2684"/>
                      <a:pt x="6039" y="2453"/>
                    </a:cubicBezTo>
                    <a:lnTo>
                      <a:pt x="6209" y="2754"/>
                    </a:lnTo>
                    <a:cubicBezTo>
                      <a:pt x="6226" y="2778"/>
                      <a:pt x="6249" y="2796"/>
                      <a:pt x="6279" y="2796"/>
                    </a:cubicBezTo>
                    <a:cubicBezTo>
                      <a:pt x="6286" y="2796"/>
                      <a:pt x="6292" y="2796"/>
                      <a:pt x="6299" y="2794"/>
                    </a:cubicBezTo>
                    <a:cubicBezTo>
                      <a:pt x="6329" y="2784"/>
                      <a:pt x="6360" y="2764"/>
                      <a:pt x="6360" y="2724"/>
                    </a:cubicBezTo>
                    <a:cubicBezTo>
                      <a:pt x="6370" y="2724"/>
                      <a:pt x="6390" y="2563"/>
                      <a:pt x="6490" y="2353"/>
                    </a:cubicBezTo>
                    <a:cubicBezTo>
                      <a:pt x="6590" y="2173"/>
                      <a:pt x="6760" y="1913"/>
                      <a:pt x="7071" y="1692"/>
                    </a:cubicBezTo>
                    <a:lnTo>
                      <a:pt x="7251" y="1983"/>
                    </a:lnTo>
                    <a:cubicBezTo>
                      <a:pt x="7259" y="2007"/>
                      <a:pt x="7288" y="2025"/>
                      <a:pt x="7314" y="2025"/>
                    </a:cubicBezTo>
                    <a:cubicBezTo>
                      <a:pt x="7320" y="2025"/>
                      <a:pt x="7326" y="2024"/>
                      <a:pt x="7331" y="2023"/>
                    </a:cubicBezTo>
                    <a:cubicBezTo>
                      <a:pt x="7371" y="2023"/>
                      <a:pt x="7391" y="1993"/>
                      <a:pt x="7401" y="1953"/>
                    </a:cubicBezTo>
                    <a:cubicBezTo>
                      <a:pt x="7401" y="1953"/>
                      <a:pt x="7421" y="1792"/>
                      <a:pt x="7521" y="1582"/>
                    </a:cubicBezTo>
                    <a:cubicBezTo>
                      <a:pt x="7581" y="1462"/>
                      <a:pt x="8142" y="981"/>
                      <a:pt x="8643" y="571"/>
                    </a:cubicBezTo>
                    <a:close/>
                    <a:moveTo>
                      <a:pt x="9120" y="1"/>
                    </a:moveTo>
                    <a:cubicBezTo>
                      <a:pt x="9102" y="1"/>
                      <a:pt x="9081" y="6"/>
                      <a:pt x="9063" y="20"/>
                    </a:cubicBezTo>
                    <a:cubicBezTo>
                      <a:pt x="9053" y="30"/>
                      <a:pt x="7501" y="1252"/>
                      <a:pt x="7371" y="1502"/>
                    </a:cubicBezTo>
                    <a:cubicBezTo>
                      <a:pt x="7341" y="1592"/>
                      <a:pt x="7311" y="1662"/>
                      <a:pt x="7291" y="1732"/>
                    </a:cubicBezTo>
                    <a:lnTo>
                      <a:pt x="7171" y="1532"/>
                    </a:lnTo>
                    <a:cubicBezTo>
                      <a:pt x="7151" y="1512"/>
                      <a:pt x="7141" y="1492"/>
                      <a:pt x="7111" y="1492"/>
                    </a:cubicBezTo>
                    <a:cubicBezTo>
                      <a:pt x="7105" y="1489"/>
                      <a:pt x="7099" y="1488"/>
                      <a:pt x="7093" y="1488"/>
                    </a:cubicBezTo>
                    <a:cubicBezTo>
                      <a:pt x="7079" y="1488"/>
                      <a:pt x="7065" y="1495"/>
                      <a:pt x="7050" y="1502"/>
                    </a:cubicBezTo>
                    <a:cubicBezTo>
                      <a:pt x="6660" y="1752"/>
                      <a:pt x="6450" y="2063"/>
                      <a:pt x="6350" y="2273"/>
                    </a:cubicBezTo>
                    <a:cubicBezTo>
                      <a:pt x="6299" y="2363"/>
                      <a:pt x="6269" y="2433"/>
                      <a:pt x="6249" y="2493"/>
                    </a:cubicBezTo>
                    <a:lnTo>
                      <a:pt x="6139" y="2293"/>
                    </a:lnTo>
                    <a:cubicBezTo>
                      <a:pt x="6119" y="2273"/>
                      <a:pt x="6099" y="2263"/>
                      <a:pt x="6079" y="2253"/>
                    </a:cubicBezTo>
                    <a:cubicBezTo>
                      <a:pt x="6059" y="2253"/>
                      <a:pt x="6039" y="2253"/>
                      <a:pt x="6019" y="2263"/>
                    </a:cubicBezTo>
                    <a:cubicBezTo>
                      <a:pt x="5618" y="2523"/>
                      <a:pt x="5418" y="2844"/>
                      <a:pt x="5318" y="3064"/>
                    </a:cubicBezTo>
                    <a:cubicBezTo>
                      <a:pt x="5288" y="3134"/>
                      <a:pt x="5258" y="3214"/>
                      <a:pt x="5238" y="3284"/>
                    </a:cubicBezTo>
                    <a:lnTo>
                      <a:pt x="5098" y="3094"/>
                    </a:lnTo>
                    <a:cubicBezTo>
                      <a:pt x="5088" y="3074"/>
                      <a:pt x="5068" y="3064"/>
                      <a:pt x="5048" y="3064"/>
                    </a:cubicBezTo>
                    <a:cubicBezTo>
                      <a:pt x="5042" y="3061"/>
                      <a:pt x="5035" y="3060"/>
                      <a:pt x="5028" y="3060"/>
                    </a:cubicBezTo>
                    <a:cubicBezTo>
                      <a:pt x="5012" y="3060"/>
                      <a:pt x="4995" y="3067"/>
                      <a:pt x="4988" y="3074"/>
                    </a:cubicBezTo>
                    <a:cubicBezTo>
                      <a:pt x="4567" y="3375"/>
                      <a:pt x="4397" y="3735"/>
                      <a:pt x="4337" y="3925"/>
                    </a:cubicBezTo>
                    <a:cubicBezTo>
                      <a:pt x="4307" y="4015"/>
                      <a:pt x="4287" y="4096"/>
                      <a:pt x="4277" y="4156"/>
                    </a:cubicBezTo>
                    <a:lnTo>
                      <a:pt x="4116" y="3985"/>
                    </a:lnTo>
                    <a:cubicBezTo>
                      <a:pt x="4099" y="3968"/>
                      <a:pt x="4071" y="3957"/>
                      <a:pt x="4045" y="3957"/>
                    </a:cubicBezTo>
                    <a:cubicBezTo>
                      <a:pt x="4027" y="3957"/>
                      <a:pt x="4009" y="3963"/>
                      <a:pt x="3996" y="3975"/>
                    </a:cubicBezTo>
                    <a:cubicBezTo>
                      <a:pt x="3836" y="4126"/>
                      <a:pt x="3706" y="4286"/>
                      <a:pt x="3606" y="4466"/>
                    </a:cubicBezTo>
                    <a:cubicBezTo>
                      <a:pt x="3536" y="4616"/>
                      <a:pt x="3475" y="4767"/>
                      <a:pt x="3455" y="4907"/>
                    </a:cubicBezTo>
                    <a:cubicBezTo>
                      <a:pt x="3435" y="4977"/>
                      <a:pt x="3435" y="5037"/>
                      <a:pt x="3425" y="5087"/>
                    </a:cubicBezTo>
                    <a:cubicBezTo>
                      <a:pt x="3425" y="5107"/>
                      <a:pt x="3425" y="5127"/>
                      <a:pt x="3425" y="5147"/>
                    </a:cubicBezTo>
                    <a:lnTo>
                      <a:pt x="3225" y="5007"/>
                    </a:lnTo>
                    <a:cubicBezTo>
                      <a:pt x="3213" y="4999"/>
                      <a:pt x="3197" y="4994"/>
                      <a:pt x="3180" y="4994"/>
                    </a:cubicBezTo>
                    <a:cubicBezTo>
                      <a:pt x="3157" y="4994"/>
                      <a:pt x="3133" y="5003"/>
                      <a:pt x="3115" y="5027"/>
                    </a:cubicBezTo>
                    <a:cubicBezTo>
                      <a:pt x="3035" y="5117"/>
                      <a:pt x="2975" y="5217"/>
                      <a:pt x="2925" y="5297"/>
                    </a:cubicBezTo>
                    <a:cubicBezTo>
                      <a:pt x="2875" y="5387"/>
                      <a:pt x="2845" y="5478"/>
                      <a:pt x="2805" y="5568"/>
                    </a:cubicBezTo>
                    <a:cubicBezTo>
                      <a:pt x="2785" y="5648"/>
                      <a:pt x="2764" y="5728"/>
                      <a:pt x="2744" y="5808"/>
                    </a:cubicBezTo>
                    <a:cubicBezTo>
                      <a:pt x="2734" y="5888"/>
                      <a:pt x="2734" y="5958"/>
                      <a:pt x="2734" y="6018"/>
                    </a:cubicBezTo>
                    <a:cubicBezTo>
                      <a:pt x="2734" y="6098"/>
                      <a:pt x="2744" y="6178"/>
                      <a:pt x="2754" y="6259"/>
                    </a:cubicBezTo>
                    <a:lnTo>
                      <a:pt x="2524" y="6158"/>
                    </a:lnTo>
                    <a:cubicBezTo>
                      <a:pt x="2513" y="6153"/>
                      <a:pt x="2501" y="6150"/>
                      <a:pt x="2489" y="6150"/>
                    </a:cubicBezTo>
                    <a:cubicBezTo>
                      <a:pt x="2458" y="6150"/>
                      <a:pt x="2428" y="6167"/>
                      <a:pt x="2414" y="6189"/>
                    </a:cubicBezTo>
                    <a:cubicBezTo>
                      <a:pt x="2174" y="6599"/>
                      <a:pt x="2134" y="6960"/>
                      <a:pt x="2144" y="7180"/>
                    </a:cubicBezTo>
                    <a:cubicBezTo>
                      <a:pt x="2144" y="7270"/>
                      <a:pt x="2154" y="7350"/>
                      <a:pt x="2174" y="7420"/>
                    </a:cubicBezTo>
                    <a:lnTo>
                      <a:pt x="1933" y="7320"/>
                    </a:lnTo>
                    <a:cubicBezTo>
                      <a:pt x="1923" y="7315"/>
                      <a:pt x="1912" y="7312"/>
                      <a:pt x="1902" y="7312"/>
                    </a:cubicBezTo>
                    <a:cubicBezTo>
                      <a:pt x="1873" y="7312"/>
                      <a:pt x="1848" y="7331"/>
                      <a:pt x="1833" y="7360"/>
                    </a:cubicBezTo>
                    <a:cubicBezTo>
                      <a:pt x="1593" y="7761"/>
                      <a:pt x="1553" y="8121"/>
                      <a:pt x="1563" y="8352"/>
                    </a:cubicBezTo>
                    <a:cubicBezTo>
                      <a:pt x="1563" y="8382"/>
                      <a:pt x="1563" y="8432"/>
                      <a:pt x="1563" y="8482"/>
                    </a:cubicBezTo>
                    <a:cubicBezTo>
                      <a:pt x="1543" y="9002"/>
                      <a:pt x="1393" y="9523"/>
                      <a:pt x="1122" y="9984"/>
                    </a:cubicBezTo>
                    <a:lnTo>
                      <a:pt x="21" y="11896"/>
                    </a:lnTo>
                    <a:cubicBezTo>
                      <a:pt x="1" y="11937"/>
                      <a:pt x="11" y="11987"/>
                      <a:pt x="51" y="12017"/>
                    </a:cubicBezTo>
                    <a:cubicBezTo>
                      <a:pt x="61" y="12017"/>
                      <a:pt x="81" y="12027"/>
                      <a:pt x="91" y="12027"/>
                    </a:cubicBezTo>
                    <a:cubicBezTo>
                      <a:pt x="121" y="12027"/>
                      <a:pt x="141" y="12017"/>
                      <a:pt x="161" y="11997"/>
                    </a:cubicBezTo>
                    <a:lnTo>
                      <a:pt x="9183" y="130"/>
                    </a:lnTo>
                    <a:cubicBezTo>
                      <a:pt x="9214" y="100"/>
                      <a:pt x="9204" y="50"/>
                      <a:pt x="9173" y="20"/>
                    </a:cubicBezTo>
                    <a:cubicBezTo>
                      <a:pt x="9162" y="9"/>
                      <a:pt x="9142" y="1"/>
                      <a:pt x="9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1" name="Google Shape;9801;p69"/>
              <p:cNvSpPr/>
              <p:nvPr/>
            </p:nvSpPr>
            <p:spPr>
              <a:xfrm>
                <a:off x="5214075" y="1358075"/>
                <a:ext cx="230100" cy="71450"/>
              </a:xfrm>
              <a:custGeom>
                <a:avLst/>
                <a:gdLst/>
                <a:ahLst/>
                <a:cxnLst/>
                <a:rect l="l" t="t" r="r" b="b"/>
                <a:pathLst>
                  <a:path w="9204" h="2858" extrusionOk="0">
                    <a:moveTo>
                      <a:pt x="8462" y="334"/>
                    </a:moveTo>
                    <a:cubicBezTo>
                      <a:pt x="8062" y="544"/>
                      <a:pt x="7731" y="694"/>
                      <a:pt x="7651" y="704"/>
                    </a:cubicBezTo>
                    <a:cubicBezTo>
                      <a:pt x="7491" y="704"/>
                      <a:pt x="7371" y="684"/>
                      <a:pt x="7371" y="674"/>
                    </a:cubicBezTo>
                    <a:cubicBezTo>
                      <a:pt x="7341" y="674"/>
                      <a:pt x="7301" y="684"/>
                      <a:pt x="7281" y="714"/>
                    </a:cubicBezTo>
                    <a:cubicBezTo>
                      <a:pt x="7261" y="744"/>
                      <a:pt x="7261" y="784"/>
                      <a:pt x="7281" y="804"/>
                    </a:cubicBezTo>
                    <a:lnTo>
                      <a:pt x="7421" y="995"/>
                    </a:lnTo>
                    <a:cubicBezTo>
                      <a:pt x="7191" y="1125"/>
                      <a:pt x="6980" y="1165"/>
                      <a:pt x="6840" y="1175"/>
                    </a:cubicBezTo>
                    <a:cubicBezTo>
                      <a:pt x="6816" y="1176"/>
                      <a:pt x="6793" y="1177"/>
                      <a:pt x="6771" y="1177"/>
                    </a:cubicBezTo>
                    <a:cubicBezTo>
                      <a:pt x="6641" y="1177"/>
                      <a:pt x="6560" y="1155"/>
                      <a:pt x="6560" y="1155"/>
                    </a:cubicBezTo>
                    <a:cubicBezTo>
                      <a:pt x="6552" y="1152"/>
                      <a:pt x="6544" y="1151"/>
                      <a:pt x="6536" y="1151"/>
                    </a:cubicBezTo>
                    <a:cubicBezTo>
                      <a:pt x="6511" y="1151"/>
                      <a:pt x="6485" y="1162"/>
                      <a:pt x="6470" y="1185"/>
                    </a:cubicBezTo>
                    <a:cubicBezTo>
                      <a:pt x="6450" y="1215"/>
                      <a:pt x="6450" y="1255"/>
                      <a:pt x="6470" y="1285"/>
                    </a:cubicBezTo>
                    <a:lnTo>
                      <a:pt x="6610" y="1465"/>
                    </a:lnTo>
                    <a:cubicBezTo>
                      <a:pt x="6380" y="1605"/>
                      <a:pt x="6169" y="1636"/>
                      <a:pt x="6029" y="1636"/>
                    </a:cubicBezTo>
                    <a:cubicBezTo>
                      <a:pt x="5939" y="1636"/>
                      <a:pt x="5869" y="1636"/>
                      <a:pt x="5819" y="1625"/>
                    </a:cubicBezTo>
                    <a:cubicBezTo>
                      <a:pt x="5779" y="1615"/>
                      <a:pt x="5759" y="1605"/>
                      <a:pt x="5759" y="1605"/>
                    </a:cubicBezTo>
                    <a:cubicBezTo>
                      <a:pt x="5749" y="1603"/>
                      <a:pt x="5739" y="1602"/>
                      <a:pt x="5730" y="1602"/>
                    </a:cubicBezTo>
                    <a:cubicBezTo>
                      <a:pt x="5704" y="1602"/>
                      <a:pt x="5681" y="1613"/>
                      <a:pt x="5659" y="1636"/>
                    </a:cubicBezTo>
                    <a:cubicBezTo>
                      <a:pt x="5639" y="1656"/>
                      <a:pt x="5639" y="1696"/>
                      <a:pt x="5659" y="1726"/>
                    </a:cubicBezTo>
                    <a:lnTo>
                      <a:pt x="5779" y="1916"/>
                    </a:lnTo>
                    <a:cubicBezTo>
                      <a:pt x="5572" y="2023"/>
                      <a:pt x="5379" y="2049"/>
                      <a:pt x="5250" y="2049"/>
                    </a:cubicBezTo>
                    <a:cubicBezTo>
                      <a:pt x="5223" y="2049"/>
                      <a:pt x="5199" y="2048"/>
                      <a:pt x="5178" y="2046"/>
                    </a:cubicBezTo>
                    <a:cubicBezTo>
                      <a:pt x="5088" y="2046"/>
                      <a:pt x="5018" y="2026"/>
                      <a:pt x="4988" y="2016"/>
                    </a:cubicBezTo>
                    <a:cubicBezTo>
                      <a:pt x="4948" y="2006"/>
                      <a:pt x="4928" y="1996"/>
                      <a:pt x="4918" y="1996"/>
                    </a:cubicBezTo>
                    <a:cubicBezTo>
                      <a:pt x="4906" y="1988"/>
                      <a:pt x="4893" y="1985"/>
                      <a:pt x="4880" y="1985"/>
                    </a:cubicBezTo>
                    <a:cubicBezTo>
                      <a:pt x="4860" y="1985"/>
                      <a:pt x="4840" y="1994"/>
                      <a:pt x="4827" y="2006"/>
                    </a:cubicBezTo>
                    <a:cubicBezTo>
                      <a:pt x="4797" y="2036"/>
                      <a:pt x="4797" y="2066"/>
                      <a:pt x="4807" y="2106"/>
                    </a:cubicBezTo>
                    <a:lnTo>
                      <a:pt x="4897" y="2306"/>
                    </a:lnTo>
                    <a:cubicBezTo>
                      <a:pt x="4797" y="2346"/>
                      <a:pt x="4697" y="2377"/>
                      <a:pt x="4587" y="2387"/>
                    </a:cubicBezTo>
                    <a:cubicBezTo>
                      <a:pt x="4487" y="2387"/>
                      <a:pt x="4377" y="2387"/>
                      <a:pt x="4287" y="2367"/>
                    </a:cubicBezTo>
                    <a:cubicBezTo>
                      <a:pt x="4247" y="2357"/>
                      <a:pt x="4217" y="2346"/>
                      <a:pt x="4186" y="2336"/>
                    </a:cubicBezTo>
                    <a:cubicBezTo>
                      <a:pt x="4156" y="2326"/>
                      <a:pt x="4136" y="2316"/>
                      <a:pt x="4106" y="2306"/>
                    </a:cubicBezTo>
                    <a:cubicBezTo>
                      <a:pt x="4076" y="2286"/>
                      <a:pt x="4056" y="2276"/>
                      <a:pt x="4056" y="2266"/>
                    </a:cubicBezTo>
                    <a:cubicBezTo>
                      <a:pt x="4041" y="2256"/>
                      <a:pt x="4024" y="2251"/>
                      <a:pt x="4006" y="2251"/>
                    </a:cubicBezTo>
                    <a:cubicBezTo>
                      <a:pt x="3989" y="2251"/>
                      <a:pt x="3971" y="2256"/>
                      <a:pt x="3956" y="2266"/>
                    </a:cubicBezTo>
                    <a:cubicBezTo>
                      <a:pt x="3936" y="2286"/>
                      <a:pt x="3916" y="2316"/>
                      <a:pt x="3926" y="2357"/>
                    </a:cubicBezTo>
                    <a:lnTo>
                      <a:pt x="3976" y="2577"/>
                    </a:lnTo>
                    <a:cubicBezTo>
                      <a:pt x="3926" y="2587"/>
                      <a:pt x="3876" y="2597"/>
                      <a:pt x="3836" y="2607"/>
                    </a:cubicBezTo>
                    <a:lnTo>
                      <a:pt x="3646" y="2607"/>
                    </a:lnTo>
                    <a:cubicBezTo>
                      <a:pt x="3596" y="2597"/>
                      <a:pt x="3546" y="2597"/>
                      <a:pt x="3486" y="2577"/>
                    </a:cubicBezTo>
                    <a:cubicBezTo>
                      <a:pt x="3445" y="2567"/>
                      <a:pt x="3405" y="2557"/>
                      <a:pt x="3365" y="2537"/>
                    </a:cubicBezTo>
                    <a:cubicBezTo>
                      <a:pt x="3305" y="2517"/>
                      <a:pt x="3255" y="2487"/>
                      <a:pt x="3205" y="2447"/>
                    </a:cubicBezTo>
                    <a:cubicBezTo>
                      <a:pt x="3175" y="2427"/>
                      <a:pt x="3165" y="2407"/>
                      <a:pt x="3155" y="2397"/>
                    </a:cubicBezTo>
                    <a:cubicBezTo>
                      <a:pt x="3136" y="2384"/>
                      <a:pt x="3118" y="2376"/>
                      <a:pt x="3099" y="2376"/>
                    </a:cubicBezTo>
                    <a:cubicBezTo>
                      <a:pt x="3088" y="2376"/>
                      <a:pt x="3076" y="2379"/>
                      <a:pt x="3065" y="2387"/>
                    </a:cubicBezTo>
                    <a:cubicBezTo>
                      <a:pt x="3035" y="2397"/>
                      <a:pt x="3015" y="2427"/>
                      <a:pt x="3015" y="2457"/>
                    </a:cubicBezTo>
                    <a:lnTo>
                      <a:pt x="3015" y="2697"/>
                    </a:lnTo>
                    <a:cubicBezTo>
                      <a:pt x="2925" y="2687"/>
                      <a:pt x="2815" y="2667"/>
                      <a:pt x="2684" y="2637"/>
                    </a:cubicBezTo>
                    <a:cubicBezTo>
                      <a:pt x="2134" y="2477"/>
                      <a:pt x="1583" y="2367"/>
                      <a:pt x="1062" y="2326"/>
                    </a:cubicBezTo>
                    <a:cubicBezTo>
                      <a:pt x="942" y="2316"/>
                      <a:pt x="822" y="2306"/>
                      <a:pt x="722" y="2296"/>
                    </a:cubicBezTo>
                    <a:lnTo>
                      <a:pt x="8462" y="334"/>
                    </a:lnTo>
                    <a:close/>
                    <a:moveTo>
                      <a:pt x="9114" y="1"/>
                    </a:moveTo>
                    <a:cubicBezTo>
                      <a:pt x="9107" y="1"/>
                      <a:pt x="9100" y="2"/>
                      <a:pt x="9093" y="3"/>
                    </a:cubicBezTo>
                    <a:lnTo>
                      <a:pt x="71" y="2296"/>
                    </a:lnTo>
                    <a:cubicBezTo>
                      <a:pt x="21" y="2306"/>
                      <a:pt x="1" y="2346"/>
                      <a:pt x="11" y="2387"/>
                    </a:cubicBezTo>
                    <a:cubicBezTo>
                      <a:pt x="11" y="2430"/>
                      <a:pt x="41" y="2459"/>
                      <a:pt x="82" y="2459"/>
                    </a:cubicBezTo>
                    <a:cubicBezTo>
                      <a:pt x="88" y="2459"/>
                      <a:pt x="94" y="2458"/>
                      <a:pt x="101" y="2457"/>
                    </a:cubicBezTo>
                    <a:cubicBezTo>
                      <a:pt x="132" y="2454"/>
                      <a:pt x="176" y="2451"/>
                      <a:pt x="241" y="2451"/>
                    </a:cubicBezTo>
                    <a:cubicBezTo>
                      <a:pt x="385" y="2451"/>
                      <a:pt x="630" y="2462"/>
                      <a:pt x="1052" y="2497"/>
                    </a:cubicBezTo>
                    <a:cubicBezTo>
                      <a:pt x="1563" y="2537"/>
                      <a:pt x="2094" y="2637"/>
                      <a:pt x="2634" y="2797"/>
                    </a:cubicBezTo>
                    <a:cubicBezTo>
                      <a:pt x="2795" y="2837"/>
                      <a:pt x="2925" y="2857"/>
                      <a:pt x="3025" y="2857"/>
                    </a:cubicBezTo>
                    <a:lnTo>
                      <a:pt x="3105" y="2857"/>
                    </a:lnTo>
                    <a:cubicBezTo>
                      <a:pt x="3145" y="2847"/>
                      <a:pt x="3175" y="2817"/>
                      <a:pt x="3175" y="2777"/>
                    </a:cubicBezTo>
                    <a:lnTo>
                      <a:pt x="3175" y="2627"/>
                    </a:lnTo>
                    <a:cubicBezTo>
                      <a:pt x="3215" y="2657"/>
                      <a:pt x="3255" y="2677"/>
                      <a:pt x="3305" y="2687"/>
                    </a:cubicBezTo>
                    <a:cubicBezTo>
                      <a:pt x="3345" y="2707"/>
                      <a:pt x="3395" y="2727"/>
                      <a:pt x="3455" y="2747"/>
                    </a:cubicBezTo>
                    <a:cubicBezTo>
                      <a:pt x="3516" y="2757"/>
                      <a:pt x="3576" y="2767"/>
                      <a:pt x="3636" y="2777"/>
                    </a:cubicBezTo>
                    <a:cubicBezTo>
                      <a:pt x="3706" y="2777"/>
                      <a:pt x="3786" y="2777"/>
                      <a:pt x="3856" y="2767"/>
                    </a:cubicBezTo>
                    <a:cubicBezTo>
                      <a:pt x="3926" y="2757"/>
                      <a:pt x="4006" y="2747"/>
                      <a:pt x="4096" y="2717"/>
                    </a:cubicBezTo>
                    <a:cubicBezTo>
                      <a:pt x="4136" y="2707"/>
                      <a:pt x="4156" y="2667"/>
                      <a:pt x="4156" y="2627"/>
                    </a:cubicBezTo>
                    <a:lnTo>
                      <a:pt x="4129" y="2497"/>
                    </a:lnTo>
                    <a:lnTo>
                      <a:pt x="4129" y="2497"/>
                    </a:lnTo>
                    <a:cubicBezTo>
                      <a:pt x="4168" y="2507"/>
                      <a:pt x="4207" y="2517"/>
                      <a:pt x="4257" y="2527"/>
                    </a:cubicBezTo>
                    <a:cubicBezTo>
                      <a:pt x="4320" y="2546"/>
                      <a:pt x="4392" y="2553"/>
                      <a:pt x="4469" y="2553"/>
                    </a:cubicBezTo>
                    <a:cubicBezTo>
                      <a:pt x="4513" y="2553"/>
                      <a:pt x="4559" y="2550"/>
                      <a:pt x="4607" y="2547"/>
                    </a:cubicBezTo>
                    <a:cubicBezTo>
                      <a:pt x="4757" y="2537"/>
                      <a:pt x="4907" y="2497"/>
                      <a:pt x="5048" y="2427"/>
                    </a:cubicBezTo>
                    <a:cubicBezTo>
                      <a:pt x="5088" y="2407"/>
                      <a:pt x="5108" y="2357"/>
                      <a:pt x="5088" y="2316"/>
                    </a:cubicBezTo>
                    <a:lnTo>
                      <a:pt x="5038" y="2196"/>
                    </a:lnTo>
                    <a:lnTo>
                      <a:pt x="5038" y="2196"/>
                    </a:lnTo>
                    <a:cubicBezTo>
                      <a:pt x="5078" y="2206"/>
                      <a:pt x="5118" y="2216"/>
                      <a:pt x="5168" y="2216"/>
                    </a:cubicBezTo>
                    <a:cubicBezTo>
                      <a:pt x="5191" y="2218"/>
                      <a:pt x="5218" y="2219"/>
                      <a:pt x="5248" y="2219"/>
                    </a:cubicBezTo>
                    <a:cubicBezTo>
                      <a:pt x="5411" y="2219"/>
                      <a:pt x="5668" y="2187"/>
                      <a:pt x="5939" y="2026"/>
                    </a:cubicBezTo>
                    <a:cubicBezTo>
                      <a:pt x="5959" y="2006"/>
                      <a:pt x="5969" y="1996"/>
                      <a:pt x="5979" y="1966"/>
                    </a:cubicBezTo>
                    <a:cubicBezTo>
                      <a:pt x="5979" y="1946"/>
                      <a:pt x="5979" y="1926"/>
                      <a:pt x="5969" y="1906"/>
                    </a:cubicBezTo>
                    <a:lnTo>
                      <a:pt x="5899" y="1796"/>
                    </a:lnTo>
                    <a:lnTo>
                      <a:pt x="5899" y="1796"/>
                    </a:lnTo>
                    <a:cubicBezTo>
                      <a:pt x="5939" y="1806"/>
                      <a:pt x="5979" y="1806"/>
                      <a:pt x="6029" y="1806"/>
                    </a:cubicBezTo>
                    <a:cubicBezTo>
                      <a:pt x="6209" y="1796"/>
                      <a:pt x="6490" y="1756"/>
                      <a:pt x="6780" y="1555"/>
                    </a:cubicBezTo>
                    <a:cubicBezTo>
                      <a:pt x="6800" y="1545"/>
                      <a:pt x="6810" y="1525"/>
                      <a:pt x="6810" y="1505"/>
                    </a:cubicBezTo>
                    <a:cubicBezTo>
                      <a:pt x="6820" y="1485"/>
                      <a:pt x="6810" y="1455"/>
                      <a:pt x="6800" y="1435"/>
                    </a:cubicBezTo>
                    <a:lnTo>
                      <a:pt x="6720" y="1345"/>
                    </a:lnTo>
                    <a:cubicBezTo>
                      <a:pt x="6760" y="1345"/>
                      <a:pt x="6810" y="1345"/>
                      <a:pt x="6850" y="1335"/>
                    </a:cubicBezTo>
                    <a:cubicBezTo>
                      <a:pt x="7030" y="1325"/>
                      <a:pt x="7301" y="1275"/>
                      <a:pt x="7581" y="1085"/>
                    </a:cubicBezTo>
                    <a:cubicBezTo>
                      <a:pt x="7601" y="1075"/>
                      <a:pt x="7621" y="1055"/>
                      <a:pt x="7621" y="1035"/>
                    </a:cubicBezTo>
                    <a:cubicBezTo>
                      <a:pt x="7621" y="1005"/>
                      <a:pt x="7621" y="985"/>
                      <a:pt x="7611" y="965"/>
                    </a:cubicBezTo>
                    <a:lnTo>
                      <a:pt x="7531" y="864"/>
                    </a:lnTo>
                    <a:lnTo>
                      <a:pt x="7531" y="864"/>
                    </a:lnTo>
                    <a:cubicBezTo>
                      <a:pt x="7551" y="869"/>
                      <a:pt x="7571" y="872"/>
                      <a:pt x="7593" y="872"/>
                    </a:cubicBezTo>
                    <a:cubicBezTo>
                      <a:pt x="7614" y="872"/>
                      <a:pt x="7636" y="869"/>
                      <a:pt x="7661" y="864"/>
                    </a:cubicBezTo>
                    <a:cubicBezTo>
                      <a:pt x="7862" y="864"/>
                      <a:pt x="8943" y="274"/>
                      <a:pt x="9153" y="153"/>
                    </a:cubicBezTo>
                    <a:cubicBezTo>
                      <a:pt x="9193" y="133"/>
                      <a:pt x="9204" y="93"/>
                      <a:pt x="9193" y="63"/>
                    </a:cubicBezTo>
                    <a:cubicBezTo>
                      <a:pt x="9185" y="22"/>
                      <a:pt x="9149" y="1"/>
                      <a:pt x="91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2" name="Google Shape;9802;p69"/>
              <p:cNvSpPr/>
              <p:nvPr/>
            </p:nvSpPr>
            <p:spPr>
              <a:xfrm>
                <a:off x="5216325" y="1357375"/>
                <a:ext cx="22560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405" extrusionOk="0">
                    <a:moveTo>
                      <a:pt x="5260" y="0"/>
                    </a:moveTo>
                    <a:cubicBezTo>
                      <a:pt x="4962" y="0"/>
                      <a:pt x="4730" y="86"/>
                      <a:pt x="4587" y="181"/>
                    </a:cubicBezTo>
                    <a:cubicBezTo>
                      <a:pt x="4507" y="232"/>
                      <a:pt x="4447" y="282"/>
                      <a:pt x="4417" y="322"/>
                    </a:cubicBezTo>
                    <a:cubicBezTo>
                      <a:pt x="4377" y="352"/>
                      <a:pt x="4357" y="382"/>
                      <a:pt x="4357" y="382"/>
                    </a:cubicBezTo>
                    <a:lnTo>
                      <a:pt x="4337" y="71"/>
                    </a:lnTo>
                    <a:cubicBezTo>
                      <a:pt x="4177" y="81"/>
                      <a:pt x="4036" y="121"/>
                      <a:pt x="3916" y="161"/>
                    </a:cubicBezTo>
                    <a:cubicBezTo>
                      <a:pt x="3796" y="211"/>
                      <a:pt x="3706" y="272"/>
                      <a:pt x="3646" y="332"/>
                    </a:cubicBezTo>
                    <a:cubicBezTo>
                      <a:pt x="3606" y="362"/>
                      <a:pt x="3576" y="392"/>
                      <a:pt x="3556" y="422"/>
                    </a:cubicBezTo>
                    <a:cubicBezTo>
                      <a:pt x="3536" y="442"/>
                      <a:pt x="3516" y="472"/>
                      <a:pt x="3496" y="492"/>
                    </a:cubicBezTo>
                    <a:cubicBezTo>
                      <a:pt x="3466" y="532"/>
                      <a:pt x="3456" y="562"/>
                      <a:pt x="3456" y="562"/>
                    </a:cubicBezTo>
                    <a:lnTo>
                      <a:pt x="3365" y="262"/>
                    </a:lnTo>
                    <a:cubicBezTo>
                      <a:pt x="3285" y="282"/>
                      <a:pt x="3215" y="302"/>
                      <a:pt x="3145" y="332"/>
                    </a:cubicBezTo>
                    <a:cubicBezTo>
                      <a:pt x="3085" y="362"/>
                      <a:pt x="3025" y="392"/>
                      <a:pt x="2965" y="422"/>
                    </a:cubicBezTo>
                    <a:cubicBezTo>
                      <a:pt x="2915" y="462"/>
                      <a:pt x="2875" y="492"/>
                      <a:pt x="2835" y="532"/>
                    </a:cubicBezTo>
                    <a:cubicBezTo>
                      <a:pt x="2795" y="562"/>
                      <a:pt x="2765" y="602"/>
                      <a:pt x="2735" y="632"/>
                    </a:cubicBezTo>
                    <a:cubicBezTo>
                      <a:pt x="2685" y="702"/>
                      <a:pt x="2644" y="762"/>
                      <a:pt x="2624" y="812"/>
                    </a:cubicBezTo>
                    <a:cubicBezTo>
                      <a:pt x="2614" y="852"/>
                      <a:pt x="2604" y="882"/>
                      <a:pt x="2604" y="882"/>
                    </a:cubicBezTo>
                    <a:lnTo>
                      <a:pt x="2454" y="612"/>
                    </a:lnTo>
                    <a:cubicBezTo>
                      <a:pt x="2334" y="652"/>
                      <a:pt x="2204" y="762"/>
                      <a:pt x="2084" y="882"/>
                    </a:cubicBezTo>
                    <a:cubicBezTo>
                      <a:pt x="1703" y="1253"/>
                      <a:pt x="1293" y="1603"/>
                      <a:pt x="842" y="1894"/>
                    </a:cubicBezTo>
                    <a:cubicBezTo>
                      <a:pt x="501" y="2124"/>
                      <a:pt x="161" y="2344"/>
                      <a:pt x="1" y="2405"/>
                    </a:cubicBezTo>
                    <a:lnTo>
                      <a:pt x="9023" y="111"/>
                    </a:lnTo>
                    <a:cubicBezTo>
                      <a:pt x="9015" y="111"/>
                      <a:pt x="8952" y="111"/>
                      <a:pt x="8856" y="111"/>
                    </a:cubicBezTo>
                    <a:cubicBezTo>
                      <a:pt x="8469" y="111"/>
                      <a:pt x="7539" y="117"/>
                      <a:pt x="7411" y="181"/>
                    </a:cubicBezTo>
                    <a:cubicBezTo>
                      <a:pt x="7241" y="262"/>
                      <a:pt x="7151" y="352"/>
                      <a:pt x="7151" y="352"/>
                    </a:cubicBezTo>
                    <a:lnTo>
                      <a:pt x="7191" y="41"/>
                    </a:lnTo>
                    <a:cubicBezTo>
                      <a:pt x="7142" y="36"/>
                      <a:pt x="7095" y="34"/>
                      <a:pt x="7049" y="34"/>
                    </a:cubicBezTo>
                    <a:cubicBezTo>
                      <a:pt x="6811" y="34"/>
                      <a:pt x="6613" y="94"/>
                      <a:pt x="6470" y="161"/>
                    </a:cubicBezTo>
                    <a:cubicBezTo>
                      <a:pt x="6300" y="232"/>
                      <a:pt x="6209" y="322"/>
                      <a:pt x="6209" y="322"/>
                    </a:cubicBezTo>
                    <a:lnTo>
                      <a:pt x="6260" y="11"/>
                    </a:lnTo>
                    <a:cubicBezTo>
                      <a:pt x="6210" y="6"/>
                      <a:pt x="6162" y="4"/>
                      <a:pt x="6115" y="4"/>
                    </a:cubicBezTo>
                    <a:cubicBezTo>
                      <a:pt x="5871" y="4"/>
                      <a:pt x="5671" y="66"/>
                      <a:pt x="5528" y="141"/>
                    </a:cubicBezTo>
                    <a:cubicBezTo>
                      <a:pt x="5448" y="181"/>
                      <a:pt x="5388" y="221"/>
                      <a:pt x="5348" y="262"/>
                    </a:cubicBezTo>
                    <a:cubicBezTo>
                      <a:pt x="5298" y="292"/>
                      <a:pt x="5278" y="312"/>
                      <a:pt x="5278" y="312"/>
                    </a:cubicBezTo>
                    <a:lnTo>
                      <a:pt x="5308" y="1"/>
                    </a:lnTo>
                    <a:cubicBezTo>
                      <a:pt x="5292" y="1"/>
                      <a:pt x="5276" y="0"/>
                      <a:pt x="5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3" name="Google Shape;9803;p69"/>
              <p:cNvSpPr/>
              <p:nvPr/>
            </p:nvSpPr>
            <p:spPr>
              <a:xfrm>
                <a:off x="5213825" y="1355250"/>
                <a:ext cx="230350" cy="64250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2570" extrusionOk="0">
                    <a:moveTo>
                      <a:pt x="6259" y="166"/>
                    </a:moveTo>
                    <a:lnTo>
                      <a:pt x="6229" y="397"/>
                    </a:lnTo>
                    <a:cubicBezTo>
                      <a:pt x="6229" y="427"/>
                      <a:pt x="6239" y="467"/>
                      <a:pt x="6269" y="477"/>
                    </a:cubicBezTo>
                    <a:cubicBezTo>
                      <a:pt x="6287" y="486"/>
                      <a:pt x="6303" y="491"/>
                      <a:pt x="6318" y="491"/>
                    </a:cubicBezTo>
                    <a:cubicBezTo>
                      <a:pt x="6336" y="491"/>
                      <a:pt x="6353" y="483"/>
                      <a:pt x="6370" y="467"/>
                    </a:cubicBezTo>
                    <a:cubicBezTo>
                      <a:pt x="6370" y="467"/>
                      <a:pt x="6450" y="387"/>
                      <a:pt x="6610" y="317"/>
                    </a:cubicBezTo>
                    <a:cubicBezTo>
                      <a:pt x="6730" y="261"/>
                      <a:pt x="6911" y="205"/>
                      <a:pt x="7144" y="205"/>
                    </a:cubicBezTo>
                    <a:cubicBezTo>
                      <a:pt x="7162" y="205"/>
                      <a:pt x="7181" y="206"/>
                      <a:pt x="7201" y="206"/>
                    </a:cubicBezTo>
                    <a:lnTo>
                      <a:pt x="7171" y="427"/>
                    </a:lnTo>
                    <a:cubicBezTo>
                      <a:pt x="7161" y="467"/>
                      <a:pt x="7181" y="497"/>
                      <a:pt x="7211" y="517"/>
                    </a:cubicBezTo>
                    <a:cubicBezTo>
                      <a:pt x="7225" y="520"/>
                      <a:pt x="7239" y="523"/>
                      <a:pt x="7251" y="523"/>
                    </a:cubicBezTo>
                    <a:cubicBezTo>
                      <a:pt x="7273" y="523"/>
                      <a:pt x="7292" y="516"/>
                      <a:pt x="7311" y="497"/>
                    </a:cubicBezTo>
                    <a:cubicBezTo>
                      <a:pt x="7311" y="497"/>
                      <a:pt x="7391" y="417"/>
                      <a:pt x="7551" y="347"/>
                    </a:cubicBezTo>
                    <a:cubicBezTo>
                      <a:pt x="7611" y="317"/>
                      <a:pt x="8012" y="296"/>
                      <a:pt x="8432" y="286"/>
                    </a:cubicBezTo>
                    <a:lnTo>
                      <a:pt x="8432" y="286"/>
                    </a:lnTo>
                    <a:lnTo>
                      <a:pt x="672" y="2259"/>
                    </a:lnTo>
                    <a:cubicBezTo>
                      <a:pt x="772" y="2199"/>
                      <a:pt x="872" y="2129"/>
                      <a:pt x="992" y="2049"/>
                    </a:cubicBezTo>
                    <a:cubicBezTo>
                      <a:pt x="1433" y="1759"/>
                      <a:pt x="1853" y="1418"/>
                      <a:pt x="2244" y="1027"/>
                    </a:cubicBezTo>
                    <a:cubicBezTo>
                      <a:pt x="2344" y="927"/>
                      <a:pt x="2434" y="847"/>
                      <a:pt x="2514" y="807"/>
                    </a:cubicBezTo>
                    <a:lnTo>
                      <a:pt x="2624" y="1007"/>
                    </a:lnTo>
                    <a:cubicBezTo>
                      <a:pt x="2641" y="1032"/>
                      <a:pt x="2664" y="1050"/>
                      <a:pt x="2694" y="1050"/>
                    </a:cubicBezTo>
                    <a:cubicBezTo>
                      <a:pt x="2701" y="1050"/>
                      <a:pt x="2707" y="1049"/>
                      <a:pt x="2714" y="1048"/>
                    </a:cubicBezTo>
                    <a:cubicBezTo>
                      <a:pt x="2744" y="1048"/>
                      <a:pt x="2774" y="1027"/>
                      <a:pt x="2785" y="987"/>
                    </a:cubicBezTo>
                    <a:cubicBezTo>
                      <a:pt x="2785" y="987"/>
                      <a:pt x="2795" y="967"/>
                      <a:pt x="2805" y="927"/>
                    </a:cubicBezTo>
                    <a:cubicBezTo>
                      <a:pt x="2835" y="877"/>
                      <a:pt x="2865" y="827"/>
                      <a:pt x="2905" y="777"/>
                    </a:cubicBezTo>
                    <a:cubicBezTo>
                      <a:pt x="2925" y="747"/>
                      <a:pt x="2955" y="707"/>
                      <a:pt x="2985" y="677"/>
                    </a:cubicBezTo>
                    <a:cubicBezTo>
                      <a:pt x="3025" y="637"/>
                      <a:pt x="3075" y="607"/>
                      <a:pt x="3115" y="577"/>
                    </a:cubicBezTo>
                    <a:cubicBezTo>
                      <a:pt x="3165" y="547"/>
                      <a:pt x="3225" y="517"/>
                      <a:pt x="3275" y="497"/>
                    </a:cubicBezTo>
                    <a:cubicBezTo>
                      <a:pt x="3315" y="477"/>
                      <a:pt x="3365" y="457"/>
                      <a:pt x="3415" y="447"/>
                    </a:cubicBezTo>
                    <a:lnTo>
                      <a:pt x="3475" y="667"/>
                    </a:lnTo>
                    <a:cubicBezTo>
                      <a:pt x="3485" y="697"/>
                      <a:pt x="3516" y="727"/>
                      <a:pt x="3556" y="727"/>
                    </a:cubicBezTo>
                    <a:cubicBezTo>
                      <a:pt x="3586" y="727"/>
                      <a:pt x="3616" y="707"/>
                      <a:pt x="3636" y="677"/>
                    </a:cubicBezTo>
                    <a:cubicBezTo>
                      <a:pt x="3636" y="677"/>
                      <a:pt x="3646" y="657"/>
                      <a:pt x="3666" y="627"/>
                    </a:cubicBezTo>
                    <a:cubicBezTo>
                      <a:pt x="3676" y="607"/>
                      <a:pt x="3696" y="587"/>
                      <a:pt x="3716" y="557"/>
                    </a:cubicBezTo>
                    <a:cubicBezTo>
                      <a:pt x="3736" y="537"/>
                      <a:pt x="3766" y="507"/>
                      <a:pt x="3796" y="487"/>
                    </a:cubicBezTo>
                    <a:cubicBezTo>
                      <a:pt x="3866" y="427"/>
                      <a:pt x="3946" y="367"/>
                      <a:pt x="4046" y="327"/>
                    </a:cubicBezTo>
                    <a:cubicBezTo>
                      <a:pt x="4146" y="286"/>
                      <a:pt x="4257" y="256"/>
                      <a:pt x="4357" y="246"/>
                    </a:cubicBezTo>
                    <a:lnTo>
                      <a:pt x="4377" y="467"/>
                    </a:lnTo>
                    <a:cubicBezTo>
                      <a:pt x="4377" y="507"/>
                      <a:pt x="4407" y="537"/>
                      <a:pt x="4437" y="547"/>
                    </a:cubicBezTo>
                    <a:cubicBezTo>
                      <a:pt x="4442" y="549"/>
                      <a:pt x="4448" y="549"/>
                      <a:pt x="4454" y="549"/>
                    </a:cubicBezTo>
                    <a:cubicBezTo>
                      <a:pt x="4481" y="549"/>
                      <a:pt x="4511" y="533"/>
                      <a:pt x="4527" y="517"/>
                    </a:cubicBezTo>
                    <a:cubicBezTo>
                      <a:pt x="4527" y="507"/>
                      <a:pt x="4547" y="487"/>
                      <a:pt x="4577" y="457"/>
                    </a:cubicBezTo>
                    <a:cubicBezTo>
                      <a:pt x="4597" y="437"/>
                      <a:pt x="4647" y="387"/>
                      <a:pt x="4727" y="337"/>
                    </a:cubicBezTo>
                    <a:cubicBezTo>
                      <a:pt x="4827" y="276"/>
                      <a:pt x="5028" y="176"/>
                      <a:pt x="5318" y="166"/>
                    </a:cubicBezTo>
                    <a:lnTo>
                      <a:pt x="5318" y="166"/>
                    </a:lnTo>
                    <a:lnTo>
                      <a:pt x="5298" y="397"/>
                    </a:lnTo>
                    <a:cubicBezTo>
                      <a:pt x="5298" y="427"/>
                      <a:pt x="5318" y="467"/>
                      <a:pt x="5348" y="477"/>
                    </a:cubicBezTo>
                    <a:cubicBezTo>
                      <a:pt x="5359" y="479"/>
                      <a:pt x="5369" y="481"/>
                      <a:pt x="5378" y="481"/>
                    </a:cubicBezTo>
                    <a:cubicBezTo>
                      <a:pt x="5404" y="481"/>
                      <a:pt x="5426" y="471"/>
                      <a:pt x="5448" y="457"/>
                    </a:cubicBezTo>
                    <a:cubicBezTo>
                      <a:pt x="5448" y="457"/>
                      <a:pt x="5468" y="437"/>
                      <a:pt x="5498" y="407"/>
                    </a:cubicBezTo>
                    <a:cubicBezTo>
                      <a:pt x="5528" y="377"/>
                      <a:pt x="5588" y="337"/>
                      <a:pt x="5669" y="296"/>
                    </a:cubicBezTo>
                    <a:cubicBezTo>
                      <a:pt x="5799" y="236"/>
                      <a:pt x="5999" y="166"/>
                      <a:pt x="6259" y="166"/>
                    </a:cubicBezTo>
                    <a:close/>
                    <a:moveTo>
                      <a:pt x="6232" y="0"/>
                    </a:moveTo>
                    <a:cubicBezTo>
                      <a:pt x="5948" y="0"/>
                      <a:pt x="5727" y="77"/>
                      <a:pt x="5588" y="146"/>
                    </a:cubicBezTo>
                    <a:cubicBezTo>
                      <a:pt x="5548" y="166"/>
                      <a:pt x="5518" y="196"/>
                      <a:pt x="5478" y="216"/>
                    </a:cubicBezTo>
                    <a:lnTo>
                      <a:pt x="5488" y="86"/>
                    </a:lnTo>
                    <a:cubicBezTo>
                      <a:pt x="5488" y="66"/>
                      <a:pt x="5478" y="46"/>
                      <a:pt x="5468" y="26"/>
                    </a:cubicBezTo>
                    <a:cubicBezTo>
                      <a:pt x="5448" y="16"/>
                      <a:pt x="5428" y="6"/>
                      <a:pt x="5408" y="6"/>
                    </a:cubicBezTo>
                    <a:cubicBezTo>
                      <a:pt x="5382" y="5"/>
                      <a:pt x="5356" y="4"/>
                      <a:pt x="5330" y="4"/>
                    </a:cubicBezTo>
                    <a:cubicBezTo>
                      <a:pt x="4992" y="4"/>
                      <a:pt x="4758" y="122"/>
                      <a:pt x="4637" y="196"/>
                    </a:cubicBezTo>
                    <a:cubicBezTo>
                      <a:pt x="4597" y="226"/>
                      <a:pt x="4557" y="246"/>
                      <a:pt x="4527" y="276"/>
                    </a:cubicBezTo>
                    <a:lnTo>
                      <a:pt x="4517" y="146"/>
                    </a:lnTo>
                    <a:cubicBezTo>
                      <a:pt x="4517" y="106"/>
                      <a:pt x="4477" y="66"/>
                      <a:pt x="4437" y="66"/>
                    </a:cubicBezTo>
                    <a:cubicBezTo>
                      <a:pt x="4277" y="76"/>
                      <a:pt x="4126" y="116"/>
                      <a:pt x="3986" y="176"/>
                    </a:cubicBezTo>
                    <a:cubicBezTo>
                      <a:pt x="3866" y="226"/>
                      <a:pt x="3766" y="286"/>
                      <a:pt x="3686" y="357"/>
                    </a:cubicBezTo>
                    <a:cubicBezTo>
                      <a:pt x="3646" y="387"/>
                      <a:pt x="3616" y="417"/>
                      <a:pt x="3596" y="447"/>
                    </a:cubicBezTo>
                    <a:cubicBezTo>
                      <a:pt x="3596" y="447"/>
                      <a:pt x="3586" y="457"/>
                      <a:pt x="3586" y="457"/>
                    </a:cubicBezTo>
                    <a:lnTo>
                      <a:pt x="3546" y="327"/>
                    </a:lnTo>
                    <a:cubicBezTo>
                      <a:pt x="3537" y="292"/>
                      <a:pt x="3506" y="264"/>
                      <a:pt x="3471" y="264"/>
                    </a:cubicBezTo>
                    <a:cubicBezTo>
                      <a:pt x="3466" y="264"/>
                      <a:pt x="3461" y="265"/>
                      <a:pt x="3455" y="266"/>
                    </a:cubicBezTo>
                    <a:cubicBezTo>
                      <a:pt x="3365" y="286"/>
                      <a:pt x="3275" y="317"/>
                      <a:pt x="3215" y="337"/>
                    </a:cubicBezTo>
                    <a:cubicBezTo>
                      <a:pt x="3145" y="367"/>
                      <a:pt x="3085" y="407"/>
                      <a:pt x="3025" y="437"/>
                    </a:cubicBezTo>
                    <a:cubicBezTo>
                      <a:pt x="2975" y="477"/>
                      <a:pt x="2925" y="517"/>
                      <a:pt x="2875" y="557"/>
                    </a:cubicBezTo>
                    <a:cubicBezTo>
                      <a:pt x="2835" y="597"/>
                      <a:pt x="2795" y="637"/>
                      <a:pt x="2764" y="667"/>
                    </a:cubicBezTo>
                    <a:cubicBezTo>
                      <a:pt x="2744" y="707"/>
                      <a:pt x="2714" y="747"/>
                      <a:pt x="2694" y="787"/>
                    </a:cubicBezTo>
                    <a:lnTo>
                      <a:pt x="2624" y="657"/>
                    </a:lnTo>
                    <a:cubicBezTo>
                      <a:pt x="2609" y="626"/>
                      <a:pt x="2582" y="613"/>
                      <a:pt x="2552" y="613"/>
                    </a:cubicBezTo>
                    <a:cubicBezTo>
                      <a:pt x="2543" y="613"/>
                      <a:pt x="2534" y="615"/>
                      <a:pt x="2524" y="617"/>
                    </a:cubicBezTo>
                    <a:cubicBezTo>
                      <a:pt x="2414" y="657"/>
                      <a:pt x="2274" y="757"/>
                      <a:pt x="2124" y="907"/>
                    </a:cubicBezTo>
                    <a:cubicBezTo>
                      <a:pt x="1743" y="1288"/>
                      <a:pt x="1332" y="1628"/>
                      <a:pt x="902" y="1909"/>
                    </a:cubicBezTo>
                    <a:cubicBezTo>
                      <a:pt x="371" y="2259"/>
                      <a:pt x="161" y="2379"/>
                      <a:pt x="71" y="2409"/>
                    </a:cubicBezTo>
                    <a:cubicBezTo>
                      <a:pt x="31" y="2429"/>
                      <a:pt x="1" y="2470"/>
                      <a:pt x="21" y="2510"/>
                    </a:cubicBezTo>
                    <a:cubicBezTo>
                      <a:pt x="31" y="2550"/>
                      <a:pt x="61" y="2570"/>
                      <a:pt x="101" y="2570"/>
                    </a:cubicBezTo>
                    <a:lnTo>
                      <a:pt x="121" y="2570"/>
                    </a:lnTo>
                    <a:lnTo>
                      <a:pt x="9143" y="276"/>
                    </a:lnTo>
                    <a:cubicBezTo>
                      <a:pt x="9183" y="266"/>
                      <a:pt x="9214" y="226"/>
                      <a:pt x="9203" y="186"/>
                    </a:cubicBezTo>
                    <a:cubicBezTo>
                      <a:pt x="9203" y="146"/>
                      <a:pt x="9163" y="116"/>
                      <a:pt x="9123" y="116"/>
                    </a:cubicBezTo>
                    <a:cubicBezTo>
                      <a:pt x="9108" y="114"/>
                      <a:pt x="9009" y="112"/>
                      <a:pt x="8867" y="112"/>
                    </a:cubicBezTo>
                    <a:cubicBezTo>
                      <a:pt x="8438" y="112"/>
                      <a:pt x="7614" y="129"/>
                      <a:pt x="7471" y="196"/>
                    </a:cubicBezTo>
                    <a:cubicBezTo>
                      <a:pt x="7431" y="216"/>
                      <a:pt x="7391" y="236"/>
                      <a:pt x="7361" y="256"/>
                    </a:cubicBezTo>
                    <a:lnTo>
                      <a:pt x="7381" y="136"/>
                    </a:lnTo>
                    <a:cubicBezTo>
                      <a:pt x="7381" y="116"/>
                      <a:pt x="7371" y="86"/>
                      <a:pt x="7361" y="76"/>
                    </a:cubicBezTo>
                    <a:cubicBezTo>
                      <a:pt x="7351" y="56"/>
                      <a:pt x="7321" y="46"/>
                      <a:pt x="7301" y="46"/>
                    </a:cubicBezTo>
                    <a:cubicBezTo>
                      <a:pt x="7243" y="39"/>
                      <a:pt x="7187" y="36"/>
                      <a:pt x="7134" y="36"/>
                    </a:cubicBezTo>
                    <a:cubicBezTo>
                      <a:pt x="6874" y="36"/>
                      <a:pt x="6673" y="108"/>
                      <a:pt x="6540" y="166"/>
                    </a:cubicBezTo>
                    <a:cubicBezTo>
                      <a:pt x="6490" y="186"/>
                      <a:pt x="6460" y="206"/>
                      <a:pt x="6420" y="226"/>
                    </a:cubicBezTo>
                    <a:lnTo>
                      <a:pt x="6440" y="106"/>
                    </a:lnTo>
                    <a:cubicBezTo>
                      <a:pt x="6440" y="86"/>
                      <a:pt x="6440" y="56"/>
                      <a:pt x="6420" y="46"/>
                    </a:cubicBezTo>
                    <a:cubicBezTo>
                      <a:pt x="6410" y="26"/>
                      <a:pt x="6390" y="16"/>
                      <a:pt x="6370" y="6"/>
                    </a:cubicBezTo>
                    <a:cubicBezTo>
                      <a:pt x="6322" y="2"/>
                      <a:pt x="6276" y="0"/>
                      <a:pt x="62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4" name="Google Shape;9804;p69"/>
              <p:cNvSpPr/>
              <p:nvPr/>
            </p:nvSpPr>
            <p:spPr>
              <a:xfrm>
                <a:off x="5192800" y="1233400"/>
                <a:ext cx="2205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875" extrusionOk="0">
                    <a:moveTo>
                      <a:pt x="96" y="1"/>
                    </a:moveTo>
                    <a:cubicBezTo>
                      <a:pt x="76" y="1"/>
                      <a:pt x="56" y="8"/>
                      <a:pt x="40" y="23"/>
                    </a:cubicBezTo>
                    <a:cubicBezTo>
                      <a:pt x="0" y="53"/>
                      <a:pt x="0" y="103"/>
                      <a:pt x="40" y="143"/>
                    </a:cubicBezTo>
                    <a:lnTo>
                      <a:pt x="731" y="844"/>
                    </a:lnTo>
                    <a:cubicBezTo>
                      <a:pt x="741" y="864"/>
                      <a:pt x="772" y="874"/>
                      <a:pt x="792" y="874"/>
                    </a:cubicBezTo>
                    <a:cubicBezTo>
                      <a:pt x="812" y="874"/>
                      <a:pt x="832" y="864"/>
                      <a:pt x="852" y="844"/>
                    </a:cubicBezTo>
                    <a:cubicBezTo>
                      <a:pt x="882" y="814"/>
                      <a:pt x="882" y="764"/>
                      <a:pt x="852" y="724"/>
                    </a:cubicBezTo>
                    <a:lnTo>
                      <a:pt x="151" y="23"/>
                    </a:lnTo>
                    <a:cubicBezTo>
                      <a:pt x="136" y="8"/>
                      <a:pt x="116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5" name="Google Shape;9805;p69"/>
              <p:cNvSpPr/>
              <p:nvPr/>
            </p:nvSpPr>
            <p:spPr>
              <a:xfrm>
                <a:off x="5191050" y="1195850"/>
                <a:ext cx="26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042" h="1025" extrusionOk="0">
                    <a:moveTo>
                      <a:pt x="87" y="1"/>
                    </a:moveTo>
                    <a:cubicBezTo>
                      <a:pt x="65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892" y="1005"/>
                    </a:lnTo>
                    <a:cubicBezTo>
                      <a:pt x="912" y="1025"/>
                      <a:pt x="932" y="1025"/>
                      <a:pt x="952" y="1025"/>
                    </a:cubicBezTo>
                    <a:cubicBezTo>
                      <a:pt x="972" y="1025"/>
                      <a:pt x="992" y="1025"/>
                      <a:pt x="1012" y="1005"/>
                    </a:cubicBezTo>
                    <a:cubicBezTo>
                      <a:pt x="1042" y="975"/>
                      <a:pt x="1042" y="914"/>
                      <a:pt x="1012" y="884"/>
                    </a:cubicBezTo>
                    <a:lnTo>
                      <a:pt x="151" y="23"/>
                    </a:lnTo>
                    <a:cubicBezTo>
                      <a:pt x="131" y="8"/>
                      <a:pt x="108" y="1"/>
                      <a:pt x="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6" name="Google Shape;9806;p69"/>
              <p:cNvSpPr/>
              <p:nvPr/>
            </p:nvSpPr>
            <p:spPr>
              <a:xfrm>
                <a:off x="5195800" y="1158800"/>
                <a:ext cx="24050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62" h="955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53"/>
                      <a:pt x="1" y="113"/>
                      <a:pt x="31" y="143"/>
                    </a:cubicBezTo>
                    <a:lnTo>
                      <a:pt x="812" y="934"/>
                    </a:lnTo>
                    <a:cubicBezTo>
                      <a:pt x="822" y="954"/>
                      <a:pt x="842" y="954"/>
                      <a:pt x="872" y="954"/>
                    </a:cubicBezTo>
                    <a:cubicBezTo>
                      <a:pt x="892" y="954"/>
                      <a:pt x="912" y="954"/>
                      <a:pt x="922" y="934"/>
                    </a:cubicBezTo>
                    <a:cubicBezTo>
                      <a:pt x="962" y="904"/>
                      <a:pt x="962" y="854"/>
                      <a:pt x="922" y="814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7" name="Google Shape;9807;p69"/>
              <p:cNvSpPr/>
              <p:nvPr/>
            </p:nvSpPr>
            <p:spPr>
              <a:xfrm>
                <a:off x="5204575" y="1122825"/>
                <a:ext cx="180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22" h="702" extrusionOk="0">
                    <a:moveTo>
                      <a:pt x="95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0" y="60"/>
                      <a:pt x="0" y="110"/>
                      <a:pt x="40" y="140"/>
                    </a:cubicBezTo>
                    <a:lnTo>
                      <a:pt x="571" y="681"/>
                    </a:lnTo>
                    <a:cubicBezTo>
                      <a:pt x="591" y="701"/>
                      <a:pt x="611" y="701"/>
                      <a:pt x="631" y="701"/>
                    </a:cubicBezTo>
                    <a:cubicBezTo>
                      <a:pt x="651" y="701"/>
                      <a:pt x="671" y="701"/>
                      <a:pt x="691" y="681"/>
                    </a:cubicBezTo>
                    <a:cubicBezTo>
                      <a:pt x="721" y="651"/>
                      <a:pt x="721" y="591"/>
                      <a:pt x="691" y="561"/>
                    </a:cubicBezTo>
                    <a:lnTo>
                      <a:pt x="150" y="30"/>
                    </a:lnTo>
                    <a:cubicBezTo>
                      <a:pt x="135" y="10"/>
                      <a:pt x="115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8" name="Google Shape;9808;p69"/>
              <p:cNvSpPr/>
              <p:nvPr/>
            </p:nvSpPr>
            <p:spPr>
              <a:xfrm>
                <a:off x="5216325" y="1086700"/>
                <a:ext cx="9300" cy="8850"/>
              </a:xfrm>
              <a:custGeom>
                <a:avLst/>
                <a:gdLst/>
                <a:ahLst/>
                <a:cxnLst/>
                <a:rect l="l" t="t" r="r" b="b"/>
                <a:pathLst>
                  <a:path w="372" h="354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63"/>
                      <a:pt x="1" y="113"/>
                      <a:pt x="31" y="143"/>
                    </a:cubicBezTo>
                    <a:lnTo>
                      <a:pt x="221" y="334"/>
                    </a:lnTo>
                    <a:cubicBezTo>
                      <a:pt x="241" y="344"/>
                      <a:pt x="261" y="354"/>
                      <a:pt x="281" y="354"/>
                    </a:cubicBezTo>
                    <a:cubicBezTo>
                      <a:pt x="301" y="354"/>
                      <a:pt x="331" y="344"/>
                      <a:pt x="341" y="334"/>
                    </a:cubicBezTo>
                    <a:cubicBezTo>
                      <a:pt x="371" y="293"/>
                      <a:pt x="371" y="243"/>
                      <a:pt x="341" y="213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9" name="Google Shape;9809;p69"/>
              <p:cNvSpPr/>
              <p:nvPr/>
            </p:nvSpPr>
            <p:spPr>
              <a:xfrm>
                <a:off x="5197300" y="1271275"/>
                <a:ext cx="15300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61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1" y="60"/>
                      <a:pt x="1" y="111"/>
                      <a:pt x="31" y="141"/>
                    </a:cubicBezTo>
                    <a:lnTo>
                      <a:pt x="461" y="581"/>
                    </a:lnTo>
                    <a:cubicBezTo>
                      <a:pt x="481" y="601"/>
                      <a:pt x="501" y="611"/>
                      <a:pt x="521" y="611"/>
                    </a:cubicBezTo>
                    <a:cubicBezTo>
                      <a:pt x="541" y="611"/>
                      <a:pt x="561" y="601"/>
                      <a:pt x="582" y="581"/>
                    </a:cubicBezTo>
                    <a:cubicBezTo>
                      <a:pt x="612" y="551"/>
                      <a:pt x="612" y="501"/>
                      <a:pt x="582" y="46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0" name="Google Shape;9810;p69"/>
              <p:cNvSpPr/>
              <p:nvPr/>
            </p:nvSpPr>
            <p:spPr>
              <a:xfrm>
                <a:off x="5269150" y="1306000"/>
                <a:ext cx="73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2" h="535" extrusionOk="0">
                    <a:moveTo>
                      <a:pt x="95" y="1"/>
                    </a:moveTo>
                    <a:cubicBezTo>
                      <a:pt x="87" y="1"/>
                      <a:pt x="79" y="2"/>
                      <a:pt x="71" y="3"/>
                    </a:cubicBezTo>
                    <a:cubicBezTo>
                      <a:pt x="31" y="13"/>
                      <a:pt x="1" y="63"/>
                      <a:pt x="21" y="103"/>
                    </a:cubicBezTo>
                    <a:lnTo>
                      <a:pt x="121" y="474"/>
                    </a:lnTo>
                    <a:cubicBezTo>
                      <a:pt x="131" y="514"/>
                      <a:pt x="161" y="534"/>
                      <a:pt x="201" y="534"/>
                    </a:cubicBezTo>
                    <a:lnTo>
                      <a:pt x="221" y="534"/>
                    </a:lnTo>
                    <a:cubicBezTo>
                      <a:pt x="271" y="514"/>
                      <a:pt x="291" y="474"/>
                      <a:pt x="281" y="424"/>
                    </a:cubicBezTo>
                    <a:lnTo>
                      <a:pt x="181" y="63"/>
                    </a:lnTo>
                    <a:cubicBezTo>
                      <a:pt x="164" y="22"/>
                      <a:pt x="134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1" name="Google Shape;9811;p69"/>
              <p:cNvSpPr/>
              <p:nvPr/>
            </p:nvSpPr>
            <p:spPr>
              <a:xfrm>
                <a:off x="5284175" y="1277475"/>
                <a:ext cx="8800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44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171" y="684"/>
                    </a:lnTo>
                    <a:cubicBezTo>
                      <a:pt x="181" y="724"/>
                      <a:pt x="221" y="744"/>
                      <a:pt x="251" y="744"/>
                    </a:cubicBezTo>
                    <a:lnTo>
                      <a:pt x="281" y="744"/>
                    </a:lnTo>
                    <a:cubicBezTo>
                      <a:pt x="321" y="724"/>
                      <a:pt x="351" y="684"/>
                      <a:pt x="331" y="634"/>
                    </a:cubicBezTo>
                    <a:lnTo>
                      <a:pt x="171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2" name="Google Shape;9812;p69"/>
              <p:cNvSpPr/>
              <p:nvPr/>
            </p:nvSpPr>
            <p:spPr>
              <a:xfrm>
                <a:off x="5299700" y="1249075"/>
                <a:ext cx="9525" cy="207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829" extrusionOk="0">
                    <a:moveTo>
                      <a:pt x="101" y="1"/>
                    </a:moveTo>
                    <a:cubicBezTo>
                      <a:pt x="91" y="1"/>
                      <a:pt x="81" y="3"/>
                      <a:pt x="71" y="7"/>
                    </a:cubicBezTo>
                    <a:cubicBezTo>
                      <a:pt x="30" y="17"/>
                      <a:pt x="0" y="67"/>
                      <a:pt x="20" y="107"/>
                    </a:cubicBezTo>
                    <a:lnTo>
                      <a:pt x="201" y="768"/>
                    </a:lnTo>
                    <a:cubicBezTo>
                      <a:pt x="211" y="798"/>
                      <a:pt x="251" y="828"/>
                      <a:pt x="281" y="828"/>
                    </a:cubicBezTo>
                    <a:cubicBezTo>
                      <a:pt x="291" y="828"/>
                      <a:pt x="301" y="828"/>
                      <a:pt x="311" y="818"/>
                    </a:cubicBezTo>
                    <a:cubicBezTo>
                      <a:pt x="351" y="808"/>
                      <a:pt x="381" y="768"/>
                      <a:pt x="361" y="718"/>
                    </a:cubicBezTo>
                    <a:lnTo>
                      <a:pt x="181" y="67"/>
                    </a:lnTo>
                    <a:cubicBezTo>
                      <a:pt x="165" y="28"/>
                      <a:pt x="137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3" name="Google Shape;9813;p69"/>
              <p:cNvSpPr/>
              <p:nvPr/>
            </p:nvSpPr>
            <p:spPr>
              <a:xfrm>
                <a:off x="5319975" y="1225050"/>
                <a:ext cx="9800" cy="217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868" extrusionOk="0">
                    <a:moveTo>
                      <a:pt x="102" y="0"/>
                    </a:moveTo>
                    <a:cubicBezTo>
                      <a:pt x="92" y="0"/>
                      <a:pt x="82" y="2"/>
                      <a:pt x="71" y="7"/>
                    </a:cubicBezTo>
                    <a:cubicBezTo>
                      <a:pt x="31" y="17"/>
                      <a:pt x="1" y="57"/>
                      <a:pt x="21" y="107"/>
                    </a:cubicBezTo>
                    <a:lnTo>
                      <a:pt x="221" y="808"/>
                    </a:lnTo>
                    <a:cubicBezTo>
                      <a:pt x="231" y="838"/>
                      <a:pt x="261" y="868"/>
                      <a:pt x="301" y="868"/>
                    </a:cubicBezTo>
                    <a:cubicBezTo>
                      <a:pt x="301" y="868"/>
                      <a:pt x="311" y="858"/>
                      <a:pt x="321" y="858"/>
                    </a:cubicBezTo>
                    <a:cubicBezTo>
                      <a:pt x="361" y="848"/>
                      <a:pt x="391" y="798"/>
                      <a:pt x="381" y="758"/>
                    </a:cubicBezTo>
                    <a:lnTo>
                      <a:pt x="181" y="57"/>
                    </a:lnTo>
                    <a:cubicBezTo>
                      <a:pt x="165" y="26"/>
                      <a:pt x="137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4" name="Google Shape;9814;p69"/>
              <p:cNvSpPr/>
              <p:nvPr/>
            </p:nvSpPr>
            <p:spPr>
              <a:xfrm>
                <a:off x="5343500" y="1203375"/>
                <a:ext cx="8800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34" extrusionOk="0">
                    <a:moveTo>
                      <a:pt x="90" y="1"/>
                    </a:moveTo>
                    <a:cubicBezTo>
                      <a:pt x="84" y="1"/>
                      <a:pt x="78" y="1"/>
                      <a:pt x="71" y="3"/>
                    </a:cubicBezTo>
                    <a:cubicBezTo>
                      <a:pt x="31" y="23"/>
                      <a:pt x="1" y="63"/>
                      <a:pt x="21" y="113"/>
                    </a:cubicBezTo>
                    <a:lnTo>
                      <a:pt x="181" y="674"/>
                    </a:lnTo>
                    <a:cubicBezTo>
                      <a:pt x="191" y="714"/>
                      <a:pt x="221" y="734"/>
                      <a:pt x="261" y="734"/>
                    </a:cubicBezTo>
                    <a:lnTo>
                      <a:pt x="281" y="734"/>
                    </a:lnTo>
                    <a:cubicBezTo>
                      <a:pt x="321" y="714"/>
                      <a:pt x="351" y="674"/>
                      <a:pt x="341" y="623"/>
                    </a:cubicBezTo>
                    <a:lnTo>
                      <a:pt x="181" y="63"/>
                    </a:lnTo>
                    <a:cubicBezTo>
                      <a:pt x="164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5" name="Google Shape;9815;p69"/>
              <p:cNvSpPr/>
              <p:nvPr/>
            </p:nvSpPr>
            <p:spPr>
              <a:xfrm>
                <a:off x="5368300" y="1183850"/>
                <a:ext cx="8525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714" extrusionOk="0">
                    <a:moveTo>
                      <a:pt x="90" y="1"/>
                    </a:moveTo>
                    <a:cubicBezTo>
                      <a:pt x="83" y="1"/>
                      <a:pt x="77" y="1"/>
                      <a:pt x="70" y="2"/>
                    </a:cubicBezTo>
                    <a:cubicBezTo>
                      <a:pt x="30" y="23"/>
                      <a:pt x="0" y="63"/>
                      <a:pt x="20" y="113"/>
                    </a:cubicBezTo>
                    <a:lnTo>
                      <a:pt x="171" y="653"/>
                    </a:lnTo>
                    <a:cubicBezTo>
                      <a:pt x="181" y="683"/>
                      <a:pt x="211" y="713"/>
                      <a:pt x="251" y="713"/>
                    </a:cubicBezTo>
                    <a:cubicBezTo>
                      <a:pt x="261" y="713"/>
                      <a:pt x="271" y="703"/>
                      <a:pt x="271" y="703"/>
                    </a:cubicBezTo>
                    <a:cubicBezTo>
                      <a:pt x="321" y="693"/>
                      <a:pt x="341" y="643"/>
                      <a:pt x="331" y="603"/>
                    </a:cubicBezTo>
                    <a:lnTo>
                      <a:pt x="181" y="63"/>
                    </a:lnTo>
                    <a:cubicBezTo>
                      <a:pt x="163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6" name="Google Shape;9816;p69"/>
              <p:cNvSpPr/>
              <p:nvPr/>
            </p:nvSpPr>
            <p:spPr>
              <a:xfrm>
                <a:off x="5016550" y="1142175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1"/>
                    </a:moveTo>
                    <a:cubicBezTo>
                      <a:pt x="51" y="1"/>
                      <a:pt x="18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52" y="358"/>
                    </a:lnTo>
                    <a:lnTo>
                      <a:pt x="782" y="358"/>
                    </a:lnTo>
                    <a:cubicBezTo>
                      <a:pt x="812" y="358"/>
                      <a:pt x="852" y="338"/>
                      <a:pt x="862" y="298"/>
                    </a:cubicBezTo>
                    <a:cubicBezTo>
                      <a:pt x="872" y="258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3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7" name="Google Shape;9817;p69"/>
              <p:cNvSpPr/>
              <p:nvPr/>
            </p:nvSpPr>
            <p:spPr>
              <a:xfrm>
                <a:off x="5030825" y="1183100"/>
                <a:ext cx="218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63" extrusionOk="0">
                    <a:moveTo>
                      <a:pt x="94" y="1"/>
                    </a:moveTo>
                    <a:cubicBezTo>
                      <a:pt x="58" y="1"/>
                      <a:pt x="19" y="28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761" y="353"/>
                    </a:lnTo>
                    <a:cubicBezTo>
                      <a:pt x="761" y="363"/>
                      <a:pt x="771" y="363"/>
                      <a:pt x="781" y="363"/>
                    </a:cubicBezTo>
                    <a:cubicBezTo>
                      <a:pt x="812" y="363"/>
                      <a:pt x="852" y="333"/>
                      <a:pt x="862" y="303"/>
                    </a:cubicBezTo>
                    <a:cubicBezTo>
                      <a:pt x="872" y="253"/>
                      <a:pt x="842" y="213"/>
                      <a:pt x="801" y="193"/>
                    </a:cubicBezTo>
                    <a:lnTo>
                      <a:pt x="111" y="2"/>
                    </a:lnTo>
                    <a:cubicBezTo>
                      <a:pt x="105" y="1"/>
                      <a:pt x="100" y="1"/>
                      <a:pt x="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8" name="Google Shape;9818;p69"/>
              <p:cNvSpPr/>
              <p:nvPr/>
            </p:nvSpPr>
            <p:spPr>
              <a:xfrm>
                <a:off x="5050350" y="1221050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0"/>
                    </a:moveTo>
                    <a:cubicBezTo>
                      <a:pt x="51" y="0"/>
                      <a:pt x="18" y="25"/>
                      <a:pt x="10" y="57"/>
                    </a:cubicBezTo>
                    <a:cubicBezTo>
                      <a:pt x="0" y="107"/>
                      <a:pt x="20" y="15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12" y="357"/>
                      <a:pt x="852" y="337"/>
                      <a:pt x="862" y="297"/>
                    </a:cubicBezTo>
                    <a:cubicBezTo>
                      <a:pt x="872" y="257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9" name="Google Shape;9819;p69"/>
              <p:cNvSpPr/>
              <p:nvPr/>
            </p:nvSpPr>
            <p:spPr>
              <a:xfrm>
                <a:off x="5076375" y="1255450"/>
                <a:ext cx="2182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63" extrusionOk="0">
                    <a:moveTo>
                      <a:pt x="95" y="1"/>
                    </a:moveTo>
                    <a:cubicBezTo>
                      <a:pt x="59" y="1"/>
                      <a:pt x="20" y="28"/>
                      <a:pt x="11" y="63"/>
                    </a:cubicBezTo>
                    <a:cubicBezTo>
                      <a:pt x="1" y="113"/>
                      <a:pt x="2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72" y="253"/>
                      <a:pt x="852" y="213"/>
                      <a:pt x="802" y="203"/>
                    </a:cubicBezTo>
                    <a:lnTo>
                      <a:pt x="111" y="2"/>
                    </a:lnTo>
                    <a:cubicBezTo>
                      <a:pt x="106" y="1"/>
                      <a:pt x="100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0" name="Google Shape;9820;p69"/>
              <p:cNvSpPr/>
              <p:nvPr/>
            </p:nvSpPr>
            <p:spPr>
              <a:xfrm>
                <a:off x="5104425" y="1288750"/>
                <a:ext cx="220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63" extrusionOk="0">
                    <a:moveTo>
                      <a:pt x="101" y="0"/>
                    </a:moveTo>
                    <a:cubicBezTo>
                      <a:pt x="60" y="0"/>
                      <a:pt x="28" y="28"/>
                      <a:pt x="11" y="62"/>
                    </a:cubicBezTo>
                    <a:cubicBezTo>
                      <a:pt x="0" y="113"/>
                      <a:pt x="3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82" y="253"/>
                      <a:pt x="852" y="213"/>
                      <a:pt x="812" y="203"/>
                    </a:cubicBezTo>
                    <a:lnTo>
                      <a:pt x="121" y="2"/>
                    </a:lnTo>
                    <a:cubicBezTo>
                      <a:pt x="114" y="1"/>
                      <a:pt x="108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1" name="Google Shape;9821;p69"/>
              <p:cNvSpPr/>
              <p:nvPr/>
            </p:nvSpPr>
            <p:spPr>
              <a:xfrm>
                <a:off x="5134475" y="1322275"/>
                <a:ext cx="17050" cy="76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304" extrusionOk="0">
                    <a:moveTo>
                      <a:pt x="90" y="1"/>
                    </a:moveTo>
                    <a:cubicBezTo>
                      <a:pt x="55" y="1"/>
                      <a:pt x="19" y="22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561" y="304"/>
                    </a:lnTo>
                    <a:lnTo>
                      <a:pt x="591" y="304"/>
                    </a:lnTo>
                    <a:cubicBezTo>
                      <a:pt x="621" y="304"/>
                      <a:pt x="661" y="274"/>
                      <a:pt x="671" y="244"/>
                    </a:cubicBezTo>
                    <a:cubicBezTo>
                      <a:pt x="681" y="193"/>
                      <a:pt x="651" y="153"/>
                      <a:pt x="611" y="133"/>
                    </a:cubicBezTo>
                    <a:lnTo>
                      <a:pt x="110" y="3"/>
                    </a:lnTo>
                    <a:cubicBezTo>
                      <a:pt x="104" y="2"/>
                      <a:pt x="97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2" name="Google Shape;9822;p69"/>
              <p:cNvSpPr/>
              <p:nvPr/>
            </p:nvSpPr>
            <p:spPr>
              <a:xfrm>
                <a:off x="5039325" y="1077700"/>
                <a:ext cx="905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4" extrusionOk="0">
                    <a:moveTo>
                      <a:pt x="272" y="1"/>
                    </a:moveTo>
                    <a:cubicBezTo>
                      <a:pt x="231" y="1"/>
                      <a:pt x="200" y="28"/>
                      <a:pt x="191" y="63"/>
                    </a:cubicBezTo>
                    <a:lnTo>
                      <a:pt x="11" y="764"/>
                    </a:lnTo>
                    <a:cubicBezTo>
                      <a:pt x="1" y="804"/>
                      <a:pt x="31" y="854"/>
                      <a:pt x="71" y="864"/>
                    </a:cubicBezTo>
                    <a:lnTo>
                      <a:pt x="91" y="864"/>
                    </a:lnTo>
                    <a:cubicBezTo>
                      <a:pt x="131" y="864"/>
                      <a:pt x="161" y="844"/>
                      <a:pt x="171" y="80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5" y="1"/>
                      <a:pt x="278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3" name="Google Shape;9823;p69"/>
              <p:cNvSpPr/>
              <p:nvPr/>
            </p:nvSpPr>
            <p:spPr>
              <a:xfrm>
                <a:off x="5069625" y="1108725"/>
                <a:ext cx="9050" cy="21625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5" extrusionOk="0">
                    <a:moveTo>
                      <a:pt x="267" y="1"/>
                    </a:moveTo>
                    <a:cubicBezTo>
                      <a:pt x="228" y="1"/>
                      <a:pt x="197" y="22"/>
                      <a:pt x="181" y="63"/>
                    </a:cubicBezTo>
                    <a:lnTo>
                      <a:pt x="11" y="754"/>
                    </a:lnTo>
                    <a:cubicBezTo>
                      <a:pt x="1" y="804"/>
                      <a:pt x="31" y="844"/>
                      <a:pt x="71" y="854"/>
                    </a:cubicBezTo>
                    <a:cubicBezTo>
                      <a:pt x="81" y="864"/>
                      <a:pt x="91" y="864"/>
                      <a:pt x="91" y="864"/>
                    </a:cubicBezTo>
                    <a:cubicBezTo>
                      <a:pt x="131" y="864"/>
                      <a:pt x="161" y="834"/>
                      <a:pt x="171" y="79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3" y="2"/>
                      <a:pt x="275" y="1"/>
                      <a:pt x="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4" name="Google Shape;9824;p69"/>
              <p:cNvSpPr/>
              <p:nvPr/>
            </p:nvSpPr>
            <p:spPr>
              <a:xfrm>
                <a:off x="5098175" y="11413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65" y="0"/>
                    </a:moveTo>
                    <a:cubicBezTo>
                      <a:pt x="230" y="0"/>
                      <a:pt x="198" y="27"/>
                      <a:pt x="180" y="62"/>
                    </a:cubicBezTo>
                    <a:lnTo>
                      <a:pt x="10" y="763"/>
                    </a:lnTo>
                    <a:cubicBezTo>
                      <a:pt x="0" y="803"/>
                      <a:pt x="30" y="853"/>
                      <a:pt x="70" y="863"/>
                    </a:cubicBezTo>
                    <a:lnTo>
                      <a:pt x="90" y="863"/>
                    </a:lnTo>
                    <a:cubicBezTo>
                      <a:pt x="130" y="863"/>
                      <a:pt x="160" y="843"/>
                      <a:pt x="170" y="80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81" y="2"/>
                    </a:cubicBezTo>
                    <a:cubicBezTo>
                      <a:pt x="275" y="1"/>
                      <a:pt x="270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5" name="Google Shape;9825;p69"/>
              <p:cNvSpPr/>
              <p:nvPr/>
            </p:nvSpPr>
            <p:spPr>
              <a:xfrm>
                <a:off x="5121450" y="11771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72" y="0"/>
                    </a:moveTo>
                    <a:cubicBezTo>
                      <a:pt x="231" y="0"/>
                      <a:pt x="199" y="27"/>
                      <a:pt x="191" y="62"/>
                    </a:cubicBezTo>
                    <a:lnTo>
                      <a:pt x="10" y="753"/>
                    </a:lnTo>
                    <a:cubicBezTo>
                      <a:pt x="0" y="803"/>
                      <a:pt x="30" y="843"/>
                      <a:pt x="71" y="853"/>
                    </a:cubicBezTo>
                    <a:cubicBezTo>
                      <a:pt x="81" y="863"/>
                      <a:pt x="91" y="863"/>
                      <a:pt x="91" y="863"/>
                    </a:cubicBezTo>
                    <a:cubicBezTo>
                      <a:pt x="131" y="863"/>
                      <a:pt x="161" y="833"/>
                      <a:pt x="171" y="79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91" y="2"/>
                    </a:cubicBezTo>
                    <a:cubicBezTo>
                      <a:pt x="284" y="1"/>
                      <a:pt x="278" y="0"/>
                      <a:pt x="2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6" name="Google Shape;9826;p69"/>
              <p:cNvSpPr/>
              <p:nvPr/>
            </p:nvSpPr>
            <p:spPr>
              <a:xfrm>
                <a:off x="5138475" y="1216800"/>
                <a:ext cx="90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58" extrusionOk="0">
                    <a:moveTo>
                      <a:pt x="264" y="0"/>
                    </a:moveTo>
                    <a:cubicBezTo>
                      <a:pt x="231" y="0"/>
                      <a:pt x="199" y="27"/>
                      <a:pt x="191" y="66"/>
                    </a:cubicBezTo>
                    <a:lnTo>
                      <a:pt x="20" y="757"/>
                    </a:lnTo>
                    <a:cubicBezTo>
                      <a:pt x="0" y="797"/>
                      <a:pt x="30" y="848"/>
                      <a:pt x="81" y="858"/>
                    </a:cubicBezTo>
                    <a:lnTo>
                      <a:pt x="101" y="858"/>
                    </a:lnTo>
                    <a:cubicBezTo>
                      <a:pt x="131" y="858"/>
                      <a:pt x="171" y="837"/>
                      <a:pt x="181" y="797"/>
                    </a:cubicBezTo>
                    <a:lnTo>
                      <a:pt x="351" y="106"/>
                    </a:lnTo>
                    <a:cubicBezTo>
                      <a:pt x="361" y="56"/>
                      <a:pt x="341" y="16"/>
                      <a:pt x="291" y="6"/>
                    </a:cubicBezTo>
                    <a:cubicBezTo>
                      <a:pt x="282" y="2"/>
                      <a:pt x="273" y="0"/>
                      <a:pt x="2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7" name="Google Shape;9827;p69"/>
              <p:cNvSpPr/>
              <p:nvPr/>
            </p:nvSpPr>
            <p:spPr>
              <a:xfrm>
                <a:off x="5153750" y="1257700"/>
                <a:ext cx="877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864" extrusionOk="0">
                    <a:moveTo>
                      <a:pt x="264" y="1"/>
                    </a:moveTo>
                    <a:cubicBezTo>
                      <a:pt x="228" y="1"/>
                      <a:pt x="189" y="28"/>
                      <a:pt x="181" y="63"/>
                    </a:cubicBezTo>
                    <a:lnTo>
                      <a:pt x="10" y="754"/>
                    </a:lnTo>
                    <a:cubicBezTo>
                      <a:pt x="0" y="804"/>
                      <a:pt x="20" y="844"/>
                      <a:pt x="70" y="854"/>
                    </a:cubicBezTo>
                    <a:cubicBezTo>
                      <a:pt x="70" y="864"/>
                      <a:pt x="80" y="864"/>
                      <a:pt x="90" y="864"/>
                    </a:cubicBezTo>
                    <a:cubicBezTo>
                      <a:pt x="130" y="864"/>
                      <a:pt x="160" y="834"/>
                      <a:pt x="170" y="794"/>
                    </a:cubicBezTo>
                    <a:lnTo>
                      <a:pt x="341" y="103"/>
                    </a:lnTo>
                    <a:cubicBezTo>
                      <a:pt x="351" y="63"/>
                      <a:pt x="331" y="13"/>
                      <a:pt x="281" y="3"/>
                    </a:cubicBezTo>
                    <a:cubicBezTo>
                      <a:pt x="275" y="1"/>
                      <a:pt x="270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8" name="Google Shape;9828;p69"/>
              <p:cNvSpPr/>
              <p:nvPr/>
            </p:nvSpPr>
            <p:spPr>
              <a:xfrm>
                <a:off x="5169025" y="1300250"/>
                <a:ext cx="777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664" extrusionOk="0">
                    <a:moveTo>
                      <a:pt x="220" y="0"/>
                    </a:moveTo>
                    <a:cubicBezTo>
                      <a:pt x="185" y="0"/>
                      <a:pt x="149" y="21"/>
                      <a:pt x="140" y="63"/>
                    </a:cubicBezTo>
                    <a:lnTo>
                      <a:pt x="10" y="564"/>
                    </a:lnTo>
                    <a:cubicBezTo>
                      <a:pt x="0" y="604"/>
                      <a:pt x="30" y="654"/>
                      <a:pt x="80" y="664"/>
                    </a:cubicBezTo>
                    <a:lnTo>
                      <a:pt x="100" y="664"/>
                    </a:lnTo>
                    <a:cubicBezTo>
                      <a:pt x="130" y="664"/>
                      <a:pt x="170" y="634"/>
                      <a:pt x="180" y="604"/>
                    </a:cubicBezTo>
                    <a:lnTo>
                      <a:pt x="301" y="103"/>
                    </a:lnTo>
                    <a:cubicBezTo>
                      <a:pt x="311" y="53"/>
                      <a:pt x="291" y="13"/>
                      <a:pt x="240" y="3"/>
                    </a:cubicBezTo>
                    <a:cubicBezTo>
                      <a:pt x="234" y="1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9" name="Google Shape;9829;p69"/>
              <p:cNvSpPr/>
              <p:nvPr/>
            </p:nvSpPr>
            <p:spPr>
              <a:xfrm>
                <a:off x="5239625" y="1238300"/>
                <a:ext cx="24300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69" extrusionOk="0">
                    <a:moveTo>
                      <a:pt x="871" y="0"/>
                    </a:moveTo>
                    <a:cubicBezTo>
                      <a:pt x="854" y="0"/>
                      <a:pt x="837" y="6"/>
                      <a:pt x="821" y="18"/>
                    </a:cubicBezTo>
                    <a:lnTo>
                      <a:pt x="40" y="618"/>
                    </a:lnTo>
                    <a:cubicBezTo>
                      <a:pt x="10" y="648"/>
                      <a:pt x="0" y="699"/>
                      <a:pt x="30" y="739"/>
                    </a:cubicBezTo>
                    <a:cubicBezTo>
                      <a:pt x="40" y="759"/>
                      <a:pt x="70" y="769"/>
                      <a:pt x="90" y="769"/>
                    </a:cubicBezTo>
                    <a:cubicBezTo>
                      <a:pt x="110" y="769"/>
                      <a:pt x="130" y="769"/>
                      <a:pt x="140" y="749"/>
                    </a:cubicBezTo>
                    <a:lnTo>
                      <a:pt x="931" y="148"/>
                    </a:lnTo>
                    <a:cubicBezTo>
                      <a:pt x="961" y="118"/>
                      <a:pt x="971" y="68"/>
                      <a:pt x="941" y="38"/>
                    </a:cubicBezTo>
                    <a:cubicBezTo>
                      <a:pt x="923" y="13"/>
                      <a:pt x="898" y="0"/>
                      <a:pt x="8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0" name="Google Shape;9830;p69"/>
              <p:cNvSpPr/>
              <p:nvPr/>
            </p:nvSpPr>
            <p:spPr>
              <a:xfrm>
                <a:off x="5241875" y="1201400"/>
                <a:ext cx="2905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903" extrusionOk="0">
                    <a:moveTo>
                      <a:pt x="1076" y="0"/>
                    </a:moveTo>
                    <a:cubicBezTo>
                      <a:pt x="1056" y="0"/>
                      <a:pt x="1036" y="8"/>
                      <a:pt x="1022" y="21"/>
                    </a:cubicBezTo>
                    <a:lnTo>
                      <a:pt x="50" y="753"/>
                    </a:lnTo>
                    <a:cubicBezTo>
                      <a:pt x="10" y="783"/>
                      <a:pt x="0" y="833"/>
                      <a:pt x="30" y="873"/>
                    </a:cubicBezTo>
                    <a:cubicBezTo>
                      <a:pt x="50" y="893"/>
                      <a:pt x="70" y="903"/>
                      <a:pt x="100" y="903"/>
                    </a:cubicBezTo>
                    <a:cubicBezTo>
                      <a:pt x="110" y="903"/>
                      <a:pt x="130" y="903"/>
                      <a:pt x="150" y="883"/>
                    </a:cubicBezTo>
                    <a:lnTo>
                      <a:pt x="1122" y="152"/>
                    </a:lnTo>
                    <a:cubicBezTo>
                      <a:pt x="1152" y="122"/>
                      <a:pt x="1162" y="72"/>
                      <a:pt x="1132" y="32"/>
                    </a:cubicBezTo>
                    <a:cubicBezTo>
                      <a:pt x="1121" y="10"/>
                      <a:pt x="1099" y="0"/>
                      <a:pt x="10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1" name="Google Shape;9831;p69"/>
              <p:cNvSpPr/>
              <p:nvPr/>
            </p:nvSpPr>
            <p:spPr>
              <a:xfrm>
                <a:off x="5244625" y="1164175"/>
                <a:ext cx="26800" cy="210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840" extrusionOk="0">
                    <a:moveTo>
                      <a:pt x="975" y="0"/>
                    </a:moveTo>
                    <a:cubicBezTo>
                      <a:pt x="957" y="0"/>
                      <a:pt x="938" y="6"/>
                      <a:pt x="922" y="18"/>
                    </a:cubicBezTo>
                    <a:lnTo>
                      <a:pt x="40" y="689"/>
                    </a:lnTo>
                    <a:cubicBezTo>
                      <a:pt x="10" y="719"/>
                      <a:pt x="0" y="769"/>
                      <a:pt x="30" y="810"/>
                    </a:cubicBezTo>
                    <a:cubicBezTo>
                      <a:pt x="50" y="830"/>
                      <a:pt x="70" y="840"/>
                      <a:pt x="90" y="840"/>
                    </a:cubicBezTo>
                    <a:cubicBezTo>
                      <a:pt x="110" y="840"/>
                      <a:pt x="131" y="840"/>
                      <a:pt x="151" y="820"/>
                    </a:cubicBezTo>
                    <a:lnTo>
                      <a:pt x="1022" y="149"/>
                    </a:lnTo>
                    <a:cubicBezTo>
                      <a:pt x="1062" y="119"/>
                      <a:pt x="1072" y="68"/>
                      <a:pt x="1042" y="28"/>
                    </a:cubicBezTo>
                    <a:cubicBezTo>
                      <a:pt x="1024" y="11"/>
                      <a:pt x="1000" y="0"/>
                      <a:pt x="9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2" name="Google Shape;9832;p69"/>
              <p:cNvSpPr/>
              <p:nvPr/>
            </p:nvSpPr>
            <p:spPr>
              <a:xfrm>
                <a:off x="5247625" y="1127275"/>
                <a:ext cx="198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24" extrusionOk="0">
                    <a:moveTo>
                      <a:pt x="706" y="1"/>
                    </a:moveTo>
                    <a:cubicBezTo>
                      <a:pt x="686" y="1"/>
                      <a:pt x="665" y="8"/>
                      <a:pt x="651" y="22"/>
                    </a:cubicBezTo>
                    <a:lnTo>
                      <a:pt x="41" y="473"/>
                    </a:lnTo>
                    <a:cubicBezTo>
                      <a:pt x="11" y="503"/>
                      <a:pt x="1" y="553"/>
                      <a:pt x="31" y="593"/>
                    </a:cubicBezTo>
                    <a:cubicBezTo>
                      <a:pt x="41" y="613"/>
                      <a:pt x="71" y="623"/>
                      <a:pt x="91" y="623"/>
                    </a:cubicBezTo>
                    <a:cubicBezTo>
                      <a:pt x="111" y="623"/>
                      <a:pt x="131" y="613"/>
                      <a:pt x="141" y="603"/>
                    </a:cubicBezTo>
                    <a:lnTo>
                      <a:pt x="752" y="153"/>
                    </a:lnTo>
                    <a:cubicBezTo>
                      <a:pt x="782" y="122"/>
                      <a:pt x="792" y="72"/>
                      <a:pt x="762" y="32"/>
                    </a:cubicBezTo>
                    <a:cubicBezTo>
                      <a:pt x="751" y="11"/>
                      <a:pt x="729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3" name="Google Shape;9833;p69"/>
              <p:cNvSpPr/>
              <p:nvPr/>
            </p:nvSpPr>
            <p:spPr>
              <a:xfrm>
                <a:off x="5250625" y="1089825"/>
                <a:ext cx="103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9" extrusionOk="0">
                    <a:moveTo>
                      <a:pt x="316" y="1"/>
                    </a:moveTo>
                    <a:cubicBezTo>
                      <a:pt x="299" y="1"/>
                      <a:pt x="283" y="6"/>
                      <a:pt x="271" y="18"/>
                    </a:cubicBezTo>
                    <a:lnTo>
                      <a:pt x="51" y="178"/>
                    </a:lnTo>
                    <a:cubicBezTo>
                      <a:pt x="11" y="199"/>
                      <a:pt x="1" y="259"/>
                      <a:pt x="31" y="289"/>
                    </a:cubicBezTo>
                    <a:cubicBezTo>
                      <a:pt x="51" y="319"/>
                      <a:pt x="71" y="329"/>
                      <a:pt x="101" y="329"/>
                    </a:cubicBezTo>
                    <a:cubicBezTo>
                      <a:pt x="121" y="329"/>
                      <a:pt x="131" y="319"/>
                      <a:pt x="151" y="309"/>
                    </a:cubicBezTo>
                    <a:lnTo>
                      <a:pt x="371" y="148"/>
                    </a:lnTo>
                    <a:cubicBezTo>
                      <a:pt x="401" y="128"/>
                      <a:pt x="411" y="68"/>
                      <a:pt x="381" y="38"/>
                    </a:cubicBezTo>
                    <a:cubicBezTo>
                      <a:pt x="369" y="14"/>
                      <a:pt x="342" y="1"/>
                      <a:pt x="3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4" name="Google Shape;9834;p69"/>
              <p:cNvSpPr/>
              <p:nvPr/>
            </p:nvSpPr>
            <p:spPr>
              <a:xfrm>
                <a:off x="5237350" y="1275325"/>
                <a:ext cx="1705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40" extrusionOk="0">
                    <a:moveTo>
                      <a:pt x="585" y="0"/>
                    </a:moveTo>
                    <a:cubicBezTo>
                      <a:pt x="567" y="0"/>
                      <a:pt x="548" y="6"/>
                      <a:pt x="532" y="19"/>
                    </a:cubicBezTo>
                    <a:lnTo>
                      <a:pt x="41" y="389"/>
                    </a:lnTo>
                    <a:cubicBezTo>
                      <a:pt x="11" y="419"/>
                      <a:pt x="1" y="469"/>
                      <a:pt x="31" y="509"/>
                    </a:cubicBezTo>
                    <a:cubicBezTo>
                      <a:pt x="41" y="529"/>
                      <a:pt x="71" y="539"/>
                      <a:pt x="91" y="539"/>
                    </a:cubicBezTo>
                    <a:cubicBezTo>
                      <a:pt x="111" y="539"/>
                      <a:pt x="131" y="539"/>
                      <a:pt x="151" y="529"/>
                    </a:cubicBezTo>
                    <a:lnTo>
                      <a:pt x="632" y="149"/>
                    </a:lnTo>
                    <a:cubicBezTo>
                      <a:pt x="672" y="119"/>
                      <a:pt x="682" y="69"/>
                      <a:pt x="652" y="29"/>
                    </a:cubicBezTo>
                    <a:cubicBezTo>
                      <a:pt x="634" y="11"/>
                      <a:pt x="610" y="0"/>
                      <a:pt x="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5" name="Google Shape;9835;p69"/>
              <p:cNvSpPr/>
              <p:nvPr/>
            </p:nvSpPr>
            <p:spPr>
              <a:xfrm>
                <a:off x="5295200" y="1333100"/>
                <a:ext cx="1377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72" extrusionOk="0">
                    <a:moveTo>
                      <a:pt x="9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71"/>
                      <a:pt x="90" y="171"/>
                    </a:cubicBezTo>
                    <a:lnTo>
                      <a:pt x="471" y="171"/>
                    </a:lnTo>
                    <a:cubicBezTo>
                      <a:pt x="521" y="171"/>
                      <a:pt x="551" y="131"/>
                      <a:pt x="551" y="91"/>
                    </a:cubicBezTo>
                    <a:cubicBezTo>
                      <a:pt x="551" y="41"/>
                      <a:pt x="521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6" name="Google Shape;9836;p69"/>
              <p:cNvSpPr/>
              <p:nvPr/>
            </p:nvSpPr>
            <p:spPr>
              <a:xfrm>
                <a:off x="5313225" y="1311050"/>
                <a:ext cx="19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172" extrusionOk="0">
                    <a:moveTo>
                      <a:pt x="77" y="0"/>
                    </a:moveTo>
                    <a:cubicBezTo>
                      <a:pt x="34" y="0"/>
                      <a:pt x="0" y="45"/>
                      <a:pt x="0" y="82"/>
                    </a:cubicBezTo>
                    <a:cubicBezTo>
                      <a:pt x="0" y="132"/>
                      <a:pt x="40" y="172"/>
                      <a:pt x="90" y="172"/>
                    </a:cubicBezTo>
                    <a:lnTo>
                      <a:pt x="691" y="172"/>
                    </a:lnTo>
                    <a:cubicBezTo>
                      <a:pt x="731" y="172"/>
                      <a:pt x="771" y="132"/>
                      <a:pt x="771" y="92"/>
                    </a:cubicBezTo>
                    <a:cubicBezTo>
                      <a:pt x="771" y="42"/>
                      <a:pt x="731" y="2"/>
                      <a:pt x="691" y="2"/>
                    </a:cubicBezTo>
                    <a:lnTo>
                      <a:pt x="90" y="2"/>
                    </a:lnTo>
                    <a:cubicBezTo>
                      <a:pt x="86" y="1"/>
                      <a:pt x="82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7" name="Google Shape;9837;p69"/>
              <p:cNvSpPr/>
              <p:nvPr/>
            </p:nvSpPr>
            <p:spPr>
              <a:xfrm>
                <a:off x="5334250" y="1288300"/>
                <a:ext cx="21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80"/>
                    </a:cubicBezTo>
                    <a:cubicBezTo>
                      <a:pt x="0" y="131"/>
                      <a:pt x="40" y="171"/>
                      <a:pt x="80" y="171"/>
                    </a:cubicBezTo>
                    <a:lnTo>
                      <a:pt x="771" y="171"/>
                    </a:lnTo>
                    <a:cubicBezTo>
                      <a:pt x="811" y="171"/>
                      <a:pt x="852" y="131"/>
                      <a:pt x="852" y="90"/>
                    </a:cubicBezTo>
                    <a:cubicBezTo>
                      <a:pt x="852" y="40"/>
                      <a:pt x="811" y="0"/>
                      <a:pt x="7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8" name="Google Shape;9838;p69"/>
              <p:cNvSpPr/>
              <p:nvPr/>
            </p:nvSpPr>
            <p:spPr>
              <a:xfrm>
                <a:off x="5351025" y="1262250"/>
                <a:ext cx="22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72" extrusionOk="0">
                    <a:moveTo>
                      <a:pt x="80" y="1"/>
                    </a:moveTo>
                    <a:cubicBezTo>
                      <a:pt x="30" y="1"/>
                      <a:pt x="0" y="41"/>
                      <a:pt x="0" y="81"/>
                    </a:cubicBezTo>
                    <a:cubicBezTo>
                      <a:pt x="0" y="131"/>
                      <a:pt x="30" y="171"/>
                      <a:pt x="80" y="171"/>
                    </a:cubicBezTo>
                    <a:lnTo>
                      <a:pt x="801" y="171"/>
                    </a:lnTo>
                    <a:cubicBezTo>
                      <a:pt x="851" y="171"/>
                      <a:pt x="892" y="131"/>
                      <a:pt x="892" y="91"/>
                    </a:cubicBezTo>
                    <a:cubicBezTo>
                      <a:pt x="892" y="41"/>
                      <a:pt x="851" y="1"/>
                      <a:pt x="8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9" name="Google Shape;9839;p69"/>
              <p:cNvSpPr/>
              <p:nvPr/>
            </p:nvSpPr>
            <p:spPr>
              <a:xfrm>
                <a:off x="5368800" y="1233725"/>
                <a:ext cx="1905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6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90"/>
                    </a:cubicBezTo>
                    <a:cubicBezTo>
                      <a:pt x="0" y="130"/>
                      <a:pt x="40" y="171"/>
                      <a:pt x="80" y="171"/>
                    </a:cubicBezTo>
                    <a:lnTo>
                      <a:pt x="671" y="171"/>
                    </a:lnTo>
                    <a:cubicBezTo>
                      <a:pt x="721" y="171"/>
                      <a:pt x="751" y="140"/>
                      <a:pt x="751" y="90"/>
                    </a:cubicBezTo>
                    <a:cubicBezTo>
                      <a:pt x="761" y="40"/>
                      <a:pt x="721" y="10"/>
                      <a:pt x="671" y="10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0" name="Google Shape;9840;p69"/>
              <p:cNvSpPr/>
              <p:nvPr/>
            </p:nvSpPr>
            <p:spPr>
              <a:xfrm>
                <a:off x="5381575" y="1204675"/>
                <a:ext cx="18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71" extrusionOk="0">
                    <a:moveTo>
                      <a:pt x="8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61"/>
                      <a:pt x="80" y="161"/>
                    </a:cubicBezTo>
                    <a:lnTo>
                      <a:pt x="641" y="171"/>
                    </a:lnTo>
                    <a:cubicBezTo>
                      <a:pt x="691" y="171"/>
                      <a:pt x="731" y="131"/>
                      <a:pt x="731" y="81"/>
                    </a:cubicBezTo>
                    <a:cubicBezTo>
                      <a:pt x="731" y="41"/>
                      <a:pt x="691" y="1"/>
                      <a:pt x="6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1" name="Google Shape;9841;p69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661" y="453"/>
                    </a:moveTo>
                    <a:lnTo>
                      <a:pt x="14731" y="7223"/>
                    </a:lnTo>
                    <a:lnTo>
                      <a:pt x="13539" y="6822"/>
                    </a:lnTo>
                    <a:cubicBezTo>
                      <a:pt x="13119" y="6682"/>
                      <a:pt x="12678" y="6612"/>
                      <a:pt x="12248" y="6612"/>
                    </a:cubicBezTo>
                    <a:cubicBezTo>
                      <a:pt x="12007" y="6612"/>
                      <a:pt x="11777" y="6632"/>
                      <a:pt x="11547" y="6672"/>
                    </a:cubicBezTo>
                    <a:cubicBezTo>
                      <a:pt x="11497" y="6682"/>
                      <a:pt x="11446" y="6692"/>
                      <a:pt x="11416" y="6702"/>
                    </a:cubicBezTo>
                    <a:cubicBezTo>
                      <a:pt x="11304" y="6727"/>
                      <a:pt x="11161" y="6749"/>
                      <a:pt x="10992" y="6749"/>
                    </a:cubicBezTo>
                    <a:cubicBezTo>
                      <a:pt x="10814" y="6749"/>
                      <a:pt x="10606" y="6724"/>
                      <a:pt x="10375" y="6652"/>
                    </a:cubicBezTo>
                    <a:lnTo>
                      <a:pt x="10455" y="6222"/>
                    </a:lnTo>
                    <a:cubicBezTo>
                      <a:pt x="10455" y="6191"/>
                      <a:pt x="10445" y="6161"/>
                      <a:pt x="10415" y="6141"/>
                    </a:cubicBezTo>
                    <a:cubicBezTo>
                      <a:pt x="10400" y="6131"/>
                      <a:pt x="10382" y="6126"/>
                      <a:pt x="10366" y="6126"/>
                    </a:cubicBezTo>
                    <a:cubicBezTo>
                      <a:pt x="10350" y="6126"/>
                      <a:pt x="10335" y="6131"/>
                      <a:pt x="10325" y="6141"/>
                    </a:cubicBezTo>
                    <a:cubicBezTo>
                      <a:pt x="10285" y="6161"/>
                      <a:pt x="10145" y="6252"/>
                      <a:pt x="9924" y="6302"/>
                    </a:cubicBezTo>
                    <a:cubicBezTo>
                      <a:pt x="9820" y="6330"/>
                      <a:pt x="9684" y="6352"/>
                      <a:pt x="9520" y="6352"/>
                    </a:cubicBezTo>
                    <a:cubicBezTo>
                      <a:pt x="9339" y="6352"/>
                      <a:pt x="9125" y="6325"/>
                      <a:pt x="8883" y="6252"/>
                    </a:cubicBezTo>
                    <a:lnTo>
                      <a:pt x="8973" y="5821"/>
                    </a:lnTo>
                    <a:cubicBezTo>
                      <a:pt x="8973" y="5791"/>
                      <a:pt x="8963" y="5761"/>
                      <a:pt x="8933" y="5741"/>
                    </a:cubicBezTo>
                    <a:cubicBezTo>
                      <a:pt x="8918" y="5731"/>
                      <a:pt x="8903" y="5726"/>
                      <a:pt x="8888" y="5726"/>
                    </a:cubicBezTo>
                    <a:cubicBezTo>
                      <a:pt x="8873" y="5726"/>
                      <a:pt x="8858" y="5731"/>
                      <a:pt x="8843" y="5741"/>
                    </a:cubicBezTo>
                    <a:cubicBezTo>
                      <a:pt x="8833" y="5741"/>
                      <a:pt x="8793" y="5771"/>
                      <a:pt x="8743" y="5791"/>
                    </a:cubicBezTo>
                    <a:cubicBezTo>
                      <a:pt x="8643" y="5841"/>
                      <a:pt x="8552" y="5871"/>
                      <a:pt x="8442" y="5891"/>
                    </a:cubicBezTo>
                    <a:cubicBezTo>
                      <a:pt x="8382" y="5911"/>
                      <a:pt x="8312" y="5921"/>
                      <a:pt x="8232" y="5921"/>
                    </a:cubicBezTo>
                    <a:cubicBezTo>
                      <a:pt x="8203" y="5924"/>
                      <a:pt x="8175" y="5925"/>
                      <a:pt x="8148" y="5925"/>
                    </a:cubicBezTo>
                    <a:cubicBezTo>
                      <a:pt x="8084" y="5925"/>
                      <a:pt x="8025" y="5918"/>
                      <a:pt x="7962" y="5911"/>
                    </a:cubicBezTo>
                    <a:cubicBezTo>
                      <a:pt x="7851" y="5901"/>
                      <a:pt x="7751" y="5871"/>
                      <a:pt x="7661" y="5851"/>
                    </a:cubicBezTo>
                    <a:cubicBezTo>
                      <a:pt x="7581" y="5821"/>
                      <a:pt x="7491" y="5791"/>
                      <a:pt x="7391" y="5741"/>
                    </a:cubicBezTo>
                    <a:lnTo>
                      <a:pt x="7561" y="5350"/>
                    </a:lnTo>
                    <a:cubicBezTo>
                      <a:pt x="7571" y="5320"/>
                      <a:pt x="7571" y="5280"/>
                      <a:pt x="7541" y="5260"/>
                    </a:cubicBezTo>
                    <a:cubicBezTo>
                      <a:pt x="7526" y="5246"/>
                      <a:pt x="7501" y="5236"/>
                      <a:pt x="7477" y="5236"/>
                    </a:cubicBezTo>
                    <a:cubicBezTo>
                      <a:pt x="7468" y="5236"/>
                      <a:pt x="7459" y="5237"/>
                      <a:pt x="7451" y="5240"/>
                    </a:cubicBezTo>
                    <a:cubicBezTo>
                      <a:pt x="7441" y="5250"/>
                      <a:pt x="7411" y="5260"/>
                      <a:pt x="7341" y="5280"/>
                    </a:cubicBezTo>
                    <a:cubicBezTo>
                      <a:pt x="7301" y="5290"/>
                      <a:pt x="7261" y="5300"/>
                      <a:pt x="7201" y="5310"/>
                    </a:cubicBezTo>
                    <a:cubicBezTo>
                      <a:pt x="7150" y="5320"/>
                      <a:pt x="7090" y="5320"/>
                      <a:pt x="7020" y="5320"/>
                    </a:cubicBezTo>
                    <a:cubicBezTo>
                      <a:pt x="7001" y="5322"/>
                      <a:pt x="6981" y="5322"/>
                      <a:pt x="6961" y="5322"/>
                    </a:cubicBezTo>
                    <a:cubicBezTo>
                      <a:pt x="6826" y="5322"/>
                      <a:pt x="6678" y="5294"/>
                      <a:pt x="6530" y="5250"/>
                    </a:cubicBezTo>
                    <a:cubicBezTo>
                      <a:pt x="6339" y="5190"/>
                      <a:pt x="6159" y="5110"/>
                      <a:pt x="5999" y="5000"/>
                    </a:cubicBezTo>
                    <a:lnTo>
                      <a:pt x="6239" y="4659"/>
                    </a:lnTo>
                    <a:cubicBezTo>
                      <a:pt x="6259" y="4629"/>
                      <a:pt x="6259" y="4589"/>
                      <a:pt x="6239" y="4559"/>
                    </a:cubicBezTo>
                    <a:cubicBezTo>
                      <a:pt x="6224" y="4537"/>
                      <a:pt x="6203" y="4525"/>
                      <a:pt x="6181" y="4525"/>
                    </a:cubicBezTo>
                    <a:cubicBezTo>
                      <a:pt x="6174" y="4525"/>
                      <a:pt x="6167" y="4527"/>
                      <a:pt x="6159" y="4529"/>
                    </a:cubicBezTo>
                    <a:cubicBezTo>
                      <a:pt x="6149" y="4529"/>
                      <a:pt x="6109" y="4539"/>
                      <a:pt x="6029" y="4539"/>
                    </a:cubicBezTo>
                    <a:cubicBezTo>
                      <a:pt x="5994" y="4545"/>
                      <a:pt x="5943" y="4551"/>
                      <a:pt x="5875" y="4551"/>
                    </a:cubicBezTo>
                    <a:cubicBezTo>
                      <a:pt x="5825" y="4551"/>
                      <a:pt x="5766" y="4548"/>
                      <a:pt x="5698" y="4539"/>
                    </a:cubicBezTo>
                    <a:cubicBezTo>
                      <a:pt x="5498" y="4509"/>
                      <a:pt x="5108" y="4419"/>
                      <a:pt x="4727" y="4089"/>
                    </a:cubicBezTo>
                    <a:lnTo>
                      <a:pt x="5017" y="3788"/>
                    </a:lnTo>
                    <a:cubicBezTo>
                      <a:pt x="5048" y="3758"/>
                      <a:pt x="5048" y="3718"/>
                      <a:pt x="5037" y="3688"/>
                    </a:cubicBezTo>
                    <a:cubicBezTo>
                      <a:pt x="5021" y="3663"/>
                      <a:pt x="4998" y="3645"/>
                      <a:pt x="4968" y="3645"/>
                    </a:cubicBezTo>
                    <a:cubicBezTo>
                      <a:pt x="4961" y="3645"/>
                      <a:pt x="4954" y="3646"/>
                      <a:pt x="4947" y="3648"/>
                    </a:cubicBezTo>
                    <a:lnTo>
                      <a:pt x="4827" y="3648"/>
                    </a:lnTo>
                    <a:cubicBezTo>
                      <a:pt x="4747" y="3648"/>
                      <a:pt x="4627" y="3638"/>
                      <a:pt x="4487" y="3608"/>
                    </a:cubicBezTo>
                    <a:cubicBezTo>
                      <a:pt x="4246" y="3548"/>
                      <a:pt x="3896" y="3418"/>
                      <a:pt x="3545" y="3097"/>
                    </a:cubicBezTo>
                    <a:lnTo>
                      <a:pt x="3866" y="2807"/>
                    </a:lnTo>
                    <a:cubicBezTo>
                      <a:pt x="3896" y="2787"/>
                      <a:pt x="3896" y="2747"/>
                      <a:pt x="3886" y="2717"/>
                    </a:cubicBezTo>
                    <a:cubicBezTo>
                      <a:pt x="3876" y="2687"/>
                      <a:pt x="3846" y="2667"/>
                      <a:pt x="3806" y="2667"/>
                    </a:cubicBezTo>
                    <a:cubicBezTo>
                      <a:pt x="3806" y="2667"/>
                      <a:pt x="3796" y="2667"/>
                      <a:pt x="3778" y="2667"/>
                    </a:cubicBezTo>
                    <a:cubicBezTo>
                      <a:pt x="3713" y="2667"/>
                      <a:pt x="3545" y="2661"/>
                      <a:pt x="3335" y="2606"/>
                    </a:cubicBezTo>
                    <a:cubicBezTo>
                      <a:pt x="3095" y="2536"/>
                      <a:pt x="2754" y="2396"/>
                      <a:pt x="2414" y="2076"/>
                    </a:cubicBezTo>
                    <a:lnTo>
                      <a:pt x="2724" y="1795"/>
                    </a:lnTo>
                    <a:cubicBezTo>
                      <a:pt x="2754" y="1765"/>
                      <a:pt x="2764" y="1735"/>
                      <a:pt x="2754" y="1695"/>
                    </a:cubicBezTo>
                    <a:cubicBezTo>
                      <a:pt x="2734" y="1665"/>
                      <a:pt x="2704" y="1645"/>
                      <a:pt x="2664" y="1645"/>
                    </a:cubicBezTo>
                    <a:cubicBezTo>
                      <a:pt x="2664" y="1645"/>
                      <a:pt x="2652" y="1646"/>
                      <a:pt x="2630" y="1646"/>
                    </a:cubicBezTo>
                    <a:cubicBezTo>
                      <a:pt x="2563" y="1646"/>
                      <a:pt x="2404" y="1640"/>
                      <a:pt x="2194" y="1595"/>
                    </a:cubicBezTo>
                    <a:cubicBezTo>
                      <a:pt x="2043" y="1555"/>
                      <a:pt x="1302" y="984"/>
                      <a:pt x="661" y="453"/>
                    </a:cubicBezTo>
                    <a:close/>
                    <a:moveTo>
                      <a:pt x="89" y="0"/>
                    </a:moveTo>
                    <a:cubicBezTo>
                      <a:pt x="57" y="0"/>
                      <a:pt x="27" y="18"/>
                      <a:pt x="10" y="43"/>
                    </a:cubicBezTo>
                    <a:cubicBezTo>
                      <a:pt x="0" y="83"/>
                      <a:pt x="0" y="123"/>
                      <a:pt x="30" y="153"/>
                    </a:cubicBezTo>
                    <a:cubicBezTo>
                      <a:pt x="221" y="303"/>
                      <a:pt x="1853" y="1675"/>
                      <a:pt x="2153" y="1755"/>
                    </a:cubicBezTo>
                    <a:cubicBezTo>
                      <a:pt x="2274" y="1785"/>
                      <a:pt x="2384" y="1795"/>
                      <a:pt x="2464" y="1805"/>
                    </a:cubicBezTo>
                    <a:lnTo>
                      <a:pt x="2234" y="2016"/>
                    </a:lnTo>
                    <a:cubicBezTo>
                      <a:pt x="2224" y="2036"/>
                      <a:pt x="2214" y="2056"/>
                      <a:pt x="2214" y="2076"/>
                    </a:cubicBezTo>
                    <a:cubicBezTo>
                      <a:pt x="2214" y="2096"/>
                      <a:pt x="2214" y="2126"/>
                      <a:pt x="2234" y="2136"/>
                    </a:cubicBezTo>
                    <a:cubicBezTo>
                      <a:pt x="2614" y="2526"/>
                      <a:pt x="3025" y="2687"/>
                      <a:pt x="3295" y="2767"/>
                    </a:cubicBezTo>
                    <a:cubicBezTo>
                      <a:pt x="3415" y="2797"/>
                      <a:pt x="3515" y="2817"/>
                      <a:pt x="3605" y="2827"/>
                    </a:cubicBezTo>
                    <a:lnTo>
                      <a:pt x="3375" y="3027"/>
                    </a:lnTo>
                    <a:cubicBezTo>
                      <a:pt x="3355" y="3047"/>
                      <a:pt x="3345" y="3067"/>
                      <a:pt x="3345" y="3087"/>
                    </a:cubicBezTo>
                    <a:cubicBezTo>
                      <a:pt x="3345" y="3117"/>
                      <a:pt x="3355" y="3137"/>
                      <a:pt x="3365" y="3147"/>
                    </a:cubicBezTo>
                    <a:cubicBezTo>
                      <a:pt x="3756" y="3548"/>
                      <a:pt x="4166" y="3708"/>
                      <a:pt x="4447" y="3768"/>
                    </a:cubicBezTo>
                    <a:cubicBezTo>
                      <a:pt x="4577" y="3798"/>
                      <a:pt x="4677" y="3808"/>
                      <a:pt x="4757" y="3808"/>
                    </a:cubicBezTo>
                    <a:lnTo>
                      <a:pt x="4547" y="4038"/>
                    </a:lnTo>
                    <a:cubicBezTo>
                      <a:pt x="4527" y="4048"/>
                      <a:pt x="4517" y="4079"/>
                      <a:pt x="4517" y="4099"/>
                    </a:cubicBezTo>
                    <a:cubicBezTo>
                      <a:pt x="4517" y="4119"/>
                      <a:pt x="4527" y="4139"/>
                      <a:pt x="4547" y="4159"/>
                    </a:cubicBezTo>
                    <a:cubicBezTo>
                      <a:pt x="4987" y="4559"/>
                      <a:pt x="5448" y="4669"/>
                      <a:pt x="5678" y="4699"/>
                    </a:cubicBezTo>
                    <a:cubicBezTo>
                      <a:pt x="5755" y="4711"/>
                      <a:pt x="5824" y="4716"/>
                      <a:pt x="5883" y="4716"/>
                    </a:cubicBezTo>
                    <a:cubicBezTo>
                      <a:pt x="5924" y="4716"/>
                      <a:pt x="5960" y="4714"/>
                      <a:pt x="5989" y="4709"/>
                    </a:cubicBezTo>
                    <a:lnTo>
                      <a:pt x="5989" y="4709"/>
                    </a:lnTo>
                    <a:lnTo>
                      <a:pt x="5809" y="4970"/>
                    </a:lnTo>
                    <a:cubicBezTo>
                      <a:pt x="5789" y="5000"/>
                      <a:pt x="5789" y="5060"/>
                      <a:pt x="5829" y="5080"/>
                    </a:cubicBezTo>
                    <a:cubicBezTo>
                      <a:pt x="6029" y="5230"/>
                      <a:pt x="6249" y="5340"/>
                      <a:pt x="6480" y="5410"/>
                    </a:cubicBezTo>
                    <a:cubicBezTo>
                      <a:pt x="6670" y="5470"/>
                      <a:pt x="6850" y="5490"/>
                      <a:pt x="7020" y="5490"/>
                    </a:cubicBezTo>
                    <a:cubicBezTo>
                      <a:pt x="7100" y="5490"/>
                      <a:pt x="7170" y="5480"/>
                      <a:pt x="7231" y="5470"/>
                    </a:cubicBezTo>
                    <a:cubicBezTo>
                      <a:pt x="7271" y="5470"/>
                      <a:pt x="7301" y="5460"/>
                      <a:pt x="7331" y="5450"/>
                    </a:cubicBezTo>
                    <a:lnTo>
                      <a:pt x="7331" y="5450"/>
                    </a:lnTo>
                    <a:lnTo>
                      <a:pt x="7211" y="5751"/>
                    </a:lnTo>
                    <a:cubicBezTo>
                      <a:pt x="7191" y="5791"/>
                      <a:pt x="7211" y="5831"/>
                      <a:pt x="7241" y="5851"/>
                    </a:cubicBezTo>
                    <a:cubicBezTo>
                      <a:pt x="7371" y="5921"/>
                      <a:pt x="7501" y="5971"/>
                      <a:pt x="7611" y="6011"/>
                    </a:cubicBezTo>
                    <a:cubicBezTo>
                      <a:pt x="7711" y="6041"/>
                      <a:pt x="7821" y="6061"/>
                      <a:pt x="7942" y="6081"/>
                    </a:cubicBezTo>
                    <a:cubicBezTo>
                      <a:pt x="8042" y="6091"/>
                      <a:pt x="8132" y="6091"/>
                      <a:pt x="8232" y="6091"/>
                    </a:cubicBezTo>
                    <a:cubicBezTo>
                      <a:pt x="8332" y="6091"/>
                      <a:pt x="8412" y="6071"/>
                      <a:pt x="8482" y="6061"/>
                    </a:cubicBezTo>
                    <a:cubicBezTo>
                      <a:pt x="8582" y="6041"/>
                      <a:pt x="8673" y="6001"/>
                      <a:pt x="8773" y="5961"/>
                    </a:cubicBezTo>
                    <a:lnTo>
                      <a:pt x="8773" y="5961"/>
                    </a:lnTo>
                    <a:lnTo>
                      <a:pt x="8713" y="6292"/>
                    </a:lnTo>
                    <a:cubicBezTo>
                      <a:pt x="8703" y="6332"/>
                      <a:pt x="8723" y="6372"/>
                      <a:pt x="8763" y="6382"/>
                    </a:cubicBezTo>
                    <a:cubicBezTo>
                      <a:pt x="9050" y="6481"/>
                      <a:pt x="9307" y="6517"/>
                      <a:pt x="9523" y="6517"/>
                    </a:cubicBezTo>
                    <a:cubicBezTo>
                      <a:pt x="9699" y="6517"/>
                      <a:pt x="9848" y="6493"/>
                      <a:pt x="9964" y="6462"/>
                    </a:cubicBezTo>
                    <a:cubicBezTo>
                      <a:pt x="10085" y="6432"/>
                      <a:pt x="10185" y="6402"/>
                      <a:pt x="10255" y="6372"/>
                    </a:cubicBezTo>
                    <a:lnTo>
                      <a:pt x="10255" y="6372"/>
                    </a:lnTo>
                    <a:lnTo>
                      <a:pt x="10195" y="6692"/>
                    </a:lnTo>
                    <a:cubicBezTo>
                      <a:pt x="10185" y="6732"/>
                      <a:pt x="10215" y="6772"/>
                      <a:pt x="10255" y="6792"/>
                    </a:cubicBezTo>
                    <a:cubicBezTo>
                      <a:pt x="10533" y="6883"/>
                      <a:pt x="10782" y="6914"/>
                      <a:pt x="10994" y="6914"/>
                    </a:cubicBezTo>
                    <a:cubicBezTo>
                      <a:pt x="11179" y="6914"/>
                      <a:pt x="11335" y="6890"/>
                      <a:pt x="11456" y="6862"/>
                    </a:cubicBezTo>
                    <a:cubicBezTo>
                      <a:pt x="11487" y="6852"/>
                      <a:pt x="11527" y="6842"/>
                      <a:pt x="11577" y="6832"/>
                    </a:cubicBezTo>
                    <a:cubicBezTo>
                      <a:pt x="11794" y="6794"/>
                      <a:pt x="12014" y="6776"/>
                      <a:pt x="12235" y="6776"/>
                    </a:cubicBezTo>
                    <a:cubicBezTo>
                      <a:pt x="12657" y="6776"/>
                      <a:pt x="13082" y="6845"/>
                      <a:pt x="13489" y="6983"/>
                    </a:cubicBezTo>
                    <a:lnTo>
                      <a:pt x="1594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53" y="7754"/>
                    </a:cubicBezTo>
                    <a:cubicBezTo>
                      <a:pt x="16063" y="7714"/>
                      <a:pt x="16043" y="7674"/>
                      <a:pt x="16003" y="7654"/>
                    </a:cubicBezTo>
                    <a:lnTo>
                      <a:pt x="111" y="3"/>
                    </a:lnTo>
                    <a:cubicBezTo>
                      <a:pt x="103" y="1"/>
                      <a:pt x="96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2" name="Google Shape;9842;p69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5883" y="7642"/>
                    </a:lnTo>
                    <a:lnTo>
                      <a:pt x="15883" y="7642"/>
                    </a:lnTo>
                    <a:lnTo>
                      <a:pt x="13690" y="6220"/>
                    </a:lnTo>
                    <a:cubicBezTo>
                      <a:pt x="13149" y="5869"/>
                      <a:pt x="12698" y="5398"/>
                      <a:pt x="12388" y="4838"/>
                    </a:cubicBezTo>
                    <a:cubicBezTo>
                      <a:pt x="12358" y="4778"/>
                      <a:pt x="12328" y="4728"/>
                      <a:pt x="12308" y="4687"/>
                    </a:cubicBezTo>
                    <a:cubicBezTo>
                      <a:pt x="12198" y="4437"/>
                      <a:pt x="11967" y="4107"/>
                      <a:pt x="11537" y="3826"/>
                    </a:cubicBezTo>
                    <a:lnTo>
                      <a:pt x="11196" y="4217"/>
                    </a:lnTo>
                    <a:cubicBezTo>
                      <a:pt x="11196" y="4197"/>
                      <a:pt x="11186" y="4017"/>
                      <a:pt x="11076" y="3776"/>
                    </a:cubicBezTo>
                    <a:cubicBezTo>
                      <a:pt x="10956" y="3516"/>
                      <a:pt x="10726" y="3195"/>
                      <a:pt x="10285" y="2925"/>
                    </a:cubicBezTo>
                    <a:lnTo>
                      <a:pt x="9965" y="3306"/>
                    </a:lnTo>
                    <a:cubicBezTo>
                      <a:pt x="9965" y="3306"/>
                      <a:pt x="9954" y="3255"/>
                      <a:pt x="9944" y="3185"/>
                    </a:cubicBezTo>
                    <a:cubicBezTo>
                      <a:pt x="9924" y="3105"/>
                      <a:pt x="9894" y="2995"/>
                      <a:pt x="9824" y="2865"/>
                    </a:cubicBezTo>
                    <a:cubicBezTo>
                      <a:pt x="9794" y="2805"/>
                      <a:pt x="9754" y="2735"/>
                      <a:pt x="9704" y="2665"/>
                    </a:cubicBezTo>
                    <a:cubicBezTo>
                      <a:pt x="9654" y="2605"/>
                      <a:pt x="9594" y="2524"/>
                      <a:pt x="9524" y="2454"/>
                    </a:cubicBezTo>
                    <a:cubicBezTo>
                      <a:pt x="9454" y="2384"/>
                      <a:pt x="9364" y="2314"/>
                      <a:pt x="9274" y="2254"/>
                    </a:cubicBezTo>
                    <a:cubicBezTo>
                      <a:pt x="9173" y="2184"/>
                      <a:pt x="9063" y="2124"/>
                      <a:pt x="8943" y="2074"/>
                    </a:cubicBezTo>
                    <a:lnTo>
                      <a:pt x="8703" y="2514"/>
                    </a:lnTo>
                    <a:cubicBezTo>
                      <a:pt x="8703" y="2514"/>
                      <a:pt x="8693" y="2464"/>
                      <a:pt x="8663" y="2394"/>
                    </a:cubicBezTo>
                    <a:cubicBezTo>
                      <a:pt x="8643" y="2354"/>
                      <a:pt x="8623" y="2314"/>
                      <a:pt x="8593" y="2264"/>
                    </a:cubicBezTo>
                    <a:cubicBezTo>
                      <a:pt x="8563" y="2214"/>
                      <a:pt x="8533" y="2154"/>
                      <a:pt x="8482" y="2104"/>
                    </a:cubicBezTo>
                    <a:cubicBezTo>
                      <a:pt x="8392" y="1984"/>
                      <a:pt x="8272" y="1854"/>
                      <a:pt x="8102" y="1743"/>
                    </a:cubicBezTo>
                    <a:cubicBezTo>
                      <a:pt x="7932" y="1623"/>
                      <a:pt x="7721" y="1513"/>
                      <a:pt x="7461" y="1453"/>
                    </a:cubicBezTo>
                    <a:lnTo>
                      <a:pt x="7331" y="1934"/>
                    </a:lnTo>
                    <a:cubicBezTo>
                      <a:pt x="7331" y="1934"/>
                      <a:pt x="7311" y="1894"/>
                      <a:pt x="7261" y="1823"/>
                    </a:cubicBezTo>
                    <a:cubicBezTo>
                      <a:pt x="7221" y="1753"/>
                      <a:pt x="7141" y="1653"/>
                      <a:pt x="7040" y="1553"/>
                    </a:cubicBezTo>
                    <a:cubicBezTo>
                      <a:pt x="6820" y="1343"/>
                      <a:pt x="6460" y="1112"/>
                      <a:pt x="5949" y="1032"/>
                    </a:cubicBezTo>
                    <a:lnTo>
                      <a:pt x="5879" y="1533"/>
                    </a:lnTo>
                    <a:cubicBezTo>
                      <a:pt x="5879" y="1533"/>
                      <a:pt x="5859" y="1493"/>
                      <a:pt x="5799" y="1423"/>
                    </a:cubicBezTo>
                    <a:cubicBezTo>
                      <a:pt x="5749" y="1363"/>
                      <a:pt x="5658" y="1273"/>
                      <a:pt x="5548" y="1173"/>
                    </a:cubicBezTo>
                    <a:cubicBezTo>
                      <a:pt x="5308" y="992"/>
                      <a:pt x="4937" y="782"/>
                      <a:pt x="4427" y="732"/>
                    </a:cubicBezTo>
                    <a:lnTo>
                      <a:pt x="4407" y="1253"/>
                    </a:lnTo>
                    <a:cubicBezTo>
                      <a:pt x="4407" y="1253"/>
                      <a:pt x="4287" y="1082"/>
                      <a:pt x="4046" y="902"/>
                    </a:cubicBezTo>
                    <a:cubicBezTo>
                      <a:pt x="3796" y="722"/>
                      <a:pt x="3425" y="532"/>
                      <a:pt x="2935" y="482"/>
                    </a:cubicBezTo>
                    <a:lnTo>
                      <a:pt x="2895" y="992"/>
                    </a:lnTo>
                    <a:cubicBezTo>
                      <a:pt x="2895" y="992"/>
                      <a:pt x="2784" y="832"/>
                      <a:pt x="2544" y="642"/>
                    </a:cubicBezTo>
                    <a:cubicBezTo>
                      <a:pt x="2304" y="462"/>
                      <a:pt x="71" y="2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3" name="Google Shape;9843;p69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741" y="303"/>
                    </a:moveTo>
                    <a:cubicBezTo>
                      <a:pt x="1483" y="463"/>
                      <a:pt x="2444" y="694"/>
                      <a:pt x="2584" y="794"/>
                    </a:cubicBezTo>
                    <a:cubicBezTo>
                      <a:pt x="2804" y="964"/>
                      <a:pt x="2915" y="1124"/>
                      <a:pt x="2915" y="1124"/>
                    </a:cubicBezTo>
                    <a:cubicBezTo>
                      <a:pt x="2937" y="1147"/>
                      <a:pt x="2960" y="1158"/>
                      <a:pt x="2986" y="1158"/>
                    </a:cubicBezTo>
                    <a:cubicBezTo>
                      <a:pt x="2995" y="1158"/>
                      <a:pt x="3005" y="1157"/>
                      <a:pt x="3015" y="1154"/>
                    </a:cubicBezTo>
                    <a:cubicBezTo>
                      <a:pt x="3045" y="1144"/>
                      <a:pt x="3065" y="1114"/>
                      <a:pt x="3075" y="1084"/>
                    </a:cubicBezTo>
                    <a:lnTo>
                      <a:pt x="3095" y="654"/>
                    </a:lnTo>
                    <a:cubicBezTo>
                      <a:pt x="3555" y="724"/>
                      <a:pt x="3886" y="904"/>
                      <a:pt x="4086" y="1054"/>
                    </a:cubicBezTo>
                    <a:cubicBezTo>
                      <a:pt x="4306" y="1215"/>
                      <a:pt x="4427" y="1375"/>
                      <a:pt x="4427" y="1375"/>
                    </a:cubicBezTo>
                    <a:cubicBezTo>
                      <a:pt x="4443" y="1399"/>
                      <a:pt x="4466" y="1417"/>
                      <a:pt x="4496" y="1417"/>
                    </a:cubicBezTo>
                    <a:cubicBezTo>
                      <a:pt x="4503" y="1417"/>
                      <a:pt x="4510" y="1417"/>
                      <a:pt x="4517" y="1415"/>
                    </a:cubicBezTo>
                    <a:cubicBezTo>
                      <a:pt x="4547" y="1405"/>
                      <a:pt x="4577" y="1375"/>
                      <a:pt x="4577" y="1335"/>
                    </a:cubicBezTo>
                    <a:lnTo>
                      <a:pt x="4597" y="914"/>
                    </a:lnTo>
                    <a:cubicBezTo>
                      <a:pt x="5068" y="974"/>
                      <a:pt x="5388" y="1164"/>
                      <a:pt x="5578" y="1325"/>
                    </a:cubicBezTo>
                    <a:cubicBezTo>
                      <a:pt x="5698" y="1415"/>
                      <a:pt x="5779" y="1505"/>
                      <a:pt x="5829" y="1565"/>
                    </a:cubicBezTo>
                    <a:cubicBezTo>
                      <a:pt x="5879" y="1615"/>
                      <a:pt x="5899" y="1655"/>
                      <a:pt x="5899" y="1655"/>
                    </a:cubicBezTo>
                    <a:cubicBezTo>
                      <a:pt x="5914" y="1686"/>
                      <a:pt x="5941" y="1699"/>
                      <a:pt x="5966" y="1699"/>
                    </a:cubicBezTo>
                    <a:cubicBezTo>
                      <a:pt x="5974" y="1699"/>
                      <a:pt x="5982" y="1698"/>
                      <a:pt x="5989" y="1695"/>
                    </a:cubicBezTo>
                    <a:cubicBezTo>
                      <a:pt x="6029" y="1695"/>
                      <a:pt x="6049" y="1665"/>
                      <a:pt x="6059" y="1625"/>
                    </a:cubicBezTo>
                    <a:lnTo>
                      <a:pt x="6109" y="1205"/>
                    </a:lnTo>
                    <a:cubicBezTo>
                      <a:pt x="6610" y="1305"/>
                      <a:pt x="6920" y="1555"/>
                      <a:pt x="7070" y="1695"/>
                    </a:cubicBezTo>
                    <a:cubicBezTo>
                      <a:pt x="7180" y="1795"/>
                      <a:pt x="7251" y="1895"/>
                      <a:pt x="7281" y="1946"/>
                    </a:cubicBezTo>
                    <a:cubicBezTo>
                      <a:pt x="7321" y="2006"/>
                      <a:pt x="7341" y="2046"/>
                      <a:pt x="7341" y="2056"/>
                    </a:cubicBezTo>
                    <a:cubicBezTo>
                      <a:pt x="7361" y="2086"/>
                      <a:pt x="7391" y="2106"/>
                      <a:pt x="7421" y="2106"/>
                    </a:cubicBezTo>
                    <a:cubicBezTo>
                      <a:pt x="7461" y="2096"/>
                      <a:pt x="7491" y="2076"/>
                      <a:pt x="7501" y="2046"/>
                    </a:cubicBezTo>
                    <a:lnTo>
                      <a:pt x="7611" y="1635"/>
                    </a:lnTo>
                    <a:cubicBezTo>
                      <a:pt x="7801" y="1695"/>
                      <a:pt x="7982" y="1775"/>
                      <a:pt x="8142" y="1885"/>
                    </a:cubicBezTo>
                    <a:cubicBezTo>
                      <a:pt x="8292" y="1996"/>
                      <a:pt x="8412" y="2106"/>
                      <a:pt x="8512" y="2236"/>
                    </a:cubicBezTo>
                    <a:cubicBezTo>
                      <a:pt x="8552" y="2286"/>
                      <a:pt x="8582" y="2336"/>
                      <a:pt x="8612" y="2386"/>
                    </a:cubicBezTo>
                    <a:cubicBezTo>
                      <a:pt x="8643" y="2436"/>
                      <a:pt x="8663" y="2476"/>
                      <a:pt x="8673" y="2506"/>
                    </a:cubicBezTo>
                    <a:cubicBezTo>
                      <a:pt x="8703" y="2576"/>
                      <a:pt x="8713" y="2616"/>
                      <a:pt x="8713" y="2616"/>
                    </a:cubicBezTo>
                    <a:cubicBezTo>
                      <a:pt x="8723" y="2647"/>
                      <a:pt x="8753" y="2677"/>
                      <a:pt x="8783" y="2677"/>
                    </a:cubicBezTo>
                    <a:cubicBezTo>
                      <a:pt x="8790" y="2678"/>
                      <a:pt x="8797" y="2679"/>
                      <a:pt x="8803" y="2679"/>
                    </a:cubicBezTo>
                    <a:cubicBezTo>
                      <a:pt x="8833" y="2679"/>
                      <a:pt x="8855" y="2661"/>
                      <a:pt x="8863" y="2637"/>
                    </a:cubicBezTo>
                    <a:lnTo>
                      <a:pt x="9063" y="2256"/>
                    </a:lnTo>
                    <a:cubicBezTo>
                      <a:pt x="9163" y="2306"/>
                      <a:pt x="9243" y="2356"/>
                      <a:pt x="9313" y="2396"/>
                    </a:cubicBezTo>
                    <a:cubicBezTo>
                      <a:pt x="9404" y="2466"/>
                      <a:pt x="9484" y="2526"/>
                      <a:pt x="9554" y="2596"/>
                    </a:cubicBezTo>
                    <a:cubicBezTo>
                      <a:pt x="9624" y="2667"/>
                      <a:pt x="9674" y="2727"/>
                      <a:pt x="9734" y="2797"/>
                    </a:cubicBezTo>
                    <a:cubicBezTo>
                      <a:pt x="9774" y="2867"/>
                      <a:pt x="9814" y="2927"/>
                      <a:pt x="9844" y="2987"/>
                    </a:cubicBezTo>
                    <a:cubicBezTo>
                      <a:pt x="9894" y="3087"/>
                      <a:pt x="9924" y="3177"/>
                      <a:pt x="9954" y="3287"/>
                    </a:cubicBezTo>
                    <a:cubicBezTo>
                      <a:pt x="9964" y="3347"/>
                      <a:pt x="9964" y="3388"/>
                      <a:pt x="9964" y="3398"/>
                    </a:cubicBezTo>
                    <a:cubicBezTo>
                      <a:pt x="9974" y="3428"/>
                      <a:pt x="9994" y="3458"/>
                      <a:pt x="10024" y="3468"/>
                    </a:cubicBezTo>
                    <a:cubicBezTo>
                      <a:pt x="10032" y="3470"/>
                      <a:pt x="10040" y="3471"/>
                      <a:pt x="10048" y="3471"/>
                    </a:cubicBezTo>
                    <a:cubicBezTo>
                      <a:pt x="10073" y="3471"/>
                      <a:pt x="10100" y="3460"/>
                      <a:pt x="10115" y="3438"/>
                    </a:cubicBezTo>
                    <a:lnTo>
                      <a:pt x="10395" y="3117"/>
                    </a:lnTo>
                    <a:cubicBezTo>
                      <a:pt x="10786" y="3378"/>
                      <a:pt x="10986" y="3678"/>
                      <a:pt x="11086" y="3888"/>
                    </a:cubicBezTo>
                    <a:cubicBezTo>
                      <a:pt x="11176" y="4089"/>
                      <a:pt x="11206" y="4239"/>
                      <a:pt x="11206" y="4309"/>
                    </a:cubicBezTo>
                    <a:cubicBezTo>
                      <a:pt x="11216" y="4339"/>
                      <a:pt x="11236" y="4369"/>
                      <a:pt x="11266" y="4379"/>
                    </a:cubicBezTo>
                    <a:cubicBezTo>
                      <a:pt x="11274" y="4381"/>
                      <a:pt x="11282" y="4383"/>
                      <a:pt x="11290" y="4383"/>
                    </a:cubicBezTo>
                    <a:cubicBezTo>
                      <a:pt x="11315" y="4383"/>
                      <a:pt x="11341" y="4371"/>
                      <a:pt x="11356" y="4349"/>
                    </a:cubicBezTo>
                    <a:lnTo>
                      <a:pt x="11637" y="4018"/>
                    </a:lnTo>
                    <a:cubicBezTo>
                      <a:pt x="12027" y="4289"/>
                      <a:pt x="12228" y="4589"/>
                      <a:pt x="12328" y="4800"/>
                    </a:cubicBezTo>
                    <a:cubicBezTo>
                      <a:pt x="12348" y="4850"/>
                      <a:pt x="12368" y="4900"/>
                      <a:pt x="12408" y="4960"/>
                    </a:cubicBezTo>
                    <a:cubicBezTo>
                      <a:pt x="12718" y="5521"/>
                      <a:pt x="13179" y="6011"/>
                      <a:pt x="13730" y="6372"/>
                    </a:cubicBezTo>
                    <a:lnTo>
                      <a:pt x="14831" y="7083"/>
                    </a:lnTo>
                    <a:lnTo>
                      <a:pt x="14831" y="7083"/>
                    </a:lnTo>
                    <a:lnTo>
                      <a:pt x="741" y="303"/>
                    </a:lnTo>
                    <a:close/>
                    <a:moveTo>
                      <a:pt x="91" y="1"/>
                    </a:moveTo>
                    <a:cubicBezTo>
                      <a:pt x="51" y="1"/>
                      <a:pt x="19" y="28"/>
                      <a:pt x="10" y="63"/>
                    </a:cubicBezTo>
                    <a:cubicBezTo>
                      <a:pt x="0" y="103"/>
                      <a:pt x="20" y="143"/>
                      <a:pt x="51" y="163"/>
                    </a:cubicBezTo>
                    <a:lnTo>
                      <a:pt x="1593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43" y="7764"/>
                    </a:cubicBezTo>
                    <a:cubicBezTo>
                      <a:pt x="16063" y="7724"/>
                      <a:pt x="16053" y="7684"/>
                      <a:pt x="16013" y="7654"/>
                    </a:cubicBezTo>
                    <a:lnTo>
                      <a:pt x="13820" y="6232"/>
                    </a:lnTo>
                    <a:cubicBezTo>
                      <a:pt x="13289" y="5881"/>
                      <a:pt x="12858" y="5420"/>
                      <a:pt x="12548" y="4880"/>
                    </a:cubicBezTo>
                    <a:cubicBezTo>
                      <a:pt x="12518" y="4820"/>
                      <a:pt x="12498" y="4769"/>
                      <a:pt x="12478" y="4729"/>
                    </a:cubicBezTo>
                    <a:cubicBezTo>
                      <a:pt x="12368" y="4489"/>
                      <a:pt x="12137" y="4139"/>
                      <a:pt x="11667" y="3838"/>
                    </a:cubicBezTo>
                    <a:cubicBezTo>
                      <a:pt x="11656" y="3831"/>
                      <a:pt x="11643" y="3828"/>
                      <a:pt x="11629" y="3828"/>
                    </a:cubicBezTo>
                    <a:cubicBezTo>
                      <a:pt x="11604" y="3828"/>
                      <a:pt x="11576" y="3839"/>
                      <a:pt x="11557" y="3858"/>
                    </a:cubicBezTo>
                    <a:lnTo>
                      <a:pt x="11346" y="4109"/>
                    </a:lnTo>
                    <a:cubicBezTo>
                      <a:pt x="11326" y="4028"/>
                      <a:pt x="11286" y="3928"/>
                      <a:pt x="11236" y="3818"/>
                    </a:cubicBezTo>
                    <a:cubicBezTo>
                      <a:pt x="11126" y="3578"/>
                      <a:pt x="10896" y="3227"/>
                      <a:pt x="10425" y="2927"/>
                    </a:cubicBezTo>
                    <a:cubicBezTo>
                      <a:pt x="10411" y="2920"/>
                      <a:pt x="10397" y="2916"/>
                      <a:pt x="10383" y="2916"/>
                    </a:cubicBezTo>
                    <a:cubicBezTo>
                      <a:pt x="10358" y="2916"/>
                      <a:pt x="10334" y="2928"/>
                      <a:pt x="10315" y="2947"/>
                    </a:cubicBezTo>
                    <a:lnTo>
                      <a:pt x="10105" y="3197"/>
                    </a:lnTo>
                    <a:cubicBezTo>
                      <a:pt x="10075" y="3097"/>
                      <a:pt x="10044" y="3007"/>
                      <a:pt x="9994" y="2917"/>
                    </a:cubicBezTo>
                    <a:cubicBezTo>
                      <a:pt x="9964" y="2847"/>
                      <a:pt x="9924" y="2777"/>
                      <a:pt x="9864" y="2697"/>
                    </a:cubicBezTo>
                    <a:cubicBezTo>
                      <a:pt x="9804" y="2626"/>
                      <a:pt x="9744" y="2546"/>
                      <a:pt x="9674" y="2476"/>
                    </a:cubicBezTo>
                    <a:cubicBezTo>
                      <a:pt x="9594" y="2406"/>
                      <a:pt x="9504" y="2336"/>
                      <a:pt x="9404" y="2266"/>
                    </a:cubicBezTo>
                    <a:cubicBezTo>
                      <a:pt x="9313" y="2206"/>
                      <a:pt x="9203" y="2136"/>
                      <a:pt x="9063" y="2076"/>
                    </a:cubicBezTo>
                    <a:cubicBezTo>
                      <a:pt x="9052" y="2070"/>
                      <a:pt x="9041" y="2068"/>
                      <a:pt x="9030" y="2068"/>
                    </a:cubicBezTo>
                    <a:cubicBezTo>
                      <a:pt x="8998" y="2068"/>
                      <a:pt x="8968" y="2086"/>
                      <a:pt x="8953" y="2116"/>
                    </a:cubicBezTo>
                    <a:lnTo>
                      <a:pt x="8803" y="2396"/>
                    </a:lnTo>
                    <a:cubicBezTo>
                      <a:pt x="8793" y="2366"/>
                      <a:pt x="8773" y="2336"/>
                      <a:pt x="8753" y="2306"/>
                    </a:cubicBezTo>
                    <a:cubicBezTo>
                      <a:pt x="8733" y="2246"/>
                      <a:pt x="8693" y="2196"/>
                      <a:pt x="8643" y="2126"/>
                    </a:cubicBezTo>
                    <a:cubicBezTo>
                      <a:pt x="8542" y="1996"/>
                      <a:pt x="8402" y="1865"/>
                      <a:pt x="8242" y="1755"/>
                    </a:cubicBezTo>
                    <a:cubicBezTo>
                      <a:pt x="8042" y="1615"/>
                      <a:pt x="7821" y="1515"/>
                      <a:pt x="7581" y="1455"/>
                    </a:cubicBezTo>
                    <a:cubicBezTo>
                      <a:pt x="7572" y="1453"/>
                      <a:pt x="7564" y="1452"/>
                      <a:pt x="7556" y="1452"/>
                    </a:cubicBezTo>
                    <a:cubicBezTo>
                      <a:pt x="7518" y="1452"/>
                      <a:pt x="7487" y="1472"/>
                      <a:pt x="7471" y="1505"/>
                    </a:cubicBezTo>
                    <a:lnTo>
                      <a:pt x="7391" y="1805"/>
                    </a:lnTo>
                    <a:cubicBezTo>
                      <a:pt x="7351" y="1745"/>
                      <a:pt x="7281" y="1665"/>
                      <a:pt x="7180" y="1575"/>
                    </a:cubicBezTo>
                    <a:cubicBezTo>
                      <a:pt x="7020" y="1405"/>
                      <a:pt x="6640" y="1124"/>
                      <a:pt x="6049" y="1024"/>
                    </a:cubicBezTo>
                    <a:cubicBezTo>
                      <a:pt x="6029" y="1024"/>
                      <a:pt x="6009" y="1034"/>
                      <a:pt x="5989" y="1044"/>
                    </a:cubicBezTo>
                    <a:cubicBezTo>
                      <a:pt x="5969" y="1054"/>
                      <a:pt x="5959" y="1074"/>
                      <a:pt x="5959" y="1104"/>
                    </a:cubicBezTo>
                    <a:lnTo>
                      <a:pt x="5919" y="1405"/>
                    </a:lnTo>
                    <a:cubicBezTo>
                      <a:pt x="5859" y="1345"/>
                      <a:pt x="5789" y="1275"/>
                      <a:pt x="5688" y="1194"/>
                    </a:cubicBezTo>
                    <a:cubicBezTo>
                      <a:pt x="5468" y="1014"/>
                      <a:pt x="5078" y="794"/>
                      <a:pt x="4527" y="734"/>
                    </a:cubicBezTo>
                    <a:cubicBezTo>
                      <a:pt x="4507" y="734"/>
                      <a:pt x="4487" y="734"/>
                      <a:pt x="4467" y="754"/>
                    </a:cubicBezTo>
                    <a:cubicBezTo>
                      <a:pt x="4447" y="764"/>
                      <a:pt x="4437" y="794"/>
                      <a:pt x="4437" y="814"/>
                    </a:cubicBezTo>
                    <a:lnTo>
                      <a:pt x="4417" y="1124"/>
                    </a:lnTo>
                    <a:cubicBezTo>
                      <a:pt x="4357" y="1064"/>
                      <a:pt x="4286" y="994"/>
                      <a:pt x="4186" y="914"/>
                    </a:cubicBezTo>
                    <a:cubicBezTo>
                      <a:pt x="3956" y="754"/>
                      <a:pt x="3565" y="544"/>
                      <a:pt x="3035" y="483"/>
                    </a:cubicBezTo>
                    <a:cubicBezTo>
                      <a:pt x="3027" y="481"/>
                      <a:pt x="3019" y="480"/>
                      <a:pt x="3012" y="480"/>
                    </a:cubicBezTo>
                    <a:cubicBezTo>
                      <a:pt x="2994" y="480"/>
                      <a:pt x="2979" y="489"/>
                      <a:pt x="2965" y="504"/>
                    </a:cubicBezTo>
                    <a:cubicBezTo>
                      <a:pt x="2955" y="514"/>
                      <a:pt x="2945" y="534"/>
                      <a:pt x="2935" y="554"/>
                    </a:cubicBezTo>
                    <a:lnTo>
                      <a:pt x="2915" y="864"/>
                    </a:lnTo>
                    <a:cubicBezTo>
                      <a:pt x="2854" y="804"/>
                      <a:pt x="2784" y="734"/>
                      <a:pt x="2684" y="664"/>
                    </a:cubicBezTo>
                    <a:cubicBezTo>
                      <a:pt x="2424" y="463"/>
                      <a:pt x="131" y="13"/>
                      <a:pt x="111" y="3"/>
                    </a:cubicBezTo>
                    <a:cubicBezTo>
                      <a:pt x="104" y="2"/>
                      <a:pt x="98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4" name="Google Shape;9844;p69"/>
              <p:cNvSpPr/>
              <p:nvPr/>
            </p:nvSpPr>
            <p:spPr>
              <a:xfrm>
                <a:off x="4845550" y="1416675"/>
                <a:ext cx="373800" cy="73925"/>
              </a:xfrm>
              <a:custGeom>
                <a:avLst/>
                <a:gdLst/>
                <a:ahLst/>
                <a:cxnLst/>
                <a:rect l="l" t="t" r="r" b="b"/>
                <a:pathLst>
                  <a:path w="14952" h="2957" extrusionOk="0">
                    <a:moveTo>
                      <a:pt x="13550" y="343"/>
                    </a:moveTo>
                    <a:lnTo>
                      <a:pt x="12719" y="563"/>
                    </a:lnTo>
                    <a:cubicBezTo>
                      <a:pt x="12158" y="713"/>
                      <a:pt x="11647" y="994"/>
                      <a:pt x="11237" y="1394"/>
                    </a:cubicBezTo>
                    <a:cubicBezTo>
                      <a:pt x="11207" y="1424"/>
                      <a:pt x="11177" y="1455"/>
                      <a:pt x="11157" y="1475"/>
                    </a:cubicBezTo>
                    <a:cubicBezTo>
                      <a:pt x="11026" y="1615"/>
                      <a:pt x="10786" y="1805"/>
                      <a:pt x="10416" y="1915"/>
                    </a:cubicBezTo>
                    <a:lnTo>
                      <a:pt x="10275" y="1585"/>
                    </a:lnTo>
                    <a:cubicBezTo>
                      <a:pt x="10265" y="1555"/>
                      <a:pt x="10235" y="1535"/>
                      <a:pt x="10195" y="1535"/>
                    </a:cubicBezTo>
                    <a:cubicBezTo>
                      <a:pt x="10165" y="1535"/>
                      <a:pt x="10135" y="1555"/>
                      <a:pt x="10125" y="1585"/>
                    </a:cubicBezTo>
                    <a:cubicBezTo>
                      <a:pt x="10105" y="1625"/>
                      <a:pt x="10055" y="1745"/>
                      <a:pt x="9925" y="1885"/>
                    </a:cubicBezTo>
                    <a:cubicBezTo>
                      <a:pt x="9785" y="2025"/>
                      <a:pt x="9554" y="2216"/>
                      <a:pt x="9174" y="2326"/>
                    </a:cubicBezTo>
                    <a:lnTo>
                      <a:pt x="9044" y="1995"/>
                    </a:lnTo>
                    <a:cubicBezTo>
                      <a:pt x="9034" y="1965"/>
                      <a:pt x="9004" y="1945"/>
                      <a:pt x="8964" y="1945"/>
                    </a:cubicBezTo>
                    <a:cubicBezTo>
                      <a:pt x="8958" y="1944"/>
                      <a:pt x="8953" y="1943"/>
                      <a:pt x="8948" y="1943"/>
                    </a:cubicBezTo>
                    <a:cubicBezTo>
                      <a:pt x="8918" y="1943"/>
                      <a:pt x="8901" y="1969"/>
                      <a:pt x="8883" y="1995"/>
                    </a:cubicBezTo>
                    <a:cubicBezTo>
                      <a:pt x="8883" y="2005"/>
                      <a:pt x="8873" y="2035"/>
                      <a:pt x="8843" y="2075"/>
                    </a:cubicBezTo>
                    <a:cubicBezTo>
                      <a:pt x="8803" y="2156"/>
                      <a:pt x="8743" y="2226"/>
                      <a:pt x="8683" y="2286"/>
                    </a:cubicBezTo>
                    <a:cubicBezTo>
                      <a:pt x="8643" y="2316"/>
                      <a:pt x="8603" y="2366"/>
                      <a:pt x="8543" y="2406"/>
                    </a:cubicBezTo>
                    <a:cubicBezTo>
                      <a:pt x="8483" y="2446"/>
                      <a:pt x="8423" y="2486"/>
                      <a:pt x="8353" y="2516"/>
                    </a:cubicBezTo>
                    <a:cubicBezTo>
                      <a:pt x="8273" y="2556"/>
                      <a:pt x="8192" y="2586"/>
                      <a:pt x="8112" y="2616"/>
                    </a:cubicBezTo>
                    <a:cubicBezTo>
                      <a:pt x="8042" y="2626"/>
                      <a:pt x="7972" y="2646"/>
                      <a:pt x="7892" y="2656"/>
                    </a:cubicBezTo>
                    <a:lnTo>
                      <a:pt x="7832" y="2316"/>
                    </a:lnTo>
                    <a:cubicBezTo>
                      <a:pt x="7822" y="2286"/>
                      <a:pt x="7792" y="2256"/>
                      <a:pt x="7762" y="2256"/>
                    </a:cubicBezTo>
                    <a:cubicBezTo>
                      <a:pt x="7756" y="2254"/>
                      <a:pt x="7750" y="2253"/>
                      <a:pt x="7744" y="2253"/>
                    </a:cubicBezTo>
                    <a:cubicBezTo>
                      <a:pt x="7718" y="2253"/>
                      <a:pt x="7688" y="2269"/>
                      <a:pt x="7672" y="2286"/>
                    </a:cubicBezTo>
                    <a:cubicBezTo>
                      <a:pt x="7672" y="2296"/>
                      <a:pt x="7652" y="2326"/>
                      <a:pt x="7622" y="2366"/>
                    </a:cubicBezTo>
                    <a:cubicBezTo>
                      <a:pt x="7602" y="2386"/>
                      <a:pt x="7572" y="2416"/>
                      <a:pt x="7542" y="2446"/>
                    </a:cubicBezTo>
                    <a:cubicBezTo>
                      <a:pt x="7501" y="2476"/>
                      <a:pt x="7461" y="2506"/>
                      <a:pt x="7411" y="2546"/>
                    </a:cubicBezTo>
                    <a:cubicBezTo>
                      <a:pt x="7311" y="2616"/>
                      <a:pt x="7181" y="2676"/>
                      <a:pt x="7041" y="2716"/>
                    </a:cubicBezTo>
                    <a:cubicBezTo>
                      <a:pt x="6881" y="2766"/>
                      <a:pt x="6720" y="2786"/>
                      <a:pt x="6560" y="2786"/>
                    </a:cubicBezTo>
                    <a:lnTo>
                      <a:pt x="6570" y="2446"/>
                    </a:lnTo>
                    <a:cubicBezTo>
                      <a:pt x="6570" y="2406"/>
                      <a:pt x="6550" y="2376"/>
                      <a:pt x="6520" y="2366"/>
                    </a:cubicBezTo>
                    <a:cubicBezTo>
                      <a:pt x="6509" y="2359"/>
                      <a:pt x="6498" y="2355"/>
                      <a:pt x="6486" y="2355"/>
                    </a:cubicBezTo>
                    <a:cubicBezTo>
                      <a:pt x="6464" y="2355"/>
                      <a:pt x="6443" y="2366"/>
                      <a:pt x="6430" y="2386"/>
                    </a:cubicBezTo>
                    <a:cubicBezTo>
                      <a:pt x="6430" y="2386"/>
                      <a:pt x="6400" y="2416"/>
                      <a:pt x="6350" y="2446"/>
                    </a:cubicBezTo>
                    <a:cubicBezTo>
                      <a:pt x="6310" y="2486"/>
                      <a:pt x="6240" y="2536"/>
                      <a:pt x="6120" y="2596"/>
                    </a:cubicBezTo>
                    <a:cubicBezTo>
                      <a:pt x="5996" y="2662"/>
                      <a:pt x="5762" y="2749"/>
                      <a:pt x="5448" y="2749"/>
                    </a:cubicBezTo>
                    <a:cubicBezTo>
                      <a:pt x="5382" y="2749"/>
                      <a:pt x="5312" y="2745"/>
                      <a:pt x="5238" y="2736"/>
                    </a:cubicBezTo>
                    <a:lnTo>
                      <a:pt x="5308" y="2396"/>
                    </a:lnTo>
                    <a:cubicBezTo>
                      <a:pt x="5308" y="2366"/>
                      <a:pt x="5298" y="2326"/>
                      <a:pt x="5258" y="2316"/>
                    </a:cubicBezTo>
                    <a:cubicBezTo>
                      <a:pt x="5245" y="2307"/>
                      <a:pt x="5231" y="2302"/>
                      <a:pt x="5218" y="2302"/>
                    </a:cubicBezTo>
                    <a:cubicBezTo>
                      <a:pt x="5201" y="2302"/>
                      <a:pt x="5185" y="2309"/>
                      <a:pt x="5168" y="2326"/>
                    </a:cubicBezTo>
                    <a:cubicBezTo>
                      <a:pt x="5168" y="2326"/>
                      <a:pt x="5138" y="2346"/>
                      <a:pt x="5088" y="2376"/>
                    </a:cubicBezTo>
                    <a:cubicBezTo>
                      <a:pt x="5028" y="2416"/>
                      <a:pt x="4948" y="2466"/>
                      <a:pt x="4828" y="2506"/>
                    </a:cubicBezTo>
                    <a:cubicBezTo>
                      <a:pt x="4688" y="2557"/>
                      <a:pt x="4484" y="2609"/>
                      <a:pt x="4235" y="2609"/>
                    </a:cubicBezTo>
                    <a:cubicBezTo>
                      <a:pt x="4144" y="2609"/>
                      <a:pt x="4048" y="2602"/>
                      <a:pt x="3947" y="2586"/>
                    </a:cubicBezTo>
                    <a:lnTo>
                      <a:pt x="4037" y="2246"/>
                    </a:lnTo>
                    <a:cubicBezTo>
                      <a:pt x="4047" y="2216"/>
                      <a:pt x="4037" y="2176"/>
                      <a:pt x="4007" y="2156"/>
                    </a:cubicBezTo>
                    <a:cubicBezTo>
                      <a:pt x="3993" y="2147"/>
                      <a:pt x="3978" y="2142"/>
                      <a:pt x="3962" y="2142"/>
                    </a:cubicBezTo>
                    <a:cubicBezTo>
                      <a:pt x="3943" y="2142"/>
                      <a:pt x="3923" y="2149"/>
                      <a:pt x="3906" y="2166"/>
                    </a:cubicBezTo>
                    <a:cubicBezTo>
                      <a:pt x="3906" y="2166"/>
                      <a:pt x="3776" y="2256"/>
                      <a:pt x="3556" y="2336"/>
                    </a:cubicBezTo>
                    <a:lnTo>
                      <a:pt x="3546" y="2336"/>
                    </a:lnTo>
                    <a:cubicBezTo>
                      <a:pt x="3411" y="2378"/>
                      <a:pt x="3222" y="2421"/>
                      <a:pt x="2988" y="2421"/>
                    </a:cubicBezTo>
                    <a:cubicBezTo>
                      <a:pt x="2891" y="2421"/>
                      <a:pt x="2786" y="2413"/>
                      <a:pt x="2675" y="2396"/>
                    </a:cubicBezTo>
                    <a:lnTo>
                      <a:pt x="2765" y="2055"/>
                    </a:lnTo>
                    <a:cubicBezTo>
                      <a:pt x="2765" y="2025"/>
                      <a:pt x="2755" y="1985"/>
                      <a:pt x="2725" y="1965"/>
                    </a:cubicBezTo>
                    <a:cubicBezTo>
                      <a:pt x="2711" y="1956"/>
                      <a:pt x="2696" y="1951"/>
                      <a:pt x="2680" y="1951"/>
                    </a:cubicBezTo>
                    <a:cubicBezTo>
                      <a:pt x="2661" y="1951"/>
                      <a:pt x="2641" y="1959"/>
                      <a:pt x="2625" y="1975"/>
                    </a:cubicBezTo>
                    <a:cubicBezTo>
                      <a:pt x="2625" y="1975"/>
                      <a:pt x="2494" y="2065"/>
                      <a:pt x="2274" y="2145"/>
                    </a:cubicBezTo>
                    <a:cubicBezTo>
                      <a:pt x="2243" y="2158"/>
                      <a:pt x="2173" y="2164"/>
                      <a:pt x="2075" y="2164"/>
                    </a:cubicBezTo>
                    <a:cubicBezTo>
                      <a:pt x="1791" y="2164"/>
                      <a:pt x="1270" y="2117"/>
                      <a:pt x="772" y="2065"/>
                    </a:cubicBezTo>
                    <a:lnTo>
                      <a:pt x="13550" y="343"/>
                    </a:lnTo>
                    <a:close/>
                    <a:moveTo>
                      <a:pt x="14867" y="1"/>
                    </a:moveTo>
                    <a:cubicBezTo>
                      <a:pt x="14862" y="1"/>
                      <a:pt x="14857" y="1"/>
                      <a:pt x="14852" y="2"/>
                    </a:cubicBezTo>
                    <a:lnTo>
                      <a:pt x="61" y="1995"/>
                    </a:lnTo>
                    <a:cubicBezTo>
                      <a:pt x="31" y="2005"/>
                      <a:pt x="1" y="2045"/>
                      <a:pt x="1" y="2085"/>
                    </a:cubicBezTo>
                    <a:cubicBezTo>
                      <a:pt x="11" y="2125"/>
                      <a:pt x="41" y="2156"/>
                      <a:pt x="81" y="2156"/>
                    </a:cubicBezTo>
                    <a:cubicBezTo>
                      <a:pt x="352" y="2188"/>
                      <a:pt x="1524" y="2329"/>
                      <a:pt x="2076" y="2329"/>
                    </a:cubicBezTo>
                    <a:cubicBezTo>
                      <a:pt x="2198" y="2329"/>
                      <a:pt x="2289" y="2322"/>
                      <a:pt x="2334" y="2306"/>
                    </a:cubicBezTo>
                    <a:cubicBezTo>
                      <a:pt x="2414" y="2276"/>
                      <a:pt x="2494" y="2246"/>
                      <a:pt x="2545" y="2216"/>
                    </a:cubicBezTo>
                    <a:lnTo>
                      <a:pt x="2545" y="2216"/>
                    </a:lnTo>
                    <a:lnTo>
                      <a:pt x="2494" y="2436"/>
                    </a:lnTo>
                    <a:cubicBezTo>
                      <a:pt x="2484" y="2466"/>
                      <a:pt x="2494" y="2486"/>
                      <a:pt x="2504" y="2506"/>
                    </a:cubicBezTo>
                    <a:cubicBezTo>
                      <a:pt x="2515" y="2526"/>
                      <a:pt x="2535" y="2536"/>
                      <a:pt x="2555" y="2546"/>
                    </a:cubicBezTo>
                    <a:cubicBezTo>
                      <a:pt x="2705" y="2576"/>
                      <a:pt x="2846" y="2588"/>
                      <a:pt x="2976" y="2588"/>
                    </a:cubicBezTo>
                    <a:cubicBezTo>
                      <a:pt x="3237" y="2588"/>
                      <a:pt x="3452" y="2539"/>
                      <a:pt x="3606" y="2486"/>
                    </a:cubicBezTo>
                    <a:cubicBezTo>
                      <a:pt x="3686" y="2466"/>
                      <a:pt x="3766" y="2426"/>
                      <a:pt x="3826" y="2406"/>
                    </a:cubicBezTo>
                    <a:lnTo>
                      <a:pt x="3826" y="2406"/>
                    </a:lnTo>
                    <a:lnTo>
                      <a:pt x="3766" y="2626"/>
                    </a:lnTo>
                    <a:cubicBezTo>
                      <a:pt x="3756" y="2646"/>
                      <a:pt x="3766" y="2676"/>
                      <a:pt x="3776" y="2696"/>
                    </a:cubicBezTo>
                    <a:cubicBezTo>
                      <a:pt x="3786" y="2706"/>
                      <a:pt x="3806" y="2726"/>
                      <a:pt x="3826" y="2726"/>
                    </a:cubicBezTo>
                    <a:cubicBezTo>
                      <a:pt x="3980" y="2760"/>
                      <a:pt x="4123" y="2773"/>
                      <a:pt x="4255" y="2773"/>
                    </a:cubicBezTo>
                    <a:cubicBezTo>
                      <a:pt x="4518" y="2773"/>
                      <a:pt x="4734" y="2720"/>
                      <a:pt x="4888" y="2666"/>
                    </a:cubicBezTo>
                    <a:cubicBezTo>
                      <a:pt x="4978" y="2626"/>
                      <a:pt x="5048" y="2596"/>
                      <a:pt x="5108" y="2566"/>
                    </a:cubicBezTo>
                    <a:lnTo>
                      <a:pt x="5108" y="2566"/>
                    </a:lnTo>
                    <a:lnTo>
                      <a:pt x="5058" y="2796"/>
                    </a:lnTo>
                    <a:cubicBezTo>
                      <a:pt x="5058" y="2816"/>
                      <a:pt x="5058" y="2836"/>
                      <a:pt x="5078" y="2856"/>
                    </a:cubicBezTo>
                    <a:cubicBezTo>
                      <a:pt x="5088" y="2877"/>
                      <a:pt x="5108" y="2887"/>
                      <a:pt x="5128" y="2887"/>
                    </a:cubicBezTo>
                    <a:cubicBezTo>
                      <a:pt x="5238" y="2904"/>
                      <a:pt x="5342" y="2912"/>
                      <a:pt x="5439" y="2912"/>
                    </a:cubicBezTo>
                    <a:cubicBezTo>
                      <a:pt x="5786" y="2912"/>
                      <a:pt x="6049" y="2817"/>
                      <a:pt x="6190" y="2746"/>
                    </a:cubicBezTo>
                    <a:cubicBezTo>
                      <a:pt x="6280" y="2706"/>
                      <a:pt x="6350" y="2656"/>
                      <a:pt x="6400" y="2626"/>
                    </a:cubicBezTo>
                    <a:lnTo>
                      <a:pt x="6400" y="2626"/>
                    </a:lnTo>
                    <a:lnTo>
                      <a:pt x="6390" y="2866"/>
                    </a:lnTo>
                    <a:cubicBezTo>
                      <a:pt x="6390" y="2907"/>
                      <a:pt x="6420" y="2947"/>
                      <a:pt x="6470" y="2947"/>
                    </a:cubicBezTo>
                    <a:cubicBezTo>
                      <a:pt x="6500" y="2947"/>
                      <a:pt x="6540" y="2957"/>
                      <a:pt x="6570" y="2957"/>
                    </a:cubicBezTo>
                    <a:cubicBezTo>
                      <a:pt x="6750" y="2957"/>
                      <a:pt x="6921" y="2927"/>
                      <a:pt x="7081" y="2877"/>
                    </a:cubicBezTo>
                    <a:cubicBezTo>
                      <a:pt x="7251" y="2826"/>
                      <a:pt x="7391" y="2766"/>
                      <a:pt x="7512" y="2676"/>
                    </a:cubicBezTo>
                    <a:cubicBezTo>
                      <a:pt x="7562" y="2646"/>
                      <a:pt x="7612" y="2606"/>
                      <a:pt x="7652" y="2566"/>
                    </a:cubicBezTo>
                    <a:cubicBezTo>
                      <a:pt x="7662" y="2556"/>
                      <a:pt x="7682" y="2536"/>
                      <a:pt x="7692" y="2526"/>
                    </a:cubicBezTo>
                    <a:lnTo>
                      <a:pt x="7742" y="2766"/>
                    </a:lnTo>
                    <a:cubicBezTo>
                      <a:pt x="7742" y="2806"/>
                      <a:pt x="7782" y="2836"/>
                      <a:pt x="7832" y="2836"/>
                    </a:cubicBezTo>
                    <a:cubicBezTo>
                      <a:pt x="7952" y="2826"/>
                      <a:pt x="8072" y="2796"/>
                      <a:pt x="8162" y="2776"/>
                    </a:cubicBezTo>
                    <a:cubicBezTo>
                      <a:pt x="8243" y="2746"/>
                      <a:pt x="8333" y="2716"/>
                      <a:pt x="8433" y="2666"/>
                    </a:cubicBezTo>
                    <a:cubicBezTo>
                      <a:pt x="8503" y="2626"/>
                      <a:pt x="8573" y="2586"/>
                      <a:pt x="8643" y="2536"/>
                    </a:cubicBezTo>
                    <a:cubicBezTo>
                      <a:pt x="8713" y="2496"/>
                      <a:pt x="8763" y="2436"/>
                      <a:pt x="8803" y="2396"/>
                    </a:cubicBezTo>
                    <a:cubicBezTo>
                      <a:pt x="8863" y="2346"/>
                      <a:pt x="8913" y="2286"/>
                      <a:pt x="8954" y="2216"/>
                    </a:cubicBezTo>
                    <a:lnTo>
                      <a:pt x="9054" y="2456"/>
                    </a:lnTo>
                    <a:cubicBezTo>
                      <a:pt x="9062" y="2489"/>
                      <a:pt x="9098" y="2509"/>
                      <a:pt x="9133" y="2509"/>
                    </a:cubicBezTo>
                    <a:cubicBezTo>
                      <a:pt x="9140" y="2509"/>
                      <a:pt x="9147" y="2508"/>
                      <a:pt x="9154" y="2506"/>
                    </a:cubicBezTo>
                    <a:cubicBezTo>
                      <a:pt x="9604" y="2386"/>
                      <a:pt x="9885" y="2166"/>
                      <a:pt x="10045" y="1995"/>
                    </a:cubicBezTo>
                    <a:cubicBezTo>
                      <a:pt x="10105" y="1925"/>
                      <a:pt x="10155" y="1865"/>
                      <a:pt x="10185" y="1815"/>
                    </a:cubicBezTo>
                    <a:lnTo>
                      <a:pt x="10285" y="2045"/>
                    </a:lnTo>
                    <a:cubicBezTo>
                      <a:pt x="10302" y="2079"/>
                      <a:pt x="10332" y="2098"/>
                      <a:pt x="10365" y="2098"/>
                    </a:cubicBezTo>
                    <a:cubicBezTo>
                      <a:pt x="10372" y="2098"/>
                      <a:pt x="10379" y="2097"/>
                      <a:pt x="10386" y="2095"/>
                    </a:cubicBezTo>
                    <a:cubicBezTo>
                      <a:pt x="10846" y="1975"/>
                      <a:pt x="11127" y="1755"/>
                      <a:pt x="11277" y="1585"/>
                    </a:cubicBezTo>
                    <a:cubicBezTo>
                      <a:pt x="11297" y="1565"/>
                      <a:pt x="11317" y="1545"/>
                      <a:pt x="11347" y="1515"/>
                    </a:cubicBezTo>
                    <a:cubicBezTo>
                      <a:pt x="11737" y="1134"/>
                      <a:pt x="12228" y="864"/>
                      <a:pt x="12769" y="724"/>
                    </a:cubicBezTo>
                    <a:lnTo>
                      <a:pt x="14882" y="163"/>
                    </a:lnTo>
                    <a:cubicBezTo>
                      <a:pt x="14922" y="153"/>
                      <a:pt x="14952" y="113"/>
                      <a:pt x="14942" y="73"/>
                    </a:cubicBezTo>
                    <a:cubicBezTo>
                      <a:pt x="14933" y="29"/>
                      <a:pt x="14902" y="1"/>
                      <a:pt x="148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5" name="Google Shape;9845;p69"/>
              <p:cNvSpPr/>
              <p:nvPr/>
            </p:nvSpPr>
            <p:spPr>
              <a:xfrm>
                <a:off x="4847825" y="1400450"/>
                <a:ext cx="369275" cy="6812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25" extrusionOk="0">
                    <a:moveTo>
                      <a:pt x="8673" y="0"/>
                    </a:moveTo>
                    <a:cubicBezTo>
                      <a:pt x="8657" y="0"/>
                      <a:pt x="8639" y="0"/>
                      <a:pt x="8622" y="1"/>
                    </a:cubicBezTo>
                    <a:lnTo>
                      <a:pt x="8572" y="421"/>
                    </a:lnTo>
                    <a:cubicBezTo>
                      <a:pt x="8572" y="421"/>
                      <a:pt x="8542" y="391"/>
                      <a:pt x="8502" y="351"/>
                    </a:cubicBezTo>
                    <a:cubicBezTo>
                      <a:pt x="8452" y="301"/>
                      <a:pt x="8372" y="241"/>
                      <a:pt x="8272" y="181"/>
                    </a:cubicBezTo>
                    <a:cubicBezTo>
                      <a:pt x="8222" y="151"/>
                      <a:pt x="8162" y="121"/>
                      <a:pt x="8091" y="91"/>
                    </a:cubicBezTo>
                    <a:cubicBezTo>
                      <a:pt x="8031" y="71"/>
                      <a:pt x="7951" y="41"/>
                      <a:pt x="7871" y="31"/>
                    </a:cubicBezTo>
                    <a:cubicBezTo>
                      <a:pt x="7781" y="11"/>
                      <a:pt x="7691" y="1"/>
                      <a:pt x="7591" y="1"/>
                    </a:cubicBezTo>
                    <a:cubicBezTo>
                      <a:pt x="7491" y="1"/>
                      <a:pt x="7380" y="11"/>
                      <a:pt x="7270" y="31"/>
                    </a:cubicBezTo>
                    <a:lnTo>
                      <a:pt x="7310" y="451"/>
                    </a:lnTo>
                    <a:cubicBezTo>
                      <a:pt x="7310" y="451"/>
                      <a:pt x="7280" y="421"/>
                      <a:pt x="7230" y="381"/>
                    </a:cubicBezTo>
                    <a:cubicBezTo>
                      <a:pt x="7200" y="361"/>
                      <a:pt x="7160" y="341"/>
                      <a:pt x="7120" y="321"/>
                    </a:cubicBezTo>
                    <a:cubicBezTo>
                      <a:pt x="7080" y="301"/>
                      <a:pt x="7020" y="281"/>
                      <a:pt x="6970" y="261"/>
                    </a:cubicBezTo>
                    <a:cubicBezTo>
                      <a:pt x="6850" y="221"/>
                      <a:pt x="6699" y="191"/>
                      <a:pt x="6529" y="181"/>
                    </a:cubicBezTo>
                    <a:cubicBezTo>
                      <a:pt x="6359" y="181"/>
                      <a:pt x="6159" y="201"/>
                      <a:pt x="5948" y="271"/>
                    </a:cubicBezTo>
                    <a:lnTo>
                      <a:pt x="6079" y="682"/>
                    </a:lnTo>
                    <a:cubicBezTo>
                      <a:pt x="6079" y="682"/>
                      <a:pt x="6039" y="662"/>
                      <a:pt x="5978" y="631"/>
                    </a:cubicBezTo>
                    <a:cubicBezTo>
                      <a:pt x="5908" y="601"/>
                      <a:pt x="5808" y="571"/>
                      <a:pt x="5688" y="541"/>
                    </a:cubicBezTo>
                    <a:cubicBezTo>
                      <a:pt x="5608" y="529"/>
                      <a:pt x="5516" y="520"/>
                      <a:pt x="5416" y="520"/>
                    </a:cubicBezTo>
                    <a:cubicBezTo>
                      <a:pt x="5203" y="520"/>
                      <a:pt x="4949" y="559"/>
                      <a:pt x="4677" y="682"/>
                    </a:cubicBezTo>
                    <a:lnTo>
                      <a:pt x="4867" y="1072"/>
                    </a:lnTo>
                    <a:cubicBezTo>
                      <a:pt x="4867" y="1072"/>
                      <a:pt x="4827" y="1052"/>
                      <a:pt x="4757" y="1032"/>
                    </a:cubicBezTo>
                    <a:cubicBezTo>
                      <a:pt x="4687" y="1012"/>
                      <a:pt x="4587" y="982"/>
                      <a:pt x="4456" y="972"/>
                    </a:cubicBezTo>
                    <a:cubicBezTo>
                      <a:pt x="4415" y="969"/>
                      <a:pt x="4370" y="967"/>
                      <a:pt x="4323" y="967"/>
                    </a:cubicBezTo>
                    <a:cubicBezTo>
                      <a:pt x="4088" y="967"/>
                      <a:pt x="3790" y="1015"/>
                      <a:pt x="3465" y="1182"/>
                    </a:cubicBezTo>
                    <a:lnTo>
                      <a:pt x="3685" y="1553"/>
                    </a:lnTo>
                    <a:cubicBezTo>
                      <a:pt x="3685" y="1553"/>
                      <a:pt x="3525" y="1493"/>
                      <a:pt x="3275" y="1483"/>
                    </a:cubicBezTo>
                    <a:cubicBezTo>
                      <a:pt x="3236" y="1480"/>
                      <a:pt x="3195" y="1478"/>
                      <a:pt x="3153" y="1478"/>
                    </a:cubicBezTo>
                    <a:cubicBezTo>
                      <a:pt x="2910" y="1478"/>
                      <a:pt x="2609" y="1532"/>
                      <a:pt x="2293" y="1703"/>
                    </a:cubicBezTo>
                    <a:lnTo>
                      <a:pt x="2504" y="2073"/>
                    </a:lnTo>
                    <a:cubicBezTo>
                      <a:pt x="2504" y="2073"/>
                      <a:pt x="2343" y="2013"/>
                      <a:pt x="2093" y="1993"/>
                    </a:cubicBezTo>
                    <a:cubicBezTo>
                      <a:pt x="2090" y="1993"/>
                      <a:pt x="2086" y="1993"/>
                      <a:pt x="2082" y="1993"/>
                    </a:cubicBezTo>
                    <a:cubicBezTo>
                      <a:pt x="1795" y="1993"/>
                      <a:pt x="50" y="2705"/>
                      <a:pt x="0" y="2724"/>
                    </a:cubicBezTo>
                    <a:lnTo>
                      <a:pt x="14771" y="732"/>
                    </a:lnTo>
                    <a:lnTo>
                      <a:pt x="14771" y="732"/>
                    </a:lnTo>
                    <a:lnTo>
                      <a:pt x="12558" y="752"/>
                    </a:lnTo>
                    <a:cubicBezTo>
                      <a:pt x="12017" y="752"/>
                      <a:pt x="11476" y="621"/>
                      <a:pt x="10996" y="381"/>
                    </a:cubicBezTo>
                    <a:cubicBezTo>
                      <a:pt x="10945" y="351"/>
                      <a:pt x="10905" y="321"/>
                      <a:pt x="10875" y="311"/>
                    </a:cubicBezTo>
                    <a:cubicBezTo>
                      <a:pt x="10675" y="181"/>
                      <a:pt x="10365" y="61"/>
                      <a:pt x="9924" y="61"/>
                    </a:cubicBezTo>
                    <a:lnTo>
                      <a:pt x="9864" y="491"/>
                    </a:lnTo>
                    <a:cubicBezTo>
                      <a:pt x="9864" y="481"/>
                      <a:pt x="9774" y="361"/>
                      <a:pt x="9574" y="241"/>
                    </a:cubicBezTo>
                    <a:cubicBezTo>
                      <a:pt x="9381" y="116"/>
                      <a:pt x="9087" y="0"/>
                      <a:pt x="86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6" name="Google Shape;9846;p69"/>
              <p:cNvSpPr/>
              <p:nvPr/>
            </p:nvSpPr>
            <p:spPr>
              <a:xfrm>
                <a:off x="4845550" y="1398200"/>
                <a:ext cx="373550" cy="72625"/>
              </a:xfrm>
              <a:custGeom>
                <a:avLst/>
                <a:gdLst/>
                <a:ahLst/>
                <a:cxnLst/>
                <a:rect l="l" t="t" r="r" b="b"/>
                <a:pathLst>
                  <a:path w="14942" h="2905" extrusionOk="0">
                    <a:moveTo>
                      <a:pt x="8783" y="171"/>
                    </a:moveTo>
                    <a:cubicBezTo>
                      <a:pt x="9184" y="181"/>
                      <a:pt x="9454" y="301"/>
                      <a:pt x="9624" y="401"/>
                    </a:cubicBezTo>
                    <a:cubicBezTo>
                      <a:pt x="9775" y="491"/>
                      <a:pt x="9865" y="591"/>
                      <a:pt x="9895" y="631"/>
                    </a:cubicBezTo>
                    <a:cubicBezTo>
                      <a:pt x="9910" y="654"/>
                      <a:pt x="9936" y="665"/>
                      <a:pt x="9961" y="665"/>
                    </a:cubicBezTo>
                    <a:cubicBezTo>
                      <a:pt x="9969" y="665"/>
                      <a:pt x="9977" y="664"/>
                      <a:pt x="9985" y="661"/>
                    </a:cubicBezTo>
                    <a:cubicBezTo>
                      <a:pt x="10015" y="651"/>
                      <a:pt x="10035" y="621"/>
                      <a:pt x="10045" y="591"/>
                    </a:cubicBezTo>
                    <a:lnTo>
                      <a:pt x="10085" y="231"/>
                    </a:lnTo>
                    <a:cubicBezTo>
                      <a:pt x="10476" y="241"/>
                      <a:pt x="10756" y="361"/>
                      <a:pt x="10916" y="471"/>
                    </a:cubicBezTo>
                    <a:cubicBezTo>
                      <a:pt x="10956" y="491"/>
                      <a:pt x="10996" y="511"/>
                      <a:pt x="11046" y="541"/>
                    </a:cubicBezTo>
                    <a:cubicBezTo>
                      <a:pt x="11527" y="792"/>
                      <a:pt x="12078" y="922"/>
                      <a:pt x="12629" y="922"/>
                    </a:cubicBezTo>
                    <a:lnTo>
                      <a:pt x="12649" y="922"/>
                    </a:lnTo>
                    <a:lnTo>
                      <a:pt x="13560" y="912"/>
                    </a:lnTo>
                    <a:lnTo>
                      <a:pt x="13560" y="912"/>
                    </a:lnTo>
                    <a:lnTo>
                      <a:pt x="752" y="2644"/>
                    </a:lnTo>
                    <a:cubicBezTo>
                      <a:pt x="1333" y="2414"/>
                      <a:pt x="2024" y="2163"/>
                      <a:pt x="2164" y="2163"/>
                    </a:cubicBezTo>
                    <a:lnTo>
                      <a:pt x="2174" y="2163"/>
                    </a:lnTo>
                    <a:cubicBezTo>
                      <a:pt x="2414" y="2184"/>
                      <a:pt x="2565" y="2244"/>
                      <a:pt x="2565" y="2244"/>
                    </a:cubicBezTo>
                    <a:cubicBezTo>
                      <a:pt x="2576" y="2247"/>
                      <a:pt x="2588" y="2250"/>
                      <a:pt x="2601" y="2250"/>
                    </a:cubicBezTo>
                    <a:cubicBezTo>
                      <a:pt x="2623" y="2250"/>
                      <a:pt x="2646" y="2243"/>
                      <a:pt x="2665" y="2224"/>
                    </a:cubicBezTo>
                    <a:cubicBezTo>
                      <a:pt x="2685" y="2194"/>
                      <a:pt x="2685" y="2153"/>
                      <a:pt x="2675" y="2123"/>
                    </a:cubicBezTo>
                    <a:lnTo>
                      <a:pt x="2494" y="1823"/>
                    </a:lnTo>
                    <a:cubicBezTo>
                      <a:pt x="2798" y="1684"/>
                      <a:pt x="3072" y="1651"/>
                      <a:pt x="3270" y="1651"/>
                    </a:cubicBezTo>
                    <a:cubicBezTo>
                      <a:pt x="3300" y="1651"/>
                      <a:pt x="3329" y="1651"/>
                      <a:pt x="3356" y="1653"/>
                    </a:cubicBezTo>
                    <a:cubicBezTo>
                      <a:pt x="3596" y="1663"/>
                      <a:pt x="3746" y="1723"/>
                      <a:pt x="3746" y="1723"/>
                    </a:cubicBezTo>
                    <a:cubicBezTo>
                      <a:pt x="3757" y="1727"/>
                      <a:pt x="3770" y="1729"/>
                      <a:pt x="3782" y="1729"/>
                    </a:cubicBezTo>
                    <a:cubicBezTo>
                      <a:pt x="3803" y="1729"/>
                      <a:pt x="3824" y="1722"/>
                      <a:pt x="3836" y="1703"/>
                    </a:cubicBezTo>
                    <a:cubicBezTo>
                      <a:pt x="3866" y="1673"/>
                      <a:pt x="3866" y="1633"/>
                      <a:pt x="3846" y="1603"/>
                    </a:cubicBezTo>
                    <a:lnTo>
                      <a:pt x="3676" y="1302"/>
                    </a:lnTo>
                    <a:cubicBezTo>
                      <a:pt x="3946" y="1179"/>
                      <a:pt x="4193" y="1144"/>
                      <a:pt x="4388" y="1144"/>
                    </a:cubicBezTo>
                    <a:cubicBezTo>
                      <a:pt x="4446" y="1144"/>
                      <a:pt x="4499" y="1147"/>
                      <a:pt x="4547" y="1152"/>
                    </a:cubicBezTo>
                    <a:cubicBezTo>
                      <a:pt x="4637" y="1152"/>
                      <a:pt x="4738" y="1172"/>
                      <a:pt x="4828" y="1202"/>
                    </a:cubicBezTo>
                    <a:cubicBezTo>
                      <a:pt x="4888" y="1222"/>
                      <a:pt x="4918" y="1232"/>
                      <a:pt x="4918" y="1232"/>
                    </a:cubicBezTo>
                    <a:cubicBezTo>
                      <a:pt x="4929" y="1240"/>
                      <a:pt x="4942" y="1243"/>
                      <a:pt x="4956" y="1243"/>
                    </a:cubicBezTo>
                    <a:cubicBezTo>
                      <a:pt x="4977" y="1243"/>
                      <a:pt x="4999" y="1235"/>
                      <a:pt x="5018" y="1222"/>
                    </a:cubicBezTo>
                    <a:cubicBezTo>
                      <a:pt x="5038" y="1192"/>
                      <a:pt x="5048" y="1152"/>
                      <a:pt x="5028" y="1122"/>
                    </a:cubicBezTo>
                    <a:lnTo>
                      <a:pt x="4878" y="812"/>
                    </a:lnTo>
                    <a:cubicBezTo>
                      <a:pt x="5112" y="721"/>
                      <a:pt x="5325" y="693"/>
                      <a:pt x="5492" y="693"/>
                    </a:cubicBezTo>
                    <a:cubicBezTo>
                      <a:pt x="5604" y="693"/>
                      <a:pt x="5695" y="705"/>
                      <a:pt x="5759" y="721"/>
                    </a:cubicBezTo>
                    <a:cubicBezTo>
                      <a:pt x="5889" y="741"/>
                      <a:pt x="5979" y="772"/>
                      <a:pt x="6029" y="792"/>
                    </a:cubicBezTo>
                    <a:cubicBezTo>
                      <a:pt x="6090" y="822"/>
                      <a:pt x="6120" y="842"/>
                      <a:pt x="6120" y="842"/>
                    </a:cubicBezTo>
                    <a:cubicBezTo>
                      <a:pt x="6135" y="852"/>
                      <a:pt x="6152" y="857"/>
                      <a:pt x="6170" y="857"/>
                    </a:cubicBezTo>
                    <a:cubicBezTo>
                      <a:pt x="6187" y="857"/>
                      <a:pt x="6205" y="852"/>
                      <a:pt x="6220" y="842"/>
                    </a:cubicBezTo>
                    <a:cubicBezTo>
                      <a:pt x="6240" y="812"/>
                      <a:pt x="6260" y="782"/>
                      <a:pt x="6240" y="741"/>
                    </a:cubicBezTo>
                    <a:lnTo>
                      <a:pt x="6140" y="421"/>
                    </a:lnTo>
                    <a:cubicBezTo>
                      <a:pt x="6273" y="379"/>
                      <a:pt x="6407" y="358"/>
                      <a:pt x="6540" y="358"/>
                    </a:cubicBezTo>
                    <a:cubicBezTo>
                      <a:pt x="6567" y="358"/>
                      <a:pt x="6594" y="359"/>
                      <a:pt x="6620" y="361"/>
                    </a:cubicBezTo>
                    <a:cubicBezTo>
                      <a:pt x="6770" y="361"/>
                      <a:pt x="6911" y="381"/>
                      <a:pt x="7031" y="431"/>
                    </a:cubicBezTo>
                    <a:cubicBezTo>
                      <a:pt x="7091" y="451"/>
                      <a:pt x="7131" y="471"/>
                      <a:pt x="7171" y="481"/>
                    </a:cubicBezTo>
                    <a:cubicBezTo>
                      <a:pt x="7211" y="511"/>
                      <a:pt x="7241" y="531"/>
                      <a:pt x="7271" y="541"/>
                    </a:cubicBezTo>
                    <a:cubicBezTo>
                      <a:pt x="7321" y="571"/>
                      <a:pt x="7341" y="601"/>
                      <a:pt x="7351" y="601"/>
                    </a:cubicBezTo>
                    <a:cubicBezTo>
                      <a:pt x="7364" y="614"/>
                      <a:pt x="7384" y="622"/>
                      <a:pt x="7404" y="622"/>
                    </a:cubicBezTo>
                    <a:cubicBezTo>
                      <a:pt x="7417" y="622"/>
                      <a:pt x="7430" y="619"/>
                      <a:pt x="7441" y="611"/>
                    </a:cubicBezTo>
                    <a:cubicBezTo>
                      <a:pt x="7471" y="601"/>
                      <a:pt x="7491" y="561"/>
                      <a:pt x="7491" y="531"/>
                    </a:cubicBezTo>
                    <a:lnTo>
                      <a:pt x="7451" y="191"/>
                    </a:lnTo>
                    <a:cubicBezTo>
                      <a:pt x="7542" y="181"/>
                      <a:pt x="7622" y="171"/>
                      <a:pt x="7682" y="171"/>
                    </a:cubicBezTo>
                    <a:cubicBezTo>
                      <a:pt x="7772" y="181"/>
                      <a:pt x="7862" y="181"/>
                      <a:pt x="7942" y="201"/>
                    </a:cubicBezTo>
                    <a:cubicBezTo>
                      <a:pt x="8012" y="211"/>
                      <a:pt x="8092" y="231"/>
                      <a:pt x="8162" y="261"/>
                    </a:cubicBezTo>
                    <a:cubicBezTo>
                      <a:pt x="8223" y="281"/>
                      <a:pt x="8273" y="311"/>
                      <a:pt x="8323" y="341"/>
                    </a:cubicBezTo>
                    <a:cubicBezTo>
                      <a:pt x="8403" y="381"/>
                      <a:pt x="8473" y="431"/>
                      <a:pt x="8533" y="491"/>
                    </a:cubicBezTo>
                    <a:cubicBezTo>
                      <a:pt x="8573" y="531"/>
                      <a:pt x="8593" y="561"/>
                      <a:pt x="8603" y="571"/>
                    </a:cubicBezTo>
                    <a:cubicBezTo>
                      <a:pt x="8618" y="586"/>
                      <a:pt x="8638" y="595"/>
                      <a:pt x="8659" y="595"/>
                    </a:cubicBezTo>
                    <a:cubicBezTo>
                      <a:pt x="8667" y="595"/>
                      <a:pt x="8675" y="594"/>
                      <a:pt x="8683" y="591"/>
                    </a:cubicBezTo>
                    <a:cubicBezTo>
                      <a:pt x="8713" y="581"/>
                      <a:pt x="8743" y="561"/>
                      <a:pt x="8743" y="521"/>
                    </a:cubicBezTo>
                    <a:lnTo>
                      <a:pt x="8783" y="171"/>
                    </a:lnTo>
                    <a:close/>
                    <a:moveTo>
                      <a:pt x="8713" y="0"/>
                    </a:moveTo>
                    <a:cubicBezTo>
                      <a:pt x="8673" y="10"/>
                      <a:pt x="8633" y="41"/>
                      <a:pt x="8633" y="81"/>
                    </a:cubicBezTo>
                    <a:lnTo>
                      <a:pt x="8603" y="331"/>
                    </a:lnTo>
                    <a:cubicBezTo>
                      <a:pt x="8543" y="281"/>
                      <a:pt x="8473" y="231"/>
                      <a:pt x="8403" y="191"/>
                    </a:cubicBezTo>
                    <a:cubicBezTo>
                      <a:pt x="8353" y="161"/>
                      <a:pt x="8293" y="131"/>
                      <a:pt x="8212" y="101"/>
                    </a:cubicBezTo>
                    <a:cubicBezTo>
                      <a:pt x="8132" y="81"/>
                      <a:pt x="8052" y="51"/>
                      <a:pt x="7972" y="41"/>
                    </a:cubicBezTo>
                    <a:cubicBezTo>
                      <a:pt x="7882" y="20"/>
                      <a:pt x="7782" y="10"/>
                      <a:pt x="7682" y="10"/>
                    </a:cubicBezTo>
                    <a:cubicBezTo>
                      <a:pt x="7592" y="10"/>
                      <a:pt x="7471" y="10"/>
                      <a:pt x="7351" y="31"/>
                    </a:cubicBezTo>
                    <a:cubicBezTo>
                      <a:pt x="7311" y="41"/>
                      <a:pt x="7281" y="81"/>
                      <a:pt x="7281" y="121"/>
                    </a:cubicBezTo>
                    <a:lnTo>
                      <a:pt x="7301" y="371"/>
                    </a:lnTo>
                    <a:cubicBezTo>
                      <a:pt x="7291" y="361"/>
                      <a:pt x="7271" y="351"/>
                      <a:pt x="7251" y="341"/>
                    </a:cubicBezTo>
                    <a:cubicBezTo>
                      <a:pt x="7201" y="311"/>
                      <a:pt x="7151" y="291"/>
                      <a:pt x="7081" y="271"/>
                    </a:cubicBezTo>
                    <a:cubicBezTo>
                      <a:pt x="6951" y="221"/>
                      <a:pt x="6790" y="191"/>
                      <a:pt x="6620" y="191"/>
                    </a:cubicBezTo>
                    <a:cubicBezTo>
                      <a:pt x="6420" y="191"/>
                      <a:pt x="6210" y="221"/>
                      <a:pt x="6009" y="281"/>
                    </a:cubicBezTo>
                    <a:cubicBezTo>
                      <a:pt x="5969" y="301"/>
                      <a:pt x="5939" y="351"/>
                      <a:pt x="5959" y="391"/>
                    </a:cubicBezTo>
                    <a:lnTo>
                      <a:pt x="6029" y="611"/>
                    </a:lnTo>
                    <a:cubicBezTo>
                      <a:pt x="5969" y="591"/>
                      <a:pt x="5889" y="571"/>
                      <a:pt x="5799" y="551"/>
                    </a:cubicBezTo>
                    <a:cubicBezTo>
                      <a:pt x="5728" y="541"/>
                      <a:pt x="5632" y="530"/>
                      <a:pt x="5518" y="530"/>
                    </a:cubicBezTo>
                    <a:cubicBezTo>
                      <a:pt x="5308" y="530"/>
                      <a:pt x="5035" y="565"/>
                      <a:pt x="4738" y="701"/>
                    </a:cubicBezTo>
                    <a:cubicBezTo>
                      <a:pt x="4718" y="701"/>
                      <a:pt x="4698" y="721"/>
                      <a:pt x="4688" y="741"/>
                    </a:cubicBezTo>
                    <a:cubicBezTo>
                      <a:pt x="4678" y="762"/>
                      <a:pt x="4688" y="792"/>
                      <a:pt x="4698" y="812"/>
                    </a:cubicBezTo>
                    <a:lnTo>
                      <a:pt x="4798" y="1022"/>
                    </a:lnTo>
                    <a:cubicBezTo>
                      <a:pt x="4718" y="1002"/>
                      <a:pt x="4637" y="992"/>
                      <a:pt x="4557" y="982"/>
                    </a:cubicBezTo>
                    <a:cubicBezTo>
                      <a:pt x="4513" y="978"/>
                      <a:pt x="4463" y="976"/>
                      <a:pt x="4410" y="976"/>
                    </a:cubicBezTo>
                    <a:cubicBezTo>
                      <a:pt x="4175" y="976"/>
                      <a:pt x="3860" y="1021"/>
                      <a:pt x="3526" y="1192"/>
                    </a:cubicBezTo>
                    <a:cubicBezTo>
                      <a:pt x="3496" y="1212"/>
                      <a:pt x="3486" y="1222"/>
                      <a:pt x="3476" y="1252"/>
                    </a:cubicBezTo>
                    <a:cubicBezTo>
                      <a:pt x="3476" y="1272"/>
                      <a:pt x="3476" y="1292"/>
                      <a:pt x="3486" y="1312"/>
                    </a:cubicBezTo>
                    <a:lnTo>
                      <a:pt x="3606" y="1513"/>
                    </a:lnTo>
                    <a:cubicBezTo>
                      <a:pt x="3536" y="1503"/>
                      <a:pt x="3456" y="1493"/>
                      <a:pt x="3366" y="1483"/>
                    </a:cubicBezTo>
                    <a:cubicBezTo>
                      <a:pt x="3340" y="1481"/>
                      <a:pt x="3314" y="1481"/>
                      <a:pt x="3285" y="1481"/>
                    </a:cubicBezTo>
                    <a:cubicBezTo>
                      <a:pt x="3047" y="1481"/>
                      <a:pt x="2712" y="1525"/>
                      <a:pt x="2344" y="1713"/>
                    </a:cubicBezTo>
                    <a:cubicBezTo>
                      <a:pt x="2324" y="1723"/>
                      <a:pt x="2304" y="1743"/>
                      <a:pt x="2304" y="1763"/>
                    </a:cubicBezTo>
                    <a:cubicBezTo>
                      <a:pt x="2294" y="1783"/>
                      <a:pt x="2294" y="1813"/>
                      <a:pt x="2314" y="1833"/>
                    </a:cubicBezTo>
                    <a:lnTo>
                      <a:pt x="2424" y="2033"/>
                    </a:lnTo>
                    <a:cubicBezTo>
                      <a:pt x="2364" y="2023"/>
                      <a:pt x="2284" y="2013"/>
                      <a:pt x="2184" y="2003"/>
                    </a:cubicBezTo>
                    <a:lnTo>
                      <a:pt x="2174" y="2003"/>
                    </a:lnTo>
                    <a:cubicBezTo>
                      <a:pt x="1854" y="2003"/>
                      <a:pt x="81" y="2734"/>
                      <a:pt x="61" y="2734"/>
                    </a:cubicBezTo>
                    <a:cubicBezTo>
                      <a:pt x="21" y="2754"/>
                      <a:pt x="1" y="2794"/>
                      <a:pt x="11" y="2834"/>
                    </a:cubicBezTo>
                    <a:cubicBezTo>
                      <a:pt x="21" y="2874"/>
                      <a:pt x="51" y="2905"/>
                      <a:pt x="91" y="2905"/>
                    </a:cubicBezTo>
                    <a:cubicBezTo>
                      <a:pt x="91" y="2905"/>
                      <a:pt x="101" y="2895"/>
                      <a:pt x="101" y="2895"/>
                    </a:cubicBezTo>
                    <a:lnTo>
                      <a:pt x="14872" y="902"/>
                    </a:lnTo>
                    <a:cubicBezTo>
                      <a:pt x="14912" y="902"/>
                      <a:pt x="14942" y="862"/>
                      <a:pt x="14942" y="822"/>
                    </a:cubicBezTo>
                    <a:cubicBezTo>
                      <a:pt x="14942" y="772"/>
                      <a:pt x="14902" y="741"/>
                      <a:pt x="14862" y="741"/>
                    </a:cubicBezTo>
                    <a:lnTo>
                      <a:pt x="12649" y="752"/>
                    </a:lnTo>
                    <a:cubicBezTo>
                      <a:pt x="12118" y="752"/>
                      <a:pt x="11587" y="631"/>
                      <a:pt x="11127" y="391"/>
                    </a:cubicBezTo>
                    <a:cubicBezTo>
                      <a:pt x="11076" y="371"/>
                      <a:pt x="11036" y="341"/>
                      <a:pt x="11006" y="321"/>
                    </a:cubicBezTo>
                    <a:cubicBezTo>
                      <a:pt x="10823" y="205"/>
                      <a:pt x="10508" y="70"/>
                      <a:pt x="10063" y="70"/>
                    </a:cubicBezTo>
                    <a:cubicBezTo>
                      <a:pt x="10047" y="70"/>
                      <a:pt x="10031" y="70"/>
                      <a:pt x="10015" y="71"/>
                    </a:cubicBezTo>
                    <a:cubicBezTo>
                      <a:pt x="9975" y="71"/>
                      <a:pt x="9935" y="101"/>
                      <a:pt x="9935" y="141"/>
                    </a:cubicBezTo>
                    <a:lnTo>
                      <a:pt x="9895" y="391"/>
                    </a:lnTo>
                    <a:cubicBezTo>
                      <a:pt x="9845" y="351"/>
                      <a:pt x="9785" y="301"/>
                      <a:pt x="9705" y="261"/>
                    </a:cubicBezTo>
                    <a:cubicBezTo>
                      <a:pt x="9514" y="141"/>
                      <a:pt x="9184" y="0"/>
                      <a:pt x="87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7" name="Google Shape;9847;p69"/>
              <p:cNvSpPr/>
              <p:nvPr/>
            </p:nvSpPr>
            <p:spPr>
              <a:xfrm>
                <a:off x="5053350" y="1416450"/>
                <a:ext cx="166000" cy="172050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82" extrusionOk="0">
                    <a:moveTo>
                      <a:pt x="6169" y="592"/>
                    </a:moveTo>
                    <a:lnTo>
                      <a:pt x="6169" y="592"/>
                    </a:lnTo>
                    <a:cubicBezTo>
                      <a:pt x="6119" y="692"/>
                      <a:pt x="6069" y="793"/>
                      <a:pt x="6019" y="913"/>
                    </a:cubicBezTo>
                    <a:cubicBezTo>
                      <a:pt x="5799" y="1383"/>
                      <a:pt x="5618" y="1914"/>
                      <a:pt x="5488" y="2465"/>
                    </a:cubicBezTo>
                    <a:cubicBezTo>
                      <a:pt x="5458" y="2605"/>
                      <a:pt x="5418" y="2705"/>
                      <a:pt x="5378" y="2785"/>
                    </a:cubicBezTo>
                    <a:lnTo>
                      <a:pt x="5168" y="2675"/>
                    </a:lnTo>
                    <a:cubicBezTo>
                      <a:pt x="5158" y="2665"/>
                      <a:pt x="5143" y="2660"/>
                      <a:pt x="5127" y="2660"/>
                    </a:cubicBezTo>
                    <a:cubicBezTo>
                      <a:pt x="5110" y="2660"/>
                      <a:pt x="5093" y="2665"/>
                      <a:pt x="5078" y="2675"/>
                    </a:cubicBezTo>
                    <a:cubicBezTo>
                      <a:pt x="5058" y="2695"/>
                      <a:pt x="5048" y="2735"/>
                      <a:pt x="5048" y="2765"/>
                    </a:cubicBezTo>
                    <a:cubicBezTo>
                      <a:pt x="5058" y="2775"/>
                      <a:pt x="5058" y="2795"/>
                      <a:pt x="5068" y="2835"/>
                    </a:cubicBezTo>
                    <a:cubicBezTo>
                      <a:pt x="5068" y="2896"/>
                      <a:pt x="5078" y="2956"/>
                      <a:pt x="5068" y="3016"/>
                    </a:cubicBezTo>
                    <a:cubicBezTo>
                      <a:pt x="5058" y="3056"/>
                      <a:pt x="5058" y="3096"/>
                      <a:pt x="5048" y="3146"/>
                    </a:cubicBezTo>
                    <a:cubicBezTo>
                      <a:pt x="5028" y="3196"/>
                      <a:pt x="5008" y="3246"/>
                      <a:pt x="4988" y="3296"/>
                    </a:cubicBezTo>
                    <a:cubicBezTo>
                      <a:pt x="4958" y="3356"/>
                      <a:pt x="4928" y="3406"/>
                      <a:pt x="4897" y="3456"/>
                    </a:cubicBezTo>
                    <a:cubicBezTo>
                      <a:pt x="4867" y="3486"/>
                      <a:pt x="4837" y="3526"/>
                      <a:pt x="4807" y="3566"/>
                    </a:cubicBezTo>
                    <a:lnTo>
                      <a:pt x="4637" y="3406"/>
                    </a:lnTo>
                    <a:cubicBezTo>
                      <a:pt x="4620" y="3395"/>
                      <a:pt x="4598" y="3390"/>
                      <a:pt x="4578" y="3390"/>
                    </a:cubicBezTo>
                    <a:cubicBezTo>
                      <a:pt x="4564" y="3390"/>
                      <a:pt x="4549" y="3392"/>
                      <a:pt x="4537" y="3396"/>
                    </a:cubicBezTo>
                    <a:cubicBezTo>
                      <a:pt x="4507" y="3416"/>
                      <a:pt x="4487" y="3446"/>
                      <a:pt x="4497" y="3486"/>
                    </a:cubicBezTo>
                    <a:cubicBezTo>
                      <a:pt x="4497" y="3486"/>
                      <a:pt x="4497" y="3506"/>
                      <a:pt x="4497" y="3546"/>
                    </a:cubicBezTo>
                    <a:cubicBezTo>
                      <a:pt x="4497" y="3566"/>
                      <a:pt x="4487" y="3597"/>
                      <a:pt x="4487" y="3627"/>
                    </a:cubicBezTo>
                    <a:cubicBezTo>
                      <a:pt x="4477" y="3657"/>
                      <a:pt x="4477" y="3697"/>
                      <a:pt x="4457" y="3737"/>
                    </a:cubicBezTo>
                    <a:cubicBezTo>
                      <a:pt x="4437" y="3827"/>
                      <a:pt x="4387" y="3917"/>
                      <a:pt x="4327" y="4007"/>
                    </a:cubicBezTo>
                    <a:cubicBezTo>
                      <a:pt x="4267" y="4087"/>
                      <a:pt x="4197" y="4167"/>
                      <a:pt x="4106" y="4237"/>
                    </a:cubicBezTo>
                    <a:lnTo>
                      <a:pt x="3976" y="4057"/>
                    </a:lnTo>
                    <a:cubicBezTo>
                      <a:pt x="3961" y="4035"/>
                      <a:pt x="3935" y="4023"/>
                      <a:pt x="3910" y="4023"/>
                    </a:cubicBezTo>
                    <a:cubicBezTo>
                      <a:pt x="3902" y="4023"/>
                      <a:pt x="3894" y="4025"/>
                      <a:pt x="3886" y="4027"/>
                    </a:cubicBezTo>
                    <a:cubicBezTo>
                      <a:pt x="3856" y="4037"/>
                      <a:pt x="3826" y="4067"/>
                      <a:pt x="3826" y="4097"/>
                    </a:cubicBezTo>
                    <a:cubicBezTo>
                      <a:pt x="3826" y="4097"/>
                      <a:pt x="3826" y="4127"/>
                      <a:pt x="3816" y="4167"/>
                    </a:cubicBezTo>
                    <a:cubicBezTo>
                      <a:pt x="3806" y="4197"/>
                      <a:pt x="3786" y="4267"/>
                      <a:pt x="3746" y="4358"/>
                    </a:cubicBezTo>
                    <a:cubicBezTo>
                      <a:pt x="3696" y="4458"/>
                      <a:pt x="3576" y="4648"/>
                      <a:pt x="3335" y="4808"/>
                    </a:cubicBezTo>
                    <a:lnTo>
                      <a:pt x="3235" y="4608"/>
                    </a:lnTo>
                    <a:cubicBezTo>
                      <a:pt x="3219" y="4583"/>
                      <a:pt x="3195" y="4565"/>
                      <a:pt x="3165" y="4565"/>
                    </a:cubicBezTo>
                    <a:cubicBezTo>
                      <a:pt x="3159" y="4565"/>
                      <a:pt x="3152" y="4566"/>
                      <a:pt x="3145" y="4568"/>
                    </a:cubicBezTo>
                    <a:cubicBezTo>
                      <a:pt x="3115" y="4568"/>
                      <a:pt x="3085" y="4598"/>
                      <a:pt x="3075" y="4628"/>
                    </a:cubicBezTo>
                    <a:cubicBezTo>
                      <a:pt x="3075" y="4638"/>
                      <a:pt x="3075" y="4658"/>
                      <a:pt x="3055" y="4698"/>
                    </a:cubicBezTo>
                    <a:cubicBezTo>
                      <a:pt x="3045" y="4738"/>
                      <a:pt x="3015" y="4808"/>
                      <a:pt x="2975" y="4888"/>
                    </a:cubicBezTo>
                    <a:cubicBezTo>
                      <a:pt x="2895" y="5008"/>
                      <a:pt x="2764" y="5179"/>
                      <a:pt x="2534" y="5309"/>
                    </a:cubicBezTo>
                    <a:lnTo>
                      <a:pt x="2444" y="5099"/>
                    </a:lnTo>
                    <a:cubicBezTo>
                      <a:pt x="2424" y="5069"/>
                      <a:pt x="2394" y="5049"/>
                      <a:pt x="2364" y="5049"/>
                    </a:cubicBezTo>
                    <a:cubicBezTo>
                      <a:pt x="2324" y="5049"/>
                      <a:pt x="2294" y="5079"/>
                      <a:pt x="2284" y="5109"/>
                    </a:cubicBezTo>
                    <a:cubicBezTo>
                      <a:pt x="2284" y="5109"/>
                      <a:pt x="2254" y="5229"/>
                      <a:pt x="2164" y="5369"/>
                    </a:cubicBezTo>
                    <a:cubicBezTo>
                      <a:pt x="2084" y="5479"/>
                      <a:pt x="1943" y="5649"/>
                      <a:pt x="1723" y="5780"/>
                    </a:cubicBezTo>
                    <a:lnTo>
                      <a:pt x="1623" y="5569"/>
                    </a:lnTo>
                    <a:cubicBezTo>
                      <a:pt x="1613" y="5539"/>
                      <a:pt x="1583" y="5519"/>
                      <a:pt x="1543" y="5519"/>
                    </a:cubicBezTo>
                    <a:cubicBezTo>
                      <a:pt x="1513" y="5519"/>
                      <a:pt x="1483" y="5549"/>
                      <a:pt x="1473" y="5579"/>
                    </a:cubicBezTo>
                    <a:cubicBezTo>
                      <a:pt x="1473" y="5589"/>
                      <a:pt x="1443" y="5699"/>
                      <a:pt x="1353" y="5840"/>
                    </a:cubicBezTo>
                    <a:cubicBezTo>
                      <a:pt x="1312" y="5900"/>
                      <a:pt x="1012" y="6120"/>
                      <a:pt x="632" y="6360"/>
                    </a:cubicBezTo>
                    <a:lnTo>
                      <a:pt x="6169" y="592"/>
                    </a:lnTo>
                    <a:close/>
                    <a:moveTo>
                      <a:pt x="6541" y="0"/>
                    </a:moveTo>
                    <a:cubicBezTo>
                      <a:pt x="6518" y="0"/>
                      <a:pt x="6496" y="10"/>
                      <a:pt x="6480" y="32"/>
                    </a:cubicBezTo>
                    <a:lnTo>
                      <a:pt x="31" y="6751"/>
                    </a:lnTo>
                    <a:cubicBezTo>
                      <a:pt x="1" y="6781"/>
                      <a:pt x="1" y="6831"/>
                      <a:pt x="31" y="6861"/>
                    </a:cubicBezTo>
                    <a:cubicBezTo>
                      <a:pt x="41" y="6881"/>
                      <a:pt x="71" y="6881"/>
                      <a:pt x="91" y="6881"/>
                    </a:cubicBezTo>
                    <a:cubicBezTo>
                      <a:pt x="111" y="6881"/>
                      <a:pt x="121" y="6881"/>
                      <a:pt x="131" y="6871"/>
                    </a:cubicBezTo>
                    <a:cubicBezTo>
                      <a:pt x="341" y="6741"/>
                      <a:pt x="1393" y="6090"/>
                      <a:pt x="1493" y="5930"/>
                    </a:cubicBezTo>
                    <a:cubicBezTo>
                      <a:pt x="1523" y="5890"/>
                      <a:pt x="1543" y="5850"/>
                      <a:pt x="1553" y="5820"/>
                    </a:cubicBezTo>
                    <a:lnTo>
                      <a:pt x="1603" y="5930"/>
                    </a:lnTo>
                    <a:cubicBezTo>
                      <a:pt x="1613" y="5950"/>
                      <a:pt x="1633" y="5960"/>
                      <a:pt x="1653" y="5970"/>
                    </a:cubicBezTo>
                    <a:cubicBezTo>
                      <a:pt x="1663" y="5975"/>
                      <a:pt x="1675" y="5977"/>
                      <a:pt x="1688" y="5977"/>
                    </a:cubicBezTo>
                    <a:cubicBezTo>
                      <a:pt x="1701" y="5977"/>
                      <a:pt x="1713" y="5975"/>
                      <a:pt x="1723" y="5970"/>
                    </a:cubicBezTo>
                    <a:cubicBezTo>
                      <a:pt x="2023" y="5820"/>
                      <a:pt x="2204" y="5609"/>
                      <a:pt x="2304" y="5459"/>
                    </a:cubicBezTo>
                    <a:cubicBezTo>
                      <a:pt x="2324" y="5419"/>
                      <a:pt x="2354" y="5379"/>
                      <a:pt x="2364" y="5349"/>
                    </a:cubicBezTo>
                    <a:lnTo>
                      <a:pt x="2414" y="5459"/>
                    </a:lnTo>
                    <a:cubicBezTo>
                      <a:pt x="2424" y="5479"/>
                      <a:pt x="2444" y="5489"/>
                      <a:pt x="2464" y="5499"/>
                    </a:cubicBezTo>
                    <a:cubicBezTo>
                      <a:pt x="2474" y="5504"/>
                      <a:pt x="2487" y="5507"/>
                      <a:pt x="2499" y="5507"/>
                    </a:cubicBezTo>
                    <a:cubicBezTo>
                      <a:pt x="2512" y="5507"/>
                      <a:pt x="2524" y="5504"/>
                      <a:pt x="2534" y="5499"/>
                    </a:cubicBezTo>
                    <a:cubicBezTo>
                      <a:pt x="2845" y="5339"/>
                      <a:pt x="3025" y="5129"/>
                      <a:pt x="3115" y="4968"/>
                    </a:cubicBezTo>
                    <a:cubicBezTo>
                      <a:pt x="3135" y="4928"/>
                      <a:pt x="3155" y="4888"/>
                      <a:pt x="3175" y="4858"/>
                    </a:cubicBezTo>
                    <a:lnTo>
                      <a:pt x="3235" y="4968"/>
                    </a:lnTo>
                    <a:cubicBezTo>
                      <a:pt x="3245" y="4988"/>
                      <a:pt x="3265" y="4998"/>
                      <a:pt x="3285" y="5008"/>
                    </a:cubicBezTo>
                    <a:cubicBezTo>
                      <a:pt x="3305" y="5008"/>
                      <a:pt x="3325" y="5008"/>
                      <a:pt x="3345" y="4998"/>
                    </a:cubicBezTo>
                    <a:cubicBezTo>
                      <a:pt x="3676" y="4808"/>
                      <a:pt x="3836" y="4558"/>
                      <a:pt x="3896" y="4428"/>
                    </a:cubicBezTo>
                    <a:cubicBezTo>
                      <a:pt x="3916" y="4378"/>
                      <a:pt x="3936" y="4338"/>
                      <a:pt x="3946" y="4297"/>
                    </a:cubicBezTo>
                    <a:lnTo>
                      <a:pt x="4026" y="4408"/>
                    </a:lnTo>
                    <a:cubicBezTo>
                      <a:pt x="4039" y="4427"/>
                      <a:pt x="4069" y="4438"/>
                      <a:pt x="4096" y="4438"/>
                    </a:cubicBezTo>
                    <a:cubicBezTo>
                      <a:pt x="4111" y="4438"/>
                      <a:pt x="4126" y="4435"/>
                      <a:pt x="4136" y="4428"/>
                    </a:cubicBezTo>
                    <a:cubicBezTo>
                      <a:pt x="4267" y="4338"/>
                      <a:pt x="4377" y="4227"/>
                      <a:pt x="4467" y="4097"/>
                    </a:cubicBezTo>
                    <a:cubicBezTo>
                      <a:pt x="4537" y="3997"/>
                      <a:pt x="4587" y="3887"/>
                      <a:pt x="4617" y="3787"/>
                    </a:cubicBezTo>
                    <a:cubicBezTo>
                      <a:pt x="4637" y="3737"/>
                      <a:pt x="4647" y="3697"/>
                      <a:pt x="4647" y="3657"/>
                    </a:cubicBezTo>
                    <a:lnTo>
                      <a:pt x="4647" y="3647"/>
                    </a:lnTo>
                    <a:lnTo>
                      <a:pt x="4757" y="3747"/>
                    </a:lnTo>
                    <a:cubicBezTo>
                      <a:pt x="4771" y="3756"/>
                      <a:pt x="4788" y="3761"/>
                      <a:pt x="4806" y="3761"/>
                    </a:cubicBezTo>
                    <a:cubicBezTo>
                      <a:pt x="4828" y="3761"/>
                      <a:pt x="4851" y="3753"/>
                      <a:pt x="4867" y="3737"/>
                    </a:cubicBezTo>
                    <a:cubicBezTo>
                      <a:pt x="4938" y="3677"/>
                      <a:pt x="4988" y="3607"/>
                      <a:pt x="5028" y="3546"/>
                    </a:cubicBezTo>
                    <a:cubicBezTo>
                      <a:pt x="5068" y="3496"/>
                      <a:pt x="5108" y="3436"/>
                      <a:pt x="5138" y="3366"/>
                    </a:cubicBezTo>
                    <a:cubicBezTo>
                      <a:pt x="5168" y="3306"/>
                      <a:pt x="5188" y="3256"/>
                      <a:pt x="5208" y="3186"/>
                    </a:cubicBezTo>
                    <a:cubicBezTo>
                      <a:pt x="5218" y="3136"/>
                      <a:pt x="5228" y="3076"/>
                      <a:pt x="5228" y="3036"/>
                    </a:cubicBezTo>
                    <a:cubicBezTo>
                      <a:pt x="5238" y="2986"/>
                      <a:pt x="5238" y="2946"/>
                      <a:pt x="5238" y="2896"/>
                    </a:cubicBezTo>
                    <a:lnTo>
                      <a:pt x="5368" y="2966"/>
                    </a:lnTo>
                    <a:cubicBezTo>
                      <a:pt x="5379" y="2973"/>
                      <a:pt x="5392" y="2976"/>
                      <a:pt x="5405" y="2976"/>
                    </a:cubicBezTo>
                    <a:cubicBezTo>
                      <a:pt x="5430" y="2976"/>
                      <a:pt x="5455" y="2965"/>
                      <a:pt x="5468" y="2946"/>
                    </a:cubicBezTo>
                    <a:cubicBezTo>
                      <a:pt x="5538" y="2855"/>
                      <a:pt x="5598" y="2705"/>
                      <a:pt x="5649" y="2505"/>
                    </a:cubicBezTo>
                    <a:cubicBezTo>
                      <a:pt x="5779" y="1954"/>
                      <a:pt x="5959" y="1443"/>
                      <a:pt x="6169" y="983"/>
                    </a:cubicBezTo>
                    <a:cubicBezTo>
                      <a:pt x="6430" y="422"/>
                      <a:pt x="6550" y="212"/>
                      <a:pt x="6610" y="132"/>
                    </a:cubicBezTo>
                    <a:cubicBezTo>
                      <a:pt x="6640" y="102"/>
                      <a:pt x="6630" y="52"/>
                      <a:pt x="6600" y="22"/>
                    </a:cubicBezTo>
                    <a:cubicBezTo>
                      <a:pt x="6581" y="8"/>
                      <a:pt x="6561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8" name="Google Shape;9848;p69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cubicBezTo>
                      <a:pt x="6320" y="111"/>
                      <a:pt x="5959" y="301"/>
                      <a:pt x="5599" y="491"/>
                    </a:cubicBezTo>
                    <a:cubicBezTo>
                      <a:pt x="5118" y="732"/>
                      <a:pt x="4617" y="922"/>
                      <a:pt x="4096" y="1072"/>
                    </a:cubicBezTo>
                    <a:cubicBezTo>
                      <a:pt x="3936" y="1112"/>
                      <a:pt x="3776" y="1172"/>
                      <a:pt x="3686" y="1252"/>
                    </a:cubicBezTo>
                    <a:lnTo>
                      <a:pt x="3846" y="1513"/>
                    </a:lnTo>
                    <a:cubicBezTo>
                      <a:pt x="3846" y="1513"/>
                      <a:pt x="3816" y="1513"/>
                      <a:pt x="3766" y="1503"/>
                    </a:cubicBezTo>
                    <a:cubicBezTo>
                      <a:pt x="3726" y="1503"/>
                      <a:pt x="3656" y="1503"/>
                      <a:pt x="3566" y="1513"/>
                    </a:cubicBezTo>
                    <a:cubicBezTo>
                      <a:pt x="3526" y="1523"/>
                      <a:pt x="3476" y="1523"/>
                      <a:pt x="3426" y="1543"/>
                    </a:cubicBezTo>
                    <a:cubicBezTo>
                      <a:pt x="3375" y="1563"/>
                      <a:pt x="3325" y="1583"/>
                      <a:pt x="3265" y="1613"/>
                    </a:cubicBezTo>
                    <a:cubicBezTo>
                      <a:pt x="3215" y="1643"/>
                      <a:pt x="3155" y="1673"/>
                      <a:pt x="3095" y="1723"/>
                    </a:cubicBezTo>
                    <a:cubicBezTo>
                      <a:pt x="3045" y="1763"/>
                      <a:pt x="2985" y="1813"/>
                      <a:pt x="2925" y="1883"/>
                    </a:cubicBezTo>
                    <a:lnTo>
                      <a:pt x="3145" y="2104"/>
                    </a:lnTo>
                    <a:lnTo>
                      <a:pt x="3065" y="2104"/>
                    </a:lnTo>
                    <a:cubicBezTo>
                      <a:pt x="3035" y="2104"/>
                      <a:pt x="3005" y="2114"/>
                      <a:pt x="2975" y="2114"/>
                    </a:cubicBezTo>
                    <a:cubicBezTo>
                      <a:pt x="2935" y="2124"/>
                      <a:pt x="2895" y="2134"/>
                      <a:pt x="2855" y="2154"/>
                    </a:cubicBezTo>
                    <a:cubicBezTo>
                      <a:pt x="2775" y="2184"/>
                      <a:pt x="2674" y="2234"/>
                      <a:pt x="2574" y="2304"/>
                    </a:cubicBezTo>
                    <a:cubicBezTo>
                      <a:pt x="2474" y="2384"/>
                      <a:pt x="2374" y="2484"/>
                      <a:pt x="2284" y="2624"/>
                    </a:cubicBezTo>
                    <a:lnTo>
                      <a:pt x="2544" y="2794"/>
                    </a:lnTo>
                    <a:cubicBezTo>
                      <a:pt x="2544" y="2794"/>
                      <a:pt x="2514" y="2805"/>
                      <a:pt x="2464" y="2815"/>
                    </a:cubicBezTo>
                    <a:cubicBezTo>
                      <a:pt x="2404" y="2825"/>
                      <a:pt x="2334" y="2855"/>
                      <a:pt x="2254" y="2895"/>
                    </a:cubicBezTo>
                    <a:cubicBezTo>
                      <a:pt x="2094" y="2985"/>
                      <a:pt x="1893" y="3145"/>
                      <a:pt x="1743" y="3435"/>
                    </a:cubicBezTo>
                    <a:lnTo>
                      <a:pt x="2024" y="3566"/>
                    </a:lnTo>
                    <a:cubicBezTo>
                      <a:pt x="2024" y="3566"/>
                      <a:pt x="1994" y="3576"/>
                      <a:pt x="1943" y="3596"/>
                    </a:cubicBezTo>
                    <a:cubicBezTo>
                      <a:pt x="1903" y="3616"/>
                      <a:pt x="1833" y="3646"/>
                      <a:pt x="1753" y="3696"/>
                    </a:cubicBezTo>
                    <a:cubicBezTo>
                      <a:pt x="1593" y="3796"/>
                      <a:pt x="1413" y="3976"/>
                      <a:pt x="1283" y="4267"/>
                    </a:cubicBezTo>
                    <a:lnTo>
                      <a:pt x="1573" y="4377"/>
                    </a:lnTo>
                    <a:cubicBezTo>
                      <a:pt x="1573" y="4377"/>
                      <a:pt x="1453" y="4417"/>
                      <a:pt x="1303" y="4527"/>
                    </a:cubicBezTo>
                    <a:cubicBezTo>
                      <a:pt x="1152" y="4637"/>
                      <a:pt x="972" y="4817"/>
                      <a:pt x="842" y="5098"/>
                    </a:cubicBezTo>
                    <a:lnTo>
                      <a:pt x="1142" y="5218"/>
                    </a:lnTo>
                    <a:cubicBezTo>
                      <a:pt x="1142" y="5218"/>
                      <a:pt x="1022" y="5248"/>
                      <a:pt x="862" y="5358"/>
                    </a:cubicBezTo>
                    <a:cubicBezTo>
                      <a:pt x="712" y="5458"/>
                      <a:pt x="21" y="6680"/>
                      <a:pt x="1" y="6720"/>
                    </a:cubicBezTo>
                    <a:lnTo>
                      <a:pt x="645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9" name="Google Shape;9849;p69"/>
              <p:cNvSpPr/>
              <p:nvPr/>
            </p:nvSpPr>
            <p:spPr>
              <a:xfrm>
                <a:off x="5053350" y="1416525"/>
                <a:ext cx="166000" cy="171975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79" extrusionOk="0">
                    <a:moveTo>
                      <a:pt x="6059" y="469"/>
                    </a:moveTo>
                    <a:lnTo>
                      <a:pt x="511" y="6247"/>
                    </a:lnTo>
                    <a:cubicBezTo>
                      <a:pt x="722" y="5887"/>
                      <a:pt x="942" y="5546"/>
                      <a:pt x="1002" y="5496"/>
                    </a:cubicBezTo>
                    <a:cubicBezTo>
                      <a:pt x="1142" y="5406"/>
                      <a:pt x="1252" y="5376"/>
                      <a:pt x="1252" y="5366"/>
                    </a:cubicBezTo>
                    <a:cubicBezTo>
                      <a:pt x="1282" y="5356"/>
                      <a:pt x="1312" y="5326"/>
                      <a:pt x="1312" y="5296"/>
                    </a:cubicBezTo>
                    <a:cubicBezTo>
                      <a:pt x="1312" y="5256"/>
                      <a:pt x="1292" y="5226"/>
                      <a:pt x="1262" y="5216"/>
                    </a:cubicBezTo>
                    <a:lnTo>
                      <a:pt x="1052" y="5126"/>
                    </a:lnTo>
                    <a:cubicBezTo>
                      <a:pt x="1172" y="4895"/>
                      <a:pt x="1322" y="4755"/>
                      <a:pt x="1443" y="4675"/>
                    </a:cubicBezTo>
                    <a:cubicBezTo>
                      <a:pt x="1583" y="4575"/>
                      <a:pt x="1693" y="4535"/>
                      <a:pt x="1693" y="4535"/>
                    </a:cubicBezTo>
                    <a:cubicBezTo>
                      <a:pt x="1723" y="4525"/>
                      <a:pt x="1743" y="4495"/>
                      <a:pt x="1753" y="4465"/>
                    </a:cubicBezTo>
                    <a:cubicBezTo>
                      <a:pt x="1753" y="4425"/>
                      <a:pt x="1733" y="4395"/>
                      <a:pt x="1693" y="4385"/>
                    </a:cubicBezTo>
                    <a:lnTo>
                      <a:pt x="1483" y="4294"/>
                    </a:lnTo>
                    <a:cubicBezTo>
                      <a:pt x="1603" y="4064"/>
                      <a:pt x="1773" y="3924"/>
                      <a:pt x="1883" y="3844"/>
                    </a:cubicBezTo>
                    <a:cubicBezTo>
                      <a:pt x="1963" y="3794"/>
                      <a:pt x="2023" y="3764"/>
                      <a:pt x="2074" y="3754"/>
                    </a:cubicBezTo>
                    <a:cubicBezTo>
                      <a:pt x="2104" y="3734"/>
                      <a:pt x="2134" y="3724"/>
                      <a:pt x="2134" y="3724"/>
                    </a:cubicBezTo>
                    <a:cubicBezTo>
                      <a:pt x="2174" y="3724"/>
                      <a:pt x="2194" y="3694"/>
                      <a:pt x="2204" y="3654"/>
                    </a:cubicBezTo>
                    <a:cubicBezTo>
                      <a:pt x="2204" y="3624"/>
                      <a:pt x="2184" y="3583"/>
                      <a:pt x="2154" y="3573"/>
                    </a:cubicBezTo>
                    <a:lnTo>
                      <a:pt x="1953" y="3473"/>
                    </a:lnTo>
                    <a:cubicBezTo>
                      <a:pt x="2094" y="3223"/>
                      <a:pt x="2284" y="3103"/>
                      <a:pt x="2384" y="3043"/>
                    </a:cubicBezTo>
                    <a:cubicBezTo>
                      <a:pt x="2474" y="3003"/>
                      <a:pt x="2534" y="2983"/>
                      <a:pt x="2574" y="2973"/>
                    </a:cubicBezTo>
                    <a:cubicBezTo>
                      <a:pt x="2614" y="2963"/>
                      <a:pt x="2634" y="2963"/>
                      <a:pt x="2634" y="2963"/>
                    </a:cubicBezTo>
                    <a:cubicBezTo>
                      <a:pt x="2674" y="2953"/>
                      <a:pt x="2704" y="2933"/>
                      <a:pt x="2714" y="2893"/>
                    </a:cubicBezTo>
                    <a:cubicBezTo>
                      <a:pt x="2714" y="2862"/>
                      <a:pt x="2704" y="2822"/>
                      <a:pt x="2674" y="2802"/>
                    </a:cubicBezTo>
                    <a:lnTo>
                      <a:pt x="2484" y="2682"/>
                    </a:lnTo>
                    <a:cubicBezTo>
                      <a:pt x="2554" y="2592"/>
                      <a:pt x="2624" y="2512"/>
                      <a:pt x="2714" y="2452"/>
                    </a:cubicBezTo>
                    <a:cubicBezTo>
                      <a:pt x="2795" y="2382"/>
                      <a:pt x="2885" y="2342"/>
                      <a:pt x="2975" y="2312"/>
                    </a:cubicBezTo>
                    <a:cubicBezTo>
                      <a:pt x="3015" y="2292"/>
                      <a:pt x="3045" y="2282"/>
                      <a:pt x="3075" y="2282"/>
                    </a:cubicBezTo>
                    <a:cubicBezTo>
                      <a:pt x="3115" y="2272"/>
                      <a:pt x="3135" y="2272"/>
                      <a:pt x="3165" y="2262"/>
                    </a:cubicBezTo>
                    <a:lnTo>
                      <a:pt x="3225" y="2262"/>
                    </a:lnTo>
                    <a:cubicBezTo>
                      <a:pt x="3255" y="2262"/>
                      <a:pt x="3295" y="2252"/>
                      <a:pt x="3305" y="2212"/>
                    </a:cubicBezTo>
                    <a:cubicBezTo>
                      <a:pt x="3325" y="2182"/>
                      <a:pt x="3315" y="2151"/>
                      <a:pt x="3295" y="2121"/>
                    </a:cubicBezTo>
                    <a:lnTo>
                      <a:pt x="3135" y="1961"/>
                    </a:lnTo>
                    <a:cubicBezTo>
                      <a:pt x="3165" y="1921"/>
                      <a:pt x="3205" y="1891"/>
                      <a:pt x="3235" y="1861"/>
                    </a:cubicBezTo>
                    <a:cubicBezTo>
                      <a:pt x="3285" y="1821"/>
                      <a:pt x="3345" y="1791"/>
                      <a:pt x="3395" y="1761"/>
                    </a:cubicBezTo>
                    <a:cubicBezTo>
                      <a:pt x="3445" y="1741"/>
                      <a:pt x="3496" y="1721"/>
                      <a:pt x="3546" y="1701"/>
                    </a:cubicBezTo>
                    <a:cubicBezTo>
                      <a:pt x="3586" y="1691"/>
                      <a:pt x="3626" y="1681"/>
                      <a:pt x="3666" y="1671"/>
                    </a:cubicBezTo>
                    <a:cubicBezTo>
                      <a:pt x="3696" y="1666"/>
                      <a:pt x="3726" y="1663"/>
                      <a:pt x="3757" y="1663"/>
                    </a:cubicBezTo>
                    <a:cubicBezTo>
                      <a:pt x="3788" y="1663"/>
                      <a:pt x="3821" y="1666"/>
                      <a:pt x="3856" y="1671"/>
                    </a:cubicBezTo>
                    <a:cubicBezTo>
                      <a:pt x="3886" y="1671"/>
                      <a:pt x="3916" y="1671"/>
                      <a:pt x="3916" y="1681"/>
                    </a:cubicBezTo>
                    <a:cubicBezTo>
                      <a:pt x="3956" y="1681"/>
                      <a:pt x="3986" y="1671"/>
                      <a:pt x="4006" y="1641"/>
                    </a:cubicBezTo>
                    <a:cubicBezTo>
                      <a:pt x="4026" y="1621"/>
                      <a:pt x="4026" y="1581"/>
                      <a:pt x="4006" y="1551"/>
                    </a:cubicBezTo>
                    <a:lnTo>
                      <a:pt x="3886" y="1350"/>
                    </a:lnTo>
                    <a:cubicBezTo>
                      <a:pt x="3966" y="1310"/>
                      <a:pt x="4076" y="1260"/>
                      <a:pt x="4207" y="1230"/>
                    </a:cubicBezTo>
                    <a:cubicBezTo>
                      <a:pt x="4747" y="1080"/>
                      <a:pt x="5248" y="880"/>
                      <a:pt x="5719" y="639"/>
                    </a:cubicBezTo>
                    <a:cubicBezTo>
                      <a:pt x="5849" y="579"/>
                      <a:pt x="5959" y="519"/>
                      <a:pt x="6059" y="469"/>
                    </a:cubicBezTo>
                    <a:close/>
                    <a:moveTo>
                      <a:pt x="6543" y="0"/>
                    </a:moveTo>
                    <a:cubicBezTo>
                      <a:pt x="6525" y="0"/>
                      <a:pt x="6506" y="6"/>
                      <a:pt x="6490" y="19"/>
                    </a:cubicBezTo>
                    <a:cubicBezTo>
                      <a:pt x="6420" y="79"/>
                      <a:pt x="6209" y="209"/>
                      <a:pt x="5649" y="489"/>
                    </a:cubicBezTo>
                    <a:cubicBezTo>
                      <a:pt x="5188" y="730"/>
                      <a:pt x="4687" y="920"/>
                      <a:pt x="4166" y="1060"/>
                    </a:cubicBezTo>
                    <a:cubicBezTo>
                      <a:pt x="3966" y="1120"/>
                      <a:pt x="3816" y="1190"/>
                      <a:pt x="3726" y="1260"/>
                    </a:cubicBezTo>
                    <a:cubicBezTo>
                      <a:pt x="3686" y="1290"/>
                      <a:pt x="3686" y="1340"/>
                      <a:pt x="3706" y="1370"/>
                    </a:cubicBezTo>
                    <a:lnTo>
                      <a:pt x="3776" y="1501"/>
                    </a:lnTo>
                    <a:cubicBezTo>
                      <a:pt x="3736" y="1501"/>
                      <a:pt x="3686" y="1501"/>
                      <a:pt x="3646" y="1511"/>
                    </a:cubicBezTo>
                    <a:cubicBezTo>
                      <a:pt x="3596" y="1511"/>
                      <a:pt x="3546" y="1521"/>
                      <a:pt x="3486" y="1541"/>
                    </a:cubicBezTo>
                    <a:cubicBezTo>
                      <a:pt x="3435" y="1561"/>
                      <a:pt x="3375" y="1591"/>
                      <a:pt x="3315" y="1611"/>
                    </a:cubicBezTo>
                    <a:cubicBezTo>
                      <a:pt x="3255" y="1651"/>
                      <a:pt x="3195" y="1691"/>
                      <a:pt x="3135" y="1731"/>
                    </a:cubicBezTo>
                    <a:cubicBezTo>
                      <a:pt x="3085" y="1771"/>
                      <a:pt x="3015" y="1831"/>
                      <a:pt x="2955" y="1901"/>
                    </a:cubicBezTo>
                    <a:cubicBezTo>
                      <a:pt x="2925" y="1931"/>
                      <a:pt x="2925" y="1981"/>
                      <a:pt x="2955" y="2011"/>
                    </a:cubicBezTo>
                    <a:lnTo>
                      <a:pt x="3055" y="2111"/>
                    </a:lnTo>
                    <a:lnTo>
                      <a:pt x="3045" y="2111"/>
                    </a:lnTo>
                    <a:cubicBezTo>
                      <a:pt x="3005" y="2121"/>
                      <a:pt x="2965" y="2131"/>
                      <a:pt x="2915" y="2151"/>
                    </a:cubicBezTo>
                    <a:cubicBezTo>
                      <a:pt x="2815" y="2182"/>
                      <a:pt x="2714" y="2242"/>
                      <a:pt x="2614" y="2322"/>
                    </a:cubicBezTo>
                    <a:cubicBezTo>
                      <a:pt x="2494" y="2412"/>
                      <a:pt x="2384" y="2522"/>
                      <a:pt x="2304" y="2652"/>
                    </a:cubicBezTo>
                    <a:cubicBezTo>
                      <a:pt x="2274" y="2692"/>
                      <a:pt x="2284" y="2742"/>
                      <a:pt x="2324" y="2772"/>
                    </a:cubicBezTo>
                    <a:lnTo>
                      <a:pt x="2434" y="2842"/>
                    </a:lnTo>
                    <a:cubicBezTo>
                      <a:pt x="2394" y="2852"/>
                      <a:pt x="2354" y="2872"/>
                      <a:pt x="2304" y="2903"/>
                    </a:cubicBezTo>
                    <a:cubicBezTo>
                      <a:pt x="2174" y="2973"/>
                      <a:pt x="1933" y="3133"/>
                      <a:pt x="1763" y="3473"/>
                    </a:cubicBezTo>
                    <a:cubicBezTo>
                      <a:pt x="1753" y="3493"/>
                      <a:pt x="1743" y="3513"/>
                      <a:pt x="1753" y="3533"/>
                    </a:cubicBezTo>
                    <a:cubicBezTo>
                      <a:pt x="1763" y="3553"/>
                      <a:pt x="1773" y="3573"/>
                      <a:pt x="1793" y="3583"/>
                    </a:cubicBezTo>
                    <a:lnTo>
                      <a:pt x="1913" y="3644"/>
                    </a:lnTo>
                    <a:cubicBezTo>
                      <a:pt x="1873" y="3654"/>
                      <a:pt x="1833" y="3684"/>
                      <a:pt x="1793" y="3704"/>
                    </a:cubicBezTo>
                    <a:cubicBezTo>
                      <a:pt x="1643" y="3804"/>
                      <a:pt x="1433" y="3984"/>
                      <a:pt x="1292" y="4304"/>
                    </a:cubicBezTo>
                    <a:cubicBezTo>
                      <a:pt x="1282" y="4325"/>
                      <a:pt x="1282" y="4355"/>
                      <a:pt x="1292" y="4375"/>
                    </a:cubicBezTo>
                    <a:cubicBezTo>
                      <a:pt x="1302" y="4395"/>
                      <a:pt x="1322" y="4415"/>
                      <a:pt x="1343" y="4425"/>
                    </a:cubicBezTo>
                    <a:lnTo>
                      <a:pt x="1453" y="4465"/>
                    </a:lnTo>
                    <a:cubicBezTo>
                      <a:pt x="1423" y="4485"/>
                      <a:pt x="1383" y="4505"/>
                      <a:pt x="1343" y="4535"/>
                    </a:cubicBezTo>
                    <a:cubicBezTo>
                      <a:pt x="1202" y="4635"/>
                      <a:pt x="1002" y="4825"/>
                      <a:pt x="862" y="5136"/>
                    </a:cubicBezTo>
                    <a:cubicBezTo>
                      <a:pt x="852" y="5156"/>
                      <a:pt x="852" y="5186"/>
                      <a:pt x="862" y="5206"/>
                    </a:cubicBezTo>
                    <a:cubicBezTo>
                      <a:pt x="862" y="5226"/>
                      <a:pt x="882" y="5246"/>
                      <a:pt x="902" y="5246"/>
                    </a:cubicBezTo>
                    <a:lnTo>
                      <a:pt x="1012" y="5296"/>
                    </a:lnTo>
                    <a:cubicBezTo>
                      <a:pt x="982" y="5316"/>
                      <a:pt x="942" y="5336"/>
                      <a:pt x="912" y="5366"/>
                    </a:cubicBezTo>
                    <a:cubicBezTo>
                      <a:pt x="732" y="5486"/>
                      <a:pt x="51" y="6708"/>
                      <a:pt x="21" y="6758"/>
                    </a:cubicBezTo>
                    <a:cubicBezTo>
                      <a:pt x="1" y="6798"/>
                      <a:pt x="11" y="6838"/>
                      <a:pt x="41" y="6868"/>
                    </a:cubicBezTo>
                    <a:cubicBezTo>
                      <a:pt x="61" y="6878"/>
                      <a:pt x="71" y="6878"/>
                      <a:pt x="91" y="6878"/>
                    </a:cubicBezTo>
                    <a:cubicBezTo>
                      <a:pt x="111" y="6878"/>
                      <a:pt x="141" y="6878"/>
                      <a:pt x="151" y="6858"/>
                    </a:cubicBezTo>
                    <a:lnTo>
                      <a:pt x="6600" y="139"/>
                    </a:lnTo>
                    <a:cubicBezTo>
                      <a:pt x="6630" y="109"/>
                      <a:pt x="6640" y="59"/>
                      <a:pt x="6610" y="29"/>
                    </a:cubicBezTo>
                    <a:cubicBezTo>
                      <a:pt x="6592" y="11"/>
                      <a:pt x="6568" y="0"/>
                      <a:pt x="6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0" name="Google Shape;9850;p69"/>
              <p:cNvSpPr/>
              <p:nvPr/>
            </p:nvSpPr>
            <p:spPr>
              <a:xfrm>
                <a:off x="5066625" y="1308250"/>
                <a:ext cx="11525" cy="27875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115" extrusionOk="0">
                    <a:moveTo>
                      <a:pt x="95" y="1"/>
                    </a:moveTo>
                    <a:cubicBezTo>
                      <a:pt x="87" y="1"/>
                      <a:pt x="79" y="2"/>
                      <a:pt x="70" y="3"/>
                    </a:cubicBezTo>
                    <a:cubicBezTo>
                      <a:pt x="30" y="13"/>
                      <a:pt x="0" y="64"/>
                      <a:pt x="20" y="104"/>
                    </a:cubicBezTo>
                    <a:lnTo>
                      <a:pt x="291" y="1055"/>
                    </a:lnTo>
                    <a:cubicBezTo>
                      <a:pt x="301" y="1095"/>
                      <a:pt x="331" y="1115"/>
                      <a:pt x="371" y="1115"/>
                    </a:cubicBezTo>
                    <a:lnTo>
                      <a:pt x="391" y="1115"/>
                    </a:lnTo>
                    <a:cubicBezTo>
                      <a:pt x="431" y="1105"/>
                      <a:pt x="461" y="1055"/>
                      <a:pt x="451" y="1015"/>
                    </a:cubicBezTo>
                    <a:lnTo>
                      <a:pt x="181" y="64"/>
                    </a:lnTo>
                    <a:cubicBezTo>
                      <a:pt x="164" y="22"/>
                      <a:pt x="133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1" name="Google Shape;9851;p69"/>
              <p:cNvSpPr/>
              <p:nvPr/>
            </p:nvSpPr>
            <p:spPr>
              <a:xfrm>
                <a:off x="5035075" y="1288000"/>
                <a:ext cx="12800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1345" extrusionOk="0">
                    <a:moveTo>
                      <a:pt x="87" y="0"/>
                    </a:moveTo>
                    <a:cubicBezTo>
                      <a:pt x="81" y="0"/>
                      <a:pt x="76" y="1"/>
                      <a:pt x="71" y="2"/>
                    </a:cubicBezTo>
                    <a:cubicBezTo>
                      <a:pt x="21" y="22"/>
                      <a:pt x="1" y="62"/>
                      <a:pt x="11" y="112"/>
                    </a:cubicBezTo>
                    <a:lnTo>
                      <a:pt x="341" y="1284"/>
                    </a:lnTo>
                    <a:cubicBezTo>
                      <a:pt x="351" y="1324"/>
                      <a:pt x="381" y="1344"/>
                      <a:pt x="421" y="1344"/>
                    </a:cubicBezTo>
                    <a:lnTo>
                      <a:pt x="441" y="1344"/>
                    </a:lnTo>
                    <a:cubicBezTo>
                      <a:pt x="481" y="1334"/>
                      <a:pt x="511" y="1284"/>
                      <a:pt x="501" y="1244"/>
                    </a:cubicBezTo>
                    <a:lnTo>
                      <a:pt x="171" y="62"/>
                    </a:lnTo>
                    <a:cubicBezTo>
                      <a:pt x="162" y="28"/>
                      <a:pt x="123" y="0"/>
                      <a:pt x="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2" name="Google Shape;9852;p69"/>
              <p:cNvSpPr/>
              <p:nvPr/>
            </p:nvSpPr>
            <p:spPr>
              <a:xfrm>
                <a:off x="5000525" y="1273975"/>
                <a:ext cx="12300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23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321" y="1174"/>
                    </a:lnTo>
                    <a:cubicBezTo>
                      <a:pt x="331" y="1204"/>
                      <a:pt x="361" y="1234"/>
                      <a:pt x="401" y="1234"/>
                    </a:cubicBezTo>
                    <a:cubicBezTo>
                      <a:pt x="401" y="1234"/>
                      <a:pt x="411" y="1234"/>
                      <a:pt x="421" y="1224"/>
                    </a:cubicBezTo>
                    <a:cubicBezTo>
                      <a:pt x="461" y="1214"/>
                      <a:pt x="491" y="1174"/>
                      <a:pt x="481" y="112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3" name="Google Shape;9853;p69"/>
              <p:cNvSpPr/>
              <p:nvPr/>
            </p:nvSpPr>
            <p:spPr>
              <a:xfrm>
                <a:off x="4964975" y="1263950"/>
                <a:ext cx="955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9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211" y="834"/>
                    </a:lnTo>
                    <a:cubicBezTo>
                      <a:pt x="221" y="874"/>
                      <a:pt x="251" y="894"/>
                      <a:pt x="291" y="894"/>
                    </a:cubicBezTo>
                    <a:lnTo>
                      <a:pt x="311" y="894"/>
                    </a:lnTo>
                    <a:cubicBezTo>
                      <a:pt x="361" y="884"/>
                      <a:pt x="381" y="834"/>
                      <a:pt x="371" y="79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4" name="Google Shape;9854;p69"/>
              <p:cNvSpPr/>
              <p:nvPr/>
            </p:nvSpPr>
            <p:spPr>
              <a:xfrm>
                <a:off x="4927675" y="1256200"/>
                <a:ext cx="6275" cy="106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424" extrusionOk="0">
                    <a:moveTo>
                      <a:pt x="90" y="1"/>
                    </a:moveTo>
                    <a:cubicBezTo>
                      <a:pt x="84" y="1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81" y="363"/>
                    </a:lnTo>
                    <a:cubicBezTo>
                      <a:pt x="91" y="403"/>
                      <a:pt x="121" y="423"/>
                      <a:pt x="161" y="423"/>
                    </a:cubicBezTo>
                    <a:lnTo>
                      <a:pt x="181" y="423"/>
                    </a:lnTo>
                    <a:cubicBezTo>
                      <a:pt x="231" y="413"/>
                      <a:pt x="251" y="363"/>
                      <a:pt x="241" y="323"/>
                    </a:cubicBezTo>
                    <a:lnTo>
                      <a:pt x="171" y="63"/>
                    </a:lnTo>
                    <a:cubicBezTo>
                      <a:pt x="162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5" name="Google Shape;9855;p69"/>
              <p:cNvSpPr/>
              <p:nvPr/>
            </p:nvSpPr>
            <p:spPr>
              <a:xfrm>
                <a:off x="5097675" y="1330800"/>
                <a:ext cx="8775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764" extrusionOk="0">
                    <a:moveTo>
                      <a:pt x="91" y="0"/>
                    </a:moveTo>
                    <a:cubicBezTo>
                      <a:pt x="84" y="0"/>
                      <a:pt x="77" y="1"/>
                      <a:pt x="70" y="3"/>
                    </a:cubicBezTo>
                    <a:cubicBezTo>
                      <a:pt x="20" y="13"/>
                      <a:pt x="0" y="63"/>
                      <a:pt x="10" y="103"/>
                    </a:cubicBezTo>
                    <a:lnTo>
                      <a:pt x="180" y="704"/>
                    </a:lnTo>
                    <a:cubicBezTo>
                      <a:pt x="190" y="734"/>
                      <a:pt x="220" y="764"/>
                      <a:pt x="260" y="764"/>
                    </a:cubicBezTo>
                    <a:cubicBezTo>
                      <a:pt x="270" y="764"/>
                      <a:pt x="270" y="764"/>
                      <a:pt x="281" y="754"/>
                    </a:cubicBezTo>
                    <a:cubicBezTo>
                      <a:pt x="331" y="744"/>
                      <a:pt x="351" y="704"/>
                      <a:pt x="341" y="654"/>
                    </a:cubicBezTo>
                    <a:lnTo>
                      <a:pt x="170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6" name="Google Shape;9856;p69"/>
              <p:cNvSpPr/>
              <p:nvPr/>
            </p:nvSpPr>
            <p:spPr>
              <a:xfrm>
                <a:off x="5092150" y="1410550"/>
                <a:ext cx="1130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38" extrusionOk="0">
                    <a:moveTo>
                      <a:pt x="92" y="1"/>
                    </a:moveTo>
                    <a:cubicBezTo>
                      <a:pt x="73" y="1"/>
                      <a:pt x="55" y="9"/>
                      <a:pt x="41" y="27"/>
                    </a:cubicBezTo>
                    <a:cubicBezTo>
                      <a:pt x="1" y="57"/>
                      <a:pt x="1" y="107"/>
                      <a:pt x="31" y="137"/>
                    </a:cubicBezTo>
                    <a:lnTo>
                      <a:pt x="301" y="418"/>
                    </a:lnTo>
                    <a:cubicBezTo>
                      <a:pt x="321" y="428"/>
                      <a:pt x="341" y="438"/>
                      <a:pt x="361" y="438"/>
                    </a:cubicBezTo>
                    <a:cubicBezTo>
                      <a:pt x="381" y="438"/>
                      <a:pt x="401" y="428"/>
                      <a:pt x="421" y="418"/>
                    </a:cubicBezTo>
                    <a:cubicBezTo>
                      <a:pt x="451" y="388"/>
                      <a:pt x="451" y="328"/>
                      <a:pt x="421" y="298"/>
                    </a:cubicBezTo>
                    <a:lnTo>
                      <a:pt x="151" y="27"/>
                    </a:lnTo>
                    <a:cubicBezTo>
                      <a:pt x="135" y="11"/>
                      <a:pt x="113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7" name="Google Shape;9857;p69"/>
              <p:cNvSpPr/>
              <p:nvPr/>
            </p:nvSpPr>
            <p:spPr>
              <a:xfrm>
                <a:off x="5060125" y="1409400"/>
                <a:ext cx="150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601" h="594" extrusionOk="0">
                    <a:moveTo>
                      <a:pt x="90" y="1"/>
                    </a:moveTo>
                    <a:cubicBezTo>
                      <a:pt x="68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451" y="574"/>
                    </a:lnTo>
                    <a:cubicBezTo>
                      <a:pt x="471" y="584"/>
                      <a:pt x="491" y="594"/>
                      <a:pt x="511" y="594"/>
                    </a:cubicBezTo>
                    <a:cubicBezTo>
                      <a:pt x="531" y="594"/>
                      <a:pt x="551" y="584"/>
                      <a:pt x="571" y="574"/>
                    </a:cubicBezTo>
                    <a:cubicBezTo>
                      <a:pt x="601" y="534"/>
                      <a:pt x="601" y="484"/>
                      <a:pt x="571" y="454"/>
                    </a:cubicBezTo>
                    <a:lnTo>
                      <a:pt x="150" y="23"/>
                    </a:lnTo>
                    <a:cubicBezTo>
                      <a:pt x="135" y="8"/>
                      <a:pt x="113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8" name="Google Shape;9858;p69"/>
              <p:cNvSpPr/>
              <p:nvPr/>
            </p:nvSpPr>
            <p:spPr>
              <a:xfrm>
                <a:off x="5027575" y="1408975"/>
                <a:ext cx="16800" cy="16525"/>
              </a:xfrm>
              <a:custGeom>
                <a:avLst/>
                <a:gdLst/>
                <a:ahLst/>
                <a:cxnLst/>
                <a:rect l="l" t="t" r="r" b="b"/>
                <a:pathLst>
                  <a:path w="672" h="661" extrusionOk="0">
                    <a:moveTo>
                      <a:pt x="97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10" y="60"/>
                      <a:pt x="0" y="110"/>
                      <a:pt x="40" y="140"/>
                    </a:cubicBezTo>
                    <a:lnTo>
                      <a:pt x="521" y="631"/>
                    </a:lnTo>
                    <a:cubicBezTo>
                      <a:pt x="531" y="651"/>
                      <a:pt x="551" y="661"/>
                      <a:pt x="571" y="661"/>
                    </a:cubicBezTo>
                    <a:cubicBezTo>
                      <a:pt x="601" y="661"/>
                      <a:pt x="621" y="651"/>
                      <a:pt x="631" y="631"/>
                    </a:cubicBezTo>
                    <a:cubicBezTo>
                      <a:pt x="671" y="601"/>
                      <a:pt x="671" y="551"/>
                      <a:pt x="631" y="511"/>
                    </a:cubicBezTo>
                    <a:lnTo>
                      <a:pt x="160" y="30"/>
                    </a:lnTo>
                    <a:cubicBezTo>
                      <a:pt x="140" y="10"/>
                      <a:pt x="118" y="0"/>
                      <a:pt x="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9" name="Google Shape;9859;p69"/>
              <p:cNvSpPr/>
              <p:nvPr/>
            </p:nvSpPr>
            <p:spPr>
              <a:xfrm>
                <a:off x="4996775" y="1414725"/>
                <a:ext cx="1730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9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0" y="60"/>
                      <a:pt x="0" y="111"/>
                      <a:pt x="31" y="141"/>
                    </a:cubicBezTo>
                    <a:lnTo>
                      <a:pt x="541" y="661"/>
                    </a:lnTo>
                    <a:cubicBezTo>
                      <a:pt x="551" y="681"/>
                      <a:pt x="581" y="691"/>
                      <a:pt x="601" y="691"/>
                    </a:cubicBezTo>
                    <a:cubicBezTo>
                      <a:pt x="621" y="691"/>
                      <a:pt x="641" y="681"/>
                      <a:pt x="661" y="661"/>
                    </a:cubicBezTo>
                    <a:cubicBezTo>
                      <a:pt x="691" y="631"/>
                      <a:pt x="691" y="581"/>
                      <a:pt x="661" y="54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0" name="Google Shape;9860;p69"/>
              <p:cNvSpPr/>
              <p:nvPr/>
            </p:nvSpPr>
            <p:spPr>
              <a:xfrm>
                <a:off x="4966225" y="1424475"/>
                <a:ext cx="1505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92" extrusionOk="0">
                    <a:moveTo>
                      <a:pt x="97" y="1"/>
                    </a:moveTo>
                    <a:cubicBezTo>
                      <a:pt x="76" y="1"/>
                      <a:pt x="56" y="11"/>
                      <a:pt x="41" y="31"/>
                    </a:cubicBezTo>
                    <a:cubicBezTo>
                      <a:pt x="1" y="61"/>
                      <a:pt x="1" y="111"/>
                      <a:pt x="41" y="141"/>
                    </a:cubicBezTo>
                    <a:lnTo>
                      <a:pt x="451" y="562"/>
                    </a:lnTo>
                    <a:cubicBezTo>
                      <a:pt x="461" y="582"/>
                      <a:pt x="491" y="592"/>
                      <a:pt x="511" y="592"/>
                    </a:cubicBezTo>
                    <a:cubicBezTo>
                      <a:pt x="531" y="592"/>
                      <a:pt x="552" y="582"/>
                      <a:pt x="572" y="562"/>
                    </a:cubicBezTo>
                    <a:cubicBezTo>
                      <a:pt x="602" y="532"/>
                      <a:pt x="602" y="482"/>
                      <a:pt x="572" y="452"/>
                    </a:cubicBezTo>
                    <a:lnTo>
                      <a:pt x="161" y="31"/>
                    </a:lnTo>
                    <a:cubicBezTo>
                      <a:pt x="141" y="11"/>
                      <a:pt x="118" y="1"/>
                      <a:pt x="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1" name="Google Shape;9861;p69"/>
              <p:cNvSpPr/>
              <p:nvPr/>
            </p:nvSpPr>
            <p:spPr>
              <a:xfrm>
                <a:off x="4937200" y="1436450"/>
                <a:ext cx="14275" cy="14350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74" extrusionOk="0">
                    <a:moveTo>
                      <a:pt x="90" y="0"/>
                    </a:moveTo>
                    <a:cubicBezTo>
                      <a:pt x="68" y="0"/>
                      <a:pt x="45" y="8"/>
                      <a:pt x="30" y="23"/>
                    </a:cubicBezTo>
                    <a:cubicBezTo>
                      <a:pt x="0" y="63"/>
                      <a:pt x="0" y="113"/>
                      <a:pt x="30" y="143"/>
                    </a:cubicBezTo>
                    <a:lnTo>
                      <a:pt x="421" y="543"/>
                    </a:lnTo>
                    <a:cubicBezTo>
                      <a:pt x="441" y="563"/>
                      <a:pt x="461" y="573"/>
                      <a:pt x="481" y="573"/>
                    </a:cubicBezTo>
                    <a:cubicBezTo>
                      <a:pt x="501" y="573"/>
                      <a:pt x="521" y="563"/>
                      <a:pt x="541" y="543"/>
                    </a:cubicBezTo>
                    <a:cubicBezTo>
                      <a:pt x="571" y="513"/>
                      <a:pt x="571" y="463"/>
                      <a:pt x="541" y="423"/>
                    </a:cubicBezTo>
                    <a:lnTo>
                      <a:pt x="150" y="23"/>
                    </a:lnTo>
                    <a:cubicBezTo>
                      <a:pt x="135" y="8"/>
                      <a:pt x="113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2" name="Google Shape;9862;p69"/>
              <p:cNvSpPr/>
              <p:nvPr/>
            </p:nvSpPr>
            <p:spPr>
              <a:xfrm>
                <a:off x="5038325" y="1358800"/>
                <a:ext cx="27575" cy="13900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556" extrusionOk="0">
                    <a:moveTo>
                      <a:pt x="1000" y="1"/>
                    </a:moveTo>
                    <a:cubicBezTo>
                      <a:pt x="991" y="1"/>
                      <a:pt x="981" y="2"/>
                      <a:pt x="972" y="4"/>
                    </a:cubicBezTo>
                    <a:lnTo>
                      <a:pt x="61" y="395"/>
                    </a:lnTo>
                    <a:cubicBezTo>
                      <a:pt x="21" y="405"/>
                      <a:pt x="1" y="455"/>
                      <a:pt x="11" y="505"/>
                    </a:cubicBezTo>
                    <a:cubicBezTo>
                      <a:pt x="31" y="535"/>
                      <a:pt x="61" y="555"/>
                      <a:pt x="91" y="555"/>
                    </a:cubicBezTo>
                    <a:cubicBezTo>
                      <a:pt x="101" y="555"/>
                      <a:pt x="111" y="545"/>
                      <a:pt x="121" y="545"/>
                    </a:cubicBezTo>
                    <a:lnTo>
                      <a:pt x="1032" y="164"/>
                    </a:lnTo>
                    <a:cubicBezTo>
                      <a:pt x="1082" y="144"/>
                      <a:pt x="1102" y="94"/>
                      <a:pt x="1082" y="54"/>
                    </a:cubicBezTo>
                    <a:cubicBezTo>
                      <a:pt x="1067" y="16"/>
                      <a:pt x="1033" y="1"/>
                      <a:pt x="10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3" name="Google Shape;9863;p69"/>
              <p:cNvSpPr/>
              <p:nvPr/>
            </p:nvSpPr>
            <p:spPr>
              <a:xfrm>
                <a:off x="5002525" y="1344175"/>
                <a:ext cx="32825" cy="16250"/>
              </a:xfrm>
              <a:custGeom>
                <a:avLst/>
                <a:gdLst/>
                <a:ahLst/>
                <a:cxnLst/>
                <a:rect l="l" t="t" r="r" b="b"/>
                <a:pathLst>
                  <a:path w="1313" h="650" extrusionOk="0">
                    <a:moveTo>
                      <a:pt x="1225" y="1"/>
                    </a:moveTo>
                    <a:cubicBezTo>
                      <a:pt x="1214" y="1"/>
                      <a:pt x="1203" y="3"/>
                      <a:pt x="1192" y="8"/>
                    </a:cubicBezTo>
                    <a:lnTo>
                      <a:pt x="71" y="489"/>
                    </a:lnTo>
                    <a:cubicBezTo>
                      <a:pt x="21" y="509"/>
                      <a:pt x="1" y="559"/>
                      <a:pt x="21" y="599"/>
                    </a:cubicBezTo>
                    <a:cubicBezTo>
                      <a:pt x="41" y="639"/>
                      <a:pt x="71" y="649"/>
                      <a:pt x="101" y="649"/>
                    </a:cubicBezTo>
                    <a:lnTo>
                      <a:pt x="131" y="649"/>
                    </a:lnTo>
                    <a:lnTo>
                      <a:pt x="1253" y="169"/>
                    </a:lnTo>
                    <a:cubicBezTo>
                      <a:pt x="1293" y="149"/>
                      <a:pt x="1313" y="99"/>
                      <a:pt x="1303" y="59"/>
                    </a:cubicBezTo>
                    <a:cubicBezTo>
                      <a:pt x="1288" y="21"/>
                      <a:pt x="1256" y="1"/>
                      <a:pt x="1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4" name="Google Shape;9864;p69"/>
              <p:cNvSpPr/>
              <p:nvPr/>
            </p:nvSpPr>
            <p:spPr>
              <a:xfrm>
                <a:off x="4969975" y="1327400"/>
                <a:ext cx="3032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600" extrusionOk="0">
                    <a:moveTo>
                      <a:pt x="1125" y="1"/>
                    </a:moveTo>
                    <a:cubicBezTo>
                      <a:pt x="1114" y="1"/>
                      <a:pt x="1103" y="3"/>
                      <a:pt x="1092" y="9"/>
                    </a:cubicBezTo>
                    <a:lnTo>
                      <a:pt x="71" y="439"/>
                    </a:lnTo>
                    <a:cubicBezTo>
                      <a:pt x="21" y="459"/>
                      <a:pt x="1" y="509"/>
                      <a:pt x="21" y="549"/>
                    </a:cubicBezTo>
                    <a:cubicBezTo>
                      <a:pt x="31" y="579"/>
                      <a:pt x="71" y="599"/>
                      <a:pt x="101" y="599"/>
                    </a:cubicBezTo>
                    <a:cubicBezTo>
                      <a:pt x="111" y="599"/>
                      <a:pt x="121" y="599"/>
                      <a:pt x="131" y="589"/>
                    </a:cubicBezTo>
                    <a:lnTo>
                      <a:pt x="1153" y="169"/>
                    </a:lnTo>
                    <a:cubicBezTo>
                      <a:pt x="1193" y="149"/>
                      <a:pt x="1213" y="99"/>
                      <a:pt x="1193" y="59"/>
                    </a:cubicBezTo>
                    <a:cubicBezTo>
                      <a:pt x="1185" y="21"/>
                      <a:pt x="1156" y="1"/>
                      <a:pt x="11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5" name="Google Shape;9865;p69"/>
              <p:cNvSpPr/>
              <p:nvPr/>
            </p:nvSpPr>
            <p:spPr>
              <a:xfrm>
                <a:off x="4939950" y="1309125"/>
                <a:ext cx="220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470" extrusionOk="0">
                    <a:moveTo>
                      <a:pt x="795" y="1"/>
                    </a:moveTo>
                    <a:cubicBezTo>
                      <a:pt x="784" y="1"/>
                      <a:pt x="772" y="3"/>
                      <a:pt x="761" y="8"/>
                    </a:cubicBezTo>
                    <a:lnTo>
                      <a:pt x="60" y="309"/>
                    </a:lnTo>
                    <a:cubicBezTo>
                      <a:pt x="20" y="329"/>
                      <a:pt x="0" y="379"/>
                      <a:pt x="20" y="419"/>
                    </a:cubicBezTo>
                    <a:cubicBezTo>
                      <a:pt x="30" y="449"/>
                      <a:pt x="60" y="469"/>
                      <a:pt x="90" y="469"/>
                    </a:cubicBezTo>
                    <a:cubicBezTo>
                      <a:pt x="110" y="469"/>
                      <a:pt x="120" y="469"/>
                      <a:pt x="130" y="459"/>
                    </a:cubicBezTo>
                    <a:lnTo>
                      <a:pt x="821" y="159"/>
                    </a:lnTo>
                    <a:cubicBezTo>
                      <a:pt x="861" y="139"/>
                      <a:pt x="882" y="99"/>
                      <a:pt x="871" y="49"/>
                    </a:cubicBezTo>
                    <a:cubicBezTo>
                      <a:pt x="857" y="19"/>
                      <a:pt x="826" y="1"/>
                      <a:pt x="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6" name="Google Shape;9866;p69"/>
              <p:cNvSpPr/>
              <p:nvPr/>
            </p:nvSpPr>
            <p:spPr>
              <a:xfrm>
                <a:off x="4910650" y="1289700"/>
                <a:ext cx="1080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275" extrusionOk="0">
                    <a:moveTo>
                      <a:pt x="334" y="1"/>
                    </a:moveTo>
                    <a:cubicBezTo>
                      <a:pt x="324" y="1"/>
                      <a:pt x="312" y="2"/>
                      <a:pt x="301" y="4"/>
                    </a:cubicBezTo>
                    <a:lnTo>
                      <a:pt x="61" y="115"/>
                    </a:lnTo>
                    <a:cubicBezTo>
                      <a:pt x="21" y="135"/>
                      <a:pt x="1" y="185"/>
                      <a:pt x="21" y="235"/>
                    </a:cubicBezTo>
                    <a:cubicBezTo>
                      <a:pt x="31" y="265"/>
                      <a:pt x="61" y="275"/>
                      <a:pt x="91" y="275"/>
                    </a:cubicBezTo>
                    <a:lnTo>
                      <a:pt x="131" y="275"/>
                    </a:lnTo>
                    <a:lnTo>
                      <a:pt x="371" y="165"/>
                    </a:lnTo>
                    <a:cubicBezTo>
                      <a:pt x="411" y="145"/>
                      <a:pt x="431" y="95"/>
                      <a:pt x="411" y="54"/>
                    </a:cubicBezTo>
                    <a:cubicBezTo>
                      <a:pt x="403" y="16"/>
                      <a:pt x="372" y="1"/>
                      <a:pt x="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7" name="Google Shape;9867;p69"/>
              <p:cNvSpPr/>
              <p:nvPr/>
            </p:nvSpPr>
            <p:spPr>
              <a:xfrm>
                <a:off x="5075125" y="1372350"/>
                <a:ext cx="19050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62" h="404" extrusionOk="0">
                    <a:moveTo>
                      <a:pt x="653" y="0"/>
                    </a:moveTo>
                    <a:cubicBezTo>
                      <a:pt x="646" y="0"/>
                      <a:pt x="639" y="1"/>
                      <a:pt x="632" y="3"/>
                    </a:cubicBezTo>
                    <a:lnTo>
                      <a:pt x="61" y="243"/>
                    </a:lnTo>
                    <a:cubicBezTo>
                      <a:pt x="21" y="263"/>
                      <a:pt x="1" y="313"/>
                      <a:pt x="21" y="354"/>
                    </a:cubicBezTo>
                    <a:cubicBezTo>
                      <a:pt x="31" y="394"/>
                      <a:pt x="61" y="404"/>
                      <a:pt x="101" y="404"/>
                    </a:cubicBezTo>
                    <a:lnTo>
                      <a:pt x="131" y="404"/>
                    </a:lnTo>
                    <a:lnTo>
                      <a:pt x="702" y="163"/>
                    </a:lnTo>
                    <a:cubicBezTo>
                      <a:pt x="742" y="143"/>
                      <a:pt x="762" y="93"/>
                      <a:pt x="742" y="53"/>
                    </a:cubicBezTo>
                    <a:cubicBezTo>
                      <a:pt x="725" y="20"/>
                      <a:pt x="688" y="0"/>
                      <a:pt x="6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8" name="Google Shape;9868;p69"/>
              <p:cNvSpPr/>
              <p:nvPr/>
            </p:nvSpPr>
            <p:spPr>
              <a:xfrm>
                <a:off x="5098175" y="1446400"/>
                <a:ext cx="9525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81" h="506" extrusionOk="0">
                    <a:moveTo>
                      <a:pt x="288" y="1"/>
                    </a:moveTo>
                    <a:cubicBezTo>
                      <a:pt x="259" y="1"/>
                      <a:pt x="230" y="19"/>
                      <a:pt x="210" y="45"/>
                    </a:cubicBezTo>
                    <a:lnTo>
                      <a:pt x="30" y="376"/>
                    </a:lnTo>
                    <a:cubicBezTo>
                      <a:pt x="0" y="416"/>
                      <a:pt x="20" y="466"/>
                      <a:pt x="60" y="486"/>
                    </a:cubicBezTo>
                    <a:cubicBezTo>
                      <a:pt x="70" y="496"/>
                      <a:pt x="90" y="506"/>
                      <a:pt x="100" y="506"/>
                    </a:cubicBezTo>
                    <a:cubicBezTo>
                      <a:pt x="130" y="506"/>
                      <a:pt x="160" y="486"/>
                      <a:pt x="170" y="456"/>
                    </a:cubicBezTo>
                    <a:lnTo>
                      <a:pt x="361" y="125"/>
                    </a:lnTo>
                    <a:cubicBezTo>
                      <a:pt x="381" y="85"/>
                      <a:pt x="371" y="35"/>
                      <a:pt x="331" y="15"/>
                    </a:cubicBezTo>
                    <a:cubicBezTo>
                      <a:pt x="317" y="5"/>
                      <a:pt x="303" y="1"/>
                      <a:pt x="2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9" name="Google Shape;9869;p69"/>
              <p:cNvSpPr/>
              <p:nvPr/>
            </p:nvSpPr>
            <p:spPr>
              <a:xfrm>
                <a:off x="5067625" y="1451275"/>
                <a:ext cx="1205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482" h="692" extrusionOk="0">
                    <a:moveTo>
                      <a:pt x="389" y="0"/>
                    </a:moveTo>
                    <a:cubicBezTo>
                      <a:pt x="360" y="0"/>
                      <a:pt x="331" y="14"/>
                      <a:pt x="311" y="40"/>
                    </a:cubicBezTo>
                    <a:lnTo>
                      <a:pt x="20" y="561"/>
                    </a:lnTo>
                    <a:cubicBezTo>
                      <a:pt x="0" y="601"/>
                      <a:pt x="10" y="651"/>
                      <a:pt x="50" y="681"/>
                    </a:cubicBezTo>
                    <a:cubicBezTo>
                      <a:pt x="71" y="681"/>
                      <a:pt x="81" y="691"/>
                      <a:pt x="91" y="691"/>
                    </a:cubicBezTo>
                    <a:cubicBezTo>
                      <a:pt x="121" y="691"/>
                      <a:pt x="151" y="671"/>
                      <a:pt x="171" y="641"/>
                    </a:cubicBezTo>
                    <a:lnTo>
                      <a:pt x="461" y="121"/>
                    </a:lnTo>
                    <a:cubicBezTo>
                      <a:pt x="481" y="81"/>
                      <a:pt x="471" y="30"/>
                      <a:pt x="431" y="10"/>
                    </a:cubicBezTo>
                    <a:cubicBezTo>
                      <a:pt x="418" y="4"/>
                      <a:pt x="403" y="0"/>
                      <a:pt x="3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0" name="Google Shape;9870;p69"/>
              <p:cNvSpPr/>
              <p:nvPr/>
            </p:nvSpPr>
            <p:spPr>
              <a:xfrm>
                <a:off x="5036325" y="1458175"/>
                <a:ext cx="133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532" h="766" extrusionOk="0">
                    <a:moveTo>
                      <a:pt x="429" y="0"/>
                    </a:moveTo>
                    <a:cubicBezTo>
                      <a:pt x="401" y="0"/>
                      <a:pt x="375" y="18"/>
                      <a:pt x="361" y="45"/>
                    </a:cubicBezTo>
                    <a:lnTo>
                      <a:pt x="21" y="636"/>
                    </a:lnTo>
                    <a:cubicBezTo>
                      <a:pt x="1" y="676"/>
                      <a:pt x="21" y="726"/>
                      <a:pt x="61" y="756"/>
                    </a:cubicBezTo>
                    <a:cubicBezTo>
                      <a:pt x="71" y="756"/>
                      <a:pt x="81" y="766"/>
                      <a:pt x="101" y="766"/>
                    </a:cubicBezTo>
                    <a:cubicBezTo>
                      <a:pt x="131" y="766"/>
                      <a:pt x="161" y="746"/>
                      <a:pt x="171" y="716"/>
                    </a:cubicBezTo>
                    <a:lnTo>
                      <a:pt x="501" y="125"/>
                    </a:lnTo>
                    <a:cubicBezTo>
                      <a:pt x="531" y="85"/>
                      <a:pt x="511" y="35"/>
                      <a:pt x="471" y="15"/>
                    </a:cubicBezTo>
                    <a:cubicBezTo>
                      <a:pt x="458" y="5"/>
                      <a:pt x="444" y="0"/>
                      <a:pt x="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1" name="Google Shape;9871;p69"/>
              <p:cNvSpPr/>
              <p:nvPr/>
            </p:nvSpPr>
            <p:spPr>
              <a:xfrm>
                <a:off x="5005025" y="1459775"/>
                <a:ext cx="1355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542" h="803" extrusionOk="0">
                    <a:moveTo>
                      <a:pt x="450" y="1"/>
                    </a:moveTo>
                    <a:cubicBezTo>
                      <a:pt x="422" y="1"/>
                      <a:pt x="395" y="14"/>
                      <a:pt x="381" y="41"/>
                    </a:cubicBezTo>
                    <a:lnTo>
                      <a:pt x="21" y="672"/>
                    </a:lnTo>
                    <a:cubicBezTo>
                      <a:pt x="1" y="712"/>
                      <a:pt x="11" y="772"/>
                      <a:pt x="51" y="792"/>
                    </a:cubicBezTo>
                    <a:cubicBezTo>
                      <a:pt x="71" y="792"/>
                      <a:pt x="81" y="802"/>
                      <a:pt x="91" y="802"/>
                    </a:cubicBezTo>
                    <a:cubicBezTo>
                      <a:pt x="121" y="802"/>
                      <a:pt x="151" y="782"/>
                      <a:pt x="171" y="762"/>
                    </a:cubicBezTo>
                    <a:lnTo>
                      <a:pt x="522" y="121"/>
                    </a:lnTo>
                    <a:cubicBezTo>
                      <a:pt x="542" y="81"/>
                      <a:pt x="532" y="31"/>
                      <a:pt x="492" y="11"/>
                    </a:cubicBezTo>
                    <a:cubicBezTo>
                      <a:pt x="478" y="4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2" name="Google Shape;9872;p69"/>
              <p:cNvSpPr/>
              <p:nvPr/>
            </p:nvSpPr>
            <p:spPr>
              <a:xfrm>
                <a:off x="4973000" y="1461275"/>
                <a:ext cx="12025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682" extrusionOk="0">
                    <a:moveTo>
                      <a:pt x="388" y="1"/>
                    </a:moveTo>
                    <a:cubicBezTo>
                      <a:pt x="360" y="1"/>
                      <a:pt x="331" y="14"/>
                      <a:pt x="311" y="41"/>
                    </a:cubicBezTo>
                    <a:lnTo>
                      <a:pt x="30" y="552"/>
                    </a:lnTo>
                    <a:cubicBezTo>
                      <a:pt x="0" y="602"/>
                      <a:pt x="20" y="652"/>
                      <a:pt x="60" y="672"/>
                    </a:cubicBezTo>
                    <a:cubicBezTo>
                      <a:pt x="70" y="682"/>
                      <a:pt x="90" y="682"/>
                      <a:pt x="100" y="682"/>
                    </a:cubicBezTo>
                    <a:cubicBezTo>
                      <a:pt x="130" y="682"/>
                      <a:pt x="160" y="662"/>
                      <a:pt x="170" y="642"/>
                    </a:cubicBezTo>
                    <a:lnTo>
                      <a:pt x="461" y="121"/>
                    </a:lnTo>
                    <a:cubicBezTo>
                      <a:pt x="481" y="81"/>
                      <a:pt x="471" y="31"/>
                      <a:pt x="431" y="11"/>
                    </a:cubicBezTo>
                    <a:cubicBezTo>
                      <a:pt x="417" y="4"/>
                      <a:pt x="403" y="1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3" name="Google Shape;9873;p69"/>
              <p:cNvSpPr/>
              <p:nvPr/>
            </p:nvSpPr>
            <p:spPr>
              <a:xfrm>
                <a:off x="4941700" y="1458025"/>
                <a:ext cx="1180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52" extrusionOk="0">
                    <a:moveTo>
                      <a:pt x="369" y="1"/>
                    </a:moveTo>
                    <a:cubicBezTo>
                      <a:pt x="341" y="1"/>
                      <a:pt x="314" y="14"/>
                      <a:pt x="301" y="41"/>
                    </a:cubicBezTo>
                    <a:lnTo>
                      <a:pt x="30" y="532"/>
                    </a:lnTo>
                    <a:cubicBezTo>
                      <a:pt x="0" y="572"/>
                      <a:pt x="20" y="622"/>
                      <a:pt x="60" y="642"/>
                    </a:cubicBezTo>
                    <a:cubicBezTo>
                      <a:pt x="70" y="652"/>
                      <a:pt x="91" y="652"/>
                      <a:pt x="101" y="652"/>
                    </a:cubicBezTo>
                    <a:cubicBezTo>
                      <a:pt x="131" y="652"/>
                      <a:pt x="161" y="642"/>
                      <a:pt x="171" y="612"/>
                    </a:cubicBezTo>
                    <a:lnTo>
                      <a:pt x="451" y="121"/>
                    </a:lnTo>
                    <a:cubicBezTo>
                      <a:pt x="471" y="81"/>
                      <a:pt x="451" y="31"/>
                      <a:pt x="411" y="11"/>
                    </a:cubicBezTo>
                    <a:cubicBezTo>
                      <a:pt x="398" y="4"/>
                      <a:pt x="383" y="1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4" name="Google Shape;9874;p69"/>
              <p:cNvSpPr/>
              <p:nvPr/>
            </p:nvSpPr>
            <p:spPr>
              <a:xfrm>
                <a:off x="4958725" y="977025"/>
                <a:ext cx="260125" cy="442725"/>
              </a:xfrm>
              <a:custGeom>
                <a:avLst/>
                <a:gdLst/>
                <a:ahLst/>
                <a:cxnLst/>
                <a:rect l="l" t="t" r="r" b="b"/>
                <a:pathLst>
                  <a:path w="10405" h="17709" extrusionOk="0">
                    <a:moveTo>
                      <a:pt x="361" y="705"/>
                    </a:moveTo>
                    <a:lnTo>
                      <a:pt x="9834" y="16978"/>
                    </a:lnTo>
                    <a:lnTo>
                      <a:pt x="8813" y="15846"/>
                    </a:lnTo>
                    <a:cubicBezTo>
                      <a:pt x="8612" y="15626"/>
                      <a:pt x="8392" y="15435"/>
                      <a:pt x="8172" y="15275"/>
                    </a:cubicBezTo>
                    <a:cubicBezTo>
                      <a:pt x="8022" y="15155"/>
                      <a:pt x="7891" y="15085"/>
                      <a:pt x="7781" y="15045"/>
                    </a:cubicBezTo>
                    <a:cubicBezTo>
                      <a:pt x="7531" y="14955"/>
                      <a:pt x="7160" y="14755"/>
                      <a:pt x="6810" y="14324"/>
                    </a:cubicBezTo>
                    <a:lnTo>
                      <a:pt x="7160" y="13953"/>
                    </a:lnTo>
                    <a:cubicBezTo>
                      <a:pt x="7190" y="13933"/>
                      <a:pt x="7190" y="13893"/>
                      <a:pt x="7180" y="13863"/>
                    </a:cubicBezTo>
                    <a:cubicBezTo>
                      <a:pt x="7170" y="13833"/>
                      <a:pt x="7140" y="13813"/>
                      <a:pt x="7100" y="13813"/>
                    </a:cubicBezTo>
                    <a:cubicBezTo>
                      <a:pt x="7050" y="13813"/>
                      <a:pt x="6870" y="13803"/>
                      <a:pt x="6620" y="13713"/>
                    </a:cubicBezTo>
                    <a:cubicBezTo>
                      <a:pt x="6359" y="13623"/>
                      <a:pt x="5989" y="13423"/>
                      <a:pt x="5648" y="12982"/>
                    </a:cubicBezTo>
                    <a:lnTo>
                      <a:pt x="6009" y="12622"/>
                    </a:lnTo>
                    <a:cubicBezTo>
                      <a:pt x="6029" y="12602"/>
                      <a:pt x="6029" y="12561"/>
                      <a:pt x="6019" y="12531"/>
                    </a:cubicBezTo>
                    <a:cubicBezTo>
                      <a:pt x="6009" y="12501"/>
                      <a:pt x="5979" y="12481"/>
                      <a:pt x="5939" y="12481"/>
                    </a:cubicBezTo>
                    <a:cubicBezTo>
                      <a:pt x="5889" y="12481"/>
                      <a:pt x="5708" y="12471"/>
                      <a:pt x="5458" y="12381"/>
                    </a:cubicBezTo>
                    <a:cubicBezTo>
                      <a:pt x="5208" y="12281"/>
                      <a:pt x="4837" y="12081"/>
                      <a:pt x="4487" y="11640"/>
                    </a:cubicBezTo>
                    <a:lnTo>
                      <a:pt x="4847" y="11280"/>
                    </a:lnTo>
                    <a:cubicBezTo>
                      <a:pt x="4877" y="11260"/>
                      <a:pt x="4877" y="11220"/>
                      <a:pt x="4867" y="11190"/>
                    </a:cubicBezTo>
                    <a:cubicBezTo>
                      <a:pt x="4857" y="11160"/>
                      <a:pt x="4827" y="11139"/>
                      <a:pt x="4787" y="11139"/>
                    </a:cubicBezTo>
                    <a:cubicBezTo>
                      <a:pt x="4787" y="11139"/>
                      <a:pt x="4737" y="11139"/>
                      <a:pt x="4657" y="11129"/>
                    </a:cubicBezTo>
                    <a:cubicBezTo>
                      <a:pt x="4537" y="11109"/>
                      <a:pt x="4427" y="11079"/>
                      <a:pt x="4306" y="11029"/>
                    </a:cubicBezTo>
                    <a:cubicBezTo>
                      <a:pt x="4246" y="10999"/>
                      <a:pt x="4156" y="10969"/>
                      <a:pt x="4086" y="10919"/>
                    </a:cubicBezTo>
                    <a:cubicBezTo>
                      <a:pt x="3996" y="10869"/>
                      <a:pt x="3916" y="10799"/>
                      <a:pt x="3836" y="10739"/>
                    </a:cubicBezTo>
                    <a:cubicBezTo>
                      <a:pt x="3746" y="10659"/>
                      <a:pt x="3655" y="10569"/>
                      <a:pt x="3585" y="10479"/>
                    </a:cubicBezTo>
                    <a:cubicBezTo>
                      <a:pt x="3525" y="10398"/>
                      <a:pt x="3455" y="10298"/>
                      <a:pt x="3385" y="10188"/>
                    </a:cubicBezTo>
                    <a:lnTo>
                      <a:pt x="3816" y="9918"/>
                    </a:lnTo>
                    <a:cubicBezTo>
                      <a:pt x="3846" y="9898"/>
                      <a:pt x="3856" y="9868"/>
                      <a:pt x="3846" y="9838"/>
                    </a:cubicBezTo>
                    <a:cubicBezTo>
                      <a:pt x="3846" y="9798"/>
                      <a:pt x="3816" y="9778"/>
                      <a:pt x="3776" y="9768"/>
                    </a:cubicBezTo>
                    <a:cubicBezTo>
                      <a:pt x="3776" y="9768"/>
                      <a:pt x="3736" y="9758"/>
                      <a:pt x="3655" y="9738"/>
                    </a:cubicBezTo>
                    <a:cubicBezTo>
                      <a:pt x="3615" y="9718"/>
                      <a:pt x="3555" y="9697"/>
                      <a:pt x="3505" y="9667"/>
                    </a:cubicBezTo>
                    <a:cubicBezTo>
                      <a:pt x="3445" y="9647"/>
                      <a:pt x="3385" y="9617"/>
                      <a:pt x="3315" y="9567"/>
                    </a:cubicBezTo>
                    <a:cubicBezTo>
                      <a:pt x="3165" y="9467"/>
                      <a:pt x="3025" y="9337"/>
                      <a:pt x="2884" y="9177"/>
                    </a:cubicBezTo>
                    <a:cubicBezTo>
                      <a:pt x="2744" y="8996"/>
                      <a:pt x="2624" y="8796"/>
                      <a:pt x="2544" y="8576"/>
                    </a:cubicBezTo>
                    <a:lnTo>
                      <a:pt x="3005" y="8406"/>
                    </a:lnTo>
                    <a:cubicBezTo>
                      <a:pt x="3045" y="8386"/>
                      <a:pt x="3065" y="8356"/>
                      <a:pt x="3065" y="8326"/>
                    </a:cubicBezTo>
                    <a:cubicBezTo>
                      <a:pt x="3065" y="8286"/>
                      <a:pt x="3045" y="8255"/>
                      <a:pt x="3005" y="8245"/>
                    </a:cubicBezTo>
                    <a:cubicBezTo>
                      <a:pt x="3005" y="8245"/>
                      <a:pt x="2954" y="8225"/>
                      <a:pt x="2884" y="8185"/>
                    </a:cubicBezTo>
                    <a:cubicBezTo>
                      <a:pt x="2814" y="8145"/>
                      <a:pt x="2704" y="8085"/>
                      <a:pt x="2564" y="7965"/>
                    </a:cubicBezTo>
                    <a:cubicBezTo>
                      <a:pt x="2384" y="7805"/>
                      <a:pt x="2073" y="7454"/>
                      <a:pt x="1913" y="6884"/>
                    </a:cubicBezTo>
                    <a:lnTo>
                      <a:pt x="2404" y="6783"/>
                    </a:lnTo>
                    <a:cubicBezTo>
                      <a:pt x="2444" y="6773"/>
                      <a:pt x="2464" y="6743"/>
                      <a:pt x="2474" y="6713"/>
                    </a:cubicBezTo>
                    <a:cubicBezTo>
                      <a:pt x="2474" y="6673"/>
                      <a:pt x="2454" y="6643"/>
                      <a:pt x="2424" y="6623"/>
                    </a:cubicBezTo>
                    <a:cubicBezTo>
                      <a:pt x="2424" y="6623"/>
                      <a:pt x="2374" y="6603"/>
                      <a:pt x="2304" y="6553"/>
                    </a:cubicBezTo>
                    <a:cubicBezTo>
                      <a:pt x="2233" y="6503"/>
                      <a:pt x="2123" y="6413"/>
                      <a:pt x="2003" y="6293"/>
                    </a:cubicBezTo>
                    <a:cubicBezTo>
                      <a:pt x="1813" y="6072"/>
                      <a:pt x="1553" y="5712"/>
                      <a:pt x="1432" y="5181"/>
                    </a:cubicBezTo>
                    <a:lnTo>
                      <a:pt x="1933" y="5111"/>
                    </a:lnTo>
                    <a:cubicBezTo>
                      <a:pt x="1973" y="5101"/>
                      <a:pt x="2003" y="5081"/>
                      <a:pt x="2003" y="5041"/>
                    </a:cubicBezTo>
                    <a:cubicBezTo>
                      <a:pt x="2013" y="5011"/>
                      <a:pt x="1993" y="4971"/>
                      <a:pt x="1963" y="4951"/>
                    </a:cubicBezTo>
                    <a:cubicBezTo>
                      <a:pt x="1943" y="4941"/>
                      <a:pt x="1763" y="4831"/>
                      <a:pt x="1563" y="4590"/>
                    </a:cubicBezTo>
                    <a:cubicBezTo>
                      <a:pt x="1372" y="4370"/>
                      <a:pt x="1132" y="4010"/>
                      <a:pt x="1012" y="3479"/>
                    </a:cubicBezTo>
                    <a:lnTo>
                      <a:pt x="1512" y="3409"/>
                    </a:lnTo>
                    <a:cubicBezTo>
                      <a:pt x="1542" y="3399"/>
                      <a:pt x="1573" y="3379"/>
                      <a:pt x="1583" y="3339"/>
                    </a:cubicBezTo>
                    <a:cubicBezTo>
                      <a:pt x="1583" y="3309"/>
                      <a:pt x="1573" y="3268"/>
                      <a:pt x="1542" y="3248"/>
                    </a:cubicBezTo>
                    <a:cubicBezTo>
                      <a:pt x="1522" y="3238"/>
                      <a:pt x="1332" y="3128"/>
                      <a:pt x="1122" y="2888"/>
                    </a:cubicBezTo>
                    <a:cubicBezTo>
                      <a:pt x="992" y="2748"/>
                      <a:pt x="641" y="1666"/>
                      <a:pt x="361" y="705"/>
                    </a:cubicBezTo>
                    <a:close/>
                    <a:moveTo>
                      <a:pt x="90" y="0"/>
                    </a:moveTo>
                    <a:cubicBezTo>
                      <a:pt x="80" y="0"/>
                      <a:pt x="70" y="2"/>
                      <a:pt x="60" y="4"/>
                    </a:cubicBezTo>
                    <a:cubicBezTo>
                      <a:pt x="30" y="24"/>
                      <a:pt x="0" y="64"/>
                      <a:pt x="20" y="104"/>
                    </a:cubicBezTo>
                    <a:cubicBezTo>
                      <a:pt x="90" y="374"/>
                      <a:pt x="761" y="2738"/>
                      <a:pt x="1002" y="2998"/>
                    </a:cubicBezTo>
                    <a:cubicBezTo>
                      <a:pt x="1102" y="3118"/>
                      <a:pt x="1202" y="3208"/>
                      <a:pt x="1282" y="3268"/>
                    </a:cubicBezTo>
                    <a:lnTo>
                      <a:pt x="902" y="3329"/>
                    </a:lnTo>
                    <a:cubicBezTo>
                      <a:pt x="882" y="3329"/>
                      <a:pt x="862" y="3339"/>
                      <a:pt x="842" y="3359"/>
                    </a:cubicBezTo>
                    <a:cubicBezTo>
                      <a:pt x="831" y="3379"/>
                      <a:pt x="821" y="3399"/>
                      <a:pt x="831" y="3429"/>
                    </a:cubicBezTo>
                    <a:cubicBezTo>
                      <a:pt x="942" y="4040"/>
                      <a:pt x="1222" y="4460"/>
                      <a:pt x="1432" y="4700"/>
                    </a:cubicBezTo>
                    <a:cubicBezTo>
                      <a:pt x="1532" y="4821"/>
                      <a:pt x="1633" y="4911"/>
                      <a:pt x="1703" y="4971"/>
                    </a:cubicBezTo>
                    <a:lnTo>
                      <a:pt x="1322" y="5021"/>
                    </a:lnTo>
                    <a:cubicBezTo>
                      <a:pt x="1302" y="5031"/>
                      <a:pt x="1282" y="5041"/>
                      <a:pt x="1272" y="5061"/>
                    </a:cubicBezTo>
                    <a:cubicBezTo>
                      <a:pt x="1252" y="5081"/>
                      <a:pt x="1252" y="5101"/>
                      <a:pt x="1252" y="5121"/>
                    </a:cubicBezTo>
                    <a:cubicBezTo>
                      <a:pt x="1372" y="5752"/>
                      <a:pt x="1663" y="6163"/>
                      <a:pt x="1883" y="6403"/>
                    </a:cubicBezTo>
                    <a:cubicBezTo>
                      <a:pt x="1993" y="6523"/>
                      <a:pt x="2093" y="6603"/>
                      <a:pt x="2173" y="6663"/>
                    </a:cubicBezTo>
                    <a:lnTo>
                      <a:pt x="1793" y="6743"/>
                    </a:lnTo>
                    <a:cubicBezTo>
                      <a:pt x="1773" y="6743"/>
                      <a:pt x="1753" y="6763"/>
                      <a:pt x="1743" y="6773"/>
                    </a:cubicBezTo>
                    <a:cubicBezTo>
                      <a:pt x="1733" y="6793"/>
                      <a:pt x="1723" y="6823"/>
                      <a:pt x="1733" y="6843"/>
                    </a:cubicBezTo>
                    <a:cubicBezTo>
                      <a:pt x="1893" y="7504"/>
                      <a:pt x="2253" y="7905"/>
                      <a:pt x="2454" y="8085"/>
                    </a:cubicBezTo>
                    <a:cubicBezTo>
                      <a:pt x="2584" y="8195"/>
                      <a:pt x="2694" y="8265"/>
                      <a:pt x="2764" y="8316"/>
                    </a:cubicBezTo>
                    <a:lnTo>
                      <a:pt x="2404" y="8446"/>
                    </a:lnTo>
                    <a:cubicBezTo>
                      <a:pt x="2364" y="8466"/>
                      <a:pt x="2344" y="8506"/>
                      <a:pt x="2354" y="8556"/>
                    </a:cubicBezTo>
                    <a:cubicBezTo>
                      <a:pt x="2454" y="8816"/>
                      <a:pt x="2584" y="9067"/>
                      <a:pt x="2764" y="9287"/>
                    </a:cubicBezTo>
                    <a:cubicBezTo>
                      <a:pt x="2904" y="9457"/>
                      <a:pt x="3065" y="9597"/>
                      <a:pt x="3225" y="9707"/>
                    </a:cubicBezTo>
                    <a:cubicBezTo>
                      <a:pt x="3305" y="9758"/>
                      <a:pt x="3375" y="9798"/>
                      <a:pt x="3435" y="9828"/>
                    </a:cubicBezTo>
                    <a:cubicBezTo>
                      <a:pt x="3485" y="9848"/>
                      <a:pt x="3525" y="9868"/>
                      <a:pt x="3565" y="9878"/>
                    </a:cubicBezTo>
                    <a:lnTo>
                      <a:pt x="3235" y="10088"/>
                    </a:lnTo>
                    <a:cubicBezTo>
                      <a:pt x="3195" y="10118"/>
                      <a:pt x="3185" y="10158"/>
                      <a:pt x="3205" y="10198"/>
                    </a:cubicBezTo>
                    <a:cubicBezTo>
                      <a:pt x="3285" y="10348"/>
                      <a:pt x="3375" y="10479"/>
                      <a:pt x="3455" y="10579"/>
                    </a:cubicBezTo>
                    <a:cubicBezTo>
                      <a:pt x="3535" y="10679"/>
                      <a:pt x="3625" y="10769"/>
                      <a:pt x="3726" y="10859"/>
                    </a:cubicBezTo>
                    <a:cubicBezTo>
                      <a:pt x="3806" y="10939"/>
                      <a:pt x="3896" y="10999"/>
                      <a:pt x="3996" y="11059"/>
                    </a:cubicBezTo>
                    <a:cubicBezTo>
                      <a:pt x="4076" y="11109"/>
                      <a:pt x="4166" y="11150"/>
                      <a:pt x="4246" y="11190"/>
                    </a:cubicBezTo>
                    <a:cubicBezTo>
                      <a:pt x="4366" y="11240"/>
                      <a:pt x="4487" y="11270"/>
                      <a:pt x="4607" y="11290"/>
                    </a:cubicBezTo>
                    <a:lnTo>
                      <a:pt x="4316" y="11580"/>
                    </a:lnTo>
                    <a:cubicBezTo>
                      <a:pt x="4286" y="11600"/>
                      <a:pt x="4286" y="11650"/>
                      <a:pt x="4306" y="11680"/>
                    </a:cubicBezTo>
                    <a:cubicBezTo>
                      <a:pt x="4687" y="12191"/>
                      <a:pt x="5117" y="12431"/>
                      <a:pt x="5398" y="12531"/>
                    </a:cubicBezTo>
                    <a:cubicBezTo>
                      <a:pt x="5538" y="12592"/>
                      <a:pt x="5668" y="12612"/>
                      <a:pt x="5758" y="12632"/>
                    </a:cubicBezTo>
                    <a:lnTo>
                      <a:pt x="5478" y="12922"/>
                    </a:lnTo>
                    <a:cubicBezTo>
                      <a:pt x="5448" y="12952"/>
                      <a:pt x="5438" y="12992"/>
                      <a:pt x="5468" y="13032"/>
                    </a:cubicBezTo>
                    <a:cubicBezTo>
                      <a:pt x="5849" y="13533"/>
                      <a:pt x="6279" y="13773"/>
                      <a:pt x="6560" y="13873"/>
                    </a:cubicBezTo>
                    <a:cubicBezTo>
                      <a:pt x="6700" y="13923"/>
                      <a:pt x="6830" y="13953"/>
                      <a:pt x="6920" y="13963"/>
                    </a:cubicBezTo>
                    <a:lnTo>
                      <a:pt x="6640" y="14254"/>
                    </a:lnTo>
                    <a:cubicBezTo>
                      <a:pt x="6610" y="14284"/>
                      <a:pt x="6610" y="14334"/>
                      <a:pt x="6630" y="14364"/>
                    </a:cubicBezTo>
                    <a:cubicBezTo>
                      <a:pt x="7020" y="14875"/>
                      <a:pt x="7441" y="15105"/>
                      <a:pt x="7731" y="15205"/>
                    </a:cubicBezTo>
                    <a:cubicBezTo>
                      <a:pt x="7811" y="15235"/>
                      <a:pt x="7931" y="15305"/>
                      <a:pt x="8072" y="15405"/>
                    </a:cubicBezTo>
                    <a:cubicBezTo>
                      <a:pt x="8292" y="15556"/>
                      <a:pt x="8492" y="15746"/>
                      <a:pt x="8682" y="15956"/>
                    </a:cubicBezTo>
                    <a:lnTo>
                      <a:pt x="10245" y="17679"/>
                    </a:lnTo>
                    <a:cubicBezTo>
                      <a:pt x="10265" y="17699"/>
                      <a:pt x="10285" y="17709"/>
                      <a:pt x="10305" y="17709"/>
                    </a:cubicBezTo>
                    <a:cubicBezTo>
                      <a:pt x="10325" y="17709"/>
                      <a:pt x="10345" y="17699"/>
                      <a:pt x="10355" y="17689"/>
                    </a:cubicBezTo>
                    <a:cubicBezTo>
                      <a:pt x="10395" y="17669"/>
                      <a:pt x="10405" y="17619"/>
                      <a:pt x="10375" y="17578"/>
                    </a:cubicBezTo>
                    <a:lnTo>
                      <a:pt x="171" y="44"/>
                    </a:lnTo>
                    <a:cubicBezTo>
                      <a:pt x="155" y="13"/>
                      <a:pt x="122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75" name="Google Shape;9875;p69"/>
            <p:cNvGrpSpPr/>
            <p:nvPr/>
          </p:nvGrpSpPr>
          <p:grpSpPr>
            <a:xfrm rot="5276281" flipH="1">
              <a:off x="-721468" y="-671462"/>
              <a:ext cx="2234514" cy="2184000"/>
              <a:chOff x="4817775" y="976050"/>
              <a:chExt cx="626650" cy="612450"/>
            </a:xfrm>
          </p:grpSpPr>
          <p:sp>
            <p:nvSpPr>
              <p:cNvPr id="9876" name="Google Shape;9876;p69"/>
              <p:cNvSpPr/>
              <p:nvPr/>
            </p:nvSpPr>
            <p:spPr>
              <a:xfrm>
                <a:off x="5216325" y="978100"/>
                <a:ext cx="6662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65" h="17586" extrusionOk="0">
                    <a:moveTo>
                      <a:pt x="1202" y="1"/>
                    </a:moveTo>
                    <a:lnTo>
                      <a:pt x="1" y="17586"/>
                    </a:lnTo>
                    <a:lnTo>
                      <a:pt x="501" y="15042"/>
                    </a:lnTo>
                    <a:cubicBezTo>
                      <a:pt x="622" y="14391"/>
                      <a:pt x="912" y="13780"/>
                      <a:pt x="1343" y="13270"/>
                    </a:cubicBezTo>
                    <a:cubicBezTo>
                      <a:pt x="1373" y="13229"/>
                      <a:pt x="1403" y="13189"/>
                      <a:pt x="1423" y="13169"/>
                    </a:cubicBezTo>
                    <a:cubicBezTo>
                      <a:pt x="1613" y="12969"/>
                      <a:pt x="1833" y="12639"/>
                      <a:pt x="1933" y="12128"/>
                    </a:cubicBezTo>
                    <a:lnTo>
                      <a:pt x="1453" y="11958"/>
                    </a:lnTo>
                    <a:cubicBezTo>
                      <a:pt x="1463" y="11958"/>
                      <a:pt x="1623" y="11878"/>
                      <a:pt x="1813" y="11677"/>
                    </a:cubicBezTo>
                    <a:cubicBezTo>
                      <a:pt x="2004" y="11477"/>
                      <a:pt x="2224" y="11147"/>
                      <a:pt x="2314" y="10636"/>
                    </a:cubicBezTo>
                    <a:lnTo>
                      <a:pt x="1833" y="10476"/>
                    </a:lnTo>
                    <a:cubicBezTo>
                      <a:pt x="1833" y="10476"/>
                      <a:pt x="1883" y="10456"/>
                      <a:pt x="1943" y="10406"/>
                    </a:cubicBezTo>
                    <a:cubicBezTo>
                      <a:pt x="2004" y="10365"/>
                      <a:pt x="2094" y="10295"/>
                      <a:pt x="2194" y="10195"/>
                    </a:cubicBezTo>
                    <a:cubicBezTo>
                      <a:pt x="2234" y="10135"/>
                      <a:pt x="2284" y="10075"/>
                      <a:pt x="2334" y="10005"/>
                    </a:cubicBezTo>
                    <a:cubicBezTo>
                      <a:pt x="2374" y="9935"/>
                      <a:pt x="2424" y="9845"/>
                      <a:pt x="2464" y="9755"/>
                    </a:cubicBezTo>
                    <a:cubicBezTo>
                      <a:pt x="2494" y="9664"/>
                      <a:pt x="2534" y="9554"/>
                      <a:pt x="2554" y="9444"/>
                    </a:cubicBezTo>
                    <a:cubicBezTo>
                      <a:pt x="2574" y="9324"/>
                      <a:pt x="2594" y="9204"/>
                      <a:pt x="2604" y="9064"/>
                    </a:cubicBezTo>
                    <a:lnTo>
                      <a:pt x="2104" y="9014"/>
                    </a:lnTo>
                    <a:cubicBezTo>
                      <a:pt x="2104" y="9014"/>
                      <a:pt x="2144" y="8984"/>
                      <a:pt x="2194" y="8933"/>
                    </a:cubicBezTo>
                    <a:cubicBezTo>
                      <a:pt x="2224" y="8903"/>
                      <a:pt x="2264" y="8863"/>
                      <a:pt x="2294" y="8813"/>
                    </a:cubicBezTo>
                    <a:cubicBezTo>
                      <a:pt x="2334" y="8773"/>
                      <a:pt x="2364" y="8723"/>
                      <a:pt x="2404" y="8653"/>
                    </a:cubicBezTo>
                    <a:cubicBezTo>
                      <a:pt x="2484" y="8533"/>
                      <a:pt x="2554" y="8363"/>
                      <a:pt x="2594" y="8162"/>
                    </a:cubicBezTo>
                    <a:cubicBezTo>
                      <a:pt x="2644" y="7972"/>
                      <a:pt x="2664" y="7732"/>
                      <a:pt x="2634" y="7471"/>
                    </a:cubicBezTo>
                    <a:lnTo>
                      <a:pt x="2634" y="7471"/>
                    </a:lnTo>
                    <a:lnTo>
                      <a:pt x="2134" y="7521"/>
                    </a:lnTo>
                    <a:cubicBezTo>
                      <a:pt x="2134" y="7521"/>
                      <a:pt x="2164" y="7491"/>
                      <a:pt x="2214" y="7421"/>
                    </a:cubicBezTo>
                    <a:cubicBezTo>
                      <a:pt x="2264" y="7351"/>
                      <a:pt x="2324" y="7241"/>
                      <a:pt x="2374" y="7111"/>
                    </a:cubicBezTo>
                    <a:cubicBezTo>
                      <a:pt x="2494" y="6831"/>
                      <a:pt x="2574" y="6410"/>
                      <a:pt x="2454" y="5909"/>
                    </a:cubicBezTo>
                    <a:lnTo>
                      <a:pt x="2454" y="5909"/>
                    </a:lnTo>
                    <a:lnTo>
                      <a:pt x="1964" y="6029"/>
                    </a:lnTo>
                    <a:cubicBezTo>
                      <a:pt x="1964" y="6029"/>
                      <a:pt x="1994" y="5989"/>
                      <a:pt x="2034" y="5919"/>
                    </a:cubicBezTo>
                    <a:cubicBezTo>
                      <a:pt x="2074" y="5839"/>
                      <a:pt x="2134" y="5729"/>
                      <a:pt x="2174" y="5579"/>
                    </a:cubicBezTo>
                    <a:cubicBezTo>
                      <a:pt x="2264" y="5298"/>
                      <a:pt x="2304" y="4878"/>
                      <a:pt x="2164" y="4387"/>
                    </a:cubicBezTo>
                    <a:lnTo>
                      <a:pt x="1683" y="4547"/>
                    </a:lnTo>
                    <a:cubicBezTo>
                      <a:pt x="1683" y="4547"/>
                      <a:pt x="1793" y="4377"/>
                      <a:pt x="1873" y="4087"/>
                    </a:cubicBezTo>
                    <a:cubicBezTo>
                      <a:pt x="1943" y="3796"/>
                      <a:pt x="1984" y="3386"/>
                      <a:pt x="1843" y="2895"/>
                    </a:cubicBezTo>
                    <a:lnTo>
                      <a:pt x="1363" y="3055"/>
                    </a:lnTo>
                    <a:cubicBezTo>
                      <a:pt x="1363" y="3055"/>
                      <a:pt x="1473" y="2885"/>
                      <a:pt x="1553" y="2595"/>
                    </a:cubicBezTo>
                    <a:cubicBezTo>
                      <a:pt x="1633" y="2304"/>
                      <a:pt x="1202" y="1"/>
                      <a:pt x="12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7" name="Google Shape;9877;p69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lnTo>
                      <a:pt x="1" y="11868"/>
                    </a:lnTo>
                    <a:lnTo>
                      <a:pt x="1533" y="10295"/>
                    </a:lnTo>
                    <a:cubicBezTo>
                      <a:pt x="1933" y="9895"/>
                      <a:pt x="2414" y="9594"/>
                      <a:pt x="2955" y="9434"/>
                    </a:cubicBezTo>
                    <a:cubicBezTo>
                      <a:pt x="2995" y="9424"/>
                      <a:pt x="3035" y="9414"/>
                      <a:pt x="3055" y="9404"/>
                    </a:cubicBezTo>
                    <a:cubicBezTo>
                      <a:pt x="3285" y="9354"/>
                      <a:pt x="3596" y="9224"/>
                      <a:pt x="3906" y="8913"/>
                    </a:cubicBezTo>
                    <a:lnTo>
                      <a:pt x="3636" y="8573"/>
                    </a:lnTo>
                    <a:lnTo>
                      <a:pt x="3636" y="8573"/>
                    </a:lnTo>
                    <a:cubicBezTo>
                      <a:pt x="3640" y="8573"/>
                      <a:pt x="3674" y="8577"/>
                      <a:pt x="3730" y="8577"/>
                    </a:cubicBezTo>
                    <a:cubicBezTo>
                      <a:pt x="3800" y="8577"/>
                      <a:pt x="3904" y="8571"/>
                      <a:pt x="4026" y="8543"/>
                    </a:cubicBezTo>
                    <a:cubicBezTo>
                      <a:pt x="4257" y="8483"/>
                      <a:pt x="4567" y="8353"/>
                      <a:pt x="4868" y="8032"/>
                    </a:cubicBezTo>
                    <a:lnTo>
                      <a:pt x="4597" y="7692"/>
                    </a:lnTo>
                    <a:lnTo>
                      <a:pt x="4597" y="7692"/>
                    </a:lnTo>
                    <a:cubicBezTo>
                      <a:pt x="4607" y="7692"/>
                      <a:pt x="4647" y="7702"/>
                      <a:pt x="4707" y="7702"/>
                    </a:cubicBezTo>
                    <a:cubicBezTo>
                      <a:pt x="4777" y="7702"/>
                      <a:pt x="4868" y="7692"/>
                      <a:pt x="4988" y="7662"/>
                    </a:cubicBezTo>
                    <a:cubicBezTo>
                      <a:pt x="5048" y="7642"/>
                      <a:pt x="5108" y="7622"/>
                      <a:pt x="5178" y="7592"/>
                    </a:cubicBezTo>
                    <a:cubicBezTo>
                      <a:pt x="5238" y="7562"/>
                      <a:pt x="5308" y="7521"/>
                      <a:pt x="5378" y="7481"/>
                    </a:cubicBezTo>
                    <a:cubicBezTo>
                      <a:pt x="5448" y="7431"/>
                      <a:pt x="5518" y="7371"/>
                      <a:pt x="5589" y="7301"/>
                    </a:cubicBezTo>
                    <a:cubicBezTo>
                      <a:pt x="5659" y="7231"/>
                      <a:pt x="5739" y="7151"/>
                      <a:pt x="5799" y="7061"/>
                    </a:cubicBezTo>
                    <a:lnTo>
                      <a:pt x="5468" y="6790"/>
                    </a:lnTo>
                    <a:cubicBezTo>
                      <a:pt x="5468" y="6790"/>
                      <a:pt x="5508" y="6790"/>
                      <a:pt x="5579" y="6770"/>
                    </a:cubicBezTo>
                    <a:cubicBezTo>
                      <a:pt x="5609" y="6770"/>
                      <a:pt x="5659" y="6760"/>
                      <a:pt x="5699" y="6740"/>
                    </a:cubicBezTo>
                    <a:cubicBezTo>
                      <a:pt x="5749" y="6730"/>
                      <a:pt x="5799" y="6710"/>
                      <a:pt x="5849" y="6680"/>
                    </a:cubicBezTo>
                    <a:cubicBezTo>
                      <a:pt x="5969" y="6620"/>
                      <a:pt x="6089" y="6540"/>
                      <a:pt x="6219" y="6420"/>
                    </a:cubicBezTo>
                    <a:cubicBezTo>
                      <a:pt x="6340" y="6300"/>
                      <a:pt x="6460" y="6150"/>
                      <a:pt x="6560" y="5939"/>
                    </a:cubicBezTo>
                    <a:lnTo>
                      <a:pt x="6179" y="5749"/>
                    </a:lnTo>
                    <a:cubicBezTo>
                      <a:pt x="6179" y="5749"/>
                      <a:pt x="6219" y="5739"/>
                      <a:pt x="6290" y="5709"/>
                    </a:cubicBezTo>
                    <a:cubicBezTo>
                      <a:pt x="6360" y="5689"/>
                      <a:pt x="6450" y="5639"/>
                      <a:pt x="6550" y="5569"/>
                    </a:cubicBezTo>
                    <a:cubicBezTo>
                      <a:pt x="6760" y="5429"/>
                      <a:pt x="7021" y="5168"/>
                      <a:pt x="7171" y="4758"/>
                    </a:cubicBezTo>
                    <a:lnTo>
                      <a:pt x="6760" y="4617"/>
                    </a:lnTo>
                    <a:cubicBezTo>
                      <a:pt x="6760" y="4617"/>
                      <a:pt x="6800" y="4607"/>
                      <a:pt x="6870" y="4567"/>
                    </a:cubicBezTo>
                    <a:cubicBezTo>
                      <a:pt x="6930" y="4537"/>
                      <a:pt x="7021" y="4477"/>
                      <a:pt x="7121" y="4397"/>
                    </a:cubicBezTo>
                    <a:cubicBezTo>
                      <a:pt x="7311" y="4237"/>
                      <a:pt x="7541" y="3967"/>
                      <a:pt x="7671" y="3556"/>
                    </a:cubicBezTo>
                    <a:lnTo>
                      <a:pt x="7251" y="3446"/>
                    </a:lnTo>
                    <a:cubicBezTo>
                      <a:pt x="7251" y="3446"/>
                      <a:pt x="7411" y="3376"/>
                      <a:pt x="7601" y="3205"/>
                    </a:cubicBezTo>
                    <a:cubicBezTo>
                      <a:pt x="7792" y="3035"/>
                      <a:pt x="8012" y="2755"/>
                      <a:pt x="8132" y="2354"/>
                    </a:cubicBezTo>
                    <a:lnTo>
                      <a:pt x="7722" y="2234"/>
                    </a:lnTo>
                    <a:cubicBezTo>
                      <a:pt x="7722" y="2234"/>
                      <a:pt x="7872" y="2164"/>
                      <a:pt x="8072" y="2004"/>
                    </a:cubicBezTo>
                    <a:cubicBezTo>
                      <a:pt x="8262" y="1834"/>
                      <a:pt x="9033" y="1"/>
                      <a:pt x="90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8" name="Google Shape;9878;p69"/>
              <p:cNvSpPr/>
              <p:nvPr/>
            </p:nvSpPr>
            <p:spPr>
              <a:xfrm>
                <a:off x="5216325" y="1360150"/>
                <a:ext cx="225600" cy="674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697" extrusionOk="0">
                    <a:moveTo>
                      <a:pt x="9023" y="0"/>
                    </a:moveTo>
                    <a:lnTo>
                      <a:pt x="1" y="2294"/>
                    </a:lnTo>
                    <a:cubicBezTo>
                      <a:pt x="48" y="2288"/>
                      <a:pt x="114" y="2285"/>
                      <a:pt x="192" y="2285"/>
                    </a:cubicBezTo>
                    <a:cubicBezTo>
                      <a:pt x="395" y="2285"/>
                      <a:pt x="683" y="2302"/>
                      <a:pt x="972" y="2324"/>
                    </a:cubicBezTo>
                    <a:cubicBezTo>
                      <a:pt x="1513" y="2374"/>
                      <a:pt x="2044" y="2484"/>
                      <a:pt x="2574" y="2634"/>
                    </a:cubicBezTo>
                    <a:cubicBezTo>
                      <a:pt x="2705" y="2669"/>
                      <a:pt x="2843" y="2696"/>
                      <a:pt x="2956" y="2696"/>
                    </a:cubicBezTo>
                    <a:cubicBezTo>
                      <a:pt x="2973" y="2696"/>
                      <a:pt x="2989" y="2695"/>
                      <a:pt x="3005" y="2694"/>
                    </a:cubicBezTo>
                    <a:lnTo>
                      <a:pt x="3005" y="2374"/>
                    </a:lnTo>
                    <a:cubicBezTo>
                      <a:pt x="3015" y="2384"/>
                      <a:pt x="3025" y="2404"/>
                      <a:pt x="3065" y="2424"/>
                    </a:cubicBezTo>
                    <a:cubicBezTo>
                      <a:pt x="3105" y="2454"/>
                      <a:pt x="3165" y="2494"/>
                      <a:pt x="3245" y="2534"/>
                    </a:cubicBezTo>
                    <a:cubicBezTo>
                      <a:pt x="3285" y="2544"/>
                      <a:pt x="3325" y="2564"/>
                      <a:pt x="3375" y="2574"/>
                    </a:cubicBezTo>
                    <a:cubicBezTo>
                      <a:pt x="3436" y="2594"/>
                      <a:pt x="3486" y="2604"/>
                      <a:pt x="3546" y="2604"/>
                    </a:cubicBezTo>
                    <a:cubicBezTo>
                      <a:pt x="3581" y="2609"/>
                      <a:pt x="3613" y="2611"/>
                      <a:pt x="3647" y="2611"/>
                    </a:cubicBezTo>
                    <a:cubicBezTo>
                      <a:pt x="3681" y="2611"/>
                      <a:pt x="3716" y="2609"/>
                      <a:pt x="3756" y="2604"/>
                    </a:cubicBezTo>
                    <a:cubicBezTo>
                      <a:pt x="3826" y="2594"/>
                      <a:pt x="3896" y="2584"/>
                      <a:pt x="3976" y="2554"/>
                    </a:cubicBezTo>
                    <a:lnTo>
                      <a:pt x="3916" y="2253"/>
                    </a:lnTo>
                    <a:lnTo>
                      <a:pt x="3916" y="2253"/>
                    </a:lnTo>
                    <a:cubicBezTo>
                      <a:pt x="3916" y="2254"/>
                      <a:pt x="3936" y="2274"/>
                      <a:pt x="3986" y="2294"/>
                    </a:cubicBezTo>
                    <a:cubicBezTo>
                      <a:pt x="4006" y="2304"/>
                      <a:pt x="4036" y="2324"/>
                      <a:pt x="4066" y="2334"/>
                    </a:cubicBezTo>
                    <a:cubicBezTo>
                      <a:pt x="4096" y="2344"/>
                      <a:pt x="4137" y="2354"/>
                      <a:pt x="4187" y="2364"/>
                    </a:cubicBezTo>
                    <a:cubicBezTo>
                      <a:pt x="4253" y="2378"/>
                      <a:pt x="4324" y="2388"/>
                      <a:pt x="4409" y="2388"/>
                    </a:cubicBezTo>
                    <a:cubicBezTo>
                      <a:pt x="4439" y="2388"/>
                      <a:pt x="4472" y="2386"/>
                      <a:pt x="4507" y="2384"/>
                    </a:cubicBezTo>
                    <a:cubicBezTo>
                      <a:pt x="4637" y="2374"/>
                      <a:pt x="4777" y="2334"/>
                      <a:pt x="4918" y="2263"/>
                    </a:cubicBezTo>
                    <a:lnTo>
                      <a:pt x="4797" y="1983"/>
                    </a:lnTo>
                    <a:lnTo>
                      <a:pt x="4797" y="1983"/>
                    </a:lnTo>
                    <a:cubicBezTo>
                      <a:pt x="4797" y="1983"/>
                      <a:pt x="4818" y="1993"/>
                      <a:pt x="4868" y="2013"/>
                    </a:cubicBezTo>
                    <a:cubicBezTo>
                      <a:pt x="4918" y="2033"/>
                      <a:pt x="4998" y="2043"/>
                      <a:pt x="5088" y="2053"/>
                    </a:cubicBezTo>
                    <a:cubicBezTo>
                      <a:pt x="5108" y="2054"/>
                      <a:pt x="5128" y="2055"/>
                      <a:pt x="5150" y="2055"/>
                    </a:cubicBezTo>
                    <a:cubicBezTo>
                      <a:pt x="5326" y="2055"/>
                      <a:pt x="5559" y="2014"/>
                      <a:pt x="5809" y="1863"/>
                    </a:cubicBezTo>
                    <a:lnTo>
                      <a:pt x="5639" y="1603"/>
                    </a:lnTo>
                    <a:lnTo>
                      <a:pt x="5639" y="1603"/>
                    </a:lnTo>
                    <a:cubicBezTo>
                      <a:pt x="5639" y="1603"/>
                      <a:pt x="5669" y="1613"/>
                      <a:pt x="5719" y="1623"/>
                    </a:cubicBezTo>
                    <a:cubicBezTo>
                      <a:pt x="5769" y="1633"/>
                      <a:pt x="5849" y="1643"/>
                      <a:pt x="5939" y="1643"/>
                    </a:cubicBezTo>
                    <a:cubicBezTo>
                      <a:pt x="6119" y="1633"/>
                      <a:pt x="6380" y="1583"/>
                      <a:pt x="6640" y="1402"/>
                    </a:cubicBezTo>
                    <a:lnTo>
                      <a:pt x="6450" y="1152"/>
                    </a:lnTo>
                    <a:lnTo>
                      <a:pt x="6450" y="1152"/>
                    </a:lnTo>
                    <a:cubicBezTo>
                      <a:pt x="6450" y="1152"/>
                      <a:pt x="6538" y="1174"/>
                      <a:pt x="6683" y="1174"/>
                    </a:cubicBezTo>
                    <a:cubicBezTo>
                      <a:pt x="6707" y="1174"/>
                      <a:pt x="6733" y="1173"/>
                      <a:pt x="6760" y="1172"/>
                    </a:cubicBezTo>
                    <a:cubicBezTo>
                      <a:pt x="6940" y="1162"/>
                      <a:pt x="7191" y="1102"/>
                      <a:pt x="7451" y="932"/>
                    </a:cubicBezTo>
                    <a:lnTo>
                      <a:pt x="7261" y="681"/>
                    </a:lnTo>
                    <a:lnTo>
                      <a:pt x="7261" y="681"/>
                    </a:lnTo>
                    <a:cubicBezTo>
                      <a:pt x="7261" y="681"/>
                      <a:pt x="7349" y="703"/>
                      <a:pt x="7494" y="703"/>
                    </a:cubicBezTo>
                    <a:cubicBezTo>
                      <a:pt x="7518" y="703"/>
                      <a:pt x="7544" y="703"/>
                      <a:pt x="7571" y="701"/>
                    </a:cubicBezTo>
                    <a:cubicBezTo>
                      <a:pt x="7752" y="691"/>
                      <a:pt x="9023" y="0"/>
                      <a:pt x="90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9" name="Google Shape;9879;p69"/>
              <p:cNvSpPr/>
              <p:nvPr/>
            </p:nvSpPr>
            <p:spPr>
              <a:xfrm>
                <a:off x="5195300" y="1235475"/>
                <a:ext cx="1730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02" extrusionOk="0">
                    <a:moveTo>
                      <a:pt x="1" y="0"/>
                    </a:moveTo>
                    <a:lnTo>
                      <a:pt x="692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0" name="Google Shape;9880;p69"/>
              <p:cNvSpPr/>
              <p:nvPr/>
            </p:nvSpPr>
            <p:spPr>
              <a:xfrm>
                <a:off x="5193300" y="1197925"/>
                <a:ext cx="21550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862" h="862" extrusionOk="0">
                    <a:moveTo>
                      <a:pt x="0" y="0"/>
                    </a:moveTo>
                    <a:lnTo>
                      <a:pt x="862" y="8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1" name="Google Shape;9881;p69"/>
              <p:cNvSpPr/>
              <p:nvPr/>
            </p:nvSpPr>
            <p:spPr>
              <a:xfrm>
                <a:off x="5198050" y="1160875"/>
                <a:ext cx="1955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82" h="792" extrusionOk="0">
                    <a:moveTo>
                      <a:pt x="1" y="0"/>
                    </a:moveTo>
                    <a:lnTo>
                      <a:pt x="782" y="7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2" name="Google Shape;9882;p69"/>
              <p:cNvSpPr/>
              <p:nvPr/>
            </p:nvSpPr>
            <p:spPr>
              <a:xfrm>
                <a:off x="5206825" y="1125075"/>
                <a:ext cx="13525" cy="13275"/>
              </a:xfrm>
              <a:custGeom>
                <a:avLst/>
                <a:gdLst/>
                <a:ahLst/>
                <a:cxnLst/>
                <a:rect l="l" t="t" r="r" b="b"/>
                <a:pathLst>
                  <a:path w="541" h="531" extrusionOk="0">
                    <a:moveTo>
                      <a:pt x="0" y="0"/>
                    </a:moveTo>
                    <a:lnTo>
                      <a:pt x="541" y="5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3" name="Google Shape;9883;p69"/>
              <p:cNvSpPr/>
              <p:nvPr/>
            </p:nvSpPr>
            <p:spPr>
              <a:xfrm>
                <a:off x="5218575" y="1088775"/>
                <a:ext cx="48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91" extrusionOk="0">
                    <a:moveTo>
                      <a:pt x="1" y="0"/>
                    </a:moveTo>
                    <a:lnTo>
                      <a:pt x="191" y="19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4" name="Google Shape;9884;p69"/>
              <p:cNvSpPr/>
              <p:nvPr/>
            </p:nvSpPr>
            <p:spPr>
              <a:xfrm>
                <a:off x="5199550" y="1273275"/>
                <a:ext cx="10800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432" h="442" extrusionOk="0">
                    <a:moveTo>
                      <a:pt x="1" y="0"/>
                    </a:moveTo>
                    <a:lnTo>
                      <a:pt x="431" y="4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5" name="Google Shape;9885;p69"/>
              <p:cNvSpPr/>
              <p:nvPr/>
            </p:nvSpPr>
            <p:spPr>
              <a:xfrm>
                <a:off x="5271650" y="1308075"/>
                <a:ext cx="252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71" extrusionOk="0">
                    <a:moveTo>
                      <a:pt x="1" y="0"/>
                    </a:moveTo>
                    <a:lnTo>
                      <a:pt x="101" y="3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6" name="Google Shape;9886;p69"/>
              <p:cNvSpPr/>
              <p:nvPr/>
            </p:nvSpPr>
            <p:spPr>
              <a:xfrm>
                <a:off x="5286425" y="1279525"/>
                <a:ext cx="4025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82" extrusionOk="0">
                    <a:moveTo>
                      <a:pt x="1" y="1"/>
                    </a:moveTo>
                    <a:lnTo>
                      <a:pt x="161" y="5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7" name="Google Shape;9887;p69"/>
              <p:cNvSpPr/>
              <p:nvPr/>
            </p:nvSpPr>
            <p:spPr>
              <a:xfrm>
                <a:off x="5302200" y="1251250"/>
                <a:ext cx="4525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52" extrusionOk="0">
                    <a:moveTo>
                      <a:pt x="1" y="0"/>
                    </a:moveTo>
                    <a:lnTo>
                      <a:pt x="181" y="6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8" name="Google Shape;9888;p69"/>
              <p:cNvSpPr/>
              <p:nvPr/>
            </p:nvSpPr>
            <p:spPr>
              <a:xfrm>
                <a:off x="5322475" y="1227200"/>
                <a:ext cx="50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692" extrusionOk="0">
                    <a:moveTo>
                      <a:pt x="1" y="1"/>
                    </a:moveTo>
                    <a:lnTo>
                      <a:pt x="201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9" name="Google Shape;9889;p69"/>
              <p:cNvSpPr/>
              <p:nvPr/>
            </p:nvSpPr>
            <p:spPr>
              <a:xfrm>
                <a:off x="5346025" y="1205425"/>
                <a:ext cx="40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72" extrusionOk="0">
                    <a:moveTo>
                      <a:pt x="0" y="1"/>
                    </a:moveTo>
                    <a:lnTo>
                      <a:pt x="160" y="5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0" name="Google Shape;9890;p69"/>
              <p:cNvSpPr/>
              <p:nvPr/>
            </p:nvSpPr>
            <p:spPr>
              <a:xfrm>
                <a:off x="5370800" y="1185900"/>
                <a:ext cx="377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542" extrusionOk="0">
                    <a:moveTo>
                      <a:pt x="0" y="1"/>
                    </a:moveTo>
                    <a:lnTo>
                      <a:pt x="151" y="5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1" name="Google Shape;9891;p69"/>
              <p:cNvSpPr/>
              <p:nvPr/>
            </p:nvSpPr>
            <p:spPr>
              <a:xfrm>
                <a:off x="5018800" y="11443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0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2" name="Google Shape;9892;p69"/>
              <p:cNvSpPr/>
              <p:nvPr/>
            </p:nvSpPr>
            <p:spPr>
              <a:xfrm>
                <a:off x="5033075" y="11851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0" y="1"/>
                    </a:moveTo>
                    <a:lnTo>
                      <a:pt x="691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3" name="Google Shape;9893;p69"/>
              <p:cNvSpPr/>
              <p:nvPr/>
            </p:nvSpPr>
            <p:spPr>
              <a:xfrm>
                <a:off x="5052600" y="122320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1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4" name="Google Shape;9894;p69"/>
              <p:cNvSpPr/>
              <p:nvPr/>
            </p:nvSpPr>
            <p:spPr>
              <a:xfrm>
                <a:off x="5078650" y="1257500"/>
                <a:ext cx="172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01" extrusionOk="0">
                    <a:moveTo>
                      <a:pt x="0" y="1"/>
                    </a:moveTo>
                    <a:lnTo>
                      <a:pt x="691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5" name="Google Shape;9895;p69"/>
              <p:cNvSpPr/>
              <p:nvPr/>
            </p:nvSpPr>
            <p:spPr>
              <a:xfrm>
                <a:off x="5106675" y="1290800"/>
                <a:ext cx="1730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201" extrusionOk="0">
                    <a:moveTo>
                      <a:pt x="1" y="0"/>
                    </a:moveTo>
                    <a:lnTo>
                      <a:pt x="692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6" name="Google Shape;9896;p69"/>
              <p:cNvSpPr/>
              <p:nvPr/>
            </p:nvSpPr>
            <p:spPr>
              <a:xfrm>
                <a:off x="5136725" y="1324350"/>
                <a:ext cx="125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41" extrusionOk="0">
                    <a:moveTo>
                      <a:pt x="0" y="0"/>
                    </a:moveTo>
                    <a:lnTo>
                      <a:pt x="501" y="1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7" name="Google Shape;9897;p69"/>
              <p:cNvSpPr/>
              <p:nvPr/>
            </p:nvSpPr>
            <p:spPr>
              <a:xfrm>
                <a:off x="5041575" y="1079750"/>
                <a:ext cx="4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82" h="702" extrusionOk="0">
                    <a:moveTo>
                      <a:pt x="181" y="1"/>
                    </a:moveTo>
                    <a:lnTo>
                      <a:pt x="1" y="70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8" name="Google Shape;9898;p69"/>
              <p:cNvSpPr/>
              <p:nvPr/>
            </p:nvSpPr>
            <p:spPr>
              <a:xfrm>
                <a:off x="5071875" y="111080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9" name="Google Shape;9899;p69"/>
              <p:cNvSpPr/>
              <p:nvPr/>
            </p:nvSpPr>
            <p:spPr>
              <a:xfrm>
                <a:off x="5100425" y="1143350"/>
                <a:ext cx="42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702" extrusionOk="0">
                    <a:moveTo>
                      <a:pt x="171" y="0"/>
                    </a:moveTo>
                    <a:lnTo>
                      <a:pt x="0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0" name="Google Shape;9900;p69"/>
              <p:cNvSpPr/>
              <p:nvPr/>
            </p:nvSpPr>
            <p:spPr>
              <a:xfrm>
                <a:off x="5123700" y="117915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1" name="Google Shape;9901;p69"/>
              <p:cNvSpPr/>
              <p:nvPr/>
            </p:nvSpPr>
            <p:spPr>
              <a:xfrm>
                <a:off x="5140975" y="12189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2" name="Google Shape;9902;p69"/>
              <p:cNvSpPr/>
              <p:nvPr/>
            </p:nvSpPr>
            <p:spPr>
              <a:xfrm>
                <a:off x="5156000" y="12597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1"/>
                    </a:moveTo>
                    <a:lnTo>
                      <a:pt x="0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3" name="Google Shape;9903;p69"/>
              <p:cNvSpPr/>
              <p:nvPr/>
            </p:nvSpPr>
            <p:spPr>
              <a:xfrm>
                <a:off x="5171525" y="1302325"/>
                <a:ext cx="30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501" extrusionOk="0">
                    <a:moveTo>
                      <a:pt x="120" y="0"/>
                    </a:moveTo>
                    <a:lnTo>
                      <a:pt x="0" y="5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4" name="Google Shape;9904;p69"/>
              <p:cNvSpPr/>
              <p:nvPr/>
            </p:nvSpPr>
            <p:spPr>
              <a:xfrm>
                <a:off x="5241875" y="1240475"/>
                <a:ext cx="198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02" extrusionOk="0">
                    <a:moveTo>
                      <a:pt x="791" y="1"/>
                    </a:moveTo>
                    <a:lnTo>
                      <a:pt x="0" y="6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5" name="Google Shape;9905;p69"/>
              <p:cNvSpPr/>
              <p:nvPr/>
            </p:nvSpPr>
            <p:spPr>
              <a:xfrm>
                <a:off x="5244375" y="1203425"/>
                <a:ext cx="24300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42" extrusionOk="0">
                    <a:moveTo>
                      <a:pt x="972" y="1"/>
                    </a:moveTo>
                    <a:lnTo>
                      <a:pt x="0" y="74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6" name="Google Shape;9906;p69"/>
              <p:cNvSpPr/>
              <p:nvPr/>
            </p:nvSpPr>
            <p:spPr>
              <a:xfrm>
                <a:off x="5246875" y="1166125"/>
                <a:ext cx="2205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682" extrusionOk="0">
                    <a:moveTo>
                      <a:pt x="882" y="0"/>
                    </a:moveTo>
                    <a:lnTo>
                      <a:pt x="0" y="6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7" name="Google Shape;9907;p69"/>
              <p:cNvSpPr/>
              <p:nvPr/>
            </p:nvSpPr>
            <p:spPr>
              <a:xfrm>
                <a:off x="5249875" y="1129325"/>
                <a:ext cx="15300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62" extrusionOk="0">
                    <a:moveTo>
                      <a:pt x="611" y="0"/>
                    </a:moveTo>
                    <a:lnTo>
                      <a:pt x="1" y="4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8" name="Google Shape;9908;p69"/>
              <p:cNvSpPr/>
              <p:nvPr/>
            </p:nvSpPr>
            <p:spPr>
              <a:xfrm>
                <a:off x="5253125" y="1092025"/>
                <a:ext cx="5550" cy="3775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51" extrusionOk="0">
                    <a:moveTo>
                      <a:pt x="221" y="0"/>
                    </a:moveTo>
                    <a:lnTo>
                      <a:pt x="1" y="1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9" name="Google Shape;9909;p69"/>
              <p:cNvSpPr/>
              <p:nvPr/>
            </p:nvSpPr>
            <p:spPr>
              <a:xfrm>
                <a:off x="5239625" y="1277275"/>
                <a:ext cx="122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82" extrusionOk="0">
                    <a:moveTo>
                      <a:pt x="491" y="1"/>
                    </a:moveTo>
                    <a:lnTo>
                      <a:pt x="0" y="3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0" name="Google Shape;9910;p69"/>
              <p:cNvSpPr/>
              <p:nvPr/>
            </p:nvSpPr>
            <p:spPr>
              <a:xfrm>
                <a:off x="5297450" y="1335100"/>
                <a:ext cx="95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1" extrusionOk="0">
                    <a:moveTo>
                      <a:pt x="38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1" name="Google Shape;9911;p69"/>
              <p:cNvSpPr/>
              <p:nvPr/>
            </p:nvSpPr>
            <p:spPr>
              <a:xfrm>
                <a:off x="5315475" y="1313075"/>
                <a:ext cx="15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1" extrusionOk="0">
                    <a:moveTo>
                      <a:pt x="60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2" name="Google Shape;9912;p69"/>
              <p:cNvSpPr/>
              <p:nvPr/>
            </p:nvSpPr>
            <p:spPr>
              <a:xfrm>
                <a:off x="5336250" y="1290300"/>
                <a:ext cx="1730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1" extrusionOk="0">
                    <a:moveTo>
                      <a:pt x="691" y="1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3" name="Google Shape;9913;p69"/>
              <p:cNvSpPr/>
              <p:nvPr/>
            </p:nvSpPr>
            <p:spPr>
              <a:xfrm>
                <a:off x="5353025" y="1264250"/>
                <a:ext cx="18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11" extrusionOk="0">
                    <a:moveTo>
                      <a:pt x="72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4" name="Google Shape;9914;p69"/>
              <p:cNvSpPr/>
              <p:nvPr/>
            </p:nvSpPr>
            <p:spPr>
              <a:xfrm>
                <a:off x="5370800" y="1235975"/>
                <a:ext cx="148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1" extrusionOk="0">
                    <a:moveTo>
                      <a:pt x="591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5" name="Google Shape;9915;p69"/>
              <p:cNvSpPr/>
              <p:nvPr/>
            </p:nvSpPr>
            <p:spPr>
              <a:xfrm>
                <a:off x="5383575" y="1206675"/>
                <a:ext cx="140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1" extrusionOk="0">
                    <a:moveTo>
                      <a:pt x="56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6" name="Google Shape;9916;p69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793" y="1523"/>
                      <a:pt x="2083" y="1593"/>
                    </a:cubicBezTo>
                    <a:cubicBezTo>
                      <a:pt x="2309" y="1648"/>
                      <a:pt x="2487" y="1654"/>
                      <a:pt x="2554" y="1654"/>
                    </a:cubicBezTo>
                    <a:cubicBezTo>
                      <a:pt x="2574" y="1654"/>
                      <a:pt x="2584" y="1653"/>
                      <a:pt x="2584" y="1653"/>
                    </a:cubicBezTo>
                    <a:lnTo>
                      <a:pt x="2584" y="1653"/>
                    </a:lnTo>
                    <a:lnTo>
                      <a:pt x="2204" y="1994"/>
                    </a:lnTo>
                    <a:cubicBezTo>
                      <a:pt x="2554" y="2354"/>
                      <a:pt x="2935" y="2524"/>
                      <a:pt x="3225" y="2605"/>
                    </a:cubicBezTo>
                    <a:cubicBezTo>
                      <a:pt x="3419" y="2658"/>
                      <a:pt x="3572" y="2667"/>
                      <a:pt x="3653" y="2667"/>
                    </a:cubicBezTo>
                    <a:cubicBezTo>
                      <a:pt x="3693" y="2667"/>
                      <a:pt x="3716" y="2665"/>
                      <a:pt x="3716" y="2665"/>
                    </a:cubicBezTo>
                    <a:lnTo>
                      <a:pt x="3716" y="2665"/>
                    </a:lnTo>
                    <a:lnTo>
                      <a:pt x="3335" y="3005"/>
                    </a:lnTo>
                    <a:cubicBezTo>
                      <a:pt x="3696" y="3376"/>
                      <a:pt x="4086" y="3536"/>
                      <a:pt x="4377" y="3606"/>
                    </a:cubicBezTo>
                    <a:cubicBezTo>
                      <a:pt x="4527" y="3636"/>
                      <a:pt x="4647" y="3646"/>
                      <a:pt x="4737" y="3646"/>
                    </a:cubicBezTo>
                    <a:cubicBezTo>
                      <a:pt x="4764" y="3649"/>
                      <a:pt x="4787" y="3650"/>
                      <a:pt x="4807" y="3650"/>
                    </a:cubicBezTo>
                    <a:cubicBezTo>
                      <a:pt x="4845" y="3650"/>
                      <a:pt x="4867" y="3646"/>
                      <a:pt x="4867" y="3646"/>
                    </a:cubicBezTo>
                    <a:lnTo>
                      <a:pt x="4867" y="3646"/>
                    </a:lnTo>
                    <a:lnTo>
                      <a:pt x="4517" y="4017"/>
                    </a:lnTo>
                    <a:cubicBezTo>
                      <a:pt x="4897" y="4367"/>
                      <a:pt x="5308" y="4497"/>
                      <a:pt x="5598" y="4537"/>
                    </a:cubicBezTo>
                    <a:cubicBezTo>
                      <a:pt x="5686" y="4549"/>
                      <a:pt x="5764" y="4554"/>
                      <a:pt x="5829" y="4554"/>
                    </a:cubicBezTo>
                    <a:cubicBezTo>
                      <a:pt x="5876" y="4554"/>
                      <a:pt x="5916" y="4551"/>
                      <a:pt x="5949" y="4547"/>
                    </a:cubicBezTo>
                    <a:cubicBezTo>
                      <a:pt x="6039" y="4537"/>
                      <a:pt x="6089" y="4527"/>
                      <a:pt x="6089" y="4527"/>
                    </a:cubicBezTo>
                    <a:lnTo>
                      <a:pt x="6089" y="4527"/>
                    </a:lnTo>
                    <a:lnTo>
                      <a:pt x="5789" y="4938"/>
                    </a:lnTo>
                    <a:cubicBezTo>
                      <a:pt x="5999" y="5088"/>
                      <a:pt x="6219" y="5188"/>
                      <a:pt x="6410" y="5248"/>
                    </a:cubicBezTo>
                    <a:cubicBezTo>
                      <a:pt x="6610" y="5308"/>
                      <a:pt x="6790" y="5328"/>
                      <a:pt x="6930" y="5328"/>
                    </a:cubicBezTo>
                    <a:cubicBezTo>
                      <a:pt x="7010" y="5328"/>
                      <a:pt x="7070" y="5318"/>
                      <a:pt x="7131" y="5308"/>
                    </a:cubicBezTo>
                    <a:cubicBezTo>
                      <a:pt x="7181" y="5298"/>
                      <a:pt x="7231" y="5288"/>
                      <a:pt x="7271" y="5278"/>
                    </a:cubicBezTo>
                    <a:cubicBezTo>
                      <a:pt x="7351" y="5258"/>
                      <a:pt x="7391" y="5238"/>
                      <a:pt x="7391" y="5238"/>
                    </a:cubicBezTo>
                    <a:lnTo>
                      <a:pt x="7391" y="5238"/>
                    </a:lnTo>
                    <a:lnTo>
                      <a:pt x="7191" y="5699"/>
                    </a:lnTo>
                    <a:cubicBezTo>
                      <a:pt x="7311" y="5759"/>
                      <a:pt x="7431" y="5809"/>
                      <a:pt x="7541" y="5849"/>
                    </a:cubicBezTo>
                    <a:cubicBezTo>
                      <a:pt x="7651" y="5879"/>
                      <a:pt x="7761" y="5899"/>
                      <a:pt x="7862" y="5919"/>
                    </a:cubicBezTo>
                    <a:cubicBezTo>
                      <a:pt x="7962" y="5929"/>
                      <a:pt x="8052" y="5929"/>
                      <a:pt x="8142" y="5929"/>
                    </a:cubicBezTo>
                    <a:cubicBezTo>
                      <a:pt x="8232" y="5919"/>
                      <a:pt x="8302" y="5909"/>
                      <a:pt x="8372" y="5889"/>
                    </a:cubicBezTo>
                    <a:cubicBezTo>
                      <a:pt x="8512" y="5869"/>
                      <a:pt x="8613" y="5819"/>
                      <a:pt x="8693" y="5789"/>
                    </a:cubicBezTo>
                    <a:cubicBezTo>
                      <a:pt x="8753" y="5749"/>
                      <a:pt x="8793" y="5729"/>
                      <a:pt x="8803" y="5729"/>
                    </a:cubicBezTo>
                    <a:lnTo>
                      <a:pt x="8803" y="5729"/>
                    </a:lnTo>
                    <a:lnTo>
                      <a:pt x="8703" y="6220"/>
                    </a:lnTo>
                    <a:cubicBezTo>
                      <a:pt x="8980" y="6316"/>
                      <a:pt x="9225" y="6351"/>
                      <a:pt x="9435" y="6351"/>
                    </a:cubicBezTo>
                    <a:cubicBezTo>
                      <a:pt x="9596" y="6351"/>
                      <a:pt x="9737" y="6330"/>
                      <a:pt x="9854" y="6300"/>
                    </a:cubicBezTo>
                    <a:cubicBezTo>
                      <a:pt x="10125" y="6240"/>
                      <a:pt x="10275" y="6130"/>
                      <a:pt x="10275" y="6129"/>
                    </a:cubicBezTo>
                    <a:lnTo>
                      <a:pt x="10275" y="6129"/>
                    </a:lnTo>
                    <a:lnTo>
                      <a:pt x="10185" y="6630"/>
                    </a:lnTo>
                    <a:cubicBezTo>
                      <a:pt x="10458" y="6719"/>
                      <a:pt x="10703" y="6753"/>
                      <a:pt x="10913" y="6753"/>
                    </a:cubicBezTo>
                    <a:cubicBezTo>
                      <a:pt x="11081" y="6753"/>
                      <a:pt x="11226" y="6731"/>
                      <a:pt x="11346" y="6700"/>
                    </a:cubicBezTo>
                    <a:cubicBezTo>
                      <a:pt x="11376" y="6690"/>
                      <a:pt x="11417" y="6680"/>
                      <a:pt x="11467" y="6670"/>
                    </a:cubicBezTo>
                    <a:cubicBezTo>
                      <a:pt x="11693" y="6629"/>
                      <a:pt x="11921" y="6609"/>
                      <a:pt x="12149" y="6609"/>
                    </a:cubicBezTo>
                    <a:cubicBezTo>
                      <a:pt x="12583" y="6609"/>
                      <a:pt x="13015" y="6682"/>
                      <a:pt x="13429" y="6820"/>
                    </a:cubicBezTo>
                    <a:lnTo>
                      <a:pt x="15883" y="764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7" name="Google Shape;9917;p69"/>
              <p:cNvSpPr/>
              <p:nvPr/>
            </p:nvSpPr>
            <p:spPr>
              <a:xfrm>
                <a:off x="4847825" y="1418725"/>
                <a:ext cx="369275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87" extrusionOk="0">
                    <a:moveTo>
                      <a:pt x="14771" y="1"/>
                    </a:moveTo>
                    <a:lnTo>
                      <a:pt x="0" y="1993"/>
                    </a:lnTo>
                    <a:cubicBezTo>
                      <a:pt x="0" y="1993"/>
                      <a:pt x="1399" y="2164"/>
                      <a:pt x="1984" y="2164"/>
                    </a:cubicBezTo>
                    <a:cubicBezTo>
                      <a:pt x="2094" y="2164"/>
                      <a:pt x="2175" y="2158"/>
                      <a:pt x="2213" y="2144"/>
                    </a:cubicBezTo>
                    <a:cubicBezTo>
                      <a:pt x="2453" y="2064"/>
                      <a:pt x="2584" y="1953"/>
                      <a:pt x="2584" y="1953"/>
                    </a:cubicBezTo>
                    <a:lnTo>
                      <a:pt x="2584" y="1953"/>
                    </a:lnTo>
                    <a:lnTo>
                      <a:pt x="2484" y="2374"/>
                    </a:lnTo>
                    <a:cubicBezTo>
                      <a:pt x="2639" y="2408"/>
                      <a:pt x="2785" y="2422"/>
                      <a:pt x="2920" y="2422"/>
                    </a:cubicBezTo>
                    <a:cubicBezTo>
                      <a:pt x="3143" y="2422"/>
                      <a:pt x="3335" y="2384"/>
                      <a:pt x="3485" y="2334"/>
                    </a:cubicBezTo>
                    <a:cubicBezTo>
                      <a:pt x="3725" y="2254"/>
                      <a:pt x="3865" y="2144"/>
                      <a:pt x="3866" y="2144"/>
                    </a:cubicBezTo>
                    <a:lnTo>
                      <a:pt x="3866" y="2144"/>
                    </a:lnTo>
                    <a:lnTo>
                      <a:pt x="3755" y="2564"/>
                    </a:lnTo>
                    <a:cubicBezTo>
                      <a:pt x="3902" y="2596"/>
                      <a:pt x="4040" y="2609"/>
                      <a:pt x="4168" y="2609"/>
                    </a:cubicBezTo>
                    <a:cubicBezTo>
                      <a:pt x="4407" y="2609"/>
                      <a:pt x="4610" y="2563"/>
                      <a:pt x="4767" y="2504"/>
                    </a:cubicBezTo>
                    <a:cubicBezTo>
                      <a:pt x="4887" y="2454"/>
                      <a:pt x="4977" y="2404"/>
                      <a:pt x="5037" y="2364"/>
                    </a:cubicBezTo>
                    <a:cubicBezTo>
                      <a:pt x="5097" y="2334"/>
                      <a:pt x="5127" y="2304"/>
                      <a:pt x="5127" y="2304"/>
                    </a:cubicBezTo>
                    <a:lnTo>
                      <a:pt x="5127" y="2304"/>
                    </a:lnTo>
                    <a:lnTo>
                      <a:pt x="5047" y="2724"/>
                    </a:lnTo>
                    <a:cubicBezTo>
                      <a:pt x="5155" y="2742"/>
                      <a:pt x="5258" y="2749"/>
                      <a:pt x="5354" y="2749"/>
                    </a:cubicBezTo>
                    <a:cubicBezTo>
                      <a:pt x="5652" y="2749"/>
                      <a:pt x="5892" y="2677"/>
                      <a:pt x="6059" y="2594"/>
                    </a:cubicBezTo>
                    <a:cubicBezTo>
                      <a:pt x="6179" y="2534"/>
                      <a:pt x="6259" y="2474"/>
                      <a:pt x="6319" y="2434"/>
                    </a:cubicBezTo>
                    <a:cubicBezTo>
                      <a:pt x="6369" y="2384"/>
                      <a:pt x="6399" y="2354"/>
                      <a:pt x="6399" y="2354"/>
                    </a:cubicBezTo>
                    <a:lnTo>
                      <a:pt x="6399" y="2354"/>
                    </a:lnTo>
                    <a:lnTo>
                      <a:pt x="6379" y="2784"/>
                    </a:lnTo>
                    <a:cubicBezTo>
                      <a:pt x="6409" y="2786"/>
                      <a:pt x="6438" y="2786"/>
                      <a:pt x="6466" y="2786"/>
                    </a:cubicBezTo>
                    <a:cubicBezTo>
                      <a:pt x="6658" y="2786"/>
                      <a:pt x="6822" y="2758"/>
                      <a:pt x="6970" y="2714"/>
                    </a:cubicBezTo>
                    <a:cubicBezTo>
                      <a:pt x="7130" y="2664"/>
                      <a:pt x="7270" y="2594"/>
                      <a:pt x="7370" y="2524"/>
                    </a:cubicBezTo>
                    <a:cubicBezTo>
                      <a:pt x="7421" y="2494"/>
                      <a:pt x="7461" y="2464"/>
                      <a:pt x="7501" y="2424"/>
                    </a:cubicBezTo>
                    <a:cubicBezTo>
                      <a:pt x="7541" y="2394"/>
                      <a:pt x="7571" y="2364"/>
                      <a:pt x="7591" y="2334"/>
                    </a:cubicBezTo>
                    <a:cubicBezTo>
                      <a:pt x="7631" y="2284"/>
                      <a:pt x="7651" y="2254"/>
                      <a:pt x="7651" y="2254"/>
                    </a:cubicBezTo>
                    <a:lnTo>
                      <a:pt x="7731" y="2674"/>
                    </a:lnTo>
                    <a:cubicBezTo>
                      <a:pt x="7841" y="2664"/>
                      <a:pt x="7951" y="2634"/>
                      <a:pt x="8041" y="2614"/>
                    </a:cubicBezTo>
                    <a:cubicBezTo>
                      <a:pt x="8142" y="2584"/>
                      <a:pt x="8222" y="2544"/>
                      <a:pt x="8302" y="2514"/>
                    </a:cubicBezTo>
                    <a:cubicBezTo>
                      <a:pt x="8382" y="2474"/>
                      <a:pt x="8442" y="2434"/>
                      <a:pt x="8502" y="2394"/>
                    </a:cubicBezTo>
                    <a:cubicBezTo>
                      <a:pt x="8562" y="2344"/>
                      <a:pt x="8612" y="2304"/>
                      <a:pt x="8652" y="2264"/>
                    </a:cubicBezTo>
                    <a:cubicBezTo>
                      <a:pt x="8732" y="2174"/>
                      <a:pt x="8792" y="2094"/>
                      <a:pt x="8822" y="2033"/>
                    </a:cubicBezTo>
                    <a:cubicBezTo>
                      <a:pt x="8863" y="1983"/>
                      <a:pt x="8873" y="1943"/>
                      <a:pt x="8873" y="1943"/>
                    </a:cubicBezTo>
                    <a:lnTo>
                      <a:pt x="9033" y="2344"/>
                    </a:lnTo>
                    <a:cubicBezTo>
                      <a:pt x="9463" y="2234"/>
                      <a:pt x="9734" y="2033"/>
                      <a:pt x="9894" y="1853"/>
                    </a:cubicBezTo>
                    <a:cubicBezTo>
                      <a:pt x="10044" y="1693"/>
                      <a:pt x="10104" y="1543"/>
                      <a:pt x="10104" y="1533"/>
                    </a:cubicBezTo>
                    <a:lnTo>
                      <a:pt x="10275" y="1933"/>
                    </a:lnTo>
                    <a:cubicBezTo>
                      <a:pt x="10695" y="1823"/>
                      <a:pt x="10965" y="1623"/>
                      <a:pt x="11126" y="1443"/>
                    </a:cubicBezTo>
                    <a:cubicBezTo>
                      <a:pt x="11146" y="1423"/>
                      <a:pt x="11166" y="1403"/>
                      <a:pt x="11206" y="1373"/>
                    </a:cubicBezTo>
                    <a:cubicBezTo>
                      <a:pt x="11606" y="982"/>
                      <a:pt x="12107" y="702"/>
                      <a:pt x="12648" y="561"/>
                    </a:cubicBezTo>
                    <a:lnTo>
                      <a:pt x="1477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8" name="Google Shape;9918;p69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lnTo>
                      <a:pt x="1" y="6720"/>
                    </a:lnTo>
                    <a:cubicBezTo>
                      <a:pt x="1" y="6720"/>
                      <a:pt x="1232" y="5959"/>
                      <a:pt x="1333" y="5799"/>
                    </a:cubicBezTo>
                    <a:cubicBezTo>
                      <a:pt x="1433" y="5648"/>
                      <a:pt x="1463" y="5528"/>
                      <a:pt x="1463" y="5528"/>
                    </a:cubicBezTo>
                    <a:lnTo>
                      <a:pt x="1593" y="5809"/>
                    </a:lnTo>
                    <a:cubicBezTo>
                      <a:pt x="1863" y="5679"/>
                      <a:pt x="2044" y="5488"/>
                      <a:pt x="2144" y="5328"/>
                    </a:cubicBezTo>
                    <a:cubicBezTo>
                      <a:pt x="2244" y="5178"/>
                      <a:pt x="2274" y="5048"/>
                      <a:pt x="2274" y="5048"/>
                    </a:cubicBezTo>
                    <a:lnTo>
                      <a:pt x="2404" y="5338"/>
                    </a:lnTo>
                    <a:cubicBezTo>
                      <a:pt x="2685" y="5198"/>
                      <a:pt x="2855" y="5008"/>
                      <a:pt x="2955" y="4847"/>
                    </a:cubicBezTo>
                    <a:cubicBezTo>
                      <a:pt x="2995" y="4767"/>
                      <a:pt x="3025" y="4697"/>
                      <a:pt x="3045" y="4647"/>
                    </a:cubicBezTo>
                    <a:cubicBezTo>
                      <a:pt x="3065" y="4597"/>
                      <a:pt x="3065" y="4567"/>
                      <a:pt x="3065" y="4567"/>
                    </a:cubicBezTo>
                    <a:lnTo>
                      <a:pt x="3215" y="4847"/>
                    </a:lnTo>
                    <a:cubicBezTo>
                      <a:pt x="3496" y="4687"/>
                      <a:pt x="3656" y="4477"/>
                      <a:pt x="3736" y="4307"/>
                    </a:cubicBezTo>
                    <a:cubicBezTo>
                      <a:pt x="3776" y="4226"/>
                      <a:pt x="3796" y="4156"/>
                      <a:pt x="3806" y="4106"/>
                    </a:cubicBezTo>
                    <a:cubicBezTo>
                      <a:pt x="3816" y="4056"/>
                      <a:pt x="3816" y="4026"/>
                      <a:pt x="3816" y="4026"/>
                    </a:cubicBezTo>
                    <a:lnTo>
                      <a:pt x="3996" y="4277"/>
                    </a:lnTo>
                    <a:cubicBezTo>
                      <a:pt x="4137" y="4176"/>
                      <a:pt x="4237" y="4076"/>
                      <a:pt x="4307" y="3966"/>
                    </a:cubicBezTo>
                    <a:cubicBezTo>
                      <a:pt x="4377" y="3866"/>
                      <a:pt x="4427" y="3766"/>
                      <a:pt x="4447" y="3676"/>
                    </a:cubicBezTo>
                    <a:cubicBezTo>
                      <a:pt x="4467" y="3636"/>
                      <a:pt x="4477" y="3596"/>
                      <a:pt x="4477" y="3566"/>
                    </a:cubicBezTo>
                    <a:cubicBezTo>
                      <a:pt x="4487" y="3526"/>
                      <a:pt x="4487" y="3495"/>
                      <a:pt x="4487" y="3475"/>
                    </a:cubicBezTo>
                    <a:cubicBezTo>
                      <a:pt x="4487" y="3425"/>
                      <a:pt x="4487" y="3395"/>
                      <a:pt x="4487" y="3395"/>
                    </a:cubicBezTo>
                    <a:lnTo>
                      <a:pt x="4717" y="3596"/>
                    </a:lnTo>
                    <a:cubicBezTo>
                      <a:pt x="4777" y="3546"/>
                      <a:pt x="4828" y="3475"/>
                      <a:pt x="4868" y="3425"/>
                    </a:cubicBezTo>
                    <a:cubicBezTo>
                      <a:pt x="4908" y="3365"/>
                      <a:pt x="4948" y="3305"/>
                      <a:pt x="4978" y="3245"/>
                    </a:cubicBezTo>
                    <a:cubicBezTo>
                      <a:pt x="4998" y="3195"/>
                      <a:pt x="5018" y="3135"/>
                      <a:pt x="5038" y="3085"/>
                    </a:cubicBezTo>
                    <a:cubicBezTo>
                      <a:pt x="5048" y="3035"/>
                      <a:pt x="5058" y="2985"/>
                      <a:pt x="5058" y="2945"/>
                    </a:cubicBezTo>
                    <a:cubicBezTo>
                      <a:pt x="5068" y="2855"/>
                      <a:pt x="5068" y="2784"/>
                      <a:pt x="5058" y="2734"/>
                    </a:cubicBezTo>
                    <a:cubicBezTo>
                      <a:pt x="5048" y="2694"/>
                      <a:pt x="5038" y="2664"/>
                      <a:pt x="5038" y="2664"/>
                    </a:cubicBezTo>
                    <a:lnTo>
                      <a:pt x="5038" y="2664"/>
                    </a:lnTo>
                    <a:lnTo>
                      <a:pt x="5318" y="2815"/>
                    </a:lnTo>
                    <a:cubicBezTo>
                      <a:pt x="5388" y="2724"/>
                      <a:pt x="5438" y="2564"/>
                      <a:pt x="5478" y="2404"/>
                    </a:cubicBezTo>
                    <a:cubicBezTo>
                      <a:pt x="5609" y="1873"/>
                      <a:pt x="5779" y="1362"/>
                      <a:pt x="6009" y="862"/>
                    </a:cubicBezTo>
                    <a:cubicBezTo>
                      <a:pt x="6169" y="501"/>
                      <a:pt x="6350" y="141"/>
                      <a:pt x="64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9" name="Google Shape;9919;p69"/>
              <p:cNvSpPr/>
              <p:nvPr/>
            </p:nvSpPr>
            <p:spPr>
              <a:xfrm>
                <a:off x="5069125" y="1310325"/>
                <a:ext cx="6775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952" extrusionOk="0">
                    <a:moveTo>
                      <a:pt x="1" y="1"/>
                    </a:moveTo>
                    <a:lnTo>
                      <a:pt x="271" y="95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0" name="Google Shape;9920;p69"/>
              <p:cNvSpPr/>
              <p:nvPr/>
            </p:nvSpPr>
            <p:spPr>
              <a:xfrm>
                <a:off x="5037325" y="1290050"/>
                <a:ext cx="830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332" h="1183" extrusionOk="0">
                    <a:moveTo>
                      <a:pt x="1" y="0"/>
                    </a:moveTo>
                    <a:lnTo>
                      <a:pt x="331" y="11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1" name="Google Shape;9921;p69"/>
              <p:cNvSpPr/>
              <p:nvPr/>
            </p:nvSpPr>
            <p:spPr>
              <a:xfrm>
                <a:off x="5002775" y="1276025"/>
                <a:ext cx="7800" cy="2657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063" extrusionOk="0">
                    <a:moveTo>
                      <a:pt x="1" y="1"/>
                    </a:moveTo>
                    <a:lnTo>
                      <a:pt x="311" y="106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2" name="Google Shape;9922;p69"/>
              <p:cNvSpPr/>
              <p:nvPr/>
            </p:nvSpPr>
            <p:spPr>
              <a:xfrm>
                <a:off x="4967225" y="1266025"/>
                <a:ext cx="50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732" extrusionOk="0">
                    <a:moveTo>
                      <a:pt x="1" y="0"/>
                    </a:moveTo>
                    <a:lnTo>
                      <a:pt x="201" y="7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3" name="Google Shape;9923;p69"/>
              <p:cNvSpPr/>
              <p:nvPr/>
            </p:nvSpPr>
            <p:spPr>
              <a:xfrm>
                <a:off x="4929925" y="1258250"/>
                <a:ext cx="17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262" extrusionOk="0">
                    <a:moveTo>
                      <a:pt x="1" y="1"/>
                    </a:moveTo>
                    <a:lnTo>
                      <a:pt x="71" y="2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4" name="Google Shape;9924;p69"/>
              <p:cNvSpPr/>
              <p:nvPr/>
            </p:nvSpPr>
            <p:spPr>
              <a:xfrm>
                <a:off x="5099925" y="1332850"/>
                <a:ext cx="4275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592" extrusionOk="0">
                    <a:moveTo>
                      <a:pt x="0" y="1"/>
                    </a:moveTo>
                    <a:lnTo>
                      <a:pt x="170" y="5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5" name="Google Shape;9925;p69"/>
              <p:cNvSpPr/>
              <p:nvPr/>
            </p:nvSpPr>
            <p:spPr>
              <a:xfrm>
                <a:off x="5094400" y="1412725"/>
                <a:ext cx="680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71" extrusionOk="0">
                    <a:moveTo>
                      <a:pt x="1" y="0"/>
                    </a:moveTo>
                    <a:lnTo>
                      <a:pt x="271" y="2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6" name="Google Shape;9926;p69"/>
              <p:cNvSpPr/>
              <p:nvPr/>
            </p:nvSpPr>
            <p:spPr>
              <a:xfrm>
                <a:off x="5062375" y="1411475"/>
                <a:ext cx="1052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31" extrusionOk="0">
                    <a:moveTo>
                      <a:pt x="0" y="0"/>
                    </a:moveTo>
                    <a:lnTo>
                      <a:pt x="421" y="4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7" name="Google Shape;9927;p69"/>
              <p:cNvSpPr/>
              <p:nvPr/>
            </p:nvSpPr>
            <p:spPr>
              <a:xfrm>
                <a:off x="5030075" y="1411225"/>
                <a:ext cx="11775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81" extrusionOk="0">
                    <a:moveTo>
                      <a:pt x="0" y="0"/>
                    </a:moveTo>
                    <a:lnTo>
                      <a:pt x="471" y="4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8" name="Google Shape;9928;p69"/>
              <p:cNvSpPr/>
              <p:nvPr/>
            </p:nvSpPr>
            <p:spPr>
              <a:xfrm>
                <a:off x="4999025" y="1416975"/>
                <a:ext cx="1280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512" h="512" extrusionOk="0">
                    <a:moveTo>
                      <a:pt x="1" y="1"/>
                    </a:moveTo>
                    <a:lnTo>
                      <a:pt x="511" y="5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9" name="Google Shape;9929;p69"/>
              <p:cNvSpPr/>
              <p:nvPr/>
            </p:nvSpPr>
            <p:spPr>
              <a:xfrm>
                <a:off x="4968725" y="1426750"/>
                <a:ext cx="10300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11" extrusionOk="0">
                    <a:moveTo>
                      <a:pt x="1" y="0"/>
                    </a:moveTo>
                    <a:lnTo>
                      <a:pt x="411" y="4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0" name="Google Shape;9930;p69"/>
              <p:cNvSpPr/>
              <p:nvPr/>
            </p:nvSpPr>
            <p:spPr>
              <a:xfrm>
                <a:off x="4939450" y="1438500"/>
                <a:ext cx="9775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402" extrusionOk="0">
                    <a:moveTo>
                      <a:pt x="0" y="1"/>
                    </a:moveTo>
                    <a:lnTo>
                      <a:pt x="391" y="4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1" name="Google Shape;9931;p69"/>
              <p:cNvSpPr/>
              <p:nvPr/>
            </p:nvSpPr>
            <p:spPr>
              <a:xfrm>
                <a:off x="5040575" y="1360900"/>
                <a:ext cx="228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381" extrusionOk="0">
                    <a:moveTo>
                      <a:pt x="1" y="381"/>
                    </a:moveTo>
                    <a:lnTo>
                      <a:pt x="91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2" name="Google Shape;9932;p69"/>
              <p:cNvSpPr/>
              <p:nvPr/>
            </p:nvSpPr>
            <p:spPr>
              <a:xfrm>
                <a:off x="5005025" y="1346375"/>
                <a:ext cx="280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482" extrusionOk="0">
                    <a:moveTo>
                      <a:pt x="1" y="481"/>
                    </a:moveTo>
                    <a:lnTo>
                      <a:pt x="11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3" name="Google Shape;9933;p69"/>
              <p:cNvSpPr/>
              <p:nvPr/>
            </p:nvSpPr>
            <p:spPr>
              <a:xfrm>
                <a:off x="4972500" y="1329600"/>
                <a:ext cx="2555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432" extrusionOk="0">
                    <a:moveTo>
                      <a:pt x="0" y="431"/>
                    </a:moveTo>
                    <a:lnTo>
                      <a:pt x="10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4" name="Google Shape;9934;p69"/>
              <p:cNvSpPr/>
              <p:nvPr/>
            </p:nvSpPr>
            <p:spPr>
              <a:xfrm>
                <a:off x="4942200" y="1311325"/>
                <a:ext cx="17550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02" extrusionOk="0">
                    <a:moveTo>
                      <a:pt x="0" y="301"/>
                    </a:moveTo>
                    <a:lnTo>
                      <a:pt x="7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5" name="Google Shape;9935;p69"/>
              <p:cNvSpPr/>
              <p:nvPr/>
            </p:nvSpPr>
            <p:spPr>
              <a:xfrm>
                <a:off x="4912900" y="1291800"/>
                <a:ext cx="63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11" extrusionOk="0">
                    <a:moveTo>
                      <a:pt x="1" y="111"/>
                    </a:moveTo>
                    <a:lnTo>
                      <a:pt x="25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6" name="Google Shape;9936;p69"/>
              <p:cNvSpPr/>
              <p:nvPr/>
            </p:nvSpPr>
            <p:spPr>
              <a:xfrm>
                <a:off x="5077625" y="1374425"/>
                <a:ext cx="14050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241" extrusionOk="0">
                    <a:moveTo>
                      <a:pt x="1" y="240"/>
                    </a:moveTo>
                    <a:lnTo>
                      <a:pt x="56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7" name="Google Shape;9937;p69"/>
              <p:cNvSpPr/>
              <p:nvPr/>
            </p:nvSpPr>
            <p:spPr>
              <a:xfrm>
                <a:off x="5100675" y="1448525"/>
                <a:ext cx="4775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331" extrusionOk="0">
                    <a:moveTo>
                      <a:pt x="0" y="331"/>
                    </a:moveTo>
                    <a:lnTo>
                      <a:pt x="1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8" name="Google Shape;9938;p69"/>
              <p:cNvSpPr/>
              <p:nvPr/>
            </p:nvSpPr>
            <p:spPr>
              <a:xfrm>
                <a:off x="5069875" y="1453275"/>
                <a:ext cx="7525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522" extrusionOk="0">
                    <a:moveTo>
                      <a:pt x="1" y="521"/>
                    </a:moveTo>
                    <a:lnTo>
                      <a:pt x="3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9" name="Google Shape;9939;p69"/>
              <p:cNvSpPr/>
              <p:nvPr/>
            </p:nvSpPr>
            <p:spPr>
              <a:xfrm>
                <a:off x="5038825" y="1460275"/>
                <a:ext cx="830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332" h="592" extrusionOk="0">
                    <a:moveTo>
                      <a:pt x="1" y="592"/>
                    </a:moveTo>
                    <a:lnTo>
                      <a:pt x="33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0" name="Google Shape;9940;p69"/>
              <p:cNvSpPr/>
              <p:nvPr/>
            </p:nvSpPr>
            <p:spPr>
              <a:xfrm>
                <a:off x="5007300" y="1461800"/>
                <a:ext cx="9025" cy="16025"/>
              </a:xfrm>
              <a:custGeom>
                <a:avLst/>
                <a:gdLst/>
                <a:ahLst/>
                <a:cxnLst/>
                <a:rect l="l" t="t" r="r" b="b"/>
                <a:pathLst>
                  <a:path w="361" h="641" extrusionOk="0">
                    <a:moveTo>
                      <a:pt x="0" y="641"/>
                    </a:moveTo>
                    <a:lnTo>
                      <a:pt x="36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1" name="Google Shape;9941;p69"/>
              <p:cNvSpPr/>
              <p:nvPr/>
            </p:nvSpPr>
            <p:spPr>
              <a:xfrm>
                <a:off x="4975500" y="1463300"/>
                <a:ext cx="72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291" h="521" extrusionOk="0">
                    <a:moveTo>
                      <a:pt x="0" y="521"/>
                    </a:moveTo>
                    <a:lnTo>
                      <a:pt x="2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2" name="Google Shape;9942;p69"/>
              <p:cNvSpPr/>
              <p:nvPr/>
            </p:nvSpPr>
            <p:spPr>
              <a:xfrm>
                <a:off x="4944200" y="1460025"/>
                <a:ext cx="6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492" extrusionOk="0">
                    <a:moveTo>
                      <a:pt x="1" y="492"/>
                    </a:moveTo>
                    <a:lnTo>
                      <a:pt x="27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3" name="Google Shape;9943;p69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lnTo>
                      <a:pt x="10205" y="17545"/>
                    </a:lnTo>
                    <a:lnTo>
                      <a:pt x="9484" y="15331"/>
                    </a:lnTo>
                    <a:cubicBezTo>
                      <a:pt x="9394" y="15071"/>
                      <a:pt x="9324" y="14791"/>
                      <a:pt x="9293" y="14510"/>
                    </a:cubicBezTo>
                    <a:cubicBezTo>
                      <a:pt x="9283" y="14360"/>
                      <a:pt x="9273" y="14200"/>
                      <a:pt x="9293" y="14090"/>
                    </a:cubicBezTo>
                    <a:cubicBezTo>
                      <a:pt x="9344" y="13769"/>
                      <a:pt x="9344" y="13319"/>
                      <a:pt x="9113" y="12768"/>
                    </a:cubicBezTo>
                    <a:lnTo>
                      <a:pt x="8542" y="12918"/>
                    </a:lnTo>
                    <a:cubicBezTo>
                      <a:pt x="8552" y="12908"/>
                      <a:pt x="8663" y="12728"/>
                      <a:pt x="8713" y="12417"/>
                    </a:cubicBezTo>
                    <a:cubicBezTo>
                      <a:pt x="8763" y="12097"/>
                      <a:pt x="8763" y="11646"/>
                      <a:pt x="8522" y="11096"/>
                    </a:cubicBezTo>
                    <a:lnTo>
                      <a:pt x="7962" y="11246"/>
                    </a:lnTo>
                    <a:cubicBezTo>
                      <a:pt x="7962" y="11236"/>
                      <a:pt x="8072" y="11055"/>
                      <a:pt x="8122" y="10745"/>
                    </a:cubicBezTo>
                    <a:cubicBezTo>
                      <a:pt x="8172" y="10425"/>
                      <a:pt x="8162" y="9974"/>
                      <a:pt x="7922" y="9423"/>
                    </a:cubicBezTo>
                    <a:lnTo>
                      <a:pt x="7361" y="9583"/>
                    </a:lnTo>
                    <a:cubicBezTo>
                      <a:pt x="7371" y="9573"/>
                      <a:pt x="7391" y="9533"/>
                      <a:pt x="7421" y="9453"/>
                    </a:cubicBezTo>
                    <a:cubicBezTo>
                      <a:pt x="7461" y="9363"/>
                      <a:pt x="7501" y="9243"/>
                      <a:pt x="7521" y="9083"/>
                    </a:cubicBezTo>
                    <a:cubicBezTo>
                      <a:pt x="7531" y="9003"/>
                      <a:pt x="7541" y="8912"/>
                      <a:pt x="7531" y="8812"/>
                    </a:cubicBezTo>
                    <a:cubicBezTo>
                      <a:pt x="7531" y="8712"/>
                      <a:pt x="7521" y="8602"/>
                      <a:pt x="7491" y="8492"/>
                    </a:cubicBezTo>
                    <a:cubicBezTo>
                      <a:pt x="7471" y="8382"/>
                      <a:pt x="7431" y="8262"/>
                      <a:pt x="7381" y="8131"/>
                    </a:cubicBezTo>
                    <a:cubicBezTo>
                      <a:pt x="7331" y="8011"/>
                      <a:pt x="7271" y="7871"/>
                      <a:pt x="7191" y="7741"/>
                    </a:cubicBezTo>
                    <a:lnTo>
                      <a:pt x="6680" y="8011"/>
                    </a:lnTo>
                    <a:cubicBezTo>
                      <a:pt x="6680" y="8011"/>
                      <a:pt x="6700" y="7961"/>
                      <a:pt x="6710" y="7871"/>
                    </a:cubicBezTo>
                    <a:cubicBezTo>
                      <a:pt x="6720" y="7831"/>
                      <a:pt x="6730" y="7771"/>
                      <a:pt x="6740" y="7701"/>
                    </a:cubicBezTo>
                    <a:cubicBezTo>
                      <a:pt x="6740" y="7641"/>
                      <a:pt x="6740" y="7561"/>
                      <a:pt x="6730" y="7480"/>
                    </a:cubicBezTo>
                    <a:cubicBezTo>
                      <a:pt x="6730" y="7310"/>
                      <a:pt x="6690" y="7110"/>
                      <a:pt x="6600" y="6890"/>
                    </a:cubicBezTo>
                    <a:cubicBezTo>
                      <a:pt x="6520" y="6669"/>
                      <a:pt x="6379" y="6429"/>
                      <a:pt x="6179" y="6199"/>
                    </a:cubicBezTo>
                    <a:lnTo>
                      <a:pt x="5739" y="6579"/>
                    </a:lnTo>
                    <a:cubicBezTo>
                      <a:pt x="5739" y="6579"/>
                      <a:pt x="5749" y="6519"/>
                      <a:pt x="5749" y="6429"/>
                    </a:cubicBezTo>
                    <a:cubicBezTo>
                      <a:pt x="5749" y="6329"/>
                      <a:pt x="5739" y="6189"/>
                      <a:pt x="5708" y="6018"/>
                    </a:cubicBezTo>
                    <a:cubicBezTo>
                      <a:pt x="5638" y="5688"/>
                      <a:pt x="5448" y="5227"/>
                      <a:pt x="5007" y="4817"/>
                    </a:cubicBezTo>
                    <a:lnTo>
                      <a:pt x="4617" y="5257"/>
                    </a:lnTo>
                    <a:cubicBezTo>
                      <a:pt x="4617" y="5257"/>
                      <a:pt x="4617" y="5207"/>
                      <a:pt x="4607" y="5107"/>
                    </a:cubicBezTo>
                    <a:cubicBezTo>
                      <a:pt x="4597" y="5007"/>
                      <a:pt x="4577" y="4867"/>
                      <a:pt x="4527" y="4697"/>
                    </a:cubicBezTo>
                    <a:cubicBezTo>
                      <a:pt x="4427" y="4366"/>
                      <a:pt x="4196" y="3936"/>
                      <a:pt x="3756" y="3565"/>
                    </a:cubicBezTo>
                    <a:lnTo>
                      <a:pt x="3395" y="4026"/>
                    </a:lnTo>
                    <a:cubicBezTo>
                      <a:pt x="3395" y="4016"/>
                      <a:pt x="3385" y="3785"/>
                      <a:pt x="3275" y="3465"/>
                    </a:cubicBezTo>
                    <a:cubicBezTo>
                      <a:pt x="3155" y="3144"/>
                      <a:pt x="2925" y="2724"/>
                      <a:pt x="2484" y="2353"/>
                    </a:cubicBezTo>
                    <a:lnTo>
                      <a:pt x="2123" y="2814"/>
                    </a:lnTo>
                    <a:cubicBezTo>
                      <a:pt x="2123" y="2804"/>
                      <a:pt x="2113" y="2574"/>
                      <a:pt x="2013" y="2253"/>
                    </a:cubicBezTo>
                    <a:cubicBezTo>
                      <a:pt x="1903" y="192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4" name="Google Shape;9944;p69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cubicBezTo>
                      <a:pt x="1" y="1"/>
                      <a:pt x="732" y="2604"/>
                      <a:pt x="962" y="2864"/>
                    </a:cubicBezTo>
                    <a:cubicBezTo>
                      <a:pt x="1192" y="3114"/>
                      <a:pt x="1382" y="3235"/>
                      <a:pt x="1392" y="3235"/>
                    </a:cubicBezTo>
                    <a:lnTo>
                      <a:pt x="812" y="3325"/>
                    </a:lnTo>
                    <a:cubicBezTo>
                      <a:pt x="922" y="3895"/>
                      <a:pt x="1172" y="4296"/>
                      <a:pt x="1392" y="4566"/>
                    </a:cubicBezTo>
                    <a:cubicBezTo>
                      <a:pt x="1613" y="4817"/>
                      <a:pt x="1813" y="4937"/>
                      <a:pt x="1823" y="4947"/>
                    </a:cubicBezTo>
                    <a:lnTo>
                      <a:pt x="1242" y="5027"/>
                    </a:lnTo>
                    <a:cubicBezTo>
                      <a:pt x="1342" y="5598"/>
                      <a:pt x="1613" y="6008"/>
                      <a:pt x="1843" y="6259"/>
                    </a:cubicBezTo>
                    <a:cubicBezTo>
                      <a:pt x="1963" y="6389"/>
                      <a:pt x="2073" y="6479"/>
                      <a:pt x="2153" y="6539"/>
                    </a:cubicBezTo>
                    <a:cubicBezTo>
                      <a:pt x="2234" y="6589"/>
                      <a:pt x="2294" y="6619"/>
                      <a:pt x="2294" y="6619"/>
                    </a:cubicBezTo>
                    <a:lnTo>
                      <a:pt x="1713" y="6739"/>
                    </a:lnTo>
                    <a:cubicBezTo>
                      <a:pt x="1853" y="7320"/>
                      <a:pt x="2153" y="7711"/>
                      <a:pt x="2414" y="7941"/>
                    </a:cubicBezTo>
                    <a:cubicBezTo>
                      <a:pt x="2544" y="8051"/>
                      <a:pt x="2654" y="8131"/>
                      <a:pt x="2744" y="8171"/>
                    </a:cubicBezTo>
                    <a:cubicBezTo>
                      <a:pt x="2824" y="8222"/>
                      <a:pt x="2885" y="8242"/>
                      <a:pt x="2885" y="8242"/>
                    </a:cubicBezTo>
                    <a:lnTo>
                      <a:pt x="2334" y="8442"/>
                    </a:lnTo>
                    <a:cubicBezTo>
                      <a:pt x="2434" y="8732"/>
                      <a:pt x="2574" y="8963"/>
                      <a:pt x="2724" y="9143"/>
                    </a:cubicBezTo>
                    <a:cubicBezTo>
                      <a:pt x="2874" y="9323"/>
                      <a:pt x="3025" y="9463"/>
                      <a:pt x="3175" y="9553"/>
                    </a:cubicBezTo>
                    <a:cubicBezTo>
                      <a:pt x="3245" y="9593"/>
                      <a:pt x="3305" y="9634"/>
                      <a:pt x="3365" y="9664"/>
                    </a:cubicBezTo>
                    <a:cubicBezTo>
                      <a:pt x="3425" y="9694"/>
                      <a:pt x="3485" y="9714"/>
                      <a:pt x="3525" y="9724"/>
                    </a:cubicBezTo>
                    <a:cubicBezTo>
                      <a:pt x="3616" y="9754"/>
                      <a:pt x="3666" y="9764"/>
                      <a:pt x="3666" y="9764"/>
                    </a:cubicBezTo>
                    <a:lnTo>
                      <a:pt x="3175" y="10074"/>
                    </a:lnTo>
                    <a:cubicBezTo>
                      <a:pt x="3255" y="10214"/>
                      <a:pt x="3335" y="10334"/>
                      <a:pt x="3415" y="10445"/>
                    </a:cubicBezTo>
                    <a:cubicBezTo>
                      <a:pt x="3505" y="10545"/>
                      <a:pt x="3596" y="10635"/>
                      <a:pt x="3676" y="10715"/>
                    </a:cubicBezTo>
                    <a:cubicBezTo>
                      <a:pt x="3766" y="10785"/>
                      <a:pt x="3856" y="10855"/>
                      <a:pt x="3936" y="10905"/>
                    </a:cubicBezTo>
                    <a:cubicBezTo>
                      <a:pt x="4016" y="10955"/>
                      <a:pt x="4106" y="10995"/>
                      <a:pt x="4176" y="11025"/>
                    </a:cubicBezTo>
                    <a:cubicBezTo>
                      <a:pt x="4327" y="11086"/>
                      <a:pt x="4457" y="11116"/>
                      <a:pt x="4547" y="11126"/>
                    </a:cubicBezTo>
                    <a:cubicBezTo>
                      <a:pt x="4637" y="11136"/>
                      <a:pt x="4687" y="11136"/>
                      <a:pt x="4687" y="11136"/>
                    </a:cubicBezTo>
                    <a:lnTo>
                      <a:pt x="4276" y="11546"/>
                    </a:lnTo>
                    <a:cubicBezTo>
                      <a:pt x="4637" y="12027"/>
                      <a:pt x="5028" y="12257"/>
                      <a:pt x="5328" y="12377"/>
                    </a:cubicBezTo>
                    <a:cubicBezTo>
                      <a:pt x="5618" y="12477"/>
                      <a:pt x="5829" y="12477"/>
                      <a:pt x="5849" y="12477"/>
                    </a:cubicBezTo>
                    <a:lnTo>
                      <a:pt x="5438" y="12898"/>
                    </a:lnTo>
                    <a:cubicBezTo>
                      <a:pt x="5789" y="13369"/>
                      <a:pt x="6189" y="13599"/>
                      <a:pt x="6490" y="13709"/>
                    </a:cubicBezTo>
                    <a:cubicBezTo>
                      <a:pt x="6735" y="13802"/>
                      <a:pt x="6924" y="13810"/>
                      <a:pt x="6982" y="13810"/>
                    </a:cubicBezTo>
                    <a:cubicBezTo>
                      <a:pt x="6992" y="13810"/>
                      <a:pt x="6999" y="13809"/>
                      <a:pt x="7000" y="13809"/>
                    </a:cubicBezTo>
                    <a:lnTo>
                      <a:pt x="7000" y="13809"/>
                    </a:lnTo>
                    <a:lnTo>
                      <a:pt x="6600" y="14230"/>
                    </a:lnTo>
                    <a:cubicBezTo>
                      <a:pt x="6960" y="14701"/>
                      <a:pt x="7351" y="14931"/>
                      <a:pt x="7661" y="15041"/>
                    </a:cubicBezTo>
                    <a:cubicBezTo>
                      <a:pt x="7771" y="15081"/>
                      <a:pt x="7902" y="15161"/>
                      <a:pt x="8022" y="15251"/>
                    </a:cubicBezTo>
                    <a:cubicBezTo>
                      <a:pt x="8252" y="15422"/>
                      <a:pt x="8462" y="15612"/>
                      <a:pt x="8643" y="15822"/>
                    </a:cubicBezTo>
                    <a:lnTo>
                      <a:pt x="10205" y="17545"/>
                    </a:lnTo>
                    <a:lnTo>
                      <a:pt x="10205" y="175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5" name="Google Shape;9945;p69"/>
              <p:cNvSpPr/>
              <p:nvPr/>
            </p:nvSpPr>
            <p:spPr>
              <a:xfrm>
                <a:off x="5004525" y="1100625"/>
                <a:ext cx="21825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58" extrusionOk="0">
                    <a:moveTo>
                      <a:pt x="84" y="0"/>
                    </a:moveTo>
                    <a:cubicBezTo>
                      <a:pt x="51" y="0"/>
                      <a:pt x="19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22" y="357"/>
                      <a:pt x="852" y="337"/>
                      <a:pt x="862" y="297"/>
                    </a:cubicBezTo>
                    <a:cubicBezTo>
                      <a:pt x="872" y="257"/>
                      <a:pt x="85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6" name="Google Shape;9946;p69"/>
              <p:cNvSpPr/>
              <p:nvPr/>
            </p:nvSpPr>
            <p:spPr>
              <a:xfrm>
                <a:off x="4958725" y="977000"/>
                <a:ext cx="259875" cy="442750"/>
              </a:xfrm>
              <a:custGeom>
                <a:avLst/>
                <a:gdLst/>
                <a:ahLst/>
                <a:cxnLst/>
                <a:rect l="l" t="t" r="r" b="b"/>
                <a:pathLst>
                  <a:path w="10395" h="17710" extrusionOk="0">
                    <a:moveTo>
                      <a:pt x="511" y="626"/>
                    </a:moveTo>
                    <a:lnTo>
                      <a:pt x="511" y="626"/>
                    </a:lnTo>
                    <a:cubicBezTo>
                      <a:pt x="1202" y="1347"/>
                      <a:pt x="1973" y="2178"/>
                      <a:pt x="2033" y="2368"/>
                    </a:cubicBezTo>
                    <a:cubicBezTo>
                      <a:pt x="2133" y="2679"/>
                      <a:pt x="2133" y="2899"/>
                      <a:pt x="2133" y="2899"/>
                    </a:cubicBezTo>
                    <a:cubicBezTo>
                      <a:pt x="2133" y="2939"/>
                      <a:pt x="2163" y="2969"/>
                      <a:pt x="2193" y="2979"/>
                    </a:cubicBezTo>
                    <a:cubicBezTo>
                      <a:pt x="2201" y="2982"/>
                      <a:pt x="2209" y="2983"/>
                      <a:pt x="2217" y="2983"/>
                    </a:cubicBezTo>
                    <a:cubicBezTo>
                      <a:pt x="2242" y="2983"/>
                      <a:pt x="2269" y="2972"/>
                      <a:pt x="2284" y="2949"/>
                    </a:cubicBezTo>
                    <a:lnTo>
                      <a:pt x="2594" y="2559"/>
                    </a:lnTo>
                    <a:cubicBezTo>
                      <a:pt x="2995" y="2919"/>
                      <a:pt x="3195" y="3310"/>
                      <a:pt x="3295" y="3580"/>
                    </a:cubicBezTo>
                    <a:cubicBezTo>
                      <a:pt x="3395" y="3870"/>
                      <a:pt x="3405" y="4081"/>
                      <a:pt x="3405" y="4121"/>
                    </a:cubicBezTo>
                    <a:cubicBezTo>
                      <a:pt x="3415" y="4151"/>
                      <a:pt x="3435" y="4181"/>
                      <a:pt x="3465" y="4191"/>
                    </a:cubicBezTo>
                    <a:cubicBezTo>
                      <a:pt x="3476" y="4193"/>
                      <a:pt x="3486" y="4195"/>
                      <a:pt x="3495" y="4195"/>
                    </a:cubicBezTo>
                    <a:cubicBezTo>
                      <a:pt x="3521" y="4195"/>
                      <a:pt x="3541" y="4185"/>
                      <a:pt x="3555" y="4171"/>
                    </a:cubicBezTo>
                    <a:lnTo>
                      <a:pt x="3866" y="3770"/>
                    </a:lnTo>
                    <a:cubicBezTo>
                      <a:pt x="4276" y="4131"/>
                      <a:pt x="4467" y="4531"/>
                      <a:pt x="4547" y="4812"/>
                    </a:cubicBezTo>
                    <a:cubicBezTo>
                      <a:pt x="4597" y="4972"/>
                      <a:pt x="4617" y="5112"/>
                      <a:pt x="4627" y="5202"/>
                    </a:cubicBezTo>
                    <a:cubicBezTo>
                      <a:pt x="4637" y="5282"/>
                      <a:pt x="4637" y="5342"/>
                      <a:pt x="4637" y="5342"/>
                    </a:cubicBezTo>
                    <a:cubicBezTo>
                      <a:pt x="4637" y="5372"/>
                      <a:pt x="4657" y="5412"/>
                      <a:pt x="4687" y="5423"/>
                    </a:cubicBezTo>
                    <a:cubicBezTo>
                      <a:pt x="4698" y="5426"/>
                      <a:pt x="4710" y="5428"/>
                      <a:pt x="4722" y="5428"/>
                    </a:cubicBezTo>
                    <a:cubicBezTo>
                      <a:pt x="4744" y="5428"/>
                      <a:pt x="4764" y="5422"/>
                      <a:pt x="4777" y="5402"/>
                    </a:cubicBezTo>
                    <a:lnTo>
                      <a:pt x="5107" y="5022"/>
                    </a:lnTo>
                    <a:cubicBezTo>
                      <a:pt x="5528" y="5443"/>
                      <a:pt x="5678" y="5893"/>
                      <a:pt x="5728" y="6123"/>
                    </a:cubicBezTo>
                    <a:cubicBezTo>
                      <a:pt x="5758" y="6294"/>
                      <a:pt x="5768" y="6424"/>
                      <a:pt x="5768" y="6504"/>
                    </a:cubicBezTo>
                    <a:cubicBezTo>
                      <a:pt x="5768" y="6594"/>
                      <a:pt x="5758" y="6644"/>
                      <a:pt x="5758" y="6644"/>
                    </a:cubicBezTo>
                    <a:cubicBezTo>
                      <a:pt x="5748" y="6684"/>
                      <a:pt x="5768" y="6714"/>
                      <a:pt x="5798" y="6734"/>
                    </a:cubicBezTo>
                    <a:cubicBezTo>
                      <a:pt x="5810" y="6742"/>
                      <a:pt x="5823" y="6745"/>
                      <a:pt x="5836" y="6745"/>
                    </a:cubicBezTo>
                    <a:cubicBezTo>
                      <a:pt x="5856" y="6745"/>
                      <a:pt x="5876" y="6737"/>
                      <a:pt x="5889" y="6724"/>
                    </a:cubicBezTo>
                    <a:lnTo>
                      <a:pt x="6269" y="6404"/>
                    </a:lnTo>
                    <a:cubicBezTo>
                      <a:pt x="6419" y="6584"/>
                      <a:pt x="6539" y="6784"/>
                      <a:pt x="6620" y="7005"/>
                    </a:cubicBezTo>
                    <a:cubicBezTo>
                      <a:pt x="6700" y="7195"/>
                      <a:pt x="6740" y="7395"/>
                      <a:pt x="6750" y="7565"/>
                    </a:cubicBezTo>
                    <a:cubicBezTo>
                      <a:pt x="6760" y="7646"/>
                      <a:pt x="6760" y="7726"/>
                      <a:pt x="6750" y="7786"/>
                    </a:cubicBezTo>
                    <a:cubicBezTo>
                      <a:pt x="6750" y="7846"/>
                      <a:pt x="6740" y="7896"/>
                      <a:pt x="6730" y="7946"/>
                    </a:cubicBezTo>
                    <a:cubicBezTo>
                      <a:pt x="6720" y="8026"/>
                      <a:pt x="6700" y="8066"/>
                      <a:pt x="6700" y="8066"/>
                    </a:cubicBezTo>
                    <a:cubicBezTo>
                      <a:pt x="6690" y="8106"/>
                      <a:pt x="6700" y="8136"/>
                      <a:pt x="6720" y="8166"/>
                    </a:cubicBezTo>
                    <a:cubicBezTo>
                      <a:pt x="6737" y="8178"/>
                      <a:pt x="6755" y="8183"/>
                      <a:pt x="6775" y="8183"/>
                    </a:cubicBezTo>
                    <a:cubicBezTo>
                      <a:pt x="6788" y="8183"/>
                      <a:pt x="6803" y="8180"/>
                      <a:pt x="6820" y="8176"/>
                    </a:cubicBezTo>
                    <a:lnTo>
                      <a:pt x="7260" y="7936"/>
                    </a:lnTo>
                    <a:cubicBezTo>
                      <a:pt x="7321" y="8056"/>
                      <a:pt x="7371" y="8156"/>
                      <a:pt x="7411" y="8246"/>
                    </a:cubicBezTo>
                    <a:cubicBezTo>
                      <a:pt x="7451" y="8357"/>
                      <a:pt x="7491" y="8477"/>
                      <a:pt x="7511" y="8597"/>
                    </a:cubicBezTo>
                    <a:cubicBezTo>
                      <a:pt x="7531" y="8697"/>
                      <a:pt x="7541" y="8797"/>
                      <a:pt x="7551" y="8897"/>
                    </a:cubicBezTo>
                    <a:cubicBezTo>
                      <a:pt x="7551" y="8997"/>
                      <a:pt x="7541" y="9078"/>
                      <a:pt x="7531" y="9158"/>
                    </a:cubicBezTo>
                    <a:cubicBezTo>
                      <a:pt x="7521" y="9278"/>
                      <a:pt x="7491" y="9388"/>
                      <a:pt x="7441" y="9508"/>
                    </a:cubicBezTo>
                    <a:cubicBezTo>
                      <a:pt x="7421" y="9578"/>
                      <a:pt x="7391" y="9618"/>
                      <a:pt x="7391" y="9628"/>
                    </a:cubicBezTo>
                    <a:cubicBezTo>
                      <a:pt x="7371" y="9658"/>
                      <a:pt x="7381" y="9698"/>
                      <a:pt x="7401" y="9719"/>
                    </a:cubicBezTo>
                    <a:cubicBezTo>
                      <a:pt x="7416" y="9741"/>
                      <a:pt x="7436" y="9752"/>
                      <a:pt x="7458" y="9752"/>
                    </a:cubicBezTo>
                    <a:cubicBezTo>
                      <a:pt x="7466" y="9752"/>
                      <a:pt x="7473" y="9751"/>
                      <a:pt x="7481" y="9749"/>
                    </a:cubicBezTo>
                    <a:lnTo>
                      <a:pt x="7982" y="9608"/>
                    </a:lnTo>
                    <a:cubicBezTo>
                      <a:pt x="8192" y="10129"/>
                      <a:pt x="8182" y="10550"/>
                      <a:pt x="8142" y="10820"/>
                    </a:cubicBezTo>
                    <a:cubicBezTo>
                      <a:pt x="8092" y="11080"/>
                      <a:pt x="8012" y="11251"/>
                      <a:pt x="7992" y="11291"/>
                    </a:cubicBezTo>
                    <a:cubicBezTo>
                      <a:pt x="7971" y="11321"/>
                      <a:pt x="7971" y="11361"/>
                      <a:pt x="7992" y="11381"/>
                    </a:cubicBezTo>
                    <a:cubicBezTo>
                      <a:pt x="8007" y="11403"/>
                      <a:pt x="8033" y="11415"/>
                      <a:pt x="8058" y="11415"/>
                    </a:cubicBezTo>
                    <a:cubicBezTo>
                      <a:pt x="8066" y="11415"/>
                      <a:pt x="8074" y="11413"/>
                      <a:pt x="8082" y="11411"/>
                    </a:cubicBezTo>
                    <a:lnTo>
                      <a:pt x="8572" y="11281"/>
                    </a:lnTo>
                    <a:cubicBezTo>
                      <a:pt x="8783" y="11801"/>
                      <a:pt x="8773" y="12222"/>
                      <a:pt x="8733" y="12492"/>
                    </a:cubicBezTo>
                    <a:cubicBezTo>
                      <a:pt x="8682" y="12743"/>
                      <a:pt x="8612" y="12903"/>
                      <a:pt x="8572" y="12963"/>
                    </a:cubicBezTo>
                    <a:cubicBezTo>
                      <a:pt x="8562" y="12993"/>
                      <a:pt x="8562" y="13023"/>
                      <a:pt x="8582" y="13053"/>
                    </a:cubicBezTo>
                    <a:cubicBezTo>
                      <a:pt x="8599" y="13070"/>
                      <a:pt x="8622" y="13086"/>
                      <a:pt x="8651" y="13086"/>
                    </a:cubicBezTo>
                    <a:cubicBezTo>
                      <a:pt x="8658" y="13086"/>
                      <a:pt x="8665" y="13085"/>
                      <a:pt x="8672" y="13083"/>
                    </a:cubicBezTo>
                    <a:lnTo>
                      <a:pt x="9163" y="12953"/>
                    </a:lnTo>
                    <a:cubicBezTo>
                      <a:pt x="9363" y="13464"/>
                      <a:pt x="9353" y="13894"/>
                      <a:pt x="9313" y="14155"/>
                    </a:cubicBezTo>
                    <a:cubicBezTo>
                      <a:pt x="9293" y="14265"/>
                      <a:pt x="9293" y="14415"/>
                      <a:pt x="9313" y="14605"/>
                    </a:cubicBezTo>
                    <a:cubicBezTo>
                      <a:pt x="9343" y="14876"/>
                      <a:pt x="9403" y="15156"/>
                      <a:pt x="9504" y="15447"/>
                    </a:cubicBezTo>
                    <a:lnTo>
                      <a:pt x="9974" y="16899"/>
                    </a:lnTo>
                    <a:lnTo>
                      <a:pt x="511" y="626"/>
                    </a:lnTo>
                    <a:close/>
                    <a:moveTo>
                      <a:pt x="99" y="1"/>
                    </a:moveTo>
                    <a:cubicBezTo>
                      <a:pt x="81" y="1"/>
                      <a:pt x="64" y="6"/>
                      <a:pt x="50" y="15"/>
                    </a:cubicBezTo>
                    <a:cubicBezTo>
                      <a:pt x="10" y="45"/>
                      <a:pt x="0" y="95"/>
                      <a:pt x="20" y="125"/>
                    </a:cubicBezTo>
                    <a:lnTo>
                      <a:pt x="10235" y="17670"/>
                    </a:lnTo>
                    <a:cubicBezTo>
                      <a:pt x="10255" y="17690"/>
                      <a:pt x="10275" y="17710"/>
                      <a:pt x="10305" y="17710"/>
                    </a:cubicBezTo>
                    <a:cubicBezTo>
                      <a:pt x="10315" y="17710"/>
                      <a:pt x="10335" y="17710"/>
                      <a:pt x="10345" y="17700"/>
                    </a:cubicBezTo>
                    <a:cubicBezTo>
                      <a:pt x="10385" y="17680"/>
                      <a:pt x="10395" y="17640"/>
                      <a:pt x="10385" y="17600"/>
                    </a:cubicBezTo>
                    <a:lnTo>
                      <a:pt x="9664" y="15396"/>
                    </a:lnTo>
                    <a:cubicBezTo>
                      <a:pt x="9574" y="15116"/>
                      <a:pt x="9514" y="14846"/>
                      <a:pt x="9484" y="14595"/>
                    </a:cubicBezTo>
                    <a:cubicBezTo>
                      <a:pt x="9464" y="14415"/>
                      <a:pt x="9464" y="14275"/>
                      <a:pt x="9474" y="14185"/>
                    </a:cubicBezTo>
                    <a:cubicBezTo>
                      <a:pt x="9524" y="13884"/>
                      <a:pt x="9534" y="13404"/>
                      <a:pt x="9293" y="12823"/>
                    </a:cubicBezTo>
                    <a:cubicBezTo>
                      <a:pt x="9277" y="12790"/>
                      <a:pt x="9246" y="12770"/>
                      <a:pt x="9214" y="12770"/>
                    </a:cubicBezTo>
                    <a:cubicBezTo>
                      <a:pt x="9207" y="12770"/>
                      <a:pt x="9200" y="12771"/>
                      <a:pt x="9193" y="12773"/>
                    </a:cubicBezTo>
                    <a:lnTo>
                      <a:pt x="8793" y="12873"/>
                    </a:lnTo>
                    <a:cubicBezTo>
                      <a:pt x="8833" y="12783"/>
                      <a:pt x="8873" y="12663"/>
                      <a:pt x="8893" y="12512"/>
                    </a:cubicBezTo>
                    <a:cubicBezTo>
                      <a:pt x="8943" y="12212"/>
                      <a:pt x="8953" y="11731"/>
                      <a:pt x="8703" y="11151"/>
                    </a:cubicBezTo>
                    <a:cubicBezTo>
                      <a:pt x="8686" y="11117"/>
                      <a:pt x="8656" y="11098"/>
                      <a:pt x="8623" y="11098"/>
                    </a:cubicBezTo>
                    <a:cubicBezTo>
                      <a:pt x="8616" y="11098"/>
                      <a:pt x="8609" y="11099"/>
                      <a:pt x="8602" y="11100"/>
                    </a:cubicBezTo>
                    <a:lnTo>
                      <a:pt x="8212" y="11211"/>
                    </a:lnTo>
                    <a:cubicBezTo>
                      <a:pt x="8242" y="11120"/>
                      <a:pt x="8282" y="10990"/>
                      <a:pt x="8302" y="10850"/>
                    </a:cubicBezTo>
                    <a:cubicBezTo>
                      <a:pt x="8352" y="10540"/>
                      <a:pt x="8352" y="10059"/>
                      <a:pt x="8102" y="9478"/>
                    </a:cubicBezTo>
                    <a:cubicBezTo>
                      <a:pt x="8085" y="9445"/>
                      <a:pt x="8055" y="9426"/>
                      <a:pt x="8022" y="9426"/>
                    </a:cubicBezTo>
                    <a:cubicBezTo>
                      <a:pt x="8015" y="9426"/>
                      <a:pt x="8008" y="9426"/>
                      <a:pt x="8002" y="9428"/>
                    </a:cubicBezTo>
                    <a:lnTo>
                      <a:pt x="7611" y="9538"/>
                    </a:lnTo>
                    <a:cubicBezTo>
                      <a:pt x="7661" y="9418"/>
                      <a:pt x="7681" y="9298"/>
                      <a:pt x="7701" y="9178"/>
                    </a:cubicBezTo>
                    <a:cubicBezTo>
                      <a:pt x="7711" y="9088"/>
                      <a:pt x="7721" y="8997"/>
                      <a:pt x="7711" y="8897"/>
                    </a:cubicBezTo>
                    <a:cubicBezTo>
                      <a:pt x="7711" y="8787"/>
                      <a:pt x="7701" y="8677"/>
                      <a:pt x="7681" y="8557"/>
                    </a:cubicBezTo>
                    <a:cubicBezTo>
                      <a:pt x="7651" y="8427"/>
                      <a:pt x="7611" y="8307"/>
                      <a:pt x="7561" y="8186"/>
                    </a:cubicBezTo>
                    <a:cubicBezTo>
                      <a:pt x="7521" y="8076"/>
                      <a:pt x="7451" y="7926"/>
                      <a:pt x="7361" y="7786"/>
                    </a:cubicBezTo>
                    <a:cubicBezTo>
                      <a:pt x="7341" y="7759"/>
                      <a:pt x="7316" y="7746"/>
                      <a:pt x="7290" y="7746"/>
                    </a:cubicBezTo>
                    <a:cubicBezTo>
                      <a:pt x="7277" y="7746"/>
                      <a:pt x="7264" y="7749"/>
                      <a:pt x="7250" y="7756"/>
                    </a:cubicBezTo>
                    <a:lnTo>
                      <a:pt x="6900" y="7936"/>
                    </a:lnTo>
                    <a:cubicBezTo>
                      <a:pt x="6910" y="7896"/>
                      <a:pt x="6910" y="7846"/>
                      <a:pt x="6920" y="7796"/>
                    </a:cubicBezTo>
                    <a:cubicBezTo>
                      <a:pt x="6920" y="7726"/>
                      <a:pt x="6920" y="7646"/>
                      <a:pt x="6920" y="7555"/>
                    </a:cubicBezTo>
                    <a:cubicBezTo>
                      <a:pt x="6910" y="7365"/>
                      <a:pt x="6860" y="7155"/>
                      <a:pt x="6780" y="6945"/>
                    </a:cubicBezTo>
                    <a:cubicBezTo>
                      <a:pt x="6680" y="6684"/>
                      <a:pt x="6529" y="6444"/>
                      <a:pt x="6349" y="6234"/>
                    </a:cubicBezTo>
                    <a:cubicBezTo>
                      <a:pt x="6333" y="6212"/>
                      <a:pt x="6308" y="6202"/>
                      <a:pt x="6284" y="6202"/>
                    </a:cubicBezTo>
                    <a:cubicBezTo>
                      <a:pt x="6263" y="6202"/>
                      <a:pt x="6243" y="6210"/>
                      <a:pt x="6229" y="6224"/>
                    </a:cubicBezTo>
                    <a:lnTo>
                      <a:pt x="5929" y="6474"/>
                    </a:lnTo>
                    <a:cubicBezTo>
                      <a:pt x="5929" y="6384"/>
                      <a:pt x="5929" y="6254"/>
                      <a:pt x="5889" y="6083"/>
                    </a:cubicBezTo>
                    <a:cubicBezTo>
                      <a:pt x="5839" y="5823"/>
                      <a:pt x="5668" y="5312"/>
                      <a:pt x="5168" y="4842"/>
                    </a:cubicBezTo>
                    <a:cubicBezTo>
                      <a:pt x="5148" y="4832"/>
                      <a:pt x="5128" y="4822"/>
                      <a:pt x="5107" y="4822"/>
                    </a:cubicBezTo>
                    <a:cubicBezTo>
                      <a:pt x="5077" y="4822"/>
                      <a:pt x="5057" y="4832"/>
                      <a:pt x="5047" y="4852"/>
                    </a:cubicBezTo>
                    <a:lnTo>
                      <a:pt x="4787" y="5142"/>
                    </a:lnTo>
                    <a:cubicBezTo>
                      <a:pt x="4777" y="5042"/>
                      <a:pt x="4757" y="4912"/>
                      <a:pt x="4707" y="4762"/>
                    </a:cubicBezTo>
                    <a:cubicBezTo>
                      <a:pt x="4607" y="4451"/>
                      <a:pt x="4396" y="3991"/>
                      <a:pt x="3906" y="3580"/>
                    </a:cubicBezTo>
                    <a:cubicBezTo>
                      <a:pt x="3886" y="3570"/>
                      <a:pt x="3866" y="3560"/>
                      <a:pt x="3846" y="3560"/>
                    </a:cubicBezTo>
                    <a:cubicBezTo>
                      <a:pt x="3816" y="3570"/>
                      <a:pt x="3796" y="3580"/>
                      <a:pt x="3786" y="3590"/>
                    </a:cubicBezTo>
                    <a:lnTo>
                      <a:pt x="3555" y="3900"/>
                    </a:lnTo>
                    <a:cubicBezTo>
                      <a:pt x="3535" y="3800"/>
                      <a:pt x="3505" y="3670"/>
                      <a:pt x="3455" y="3530"/>
                    </a:cubicBezTo>
                    <a:cubicBezTo>
                      <a:pt x="3345" y="3219"/>
                      <a:pt x="3115" y="2779"/>
                      <a:pt x="2634" y="2368"/>
                    </a:cubicBezTo>
                    <a:cubicBezTo>
                      <a:pt x="2624" y="2358"/>
                      <a:pt x="2594" y="2348"/>
                      <a:pt x="2574" y="2348"/>
                    </a:cubicBezTo>
                    <a:cubicBezTo>
                      <a:pt x="2554" y="2358"/>
                      <a:pt x="2534" y="2368"/>
                      <a:pt x="2514" y="2388"/>
                    </a:cubicBezTo>
                    <a:lnTo>
                      <a:pt x="2284" y="2689"/>
                    </a:lnTo>
                    <a:cubicBezTo>
                      <a:pt x="2263" y="2589"/>
                      <a:pt x="2233" y="2458"/>
                      <a:pt x="2183" y="2308"/>
                    </a:cubicBezTo>
                    <a:cubicBezTo>
                      <a:pt x="2073" y="1968"/>
                      <a:pt x="351" y="225"/>
                      <a:pt x="161" y="25"/>
                    </a:cubicBezTo>
                    <a:cubicBezTo>
                      <a:pt x="144" y="8"/>
                      <a:pt x="121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7" name="Google Shape;9947;p69"/>
              <p:cNvSpPr/>
              <p:nvPr/>
            </p:nvSpPr>
            <p:spPr>
              <a:xfrm>
                <a:off x="5214325" y="976100"/>
                <a:ext cx="70625" cy="443650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7746" extrusionOk="0">
                    <a:moveTo>
                      <a:pt x="1322" y="752"/>
                    </a:moveTo>
                    <a:cubicBezTo>
                      <a:pt x="1463" y="1573"/>
                      <a:pt x="1593" y="2504"/>
                      <a:pt x="1553" y="2655"/>
                    </a:cubicBezTo>
                    <a:cubicBezTo>
                      <a:pt x="1473" y="2925"/>
                      <a:pt x="1373" y="3095"/>
                      <a:pt x="1373" y="3095"/>
                    </a:cubicBezTo>
                    <a:cubicBezTo>
                      <a:pt x="1353" y="3125"/>
                      <a:pt x="1353" y="3165"/>
                      <a:pt x="1373" y="3185"/>
                    </a:cubicBezTo>
                    <a:cubicBezTo>
                      <a:pt x="1388" y="3208"/>
                      <a:pt x="1414" y="3219"/>
                      <a:pt x="1439" y="3219"/>
                    </a:cubicBezTo>
                    <a:cubicBezTo>
                      <a:pt x="1447" y="3219"/>
                      <a:pt x="1455" y="3218"/>
                      <a:pt x="1463" y="3215"/>
                    </a:cubicBezTo>
                    <a:lnTo>
                      <a:pt x="1873" y="3085"/>
                    </a:lnTo>
                    <a:lnTo>
                      <a:pt x="1873" y="3085"/>
                    </a:lnTo>
                    <a:cubicBezTo>
                      <a:pt x="1973" y="3536"/>
                      <a:pt x="1933" y="3906"/>
                      <a:pt x="1863" y="4147"/>
                    </a:cubicBezTo>
                    <a:cubicBezTo>
                      <a:pt x="1793" y="4417"/>
                      <a:pt x="1693" y="4587"/>
                      <a:pt x="1693" y="4587"/>
                    </a:cubicBezTo>
                    <a:cubicBezTo>
                      <a:pt x="1673" y="4617"/>
                      <a:pt x="1673" y="4657"/>
                      <a:pt x="1693" y="4677"/>
                    </a:cubicBezTo>
                    <a:cubicBezTo>
                      <a:pt x="1708" y="4700"/>
                      <a:pt x="1734" y="4711"/>
                      <a:pt x="1763" y="4711"/>
                    </a:cubicBezTo>
                    <a:cubicBezTo>
                      <a:pt x="1773" y="4711"/>
                      <a:pt x="1783" y="4710"/>
                      <a:pt x="1793" y="4707"/>
                    </a:cubicBezTo>
                    <a:lnTo>
                      <a:pt x="2194" y="4577"/>
                    </a:lnTo>
                    <a:lnTo>
                      <a:pt x="2194" y="4577"/>
                    </a:lnTo>
                    <a:cubicBezTo>
                      <a:pt x="2304" y="5028"/>
                      <a:pt x="2244" y="5398"/>
                      <a:pt x="2174" y="5639"/>
                    </a:cubicBezTo>
                    <a:cubicBezTo>
                      <a:pt x="2134" y="5779"/>
                      <a:pt x="2074" y="5889"/>
                      <a:pt x="2044" y="5959"/>
                    </a:cubicBezTo>
                    <a:cubicBezTo>
                      <a:pt x="2003" y="6019"/>
                      <a:pt x="1983" y="6059"/>
                      <a:pt x="1973" y="6059"/>
                    </a:cubicBezTo>
                    <a:cubicBezTo>
                      <a:pt x="1953" y="6089"/>
                      <a:pt x="1953" y="6129"/>
                      <a:pt x="1973" y="6159"/>
                    </a:cubicBezTo>
                    <a:cubicBezTo>
                      <a:pt x="1988" y="6182"/>
                      <a:pt x="2015" y="6193"/>
                      <a:pt x="2040" y="6193"/>
                    </a:cubicBezTo>
                    <a:cubicBezTo>
                      <a:pt x="2048" y="6193"/>
                      <a:pt x="2056" y="6192"/>
                      <a:pt x="2064" y="6190"/>
                    </a:cubicBezTo>
                    <a:lnTo>
                      <a:pt x="2474" y="6089"/>
                    </a:lnTo>
                    <a:lnTo>
                      <a:pt x="2474" y="6089"/>
                    </a:lnTo>
                    <a:cubicBezTo>
                      <a:pt x="2564" y="6580"/>
                      <a:pt x="2454" y="6971"/>
                      <a:pt x="2384" y="7151"/>
                    </a:cubicBezTo>
                    <a:cubicBezTo>
                      <a:pt x="2324" y="7301"/>
                      <a:pt x="2264" y="7391"/>
                      <a:pt x="2224" y="7451"/>
                    </a:cubicBezTo>
                    <a:cubicBezTo>
                      <a:pt x="2184" y="7511"/>
                      <a:pt x="2154" y="7541"/>
                      <a:pt x="2144" y="7541"/>
                    </a:cubicBezTo>
                    <a:cubicBezTo>
                      <a:pt x="2124" y="7571"/>
                      <a:pt x="2114" y="7612"/>
                      <a:pt x="2134" y="7642"/>
                    </a:cubicBezTo>
                    <a:cubicBezTo>
                      <a:pt x="2150" y="7666"/>
                      <a:pt x="2173" y="7684"/>
                      <a:pt x="2198" y="7684"/>
                    </a:cubicBezTo>
                    <a:cubicBezTo>
                      <a:pt x="2203" y="7684"/>
                      <a:pt x="2208" y="7683"/>
                      <a:pt x="2214" y="7682"/>
                    </a:cubicBezTo>
                    <a:lnTo>
                      <a:pt x="2634" y="7642"/>
                    </a:lnTo>
                    <a:lnTo>
                      <a:pt x="2634" y="7642"/>
                    </a:lnTo>
                    <a:cubicBezTo>
                      <a:pt x="2654" y="7842"/>
                      <a:pt x="2634" y="8032"/>
                      <a:pt x="2594" y="8232"/>
                    </a:cubicBezTo>
                    <a:cubicBezTo>
                      <a:pt x="2554" y="8403"/>
                      <a:pt x="2494" y="8563"/>
                      <a:pt x="2414" y="8693"/>
                    </a:cubicBezTo>
                    <a:cubicBezTo>
                      <a:pt x="2384" y="8753"/>
                      <a:pt x="2344" y="8803"/>
                      <a:pt x="2314" y="8843"/>
                    </a:cubicBezTo>
                    <a:cubicBezTo>
                      <a:pt x="2274" y="8893"/>
                      <a:pt x="2244" y="8923"/>
                      <a:pt x="2224" y="8953"/>
                    </a:cubicBezTo>
                    <a:cubicBezTo>
                      <a:pt x="2174" y="9003"/>
                      <a:pt x="2134" y="9023"/>
                      <a:pt x="2134" y="9023"/>
                    </a:cubicBezTo>
                    <a:cubicBezTo>
                      <a:pt x="2104" y="9044"/>
                      <a:pt x="2094" y="9084"/>
                      <a:pt x="2104" y="9114"/>
                    </a:cubicBezTo>
                    <a:cubicBezTo>
                      <a:pt x="2114" y="9144"/>
                      <a:pt x="2144" y="9174"/>
                      <a:pt x="2174" y="9174"/>
                    </a:cubicBezTo>
                    <a:lnTo>
                      <a:pt x="2594" y="9224"/>
                    </a:lnTo>
                    <a:cubicBezTo>
                      <a:pt x="2584" y="9324"/>
                      <a:pt x="2574" y="9424"/>
                      <a:pt x="2554" y="9504"/>
                    </a:cubicBezTo>
                    <a:cubicBezTo>
                      <a:pt x="2534" y="9604"/>
                      <a:pt x="2504" y="9704"/>
                      <a:pt x="2464" y="9805"/>
                    </a:cubicBezTo>
                    <a:cubicBezTo>
                      <a:pt x="2424" y="9885"/>
                      <a:pt x="2384" y="9965"/>
                      <a:pt x="2344" y="10035"/>
                    </a:cubicBezTo>
                    <a:cubicBezTo>
                      <a:pt x="2294" y="10105"/>
                      <a:pt x="2244" y="10165"/>
                      <a:pt x="2204" y="10215"/>
                    </a:cubicBezTo>
                    <a:cubicBezTo>
                      <a:pt x="2134" y="10295"/>
                      <a:pt x="2064" y="10365"/>
                      <a:pt x="1973" y="10425"/>
                    </a:cubicBezTo>
                    <a:cubicBezTo>
                      <a:pt x="1923" y="10455"/>
                      <a:pt x="1893" y="10476"/>
                      <a:pt x="1873" y="10486"/>
                    </a:cubicBezTo>
                    <a:cubicBezTo>
                      <a:pt x="1843" y="10506"/>
                      <a:pt x="1823" y="10536"/>
                      <a:pt x="1833" y="10566"/>
                    </a:cubicBezTo>
                    <a:cubicBezTo>
                      <a:pt x="1833" y="10596"/>
                      <a:pt x="1853" y="10626"/>
                      <a:pt x="1883" y="10636"/>
                    </a:cubicBezTo>
                    <a:lnTo>
                      <a:pt x="2294" y="10776"/>
                    </a:lnTo>
                    <a:cubicBezTo>
                      <a:pt x="2194" y="11237"/>
                      <a:pt x="1993" y="11537"/>
                      <a:pt x="1833" y="11707"/>
                    </a:cubicBezTo>
                    <a:cubicBezTo>
                      <a:pt x="1673" y="11867"/>
                      <a:pt x="1533" y="11948"/>
                      <a:pt x="1493" y="11968"/>
                    </a:cubicBezTo>
                    <a:cubicBezTo>
                      <a:pt x="1463" y="11988"/>
                      <a:pt x="1443" y="12018"/>
                      <a:pt x="1453" y="12048"/>
                    </a:cubicBezTo>
                    <a:cubicBezTo>
                      <a:pt x="1453" y="12078"/>
                      <a:pt x="1473" y="12108"/>
                      <a:pt x="1503" y="12118"/>
                    </a:cubicBezTo>
                    <a:lnTo>
                      <a:pt x="1913" y="12268"/>
                    </a:lnTo>
                    <a:cubicBezTo>
                      <a:pt x="1813" y="12729"/>
                      <a:pt x="1603" y="13019"/>
                      <a:pt x="1443" y="13189"/>
                    </a:cubicBezTo>
                    <a:cubicBezTo>
                      <a:pt x="1423" y="13219"/>
                      <a:pt x="1393" y="13249"/>
                      <a:pt x="1353" y="13289"/>
                    </a:cubicBezTo>
                    <a:cubicBezTo>
                      <a:pt x="922" y="13810"/>
                      <a:pt x="632" y="14431"/>
                      <a:pt x="501" y="15102"/>
                    </a:cubicBezTo>
                    <a:lnTo>
                      <a:pt x="261" y="16334"/>
                    </a:lnTo>
                    <a:lnTo>
                      <a:pt x="1322" y="752"/>
                    </a:lnTo>
                    <a:close/>
                    <a:moveTo>
                      <a:pt x="1282" y="1"/>
                    </a:moveTo>
                    <a:cubicBezTo>
                      <a:pt x="1252" y="1"/>
                      <a:pt x="1212" y="31"/>
                      <a:pt x="1202" y="71"/>
                    </a:cubicBezTo>
                    <a:lnTo>
                      <a:pt x="1" y="17656"/>
                    </a:lnTo>
                    <a:cubicBezTo>
                      <a:pt x="1" y="17696"/>
                      <a:pt x="31" y="17736"/>
                      <a:pt x="71" y="17746"/>
                    </a:cubicBezTo>
                    <a:lnTo>
                      <a:pt x="81" y="17746"/>
                    </a:lnTo>
                    <a:cubicBezTo>
                      <a:pt x="121" y="17746"/>
                      <a:pt x="161" y="17716"/>
                      <a:pt x="161" y="17676"/>
                    </a:cubicBezTo>
                    <a:lnTo>
                      <a:pt x="662" y="15132"/>
                    </a:lnTo>
                    <a:cubicBezTo>
                      <a:pt x="782" y="14491"/>
                      <a:pt x="1072" y="13890"/>
                      <a:pt x="1483" y="13400"/>
                    </a:cubicBezTo>
                    <a:cubicBezTo>
                      <a:pt x="1513" y="13360"/>
                      <a:pt x="1543" y="13329"/>
                      <a:pt x="1563" y="13309"/>
                    </a:cubicBezTo>
                    <a:cubicBezTo>
                      <a:pt x="1743" y="13109"/>
                      <a:pt x="1993" y="12769"/>
                      <a:pt x="2094" y="12228"/>
                    </a:cubicBezTo>
                    <a:cubicBezTo>
                      <a:pt x="2104" y="12188"/>
                      <a:pt x="2074" y="12148"/>
                      <a:pt x="2033" y="12128"/>
                    </a:cubicBezTo>
                    <a:lnTo>
                      <a:pt x="1723" y="12018"/>
                    </a:lnTo>
                    <a:cubicBezTo>
                      <a:pt x="1793" y="11978"/>
                      <a:pt x="1873" y="11908"/>
                      <a:pt x="1953" y="11817"/>
                    </a:cubicBezTo>
                    <a:cubicBezTo>
                      <a:pt x="2134" y="11627"/>
                      <a:pt x="2374" y="11277"/>
                      <a:pt x="2474" y="10736"/>
                    </a:cubicBezTo>
                    <a:cubicBezTo>
                      <a:pt x="2484" y="10696"/>
                      <a:pt x="2464" y="10656"/>
                      <a:pt x="2424" y="10636"/>
                    </a:cubicBezTo>
                    <a:lnTo>
                      <a:pt x="2104" y="10536"/>
                    </a:lnTo>
                    <a:cubicBezTo>
                      <a:pt x="2194" y="10465"/>
                      <a:pt x="2264" y="10405"/>
                      <a:pt x="2334" y="10325"/>
                    </a:cubicBezTo>
                    <a:cubicBezTo>
                      <a:pt x="2374" y="10275"/>
                      <a:pt x="2434" y="10205"/>
                      <a:pt x="2484" y="10125"/>
                    </a:cubicBezTo>
                    <a:cubicBezTo>
                      <a:pt x="2534" y="10045"/>
                      <a:pt x="2574" y="9955"/>
                      <a:pt x="2614" y="9865"/>
                    </a:cubicBezTo>
                    <a:cubicBezTo>
                      <a:pt x="2664" y="9755"/>
                      <a:pt x="2694" y="9644"/>
                      <a:pt x="2714" y="9534"/>
                    </a:cubicBezTo>
                    <a:cubicBezTo>
                      <a:pt x="2744" y="9424"/>
                      <a:pt x="2765" y="9294"/>
                      <a:pt x="2765" y="9154"/>
                    </a:cubicBezTo>
                    <a:cubicBezTo>
                      <a:pt x="2765" y="9104"/>
                      <a:pt x="2734" y="9074"/>
                      <a:pt x="2694" y="9064"/>
                    </a:cubicBezTo>
                    <a:lnTo>
                      <a:pt x="2374" y="9033"/>
                    </a:lnTo>
                    <a:cubicBezTo>
                      <a:pt x="2394" y="9003"/>
                      <a:pt x="2414" y="8983"/>
                      <a:pt x="2444" y="8953"/>
                    </a:cubicBezTo>
                    <a:cubicBezTo>
                      <a:pt x="2484" y="8903"/>
                      <a:pt x="2524" y="8843"/>
                      <a:pt x="2554" y="8783"/>
                    </a:cubicBezTo>
                    <a:cubicBezTo>
                      <a:pt x="2644" y="8633"/>
                      <a:pt x="2714" y="8463"/>
                      <a:pt x="2754" y="8262"/>
                    </a:cubicBezTo>
                    <a:cubicBezTo>
                      <a:pt x="2815" y="8032"/>
                      <a:pt x="2825" y="7782"/>
                      <a:pt x="2795" y="7541"/>
                    </a:cubicBezTo>
                    <a:cubicBezTo>
                      <a:pt x="2785" y="7491"/>
                      <a:pt x="2744" y="7461"/>
                      <a:pt x="2704" y="7461"/>
                    </a:cubicBezTo>
                    <a:lnTo>
                      <a:pt x="2394" y="7501"/>
                    </a:lnTo>
                    <a:cubicBezTo>
                      <a:pt x="2434" y="7431"/>
                      <a:pt x="2484" y="7341"/>
                      <a:pt x="2534" y="7221"/>
                    </a:cubicBezTo>
                    <a:cubicBezTo>
                      <a:pt x="2624" y="7001"/>
                      <a:pt x="2754" y="6550"/>
                      <a:pt x="2624" y="5969"/>
                    </a:cubicBezTo>
                    <a:cubicBezTo>
                      <a:pt x="2614" y="5939"/>
                      <a:pt x="2604" y="5929"/>
                      <a:pt x="2584" y="5909"/>
                    </a:cubicBezTo>
                    <a:cubicBezTo>
                      <a:pt x="2564" y="5899"/>
                      <a:pt x="2544" y="5899"/>
                      <a:pt x="2514" y="5899"/>
                    </a:cubicBezTo>
                    <a:lnTo>
                      <a:pt x="2214" y="5979"/>
                    </a:lnTo>
                    <a:cubicBezTo>
                      <a:pt x="2254" y="5909"/>
                      <a:pt x="2294" y="5809"/>
                      <a:pt x="2334" y="5689"/>
                    </a:cubicBezTo>
                    <a:cubicBezTo>
                      <a:pt x="2414" y="5418"/>
                      <a:pt x="2484" y="4978"/>
                      <a:pt x="2334" y="4447"/>
                    </a:cubicBezTo>
                    <a:cubicBezTo>
                      <a:pt x="2324" y="4417"/>
                      <a:pt x="2304" y="4407"/>
                      <a:pt x="2284" y="4397"/>
                    </a:cubicBezTo>
                    <a:cubicBezTo>
                      <a:pt x="2272" y="4385"/>
                      <a:pt x="2260" y="4380"/>
                      <a:pt x="2249" y="4380"/>
                    </a:cubicBezTo>
                    <a:cubicBezTo>
                      <a:pt x="2240" y="4380"/>
                      <a:pt x="2232" y="4383"/>
                      <a:pt x="2224" y="4387"/>
                    </a:cubicBezTo>
                    <a:lnTo>
                      <a:pt x="1933" y="4487"/>
                    </a:lnTo>
                    <a:cubicBezTo>
                      <a:pt x="1963" y="4407"/>
                      <a:pt x="2003" y="4307"/>
                      <a:pt x="2033" y="4187"/>
                    </a:cubicBezTo>
                    <a:cubicBezTo>
                      <a:pt x="2104" y="3916"/>
                      <a:pt x="2154" y="3476"/>
                      <a:pt x="2003" y="2955"/>
                    </a:cubicBezTo>
                    <a:cubicBezTo>
                      <a:pt x="2003" y="2935"/>
                      <a:pt x="1983" y="2915"/>
                      <a:pt x="1963" y="2905"/>
                    </a:cubicBezTo>
                    <a:cubicBezTo>
                      <a:pt x="1953" y="2900"/>
                      <a:pt x="1943" y="2897"/>
                      <a:pt x="1933" y="2897"/>
                    </a:cubicBezTo>
                    <a:cubicBezTo>
                      <a:pt x="1923" y="2897"/>
                      <a:pt x="1913" y="2900"/>
                      <a:pt x="1903" y="2905"/>
                    </a:cubicBezTo>
                    <a:lnTo>
                      <a:pt x="1603" y="2995"/>
                    </a:lnTo>
                    <a:cubicBezTo>
                      <a:pt x="1643" y="2915"/>
                      <a:pt x="1683" y="2815"/>
                      <a:pt x="1713" y="2705"/>
                    </a:cubicBezTo>
                    <a:cubicBezTo>
                      <a:pt x="1803" y="2404"/>
                      <a:pt x="1413" y="301"/>
                      <a:pt x="1363" y="61"/>
                    </a:cubicBezTo>
                    <a:cubicBezTo>
                      <a:pt x="1363" y="21"/>
                      <a:pt x="1322" y="1"/>
                      <a:pt x="12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8" name="Google Shape;9948;p69"/>
              <p:cNvSpPr/>
              <p:nvPr/>
            </p:nvSpPr>
            <p:spPr>
              <a:xfrm>
                <a:off x="5180525" y="978100"/>
                <a:ext cx="6587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17586" extrusionOk="0">
                    <a:moveTo>
                      <a:pt x="2634" y="1"/>
                    </a:moveTo>
                    <a:cubicBezTo>
                      <a:pt x="2614" y="71"/>
                      <a:pt x="1893" y="2234"/>
                      <a:pt x="1933" y="2525"/>
                    </a:cubicBezTo>
                    <a:cubicBezTo>
                      <a:pt x="1974" y="2825"/>
                      <a:pt x="2064" y="3005"/>
                      <a:pt x="2064" y="3005"/>
                    </a:cubicBezTo>
                    <a:lnTo>
                      <a:pt x="1603" y="2785"/>
                    </a:lnTo>
                    <a:cubicBezTo>
                      <a:pt x="1403" y="3246"/>
                      <a:pt x="1383" y="3656"/>
                      <a:pt x="1423" y="3957"/>
                    </a:cubicBezTo>
                    <a:cubicBezTo>
                      <a:pt x="1453" y="4257"/>
                      <a:pt x="1543" y="4447"/>
                      <a:pt x="1543" y="4447"/>
                    </a:cubicBezTo>
                    <a:lnTo>
                      <a:pt x="1082" y="4217"/>
                    </a:lnTo>
                    <a:cubicBezTo>
                      <a:pt x="882" y="4678"/>
                      <a:pt x="872" y="5108"/>
                      <a:pt x="912" y="5399"/>
                    </a:cubicBezTo>
                    <a:cubicBezTo>
                      <a:pt x="942" y="5549"/>
                      <a:pt x="972" y="5669"/>
                      <a:pt x="1002" y="5749"/>
                    </a:cubicBezTo>
                    <a:cubicBezTo>
                      <a:pt x="1032" y="5829"/>
                      <a:pt x="1062" y="5869"/>
                      <a:pt x="1062" y="5869"/>
                    </a:cubicBezTo>
                    <a:lnTo>
                      <a:pt x="592" y="5679"/>
                    </a:lnTo>
                    <a:cubicBezTo>
                      <a:pt x="401" y="6170"/>
                      <a:pt x="431" y="6590"/>
                      <a:pt x="501" y="6881"/>
                    </a:cubicBezTo>
                    <a:cubicBezTo>
                      <a:pt x="542" y="7031"/>
                      <a:pt x="592" y="7141"/>
                      <a:pt x="632" y="7211"/>
                    </a:cubicBezTo>
                    <a:cubicBezTo>
                      <a:pt x="672" y="7291"/>
                      <a:pt x="692" y="7331"/>
                      <a:pt x="692" y="7331"/>
                    </a:cubicBezTo>
                    <a:lnTo>
                      <a:pt x="201" y="7201"/>
                    </a:lnTo>
                    <a:cubicBezTo>
                      <a:pt x="141" y="7461"/>
                      <a:pt x="131" y="7702"/>
                      <a:pt x="141" y="7902"/>
                    </a:cubicBezTo>
                    <a:cubicBezTo>
                      <a:pt x="161" y="8102"/>
                      <a:pt x="211" y="8273"/>
                      <a:pt x="271" y="8413"/>
                    </a:cubicBezTo>
                    <a:cubicBezTo>
                      <a:pt x="291" y="8483"/>
                      <a:pt x="321" y="8543"/>
                      <a:pt x="351" y="8583"/>
                    </a:cubicBezTo>
                    <a:cubicBezTo>
                      <a:pt x="381" y="8633"/>
                      <a:pt x="411" y="8683"/>
                      <a:pt x="431" y="8713"/>
                    </a:cubicBezTo>
                    <a:cubicBezTo>
                      <a:pt x="481" y="8773"/>
                      <a:pt x="521" y="8803"/>
                      <a:pt x="521" y="8803"/>
                    </a:cubicBezTo>
                    <a:lnTo>
                      <a:pt x="21" y="8793"/>
                    </a:lnTo>
                    <a:cubicBezTo>
                      <a:pt x="1" y="8923"/>
                      <a:pt x="1" y="9054"/>
                      <a:pt x="11" y="9174"/>
                    </a:cubicBezTo>
                    <a:cubicBezTo>
                      <a:pt x="21" y="9284"/>
                      <a:pt x="41" y="9394"/>
                      <a:pt x="61" y="9494"/>
                    </a:cubicBezTo>
                    <a:cubicBezTo>
                      <a:pt x="91" y="9594"/>
                      <a:pt x="121" y="9675"/>
                      <a:pt x="161" y="9755"/>
                    </a:cubicBezTo>
                    <a:cubicBezTo>
                      <a:pt x="191" y="9835"/>
                      <a:pt x="231" y="9905"/>
                      <a:pt x="271" y="9965"/>
                    </a:cubicBezTo>
                    <a:cubicBezTo>
                      <a:pt x="351" y="10075"/>
                      <a:pt x="431" y="10155"/>
                      <a:pt x="491" y="10215"/>
                    </a:cubicBezTo>
                    <a:cubicBezTo>
                      <a:pt x="542" y="10265"/>
                      <a:pt x="582" y="10285"/>
                      <a:pt x="592" y="10295"/>
                    </a:cubicBezTo>
                    <a:lnTo>
                      <a:pt x="91" y="10385"/>
                    </a:lnTo>
                    <a:cubicBezTo>
                      <a:pt x="111" y="10906"/>
                      <a:pt x="281" y="11267"/>
                      <a:pt x="441" y="11487"/>
                    </a:cubicBezTo>
                    <a:cubicBezTo>
                      <a:pt x="602" y="11717"/>
                      <a:pt x="752" y="11807"/>
                      <a:pt x="762" y="11817"/>
                    </a:cubicBezTo>
                    <a:lnTo>
                      <a:pt x="261" y="11918"/>
                    </a:lnTo>
                    <a:cubicBezTo>
                      <a:pt x="291" y="12438"/>
                      <a:pt x="461" y="12789"/>
                      <a:pt x="632" y="13019"/>
                    </a:cubicBezTo>
                    <a:cubicBezTo>
                      <a:pt x="652" y="13049"/>
                      <a:pt x="682" y="13099"/>
                      <a:pt x="722" y="13159"/>
                    </a:cubicBezTo>
                    <a:cubicBezTo>
                      <a:pt x="1052" y="13710"/>
                      <a:pt x="1242" y="14331"/>
                      <a:pt x="1283" y="14972"/>
                    </a:cubicBezTo>
                    <a:lnTo>
                      <a:pt x="1433" y="17586"/>
                    </a:lnTo>
                    <a:lnTo>
                      <a:pt x="263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9" name="Google Shape;9949;p69"/>
              <p:cNvSpPr/>
              <p:nvPr/>
            </p:nvSpPr>
            <p:spPr>
              <a:xfrm>
                <a:off x="5178525" y="976050"/>
                <a:ext cx="70125" cy="44370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17748" extrusionOk="0">
                    <a:moveTo>
                      <a:pt x="2584" y="754"/>
                    </a:moveTo>
                    <a:lnTo>
                      <a:pt x="1523" y="16356"/>
                    </a:lnTo>
                    <a:lnTo>
                      <a:pt x="1443" y="15044"/>
                    </a:lnTo>
                    <a:cubicBezTo>
                      <a:pt x="1403" y="14393"/>
                      <a:pt x="1202" y="13752"/>
                      <a:pt x="872" y="13201"/>
                    </a:cubicBezTo>
                    <a:cubicBezTo>
                      <a:pt x="832" y="13141"/>
                      <a:pt x="802" y="13091"/>
                      <a:pt x="772" y="13051"/>
                    </a:cubicBezTo>
                    <a:cubicBezTo>
                      <a:pt x="642" y="12861"/>
                      <a:pt x="471" y="12540"/>
                      <a:pt x="431" y="12070"/>
                    </a:cubicBezTo>
                    <a:lnTo>
                      <a:pt x="862" y="11980"/>
                    </a:lnTo>
                    <a:cubicBezTo>
                      <a:pt x="892" y="11980"/>
                      <a:pt x="912" y="11950"/>
                      <a:pt x="922" y="11920"/>
                    </a:cubicBezTo>
                    <a:cubicBezTo>
                      <a:pt x="932" y="11879"/>
                      <a:pt x="912" y="11849"/>
                      <a:pt x="892" y="11829"/>
                    </a:cubicBezTo>
                    <a:cubicBezTo>
                      <a:pt x="842" y="11799"/>
                      <a:pt x="722" y="11699"/>
                      <a:pt x="591" y="11529"/>
                    </a:cubicBezTo>
                    <a:cubicBezTo>
                      <a:pt x="461" y="11339"/>
                      <a:pt x="291" y="11008"/>
                      <a:pt x="261" y="10538"/>
                    </a:cubicBezTo>
                    <a:lnTo>
                      <a:pt x="682" y="10457"/>
                    </a:lnTo>
                    <a:cubicBezTo>
                      <a:pt x="712" y="10447"/>
                      <a:pt x="742" y="10427"/>
                      <a:pt x="752" y="10387"/>
                    </a:cubicBezTo>
                    <a:cubicBezTo>
                      <a:pt x="752" y="10357"/>
                      <a:pt x="742" y="10327"/>
                      <a:pt x="712" y="10307"/>
                    </a:cubicBezTo>
                    <a:cubicBezTo>
                      <a:pt x="712" y="10297"/>
                      <a:pt x="672" y="10277"/>
                      <a:pt x="622" y="10237"/>
                    </a:cubicBezTo>
                    <a:cubicBezTo>
                      <a:pt x="551" y="10167"/>
                      <a:pt x="481" y="10087"/>
                      <a:pt x="421" y="9997"/>
                    </a:cubicBezTo>
                    <a:cubicBezTo>
                      <a:pt x="391" y="9947"/>
                      <a:pt x="351" y="9877"/>
                      <a:pt x="311" y="9807"/>
                    </a:cubicBezTo>
                    <a:cubicBezTo>
                      <a:pt x="281" y="9726"/>
                      <a:pt x="251" y="9636"/>
                      <a:pt x="221" y="9556"/>
                    </a:cubicBezTo>
                    <a:cubicBezTo>
                      <a:pt x="201" y="9456"/>
                      <a:pt x="181" y="9356"/>
                      <a:pt x="171" y="9246"/>
                    </a:cubicBezTo>
                    <a:cubicBezTo>
                      <a:pt x="171" y="9166"/>
                      <a:pt x="161" y="9066"/>
                      <a:pt x="171" y="8965"/>
                    </a:cubicBezTo>
                    <a:lnTo>
                      <a:pt x="591" y="8975"/>
                    </a:lnTo>
                    <a:lnTo>
                      <a:pt x="601" y="8975"/>
                    </a:lnTo>
                    <a:cubicBezTo>
                      <a:pt x="632" y="8975"/>
                      <a:pt x="662" y="8955"/>
                      <a:pt x="672" y="8925"/>
                    </a:cubicBezTo>
                    <a:cubicBezTo>
                      <a:pt x="692" y="8885"/>
                      <a:pt x="682" y="8855"/>
                      <a:pt x="652" y="8825"/>
                    </a:cubicBezTo>
                    <a:cubicBezTo>
                      <a:pt x="652" y="8825"/>
                      <a:pt x="622" y="8795"/>
                      <a:pt x="581" y="8745"/>
                    </a:cubicBezTo>
                    <a:cubicBezTo>
                      <a:pt x="561" y="8715"/>
                      <a:pt x="531" y="8675"/>
                      <a:pt x="501" y="8625"/>
                    </a:cubicBezTo>
                    <a:cubicBezTo>
                      <a:pt x="481" y="8585"/>
                      <a:pt x="451" y="8525"/>
                      <a:pt x="421" y="8465"/>
                    </a:cubicBezTo>
                    <a:cubicBezTo>
                      <a:pt x="361" y="8325"/>
                      <a:pt x="321" y="8154"/>
                      <a:pt x="311" y="7974"/>
                    </a:cubicBezTo>
                    <a:cubicBezTo>
                      <a:pt x="291" y="7784"/>
                      <a:pt x="301" y="7583"/>
                      <a:pt x="351" y="7393"/>
                    </a:cubicBezTo>
                    <a:lnTo>
                      <a:pt x="752" y="7493"/>
                    </a:lnTo>
                    <a:cubicBezTo>
                      <a:pt x="792" y="7493"/>
                      <a:pt x="822" y="7483"/>
                      <a:pt x="842" y="7453"/>
                    </a:cubicBezTo>
                    <a:cubicBezTo>
                      <a:pt x="862" y="7423"/>
                      <a:pt x="862" y="7383"/>
                      <a:pt x="842" y="7363"/>
                    </a:cubicBezTo>
                    <a:cubicBezTo>
                      <a:pt x="842" y="7353"/>
                      <a:pt x="812" y="7323"/>
                      <a:pt x="782" y="7253"/>
                    </a:cubicBezTo>
                    <a:cubicBezTo>
                      <a:pt x="752" y="7193"/>
                      <a:pt x="702" y="7093"/>
                      <a:pt x="662" y="6943"/>
                    </a:cubicBezTo>
                    <a:cubicBezTo>
                      <a:pt x="611" y="6742"/>
                      <a:pt x="561" y="6352"/>
                      <a:pt x="722" y="5871"/>
                    </a:cubicBezTo>
                    <a:lnTo>
                      <a:pt x="1112" y="6031"/>
                    </a:lnTo>
                    <a:cubicBezTo>
                      <a:pt x="1120" y="6034"/>
                      <a:pt x="1129" y="6035"/>
                      <a:pt x="1138" y="6035"/>
                    </a:cubicBezTo>
                    <a:cubicBezTo>
                      <a:pt x="1162" y="6035"/>
                      <a:pt x="1188" y="6026"/>
                      <a:pt x="1202" y="6011"/>
                    </a:cubicBezTo>
                    <a:cubicBezTo>
                      <a:pt x="1232" y="5981"/>
                      <a:pt x="1232" y="5941"/>
                      <a:pt x="1212" y="5911"/>
                    </a:cubicBezTo>
                    <a:cubicBezTo>
                      <a:pt x="1212" y="5911"/>
                      <a:pt x="1192" y="5871"/>
                      <a:pt x="1162" y="5801"/>
                    </a:cubicBezTo>
                    <a:cubicBezTo>
                      <a:pt x="1142" y="5731"/>
                      <a:pt x="1102" y="5611"/>
                      <a:pt x="1082" y="5471"/>
                    </a:cubicBezTo>
                    <a:cubicBezTo>
                      <a:pt x="1042" y="5220"/>
                      <a:pt x="1032" y="4850"/>
                      <a:pt x="1202" y="4409"/>
                    </a:cubicBezTo>
                    <a:lnTo>
                      <a:pt x="1583" y="4599"/>
                    </a:lnTo>
                    <a:cubicBezTo>
                      <a:pt x="1593" y="4606"/>
                      <a:pt x="1605" y="4610"/>
                      <a:pt x="1618" y="4610"/>
                    </a:cubicBezTo>
                    <a:cubicBezTo>
                      <a:pt x="1640" y="4610"/>
                      <a:pt x="1664" y="4599"/>
                      <a:pt x="1683" y="4579"/>
                    </a:cubicBezTo>
                    <a:cubicBezTo>
                      <a:pt x="1703" y="4559"/>
                      <a:pt x="1713" y="4519"/>
                      <a:pt x="1693" y="4489"/>
                    </a:cubicBezTo>
                    <a:cubicBezTo>
                      <a:pt x="1693" y="4489"/>
                      <a:pt x="1613" y="4309"/>
                      <a:pt x="1583" y="4029"/>
                    </a:cubicBezTo>
                    <a:cubicBezTo>
                      <a:pt x="1553" y="3788"/>
                      <a:pt x="1553" y="3408"/>
                      <a:pt x="1723" y="2977"/>
                    </a:cubicBezTo>
                    <a:lnTo>
                      <a:pt x="2114" y="3167"/>
                    </a:lnTo>
                    <a:cubicBezTo>
                      <a:pt x="2125" y="3171"/>
                      <a:pt x="2136" y="3173"/>
                      <a:pt x="2147" y="3173"/>
                    </a:cubicBezTo>
                    <a:cubicBezTo>
                      <a:pt x="2166" y="3173"/>
                      <a:pt x="2185" y="3166"/>
                      <a:pt x="2204" y="3147"/>
                    </a:cubicBezTo>
                    <a:cubicBezTo>
                      <a:pt x="2234" y="3127"/>
                      <a:pt x="2234" y="3087"/>
                      <a:pt x="2224" y="3057"/>
                    </a:cubicBezTo>
                    <a:cubicBezTo>
                      <a:pt x="2224" y="3057"/>
                      <a:pt x="2134" y="2877"/>
                      <a:pt x="2094" y="2597"/>
                    </a:cubicBezTo>
                    <a:cubicBezTo>
                      <a:pt x="2074" y="2426"/>
                      <a:pt x="2354" y="1475"/>
                      <a:pt x="2584" y="754"/>
                    </a:cubicBezTo>
                    <a:close/>
                    <a:moveTo>
                      <a:pt x="2710" y="0"/>
                    </a:moveTo>
                    <a:cubicBezTo>
                      <a:pt x="2672" y="0"/>
                      <a:pt x="2643" y="20"/>
                      <a:pt x="2634" y="53"/>
                    </a:cubicBezTo>
                    <a:cubicBezTo>
                      <a:pt x="2624" y="83"/>
                      <a:pt x="1883" y="2296"/>
                      <a:pt x="1933" y="2617"/>
                    </a:cubicBezTo>
                    <a:cubicBezTo>
                      <a:pt x="1953" y="2747"/>
                      <a:pt x="1973" y="2847"/>
                      <a:pt x="1993" y="2927"/>
                    </a:cubicBezTo>
                    <a:lnTo>
                      <a:pt x="1723" y="2797"/>
                    </a:lnTo>
                    <a:cubicBezTo>
                      <a:pt x="1709" y="2790"/>
                      <a:pt x="1690" y="2783"/>
                      <a:pt x="1673" y="2783"/>
                    </a:cubicBezTo>
                    <a:cubicBezTo>
                      <a:pt x="1666" y="2783"/>
                      <a:pt x="1659" y="2784"/>
                      <a:pt x="1653" y="2787"/>
                    </a:cubicBezTo>
                    <a:cubicBezTo>
                      <a:pt x="1633" y="2797"/>
                      <a:pt x="1613" y="2817"/>
                      <a:pt x="1603" y="2837"/>
                    </a:cubicBezTo>
                    <a:cubicBezTo>
                      <a:pt x="1393" y="3328"/>
                      <a:pt x="1383" y="3768"/>
                      <a:pt x="1413" y="4049"/>
                    </a:cubicBezTo>
                    <a:cubicBezTo>
                      <a:pt x="1433" y="4169"/>
                      <a:pt x="1453" y="4279"/>
                      <a:pt x="1473" y="4359"/>
                    </a:cubicBezTo>
                    <a:lnTo>
                      <a:pt x="1202" y="4219"/>
                    </a:lnTo>
                    <a:cubicBezTo>
                      <a:pt x="1192" y="4214"/>
                      <a:pt x="1180" y="4211"/>
                      <a:pt x="1167" y="4211"/>
                    </a:cubicBezTo>
                    <a:cubicBezTo>
                      <a:pt x="1155" y="4211"/>
                      <a:pt x="1142" y="4214"/>
                      <a:pt x="1132" y="4219"/>
                    </a:cubicBezTo>
                    <a:cubicBezTo>
                      <a:pt x="1112" y="4229"/>
                      <a:pt x="1092" y="4239"/>
                      <a:pt x="1082" y="4259"/>
                    </a:cubicBezTo>
                    <a:cubicBezTo>
                      <a:pt x="862" y="4770"/>
                      <a:pt x="872" y="5210"/>
                      <a:pt x="912" y="5501"/>
                    </a:cubicBezTo>
                    <a:cubicBezTo>
                      <a:pt x="932" y="5601"/>
                      <a:pt x="952" y="5701"/>
                      <a:pt x="992" y="5801"/>
                    </a:cubicBezTo>
                    <a:lnTo>
                      <a:pt x="702" y="5681"/>
                    </a:lnTo>
                    <a:cubicBezTo>
                      <a:pt x="692" y="5676"/>
                      <a:pt x="679" y="5673"/>
                      <a:pt x="667" y="5673"/>
                    </a:cubicBezTo>
                    <a:cubicBezTo>
                      <a:pt x="654" y="5673"/>
                      <a:pt x="642" y="5676"/>
                      <a:pt x="632" y="5681"/>
                    </a:cubicBezTo>
                    <a:cubicBezTo>
                      <a:pt x="611" y="5691"/>
                      <a:pt x="601" y="5711"/>
                      <a:pt x="591" y="5731"/>
                    </a:cubicBezTo>
                    <a:cubicBezTo>
                      <a:pt x="381" y="6292"/>
                      <a:pt x="441" y="6762"/>
                      <a:pt x="501" y="6983"/>
                    </a:cubicBezTo>
                    <a:cubicBezTo>
                      <a:pt x="541" y="7113"/>
                      <a:pt x="571" y="7213"/>
                      <a:pt x="611" y="7283"/>
                    </a:cubicBezTo>
                    <a:lnTo>
                      <a:pt x="301" y="7203"/>
                    </a:lnTo>
                    <a:cubicBezTo>
                      <a:pt x="296" y="7202"/>
                      <a:pt x="291" y="7201"/>
                      <a:pt x="285" y="7201"/>
                    </a:cubicBezTo>
                    <a:cubicBezTo>
                      <a:pt x="251" y="7201"/>
                      <a:pt x="218" y="7228"/>
                      <a:pt x="201" y="7263"/>
                    </a:cubicBezTo>
                    <a:cubicBezTo>
                      <a:pt x="141" y="7503"/>
                      <a:pt x="121" y="7754"/>
                      <a:pt x="141" y="7994"/>
                    </a:cubicBezTo>
                    <a:cubicBezTo>
                      <a:pt x="161" y="8194"/>
                      <a:pt x="201" y="8375"/>
                      <a:pt x="271" y="8525"/>
                    </a:cubicBezTo>
                    <a:cubicBezTo>
                      <a:pt x="301" y="8605"/>
                      <a:pt x="331" y="8665"/>
                      <a:pt x="361" y="8715"/>
                    </a:cubicBezTo>
                    <a:cubicBezTo>
                      <a:pt x="381" y="8745"/>
                      <a:pt x="401" y="8775"/>
                      <a:pt x="421" y="8805"/>
                    </a:cubicBezTo>
                    <a:lnTo>
                      <a:pt x="101" y="8795"/>
                    </a:lnTo>
                    <a:cubicBezTo>
                      <a:pt x="95" y="8794"/>
                      <a:pt x="90" y="8794"/>
                      <a:pt x="86" y="8794"/>
                    </a:cubicBezTo>
                    <a:cubicBezTo>
                      <a:pt x="45" y="8794"/>
                      <a:pt x="20" y="8829"/>
                      <a:pt x="11" y="8865"/>
                    </a:cubicBezTo>
                    <a:cubicBezTo>
                      <a:pt x="1" y="9015"/>
                      <a:pt x="1" y="9156"/>
                      <a:pt x="11" y="9256"/>
                    </a:cubicBezTo>
                    <a:cubicBezTo>
                      <a:pt x="21" y="9376"/>
                      <a:pt x="41" y="9486"/>
                      <a:pt x="61" y="9596"/>
                    </a:cubicBezTo>
                    <a:cubicBezTo>
                      <a:pt x="91" y="9696"/>
                      <a:pt x="121" y="9787"/>
                      <a:pt x="161" y="9877"/>
                    </a:cubicBezTo>
                    <a:cubicBezTo>
                      <a:pt x="201" y="9957"/>
                      <a:pt x="241" y="10027"/>
                      <a:pt x="281" y="10087"/>
                    </a:cubicBezTo>
                    <a:cubicBezTo>
                      <a:pt x="341" y="10177"/>
                      <a:pt x="401" y="10257"/>
                      <a:pt x="481" y="10327"/>
                    </a:cubicBezTo>
                    <a:lnTo>
                      <a:pt x="151" y="10387"/>
                    </a:lnTo>
                    <a:cubicBezTo>
                      <a:pt x="111" y="10397"/>
                      <a:pt x="81" y="10427"/>
                      <a:pt x="81" y="10478"/>
                    </a:cubicBezTo>
                    <a:cubicBezTo>
                      <a:pt x="111" y="11028"/>
                      <a:pt x="301" y="11399"/>
                      <a:pt x="461" y="11619"/>
                    </a:cubicBezTo>
                    <a:cubicBezTo>
                      <a:pt x="531" y="11719"/>
                      <a:pt x="591" y="11799"/>
                      <a:pt x="652" y="11849"/>
                    </a:cubicBezTo>
                    <a:lnTo>
                      <a:pt x="331" y="11920"/>
                    </a:lnTo>
                    <a:cubicBezTo>
                      <a:pt x="291" y="11930"/>
                      <a:pt x="261" y="11960"/>
                      <a:pt x="261" y="12000"/>
                    </a:cubicBezTo>
                    <a:cubicBezTo>
                      <a:pt x="291" y="12560"/>
                      <a:pt x="481" y="12931"/>
                      <a:pt x="642" y="13151"/>
                    </a:cubicBezTo>
                    <a:cubicBezTo>
                      <a:pt x="662" y="13181"/>
                      <a:pt x="692" y="13231"/>
                      <a:pt x="732" y="13281"/>
                    </a:cubicBezTo>
                    <a:cubicBezTo>
                      <a:pt x="1052" y="13812"/>
                      <a:pt x="1232" y="14423"/>
                      <a:pt x="1272" y="15054"/>
                    </a:cubicBezTo>
                    <a:lnTo>
                      <a:pt x="1433" y="17668"/>
                    </a:lnTo>
                    <a:cubicBezTo>
                      <a:pt x="1433" y="17718"/>
                      <a:pt x="1473" y="17748"/>
                      <a:pt x="1513" y="17748"/>
                    </a:cubicBezTo>
                    <a:cubicBezTo>
                      <a:pt x="1563" y="17748"/>
                      <a:pt x="1593" y="17718"/>
                      <a:pt x="1603" y="17668"/>
                    </a:cubicBezTo>
                    <a:lnTo>
                      <a:pt x="2795" y="93"/>
                    </a:lnTo>
                    <a:cubicBezTo>
                      <a:pt x="2805" y="43"/>
                      <a:pt x="2775" y="13"/>
                      <a:pt x="2734" y="3"/>
                    </a:cubicBezTo>
                    <a:cubicBezTo>
                      <a:pt x="2726" y="1"/>
                      <a:pt x="2718" y="0"/>
                      <a:pt x="27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0" name="Google Shape;9950;p69"/>
              <p:cNvSpPr/>
              <p:nvPr/>
            </p:nvSpPr>
            <p:spPr>
              <a:xfrm>
                <a:off x="5214075" y="1119275"/>
                <a:ext cx="230350" cy="3004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19" extrusionOk="0">
                    <a:moveTo>
                      <a:pt x="8773" y="663"/>
                    </a:moveTo>
                    <a:cubicBezTo>
                      <a:pt x="8503" y="1274"/>
                      <a:pt x="8202" y="1925"/>
                      <a:pt x="8102" y="2015"/>
                    </a:cubicBezTo>
                    <a:cubicBezTo>
                      <a:pt x="7922" y="2165"/>
                      <a:pt x="7772" y="2235"/>
                      <a:pt x="7772" y="2235"/>
                    </a:cubicBezTo>
                    <a:cubicBezTo>
                      <a:pt x="7741" y="2245"/>
                      <a:pt x="7721" y="2275"/>
                      <a:pt x="7721" y="2315"/>
                    </a:cubicBezTo>
                    <a:cubicBezTo>
                      <a:pt x="7721" y="2345"/>
                      <a:pt x="7751" y="2375"/>
                      <a:pt x="7782" y="2385"/>
                    </a:cubicBezTo>
                    <a:lnTo>
                      <a:pt x="8122" y="2475"/>
                    </a:lnTo>
                    <a:cubicBezTo>
                      <a:pt x="7992" y="2836"/>
                      <a:pt x="7782" y="3076"/>
                      <a:pt x="7631" y="3206"/>
                    </a:cubicBezTo>
                    <a:cubicBezTo>
                      <a:pt x="7461" y="3367"/>
                      <a:pt x="7311" y="3437"/>
                      <a:pt x="7311" y="3437"/>
                    </a:cubicBezTo>
                    <a:cubicBezTo>
                      <a:pt x="7281" y="3447"/>
                      <a:pt x="7251" y="3487"/>
                      <a:pt x="7261" y="3517"/>
                    </a:cubicBezTo>
                    <a:cubicBezTo>
                      <a:pt x="7261" y="3557"/>
                      <a:pt x="7281" y="3587"/>
                      <a:pt x="7321" y="3597"/>
                    </a:cubicBezTo>
                    <a:lnTo>
                      <a:pt x="7651" y="3677"/>
                    </a:lnTo>
                    <a:cubicBezTo>
                      <a:pt x="7521" y="4048"/>
                      <a:pt x="7311" y="4278"/>
                      <a:pt x="7151" y="4408"/>
                    </a:cubicBezTo>
                    <a:cubicBezTo>
                      <a:pt x="7061" y="4488"/>
                      <a:pt x="6970" y="4538"/>
                      <a:pt x="6920" y="4568"/>
                    </a:cubicBezTo>
                    <a:cubicBezTo>
                      <a:pt x="6860" y="4598"/>
                      <a:pt x="6830" y="4608"/>
                      <a:pt x="6820" y="4608"/>
                    </a:cubicBezTo>
                    <a:cubicBezTo>
                      <a:pt x="6790" y="4618"/>
                      <a:pt x="6770" y="4658"/>
                      <a:pt x="6770" y="4688"/>
                    </a:cubicBezTo>
                    <a:cubicBezTo>
                      <a:pt x="6770" y="4728"/>
                      <a:pt x="6790" y="4759"/>
                      <a:pt x="6820" y="4769"/>
                    </a:cubicBezTo>
                    <a:lnTo>
                      <a:pt x="7151" y="4879"/>
                    </a:lnTo>
                    <a:cubicBezTo>
                      <a:pt x="6980" y="5259"/>
                      <a:pt x="6740" y="5480"/>
                      <a:pt x="6600" y="5570"/>
                    </a:cubicBezTo>
                    <a:cubicBezTo>
                      <a:pt x="6490" y="5650"/>
                      <a:pt x="6400" y="5690"/>
                      <a:pt x="6350" y="5710"/>
                    </a:cubicBezTo>
                    <a:cubicBezTo>
                      <a:pt x="6289" y="5730"/>
                      <a:pt x="6259" y="5740"/>
                      <a:pt x="6259" y="5740"/>
                    </a:cubicBezTo>
                    <a:cubicBezTo>
                      <a:pt x="6219" y="5750"/>
                      <a:pt x="6199" y="5770"/>
                      <a:pt x="6189" y="5810"/>
                    </a:cubicBezTo>
                    <a:cubicBezTo>
                      <a:pt x="6189" y="5840"/>
                      <a:pt x="6209" y="5880"/>
                      <a:pt x="6239" y="5890"/>
                    </a:cubicBezTo>
                    <a:lnTo>
                      <a:pt x="6540" y="6050"/>
                    </a:lnTo>
                    <a:cubicBezTo>
                      <a:pt x="6460" y="6191"/>
                      <a:pt x="6360" y="6321"/>
                      <a:pt x="6249" y="6431"/>
                    </a:cubicBezTo>
                    <a:cubicBezTo>
                      <a:pt x="6139" y="6531"/>
                      <a:pt x="6019" y="6621"/>
                      <a:pt x="5909" y="6671"/>
                    </a:cubicBezTo>
                    <a:cubicBezTo>
                      <a:pt x="5859" y="6701"/>
                      <a:pt x="5809" y="6721"/>
                      <a:pt x="5769" y="6731"/>
                    </a:cubicBezTo>
                    <a:cubicBezTo>
                      <a:pt x="5719" y="6751"/>
                      <a:pt x="5679" y="6761"/>
                      <a:pt x="5649" y="6761"/>
                    </a:cubicBezTo>
                    <a:cubicBezTo>
                      <a:pt x="5598" y="6771"/>
                      <a:pt x="5558" y="6781"/>
                      <a:pt x="5558" y="6781"/>
                    </a:cubicBezTo>
                    <a:cubicBezTo>
                      <a:pt x="5528" y="6781"/>
                      <a:pt x="5498" y="6801"/>
                      <a:pt x="5478" y="6831"/>
                    </a:cubicBezTo>
                    <a:cubicBezTo>
                      <a:pt x="5468" y="6861"/>
                      <a:pt x="5478" y="6902"/>
                      <a:pt x="5508" y="6922"/>
                    </a:cubicBezTo>
                    <a:lnTo>
                      <a:pt x="5779" y="7142"/>
                    </a:lnTo>
                    <a:cubicBezTo>
                      <a:pt x="5729" y="7212"/>
                      <a:pt x="5669" y="7262"/>
                      <a:pt x="5629" y="7312"/>
                    </a:cubicBezTo>
                    <a:cubicBezTo>
                      <a:pt x="5568" y="7372"/>
                      <a:pt x="5498" y="7432"/>
                      <a:pt x="5428" y="7482"/>
                    </a:cubicBezTo>
                    <a:cubicBezTo>
                      <a:pt x="5358" y="7522"/>
                      <a:pt x="5298" y="7552"/>
                      <a:pt x="5228" y="7592"/>
                    </a:cubicBezTo>
                    <a:cubicBezTo>
                      <a:pt x="5168" y="7623"/>
                      <a:pt x="5108" y="7633"/>
                      <a:pt x="5058" y="7653"/>
                    </a:cubicBezTo>
                    <a:cubicBezTo>
                      <a:pt x="4968" y="7673"/>
                      <a:pt x="4887" y="7683"/>
                      <a:pt x="4797" y="7693"/>
                    </a:cubicBezTo>
                    <a:cubicBezTo>
                      <a:pt x="4747" y="7693"/>
                      <a:pt x="4717" y="7683"/>
                      <a:pt x="4697" y="7683"/>
                    </a:cubicBezTo>
                    <a:cubicBezTo>
                      <a:pt x="4667" y="7683"/>
                      <a:pt x="4637" y="7703"/>
                      <a:pt x="4617" y="7733"/>
                    </a:cubicBezTo>
                    <a:cubicBezTo>
                      <a:pt x="4607" y="7763"/>
                      <a:pt x="4607" y="7793"/>
                      <a:pt x="4627" y="7823"/>
                    </a:cubicBezTo>
                    <a:lnTo>
                      <a:pt x="4847" y="8103"/>
                    </a:lnTo>
                    <a:cubicBezTo>
                      <a:pt x="4567" y="8374"/>
                      <a:pt x="4287" y="8484"/>
                      <a:pt x="4096" y="8524"/>
                    </a:cubicBezTo>
                    <a:cubicBezTo>
                      <a:pt x="3984" y="8553"/>
                      <a:pt x="3892" y="8562"/>
                      <a:pt x="3828" y="8562"/>
                    </a:cubicBezTo>
                    <a:cubicBezTo>
                      <a:pt x="3784" y="8562"/>
                      <a:pt x="3752" y="8558"/>
                      <a:pt x="3736" y="8554"/>
                    </a:cubicBezTo>
                    <a:cubicBezTo>
                      <a:pt x="3706" y="8554"/>
                      <a:pt x="3676" y="8574"/>
                      <a:pt x="3656" y="8604"/>
                    </a:cubicBezTo>
                    <a:cubicBezTo>
                      <a:pt x="3646" y="8624"/>
                      <a:pt x="3646" y="8664"/>
                      <a:pt x="3666" y="8694"/>
                    </a:cubicBezTo>
                    <a:lnTo>
                      <a:pt x="3876" y="8974"/>
                    </a:lnTo>
                    <a:cubicBezTo>
                      <a:pt x="3596" y="9245"/>
                      <a:pt x="3315" y="9355"/>
                      <a:pt x="3135" y="9395"/>
                    </a:cubicBezTo>
                    <a:cubicBezTo>
                      <a:pt x="3105" y="9405"/>
                      <a:pt x="3065" y="9415"/>
                      <a:pt x="3025" y="9425"/>
                    </a:cubicBezTo>
                    <a:cubicBezTo>
                      <a:pt x="2474" y="9595"/>
                      <a:pt x="1973" y="9896"/>
                      <a:pt x="1563" y="10316"/>
                    </a:cubicBezTo>
                    <a:lnTo>
                      <a:pt x="972" y="10927"/>
                    </a:lnTo>
                    <a:lnTo>
                      <a:pt x="8773" y="663"/>
                    </a:lnTo>
                    <a:close/>
                    <a:moveTo>
                      <a:pt x="9122" y="1"/>
                    </a:moveTo>
                    <a:cubicBezTo>
                      <a:pt x="9098" y="1"/>
                      <a:pt x="9072" y="10"/>
                      <a:pt x="9053" y="22"/>
                    </a:cubicBezTo>
                    <a:lnTo>
                      <a:pt x="31" y="11888"/>
                    </a:lnTo>
                    <a:cubicBezTo>
                      <a:pt x="1" y="11919"/>
                      <a:pt x="1" y="11969"/>
                      <a:pt x="41" y="11999"/>
                    </a:cubicBezTo>
                    <a:cubicBezTo>
                      <a:pt x="51" y="12009"/>
                      <a:pt x="71" y="12019"/>
                      <a:pt x="91" y="12019"/>
                    </a:cubicBezTo>
                    <a:cubicBezTo>
                      <a:pt x="111" y="12019"/>
                      <a:pt x="141" y="12009"/>
                      <a:pt x="151" y="11989"/>
                    </a:cubicBezTo>
                    <a:lnTo>
                      <a:pt x="1683" y="10426"/>
                    </a:lnTo>
                    <a:cubicBezTo>
                      <a:pt x="2074" y="10036"/>
                      <a:pt x="2554" y="9745"/>
                      <a:pt x="3065" y="9585"/>
                    </a:cubicBezTo>
                    <a:cubicBezTo>
                      <a:pt x="3105" y="9575"/>
                      <a:pt x="3145" y="9565"/>
                      <a:pt x="3165" y="9565"/>
                    </a:cubicBezTo>
                    <a:cubicBezTo>
                      <a:pt x="3385" y="9505"/>
                      <a:pt x="3726" y="9375"/>
                      <a:pt x="4056" y="9034"/>
                    </a:cubicBezTo>
                    <a:cubicBezTo>
                      <a:pt x="4076" y="9004"/>
                      <a:pt x="4086" y="8964"/>
                      <a:pt x="4056" y="8934"/>
                    </a:cubicBezTo>
                    <a:lnTo>
                      <a:pt x="3906" y="8724"/>
                    </a:lnTo>
                    <a:cubicBezTo>
                      <a:pt x="3966" y="8724"/>
                      <a:pt x="4046" y="8714"/>
                      <a:pt x="4136" y="8694"/>
                    </a:cubicBezTo>
                    <a:cubicBezTo>
                      <a:pt x="4357" y="8634"/>
                      <a:pt x="4687" y="8504"/>
                      <a:pt x="5018" y="8163"/>
                    </a:cubicBezTo>
                    <a:cubicBezTo>
                      <a:pt x="5048" y="8133"/>
                      <a:pt x="5048" y="8083"/>
                      <a:pt x="5018" y="8053"/>
                    </a:cubicBezTo>
                    <a:lnTo>
                      <a:pt x="4867" y="7853"/>
                    </a:lnTo>
                    <a:cubicBezTo>
                      <a:pt x="4948" y="7843"/>
                      <a:pt x="5018" y="7833"/>
                      <a:pt x="5098" y="7813"/>
                    </a:cubicBezTo>
                    <a:cubicBezTo>
                      <a:pt x="5148" y="7793"/>
                      <a:pt x="5228" y="7773"/>
                      <a:pt x="5298" y="7743"/>
                    </a:cubicBezTo>
                    <a:cubicBezTo>
                      <a:pt x="5378" y="7703"/>
                      <a:pt x="5448" y="7663"/>
                      <a:pt x="5518" y="7623"/>
                    </a:cubicBezTo>
                    <a:cubicBezTo>
                      <a:pt x="5598" y="7562"/>
                      <a:pt x="5679" y="7502"/>
                      <a:pt x="5739" y="7432"/>
                    </a:cubicBezTo>
                    <a:cubicBezTo>
                      <a:pt x="5809" y="7362"/>
                      <a:pt x="5889" y="7282"/>
                      <a:pt x="5959" y="7182"/>
                    </a:cubicBezTo>
                    <a:cubicBezTo>
                      <a:pt x="5979" y="7142"/>
                      <a:pt x="5979" y="7092"/>
                      <a:pt x="5939" y="7072"/>
                    </a:cubicBezTo>
                    <a:lnTo>
                      <a:pt x="5759" y="6912"/>
                    </a:lnTo>
                    <a:cubicBezTo>
                      <a:pt x="5769" y="6902"/>
                      <a:pt x="5799" y="6902"/>
                      <a:pt x="5819" y="6892"/>
                    </a:cubicBezTo>
                    <a:cubicBezTo>
                      <a:pt x="5869" y="6871"/>
                      <a:pt x="5919" y="6851"/>
                      <a:pt x="5979" y="6821"/>
                    </a:cubicBezTo>
                    <a:cubicBezTo>
                      <a:pt x="6109" y="6761"/>
                      <a:pt x="6239" y="6671"/>
                      <a:pt x="6360" y="6551"/>
                    </a:cubicBezTo>
                    <a:cubicBezTo>
                      <a:pt x="6510" y="6411"/>
                      <a:pt x="6640" y="6241"/>
                      <a:pt x="6730" y="6050"/>
                    </a:cubicBezTo>
                    <a:cubicBezTo>
                      <a:pt x="6750" y="6010"/>
                      <a:pt x="6730" y="5960"/>
                      <a:pt x="6690" y="5940"/>
                    </a:cubicBezTo>
                    <a:lnTo>
                      <a:pt x="6480" y="5830"/>
                    </a:lnTo>
                    <a:cubicBezTo>
                      <a:pt x="6540" y="5810"/>
                      <a:pt x="6610" y="5770"/>
                      <a:pt x="6690" y="5710"/>
                    </a:cubicBezTo>
                    <a:cubicBezTo>
                      <a:pt x="6860" y="5600"/>
                      <a:pt x="7161" y="5339"/>
                      <a:pt x="7341" y="4859"/>
                    </a:cubicBezTo>
                    <a:cubicBezTo>
                      <a:pt x="7351" y="4839"/>
                      <a:pt x="7341" y="4819"/>
                      <a:pt x="7331" y="4799"/>
                    </a:cubicBezTo>
                    <a:cubicBezTo>
                      <a:pt x="7331" y="4779"/>
                      <a:pt x="7311" y="4759"/>
                      <a:pt x="7291" y="4749"/>
                    </a:cubicBezTo>
                    <a:lnTo>
                      <a:pt x="7061" y="4678"/>
                    </a:lnTo>
                    <a:cubicBezTo>
                      <a:pt x="7121" y="4638"/>
                      <a:pt x="7191" y="4598"/>
                      <a:pt x="7261" y="4538"/>
                    </a:cubicBezTo>
                    <a:cubicBezTo>
                      <a:pt x="7451" y="4378"/>
                      <a:pt x="7701" y="4098"/>
                      <a:pt x="7842" y="3647"/>
                    </a:cubicBezTo>
                    <a:cubicBezTo>
                      <a:pt x="7852" y="3627"/>
                      <a:pt x="7842" y="3607"/>
                      <a:pt x="7832" y="3587"/>
                    </a:cubicBezTo>
                    <a:cubicBezTo>
                      <a:pt x="7822" y="3567"/>
                      <a:pt x="7802" y="3547"/>
                      <a:pt x="7782" y="3547"/>
                    </a:cubicBezTo>
                    <a:lnTo>
                      <a:pt x="7561" y="3487"/>
                    </a:lnTo>
                    <a:cubicBezTo>
                      <a:pt x="7611" y="3447"/>
                      <a:pt x="7681" y="3397"/>
                      <a:pt x="7741" y="3337"/>
                    </a:cubicBezTo>
                    <a:cubicBezTo>
                      <a:pt x="7922" y="3176"/>
                      <a:pt x="8162" y="2886"/>
                      <a:pt x="8302" y="2445"/>
                    </a:cubicBezTo>
                    <a:cubicBezTo>
                      <a:pt x="8312" y="2425"/>
                      <a:pt x="8312" y="2405"/>
                      <a:pt x="8302" y="2385"/>
                    </a:cubicBezTo>
                    <a:cubicBezTo>
                      <a:pt x="8292" y="2365"/>
                      <a:pt x="8272" y="2345"/>
                      <a:pt x="8252" y="2345"/>
                    </a:cubicBezTo>
                    <a:lnTo>
                      <a:pt x="8022" y="2285"/>
                    </a:lnTo>
                    <a:cubicBezTo>
                      <a:pt x="8082" y="2245"/>
                      <a:pt x="8142" y="2195"/>
                      <a:pt x="8212" y="2135"/>
                    </a:cubicBezTo>
                    <a:cubicBezTo>
                      <a:pt x="8412" y="1965"/>
                      <a:pt x="9063" y="412"/>
                      <a:pt x="9193" y="112"/>
                    </a:cubicBezTo>
                    <a:cubicBezTo>
                      <a:pt x="9214" y="72"/>
                      <a:pt x="9193" y="32"/>
                      <a:pt x="9163" y="12"/>
                    </a:cubicBezTo>
                    <a:cubicBezTo>
                      <a:pt x="9152" y="4"/>
                      <a:pt x="9138" y="1"/>
                      <a:pt x="9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1" name="Google Shape;9951;p69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cubicBezTo>
                      <a:pt x="8983" y="41"/>
                      <a:pt x="7471" y="1233"/>
                      <a:pt x="7361" y="1463"/>
                    </a:cubicBezTo>
                    <a:cubicBezTo>
                      <a:pt x="7251" y="1693"/>
                      <a:pt x="7231" y="1864"/>
                      <a:pt x="7231" y="1864"/>
                    </a:cubicBezTo>
                    <a:lnTo>
                      <a:pt x="7001" y="1493"/>
                    </a:lnTo>
                    <a:cubicBezTo>
                      <a:pt x="6650" y="1723"/>
                      <a:pt x="6440" y="2004"/>
                      <a:pt x="6330" y="2234"/>
                    </a:cubicBezTo>
                    <a:cubicBezTo>
                      <a:pt x="6219" y="2464"/>
                      <a:pt x="6189" y="2635"/>
                      <a:pt x="6189" y="2635"/>
                    </a:cubicBezTo>
                    <a:lnTo>
                      <a:pt x="5969" y="2254"/>
                    </a:lnTo>
                    <a:cubicBezTo>
                      <a:pt x="5609" y="2494"/>
                      <a:pt x="5408" y="2785"/>
                      <a:pt x="5308" y="3015"/>
                    </a:cubicBezTo>
                    <a:cubicBezTo>
                      <a:pt x="5248" y="3135"/>
                      <a:pt x="5218" y="3235"/>
                      <a:pt x="5208" y="3306"/>
                    </a:cubicBezTo>
                    <a:cubicBezTo>
                      <a:pt x="5188" y="3376"/>
                      <a:pt x="5188" y="3416"/>
                      <a:pt x="5188" y="3416"/>
                    </a:cubicBezTo>
                    <a:lnTo>
                      <a:pt x="4948" y="3065"/>
                    </a:lnTo>
                    <a:cubicBezTo>
                      <a:pt x="4587" y="3326"/>
                      <a:pt x="4407" y="3636"/>
                      <a:pt x="4327" y="3876"/>
                    </a:cubicBezTo>
                    <a:cubicBezTo>
                      <a:pt x="4287" y="3997"/>
                      <a:pt x="4267" y="4097"/>
                      <a:pt x="4257" y="4167"/>
                    </a:cubicBezTo>
                    <a:cubicBezTo>
                      <a:pt x="4247" y="4237"/>
                      <a:pt x="4257" y="4277"/>
                      <a:pt x="4257" y="4277"/>
                    </a:cubicBezTo>
                    <a:lnTo>
                      <a:pt x="3966" y="3967"/>
                    </a:lnTo>
                    <a:cubicBezTo>
                      <a:pt x="3796" y="4117"/>
                      <a:pt x="3676" y="4277"/>
                      <a:pt x="3596" y="4427"/>
                    </a:cubicBezTo>
                    <a:cubicBezTo>
                      <a:pt x="3516" y="4577"/>
                      <a:pt x="3466" y="4718"/>
                      <a:pt x="3446" y="4848"/>
                    </a:cubicBezTo>
                    <a:cubicBezTo>
                      <a:pt x="3436" y="4908"/>
                      <a:pt x="3426" y="4958"/>
                      <a:pt x="3426" y="5008"/>
                    </a:cubicBezTo>
                    <a:cubicBezTo>
                      <a:pt x="3426" y="5058"/>
                      <a:pt x="3426" y="5098"/>
                      <a:pt x="3426" y="5138"/>
                    </a:cubicBezTo>
                    <a:cubicBezTo>
                      <a:pt x="3426" y="5198"/>
                      <a:pt x="3436" y="5238"/>
                      <a:pt x="3436" y="5238"/>
                    </a:cubicBezTo>
                    <a:lnTo>
                      <a:pt x="3085" y="4998"/>
                    </a:lnTo>
                    <a:cubicBezTo>
                      <a:pt x="3015" y="5088"/>
                      <a:pt x="2955" y="5178"/>
                      <a:pt x="2915" y="5258"/>
                    </a:cubicBezTo>
                    <a:cubicBezTo>
                      <a:pt x="2865" y="5348"/>
                      <a:pt x="2825" y="5429"/>
                      <a:pt x="2795" y="5519"/>
                    </a:cubicBezTo>
                    <a:cubicBezTo>
                      <a:pt x="2775" y="5599"/>
                      <a:pt x="2755" y="5669"/>
                      <a:pt x="2745" y="5739"/>
                    </a:cubicBezTo>
                    <a:cubicBezTo>
                      <a:pt x="2725" y="5819"/>
                      <a:pt x="2725" y="5879"/>
                      <a:pt x="2725" y="5939"/>
                    </a:cubicBezTo>
                    <a:cubicBezTo>
                      <a:pt x="2725" y="6059"/>
                      <a:pt x="2745" y="6160"/>
                      <a:pt x="2765" y="6220"/>
                    </a:cubicBezTo>
                    <a:cubicBezTo>
                      <a:pt x="2775" y="6280"/>
                      <a:pt x="2795" y="6320"/>
                      <a:pt x="2795" y="6320"/>
                    </a:cubicBezTo>
                    <a:lnTo>
                      <a:pt x="2404" y="6160"/>
                    </a:lnTo>
                    <a:cubicBezTo>
                      <a:pt x="2174" y="6530"/>
                      <a:pt x="2124" y="6861"/>
                      <a:pt x="2134" y="7101"/>
                    </a:cubicBezTo>
                    <a:cubicBezTo>
                      <a:pt x="2144" y="7331"/>
                      <a:pt x="2204" y="7471"/>
                      <a:pt x="2214" y="7481"/>
                    </a:cubicBezTo>
                    <a:lnTo>
                      <a:pt x="1813" y="7321"/>
                    </a:lnTo>
                    <a:cubicBezTo>
                      <a:pt x="1593" y="7692"/>
                      <a:pt x="1543" y="8032"/>
                      <a:pt x="1553" y="8263"/>
                    </a:cubicBezTo>
                    <a:cubicBezTo>
                      <a:pt x="1553" y="8303"/>
                      <a:pt x="1553" y="8353"/>
                      <a:pt x="1553" y="8413"/>
                    </a:cubicBezTo>
                    <a:cubicBezTo>
                      <a:pt x="1533" y="8953"/>
                      <a:pt x="1383" y="9474"/>
                      <a:pt x="1112" y="9945"/>
                    </a:cubicBezTo>
                    <a:lnTo>
                      <a:pt x="1" y="11868"/>
                    </a:lnTo>
                    <a:lnTo>
                      <a:pt x="1" y="11868"/>
                    </a:lnTo>
                    <a:lnTo>
                      <a:pt x="903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2" name="Google Shape;9952;p69"/>
              <p:cNvSpPr/>
              <p:nvPr/>
            </p:nvSpPr>
            <p:spPr>
              <a:xfrm>
                <a:off x="5214075" y="1119075"/>
                <a:ext cx="230350" cy="3006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27" extrusionOk="0">
                    <a:moveTo>
                      <a:pt x="8643" y="571"/>
                    </a:moveTo>
                    <a:lnTo>
                      <a:pt x="812" y="10855"/>
                    </a:lnTo>
                    <a:lnTo>
                      <a:pt x="1272" y="10064"/>
                    </a:lnTo>
                    <a:cubicBezTo>
                      <a:pt x="1553" y="9583"/>
                      <a:pt x="1703" y="9042"/>
                      <a:pt x="1723" y="8492"/>
                    </a:cubicBezTo>
                    <a:cubicBezTo>
                      <a:pt x="1733" y="8432"/>
                      <a:pt x="1733" y="8382"/>
                      <a:pt x="1733" y="8342"/>
                    </a:cubicBezTo>
                    <a:cubicBezTo>
                      <a:pt x="1723" y="8151"/>
                      <a:pt x="1753" y="7851"/>
                      <a:pt x="1943" y="7500"/>
                    </a:cubicBezTo>
                    <a:lnTo>
                      <a:pt x="2264" y="7641"/>
                    </a:lnTo>
                    <a:cubicBezTo>
                      <a:pt x="2275" y="7643"/>
                      <a:pt x="2285" y="7644"/>
                      <a:pt x="2294" y="7644"/>
                    </a:cubicBezTo>
                    <a:cubicBezTo>
                      <a:pt x="2319" y="7644"/>
                      <a:pt x="2339" y="7635"/>
                      <a:pt x="2354" y="7621"/>
                    </a:cubicBezTo>
                    <a:cubicBezTo>
                      <a:pt x="2384" y="7590"/>
                      <a:pt x="2384" y="7560"/>
                      <a:pt x="2374" y="7530"/>
                    </a:cubicBezTo>
                    <a:cubicBezTo>
                      <a:pt x="2354" y="7480"/>
                      <a:pt x="2314" y="7360"/>
                      <a:pt x="2314" y="7180"/>
                    </a:cubicBezTo>
                    <a:cubicBezTo>
                      <a:pt x="2304" y="6980"/>
                      <a:pt x="2334" y="6689"/>
                      <a:pt x="2524" y="6339"/>
                    </a:cubicBezTo>
                    <a:lnTo>
                      <a:pt x="2855" y="6479"/>
                    </a:lnTo>
                    <a:cubicBezTo>
                      <a:pt x="2863" y="6482"/>
                      <a:pt x="2871" y="6483"/>
                      <a:pt x="2879" y="6483"/>
                    </a:cubicBezTo>
                    <a:cubicBezTo>
                      <a:pt x="2901" y="6483"/>
                      <a:pt x="2923" y="6474"/>
                      <a:pt x="2945" y="6459"/>
                    </a:cubicBezTo>
                    <a:cubicBezTo>
                      <a:pt x="2965" y="6439"/>
                      <a:pt x="2975" y="6399"/>
                      <a:pt x="2965" y="6369"/>
                    </a:cubicBezTo>
                    <a:cubicBezTo>
                      <a:pt x="2955" y="6359"/>
                      <a:pt x="2945" y="6329"/>
                      <a:pt x="2935" y="6279"/>
                    </a:cubicBezTo>
                    <a:cubicBezTo>
                      <a:pt x="2915" y="6189"/>
                      <a:pt x="2905" y="6108"/>
                      <a:pt x="2905" y="6018"/>
                    </a:cubicBezTo>
                    <a:cubicBezTo>
                      <a:pt x="2905" y="5968"/>
                      <a:pt x="2905" y="5898"/>
                      <a:pt x="2915" y="5838"/>
                    </a:cubicBezTo>
                    <a:cubicBezTo>
                      <a:pt x="2925" y="5768"/>
                      <a:pt x="2945" y="5688"/>
                      <a:pt x="2965" y="5618"/>
                    </a:cubicBezTo>
                    <a:cubicBezTo>
                      <a:pt x="2995" y="5538"/>
                      <a:pt x="3035" y="5457"/>
                      <a:pt x="3075" y="5377"/>
                    </a:cubicBezTo>
                    <a:cubicBezTo>
                      <a:pt x="3105" y="5327"/>
                      <a:pt x="3145" y="5257"/>
                      <a:pt x="3195" y="5187"/>
                    </a:cubicBezTo>
                    <a:lnTo>
                      <a:pt x="3475" y="5387"/>
                    </a:lnTo>
                    <a:cubicBezTo>
                      <a:pt x="3491" y="5397"/>
                      <a:pt x="3508" y="5402"/>
                      <a:pt x="3526" y="5402"/>
                    </a:cubicBezTo>
                    <a:cubicBezTo>
                      <a:pt x="3543" y="5402"/>
                      <a:pt x="3561" y="5397"/>
                      <a:pt x="3576" y="5387"/>
                    </a:cubicBezTo>
                    <a:cubicBezTo>
                      <a:pt x="3606" y="5367"/>
                      <a:pt x="3616" y="5337"/>
                      <a:pt x="3606" y="5297"/>
                    </a:cubicBezTo>
                    <a:cubicBezTo>
                      <a:pt x="3606" y="5297"/>
                      <a:pt x="3606" y="5267"/>
                      <a:pt x="3596" y="5207"/>
                    </a:cubicBezTo>
                    <a:cubicBezTo>
                      <a:pt x="3596" y="5177"/>
                      <a:pt x="3596" y="5137"/>
                      <a:pt x="3596" y="5087"/>
                    </a:cubicBezTo>
                    <a:cubicBezTo>
                      <a:pt x="3596" y="5047"/>
                      <a:pt x="3606" y="4997"/>
                      <a:pt x="3616" y="4937"/>
                    </a:cubicBezTo>
                    <a:cubicBezTo>
                      <a:pt x="3636" y="4807"/>
                      <a:pt x="3686" y="4676"/>
                      <a:pt x="3756" y="4546"/>
                    </a:cubicBezTo>
                    <a:cubicBezTo>
                      <a:pt x="3836" y="4406"/>
                      <a:pt x="3936" y="4276"/>
                      <a:pt x="4046" y="4166"/>
                    </a:cubicBezTo>
                    <a:lnTo>
                      <a:pt x="4277" y="4416"/>
                    </a:lnTo>
                    <a:cubicBezTo>
                      <a:pt x="4299" y="4431"/>
                      <a:pt x="4321" y="4440"/>
                      <a:pt x="4347" y="4440"/>
                    </a:cubicBezTo>
                    <a:cubicBezTo>
                      <a:pt x="4356" y="4440"/>
                      <a:pt x="4366" y="4439"/>
                      <a:pt x="4377" y="4436"/>
                    </a:cubicBezTo>
                    <a:cubicBezTo>
                      <a:pt x="4407" y="4416"/>
                      <a:pt x="4427" y="4386"/>
                      <a:pt x="4427" y="4356"/>
                    </a:cubicBezTo>
                    <a:cubicBezTo>
                      <a:pt x="4427" y="4346"/>
                      <a:pt x="4427" y="4316"/>
                      <a:pt x="4427" y="4256"/>
                    </a:cubicBezTo>
                    <a:cubicBezTo>
                      <a:pt x="4437" y="4196"/>
                      <a:pt x="4447" y="4106"/>
                      <a:pt x="4497" y="3985"/>
                    </a:cubicBezTo>
                    <a:cubicBezTo>
                      <a:pt x="4547" y="3825"/>
                      <a:pt x="4687" y="3525"/>
                      <a:pt x="5018" y="3264"/>
                    </a:cubicBezTo>
                    <a:lnTo>
                      <a:pt x="5208" y="3545"/>
                    </a:lnTo>
                    <a:cubicBezTo>
                      <a:pt x="5223" y="3567"/>
                      <a:pt x="5249" y="3579"/>
                      <a:pt x="5274" y="3579"/>
                    </a:cubicBezTo>
                    <a:cubicBezTo>
                      <a:pt x="5282" y="3579"/>
                      <a:pt x="5291" y="3577"/>
                      <a:pt x="5298" y="3575"/>
                    </a:cubicBezTo>
                    <a:cubicBezTo>
                      <a:pt x="5338" y="3565"/>
                      <a:pt x="5358" y="3535"/>
                      <a:pt x="5358" y="3505"/>
                    </a:cubicBezTo>
                    <a:cubicBezTo>
                      <a:pt x="5358" y="3505"/>
                      <a:pt x="5368" y="3465"/>
                      <a:pt x="5378" y="3405"/>
                    </a:cubicBezTo>
                    <a:cubicBezTo>
                      <a:pt x="5388" y="3345"/>
                      <a:pt x="5418" y="3244"/>
                      <a:pt x="5468" y="3134"/>
                    </a:cubicBezTo>
                    <a:cubicBezTo>
                      <a:pt x="5558" y="2944"/>
                      <a:pt x="5719" y="2684"/>
                      <a:pt x="6039" y="2453"/>
                    </a:cubicBezTo>
                    <a:lnTo>
                      <a:pt x="6209" y="2754"/>
                    </a:lnTo>
                    <a:cubicBezTo>
                      <a:pt x="6226" y="2778"/>
                      <a:pt x="6249" y="2796"/>
                      <a:pt x="6279" y="2796"/>
                    </a:cubicBezTo>
                    <a:cubicBezTo>
                      <a:pt x="6286" y="2796"/>
                      <a:pt x="6292" y="2796"/>
                      <a:pt x="6299" y="2794"/>
                    </a:cubicBezTo>
                    <a:cubicBezTo>
                      <a:pt x="6329" y="2784"/>
                      <a:pt x="6360" y="2764"/>
                      <a:pt x="6360" y="2724"/>
                    </a:cubicBezTo>
                    <a:cubicBezTo>
                      <a:pt x="6370" y="2724"/>
                      <a:pt x="6390" y="2563"/>
                      <a:pt x="6490" y="2353"/>
                    </a:cubicBezTo>
                    <a:cubicBezTo>
                      <a:pt x="6590" y="2173"/>
                      <a:pt x="6760" y="1913"/>
                      <a:pt x="7071" y="1692"/>
                    </a:cubicBezTo>
                    <a:lnTo>
                      <a:pt x="7251" y="1983"/>
                    </a:lnTo>
                    <a:cubicBezTo>
                      <a:pt x="7259" y="2007"/>
                      <a:pt x="7288" y="2025"/>
                      <a:pt x="7314" y="2025"/>
                    </a:cubicBezTo>
                    <a:cubicBezTo>
                      <a:pt x="7320" y="2025"/>
                      <a:pt x="7326" y="2024"/>
                      <a:pt x="7331" y="2023"/>
                    </a:cubicBezTo>
                    <a:cubicBezTo>
                      <a:pt x="7371" y="2023"/>
                      <a:pt x="7391" y="1993"/>
                      <a:pt x="7401" y="1953"/>
                    </a:cubicBezTo>
                    <a:cubicBezTo>
                      <a:pt x="7401" y="1953"/>
                      <a:pt x="7421" y="1792"/>
                      <a:pt x="7521" y="1582"/>
                    </a:cubicBezTo>
                    <a:cubicBezTo>
                      <a:pt x="7581" y="1462"/>
                      <a:pt x="8142" y="981"/>
                      <a:pt x="8643" y="571"/>
                    </a:cubicBezTo>
                    <a:close/>
                    <a:moveTo>
                      <a:pt x="9120" y="1"/>
                    </a:moveTo>
                    <a:cubicBezTo>
                      <a:pt x="9102" y="1"/>
                      <a:pt x="9081" y="6"/>
                      <a:pt x="9063" y="20"/>
                    </a:cubicBezTo>
                    <a:cubicBezTo>
                      <a:pt x="9053" y="30"/>
                      <a:pt x="7501" y="1252"/>
                      <a:pt x="7371" y="1502"/>
                    </a:cubicBezTo>
                    <a:cubicBezTo>
                      <a:pt x="7341" y="1592"/>
                      <a:pt x="7311" y="1662"/>
                      <a:pt x="7291" y="1732"/>
                    </a:cubicBezTo>
                    <a:lnTo>
                      <a:pt x="7171" y="1532"/>
                    </a:lnTo>
                    <a:cubicBezTo>
                      <a:pt x="7151" y="1512"/>
                      <a:pt x="7141" y="1492"/>
                      <a:pt x="7111" y="1492"/>
                    </a:cubicBezTo>
                    <a:cubicBezTo>
                      <a:pt x="7105" y="1489"/>
                      <a:pt x="7099" y="1488"/>
                      <a:pt x="7093" y="1488"/>
                    </a:cubicBezTo>
                    <a:cubicBezTo>
                      <a:pt x="7079" y="1488"/>
                      <a:pt x="7065" y="1495"/>
                      <a:pt x="7050" y="1502"/>
                    </a:cubicBezTo>
                    <a:cubicBezTo>
                      <a:pt x="6660" y="1752"/>
                      <a:pt x="6450" y="2063"/>
                      <a:pt x="6350" y="2273"/>
                    </a:cubicBezTo>
                    <a:cubicBezTo>
                      <a:pt x="6299" y="2363"/>
                      <a:pt x="6269" y="2433"/>
                      <a:pt x="6249" y="2493"/>
                    </a:cubicBezTo>
                    <a:lnTo>
                      <a:pt x="6139" y="2293"/>
                    </a:lnTo>
                    <a:cubicBezTo>
                      <a:pt x="6119" y="2273"/>
                      <a:pt x="6099" y="2263"/>
                      <a:pt x="6079" y="2253"/>
                    </a:cubicBezTo>
                    <a:cubicBezTo>
                      <a:pt x="6059" y="2253"/>
                      <a:pt x="6039" y="2253"/>
                      <a:pt x="6019" y="2263"/>
                    </a:cubicBezTo>
                    <a:cubicBezTo>
                      <a:pt x="5618" y="2523"/>
                      <a:pt x="5418" y="2844"/>
                      <a:pt x="5318" y="3064"/>
                    </a:cubicBezTo>
                    <a:cubicBezTo>
                      <a:pt x="5288" y="3134"/>
                      <a:pt x="5258" y="3214"/>
                      <a:pt x="5238" y="3284"/>
                    </a:cubicBezTo>
                    <a:lnTo>
                      <a:pt x="5098" y="3094"/>
                    </a:lnTo>
                    <a:cubicBezTo>
                      <a:pt x="5088" y="3074"/>
                      <a:pt x="5068" y="3064"/>
                      <a:pt x="5048" y="3064"/>
                    </a:cubicBezTo>
                    <a:cubicBezTo>
                      <a:pt x="5042" y="3061"/>
                      <a:pt x="5035" y="3060"/>
                      <a:pt x="5028" y="3060"/>
                    </a:cubicBezTo>
                    <a:cubicBezTo>
                      <a:pt x="5012" y="3060"/>
                      <a:pt x="4995" y="3067"/>
                      <a:pt x="4988" y="3074"/>
                    </a:cubicBezTo>
                    <a:cubicBezTo>
                      <a:pt x="4567" y="3375"/>
                      <a:pt x="4397" y="3735"/>
                      <a:pt x="4337" y="3925"/>
                    </a:cubicBezTo>
                    <a:cubicBezTo>
                      <a:pt x="4307" y="4015"/>
                      <a:pt x="4287" y="4096"/>
                      <a:pt x="4277" y="4156"/>
                    </a:cubicBezTo>
                    <a:lnTo>
                      <a:pt x="4116" y="3985"/>
                    </a:lnTo>
                    <a:cubicBezTo>
                      <a:pt x="4099" y="3968"/>
                      <a:pt x="4071" y="3957"/>
                      <a:pt x="4045" y="3957"/>
                    </a:cubicBezTo>
                    <a:cubicBezTo>
                      <a:pt x="4027" y="3957"/>
                      <a:pt x="4009" y="3963"/>
                      <a:pt x="3996" y="3975"/>
                    </a:cubicBezTo>
                    <a:cubicBezTo>
                      <a:pt x="3836" y="4126"/>
                      <a:pt x="3706" y="4286"/>
                      <a:pt x="3606" y="4466"/>
                    </a:cubicBezTo>
                    <a:cubicBezTo>
                      <a:pt x="3536" y="4616"/>
                      <a:pt x="3475" y="4767"/>
                      <a:pt x="3455" y="4907"/>
                    </a:cubicBezTo>
                    <a:cubicBezTo>
                      <a:pt x="3435" y="4977"/>
                      <a:pt x="3435" y="5037"/>
                      <a:pt x="3425" y="5087"/>
                    </a:cubicBezTo>
                    <a:cubicBezTo>
                      <a:pt x="3425" y="5107"/>
                      <a:pt x="3425" y="5127"/>
                      <a:pt x="3425" y="5147"/>
                    </a:cubicBezTo>
                    <a:lnTo>
                      <a:pt x="3225" y="5007"/>
                    </a:lnTo>
                    <a:cubicBezTo>
                      <a:pt x="3213" y="4999"/>
                      <a:pt x="3197" y="4994"/>
                      <a:pt x="3180" y="4994"/>
                    </a:cubicBezTo>
                    <a:cubicBezTo>
                      <a:pt x="3157" y="4994"/>
                      <a:pt x="3133" y="5003"/>
                      <a:pt x="3115" y="5027"/>
                    </a:cubicBezTo>
                    <a:cubicBezTo>
                      <a:pt x="3035" y="5117"/>
                      <a:pt x="2975" y="5217"/>
                      <a:pt x="2925" y="5297"/>
                    </a:cubicBezTo>
                    <a:cubicBezTo>
                      <a:pt x="2875" y="5387"/>
                      <a:pt x="2845" y="5478"/>
                      <a:pt x="2805" y="5568"/>
                    </a:cubicBezTo>
                    <a:cubicBezTo>
                      <a:pt x="2785" y="5648"/>
                      <a:pt x="2764" y="5728"/>
                      <a:pt x="2744" y="5808"/>
                    </a:cubicBezTo>
                    <a:cubicBezTo>
                      <a:pt x="2734" y="5888"/>
                      <a:pt x="2734" y="5958"/>
                      <a:pt x="2734" y="6018"/>
                    </a:cubicBezTo>
                    <a:cubicBezTo>
                      <a:pt x="2734" y="6098"/>
                      <a:pt x="2744" y="6178"/>
                      <a:pt x="2754" y="6259"/>
                    </a:cubicBezTo>
                    <a:lnTo>
                      <a:pt x="2524" y="6158"/>
                    </a:lnTo>
                    <a:cubicBezTo>
                      <a:pt x="2513" y="6153"/>
                      <a:pt x="2501" y="6150"/>
                      <a:pt x="2489" y="6150"/>
                    </a:cubicBezTo>
                    <a:cubicBezTo>
                      <a:pt x="2458" y="6150"/>
                      <a:pt x="2428" y="6167"/>
                      <a:pt x="2414" y="6189"/>
                    </a:cubicBezTo>
                    <a:cubicBezTo>
                      <a:pt x="2174" y="6599"/>
                      <a:pt x="2134" y="6960"/>
                      <a:pt x="2144" y="7180"/>
                    </a:cubicBezTo>
                    <a:cubicBezTo>
                      <a:pt x="2144" y="7270"/>
                      <a:pt x="2154" y="7350"/>
                      <a:pt x="2174" y="7420"/>
                    </a:cubicBezTo>
                    <a:lnTo>
                      <a:pt x="1933" y="7320"/>
                    </a:lnTo>
                    <a:cubicBezTo>
                      <a:pt x="1923" y="7315"/>
                      <a:pt x="1912" y="7312"/>
                      <a:pt x="1902" y="7312"/>
                    </a:cubicBezTo>
                    <a:cubicBezTo>
                      <a:pt x="1873" y="7312"/>
                      <a:pt x="1848" y="7331"/>
                      <a:pt x="1833" y="7360"/>
                    </a:cubicBezTo>
                    <a:cubicBezTo>
                      <a:pt x="1593" y="7761"/>
                      <a:pt x="1553" y="8121"/>
                      <a:pt x="1563" y="8352"/>
                    </a:cubicBezTo>
                    <a:cubicBezTo>
                      <a:pt x="1563" y="8382"/>
                      <a:pt x="1563" y="8432"/>
                      <a:pt x="1563" y="8482"/>
                    </a:cubicBezTo>
                    <a:cubicBezTo>
                      <a:pt x="1543" y="9002"/>
                      <a:pt x="1393" y="9523"/>
                      <a:pt x="1122" y="9984"/>
                    </a:cubicBezTo>
                    <a:lnTo>
                      <a:pt x="21" y="11896"/>
                    </a:lnTo>
                    <a:cubicBezTo>
                      <a:pt x="1" y="11937"/>
                      <a:pt x="11" y="11987"/>
                      <a:pt x="51" y="12017"/>
                    </a:cubicBezTo>
                    <a:cubicBezTo>
                      <a:pt x="61" y="12017"/>
                      <a:pt x="81" y="12027"/>
                      <a:pt x="91" y="12027"/>
                    </a:cubicBezTo>
                    <a:cubicBezTo>
                      <a:pt x="121" y="12027"/>
                      <a:pt x="141" y="12017"/>
                      <a:pt x="161" y="11997"/>
                    </a:cubicBezTo>
                    <a:lnTo>
                      <a:pt x="9183" y="130"/>
                    </a:lnTo>
                    <a:cubicBezTo>
                      <a:pt x="9214" y="100"/>
                      <a:pt x="9204" y="50"/>
                      <a:pt x="9173" y="20"/>
                    </a:cubicBezTo>
                    <a:cubicBezTo>
                      <a:pt x="9162" y="9"/>
                      <a:pt x="9142" y="1"/>
                      <a:pt x="9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3" name="Google Shape;9953;p69"/>
              <p:cNvSpPr/>
              <p:nvPr/>
            </p:nvSpPr>
            <p:spPr>
              <a:xfrm>
                <a:off x="5214075" y="1358075"/>
                <a:ext cx="230100" cy="71450"/>
              </a:xfrm>
              <a:custGeom>
                <a:avLst/>
                <a:gdLst/>
                <a:ahLst/>
                <a:cxnLst/>
                <a:rect l="l" t="t" r="r" b="b"/>
                <a:pathLst>
                  <a:path w="9204" h="2858" extrusionOk="0">
                    <a:moveTo>
                      <a:pt x="8462" y="334"/>
                    </a:moveTo>
                    <a:cubicBezTo>
                      <a:pt x="8062" y="544"/>
                      <a:pt x="7731" y="694"/>
                      <a:pt x="7651" y="704"/>
                    </a:cubicBezTo>
                    <a:cubicBezTo>
                      <a:pt x="7491" y="704"/>
                      <a:pt x="7371" y="684"/>
                      <a:pt x="7371" y="674"/>
                    </a:cubicBezTo>
                    <a:cubicBezTo>
                      <a:pt x="7341" y="674"/>
                      <a:pt x="7301" y="684"/>
                      <a:pt x="7281" y="714"/>
                    </a:cubicBezTo>
                    <a:cubicBezTo>
                      <a:pt x="7261" y="744"/>
                      <a:pt x="7261" y="784"/>
                      <a:pt x="7281" y="804"/>
                    </a:cubicBezTo>
                    <a:lnTo>
                      <a:pt x="7421" y="995"/>
                    </a:lnTo>
                    <a:cubicBezTo>
                      <a:pt x="7191" y="1125"/>
                      <a:pt x="6980" y="1165"/>
                      <a:pt x="6840" y="1175"/>
                    </a:cubicBezTo>
                    <a:cubicBezTo>
                      <a:pt x="6816" y="1176"/>
                      <a:pt x="6793" y="1177"/>
                      <a:pt x="6771" y="1177"/>
                    </a:cubicBezTo>
                    <a:cubicBezTo>
                      <a:pt x="6641" y="1177"/>
                      <a:pt x="6560" y="1155"/>
                      <a:pt x="6560" y="1155"/>
                    </a:cubicBezTo>
                    <a:cubicBezTo>
                      <a:pt x="6552" y="1152"/>
                      <a:pt x="6544" y="1151"/>
                      <a:pt x="6536" y="1151"/>
                    </a:cubicBezTo>
                    <a:cubicBezTo>
                      <a:pt x="6511" y="1151"/>
                      <a:pt x="6485" y="1162"/>
                      <a:pt x="6470" y="1185"/>
                    </a:cubicBezTo>
                    <a:cubicBezTo>
                      <a:pt x="6450" y="1215"/>
                      <a:pt x="6450" y="1255"/>
                      <a:pt x="6470" y="1285"/>
                    </a:cubicBezTo>
                    <a:lnTo>
                      <a:pt x="6610" y="1465"/>
                    </a:lnTo>
                    <a:cubicBezTo>
                      <a:pt x="6380" y="1605"/>
                      <a:pt x="6169" y="1636"/>
                      <a:pt x="6029" y="1636"/>
                    </a:cubicBezTo>
                    <a:cubicBezTo>
                      <a:pt x="5939" y="1636"/>
                      <a:pt x="5869" y="1636"/>
                      <a:pt x="5819" y="1625"/>
                    </a:cubicBezTo>
                    <a:cubicBezTo>
                      <a:pt x="5779" y="1615"/>
                      <a:pt x="5759" y="1605"/>
                      <a:pt x="5759" y="1605"/>
                    </a:cubicBezTo>
                    <a:cubicBezTo>
                      <a:pt x="5749" y="1603"/>
                      <a:pt x="5739" y="1602"/>
                      <a:pt x="5730" y="1602"/>
                    </a:cubicBezTo>
                    <a:cubicBezTo>
                      <a:pt x="5704" y="1602"/>
                      <a:pt x="5681" y="1613"/>
                      <a:pt x="5659" y="1636"/>
                    </a:cubicBezTo>
                    <a:cubicBezTo>
                      <a:pt x="5639" y="1656"/>
                      <a:pt x="5639" y="1696"/>
                      <a:pt x="5659" y="1726"/>
                    </a:cubicBezTo>
                    <a:lnTo>
                      <a:pt x="5779" y="1916"/>
                    </a:lnTo>
                    <a:cubicBezTo>
                      <a:pt x="5572" y="2023"/>
                      <a:pt x="5379" y="2049"/>
                      <a:pt x="5250" y="2049"/>
                    </a:cubicBezTo>
                    <a:cubicBezTo>
                      <a:pt x="5223" y="2049"/>
                      <a:pt x="5199" y="2048"/>
                      <a:pt x="5178" y="2046"/>
                    </a:cubicBezTo>
                    <a:cubicBezTo>
                      <a:pt x="5088" y="2046"/>
                      <a:pt x="5018" y="2026"/>
                      <a:pt x="4988" y="2016"/>
                    </a:cubicBezTo>
                    <a:cubicBezTo>
                      <a:pt x="4948" y="2006"/>
                      <a:pt x="4928" y="1996"/>
                      <a:pt x="4918" y="1996"/>
                    </a:cubicBezTo>
                    <a:cubicBezTo>
                      <a:pt x="4906" y="1988"/>
                      <a:pt x="4893" y="1985"/>
                      <a:pt x="4880" y="1985"/>
                    </a:cubicBezTo>
                    <a:cubicBezTo>
                      <a:pt x="4860" y="1985"/>
                      <a:pt x="4840" y="1994"/>
                      <a:pt x="4827" y="2006"/>
                    </a:cubicBezTo>
                    <a:cubicBezTo>
                      <a:pt x="4797" y="2036"/>
                      <a:pt x="4797" y="2066"/>
                      <a:pt x="4807" y="2106"/>
                    </a:cubicBezTo>
                    <a:lnTo>
                      <a:pt x="4897" y="2306"/>
                    </a:lnTo>
                    <a:cubicBezTo>
                      <a:pt x="4797" y="2346"/>
                      <a:pt x="4697" y="2377"/>
                      <a:pt x="4587" y="2387"/>
                    </a:cubicBezTo>
                    <a:cubicBezTo>
                      <a:pt x="4487" y="2387"/>
                      <a:pt x="4377" y="2387"/>
                      <a:pt x="4287" y="2367"/>
                    </a:cubicBezTo>
                    <a:cubicBezTo>
                      <a:pt x="4247" y="2357"/>
                      <a:pt x="4217" y="2346"/>
                      <a:pt x="4186" y="2336"/>
                    </a:cubicBezTo>
                    <a:cubicBezTo>
                      <a:pt x="4156" y="2326"/>
                      <a:pt x="4136" y="2316"/>
                      <a:pt x="4106" y="2306"/>
                    </a:cubicBezTo>
                    <a:cubicBezTo>
                      <a:pt x="4076" y="2286"/>
                      <a:pt x="4056" y="2276"/>
                      <a:pt x="4056" y="2266"/>
                    </a:cubicBezTo>
                    <a:cubicBezTo>
                      <a:pt x="4041" y="2256"/>
                      <a:pt x="4024" y="2251"/>
                      <a:pt x="4006" y="2251"/>
                    </a:cubicBezTo>
                    <a:cubicBezTo>
                      <a:pt x="3989" y="2251"/>
                      <a:pt x="3971" y="2256"/>
                      <a:pt x="3956" y="2266"/>
                    </a:cubicBezTo>
                    <a:cubicBezTo>
                      <a:pt x="3936" y="2286"/>
                      <a:pt x="3916" y="2316"/>
                      <a:pt x="3926" y="2357"/>
                    </a:cubicBezTo>
                    <a:lnTo>
                      <a:pt x="3976" y="2577"/>
                    </a:lnTo>
                    <a:cubicBezTo>
                      <a:pt x="3926" y="2587"/>
                      <a:pt x="3876" y="2597"/>
                      <a:pt x="3836" y="2607"/>
                    </a:cubicBezTo>
                    <a:lnTo>
                      <a:pt x="3646" y="2607"/>
                    </a:lnTo>
                    <a:cubicBezTo>
                      <a:pt x="3596" y="2597"/>
                      <a:pt x="3546" y="2597"/>
                      <a:pt x="3486" y="2577"/>
                    </a:cubicBezTo>
                    <a:cubicBezTo>
                      <a:pt x="3445" y="2567"/>
                      <a:pt x="3405" y="2557"/>
                      <a:pt x="3365" y="2537"/>
                    </a:cubicBezTo>
                    <a:cubicBezTo>
                      <a:pt x="3305" y="2517"/>
                      <a:pt x="3255" y="2487"/>
                      <a:pt x="3205" y="2447"/>
                    </a:cubicBezTo>
                    <a:cubicBezTo>
                      <a:pt x="3175" y="2427"/>
                      <a:pt x="3165" y="2407"/>
                      <a:pt x="3155" y="2397"/>
                    </a:cubicBezTo>
                    <a:cubicBezTo>
                      <a:pt x="3136" y="2384"/>
                      <a:pt x="3118" y="2376"/>
                      <a:pt x="3099" y="2376"/>
                    </a:cubicBezTo>
                    <a:cubicBezTo>
                      <a:pt x="3088" y="2376"/>
                      <a:pt x="3076" y="2379"/>
                      <a:pt x="3065" y="2387"/>
                    </a:cubicBezTo>
                    <a:cubicBezTo>
                      <a:pt x="3035" y="2397"/>
                      <a:pt x="3015" y="2427"/>
                      <a:pt x="3015" y="2457"/>
                    </a:cubicBezTo>
                    <a:lnTo>
                      <a:pt x="3015" y="2697"/>
                    </a:lnTo>
                    <a:cubicBezTo>
                      <a:pt x="2925" y="2687"/>
                      <a:pt x="2815" y="2667"/>
                      <a:pt x="2684" y="2637"/>
                    </a:cubicBezTo>
                    <a:cubicBezTo>
                      <a:pt x="2134" y="2477"/>
                      <a:pt x="1583" y="2367"/>
                      <a:pt x="1062" y="2326"/>
                    </a:cubicBezTo>
                    <a:cubicBezTo>
                      <a:pt x="942" y="2316"/>
                      <a:pt x="822" y="2306"/>
                      <a:pt x="722" y="2296"/>
                    </a:cubicBezTo>
                    <a:lnTo>
                      <a:pt x="8462" y="334"/>
                    </a:lnTo>
                    <a:close/>
                    <a:moveTo>
                      <a:pt x="9114" y="1"/>
                    </a:moveTo>
                    <a:cubicBezTo>
                      <a:pt x="9107" y="1"/>
                      <a:pt x="9100" y="2"/>
                      <a:pt x="9093" y="3"/>
                    </a:cubicBezTo>
                    <a:lnTo>
                      <a:pt x="71" y="2296"/>
                    </a:lnTo>
                    <a:cubicBezTo>
                      <a:pt x="21" y="2306"/>
                      <a:pt x="1" y="2346"/>
                      <a:pt x="11" y="2387"/>
                    </a:cubicBezTo>
                    <a:cubicBezTo>
                      <a:pt x="11" y="2430"/>
                      <a:pt x="41" y="2459"/>
                      <a:pt x="82" y="2459"/>
                    </a:cubicBezTo>
                    <a:cubicBezTo>
                      <a:pt x="88" y="2459"/>
                      <a:pt x="94" y="2458"/>
                      <a:pt x="101" y="2457"/>
                    </a:cubicBezTo>
                    <a:cubicBezTo>
                      <a:pt x="132" y="2454"/>
                      <a:pt x="176" y="2451"/>
                      <a:pt x="241" y="2451"/>
                    </a:cubicBezTo>
                    <a:cubicBezTo>
                      <a:pt x="385" y="2451"/>
                      <a:pt x="630" y="2462"/>
                      <a:pt x="1052" y="2497"/>
                    </a:cubicBezTo>
                    <a:cubicBezTo>
                      <a:pt x="1563" y="2537"/>
                      <a:pt x="2094" y="2637"/>
                      <a:pt x="2634" y="2797"/>
                    </a:cubicBezTo>
                    <a:cubicBezTo>
                      <a:pt x="2795" y="2837"/>
                      <a:pt x="2925" y="2857"/>
                      <a:pt x="3025" y="2857"/>
                    </a:cubicBezTo>
                    <a:lnTo>
                      <a:pt x="3105" y="2857"/>
                    </a:lnTo>
                    <a:cubicBezTo>
                      <a:pt x="3145" y="2847"/>
                      <a:pt x="3175" y="2817"/>
                      <a:pt x="3175" y="2777"/>
                    </a:cubicBezTo>
                    <a:lnTo>
                      <a:pt x="3175" y="2627"/>
                    </a:lnTo>
                    <a:cubicBezTo>
                      <a:pt x="3215" y="2657"/>
                      <a:pt x="3255" y="2677"/>
                      <a:pt x="3305" y="2687"/>
                    </a:cubicBezTo>
                    <a:cubicBezTo>
                      <a:pt x="3345" y="2707"/>
                      <a:pt x="3395" y="2727"/>
                      <a:pt x="3455" y="2747"/>
                    </a:cubicBezTo>
                    <a:cubicBezTo>
                      <a:pt x="3516" y="2757"/>
                      <a:pt x="3576" y="2767"/>
                      <a:pt x="3636" y="2777"/>
                    </a:cubicBezTo>
                    <a:cubicBezTo>
                      <a:pt x="3706" y="2777"/>
                      <a:pt x="3786" y="2777"/>
                      <a:pt x="3856" y="2767"/>
                    </a:cubicBezTo>
                    <a:cubicBezTo>
                      <a:pt x="3926" y="2757"/>
                      <a:pt x="4006" y="2747"/>
                      <a:pt x="4096" y="2717"/>
                    </a:cubicBezTo>
                    <a:cubicBezTo>
                      <a:pt x="4136" y="2707"/>
                      <a:pt x="4156" y="2667"/>
                      <a:pt x="4156" y="2627"/>
                    </a:cubicBezTo>
                    <a:lnTo>
                      <a:pt x="4129" y="2497"/>
                    </a:lnTo>
                    <a:lnTo>
                      <a:pt x="4129" y="2497"/>
                    </a:lnTo>
                    <a:cubicBezTo>
                      <a:pt x="4168" y="2507"/>
                      <a:pt x="4207" y="2517"/>
                      <a:pt x="4257" y="2527"/>
                    </a:cubicBezTo>
                    <a:cubicBezTo>
                      <a:pt x="4320" y="2546"/>
                      <a:pt x="4392" y="2553"/>
                      <a:pt x="4469" y="2553"/>
                    </a:cubicBezTo>
                    <a:cubicBezTo>
                      <a:pt x="4513" y="2553"/>
                      <a:pt x="4559" y="2550"/>
                      <a:pt x="4607" y="2547"/>
                    </a:cubicBezTo>
                    <a:cubicBezTo>
                      <a:pt x="4757" y="2537"/>
                      <a:pt x="4907" y="2497"/>
                      <a:pt x="5048" y="2427"/>
                    </a:cubicBezTo>
                    <a:cubicBezTo>
                      <a:pt x="5088" y="2407"/>
                      <a:pt x="5108" y="2357"/>
                      <a:pt x="5088" y="2316"/>
                    </a:cubicBezTo>
                    <a:lnTo>
                      <a:pt x="5038" y="2196"/>
                    </a:lnTo>
                    <a:lnTo>
                      <a:pt x="5038" y="2196"/>
                    </a:lnTo>
                    <a:cubicBezTo>
                      <a:pt x="5078" y="2206"/>
                      <a:pt x="5118" y="2216"/>
                      <a:pt x="5168" y="2216"/>
                    </a:cubicBezTo>
                    <a:cubicBezTo>
                      <a:pt x="5191" y="2218"/>
                      <a:pt x="5218" y="2219"/>
                      <a:pt x="5248" y="2219"/>
                    </a:cubicBezTo>
                    <a:cubicBezTo>
                      <a:pt x="5411" y="2219"/>
                      <a:pt x="5668" y="2187"/>
                      <a:pt x="5939" y="2026"/>
                    </a:cubicBezTo>
                    <a:cubicBezTo>
                      <a:pt x="5959" y="2006"/>
                      <a:pt x="5969" y="1996"/>
                      <a:pt x="5979" y="1966"/>
                    </a:cubicBezTo>
                    <a:cubicBezTo>
                      <a:pt x="5979" y="1946"/>
                      <a:pt x="5979" y="1926"/>
                      <a:pt x="5969" y="1906"/>
                    </a:cubicBezTo>
                    <a:lnTo>
                      <a:pt x="5899" y="1796"/>
                    </a:lnTo>
                    <a:lnTo>
                      <a:pt x="5899" y="1796"/>
                    </a:lnTo>
                    <a:cubicBezTo>
                      <a:pt x="5939" y="1806"/>
                      <a:pt x="5979" y="1806"/>
                      <a:pt x="6029" y="1806"/>
                    </a:cubicBezTo>
                    <a:cubicBezTo>
                      <a:pt x="6209" y="1796"/>
                      <a:pt x="6490" y="1756"/>
                      <a:pt x="6780" y="1555"/>
                    </a:cubicBezTo>
                    <a:cubicBezTo>
                      <a:pt x="6800" y="1545"/>
                      <a:pt x="6810" y="1525"/>
                      <a:pt x="6810" y="1505"/>
                    </a:cubicBezTo>
                    <a:cubicBezTo>
                      <a:pt x="6820" y="1485"/>
                      <a:pt x="6810" y="1455"/>
                      <a:pt x="6800" y="1435"/>
                    </a:cubicBezTo>
                    <a:lnTo>
                      <a:pt x="6720" y="1345"/>
                    </a:lnTo>
                    <a:cubicBezTo>
                      <a:pt x="6760" y="1345"/>
                      <a:pt x="6810" y="1345"/>
                      <a:pt x="6850" y="1335"/>
                    </a:cubicBezTo>
                    <a:cubicBezTo>
                      <a:pt x="7030" y="1325"/>
                      <a:pt x="7301" y="1275"/>
                      <a:pt x="7581" y="1085"/>
                    </a:cubicBezTo>
                    <a:cubicBezTo>
                      <a:pt x="7601" y="1075"/>
                      <a:pt x="7621" y="1055"/>
                      <a:pt x="7621" y="1035"/>
                    </a:cubicBezTo>
                    <a:cubicBezTo>
                      <a:pt x="7621" y="1005"/>
                      <a:pt x="7621" y="985"/>
                      <a:pt x="7611" y="965"/>
                    </a:cubicBezTo>
                    <a:lnTo>
                      <a:pt x="7531" y="864"/>
                    </a:lnTo>
                    <a:lnTo>
                      <a:pt x="7531" y="864"/>
                    </a:lnTo>
                    <a:cubicBezTo>
                      <a:pt x="7551" y="869"/>
                      <a:pt x="7571" y="872"/>
                      <a:pt x="7593" y="872"/>
                    </a:cubicBezTo>
                    <a:cubicBezTo>
                      <a:pt x="7614" y="872"/>
                      <a:pt x="7636" y="869"/>
                      <a:pt x="7661" y="864"/>
                    </a:cubicBezTo>
                    <a:cubicBezTo>
                      <a:pt x="7862" y="864"/>
                      <a:pt x="8943" y="274"/>
                      <a:pt x="9153" y="153"/>
                    </a:cubicBezTo>
                    <a:cubicBezTo>
                      <a:pt x="9193" y="133"/>
                      <a:pt x="9204" y="93"/>
                      <a:pt x="9193" y="63"/>
                    </a:cubicBezTo>
                    <a:cubicBezTo>
                      <a:pt x="9185" y="22"/>
                      <a:pt x="9149" y="1"/>
                      <a:pt x="91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4" name="Google Shape;9954;p69"/>
              <p:cNvSpPr/>
              <p:nvPr/>
            </p:nvSpPr>
            <p:spPr>
              <a:xfrm>
                <a:off x="5216325" y="1357375"/>
                <a:ext cx="22560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405" extrusionOk="0">
                    <a:moveTo>
                      <a:pt x="5260" y="0"/>
                    </a:moveTo>
                    <a:cubicBezTo>
                      <a:pt x="4962" y="0"/>
                      <a:pt x="4730" y="86"/>
                      <a:pt x="4587" y="181"/>
                    </a:cubicBezTo>
                    <a:cubicBezTo>
                      <a:pt x="4507" y="232"/>
                      <a:pt x="4447" y="282"/>
                      <a:pt x="4417" y="322"/>
                    </a:cubicBezTo>
                    <a:cubicBezTo>
                      <a:pt x="4377" y="352"/>
                      <a:pt x="4357" y="382"/>
                      <a:pt x="4357" y="382"/>
                    </a:cubicBezTo>
                    <a:lnTo>
                      <a:pt x="4337" y="71"/>
                    </a:lnTo>
                    <a:cubicBezTo>
                      <a:pt x="4177" y="81"/>
                      <a:pt x="4036" y="121"/>
                      <a:pt x="3916" y="161"/>
                    </a:cubicBezTo>
                    <a:cubicBezTo>
                      <a:pt x="3796" y="211"/>
                      <a:pt x="3706" y="272"/>
                      <a:pt x="3646" y="332"/>
                    </a:cubicBezTo>
                    <a:cubicBezTo>
                      <a:pt x="3606" y="362"/>
                      <a:pt x="3576" y="392"/>
                      <a:pt x="3556" y="422"/>
                    </a:cubicBezTo>
                    <a:cubicBezTo>
                      <a:pt x="3536" y="442"/>
                      <a:pt x="3516" y="472"/>
                      <a:pt x="3496" y="492"/>
                    </a:cubicBezTo>
                    <a:cubicBezTo>
                      <a:pt x="3466" y="532"/>
                      <a:pt x="3456" y="562"/>
                      <a:pt x="3456" y="562"/>
                    </a:cubicBezTo>
                    <a:lnTo>
                      <a:pt x="3365" y="262"/>
                    </a:lnTo>
                    <a:cubicBezTo>
                      <a:pt x="3285" y="282"/>
                      <a:pt x="3215" y="302"/>
                      <a:pt x="3145" y="332"/>
                    </a:cubicBezTo>
                    <a:cubicBezTo>
                      <a:pt x="3085" y="362"/>
                      <a:pt x="3025" y="392"/>
                      <a:pt x="2965" y="422"/>
                    </a:cubicBezTo>
                    <a:cubicBezTo>
                      <a:pt x="2915" y="462"/>
                      <a:pt x="2875" y="492"/>
                      <a:pt x="2835" y="532"/>
                    </a:cubicBezTo>
                    <a:cubicBezTo>
                      <a:pt x="2795" y="562"/>
                      <a:pt x="2765" y="602"/>
                      <a:pt x="2735" y="632"/>
                    </a:cubicBezTo>
                    <a:cubicBezTo>
                      <a:pt x="2685" y="702"/>
                      <a:pt x="2644" y="762"/>
                      <a:pt x="2624" y="812"/>
                    </a:cubicBezTo>
                    <a:cubicBezTo>
                      <a:pt x="2614" y="852"/>
                      <a:pt x="2604" y="882"/>
                      <a:pt x="2604" y="882"/>
                    </a:cubicBezTo>
                    <a:lnTo>
                      <a:pt x="2454" y="612"/>
                    </a:lnTo>
                    <a:cubicBezTo>
                      <a:pt x="2334" y="652"/>
                      <a:pt x="2204" y="762"/>
                      <a:pt x="2084" y="882"/>
                    </a:cubicBezTo>
                    <a:cubicBezTo>
                      <a:pt x="1703" y="1253"/>
                      <a:pt x="1293" y="1603"/>
                      <a:pt x="842" y="1894"/>
                    </a:cubicBezTo>
                    <a:cubicBezTo>
                      <a:pt x="501" y="2124"/>
                      <a:pt x="161" y="2344"/>
                      <a:pt x="1" y="2405"/>
                    </a:cubicBezTo>
                    <a:lnTo>
                      <a:pt x="9023" y="111"/>
                    </a:lnTo>
                    <a:cubicBezTo>
                      <a:pt x="9015" y="111"/>
                      <a:pt x="8952" y="111"/>
                      <a:pt x="8856" y="111"/>
                    </a:cubicBezTo>
                    <a:cubicBezTo>
                      <a:pt x="8469" y="111"/>
                      <a:pt x="7539" y="117"/>
                      <a:pt x="7411" y="181"/>
                    </a:cubicBezTo>
                    <a:cubicBezTo>
                      <a:pt x="7241" y="262"/>
                      <a:pt x="7151" y="352"/>
                      <a:pt x="7151" y="352"/>
                    </a:cubicBezTo>
                    <a:lnTo>
                      <a:pt x="7191" y="41"/>
                    </a:lnTo>
                    <a:cubicBezTo>
                      <a:pt x="7142" y="36"/>
                      <a:pt x="7095" y="34"/>
                      <a:pt x="7049" y="34"/>
                    </a:cubicBezTo>
                    <a:cubicBezTo>
                      <a:pt x="6811" y="34"/>
                      <a:pt x="6613" y="94"/>
                      <a:pt x="6470" y="161"/>
                    </a:cubicBezTo>
                    <a:cubicBezTo>
                      <a:pt x="6300" y="232"/>
                      <a:pt x="6209" y="322"/>
                      <a:pt x="6209" y="322"/>
                    </a:cubicBezTo>
                    <a:lnTo>
                      <a:pt x="6260" y="11"/>
                    </a:lnTo>
                    <a:cubicBezTo>
                      <a:pt x="6210" y="6"/>
                      <a:pt x="6162" y="4"/>
                      <a:pt x="6115" y="4"/>
                    </a:cubicBezTo>
                    <a:cubicBezTo>
                      <a:pt x="5871" y="4"/>
                      <a:pt x="5671" y="66"/>
                      <a:pt x="5528" y="141"/>
                    </a:cubicBezTo>
                    <a:cubicBezTo>
                      <a:pt x="5448" y="181"/>
                      <a:pt x="5388" y="221"/>
                      <a:pt x="5348" y="262"/>
                    </a:cubicBezTo>
                    <a:cubicBezTo>
                      <a:pt x="5298" y="292"/>
                      <a:pt x="5278" y="312"/>
                      <a:pt x="5278" y="312"/>
                    </a:cubicBezTo>
                    <a:lnTo>
                      <a:pt x="5308" y="1"/>
                    </a:lnTo>
                    <a:cubicBezTo>
                      <a:pt x="5292" y="1"/>
                      <a:pt x="5276" y="0"/>
                      <a:pt x="5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5" name="Google Shape;9955;p69"/>
              <p:cNvSpPr/>
              <p:nvPr/>
            </p:nvSpPr>
            <p:spPr>
              <a:xfrm>
                <a:off x="5213825" y="1355250"/>
                <a:ext cx="230350" cy="64250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2570" extrusionOk="0">
                    <a:moveTo>
                      <a:pt x="6259" y="166"/>
                    </a:moveTo>
                    <a:lnTo>
                      <a:pt x="6229" y="397"/>
                    </a:lnTo>
                    <a:cubicBezTo>
                      <a:pt x="6229" y="427"/>
                      <a:pt x="6239" y="467"/>
                      <a:pt x="6269" y="477"/>
                    </a:cubicBezTo>
                    <a:cubicBezTo>
                      <a:pt x="6287" y="486"/>
                      <a:pt x="6303" y="491"/>
                      <a:pt x="6318" y="491"/>
                    </a:cubicBezTo>
                    <a:cubicBezTo>
                      <a:pt x="6336" y="491"/>
                      <a:pt x="6353" y="483"/>
                      <a:pt x="6370" y="467"/>
                    </a:cubicBezTo>
                    <a:cubicBezTo>
                      <a:pt x="6370" y="467"/>
                      <a:pt x="6450" y="387"/>
                      <a:pt x="6610" y="317"/>
                    </a:cubicBezTo>
                    <a:cubicBezTo>
                      <a:pt x="6730" y="261"/>
                      <a:pt x="6911" y="205"/>
                      <a:pt x="7144" y="205"/>
                    </a:cubicBezTo>
                    <a:cubicBezTo>
                      <a:pt x="7162" y="205"/>
                      <a:pt x="7181" y="206"/>
                      <a:pt x="7201" y="206"/>
                    </a:cubicBezTo>
                    <a:lnTo>
                      <a:pt x="7171" y="427"/>
                    </a:lnTo>
                    <a:cubicBezTo>
                      <a:pt x="7161" y="467"/>
                      <a:pt x="7181" y="497"/>
                      <a:pt x="7211" y="517"/>
                    </a:cubicBezTo>
                    <a:cubicBezTo>
                      <a:pt x="7225" y="520"/>
                      <a:pt x="7239" y="523"/>
                      <a:pt x="7251" y="523"/>
                    </a:cubicBezTo>
                    <a:cubicBezTo>
                      <a:pt x="7273" y="523"/>
                      <a:pt x="7292" y="516"/>
                      <a:pt x="7311" y="497"/>
                    </a:cubicBezTo>
                    <a:cubicBezTo>
                      <a:pt x="7311" y="497"/>
                      <a:pt x="7391" y="417"/>
                      <a:pt x="7551" y="347"/>
                    </a:cubicBezTo>
                    <a:cubicBezTo>
                      <a:pt x="7611" y="317"/>
                      <a:pt x="8012" y="296"/>
                      <a:pt x="8432" y="286"/>
                    </a:cubicBezTo>
                    <a:lnTo>
                      <a:pt x="8432" y="286"/>
                    </a:lnTo>
                    <a:lnTo>
                      <a:pt x="672" y="2259"/>
                    </a:lnTo>
                    <a:cubicBezTo>
                      <a:pt x="772" y="2199"/>
                      <a:pt x="872" y="2129"/>
                      <a:pt x="992" y="2049"/>
                    </a:cubicBezTo>
                    <a:cubicBezTo>
                      <a:pt x="1433" y="1759"/>
                      <a:pt x="1853" y="1418"/>
                      <a:pt x="2244" y="1027"/>
                    </a:cubicBezTo>
                    <a:cubicBezTo>
                      <a:pt x="2344" y="927"/>
                      <a:pt x="2434" y="847"/>
                      <a:pt x="2514" y="807"/>
                    </a:cubicBezTo>
                    <a:lnTo>
                      <a:pt x="2624" y="1007"/>
                    </a:lnTo>
                    <a:cubicBezTo>
                      <a:pt x="2641" y="1032"/>
                      <a:pt x="2664" y="1050"/>
                      <a:pt x="2694" y="1050"/>
                    </a:cubicBezTo>
                    <a:cubicBezTo>
                      <a:pt x="2701" y="1050"/>
                      <a:pt x="2707" y="1049"/>
                      <a:pt x="2714" y="1048"/>
                    </a:cubicBezTo>
                    <a:cubicBezTo>
                      <a:pt x="2744" y="1048"/>
                      <a:pt x="2774" y="1027"/>
                      <a:pt x="2785" y="987"/>
                    </a:cubicBezTo>
                    <a:cubicBezTo>
                      <a:pt x="2785" y="987"/>
                      <a:pt x="2795" y="967"/>
                      <a:pt x="2805" y="927"/>
                    </a:cubicBezTo>
                    <a:cubicBezTo>
                      <a:pt x="2835" y="877"/>
                      <a:pt x="2865" y="827"/>
                      <a:pt x="2905" y="777"/>
                    </a:cubicBezTo>
                    <a:cubicBezTo>
                      <a:pt x="2925" y="747"/>
                      <a:pt x="2955" y="707"/>
                      <a:pt x="2985" y="677"/>
                    </a:cubicBezTo>
                    <a:cubicBezTo>
                      <a:pt x="3025" y="637"/>
                      <a:pt x="3075" y="607"/>
                      <a:pt x="3115" y="577"/>
                    </a:cubicBezTo>
                    <a:cubicBezTo>
                      <a:pt x="3165" y="547"/>
                      <a:pt x="3225" y="517"/>
                      <a:pt x="3275" y="497"/>
                    </a:cubicBezTo>
                    <a:cubicBezTo>
                      <a:pt x="3315" y="477"/>
                      <a:pt x="3365" y="457"/>
                      <a:pt x="3415" y="447"/>
                    </a:cubicBezTo>
                    <a:lnTo>
                      <a:pt x="3475" y="667"/>
                    </a:lnTo>
                    <a:cubicBezTo>
                      <a:pt x="3485" y="697"/>
                      <a:pt x="3516" y="727"/>
                      <a:pt x="3556" y="727"/>
                    </a:cubicBezTo>
                    <a:cubicBezTo>
                      <a:pt x="3586" y="727"/>
                      <a:pt x="3616" y="707"/>
                      <a:pt x="3636" y="677"/>
                    </a:cubicBezTo>
                    <a:cubicBezTo>
                      <a:pt x="3636" y="677"/>
                      <a:pt x="3646" y="657"/>
                      <a:pt x="3666" y="627"/>
                    </a:cubicBezTo>
                    <a:cubicBezTo>
                      <a:pt x="3676" y="607"/>
                      <a:pt x="3696" y="587"/>
                      <a:pt x="3716" y="557"/>
                    </a:cubicBezTo>
                    <a:cubicBezTo>
                      <a:pt x="3736" y="537"/>
                      <a:pt x="3766" y="507"/>
                      <a:pt x="3796" y="487"/>
                    </a:cubicBezTo>
                    <a:cubicBezTo>
                      <a:pt x="3866" y="427"/>
                      <a:pt x="3946" y="367"/>
                      <a:pt x="4046" y="327"/>
                    </a:cubicBezTo>
                    <a:cubicBezTo>
                      <a:pt x="4146" y="286"/>
                      <a:pt x="4257" y="256"/>
                      <a:pt x="4357" y="246"/>
                    </a:cubicBezTo>
                    <a:lnTo>
                      <a:pt x="4377" y="467"/>
                    </a:lnTo>
                    <a:cubicBezTo>
                      <a:pt x="4377" y="507"/>
                      <a:pt x="4407" y="537"/>
                      <a:pt x="4437" y="547"/>
                    </a:cubicBezTo>
                    <a:cubicBezTo>
                      <a:pt x="4442" y="549"/>
                      <a:pt x="4448" y="549"/>
                      <a:pt x="4454" y="549"/>
                    </a:cubicBezTo>
                    <a:cubicBezTo>
                      <a:pt x="4481" y="549"/>
                      <a:pt x="4511" y="533"/>
                      <a:pt x="4527" y="517"/>
                    </a:cubicBezTo>
                    <a:cubicBezTo>
                      <a:pt x="4527" y="507"/>
                      <a:pt x="4547" y="487"/>
                      <a:pt x="4577" y="457"/>
                    </a:cubicBezTo>
                    <a:cubicBezTo>
                      <a:pt x="4597" y="437"/>
                      <a:pt x="4647" y="387"/>
                      <a:pt x="4727" y="337"/>
                    </a:cubicBezTo>
                    <a:cubicBezTo>
                      <a:pt x="4827" y="276"/>
                      <a:pt x="5028" y="176"/>
                      <a:pt x="5318" y="166"/>
                    </a:cubicBezTo>
                    <a:lnTo>
                      <a:pt x="5318" y="166"/>
                    </a:lnTo>
                    <a:lnTo>
                      <a:pt x="5298" y="397"/>
                    </a:lnTo>
                    <a:cubicBezTo>
                      <a:pt x="5298" y="427"/>
                      <a:pt x="5318" y="467"/>
                      <a:pt x="5348" y="477"/>
                    </a:cubicBezTo>
                    <a:cubicBezTo>
                      <a:pt x="5359" y="479"/>
                      <a:pt x="5369" y="481"/>
                      <a:pt x="5378" y="481"/>
                    </a:cubicBezTo>
                    <a:cubicBezTo>
                      <a:pt x="5404" y="481"/>
                      <a:pt x="5426" y="471"/>
                      <a:pt x="5448" y="457"/>
                    </a:cubicBezTo>
                    <a:cubicBezTo>
                      <a:pt x="5448" y="457"/>
                      <a:pt x="5468" y="437"/>
                      <a:pt x="5498" y="407"/>
                    </a:cubicBezTo>
                    <a:cubicBezTo>
                      <a:pt x="5528" y="377"/>
                      <a:pt x="5588" y="337"/>
                      <a:pt x="5669" y="296"/>
                    </a:cubicBezTo>
                    <a:cubicBezTo>
                      <a:pt x="5799" y="236"/>
                      <a:pt x="5999" y="166"/>
                      <a:pt x="6259" y="166"/>
                    </a:cubicBezTo>
                    <a:close/>
                    <a:moveTo>
                      <a:pt x="6232" y="0"/>
                    </a:moveTo>
                    <a:cubicBezTo>
                      <a:pt x="5948" y="0"/>
                      <a:pt x="5727" y="77"/>
                      <a:pt x="5588" y="146"/>
                    </a:cubicBezTo>
                    <a:cubicBezTo>
                      <a:pt x="5548" y="166"/>
                      <a:pt x="5518" y="196"/>
                      <a:pt x="5478" y="216"/>
                    </a:cubicBezTo>
                    <a:lnTo>
                      <a:pt x="5488" y="86"/>
                    </a:lnTo>
                    <a:cubicBezTo>
                      <a:pt x="5488" y="66"/>
                      <a:pt x="5478" y="46"/>
                      <a:pt x="5468" y="26"/>
                    </a:cubicBezTo>
                    <a:cubicBezTo>
                      <a:pt x="5448" y="16"/>
                      <a:pt x="5428" y="6"/>
                      <a:pt x="5408" y="6"/>
                    </a:cubicBezTo>
                    <a:cubicBezTo>
                      <a:pt x="5382" y="5"/>
                      <a:pt x="5356" y="4"/>
                      <a:pt x="5330" y="4"/>
                    </a:cubicBezTo>
                    <a:cubicBezTo>
                      <a:pt x="4992" y="4"/>
                      <a:pt x="4758" y="122"/>
                      <a:pt x="4637" y="196"/>
                    </a:cubicBezTo>
                    <a:cubicBezTo>
                      <a:pt x="4597" y="226"/>
                      <a:pt x="4557" y="246"/>
                      <a:pt x="4527" y="276"/>
                    </a:cubicBezTo>
                    <a:lnTo>
                      <a:pt x="4517" y="146"/>
                    </a:lnTo>
                    <a:cubicBezTo>
                      <a:pt x="4517" y="106"/>
                      <a:pt x="4477" y="66"/>
                      <a:pt x="4437" y="66"/>
                    </a:cubicBezTo>
                    <a:cubicBezTo>
                      <a:pt x="4277" y="76"/>
                      <a:pt x="4126" y="116"/>
                      <a:pt x="3986" y="176"/>
                    </a:cubicBezTo>
                    <a:cubicBezTo>
                      <a:pt x="3866" y="226"/>
                      <a:pt x="3766" y="286"/>
                      <a:pt x="3686" y="357"/>
                    </a:cubicBezTo>
                    <a:cubicBezTo>
                      <a:pt x="3646" y="387"/>
                      <a:pt x="3616" y="417"/>
                      <a:pt x="3596" y="447"/>
                    </a:cubicBezTo>
                    <a:cubicBezTo>
                      <a:pt x="3596" y="447"/>
                      <a:pt x="3586" y="457"/>
                      <a:pt x="3586" y="457"/>
                    </a:cubicBezTo>
                    <a:lnTo>
                      <a:pt x="3546" y="327"/>
                    </a:lnTo>
                    <a:cubicBezTo>
                      <a:pt x="3537" y="292"/>
                      <a:pt x="3506" y="264"/>
                      <a:pt x="3471" y="264"/>
                    </a:cubicBezTo>
                    <a:cubicBezTo>
                      <a:pt x="3466" y="264"/>
                      <a:pt x="3461" y="265"/>
                      <a:pt x="3455" y="266"/>
                    </a:cubicBezTo>
                    <a:cubicBezTo>
                      <a:pt x="3365" y="286"/>
                      <a:pt x="3275" y="317"/>
                      <a:pt x="3215" y="337"/>
                    </a:cubicBezTo>
                    <a:cubicBezTo>
                      <a:pt x="3145" y="367"/>
                      <a:pt x="3085" y="407"/>
                      <a:pt x="3025" y="437"/>
                    </a:cubicBezTo>
                    <a:cubicBezTo>
                      <a:pt x="2975" y="477"/>
                      <a:pt x="2925" y="517"/>
                      <a:pt x="2875" y="557"/>
                    </a:cubicBezTo>
                    <a:cubicBezTo>
                      <a:pt x="2835" y="597"/>
                      <a:pt x="2795" y="637"/>
                      <a:pt x="2764" y="667"/>
                    </a:cubicBezTo>
                    <a:cubicBezTo>
                      <a:pt x="2744" y="707"/>
                      <a:pt x="2714" y="747"/>
                      <a:pt x="2694" y="787"/>
                    </a:cubicBezTo>
                    <a:lnTo>
                      <a:pt x="2624" y="657"/>
                    </a:lnTo>
                    <a:cubicBezTo>
                      <a:pt x="2609" y="626"/>
                      <a:pt x="2582" y="613"/>
                      <a:pt x="2552" y="613"/>
                    </a:cubicBezTo>
                    <a:cubicBezTo>
                      <a:pt x="2543" y="613"/>
                      <a:pt x="2534" y="615"/>
                      <a:pt x="2524" y="617"/>
                    </a:cubicBezTo>
                    <a:cubicBezTo>
                      <a:pt x="2414" y="657"/>
                      <a:pt x="2274" y="757"/>
                      <a:pt x="2124" y="907"/>
                    </a:cubicBezTo>
                    <a:cubicBezTo>
                      <a:pt x="1743" y="1288"/>
                      <a:pt x="1332" y="1628"/>
                      <a:pt x="902" y="1909"/>
                    </a:cubicBezTo>
                    <a:cubicBezTo>
                      <a:pt x="371" y="2259"/>
                      <a:pt x="161" y="2379"/>
                      <a:pt x="71" y="2409"/>
                    </a:cubicBezTo>
                    <a:cubicBezTo>
                      <a:pt x="31" y="2429"/>
                      <a:pt x="1" y="2470"/>
                      <a:pt x="21" y="2510"/>
                    </a:cubicBezTo>
                    <a:cubicBezTo>
                      <a:pt x="31" y="2550"/>
                      <a:pt x="61" y="2570"/>
                      <a:pt x="101" y="2570"/>
                    </a:cubicBezTo>
                    <a:lnTo>
                      <a:pt x="121" y="2570"/>
                    </a:lnTo>
                    <a:lnTo>
                      <a:pt x="9143" y="276"/>
                    </a:lnTo>
                    <a:cubicBezTo>
                      <a:pt x="9183" y="266"/>
                      <a:pt x="9214" y="226"/>
                      <a:pt x="9203" y="186"/>
                    </a:cubicBezTo>
                    <a:cubicBezTo>
                      <a:pt x="9203" y="146"/>
                      <a:pt x="9163" y="116"/>
                      <a:pt x="9123" y="116"/>
                    </a:cubicBezTo>
                    <a:cubicBezTo>
                      <a:pt x="9108" y="114"/>
                      <a:pt x="9009" y="112"/>
                      <a:pt x="8867" y="112"/>
                    </a:cubicBezTo>
                    <a:cubicBezTo>
                      <a:pt x="8438" y="112"/>
                      <a:pt x="7614" y="129"/>
                      <a:pt x="7471" y="196"/>
                    </a:cubicBezTo>
                    <a:cubicBezTo>
                      <a:pt x="7431" y="216"/>
                      <a:pt x="7391" y="236"/>
                      <a:pt x="7361" y="256"/>
                    </a:cubicBezTo>
                    <a:lnTo>
                      <a:pt x="7381" y="136"/>
                    </a:lnTo>
                    <a:cubicBezTo>
                      <a:pt x="7381" y="116"/>
                      <a:pt x="7371" y="86"/>
                      <a:pt x="7361" y="76"/>
                    </a:cubicBezTo>
                    <a:cubicBezTo>
                      <a:pt x="7351" y="56"/>
                      <a:pt x="7321" y="46"/>
                      <a:pt x="7301" y="46"/>
                    </a:cubicBezTo>
                    <a:cubicBezTo>
                      <a:pt x="7243" y="39"/>
                      <a:pt x="7187" y="36"/>
                      <a:pt x="7134" y="36"/>
                    </a:cubicBezTo>
                    <a:cubicBezTo>
                      <a:pt x="6874" y="36"/>
                      <a:pt x="6673" y="108"/>
                      <a:pt x="6540" y="166"/>
                    </a:cubicBezTo>
                    <a:cubicBezTo>
                      <a:pt x="6490" y="186"/>
                      <a:pt x="6460" y="206"/>
                      <a:pt x="6420" y="226"/>
                    </a:cubicBezTo>
                    <a:lnTo>
                      <a:pt x="6440" y="106"/>
                    </a:lnTo>
                    <a:cubicBezTo>
                      <a:pt x="6440" y="86"/>
                      <a:pt x="6440" y="56"/>
                      <a:pt x="6420" y="46"/>
                    </a:cubicBezTo>
                    <a:cubicBezTo>
                      <a:pt x="6410" y="26"/>
                      <a:pt x="6390" y="16"/>
                      <a:pt x="6370" y="6"/>
                    </a:cubicBezTo>
                    <a:cubicBezTo>
                      <a:pt x="6322" y="2"/>
                      <a:pt x="6276" y="0"/>
                      <a:pt x="62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6" name="Google Shape;9956;p69"/>
              <p:cNvSpPr/>
              <p:nvPr/>
            </p:nvSpPr>
            <p:spPr>
              <a:xfrm>
                <a:off x="5192800" y="1233400"/>
                <a:ext cx="2205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875" extrusionOk="0">
                    <a:moveTo>
                      <a:pt x="96" y="1"/>
                    </a:moveTo>
                    <a:cubicBezTo>
                      <a:pt x="76" y="1"/>
                      <a:pt x="56" y="8"/>
                      <a:pt x="40" y="23"/>
                    </a:cubicBezTo>
                    <a:cubicBezTo>
                      <a:pt x="0" y="53"/>
                      <a:pt x="0" y="103"/>
                      <a:pt x="40" y="143"/>
                    </a:cubicBezTo>
                    <a:lnTo>
                      <a:pt x="731" y="844"/>
                    </a:lnTo>
                    <a:cubicBezTo>
                      <a:pt x="741" y="864"/>
                      <a:pt x="772" y="874"/>
                      <a:pt x="792" y="874"/>
                    </a:cubicBezTo>
                    <a:cubicBezTo>
                      <a:pt x="812" y="874"/>
                      <a:pt x="832" y="864"/>
                      <a:pt x="852" y="844"/>
                    </a:cubicBezTo>
                    <a:cubicBezTo>
                      <a:pt x="882" y="814"/>
                      <a:pt x="882" y="764"/>
                      <a:pt x="852" y="724"/>
                    </a:cubicBezTo>
                    <a:lnTo>
                      <a:pt x="151" y="23"/>
                    </a:lnTo>
                    <a:cubicBezTo>
                      <a:pt x="136" y="8"/>
                      <a:pt x="116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7" name="Google Shape;9957;p69"/>
              <p:cNvSpPr/>
              <p:nvPr/>
            </p:nvSpPr>
            <p:spPr>
              <a:xfrm>
                <a:off x="5191050" y="1195850"/>
                <a:ext cx="26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042" h="1025" extrusionOk="0">
                    <a:moveTo>
                      <a:pt x="87" y="1"/>
                    </a:moveTo>
                    <a:cubicBezTo>
                      <a:pt x="65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892" y="1005"/>
                    </a:lnTo>
                    <a:cubicBezTo>
                      <a:pt x="912" y="1025"/>
                      <a:pt x="932" y="1025"/>
                      <a:pt x="952" y="1025"/>
                    </a:cubicBezTo>
                    <a:cubicBezTo>
                      <a:pt x="972" y="1025"/>
                      <a:pt x="992" y="1025"/>
                      <a:pt x="1012" y="1005"/>
                    </a:cubicBezTo>
                    <a:cubicBezTo>
                      <a:pt x="1042" y="975"/>
                      <a:pt x="1042" y="914"/>
                      <a:pt x="1012" y="884"/>
                    </a:cubicBezTo>
                    <a:lnTo>
                      <a:pt x="151" y="23"/>
                    </a:lnTo>
                    <a:cubicBezTo>
                      <a:pt x="131" y="8"/>
                      <a:pt x="108" y="1"/>
                      <a:pt x="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8" name="Google Shape;9958;p69"/>
              <p:cNvSpPr/>
              <p:nvPr/>
            </p:nvSpPr>
            <p:spPr>
              <a:xfrm>
                <a:off x="5195800" y="1158800"/>
                <a:ext cx="24050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62" h="955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53"/>
                      <a:pt x="1" y="113"/>
                      <a:pt x="31" y="143"/>
                    </a:cubicBezTo>
                    <a:lnTo>
                      <a:pt x="812" y="934"/>
                    </a:lnTo>
                    <a:cubicBezTo>
                      <a:pt x="822" y="954"/>
                      <a:pt x="842" y="954"/>
                      <a:pt x="872" y="954"/>
                    </a:cubicBezTo>
                    <a:cubicBezTo>
                      <a:pt x="892" y="954"/>
                      <a:pt x="912" y="954"/>
                      <a:pt x="922" y="934"/>
                    </a:cubicBezTo>
                    <a:cubicBezTo>
                      <a:pt x="962" y="904"/>
                      <a:pt x="962" y="854"/>
                      <a:pt x="922" y="814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9" name="Google Shape;9959;p69"/>
              <p:cNvSpPr/>
              <p:nvPr/>
            </p:nvSpPr>
            <p:spPr>
              <a:xfrm>
                <a:off x="5204575" y="1122825"/>
                <a:ext cx="180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22" h="702" extrusionOk="0">
                    <a:moveTo>
                      <a:pt x="95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0" y="60"/>
                      <a:pt x="0" y="110"/>
                      <a:pt x="40" y="140"/>
                    </a:cubicBezTo>
                    <a:lnTo>
                      <a:pt x="571" y="681"/>
                    </a:lnTo>
                    <a:cubicBezTo>
                      <a:pt x="591" y="701"/>
                      <a:pt x="611" y="701"/>
                      <a:pt x="631" y="701"/>
                    </a:cubicBezTo>
                    <a:cubicBezTo>
                      <a:pt x="651" y="701"/>
                      <a:pt x="671" y="701"/>
                      <a:pt x="691" y="681"/>
                    </a:cubicBezTo>
                    <a:cubicBezTo>
                      <a:pt x="721" y="651"/>
                      <a:pt x="721" y="591"/>
                      <a:pt x="691" y="561"/>
                    </a:cubicBezTo>
                    <a:lnTo>
                      <a:pt x="150" y="30"/>
                    </a:lnTo>
                    <a:cubicBezTo>
                      <a:pt x="135" y="10"/>
                      <a:pt x="115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0" name="Google Shape;9960;p69"/>
              <p:cNvSpPr/>
              <p:nvPr/>
            </p:nvSpPr>
            <p:spPr>
              <a:xfrm>
                <a:off x="5216325" y="1086700"/>
                <a:ext cx="9300" cy="8850"/>
              </a:xfrm>
              <a:custGeom>
                <a:avLst/>
                <a:gdLst/>
                <a:ahLst/>
                <a:cxnLst/>
                <a:rect l="l" t="t" r="r" b="b"/>
                <a:pathLst>
                  <a:path w="372" h="354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63"/>
                      <a:pt x="1" y="113"/>
                      <a:pt x="31" y="143"/>
                    </a:cubicBezTo>
                    <a:lnTo>
                      <a:pt x="221" y="334"/>
                    </a:lnTo>
                    <a:cubicBezTo>
                      <a:pt x="241" y="344"/>
                      <a:pt x="261" y="354"/>
                      <a:pt x="281" y="354"/>
                    </a:cubicBezTo>
                    <a:cubicBezTo>
                      <a:pt x="301" y="354"/>
                      <a:pt x="331" y="344"/>
                      <a:pt x="341" y="334"/>
                    </a:cubicBezTo>
                    <a:cubicBezTo>
                      <a:pt x="371" y="293"/>
                      <a:pt x="371" y="243"/>
                      <a:pt x="341" y="213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1" name="Google Shape;9961;p69"/>
              <p:cNvSpPr/>
              <p:nvPr/>
            </p:nvSpPr>
            <p:spPr>
              <a:xfrm>
                <a:off x="5197300" y="1271275"/>
                <a:ext cx="15300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61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1" y="60"/>
                      <a:pt x="1" y="111"/>
                      <a:pt x="31" y="141"/>
                    </a:cubicBezTo>
                    <a:lnTo>
                      <a:pt x="461" y="581"/>
                    </a:lnTo>
                    <a:cubicBezTo>
                      <a:pt x="481" y="601"/>
                      <a:pt x="501" y="611"/>
                      <a:pt x="521" y="611"/>
                    </a:cubicBezTo>
                    <a:cubicBezTo>
                      <a:pt x="541" y="611"/>
                      <a:pt x="561" y="601"/>
                      <a:pt x="582" y="581"/>
                    </a:cubicBezTo>
                    <a:cubicBezTo>
                      <a:pt x="612" y="551"/>
                      <a:pt x="612" y="501"/>
                      <a:pt x="582" y="46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2" name="Google Shape;9962;p69"/>
              <p:cNvSpPr/>
              <p:nvPr/>
            </p:nvSpPr>
            <p:spPr>
              <a:xfrm>
                <a:off x="5269150" y="1306000"/>
                <a:ext cx="73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2" h="535" extrusionOk="0">
                    <a:moveTo>
                      <a:pt x="95" y="1"/>
                    </a:moveTo>
                    <a:cubicBezTo>
                      <a:pt x="87" y="1"/>
                      <a:pt x="79" y="2"/>
                      <a:pt x="71" y="3"/>
                    </a:cubicBezTo>
                    <a:cubicBezTo>
                      <a:pt x="31" y="13"/>
                      <a:pt x="1" y="63"/>
                      <a:pt x="21" y="103"/>
                    </a:cubicBezTo>
                    <a:lnTo>
                      <a:pt x="121" y="474"/>
                    </a:lnTo>
                    <a:cubicBezTo>
                      <a:pt x="131" y="514"/>
                      <a:pt x="161" y="534"/>
                      <a:pt x="201" y="534"/>
                    </a:cubicBezTo>
                    <a:lnTo>
                      <a:pt x="221" y="534"/>
                    </a:lnTo>
                    <a:cubicBezTo>
                      <a:pt x="271" y="514"/>
                      <a:pt x="291" y="474"/>
                      <a:pt x="281" y="424"/>
                    </a:cubicBezTo>
                    <a:lnTo>
                      <a:pt x="181" y="63"/>
                    </a:lnTo>
                    <a:cubicBezTo>
                      <a:pt x="164" y="22"/>
                      <a:pt x="134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3" name="Google Shape;9963;p69"/>
              <p:cNvSpPr/>
              <p:nvPr/>
            </p:nvSpPr>
            <p:spPr>
              <a:xfrm>
                <a:off x="5284175" y="1277475"/>
                <a:ext cx="8800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44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171" y="684"/>
                    </a:lnTo>
                    <a:cubicBezTo>
                      <a:pt x="181" y="724"/>
                      <a:pt x="221" y="744"/>
                      <a:pt x="251" y="744"/>
                    </a:cubicBezTo>
                    <a:lnTo>
                      <a:pt x="281" y="744"/>
                    </a:lnTo>
                    <a:cubicBezTo>
                      <a:pt x="321" y="724"/>
                      <a:pt x="351" y="684"/>
                      <a:pt x="331" y="634"/>
                    </a:cubicBezTo>
                    <a:lnTo>
                      <a:pt x="171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4" name="Google Shape;9964;p69"/>
              <p:cNvSpPr/>
              <p:nvPr/>
            </p:nvSpPr>
            <p:spPr>
              <a:xfrm>
                <a:off x="5299700" y="1249075"/>
                <a:ext cx="9525" cy="207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829" extrusionOk="0">
                    <a:moveTo>
                      <a:pt x="101" y="1"/>
                    </a:moveTo>
                    <a:cubicBezTo>
                      <a:pt x="91" y="1"/>
                      <a:pt x="81" y="3"/>
                      <a:pt x="71" y="7"/>
                    </a:cubicBezTo>
                    <a:cubicBezTo>
                      <a:pt x="30" y="17"/>
                      <a:pt x="0" y="67"/>
                      <a:pt x="20" y="107"/>
                    </a:cubicBezTo>
                    <a:lnTo>
                      <a:pt x="201" y="768"/>
                    </a:lnTo>
                    <a:cubicBezTo>
                      <a:pt x="211" y="798"/>
                      <a:pt x="251" y="828"/>
                      <a:pt x="281" y="828"/>
                    </a:cubicBezTo>
                    <a:cubicBezTo>
                      <a:pt x="291" y="828"/>
                      <a:pt x="301" y="828"/>
                      <a:pt x="311" y="818"/>
                    </a:cubicBezTo>
                    <a:cubicBezTo>
                      <a:pt x="351" y="808"/>
                      <a:pt x="381" y="768"/>
                      <a:pt x="361" y="718"/>
                    </a:cubicBezTo>
                    <a:lnTo>
                      <a:pt x="181" y="67"/>
                    </a:lnTo>
                    <a:cubicBezTo>
                      <a:pt x="165" y="28"/>
                      <a:pt x="137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5" name="Google Shape;9965;p69"/>
              <p:cNvSpPr/>
              <p:nvPr/>
            </p:nvSpPr>
            <p:spPr>
              <a:xfrm>
                <a:off x="5319975" y="1225050"/>
                <a:ext cx="9800" cy="217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868" extrusionOk="0">
                    <a:moveTo>
                      <a:pt x="102" y="0"/>
                    </a:moveTo>
                    <a:cubicBezTo>
                      <a:pt x="92" y="0"/>
                      <a:pt x="82" y="2"/>
                      <a:pt x="71" y="7"/>
                    </a:cubicBezTo>
                    <a:cubicBezTo>
                      <a:pt x="31" y="17"/>
                      <a:pt x="1" y="57"/>
                      <a:pt x="21" y="107"/>
                    </a:cubicBezTo>
                    <a:lnTo>
                      <a:pt x="221" y="808"/>
                    </a:lnTo>
                    <a:cubicBezTo>
                      <a:pt x="231" y="838"/>
                      <a:pt x="261" y="868"/>
                      <a:pt x="301" y="868"/>
                    </a:cubicBezTo>
                    <a:cubicBezTo>
                      <a:pt x="301" y="868"/>
                      <a:pt x="311" y="858"/>
                      <a:pt x="321" y="858"/>
                    </a:cubicBezTo>
                    <a:cubicBezTo>
                      <a:pt x="361" y="848"/>
                      <a:pt x="391" y="798"/>
                      <a:pt x="381" y="758"/>
                    </a:cubicBezTo>
                    <a:lnTo>
                      <a:pt x="181" y="57"/>
                    </a:lnTo>
                    <a:cubicBezTo>
                      <a:pt x="165" y="26"/>
                      <a:pt x="137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6" name="Google Shape;9966;p69"/>
              <p:cNvSpPr/>
              <p:nvPr/>
            </p:nvSpPr>
            <p:spPr>
              <a:xfrm>
                <a:off x="5343500" y="1203375"/>
                <a:ext cx="8800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34" extrusionOk="0">
                    <a:moveTo>
                      <a:pt x="90" y="1"/>
                    </a:moveTo>
                    <a:cubicBezTo>
                      <a:pt x="84" y="1"/>
                      <a:pt x="78" y="1"/>
                      <a:pt x="71" y="3"/>
                    </a:cubicBezTo>
                    <a:cubicBezTo>
                      <a:pt x="31" y="23"/>
                      <a:pt x="1" y="63"/>
                      <a:pt x="21" y="113"/>
                    </a:cubicBezTo>
                    <a:lnTo>
                      <a:pt x="181" y="674"/>
                    </a:lnTo>
                    <a:cubicBezTo>
                      <a:pt x="191" y="714"/>
                      <a:pt x="221" y="734"/>
                      <a:pt x="261" y="734"/>
                    </a:cubicBezTo>
                    <a:lnTo>
                      <a:pt x="281" y="734"/>
                    </a:lnTo>
                    <a:cubicBezTo>
                      <a:pt x="321" y="714"/>
                      <a:pt x="351" y="674"/>
                      <a:pt x="341" y="623"/>
                    </a:cubicBezTo>
                    <a:lnTo>
                      <a:pt x="181" y="63"/>
                    </a:lnTo>
                    <a:cubicBezTo>
                      <a:pt x="164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7" name="Google Shape;9967;p69"/>
              <p:cNvSpPr/>
              <p:nvPr/>
            </p:nvSpPr>
            <p:spPr>
              <a:xfrm>
                <a:off x="5368300" y="1183850"/>
                <a:ext cx="8525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714" extrusionOk="0">
                    <a:moveTo>
                      <a:pt x="90" y="1"/>
                    </a:moveTo>
                    <a:cubicBezTo>
                      <a:pt x="83" y="1"/>
                      <a:pt x="77" y="1"/>
                      <a:pt x="70" y="2"/>
                    </a:cubicBezTo>
                    <a:cubicBezTo>
                      <a:pt x="30" y="23"/>
                      <a:pt x="0" y="63"/>
                      <a:pt x="20" y="113"/>
                    </a:cubicBezTo>
                    <a:lnTo>
                      <a:pt x="171" y="653"/>
                    </a:lnTo>
                    <a:cubicBezTo>
                      <a:pt x="181" y="683"/>
                      <a:pt x="211" y="713"/>
                      <a:pt x="251" y="713"/>
                    </a:cubicBezTo>
                    <a:cubicBezTo>
                      <a:pt x="261" y="713"/>
                      <a:pt x="271" y="703"/>
                      <a:pt x="271" y="703"/>
                    </a:cubicBezTo>
                    <a:cubicBezTo>
                      <a:pt x="321" y="693"/>
                      <a:pt x="341" y="643"/>
                      <a:pt x="331" y="603"/>
                    </a:cubicBezTo>
                    <a:lnTo>
                      <a:pt x="181" y="63"/>
                    </a:lnTo>
                    <a:cubicBezTo>
                      <a:pt x="163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8" name="Google Shape;9968;p69"/>
              <p:cNvSpPr/>
              <p:nvPr/>
            </p:nvSpPr>
            <p:spPr>
              <a:xfrm>
                <a:off x="5016550" y="1142175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1"/>
                    </a:moveTo>
                    <a:cubicBezTo>
                      <a:pt x="51" y="1"/>
                      <a:pt x="18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52" y="358"/>
                    </a:lnTo>
                    <a:lnTo>
                      <a:pt x="782" y="358"/>
                    </a:lnTo>
                    <a:cubicBezTo>
                      <a:pt x="812" y="358"/>
                      <a:pt x="852" y="338"/>
                      <a:pt x="862" y="298"/>
                    </a:cubicBezTo>
                    <a:cubicBezTo>
                      <a:pt x="872" y="258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3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9" name="Google Shape;9969;p69"/>
              <p:cNvSpPr/>
              <p:nvPr/>
            </p:nvSpPr>
            <p:spPr>
              <a:xfrm>
                <a:off x="5030825" y="1183100"/>
                <a:ext cx="218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63" extrusionOk="0">
                    <a:moveTo>
                      <a:pt x="94" y="1"/>
                    </a:moveTo>
                    <a:cubicBezTo>
                      <a:pt x="58" y="1"/>
                      <a:pt x="19" y="28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761" y="353"/>
                    </a:lnTo>
                    <a:cubicBezTo>
                      <a:pt x="761" y="363"/>
                      <a:pt x="771" y="363"/>
                      <a:pt x="781" y="363"/>
                    </a:cubicBezTo>
                    <a:cubicBezTo>
                      <a:pt x="812" y="363"/>
                      <a:pt x="852" y="333"/>
                      <a:pt x="862" y="303"/>
                    </a:cubicBezTo>
                    <a:cubicBezTo>
                      <a:pt x="872" y="253"/>
                      <a:pt x="842" y="213"/>
                      <a:pt x="801" y="193"/>
                    </a:cubicBezTo>
                    <a:lnTo>
                      <a:pt x="111" y="2"/>
                    </a:lnTo>
                    <a:cubicBezTo>
                      <a:pt x="105" y="1"/>
                      <a:pt x="100" y="1"/>
                      <a:pt x="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0" name="Google Shape;9970;p69"/>
              <p:cNvSpPr/>
              <p:nvPr/>
            </p:nvSpPr>
            <p:spPr>
              <a:xfrm>
                <a:off x="5050350" y="1221050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0"/>
                    </a:moveTo>
                    <a:cubicBezTo>
                      <a:pt x="51" y="0"/>
                      <a:pt x="18" y="25"/>
                      <a:pt x="10" y="57"/>
                    </a:cubicBezTo>
                    <a:cubicBezTo>
                      <a:pt x="0" y="107"/>
                      <a:pt x="20" y="15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12" y="357"/>
                      <a:pt x="852" y="337"/>
                      <a:pt x="862" y="297"/>
                    </a:cubicBezTo>
                    <a:cubicBezTo>
                      <a:pt x="872" y="257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1" name="Google Shape;9971;p69"/>
              <p:cNvSpPr/>
              <p:nvPr/>
            </p:nvSpPr>
            <p:spPr>
              <a:xfrm>
                <a:off x="5076375" y="1255450"/>
                <a:ext cx="2182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63" extrusionOk="0">
                    <a:moveTo>
                      <a:pt x="95" y="1"/>
                    </a:moveTo>
                    <a:cubicBezTo>
                      <a:pt x="59" y="1"/>
                      <a:pt x="20" y="28"/>
                      <a:pt x="11" y="63"/>
                    </a:cubicBezTo>
                    <a:cubicBezTo>
                      <a:pt x="1" y="113"/>
                      <a:pt x="2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72" y="253"/>
                      <a:pt x="852" y="213"/>
                      <a:pt x="802" y="203"/>
                    </a:cubicBezTo>
                    <a:lnTo>
                      <a:pt x="111" y="2"/>
                    </a:lnTo>
                    <a:cubicBezTo>
                      <a:pt x="106" y="1"/>
                      <a:pt x="100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2" name="Google Shape;9972;p69"/>
              <p:cNvSpPr/>
              <p:nvPr/>
            </p:nvSpPr>
            <p:spPr>
              <a:xfrm>
                <a:off x="5104425" y="1288750"/>
                <a:ext cx="220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63" extrusionOk="0">
                    <a:moveTo>
                      <a:pt x="101" y="0"/>
                    </a:moveTo>
                    <a:cubicBezTo>
                      <a:pt x="60" y="0"/>
                      <a:pt x="28" y="28"/>
                      <a:pt x="11" y="62"/>
                    </a:cubicBezTo>
                    <a:cubicBezTo>
                      <a:pt x="0" y="113"/>
                      <a:pt x="3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82" y="253"/>
                      <a:pt x="852" y="213"/>
                      <a:pt x="812" y="203"/>
                    </a:cubicBezTo>
                    <a:lnTo>
                      <a:pt x="121" y="2"/>
                    </a:lnTo>
                    <a:cubicBezTo>
                      <a:pt x="114" y="1"/>
                      <a:pt x="108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3" name="Google Shape;9973;p69"/>
              <p:cNvSpPr/>
              <p:nvPr/>
            </p:nvSpPr>
            <p:spPr>
              <a:xfrm>
                <a:off x="5134475" y="1322275"/>
                <a:ext cx="17050" cy="76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304" extrusionOk="0">
                    <a:moveTo>
                      <a:pt x="90" y="1"/>
                    </a:moveTo>
                    <a:cubicBezTo>
                      <a:pt x="55" y="1"/>
                      <a:pt x="19" y="22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561" y="304"/>
                    </a:lnTo>
                    <a:lnTo>
                      <a:pt x="591" y="304"/>
                    </a:lnTo>
                    <a:cubicBezTo>
                      <a:pt x="621" y="304"/>
                      <a:pt x="661" y="274"/>
                      <a:pt x="671" y="244"/>
                    </a:cubicBezTo>
                    <a:cubicBezTo>
                      <a:pt x="681" y="193"/>
                      <a:pt x="651" y="153"/>
                      <a:pt x="611" y="133"/>
                    </a:cubicBezTo>
                    <a:lnTo>
                      <a:pt x="110" y="3"/>
                    </a:lnTo>
                    <a:cubicBezTo>
                      <a:pt x="104" y="2"/>
                      <a:pt x="97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4" name="Google Shape;9974;p69"/>
              <p:cNvSpPr/>
              <p:nvPr/>
            </p:nvSpPr>
            <p:spPr>
              <a:xfrm>
                <a:off x="5039325" y="1077700"/>
                <a:ext cx="905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4" extrusionOk="0">
                    <a:moveTo>
                      <a:pt x="272" y="1"/>
                    </a:moveTo>
                    <a:cubicBezTo>
                      <a:pt x="231" y="1"/>
                      <a:pt x="200" y="28"/>
                      <a:pt x="191" y="63"/>
                    </a:cubicBezTo>
                    <a:lnTo>
                      <a:pt x="11" y="764"/>
                    </a:lnTo>
                    <a:cubicBezTo>
                      <a:pt x="1" y="804"/>
                      <a:pt x="31" y="854"/>
                      <a:pt x="71" y="864"/>
                    </a:cubicBezTo>
                    <a:lnTo>
                      <a:pt x="91" y="864"/>
                    </a:lnTo>
                    <a:cubicBezTo>
                      <a:pt x="131" y="864"/>
                      <a:pt x="161" y="844"/>
                      <a:pt x="171" y="80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5" y="1"/>
                      <a:pt x="278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5" name="Google Shape;9975;p69"/>
              <p:cNvSpPr/>
              <p:nvPr/>
            </p:nvSpPr>
            <p:spPr>
              <a:xfrm>
                <a:off x="5069625" y="1108725"/>
                <a:ext cx="9050" cy="21625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5" extrusionOk="0">
                    <a:moveTo>
                      <a:pt x="267" y="1"/>
                    </a:moveTo>
                    <a:cubicBezTo>
                      <a:pt x="228" y="1"/>
                      <a:pt x="197" y="22"/>
                      <a:pt x="181" y="63"/>
                    </a:cubicBezTo>
                    <a:lnTo>
                      <a:pt x="11" y="754"/>
                    </a:lnTo>
                    <a:cubicBezTo>
                      <a:pt x="1" y="804"/>
                      <a:pt x="31" y="844"/>
                      <a:pt x="71" y="854"/>
                    </a:cubicBezTo>
                    <a:cubicBezTo>
                      <a:pt x="81" y="864"/>
                      <a:pt x="91" y="864"/>
                      <a:pt x="91" y="864"/>
                    </a:cubicBezTo>
                    <a:cubicBezTo>
                      <a:pt x="131" y="864"/>
                      <a:pt x="161" y="834"/>
                      <a:pt x="171" y="79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3" y="2"/>
                      <a:pt x="275" y="1"/>
                      <a:pt x="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6" name="Google Shape;9976;p69"/>
              <p:cNvSpPr/>
              <p:nvPr/>
            </p:nvSpPr>
            <p:spPr>
              <a:xfrm>
                <a:off x="5098175" y="11413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65" y="0"/>
                    </a:moveTo>
                    <a:cubicBezTo>
                      <a:pt x="230" y="0"/>
                      <a:pt x="198" y="27"/>
                      <a:pt x="180" y="62"/>
                    </a:cubicBezTo>
                    <a:lnTo>
                      <a:pt x="10" y="763"/>
                    </a:lnTo>
                    <a:cubicBezTo>
                      <a:pt x="0" y="803"/>
                      <a:pt x="30" y="853"/>
                      <a:pt x="70" y="863"/>
                    </a:cubicBezTo>
                    <a:lnTo>
                      <a:pt x="90" y="863"/>
                    </a:lnTo>
                    <a:cubicBezTo>
                      <a:pt x="130" y="863"/>
                      <a:pt x="160" y="843"/>
                      <a:pt x="170" y="80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81" y="2"/>
                    </a:cubicBezTo>
                    <a:cubicBezTo>
                      <a:pt x="275" y="1"/>
                      <a:pt x="270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7" name="Google Shape;9977;p69"/>
              <p:cNvSpPr/>
              <p:nvPr/>
            </p:nvSpPr>
            <p:spPr>
              <a:xfrm>
                <a:off x="5121450" y="11771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72" y="0"/>
                    </a:moveTo>
                    <a:cubicBezTo>
                      <a:pt x="231" y="0"/>
                      <a:pt x="199" y="27"/>
                      <a:pt x="191" y="62"/>
                    </a:cubicBezTo>
                    <a:lnTo>
                      <a:pt x="10" y="753"/>
                    </a:lnTo>
                    <a:cubicBezTo>
                      <a:pt x="0" y="803"/>
                      <a:pt x="30" y="843"/>
                      <a:pt x="71" y="853"/>
                    </a:cubicBezTo>
                    <a:cubicBezTo>
                      <a:pt x="81" y="863"/>
                      <a:pt x="91" y="863"/>
                      <a:pt x="91" y="863"/>
                    </a:cubicBezTo>
                    <a:cubicBezTo>
                      <a:pt x="131" y="863"/>
                      <a:pt x="161" y="833"/>
                      <a:pt x="171" y="79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91" y="2"/>
                    </a:cubicBezTo>
                    <a:cubicBezTo>
                      <a:pt x="284" y="1"/>
                      <a:pt x="278" y="0"/>
                      <a:pt x="2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8" name="Google Shape;9978;p69"/>
              <p:cNvSpPr/>
              <p:nvPr/>
            </p:nvSpPr>
            <p:spPr>
              <a:xfrm>
                <a:off x="5138475" y="1216800"/>
                <a:ext cx="90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58" extrusionOk="0">
                    <a:moveTo>
                      <a:pt x="264" y="0"/>
                    </a:moveTo>
                    <a:cubicBezTo>
                      <a:pt x="231" y="0"/>
                      <a:pt x="199" y="27"/>
                      <a:pt x="191" y="66"/>
                    </a:cubicBezTo>
                    <a:lnTo>
                      <a:pt x="20" y="757"/>
                    </a:lnTo>
                    <a:cubicBezTo>
                      <a:pt x="0" y="797"/>
                      <a:pt x="30" y="848"/>
                      <a:pt x="81" y="858"/>
                    </a:cubicBezTo>
                    <a:lnTo>
                      <a:pt x="101" y="858"/>
                    </a:lnTo>
                    <a:cubicBezTo>
                      <a:pt x="131" y="858"/>
                      <a:pt x="171" y="837"/>
                      <a:pt x="181" y="797"/>
                    </a:cubicBezTo>
                    <a:lnTo>
                      <a:pt x="351" y="106"/>
                    </a:lnTo>
                    <a:cubicBezTo>
                      <a:pt x="361" y="56"/>
                      <a:pt x="341" y="16"/>
                      <a:pt x="291" y="6"/>
                    </a:cubicBezTo>
                    <a:cubicBezTo>
                      <a:pt x="282" y="2"/>
                      <a:pt x="273" y="0"/>
                      <a:pt x="2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9" name="Google Shape;9979;p69"/>
              <p:cNvSpPr/>
              <p:nvPr/>
            </p:nvSpPr>
            <p:spPr>
              <a:xfrm>
                <a:off x="5153750" y="1257700"/>
                <a:ext cx="877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864" extrusionOk="0">
                    <a:moveTo>
                      <a:pt x="264" y="1"/>
                    </a:moveTo>
                    <a:cubicBezTo>
                      <a:pt x="228" y="1"/>
                      <a:pt x="189" y="28"/>
                      <a:pt x="181" y="63"/>
                    </a:cubicBezTo>
                    <a:lnTo>
                      <a:pt x="10" y="754"/>
                    </a:lnTo>
                    <a:cubicBezTo>
                      <a:pt x="0" y="804"/>
                      <a:pt x="20" y="844"/>
                      <a:pt x="70" y="854"/>
                    </a:cubicBezTo>
                    <a:cubicBezTo>
                      <a:pt x="70" y="864"/>
                      <a:pt x="80" y="864"/>
                      <a:pt x="90" y="864"/>
                    </a:cubicBezTo>
                    <a:cubicBezTo>
                      <a:pt x="130" y="864"/>
                      <a:pt x="160" y="834"/>
                      <a:pt x="170" y="794"/>
                    </a:cubicBezTo>
                    <a:lnTo>
                      <a:pt x="341" y="103"/>
                    </a:lnTo>
                    <a:cubicBezTo>
                      <a:pt x="351" y="63"/>
                      <a:pt x="331" y="13"/>
                      <a:pt x="281" y="3"/>
                    </a:cubicBezTo>
                    <a:cubicBezTo>
                      <a:pt x="275" y="1"/>
                      <a:pt x="270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0" name="Google Shape;9980;p69"/>
              <p:cNvSpPr/>
              <p:nvPr/>
            </p:nvSpPr>
            <p:spPr>
              <a:xfrm>
                <a:off x="5169025" y="1300250"/>
                <a:ext cx="777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664" extrusionOk="0">
                    <a:moveTo>
                      <a:pt x="220" y="0"/>
                    </a:moveTo>
                    <a:cubicBezTo>
                      <a:pt x="185" y="0"/>
                      <a:pt x="149" y="21"/>
                      <a:pt x="140" y="63"/>
                    </a:cubicBezTo>
                    <a:lnTo>
                      <a:pt x="10" y="564"/>
                    </a:lnTo>
                    <a:cubicBezTo>
                      <a:pt x="0" y="604"/>
                      <a:pt x="30" y="654"/>
                      <a:pt x="80" y="664"/>
                    </a:cubicBezTo>
                    <a:lnTo>
                      <a:pt x="100" y="664"/>
                    </a:lnTo>
                    <a:cubicBezTo>
                      <a:pt x="130" y="664"/>
                      <a:pt x="170" y="634"/>
                      <a:pt x="180" y="604"/>
                    </a:cubicBezTo>
                    <a:lnTo>
                      <a:pt x="301" y="103"/>
                    </a:lnTo>
                    <a:cubicBezTo>
                      <a:pt x="311" y="53"/>
                      <a:pt x="291" y="13"/>
                      <a:pt x="240" y="3"/>
                    </a:cubicBezTo>
                    <a:cubicBezTo>
                      <a:pt x="234" y="1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1" name="Google Shape;9981;p69"/>
              <p:cNvSpPr/>
              <p:nvPr/>
            </p:nvSpPr>
            <p:spPr>
              <a:xfrm>
                <a:off x="5239625" y="1238300"/>
                <a:ext cx="24300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69" extrusionOk="0">
                    <a:moveTo>
                      <a:pt x="871" y="0"/>
                    </a:moveTo>
                    <a:cubicBezTo>
                      <a:pt x="854" y="0"/>
                      <a:pt x="837" y="6"/>
                      <a:pt x="821" y="18"/>
                    </a:cubicBezTo>
                    <a:lnTo>
                      <a:pt x="40" y="618"/>
                    </a:lnTo>
                    <a:cubicBezTo>
                      <a:pt x="10" y="648"/>
                      <a:pt x="0" y="699"/>
                      <a:pt x="30" y="739"/>
                    </a:cubicBezTo>
                    <a:cubicBezTo>
                      <a:pt x="40" y="759"/>
                      <a:pt x="70" y="769"/>
                      <a:pt x="90" y="769"/>
                    </a:cubicBezTo>
                    <a:cubicBezTo>
                      <a:pt x="110" y="769"/>
                      <a:pt x="130" y="769"/>
                      <a:pt x="140" y="749"/>
                    </a:cubicBezTo>
                    <a:lnTo>
                      <a:pt x="931" y="148"/>
                    </a:lnTo>
                    <a:cubicBezTo>
                      <a:pt x="961" y="118"/>
                      <a:pt x="971" y="68"/>
                      <a:pt x="941" y="38"/>
                    </a:cubicBezTo>
                    <a:cubicBezTo>
                      <a:pt x="923" y="13"/>
                      <a:pt x="898" y="0"/>
                      <a:pt x="8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2" name="Google Shape;9982;p69"/>
              <p:cNvSpPr/>
              <p:nvPr/>
            </p:nvSpPr>
            <p:spPr>
              <a:xfrm>
                <a:off x="5241875" y="1201400"/>
                <a:ext cx="2905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903" extrusionOk="0">
                    <a:moveTo>
                      <a:pt x="1076" y="0"/>
                    </a:moveTo>
                    <a:cubicBezTo>
                      <a:pt x="1056" y="0"/>
                      <a:pt x="1036" y="8"/>
                      <a:pt x="1022" y="21"/>
                    </a:cubicBezTo>
                    <a:lnTo>
                      <a:pt x="50" y="753"/>
                    </a:lnTo>
                    <a:cubicBezTo>
                      <a:pt x="10" y="783"/>
                      <a:pt x="0" y="833"/>
                      <a:pt x="30" y="873"/>
                    </a:cubicBezTo>
                    <a:cubicBezTo>
                      <a:pt x="50" y="893"/>
                      <a:pt x="70" y="903"/>
                      <a:pt x="100" y="903"/>
                    </a:cubicBezTo>
                    <a:cubicBezTo>
                      <a:pt x="110" y="903"/>
                      <a:pt x="130" y="903"/>
                      <a:pt x="150" y="883"/>
                    </a:cubicBezTo>
                    <a:lnTo>
                      <a:pt x="1122" y="152"/>
                    </a:lnTo>
                    <a:cubicBezTo>
                      <a:pt x="1152" y="122"/>
                      <a:pt x="1162" y="72"/>
                      <a:pt x="1132" y="32"/>
                    </a:cubicBezTo>
                    <a:cubicBezTo>
                      <a:pt x="1121" y="10"/>
                      <a:pt x="1099" y="0"/>
                      <a:pt x="10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3" name="Google Shape;9983;p69"/>
              <p:cNvSpPr/>
              <p:nvPr/>
            </p:nvSpPr>
            <p:spPr>
              <a:xfrm>
                <a:off x="5244625" y="1164175"/>
                <a:ext cx="26800" cy="210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840" extrusionOk="0">
                    <a:moveTo>
                      <a:pt x="975" y="0"/>
                    </a:moveTo>
                    <a:cubicBezTo>
                      <a:pt x="957" y="0"/>
                      <a:pt x="938" y="6"/>
                      <a:pt x="922" y="18"/>
                    </a:cubicBezTo>
                    <a:lnTo>
                      <a:pt x="40" y="689"/>
                    </a:lnTo>
                    <a:cubicBezTo>
                      <a:pt x="10" y="719"/>
                      <a:pt x="0" y="769"/>
                      <a:pt x="30" y="810"/>
                    </a:cubicBezTo>
                    <a:cubicBezTo>
                      <a:pt x="50" y="830"/>
                      <a:pt x="70" y="840"/>
                      <a:pt x="90" y="840"/>
                    </a:cubicBezTo>
                    <a:cubicBezTo>
                      <a:pt x="110" y="840"/>
                      <a:pt x="131" y="840"/>
                      <a:pt x="151" y="820"/>
                    </a:cubicBezTo>
                    <a:lnTo>
                      <a:pt x="1022" y="149"/>
                    </a:lnTo>
                    <a:cubicBezTo>
                      <a:pt x="1062" y="119"/>
                      <a:pt x="1072" y="68"/>
                      <a:pt x="1042" y="28"/>
                    </a:cubicBezTo>
                    <a:cubicBezTo>
                      <a:pt x="1024" y="11"/>
                      <a:pt x="1000" y="0"/>
                      <a:pt x="9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4" name="Google Shape;9984;p69"/>
              <p:cNvSpPr/>
              <p:nvPr/>
            </p:nvSpPr>
            <p:spPr>
              <a:xfrm>
                <a:off x="5247625" y="1127275"/>
                <a:ext cx="198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24" extrusionOk="0">
                    <a:moveTo>
                      <a:pt x="706" y="1"/>
                    </a:moveTo>
                    <a:cubicBezTo>
                      <a:pt x="686" y="1"/>
                      <a:pt x="665" y="8"/>
                      <a:pt x="651" y="22"/>
                    </a:cubicBezTo>
                    <a:lnTo>
                      <a:pt x="41" y="473"/>
                    </a:lnTo>
                    <a:cubicBezTo>
                      <a:pt x="11" y="503"/>
                      <a:pt x="1" y="553"/>
                      <a:pt x="31" y="593"/>
                    </a:cubicBezTo>
                    <a:cubicBezTo>
                      <a:pt x="41" y="613"/>
                      <a:pt x="71" y="623"/>
                      <a:pt x="91" y="623"/>
                    </a:cubicBezTo>
                    <a:cubicBezTo>
                      <a:pt x="111" y="623"/>
                      <a:pt x="131" y="613"/>
                      <a:pt x="141" y="603"/>
                    </a:cubicBezTo>
                    <a:lnTo>
                      <a:pt x="752" y="153"/>
                    </a:lnTo>
                    <a:cubicBezTo>
                      <a:pt x="782" y="122"/>
                      <a:pt x="792" y="72"/>
                      <a:pt x="762" y="32"/>
                    </a:cubicBezTo>
                    <a:cubicBezTo>
                      <a:pt x="751" y="11"/>
                      <a:pt x="729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5" name="Google Shape;9985;p69"/>
              <p:cNvSpPr/>
              <p:nvPr/>
            </p:nvSpPr>
            <p:spPr>
              <a:xfrm>
                <a:off x="5250625" y="1089825"/>
                <a:ext cx="103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9" extrusionOk="0">
                    <a:moveTo>
                      <a:pt x="316" y="1"/>
                    </a:moveTo>
                    <a:cubicBezTo>
                      <a:pt x="299" y="1"/>
                      <a:pt x="283" y="6"/>
                      <a:pt x="271" y="18"/>
                    </a:cubicBezTo>
                    <a:lnTo>
                      <a:pt x="51" y="178"/>
                    </a:lnTo>
                    <a:cubicBezTo>
                      <a:pt x="11" y="199"/>
                      <a:pt x="1" y="259"/>
                      <a:pt x="31" y="289"/>
                    </a:cubicBezTo>
                    <a:cubicBezTo>
                      <a:pt x="51" y="319"/>
                      <a:pt x="71" y="329"/>
                      <a:pt x="101" y="329"/>
                    </a:cubicBezTo>
                    <a:cubicBezTo>
                      <a:pt x="121" y="329"/>
                      <a:pt x="131" y="319"/>
                      <a:pt x="151" y="309"/>
                    </a:cubicBezTo>
                    <a:lnTo>
                      <a:pt x="371" y="148"/>
                    </a:lnTo>
                    <a:cubicBezTo>
                      <a:pt x="401" y="128"/>
                      <a:pt x="411" y="68"/>
                      <a:pt x="381" y="38"/>
                    </a:cubicBezTo>
                    <a:cubicBezTo>
                      <a:pt x="369" y="14"/>
                      <a:pt x="342" y="1"/>
                      <a:pt x="3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6" name="Google Shape;9986;p69"/>
              <p:cNvSpPr/>
              <p:nvPr/>
            </p:nvSpPr>
            <p:spPr>
              <a:xfrm>
                <a:off x="5237350" y="1275325"/>
                <a:ext cx="1705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40" extrusionOk="0">
                    <a:moveTo>
                      <a:pt x="585" y="0"/>
                    </a:moveTo>
                    <a:cubicBezTo>
                      <a:pt x="567" y="0"/>
                      <a:pt x="548" y="6"/>
                      <a:pt x="532" y="19"/>
                    </a:cubicBezTo>
                    <a:lnTo>
                      <a:pt x="41" y="389"/>
                    </a:lnTo>
                    <a:cubicBezTo>
                      <a:pt x="11" y="419"/>
                      <a:pt x="1" y="469"/>
                      <a:pt x="31" y="509"/>
                    </a:cubicBezTo>
                    <a:cubicBezTo>
                      <a:pt x="41" y="529"/>
                      <a:pt x="71" y="539"/>
                      <a:pt x="91" y="539"/>
                    </a:cubicBezTo>
                    <a:cubicBezTo>
                      <a:pt x="111" y="539"/>
                      <a:pt x="131" y="539"/>
                      <a:pt x="151" y="529"/>
                    </a:cubicBezTo>
                    <a:lnTo>
                      <a:pt x="632" y="149"/>
                    </a:lnTo>
                    <a:cubicBezTo>
                      <a:pt x="672" y="119"/>
                      <a:pt x="682" y="69"/>
                      <a:pt x="652" y="29"/>
                    </a:cubicBezTo>
                    <a:cubicBezTo>
                      <a:pt x="634" y="11"/>
                      <a:pt x="610" y="0"/>
                      <a:pt x="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7" name="Google Shape;9987;p69"/>
              <p:cNvSpPr/>
              <p:nvPr/>
            </p:nvSpPr>
            <p:spPr>
              <a:xfrm>
                <a:off x="5295200" y="1333100"/>
                <a:ext cx="1377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72" extrusionOk="0">
                    <a:moveTo>
                      <a:pt x="9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71"/>
                      <a:pt x="90" y="171"/>
                    </a:cubicBezTo>
                    <a:lnTo>
                      <a:pt x="471" y="171"/>
                    </a:lnTo>
                    <a:cubicBezTo>
                      <a:pt x="521" y="171"/>
                      <a:pt x="551" y="131"/>
                      <a:pt x="551" y="91"/>
                    </a:cubicBezTo>
                    <a:cubicBezTo>
                      <a:pt x="551" y="41"/>
                      <a:pt x="521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8" name="Google Shape;9988;p69"/>
              <p:cNvSpPr/>
              <p:nvPr/>
            </p:nvSpPr>
            <p:spPr>
              <a:xfrm>
                <a:off x="5313225" y="1311050"/>
                <a:ext cx="19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172" extrusionOk="0">
                    <a:moveTo>
                      <a:pt x="77" y="0"/>
                    </a:moveTo>
                    <a:cubicBezTo>
                      <a:pt x="34" y="0"/>
                      <a:pt x="0" y="45"/>
                      <a:pt x="0" y="82"/>
                    </a:cubicBezTo>
                    <a:cubicBezTo>
                      <a:pt x="0" y="132"/>
                      <a:pt x="40" y="172"/>
                      <a:pt x="90" y="172"/>
                    </a:cubicBezTo>
                    <a:lnTo>
                      <a:pt x="691" y="172"/>
                    </a:lnTo>
                    <a:cubicBezTo>
                      <a:pt x="731" y="172"/>
                      <a:pt x="771" y="132"/>
                      <a:pt x="771" y="92"/>
                    </a:cubicBezTo>
                    <a:cubicBezTo>
                      <a:pt x="771" y="42"/>
                      <a:pt x="731" y="2"/>
                      <a:pt x="691" y="2"/>
                    </a:cubicBezTo>
                    <a:lnTo>
                      <a:pt x="90" y="2"/>
                    </a:lnTo>
                    <a:cubicBezTo>
                      <a:pt x="86" y="1"/>
                      <a:pt x="82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9" name="Google Shape;9989;p69"/>
              <p:cNvSpPr/>
              <p:nvPr/>
            </p:nvSpPr>
            <p:spPr>
              <a:xfrm>
                <a:off x="5334250" y="1288300"/>
                <a:ext cx="21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80"/>
                    </a:cubicBezTo>
                    <a:cubicBezTo>
                      <a:pt x="0" y="131"/>
                      <a:pt x="40" y="171"/>
                      <a:pt x="80" y="171"/>
                    </a:cubicBezTo>
                    <a:lnTo>
                      <a:pt x="771" y="171"/>
                    </a:lnTo>
                    <a:cubicBezTo>
                      <a:pt x="811" y="171"/>
                      <a:pt x="852" y="131"/>
                      <a:pt x="852" y="90"/>
                    </a:cubicBezTo>
                    <a:cubicBezTo>
                      <a:pt x="852" y="40"/>
                      <a:pt x="811" y="0"/>
                      <a:pt x="7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0" name="Google Shape;9990;p69"/>
              <p:cNvSpPr/>
              <p:nvPr/>
            </p:nvSpPr>
            <p:spPr>
              <a:xfrm>
                <a:off x="5351025" y="1262250"/>
                <a:ext cx="22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72" extrusionOk="0">
                    <a:moveTo>
                      <a:pt x="80" y="1"/>
                    </a:moveTo>
                    <a:cubicBezTo>
                      <a:pt x="30" y="1"/>
                      <a:pt x="0" y="41"/>
                      <a:pt x="0" y="81"/>
                    </a:cubicBezTo>
                    <a:cubicBezTo>
                      <a:pt x="0" y="131"/>
                      <a:pt x="30" y="171"/>
                      <a:pt x="80" y="171"/>
                    </a:cubicBezTo>
                    <a:lnTo>
                      <a:pt x="801" y="171"/>
                    </a:lnTo>
                    <a:cubicBezTo>
                      <a:pt x="851" y="171"/>
                      <a:pt x="892" y="131"/>
                      <a:pt x="892" y="91"/>
                    </a:cubicBezTo>
                    <a:cubicBezTo>
                      <a:pt x="892" y="41"/>
                      <a:pt x="851" y="1"/>
                      <a:pt x="8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1" name="Google Shape;9991;p69"/>
              <p:cNvSpPr/>
              <p:nvPr/>
            </p:nvSpPr>
            <p:spPr>
              <a:xfrm>
                <a:off x="5368800" y="1233725"/>
                <a:ext cx="1905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6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90"/>
                    </a:cubicBezTo>
                    <a:cubicBezTo>
                      <a:pt x="0" y="130"/>
                      <a:pt x="40" y="171"/>
                      <a:pt x="80" y="171"/>
                    </a:cubicBezTo>
                    <a:lnTo>
                      <a:pt x="671" y="171"/>
                    </a:lnTo>
                    <a:cubicBezTo>
                      <a:pt x="721" y="171"/>
                      <a:pt x="751" y="140"/>
                      <a:pt x="751" y="90"/>
                    </a:cubicBezTo>
                    <a:cubicBezTo>
                      <a:pt x="761" y="40"/>
                      <a:pt x="721" y="10"/>
                      <a:pt x="671" y="10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2" name="Google Shape;9992;p69"/>
              <p:cNvSpPr/>
              <p:nvPr/>
            </p:nvSpPr>
            <p:spPr>
              <a:xfrm>
                <a:off x="5381575" y="1204675"/>
                <a:ext cx="18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71" extrusionOk="0">
                    <a:moveTo>
                      <a:pt x="8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61"/>
                      <a:pt x="80" y="161"/>
                    </a:cubicBezTo>
                    <a:lnTo>
                      <a:pt x="641" y="171"/>
                    </a:lnTo>
                    <a:cubicBezTo>
                      <a:pt x="691" y="171"/>
                      <a:pt x="731" y="131"/>
                      <a:pt x="731" y="81"/>
                    </a:cubicBezTo>
                    <a:cubicBezTo>
                      <a:pt x="731" y="41"/>
                      <a:pt x="691" y="1"/>
                      <a:pt x="6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3" name="Google Shape;9993;p69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661" y="453"/>
                    </a:moveTo>
                    <a:lnTo>
                      <a:pt x="14731" y="7223"/>
                    </a:lnTo>
                    <a:lnTo>
                      <a:pt x="13539" y="6822"/>
                    </a:lnTo>
                    <a:cubicBezTo>
                      <a:pt x="13119" y="6682"/>
                      <a:pt x="12678" y="6612"/>
                      <a:pt x="12248" y="6612"/>
                    </a:cubicBezTo>
                    <a:cubicBezTo>
                      <a:pt x="12007" y="6612"/>
                      <a:pt x="11777" y="6632"/>
                      <a:pt x="11547" y="6672"/>
                    </a:cubicBezTo>
                    <a:cubicBezTo>
                      <a:pt x="11497" y="6682"/>
                      <a:pt x="11446" y="6692"/>
                      <a:pt x="11416" y="6702"/>
                    </a:cubicBezTo>
                    <a:cubicBezTo>
                      <a:pt x="11304" y="6727"/>
                      <a:pt x="11161" y="6749"/>
                      <a:pt x="10992" y="6749"/>
                    </a:cubicBezTo>
                    <a:cubicBezTo>
                      <a:pt x="10814" y="6749"/>
                      <a:pt x="10606" y="6724"/>
                      <a:pt x="10375" y="6652"/>
                    </a:cubicBezTo>
                    <a:lnTo>
                      <a:pt x="10455" y="6222"/>
                    </a:lnTo>
                    <a:cubicBezTo>
                      <a:pt x="10455" y="6191"/>
                      <a:pt x="10445" y="6161"/>
                      <a:pt x="10415" y="6141"/>
                    </a:cubicBezTo>
                    <a:cubicBezTo>
                      <a:pt x="10400" y="6131"/>
                      <a:pt x="10382" y="6126"/>
                      <a:pt x="10366" y="6126"/>
                    </a:cubicBezTo>
                    <a:cubicBezTo>
                      <a:pt x="10350" y="6126"/>
                      <a:pt x="10335" y="6131"/>
                      <a:pt x="10325" y="6141"/>
                    </a:cubicBezTo>
                    <a:cubicBezTo>
                      <a:pt x="10285" y="6161"/>
                      <a:pt x="10145" y="6252"/>
                      <a:pt x="9924" y="6302"/>
                    </a:cubicBezTo>
                    <a:cubicBezTo>
                      <a:pt x="9820" y="6330"/>
                      <a:pt x="9684" y="6352"/>
                      <a:pt x="9520" y="6352"/>
                    </a:cubicBezTo>
                    <a:cubicBezTo>
                      <a:pt x="9339" y="6352"/>
                      <a:pt x="9125" y="6325"/>
                      <a:pt x="8883" y="6252"/>
                    </a:cubicBezTo>
                    <a:lnTo>
                      <a:pt x="8973" y="5821"/>
                    </a:lnTo>
                    <a:cubicBezTo>
                      <a:pt x="8973" y="5791"/>
                      <a:pt x="8963" y="5761"/>
                      <a:pt x="8933" y="5741"/>
                    </a:cubicBezTo>
                    <a:cubicBezTo>
                      <a:pt x="8918" y="5731"/>
                      <a:pt x="8903" y="5726"/>
                      <a:pt x="8888" y="5726"/>
                    </a:cubicBezTo>
                    <a:cubicBezTo>
                      <a:pt x="8873" y="5726"/>
                      <a:pt x="8858" y="5731"/>
                      <a:pt x="8843" y="5741"/>
                    </a:cubicBezTo>
                    <a:cubicBezTo>
                      <a:pt x="8833" y="5741"/>
                      <a:pt x="8793" y="5771"/>
                      <a:pt x="8743" y="5791"/>
                    </a:cubicBezTo>
                    <a:cubicBezTo>
                      <a:pt x="8643" y="5841"/>
                      <a:pt x="8552" y="5871"/>
                      <a:pt x="8442" y="5891"/>
                    </a:cubicBezTo>
                    <a:cubicBezTo>
                      <a:pt x="8382" y="5911"/>
                      <a:pt x="8312" y="5921"/>
                      <a:pt x="8232" y="5921"/>
                    </a:cubicBezTo>
                    <a:cubicBezTo>
                      <a:pt x="8203" y="5924"/>
                      <a:pt x="8175" y="5925"/>
                      <a:pt x="8148" y="5925"/>
                    </a:cubicBezTo>
                    <a:cubicBezTo>
                      <a:pt x="8084" y="5925"/>
                      <a:pt x="8025" y="5918"/>
                      <a:pt x="7962" y="5911"/>
                    </a:cubicBezTo>
                    <a:cubicBezTo>
                      <a:pt x="7851" y="5901"/>
                      <a:pt x="7751" y="5871"/>
                      <a:pt x="7661" y="5851"/>
                    </a:cubicBezTo>
                    <a:cubicBezTo>
                      <a:pt x="7581" y="5821"/>
                      <a:pt x="7491" y="5791"/>
                      <a:pt x="7391" y="5741"/>
                    </a:cubicBezTo>
                    <a:lnTo>
                      <a:pt x="7561" y="5350"/>
                    </a:lnTo>
                    <a:cubicBezTo>
                      <a:pt x="7571" y="5320"/>
                      <a:pt x="7571" y="5280"/>
                      <a:pt x="7541" y="5260"/>
                    </a:cubicBezTo>
                    <a:cubicBezTo>
                      <a:pt x="7526" y="5246"/>
                      <a:pt x="7501" y="5236"/>
                      <a:pt x="7477" y="5236"/>
                    </a:cubicBezTo>
                    <a:cubicBezTo>
                      <a:pt x="7468" y="5236"/>
                      <a:pt x="7459" y="5237"/>
                      <a:pt x="7451" y="5240"/>
                    </a:cubicBezTo>
                    <a:cubicBezTo>
                      <a:pt x="7441" y="5250"/>
                      <a:pt x="7411" y="5260"/>
                      <a:pt x="7341" y="5280"/>
                    </a:cubicBezTo>
                    <a:cubicBezTo>
                      <a:pt x="7301" y="5290"/>
                      <a:pt x="7261" y="5300"/>
                      <a:pt x="7201" y="5310"/>
                    </a:cubicBezTo>
                    <a:cubicBezTo>
                      <a:pt x="7150" y="5320"/>
                      <a:pt x="7090" y="5320"/>
                      <a:pt x="7020" y="5320"/>
                    </a:cubicBezTo>
                    <a:cubicBezTo>
                      <a:pt x="7001" y="5322"/>
                      <a:pt x="6981" y="5322"/>
                      <a:pt x="6961" y="5322"/>
                    </a:cubicBezTo>
                    <a:cubicBezTo>
                      <a:pt x="6826" y="5322"/>
                      <a:pt x="6678" y="5294"/>
                      <a:pt x="6530" y="5250"/>
                    </a:cubicBezTo>
                    <a:cubicBezTo>
                      <a:pt x="6339" y="5190"/>
                      <a:pt x="6159" y="5110"/>
                      <a:pt x="5999" y="5000"/>
                    </a:cubicBezTo>
                    <a:lnTo>
                      <a:pt x="6239" y="4659"/>
                    </a:lnTo>
                    <a:cubicBezTo>
                      <a:pt x="6259" y="4629"/>
                      <a:pt x="6259" y="4589"/>
                      <a:pt x="6239" y="4559"/>
                    </a:cubicBezTo>
                    <a:cubicBezTo>
                      <a:pt x="6224" y="4537"/>
                      <a:pt x="6203" y="4525"/>
                      <a:pt x="6181" y="4525"/>
                    </a:cubicBezTo>
                    <a:cubicBezTo>
                      <a:pt x="6174" y="4525"/>
                      <a:pt x="6167" y="4527"/>
                      <a:pt x="6159" y="4529"/>
                    </a:cubicBezTo>
                    <a:cubicBezTo>
                      <a:pt x="6149" y="4529"/>
                      <a:pt x="6109" y="4539"/>
                      <a:pt x="6029" y="4539"/>
                    </a:cubicBezTo>
                    <a:cubicBezTo>
                      <a:pt x="5994" y="4545"/>
                      <a:pt x="5943" y="4551"/>
                      <a:pt x="5875" y="4551"/>
                    </a:cubicBezTo>
                    <a:cubicBezTo>
                      <a:pt x="5825" y="4551"/>
                      <a:pt x="5766" y="4548"/>
                      <a:pt x="5698" y="4539"/>
                    </a:cubicBezTo>
                    <a:cubicBezTo>
                      <a:pt x="5498" y="4509"/>
                      <a:pt x="5108" y="4419"/>
                      <a:pt x="4727" y="4089"/>
                    </a:cubicBezTo>
                    <a:lnTo>
                      <a:pt x="5017" y="3788"/>
                    </a:lnTo>
                    <a:cubicBezTo>
                      <a:pt x="5048" y="3758"/>
                      <a:pt x="5048" y="3718"/>
                      <a:pt x="5037" y="3688"/>
                    </a:cubicBezTo>
                    <a:cubicBezTo>
                      <a:pt x="5021" y="3663"/>
                      <a:pt x="4998" y="3645"/>
                      <a:pt x="4968" y="3645"/>
                    </a:cubicBezTo>
                    <a:cubicBezTo>
                      <a:pt x="4961" y="3645"/>
                      <a:pt x="4954" y="3646"/>
                      <a:pt x="4947" y="3648"/>
                    </a:cubicBezTo>
                    <a:lnTo>
                      <a:pt x="4827" y="3648"/>
                    </a:lnTo>
                    <a:cubicBezTo>
                      <a:pt x="4747" y="3648"/>
                      <a:pt x="4627" y="3638"/>
                      <a:pt x="4487" y="3608"/>
                    </a:cubicBezTo>
                    <a:cubicBezTo>
                      <a:pt x="4246" y="3548"/>
                      <a:pt x="3896" y="3418"/>
                      <a:pt x="3545" y="3097"/>
                    </a:cubicBezTo>
                    <a:lnTo>
                      <a:pt x="3866" y="2807"/>
                    </a:lnTo>
                    <a:cubicBezTo>
                      <a:pt x="3896" y="2787"/>
                      <a:pt x="3896" y="2747"/>
                      <a:pt x="3886" y="2717"/>
                    </a:cubicBezTo>
                    <a:cubicBezTo>
                      <a:pt x="3876" y="2687"/>
                      <a:pt x="3846" y="2667"/>
                      <a:pt x="3806" y="2667"/>
                    </a:cubicBezTo>
                    <a:cubicBezTo>
                      <a:pt x="3806" y="2667"/>
                      <a:pt x="3796" y="2667"/>
                      <a:pt x="3778" y="2667"/>
                    </a:cubicBezTo>
                    <a:cubicBezTo>
                      <a:pt x="3713" y="2667"/>
                      <a:pt x="3545" y="2661"/>
                      <a:pt x="3335" y="2606"/>
                    </a:cubicBezTo>
                    <a:cubicBezTo>
                      <a:pt x="3095" y="2536"/>
                      <a:pt x="2754" y="2396"/>
                      <a:pt x="2414" y="2076"/>
                    </a:cubicBezTo>
                    <a:lnTo>
                      <a:pt x="2724" y="1795"/>
                    </a:lnTo>
                    <a:cubicBezTo>
                      <a:pt x="2754" y="1765"/>
                      <a:pt x="2764" y="1735"/>
                      <a:pt x="2754" y="1695"/>
                    </a:cubicBezTo>
                    <a:cubicBezTo>
                      <a:pt x="2734" y="1665"/>
                      <a:pt x="2704" y="1645"/>
                      <a:pt x="2664" y="1645"/>
                    </a:cubicBezTo>
                    <a:cubicBezTo>
                      <a:pt x="2664" y="1645"/>
                      <a:pt x="2652" y="1646"/>
                      <a:pt x="2630" y="1646"/>
                    </a:cubicBezTo>
                    <a:cubicBezTo>
                      <a:pt x="2563" y="1646"/>
                      <a:pt x="2404" y="1640"/>
                      <a:pt x="2194" y="1595"/>
                    </a:cubicBezTo>
                    <a:cubicBezTo>
                      <a:pt x="2043" y="1555"/>
                      <a:pt x="1302" y="984"/>
                      <a:pt x="661" y="453"/>
                    </a:cubicBezTo>
                    <a:close/>
                    <a:moveTo>
                      <a:pt x="89" y="0"/>
                    </a:moveTo>
                    <a:cubicBezTo>
                      <a:pt x="57" y="0"/>
                      <a:pt x="27" y="18"/>
                      <a:pt x="10" y="43"/>
                    </a:cubicBezTo>
                    <a:cubicBezTo>
                      <a:pt x="0" y="83"/>
                      <a:pt x="0" y="123"/>
                      <a:pt x="30" y="153"/>
                    </a:cubicBezTo>
                    <a:cubicBezTo>
                      <a:pt x="221" y="303"/>
                      <a:pt x="1853" y="1675"/>
                      <a:pt x="2153" y="1755"/>
                    </a:cubicBezTo>
                    <a:cubicBezTo>
                      <a:pt x="2274" y="1785"/>
                      <a:pt x="2384" y="1795"/>
                      <a:pt x="2464" y="1805"/>
                    </a:cubicBezTo>
                    <a:lnTo>
                      <a:pt x="2234" y="2016"/>
                    </a:lnTo>
                    <a:cubicBezTo>
                      <a:pt x="2224" y="2036"/>
                      <a:pt x="2214" y="2056"/>
                      <a:pt x="2214" y="2076"/>
                    </a:cubicBezTo>
                    <a:cubicBezTo>
                      <a:pt x="2214" y="2096"/>
                      <a:pt x="2214" y="2126"/>
                      <a:pt x="2234" y="2136"/>
                    </a:cubicBezTo>
                    <a:cubicBezTo>
                      <a:pt x="2614" y="2526"/>
                      <a:pt x="3025" y="2687"/>
                      <a:pt x="3295" y="2767"/>
                    </a:cubicBezTo>
                    <a:cubicBezTo>
                      <a:pt x="3415" y="2797"/>
                      <a:pt x="3515" y="2817"/>
                      <a:pt x="3605" y="2827"/>
                    </a:cubicBezTo>
                    <a:lnTo>
                      <a:pt x="3375" y="3027"/>
                    </a:lnTo>
                    <a:cubicBezTo>
                      <a:pt x="3355" y="3047"/>
                      <a:pt x="3345" y="3067"/>
                      <a:pt x="3345" y="3087"/>
                    </a:cubicBezTo>
                    <a:cubicBezTo>
                      <a:pt x="3345" y="3117"/>
                      <a:pt x="3355" y="3137"/>
                      <a:pt x="3365" y="3147"/>
                    </a:cubicBezTo>
                    <a:cubicBezTo>
                      <a:pt x="3756" y="3548"/>
                      <a:pt x="4166" y="3708"/>
                      <a:pt x="4447" y="3768"/>
                    </a:cubicBezTo>
                    <a:cubicBezTo>
                      <a:pt x="4577" y="3798"/>
                      <a:pt x="4677" y="3808"/>
                      <a:pt x="4757" y="3808"/>
                    </a:cubicBezTo>
                    <a:lnTo>
                      <a:pt x="4547" y="4038"/>
                    </a:lnTo>
                    <a:cubicBezTo>
                      <a:pt x="4527" y="4048"/>
                      <a:pt x="4517" y="4079"/>
                      <a:pt x="4517" y="4099"/>
                    </a:cubicBezTo>
                    <a:cubicBezTo>
                      <a:pt x="4517" y="4119"/>
                      <a:pt x="4527" y="4139"/>
                      <a:pt x="4547" y="4159"/>
                    </a:cubicBezTo>
                    <a:cubicBezTo>
                      <a:pt x="4987" y="4559"/>
                      <a:pt x="5448" y="4669"/>
                      <a:pt x="5678" y="4699"/>
                    </a:cubicBezTo>
                    <a:cubicBezTo>
                      <a:pt x="5755" y="4711"/>
                      <a:pt x="5824" y="4716"/>
                      <a:pt x="5883" y="4716"/>
                    </a:cubicBezTo>
                    <a:cubicBezTo>
                      <a:pt x="5924" y="4716"/>
                      <a:pt x="5960" y="4714"/>
                      <a:pt x="5989" y="4709"/>
                    </a:cubicBezTo>
                    <a:lnTo>
                      <a:pt x="5989" y="4709"/>
                    </a:lnTo>
                    <a:lnTo>
                      <a:pt x="5809" y="4970"/>
                    </a:lnTo>
                    <a:cubicBezTo>
                      <a:pt x="5789" y="5000"/>
                      <a:pt x="5789" y="5060"/>
                      <a:pt x="5829" y="5080"/>
                    </a:cubicBezTo>
                    <a:cubicBezTo>
                      <a:pt x="6029" y="5230"/>
                      <a:pt x="6249" y="5340"/>
                      <a:pt x="6480" y="5410"/>
                    </a:cubicBezTo>
                    <a:cubicBezTo>
                      <a:pt x="6670" y="5470"/>
                      <a:pt x="6850" y="5490"/>
                      <a:pt x="7020" y="5490"/>
                    </a:cubicBezTo>
                    <a:cubicBezTo>
                      <a:pt x="7100" y="5490"/>
                      <a:pt x="7170" y="5480"/>
                      <a:pt x="7231" y="5470"/>
                    </a:cubicBezTo>
                    <a:cubicBezTo>
                      <a:pt x="7271" y="5470"/>
                      <a:pt x="7301" y="5460"/>
                      <a:pt x="7331" y="5450"/>
                    </a:cubicBezTo>
                    <a:lnTo>
                      <a:pt x="7331" y="5450"/>
                    </a:lnTo>
                    <a:lnTo>
                      <a:pt x="7211" y="5751"/>
                    </a:lnTo>
                    <a:cubicBezTo>
                      <a:pt x="7191" y="5791"/>
                      <a:pt x="7211" y="5831"/>
                      <a:pt x="7241" y="5851"/>
                    </a:cubicBezTo>
                    <a:cubicBezTo>
                      <a:pt x="7371" y="5921"/>
                      <a:pt x="7501" y="5971"/>
                      <a:pt x="7611" y="6011"/>
                    </a:cubicBezTo>
                    <a:cubicBezTo>
                      <a:pt x="7711" y="6041"/>
                      <a:pt x="7821" y="6061"/>
                      <a:pt x="7942" y="6081"/>
                    </a:cubicBezTo>
                    <a:cubicBezTo>
                      <a:pt x="8042" y="6091"/>
                      <a:pt x="8132" y="6091"/>
                      <a:pt x="8232" y="6091"/>
                    </a:cubicBezTo>
                    <a:cubicBezTo>
                      <a:pt x="8332" y="6091"/>
                      <a:pt x="8412" y="6071"/>
                      <a:pt x="8482" y="6061"/>
                    </a:cubicBezTo>
                    <a:cubicBezTo>
                      <a:pt x="8582" y="6041"/>
                      <a:pt x="8673" y="6001"/>
                      <a:pt x="8773" y="5961"/>
                    </a:cubicBezTo>
                    <a:lnTo>
                      <a:pt x="8773" y="5961"/>
                    </a:lnTo>
                    <a:lnTo>
                      <a:pt x="8713" y="6292"/>
                    </a:lnTo>
                    <a:cubicBezTo>
                      <a:pt x="8703" y="6332"/>
                      <a:pt x="8723" y="6372"/>
                      <a:pt x="8763" y="6382"/>
                    </a:cubicBezTo>
                    <a:cubicBezTo>
                      <a:pt x="9050" y="6481"/>
                      <a:pt x="9307" y="6517"/>
                      <a:pt x="9523" y="6517"/>
                    </a:cubicBezTo>
                    <a:cubicBezTo>
                      <a:pt x="9699" y="6517"/>
                      <a:pt x="9848" y="6493"/>
                      <a:pt x="9964" y="6462"/>
                    </a:cubicBezTo>
                    <a:cubicBezTo>
                      <a:pt x="10085" y="6432"/>
                      <a:pt x="10185" y="6402"/>
                      <a:pt x="10255" y="6372"/>
                    </a:cubicBezTo>
                    <a:lnTo>
                      <a:pt x="10255" y="6372"/>
                    </a:lnTo>
                    <a:lnTo>
                      <a:pt x="10195" y="6692"/>
                    </a:lnTo>
                    <a:cubicBezTo>
                      <a:pt x="10185" y="6732"/>
                      <a:pt x="10215" y="6772"/>
                      <a:pt x="10255" y="6792"/>
                    </a:cubicBezTo>
                    <a:cubicBezTo>
                      <a:pt x="10533" y="6883"/>
                      <a:pt x="10782" y="6914"/>
                      <a:pt x="10994" y="6914"/>
                    </a:cubicBezTo>
                    <a:cubicBezTo>
                      <a:pt x="11179" y="6914"/>
                      <a:pt x="11335" y="6890"/>
                      <a:pt x="11456" y="6862"/>
                    </a:cubicBezTo>
                    <a:cubicBezTo>
                      <a:pt x="11487" y="6852"/>
                      <a:pt x="11527" y="6842"/>
                      <a:pt x="11577" y="6832"/>
                    </a:cubicBezTo>
                    <a:cubicBezTo>
                      <a:pt x="11794" y="6794"/>
                      <a:pt x="12014" y="6776"/>
                      <a:pt x="12235" y="6776"/>
                    </a:cubicBezTo>
                    <a:cubicBezTo>
                      <a:pt x="12657" y="6776"/>
                      <a:pt x="13082" y="6845"/>
                      <a:pt x="13489" y="6983"/>
                    </a:cubicBezTo>
                    <a:lnTo>
                      <a:pt x="1594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53" y="7754"/>
                    </a:cubicBezTo>
                    <a:cubicBezTo>
                      <a:pt x="16063" y="7714"/>
                      <a:pt x="16043" y="7674"/>
                      <a:pt x="16003" y="7654"/>
                    </a:cubicBezTo>
                    <a:lnTo>
                      <a:pt x="111" y="3"/>
                    </a:lnTo>
                    <a:cubicBezTo>
                      <a:pt x="103" y="1"/>
                      <a:pt x="96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4" name="Google Shape;9994;p69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5883" y="7642"/>
                    </a:lnTo>
                    <a:lnTo>
                      <a:pt x="15883" y="7642"/>
                    </a:lnTo>
                    <a:lnTo>
                      <a:pt x="13690" y="6220"/>
                    </a:lnTo>
                    <a:cubicBezTo>
                      <a:pt x="13149" y="5869"/>
                      <a:pt x="12698" y="5398"/>
                      <a:pt x="12388" y="4838"/>
                    </a:cubicBezTo>
                    <a:cubicBezTo>
                      <a:pt x="12358" y="4778"/>
                      <a:pt x="12328" y="4728"/>
                      <a:pt x="12308" y="4687"/>
                    </a:cubicBezTo>
                    <a:cubicBezTo>
                      <a:pt x="12198" y="4437"/>
                      <a:pt x="11967" y="4107"/>
                      <a:pt x="11537" y="3826"/>
                    </a:cubicBezTo>
                    <a:lnTo>
                      <a:pt x="11196" y="4217"/>
                    </a:lnTo>
                    <a:cubicBezTo>
                      <a:pt x="11196" y="4197"/>
                      <a:pt x="11186" y="4017"/>
                      <a:pt x="11076" y="3776"/>
                    </a:cubicBezTo>
                    <a:cubicBezTo>
                      <a:pt x="10956" y="3516"/>
                      <a:pt x="10726" y="3195"/>
                      <a:pt x="10285" y="2925"/>
                    </a:cubicBezTo>
                    <a:lnTo>
                      <a:pt x="9965" y="3306"/>
                    </a:lnTo>
                    <a:cubicBezTo>
                      <a:pt x="9965" y="3306"/>
                      <a:pt x="9954" y="3255"/>
                      <a:pt x="9944" y="3185"/>
                    </a:cubicBezTo>
                    <a:cubicBezTo>
                      <a:pt x="9924" y="3105"/>
                      <a:pt x="9894" y="2995"/>
                      <a:pt x="9824" y="2865"/>
                    </a:cubicBezTo>
                    <a:cubicBezTo>
                      <a:pt x="9794" y="2805"/>
                      <a:pt x="9754" y="2735"/>
                      <a:pt x="9704" y="2665"/>
                    </a:cubicBezTo>
                    <a:cubicBezTo>
                      <a:pt x="9654" y="2605"/>
                      <a:pt x="9594" y="2524"/>
                      <a:pt x="9524" y="2454"/>
                    </a:cubicBezTo>
                    <a:cubicBezTo>
                      <a:pt x="9454" y="2384"/>
                      <a:pt x="9364" y="2314"/>
                      <a:pt x="9274" y="2254"/>
                    </a:cubicBezTo>
                    <a:cubicBezTo>
                      <a:pt x="9173" y="2184"/>
                      <a:pt x="9063" y="2124"/>
                      <a:pt x="8943" y="2074"/>
                    </a:cubicBezTo>
                    <a:lnTo>
                      <a:pt x="8703" y="2514"/>
                    </a:lnTo>
                    <a:cubicBezTo>
                      <a:pt x="8703" y="2514"/>
                      <a:pt x="8693" y="2464"/>
                      <a:pt x="8663" y="2394"/>
                    </a:cubicBezTo>
                    <a:cubicBezTo>
                      <a:pt x="8643" y="2354"/>
                      <a:pt x="8623" y="2314"/>
                      <a:pt x="8593" y="2264"/>
                    </a:cubicBezTo>
                    <a:cubicBezTo>
                      <a:pt x="8563" y="2214"/>
                      <a:pt x="8533" y="2154"/>
                      <a:pt x="8482" y="2104"/>
                    </a:cubicBezTo>
                    <a:cubicBezTo>
                      <a:pt x="8392" y="1984"/>
                      <a:pt x="8272" y="1854"/>
                      <a:pt x="8102" y="1743"/>
                    </a:cubicBezTo>
                    <a:cubicBezTo>
                      <a:pt x="7932" y="1623"/>
                      <a:pt x="7721" y="1513"/>
                      <a:pt x="7461" y="1453"/>
                    </a:cubicBezTo>
                    <a:lnTo>
                      <a:pt x="7331" y="1934"/>
                    </a:lnTo>
                    <a:cubicBezTo>
                      <a:pt x="7331" y="1934"/>
                      <a:pt x="7311" y="1894"/>
                      <a:pt x="7261" y="1823"/>
                    </a:cubicBezTo>
                    <a:cubicBezTo>
                      <a:pt x="7221" y="1753"/>
                      <a:pt x="7141" y="1653"/>
                      <a:pt x="7040" y="1553"/>
                    </a:cubicBezTo>
                    <a:cubicBezTo>
                      <a:pt x="6820" y="1343"/>
                      <a:pt x="6460" y="1112"/>
                      <a:pt x="5949" y="1032"/>
                    </a:cubicBezTo>
                    <a:lnTo>
                      <a:pt x="5879" y="1533"/>
                    </a:lnTo>
                    <a:cubicBezTo>
                      <a:pt x="5879" y="1533"/>
                      <a:pt x="5859" y="1493"/>
                      <a:pt x="5799" y="1423"/>
                    </a:cubicBezTo>
                    <a:cubicBezTo>
                      <a:pt x="5749" y="1363"/>
                      <a:pt x="5658" y="1273"/>
                      <a:pt x="5548" y="1173"/>
                    </a:cubicBezTo>
                    <a:cubicBezTo>
                      <a:pt x="5308" y="992"/>
                      <a:pt x="4937" y="782"/>
                      <a:pt x="4427" y="732"/>
                    </a:cubicBezTo>
                    <a:lnTo>
                      <a:pt x="4407" y="1253"/>
                    </a:lnTo>
                    <a:cubicBezTo>
                      <a:pt x="4407" y="1253"/>
                      <a:pt x="4287" y="1082"/>
                      <a:pt x="4046" y="902"/>
                    </a:cubicBezTo>
                    <a:cubicBezTo>
                      <a:pt x="3796" y="722"/>
                      <a:pt x="3425" y="532"/>
                      <a:pt x="2935" y="482"/>
                    </a:cubicBezTo>
                    <a:lnTo>
                      <a:pt x="2895" y="992"/>
                    </a:lnTo>
                    <a:cubicBezTo>
                      <a:pt x="2895" y="992"/>
                      <a:pt x="2784" y="832"/>
                      <a:pt x="2544" y="642"/>
                    </a:cubicBezTo>
                    <a:cubicBezTo>
                      <a:pt x="2304" y="462"/>
                      <a:pt x="71" y="2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5" name="Google Shape;9995;p69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741" y="303"/>
                    </a:moveTo>
                    <a:cubicBezTo>
                      <a:pt x="1483" y="463"/>
                      <a:pt x="2444" y="694"/>
                      <a:pt x="2584" y="794"/>
                    </a:cubicBezTo>
                    <a:cubicBezTo>
                      <a:pt x="2804" y="964"/>
                      <a:pt x="2915" y="1124"/>
                      <a:pt x="2915" y="1124"/>
                    </a:cubicBezTo>
                    <a:cubicBezTo>
                      <a:pt x="2937" y="1147"/>
                      <a:pt x="2960" y="1158"/>
                      <a:pt x="2986" y="1158"/>
                    </a:cubicBezTo>
                    <a:cubicBezTo>
                      <a:pt x="2995" y="1158"/>
                      <a:pt x="3005" y="1157"/>
                      <a:pt x="3015" y="1154"/>
                    </a:cubicBezTo>
                    <a:cubicBezTo>
                      <a:pt x="3045" y="1144"/>
                      <a:pt x="3065" y="1114"/>
                      <a:pt x="3075" y="1084"/>
                    </a:cubicBezTo>
                    <a:lnTo>
                      <a:pt x="3095" y="654"/>
                    </a:lnTo>
                    <a:cubicBezTo>
                      <a:pt x="3555" y="724"/>
                      <a:pt x="3886" y="904"/>
                      <a:pt x="4086" y="1054"/>
                    </a:cubicBezTo>
                    <a:cubicBezTo>
                      <a:pt x="4306" y="1215"/>
                      <a:pt x="4427" y="1375"/>
                      <a:pt x="4427" y="1375"/>
                    </a:cubicBezTo>
                    <a:cubicBezTo>
                      <a:pt x="4443" y="1399"/>
                      <a:pt x="4466" y="1417"/>
                      <a:pt x="4496" y="1417"/>
                    </a:cubicBezTo>
                    <a:cubicBezTo>
                      <a:pt x="4503" y="1417"/>
                      <a:pt x="4510" y="1417"/>
                      <a:pt x="4517" y="1415"/>
                    </a:cubicBezTo>
                    <a:cubicBezTo>
                      <a:pt x="4547" y="1405"/>
                      <a:pt x="4577" y="1375"/>
                      <a:pt x="4577" y="1335"/>
                    </a:cubicBezTo>
                    <a:lnTo>
                      <a:pt x="4597" y="914"/>
                    </a:lnTo>
                    <a:cubicBezTo>
                      <a:pt x="5068" y="974"/>
                      <a:pt x="5388" y="1164"/>
                      <a:pt x="5578" y="1325"/>
                    </a:cubicBezTo>
                    <a:cubicBezTo>
                      <a:pt x="5698" y="1415"/>
                      <a:pt x="5779" y="1505"/>
                      <a:pt x="5829" y="1565"/>
                    </a:cubicBezTo>
                    <a:cubicBezTo>
                      <a:pt x="5879" y="1615"/>
                      <a:pt x="5899" y="1655"/>
                      <a:pt x="5899" y="1655"/>
                    </a:cubicBezTo>
                    <a:cubicBezTo>
                      <a:pt x="5914" y="1686"/>
                      <a:pt x="5941" y="1699"/>
                      <a:pt x="5966" y="1699"/>
                    </a:cubicBezTo>
                    <a:cubicBezTo>
                      <a:pt x="5974" y="1699"/>
                      <a:pt x="5982" y="1698"/>
                      <a:pt x="5989" y="1695"/>
                    </a:cubicBezTo>
                    <a:cubicBezTo>
                      <a:pt x="6029" y="1695"/>
                      <a:pt x="6049" y="1665"/>
                      <a:pt x="6059" y="1625"/>
                    </a:cubicBezTo>
                    <a:lnTo>
                      <a:pt x="6109" y="1205"/>
                    </a:lnTo>
                    <a:cubicBezTo>
                      <a:pt x="6610" y="1305"/>
                      <a:pt x="6920" y="1555"/>
                      <a:pt x="7070" y="1695"/>
                    </a:cubicBezTo>
                    <a:cubicBezTo>
                      <a:pt x="7180" y="1795"/>
                      <a:pt x="7251" y="1895"/>
                      <a:pt x="7281" y="1946"/>
                    </a:cubicBezTo>
                    <a:cubicBezTo>
                      <a:pt x="7321" y="2006"/>
                      <a:pt x="7341" y="2046"/>
                      <a:pt x="7341" y="2056"/>
                    </a:cubicBezTo>
                    <a:cubicBezTo>
                      <a:pt x="7361" y="2086"/>
                      <a:pt x="7391" y="2106"/>
                      <a:pt x="7421" y="2106"/>
                    </a:cubicBezTo>
                    <a:cubicBezTo>
                      <a:pt x="7461" y="2096"/>
                      <a:pt x="7491" y="2076"/>
                      <a:pt x="7501" y="2046"/>
                    </a:cubicBezTo>
                    <a:lnTo>
                      <a:pt x="7611" y="1635"/>
                    </a:lnTo>
                    <a:cubicBezTo>
                      <a:pt x="7801" y="1695"/>
                      <a:pt x="7982" y="1775"/>
                      <a:pt x="8142" y="1885"/>
                    </a:cubicBezTo>
                    <a:cubicBezTo>
                      <a:pt x="8292" y="1996"/>
                      <a:pt x="8412" y="2106"/>
                      <a:pt x="8512" y="2236"/>
                    </a:cubicBezTo>
                    <a:cubicBezTo>
                      <a:pt x="8552" y="2286"/>
                      <a:pt x="8582" y="2336"/>
                      <a:pt x="8612" y="2386"/>
                    </a:cubicBezTo>
                    <a:cubicBezTo>
                      <a:pt x="8643" y="2436"/>
                      <a:pt x="8663" y="2476"/>
                      <a:pt x="8673" y="2506"/>
                    </a:cubicBezTo>
                    <a:cubicBezTo>
                      <a:pt x="8703" y="2576"/>
                      <a:pt x="8713" y="2616"/>
                      <a:pt x="8713" y="2616"/>
                    </a:cubicBezTo>
                    <a:cubicBezTo>
                      <a:pt x="8723" y="2647"/>
                      <a:pt x="8753" y="2677"/>
                      <a:pt x="8783" y="2677"/>
                    </a:cubicBezTo>
                    <a:cubicBezTo>
                      <a:pt x="8790" y="2678"/>
                      <a:pt x="8797" y="2679"/>
                      <a:pt x="8803" y="2679"/>
                    </a:cubicBezTo>
                    <a:cubicBezTo>
                      <a:pt x="8833" y="2679"/>
                      <a:pt x="8855" y="2661"/>
                      <a:pt x="8863" y="2637"/>
                    </a:cubicBezTo>
                    <a:lnTo>
                      <a:pt x="9063" y="2256"/>
                    </a:lnTo>
                    <a:cubicBezTo>
                      <a:pt x="9163" y="2306"/>
                      <a:pt x="9243" y="2356"/>
                      <a:pt x="9313" y="2396"/>
                    </a:cubicBezTo>
                    <a:cubicBezTo>
                      <a:pt x="9404" y="2466"/>
                      <a:pt x="9484" y="2526"/>
                      <a:pt x="9554" y="2596"/>
                    </a:cubicBezTo>
                    <a:cubicBezTo>
                      <a:pt x="9624" y="2667"/>
                      <a:pt x="9674" y="2727"/>
                      <a:pt x="9734" y="2797"/>
                    </a:cubicBezTo>
                    <a:cubicBezTo>
                      <a:pt x="9774" y="2867"/>
                      <a:pt x="9814" y="2927"/>
                      <a:pt x="9844" y="2987"/>
                    </a:cubicBezTo>
                    <a:cubicBezTo>
                      <a:pt x="9894" y="3087"/>
                      <a:pt x="9924" y="3177"/>
                      <a:pt x="9954" y="3287"/>
                    </a:cubicBezTo>
                    <a:cubicBezTo>
                      <a:pt x="9964" y="3347"/>
                      <a:pt x="9964" y="3388"/>
                      <a:pt x="9964" y="3398"/>
                    </a:cubicBezTo>
                    <a:cubicBezTo>
                      <a:pt x="9974" y="3428"/>
                      <a:pt x="9994" y="3458"/>
                      <a:pt x="10024" y="3468"/>
                    </a:cubicBezTo>
                    <a:cubicBezTo>
                      <a:pt x="10032" y="3470"/>
                      <a:pt x="10040" y="3471"/>
                      <a:pt x="10048" y="3471"/>
                    </a:cubicBezTo>
                    <a:cubicBezTo>
                      <a:pt x="10073" y="3471"/>
                      <a:pt x="10100" y="3460"/>
                      <a:pt x="10115" y="3438"/>
                    </a:cubicBezTo>
                    <a:lnTo>
                      <a:pt x="10395" y="3117"/>
                    </a:lnTo>
                    <a:cubicBezTo>
                      <a:pt x="10786" y="3378"/>
                      <a:pt x="10986" y="3678"/>
                      <a:pt x="11086" y="3888"/>
                    </a:cubicBezTo>
                    <a:cubicBezTo>
                      <a:pt x="11176" y="4089"/>
                      <a:pt x="11206" y="4239"/>
                      <a:pt x="11206" y="4309"/>
                    </a:cubicBezTo>
                    <a:cubicBezTo>
                      <a:pt x="11216" y="4339"/>
                      <a:pt x="11236" y="4369"/>
                      <a:pt x="11266" y="4379"/>
                    </a:cubicBezTo>
                    <a:cubicBezTo>
                      <a:pt x="11274" y="4381"/>
                      <a:pt x="11282" y="4383"/>
                      <a:pt x="11290" y="4383"/>
                    </a:cubicBezTo>
                    <a:cubicBezTo>
                      <a:pt x="11315" y="4383"/>
                      <a:pt x="11341" y="4371"/>
                      <a:pt x="11356" y="4349"/>
                    </a:cubicBezTo>
                    <a:lnTo>
                      <a:pt x="11637" y="4018"/>
                    </a:lnTo>
                    <a:cubicBezTo>
                      <a:pt x="12027" y="4289"/>
                      <a:pt x="12228" y="4589"/>
                      <a:pt x="12328" y="4800"/>
                    </a:cubicBezTo>
                    <a:cubicBezTo>
                      <a:pt x="12348" y="4850"/>
                      <a:pt x="12368" y="4900"/>
                      <a:pt x="12408" y="4960"/>
                    </a:cubicBezTo>
                    <a:cubicBezTo>
                      <a:pt x="12718" y="5521"/>
                      <a:pt x="13179" y="6011"/>
                      <a:pt x="13730" y="6372"/>
                    </a:cubicBezTo>
                    <a:lnTo>
                      <a:pt x="14831" y="7083"/>
                    </a:lnTo>
                    <a:lnTo>
                      <a:pt x="14831" y="7083"/>
                    </a:lnTo>
                    <a:lnTo>
                      <a:pt x="741" y="303"/>
                    </a:lnTo>
                    <a:close/>
                    <a:moveTo>
                      <a:pt x="91" y="1"/>
                    </a:moveTo>
                    <a:cubicBezTo>
                      <a:pt x="51" y="1"/>
                      <a:pt x="19" y="28"/>
                      <a:pt x="10" y="63"/>
                    </a:cubicBezTo>
                    <a:cubicBezTo>
                      <a:pt x="0" y="103"/>
                      <a:pt x="20" y="143"/>
                      <a:pt x="51" y="163"/>
                    </a:cubicBezTo>
                    <a:lnTo>
                      <a:pt x="1593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43" y="7764"/>
                    </a:cubicBezTo>
                    <a:cubicBezTo>
                      <a:pt x="16063" y="7724"/>
                      <a:pt x="16053" y="7684"/>
                      <a:pt x="16013" y="7654"/>
                    </a:cubicBezTo>
                    <a:lnTo>
                      <a:pt x="13820" y="6232"/>
                    </a:lnTo>
                    <a:cubicBezTo>
                      <a:pt x="13289" y="5881"/>
                      <a:pt x="12858" y="5420"/>
                      <a:pt x="12548" y="4880"/>
                    </a:cubicBezTo>
                    <a:cubicBezTo>
                      <a:pt x="12518" y="4820"/>
                      <a:pt x="12498" y="4769"/>
                      <a:pt x="12478" y="4729"/>
                    </a:cubicBezTo>
                    <a:cubicBezTo>
                      <a:pt x="12368" y="4489"/>
                      <a:pt x="12137" y="4139"/>
                      <a:pt x="11667" y="3838"/>
                    </a:cubicBezTo>
                    <a:cubicBezTo>
                      <a:pt x="11656" y="3831"/>
                      <a:pt x="11643" y="3828"/>
                      <a:pt x="11629" y="3828"/>
                    </a:cubicBezTo>
                    <a:cubicBezTo>
                      <a:pt x="11604" y="3828"/>
                      <a:pt x="11576" y="3839"/>
                      <a:pt x="11557" y="3858"/>
                    </a:cubicBezTo>
                    <a:lnTo>
                      <a:pt x="11346" y="4109"/>
                    </a:lnTo>
                    <a:cubicBezTo>
                      <a:pt x="11326" y="4028"/>
                      <a:pt x="11286" y="3928"/>
                      <a:pt x="11236" y="3818"/>
                    </a:cubicBezTo>
                    <a:cubicBezTo>
                      <a:pt x="11126" y="3578"/>
                      <a:pt x="10896" y="3227"/>
                      <a:pt x="10425" y="2927"/>
                    </a:cubicBezTo>
                    <a:cubicBezTo>
                      <a:pt x="10411" y="2920"/>
                      <a:pt x="10397" y="2916"/>
                      <a:pt x="10383" y="2916"/>
                    </a:cubicBezTo>
                    <a:cubicBezTo>
                      <a:pt x="10358" y="2916"/>
                      <a:pt x="10334" y="2928"/>
                      <a:pt x="10315" y="2947"/>
                    </a:cubicBezTo>
                    <a:lnTo>
                      <a:pt x="10105" y="3197"/>
                    </a:lnTo>
                    <a:cubicBezTo>
                      <a:pt x="10075" y="3097"/>
                      <a:pt x="10044" y="3007"/>
                      <a:pt x="9994" y="2917"/>
                    </a:cubicBezTo>
                    <a:cubicBezTo>
                      <a:pt x="9964" y="2847"/>
                      <a:pt x="9924" y="2777"/>
                      <a:pt x="9864" y="2697"/>
                    </a:cubicBezTo>
                    <a:cubicBezTo>
                      <a:pt x="9804" y="2626"/>
                      <a:pt x="9744" y="2546"/>
                      <a:pt x="9674" y="2476"/>
                    </a:cubicBezTo>
                    <a:cubicBezTo>
                      <a:pt x="9594" y="2406"/>
                      <a:pt x="9504" y="2336"/>
                      <a:pt x="9404" y="2266"/>
                    </a:cubicBezTo>
                    <a:cubicBezTo>
                      <a:pt x="9313" y="2206"/>
                      <a:pt x="9203" y="2136"/>
                      <a:pt x="9063" y="2076"/>
                    </a:cubicBezTo>
                    <a:cubicBezTo>
                      <a:pt x="9052" y="2070"/>
                      <a:pt x="9041" y="2068"/>
                      <a:pt x="9030" y="2068"/>
                    </a:cubicBezTo>
                    <a:cubicBezTo>
                      <a:pt x="8998" y="2068"/>
                      <a:pt x="8968" y="2086"/>
                      <a:pt x="8953" y="2116"/>
                    </a:cubicBezTo>
                    <a:lnTo>
                      <a:pt x="8803" y="2396"/>
                    </a:lnTo>
                    <a:cubicBezTo>
                      <a:pt x="8793" y="2366"/>
                      <a:pt x="8773" y="2336"/>
                      <a:pt x="8753" y="2306"/>
                    </a:cubicBezTo>
                    <a:cubicBezTo>
                      <a:pt x="8733" y="2246"/>
                      <a:pt x="8693" y="2196"/>
                      <a:pt x="8643" y="2126"/>
                    </a:cubicBezTo>
                    <a:cubicBezTo>
                      <a:pt x="8542" y="1996"/>
                      <a:pt x="8402" y="1865"/>
                      <a:pt x="8242" y="1755"/>
                    </a:cubicBezTo>
                    <a:cubicBezTo>
                      <a:pt x="8042" y="1615"/>
                      <a:pt x="7821" y="1515"/>
                      <a:pt x="7581" y="1455"/>
                    </a:cubicBezTo>
                    <a:cubicBezTo>
                      <a:pt x="7572" y="1453"/>
                      <a:pt x="7564" y="1452"/>
                      <a:pt x="7556" y="1452"/>
                    </a:cubicBezTo>
                    <a:cubicBezTo>
                      <a:pt x="7518" y="1452"/>
                      <a:pt x="7487" y="1472"/>
                      <a:pt x="7471" y="1505"/>
                    </a:cubicBezTo>
                    <a:lnTo>
                      <a:pt x="7391" y="1805"/>
                    </a:lnTo>
                    <a:cubicBezTo>
                      <a:pt x="7351" y="1745"/>
                      <a:pt x="7281" y="1665"/>
                      <a:pt x="7180" y="1575"/>
                    </a:cubicBezTo>
                    <a:cubicBezTo>
                      <a:pt x="7020" y="1405"/>
                      <a:pt x="6640" y="1124"/>
                      <a:pt x="6049" y="1024"/>
                    </a:cubicBezTo>
                    <a:cubicBezTo>
                      <a:pt x="6029" y="1024"/>
                      <a:pt x="6009" y="1034"/>
                      <a:pt x="5989" y="1044"/>
                    </a:cubicBezTo>
                    <a:cubicBezTo>
                      <a:pt x="5969" y="1054"/>
                      <a:pt x="5959" y="1074"/>
                      <a:pt x="5959" y="1104"/>
                    </a:cubicBezTo>
                    <a:lnTo>
                      <a:pt x="5919" y="1405"/>
                    </a:lnTo>
                    <a:cubicBezTo>
                      <a:pt x="5859" y="1345"/>
                      <a:pt x="5789" y="1275"/>
                      <a:pt x="5688" y="1194"/>
                    </a:cubicBezTo>
                    <a:cubicBezTo>
                      <a:pt x="5468" y="1014"/>
                      <a:pt x="5078" y="794"/>
                      <a:pt x="4527" y="734"/>
                    </a:cubicBezTo>
                    <a:cubicBezTo>
                      <a:pt x="4507" y="734"/>
                      <a:pt x="4487" y="734"/>
                      <a:pt x="4467" y="754"/>
                    </a:cubicBezTo>
                    <a:cubicBezTo>
                      <a:pt x="4447" y="764"/>
                      <a:pt x="4437" y="794"/>
                      <a:pt x="4437" y="814"/>
                    </a:cubicBezTo>
                    <a:lnTo>
                      <a:pt x="4417" y="1124"/>
                    </a:lnTo>
                    <a:cubicBezTo>
                      <a:pt x="4357" y="1064"/>
                      <a:pt x="4286" y="994"/>
                      <a:pt x="4186" y="914"/>
                    </a:cubicBezTo>
                    <a:cubicBezTo>
                      <a:pt x="3956" y="754"/>
                      <a:pt x="3565" y="544"/>
                      <a:pt x="3035" y="483"/>
                    </a:cubicBezTo>
                    <a:cubicBezTo>
                      <a:pt x="3027" y="481"/>
                      <a:pt x="3019" y="480"/>
                      <a:pt x="3012" y="480"/>
                    </a:cubicBezTo>
                    <a:cubicBezTo>
                      <a:pt x="2994" y="480"/>
                      <a:pt x="2979" y="489"/>
                      <a:pt x="2965" y="504"/>
                    </a:cubicBezTo>
                    <a:cubicBezTo>
                      <a:pt x="2955" y="514"/>
                      <a:pt x="2945" y="534"/>
                      <a:pt x="2935" y="554"/>
                    </a:cubicBezTo>
                    <a:lnTo>
                      <a:pt x="2915" y="864"/>
                    </a:lnTo>
                    <a:cubicBezTo>
                      <a:pt x="2854" y="804"/>
                      <a:pt x="2784" y="734"/>
                      <a:pt x="2684" y="664"/>
                    </a:cubicBezTo>
                    <a:cubicBezTo>
                      <a:pt x="2424" y="463"/>
                      <a:pt x="131" y="13"/>
                      <a:pt x="111" y="3"/>
                    </a:cubicBezTo>
                    <a:cubicBezTo>
                      <a:pt x="104" y="2"/>
                      <a:pt x="98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6" name="Google Shape;9996;p69"/>
              <p:cNvSpPr/>
              <p:nvPr/>
            </p:nvSpPr>
            <p:spPr>
              <a:xfrm>
                <a:off x="4845550" y="1416675"/>
                <a:ext cx="373800" cy="73925"/>
              </a:xfrm>
              <a:custGeom>
                <a:avLst/>
                <a:gdLst/>
                <a:ahLst/>
                <a:cxnLst/>
                <a:rect l="l" t="t" r="r" b="b"/>
                <a:pathLst>
                  <a:path w="14952" h="2957" extrusionOk="0">
                    <a:moveTo>
                      <a:pt x="13550" y="343"/>
                    </a:moveTo>
                    <a:lnTo>
                      <a:pt x="12719" y="563"/>
                    </a:lnTo>
                    <a:cubicBezTo>
                      <a:pt x="12158" y="713"/>
                      <a:pt x="11647" y="994"/>
                      <a:pt x="11237" y="1394"/>
                    </a:cubicBezTo>
                    <a:cubicBezTo>
                      <a:pt x="11207" y="1424"/>
                      <a:pt x="11177" y="1455"/>
                      <a:pt x="11157" y="1475"/>
                    </a:cubicBezTo>
                    <a:cubicBezTo>
                      <a:pt x="11026" y="1615"/>
                      <a:pt x="10786" y="1805"/>
                      <a:pt x="10416" y="1915"/>
                    </a:cubicBezTo>
                    <a:lnTo>
                      <a:pt x="10275" y="1585"/>
                    </a:lnTo>
                    <a:cubicBezTo>
                      <a:pt x="10265" y="1555"/>
                      <a:pt x="10235" y="1535"/>
                      <a:pt x="10195" y="1535"/>
                    </a:cubicBezTo>
                    <a:cubicBezTo>
                      <a:pt x="10165" y="1535"/>
                      <a:pt x="10135" y="1555"/>
                      <a:pt x="10125" y="1585"/>
                    </a:cubicBezTo>
                    <a:cubicBezTo>
                      <a:pt x="10105" y="1625"/>
                      <a:pt x="10055" y="1745"/>
                      <a:pt x="9925" y="1885"/>
                    </a:cubicBezTo>
                    <a:cubicBezTo>
                      <a:pt x="9785" y="2025"/>
                      <a:pt x="9554" y="2216"/>
                      <a:pt x="9174" y="2326"/>
                    </a:cubicBezTo>
                    <a:lnTo>
                      <a:pt x="9044" y="1995"/>
                    </a:lnTo>
                    <a:cubicBezTo>
                      <a:pt x="9034" y="1965"/>
                      <a:pt x="9004" y="1945"/>
                      <a:pt x="8964" y="1945"/>
                    </a:cubicBezTo>
                    <a:cubicBezTo>
                      <a:pt x="8958" y="1944"/>
                      <a:pt x="8953" y="1943"/>
                      <a:pt x="8948" y="1943"/>
                    </a:cubicBezTo>
                    <a:cubicBezTo>
                      <a:pt x="8918" y="1943"/>
                      <a:pt x="8901" y="1969"/>
                      <a:pt x="8883" y="1995"/>
                    </a:cubicBezTo>
                    <a:cubicBezTo>
                      <a:pt x="8883" y="2005"/>
                      <a:pt x="8873" y="2035"/>
                      <a:pt x="8843" y="2075"/>
                    </a:cubicBezTo>
                    <a:cubicBezTo>
                      <a:pt x="8803" y="2156"/>
                      <a:pt x="8743" y="2226"/>
                      <a:pt x="8683" y="2286"/>
                    </a:cubicBezTo>
                    <a:cubicBezTo>
                      <a:pt x="8643" y="2316"/>
                      <a:pt x="8603" y="2366"/>
                      <a:pt x="8543" y="2406"/>
                    </a:cubicBezTo>
                    <a:cubicBezTo>
                      <a:pt x="8483" y="2446"/>
                      <a:pt x="8423" y="2486"/>
                      <a:pt x="8353" y="2516"/>
                    </a:cubicBezTo>
                    <a:cubicBezTo>
                      <a:pt x="8273" y="2556"/>
                      <a:pt x="8192" y="2586"/>
                      <a:pt x="8112" y="2616"/>
                    </a:cubicBezTo>
                    <a:cubicBezTo>
                      <a:pt x="8042" y="2626"/>
                      <a:pt x="7972" y="2646"/>
                      <a:pt x="7892" y="2656"/>
                    </a:cubicBezTo>
                    <a:lnTo>
                      <a:pt x="7832" y="2316"/>
                    </a:lnTo>
                    <a:cubicBezTo>
                      <a:pt x="7822" y="2286"/>
                      <a:pt x="7792" y="2256"/>
                      <a:pt x="7762" y="2256"/>
                    </a:cubicBezTo>
                    <a:cubicBezTo>
                      <a:pt x="7756" y="2254"/>
                      <a:pt x="7750" y="2253"/>
                      <a:pt x="7744" y="2253"/>
                    </a:cubicBezTo>
                    <a:cubicBezTo>
                      <a:pt x="7718" y="2253"/>
                      <a:pt x="7688" y="2269"/>
                      <a:pt x="7672" y="2286"/>
                    </a:cubicBezTo>
                    <a:cubicBezTo>
                      <a:pt x="7672" y="2296"/>
                      <a:pt x="7652" y="2326"/>
                      <a:pt x="7622" y="2366"/>
                    </a:cubicBezTo>
                    <a:cubicBezTo>
                      <a:pt x="7602" y="2386"/>
                      <a:pt x="7572" y="2416"/>
                      <a:pt x="7542" y="2446"/>
                    </a:cubicBezTo>
                    <a:cubicBezTo>
                      <a:pt x="7501" y="2476"/>
                      <a:pt x="7461" y="2506"/>
                      <a:pt x="7411" y="2546"/>
                    </a:cubicBezTo>
                    <a:cubicBezTo>
                      <a:pt x="7311" y="2616"/>
                      <a:pt x="7181" y="2676"/>
                      <a:pt x="7041" y="2716"/>
                    </a:cubicBezTo>
                    <a:cubicBezTo>
                      <a:pt x="6881" y="2766"/>
                      <a:pt x="6720" y="2786"/>
                      <a:pt x="6560" y="2786"/>
                    </a:cubicBezTo>
                    <a:lnTo>
                      <a:pt x="6570" y="2446"/>
                    </a:lnTo>
                    <a:cubicBezTo>
                      <a:pt x="6570" y="2406"/>
                      <a:pt x="6550" y="2376"/>
                      <a:pt x="6520" y="2366"/>
                    </a:cubicBezTo>
                    <a:cubicBezTo>
                      <a:pt x="6509" y="2359"/>
                      <a:pt x="6498" y="2355"/>
                      <a:pt x="6486" y="2355"/>
                    </a:cubicBezTo>
                    <a:cubicBezTo>
                      <a:pt x="6464" y="2355"/>
                      <a:pt x="6443" y="2366"/>
                      <a:pt x="6430" y="2386"/>
                    </a:cubicBezTo>
                    <a:cubicBezTo>
                      <a:pt x="6430" y="2386"/>
                      <a:pt x="6400" y="2416"/>
                      <a:pt x="6350" y="2446"/>
                    </a:cubicBezTo>
                    <a:cubicBezTo>
                      <a:pt x="6310" y="2486"/>
                      <a:pt x="6240" y="2536"/>
                      <a:pt x="6120" y="2596"/>
                    </a:cubicBezTo>
                    <a:cubicBezTo>
                      <a:pt x="5996" y="2662"/>
                      <a:pt x="5762" y="2749"/>
                      <a:pt x="5448" y="2749"/>
                    </a:cubicBezTo>
                    <a:cubicBezTo>
                      <a:pt x="5382" y="2749"/>
                      <a:pt x="5312" y="2745"/>
                      <a:pt x="5238" y="2736"/>
                    </a:cubicBezTo>
                    <a:lnTo>
                      <a:pt x="5308" y="2396"/>
                    </a:lnTo>
                    <a:cubicBezTo>
                      <a:pt x="5308" y="2366"/>
                      <a:pt x="5298" y="2326"/>
                      <a:pt x="5258" y="2316"/>
                    </a:cubicBezTo>
                    <a:cubicBezTo>
                      <a:pt x="5245" y="2307"/>
                      <a:pt x="5231" y="2302"/>
                      <a:pt x="5218" y="2302"/>
                    </a:cubicBezTo>
                    <a:cubicBezTo>
                      <a:pt x="5201" y="2302"/>
                      <a:pt x="5185" y="2309"/>
                      <a:pt x="5168" y="2326"/>
                    </a:cubicBezTo>
                    <a:cubicBezTo>
                      <a:pt x="5168" y="2326"/>
                      <a:pt x="5138" y="2346"/>
                      <a:pt x="5088" y="2376"/>
                    </a:cubicBezTo>
                    <a:cubicBezTo>
                      <a:pt x="5028" y="2416"/>
                      <a:pt x="4948" y="2466"/>
                      <a:pt x="4828" y="2506"/>
                    </a:cubicBezTo>
                    <a:cubicBezTo>
                      <a:pt x="4688" y="2557"/>
                      <a:pt x="4484" y="2609"/>
                      <a:pt x="4235" y="2609"/>
                    </a:cubicBezTo>
                    <a:cubicBezTo>
                      <a:pt x="4144" y="2609"/>
                      <a:pt x="4048" y="2602"/>
                      <a:pt x="3947" y="2586"/>
                    </a:cubicBezTo>
                    <a:lnTo>
                      <a:pt x="4037" y="2246"/>
                    </a:lnTo>
                    <a:cubicBezTo>
                      <a:pt x="4047" y="2216"/>
                      <a:pt x="4037" y="2176"/>
                      <a:pt x="4007" y="2156"/>
                    </a:cubicBezTo>
                    <a:cubicBezTo>
                      <a:pt x="3993" y="2147"/>
                      <a:pt x="3978" y="2142"/>
                      <a:pt x="3962" y="2142"/>
                    </a:cubicBezTo>
                    <a:cubicBezTo>
                      <a:pt x="3943" y="2142"/>
                      <a:pt x="3923" y="2149"/>
                      <a:pt x="3906" y="2166"/>
                    </a:cubicBezTo>
                    <a:cubicBezTo>
                      <a:pt x="3906" y="2166"/>
                      <a:pt x="3776" y="2256"/>
                      <a:pt x="3556" y="2336"/>
                    </a:cubicBezTo>
                    <a:lnTo>
                      <a:pt x="3546" y="2336"/>
                    </a:lnTo>
                    <a:cubicBezTo>
                      <a:pt x="3411" y="2378"/>
                      <a:pt x="3222" y="2421"/>
                      <a:pt x="2988" y="2421"/>
                    </a:cubicBezTo>
                    <a:cubicBezTo>
                      <a:pt x="2891" y="2421"/>
                      <a:pt x="2786" y="2413"/>
                      <a:pt x="2675" y="2396"/>
                    </a:cubicBezTo>
                    <a:lnTo>
                      <a:pt x="2765" y="2055"/>
                    </a:lnTo>
                    <a:cubicBezTo>
                      <a:pt x="2765" y="2025"/>
                      <a:pt x="2755" y="1985"/>
                      <a:pt x="2725" y="1965"/>
                    </a:cubicBezTo>
                    <a:cubicBezTo>
                      <a:pt x="2711" y="1956"/>
                      <a:pt x="2696" y="1951"/>
                      <a:pt x="2680" y="1951"/>
                    </a:cubicBezTo>
                    <a:cubicBezTo>
                      <a:pt x="2661" y="1951"/>
                      <a:pt x="2641" y="1959"/>
                      <a:pt x="2625" y="1975"/>
                    </a:cubicBezTo>
                    <a:cubicBezTo>
                      <a:pt x="2625" y="1975"/>
                      <a:pt x="2494" y="2065"/>
                      <a:pt x="2274" y="2145"/>
                    </a:cubicBezTo>
                    <a:cubicBezTo>
                      <a:pt x="2243" y="2158"/>
                      <a:pt x="2173" y="2164"/>
                      <a:pt x="2075" y="2164"/>
                    </a:cubicBezTo>
                    <a:cubicBezTo>
                      <a:pt x="1791" y="2164"/>
                      <a:pt x="1270" y="2117"/>
                      <a:pt x="772" y="2065"/>
                    </a:cubicBezTo>
                    <a:lnTo>
                      <a:pt x="13550" y="343"/>
                    </a:lnTo>
                    <a:close/>
                    <a:moveTo>
                      <a:pt x="14867" y="1"/>
                    </a:moveTo>
                    <a:cubicBezTo>
                      <a:pt x="14862" y="1"/>
                      <a:pt x="14857" y="1"/>
                      <a:pt x="14852" y="2"/>
                    </a:cubicBezTo>
                    <a:lnTo>
                      <a:pt x="61" y="1995"/>
                    </a:lnTo>
                    <a:cubicBezTo>
                      <a:pt x="31" y="2005"/>
                      <a:pt x="1" y="2045"/>
                      <a:pt x="1" y="2085"/>
                    </a:cubicBezTo>
                    <a:cubicBezTo>
                      <a:pt x="11" y="2125"/>
                      <a:pt x="41" y="2156"/>
                      <a:pt x="81" y="2156"/>
                    </a:cubicBezTo>
                    <a:cubicBezTo>
                      <a:pt x="352" y="2188"/>
                      <a:pt x="1524" y="2329"/>
                      <a:pt x="2076" y="2329"/>
                    </a:cubicBezTo>
                    <a:cubicBezTo>
                      <a:pt x="2198" y="2329"/>
                      <a:pt x="2289" y="2322"/>
                      <a:pt x="2334" y="2306"/>
                    </a:cubicBezTo>
                    <a:cubicBezTo>
                      <a:pt x="2414" y="2276"/>
                      <a:pt x="2494" y="2246"/>
                      <a:pt x="2545" y="2216"/>
                    </a:cubicBezTo>
                    <a:lnTo>
                      <a:pt x="2545" y="2216"/>
                    </a:lnTo>
                    <a:lnTo>
                      <a:pt x="2494" y="2436"/>
                    </a:lnTo>
                    <a:cubicBezTo>
                      <a:pt x="2484" y="2466"/>
                      <a:pt x="2494" y="2486"/>
                      <a:pt x="2504" y="2506"/>
                    </a:cubicBezTo>
                    <a:cubicBezTo>
                      <a:pt x="2515" y="2526"/>
                      <a:pt x="2535" y="2536"/>
                      <a:pt x="2555" y="2546"/>
                    </a:cubicBezTo>
                    <a:cubicBezTo>
                      <a:pt x="2705" y="2576"/>
                      <a:pt x="2846" y="2588"/>
                      <a:pt x="2976" y="2588"/>
                    </a:cubicBezTo>
                    <a:cubicBezTo>
                      <a:pt x="3237" y="2588"/>
                      <a:pt x="3452" y="2539"/>
                      <a:pt x="3606" y="2486"/>
                    </a:cubicBezTo>
                    <a:cubicBezTo>
                      <a:pt x="3686" y="2466"/>
                      <a:pt x="3766" y="2426"/>
                      <a:pt x="3826" y="2406"/>
                    </a:cubicBezTo>
                    <a:lnTo>
                      <a:pt x="3826" y="2406"/>
                    </a:lnTo>
                    <a:lnTo>
                      <a:pt x="3766" y="2626"/>
                    </a:lnTo>
                    <a:cubicBezTo>
                      <a:pt x="3756" y="2646"/>
                      <a:pt x="3766" y="2676"/>
                      <a:pt x="3776" y="2696"/>
                    </a:cubicBezTo>
                    <a:cubicBezTo>
                      <a:pt x="3786" y="2706"/>
                      <a:pt x="3806" y="2726"/>
                      <a:pt x="3826" y="2726"/>
                    </a:cubicBezTo>
                    <a:cubicBezTo>
                      <a:pt x="3980" y="2760"/>
                      <a:pt x="4123" y="2773"/>
                      <a:pt x="4255" y="2773"/>
                    </a:cubicBezTo>
                    <a:cubicBezTo>
                      <a:pt x="4518" y="2773"/>
                      <a:pt x="4734" y="2720"/>
                      <a:pt x="4888" y="2666"/>
                    </a:cubicBezTo>
                    <a:cubicBezTo>
                      <a:pt x="4978" y="2626"/>
                      <a:pt x="5048" y="2596"/>
                      <a:pt x="5108" y="2566"/>
                    </a:cubicBezTo>
                    <a:lnTo>
                      <a:pt x="5108" y="2566"/>
                    </a:lnTo>
                    <a:lnTo>
                      <a:pt x="5058" y="2796"/>
                    </a:lnTo>
                    <a:cubicBezTo>
                      <a:pt x="5058" y="2816"/>
                      <a:pt x="5058" y="2836"/>
                      <a:pt x="5078" y="2856"/>
                    </a:cubicBezTo>
                    <a:cubicBezTo>
                      <a:pt x="5088" y="2877"/>
                      <a:pt x="5108" y="2887"/>
                      <a:pt x="5128" y="2887"/>
                    </a:cubicBezTo>
                    <a:cubicBezTo>
                      <a:pt x="5238" y="2904"/>
                      <a:pt x="5342" y="2912"/>
                      <a:pt x="5439" y="2912"/>
                    </a:cubicBezTo>
                    <a:cubicBezTo>
                      <a:pt x="5786" y="2912"/>
                      <a:pt x="6049" y="2817"/>
                      <a:pt x="6190" y="2746"/>
                    </a:cubicBezTo>
                    <a:cubicBezTo>
                      <a:pt x="6280" y="2706"/>
                      <a:pt x="6350" y="2656"/>
                      <a:pt x="6400" y="2626"/>
                    </a:cubicBezTo>
                    <a:lnTo>
                      <a:pt x="6400" y="2626"/>
                    </a:lnTo>
                    <a:lnTo>
                      <a:pt x="6390" y="2866"/>
                    </a:lnTo>
                    <a:cubicBezTo>
                      <a:pt x="6390" y="2907"/>
                      <a:pt x="6420" y="2947"/>
                      <a:pt x="6470" y="2947"/>
                    </a:cubicBezTo>
                    <a:cubicBezTo>
                      <a:pt x="6500" y="2947"/>
                      <a:pt x="6540" y="2957"/>
                      <a:pt x="6570" y="2957"/>
                    </a:cubicBezTo>
                    <a:cubicBezTo>
                      <a:pt x="6750" y="2957"/>
                      <a:pt x="6921" y="2927"/>
                      <a:pt x="7081" y="2877"/>
                    </a:cubicBezTo>
                    <a:cubicBezTo>
                      <a:pt x="7251" y="2826"/>
                      <a:pt x="7391" y="2766"/>
                      <a:pt x="7512" y="2676"/>
                    </a:cubicBezTo>
                    <a:cubicBezTo>
                      <a:pt x="7562" y="2646"/>
                      <a:pt x="7612" y="2606"/>
                      <a:pt x="7652" y="2566"/>
                    </a:cubicBezTo>
                    <a:cubicBezTo>
                      <a:pt x="7662" y="2556"/>
                      <a:pt x="7682" y="2536"/>
                      <a:pt x="7692" y="2526"/>
                    </a:cubicBezTo>
                    <a:lnTo>
                      <a:pt x="7742" y="2766"/>
                    </a:lnTo>
                    <a:cubicBezTo>
                      <a:pt x="7742" y="2806"/>
                      <a:pt x="7782" y="2836"/>
                      <a:pt x="7832" y="2836"/>
                    </a:cubicBezTo>
                    <a:cubicBezTo>
                      <a:pt x="7952" y="2826"/>
                      <a:pt x="8072" y="2796"/>
                      <a:pt x="8162" y="2776"/>
                    </a:cubicBezTo>
                    <a:cubicBezTo>
                      <a:pt x="8243" y="2746"/>
                      <a:pt x="8333" y="2716"/>
                      <a:pt x="8433" y="2666"/>
                    </a:cubicBezTo>
                    <a:cubicBezTo>
                      <a:pt x="8503" y="2626"/>
                      <a:pt x="8573" y="2586"/>
                      <a:pt x="8643" y="2536"/>
                    </a:cubicBezTo>
                    <a:cubicBezTo>
                      <a:pt x="8713" y="2496"/>
                      <a:pt x="8763" y="2436"/>
                      <a:pt x="8803" y="2396"/>
                    </a:cubicBezTo>
                    <a:cubicBezTo>
                      <a:pt x="8863" y="2346"/>
                      <a:pt x="8913" y="2286"/>
                      <a:pt x="8954" y="2216"/>
                    </a:cubicBezTo>
                    <a:lnTo>
                      <a:pt x="9054" y="2456"/>
                    </a:lnTo>
                    <a:cubicBezTo>
                      <a:pt x="9062" y="2489"/>
                      <a:pt x="9098" y="2509"/>
                      <a:pt x="9133" y="2509"/>
                    </a:cubicBezTo>
                    <a:cubicBezTo>
                      <a:pt x="9140" y="2509"/>
                      <a:pt x="9147" y="2508"/>
                      <a:pt x="9154" y="2506"/>
                    </a:cubicBezTo>
                    <a:cubicBezTo>
                      <a:pt x="9604" y="2386"/>
                      <a:pt x="9885" y="2166"/>
                      <a:pt x="10045" y="1995"/>
                    </a:cubicBezTo>
                    <a:cubicBezTo>
                      <a:pt x="10105" y="1925"/>
                      <a:pt x="10155" y="1865"/>
                      <a:pt x="10185" y="1815"/>
                    </a:cubicBezTo>
                    <a:lnTo>
                      <a:pt x="10285" y="2045"/>
                    </a:lnTo>
                    <a:cubicBezTo>
                      <a:pt x="10302" y="2079"/>
                      <a:pt x="10332" y="2098"/>
                      <a:pt x="10365" y="2098"/>
                    </a:cubicBezTo>
                    <a:cubicBezTo>
                      <a:pt x="10372" y="2098"/>
                      <a:pt x="10379" y="2097"/>
                      <a:pt x="10386" y="2095"/>
                    </a:cubicBezTo>
                    <a:cubicBezTo>
                      <a:pt x="10846" y="1975"/>
                      <a:pt x="11127" y="1755"/>
                      <a:pt x="11277" y="1585"/>
                    </a:cubicBezTo>
                    <a:cubicBezTo>
                      <a:pt x="11297" y="1565"/>
                      <a:pt x="11317" y="1545"/>
                      <a:pt x="11347" y="1515"/>
                    </a:cubicBezTo>
                    <a:cubicBezTo>
                      <a:pt x="11737" y="1134"/>
                      <a:pt x="12228" y="864"/>
                      <a:pt x="12769" y="724"/>
                    </a:cubicBezTo>
                    <a:lnTo>
                      <a:pt x="14882" y="163"/>
                    </a:lnTo>
                    <a:cubicBezTo>
                      <a:pt x="14922" y="153"/>
                      <a:pt x="14952" y="113"/>
                      <a:pt x="14942" y="73"/>
                    </a:cubicBezTo>
                    <a:cubicBezTo>
                      <a:pt x="14933" y="29"/>
                      <a:pt x="14902" y="1"/>
                      <a:pt x="148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7" name="Google Shape;9997;p69"/>
              <p:cNvSpPr/>
              <p:nvPr/>
            </p:nvSpPr>
            <p:spPr>
              <a:xfrm>
                <a:off x="4847825" y="1400450"/>
                <a:ext cx="369275" cy="6812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25" extrusionOk="0">
                    <a:moveTo>
                      <a:pt x="8673" y="0"/>
                    </a:moveTo>
                    <a:cubicBezTo>
                      <a:pt x="8657" y="0"/>
                      <a:pt x="8639" y="0"/>
                      <a:pt x="8622" y="1"/>
                    </a:cubicBezTo>
                    <a:lnTo>
                      <a:pt x="8572" y="421"/>
                    </a:lnTo>
                    <a:cubicBezTo>
                      <a:pt x="8572" y="421"/>
                      <a:pt x="8542" y="391"/>
                      <a:pt x="8502" y="351"/>
                    </a:cubicBezTo>
                    <a:cubicBezTo>
                      <a:pt x="8452" y="301"/>
                      <a:pt x="8372" y="241"/>
                      <a:pt x="8272" y="181"/>
                    </a:cubicBezTo>
                    <a:cubicBezTo>
                      <a:pt x="8222" y="151"/>
                      <a:pt x="8162" y="121"/>
                      <a:pt x="8091" y="91"/>
                    </a:cubicBezTo>
                    <a:cubicBezTo>
                      <a:pt x="8031" y="71"/>
                      <a:pt x="7951" y="41"/>
                      <a:pt x="7871" y="31"/>
                    </a:cubicBezTo>
                    <a:cubicBezTo>
                      <a:pt x="7781" y="11"/>
                      <a:pt x="7691" y="1"/>
                      <a:pt x="7591" y="1"/>
                    </a:cubicBezTo>
                    <a:cubicBezTo>
                      <a:pt x="7491" y="1"/>
                      <a:pt x="7380" y="11"/>
                      <a:pt x="7270" y="31"/>
                    </a:cubicBezTo>
                    <a:lnTo>
                      <a:pt x="7310" y="451"/>
                    </a:lnTo>
                    <a:cubicBezTo>
                      <a:pt x="7310" y="451"/>
                      <a:pt x="7280" y="421"/>
                      <a:pt x="7230" y="381"/>
                    </a:cubicBezTo>
                    <a:cubicBezTo>
                      <a:pt x="7200" y="361"/>
                      <a:pt x="7160" y="341"/>
                      <a:pt x="7120" y="321"/>
                    </a:cubicBezTo>
                    <a:cubicBezTo>
                      <a:pt x="7080" y="301"/>
                      <a:pt x="7020" y="281"/>
                      <a:pt x="6970" y="261"/>
                    </a:cubicBezTo>
                    <a:cubicBezTo>
                      <a:pt x="6850" y="221"/>
                      <a:pt x="6699" y="191"/>
                      <a:pt x="6529" y="181"/>
                    </a:cubicBezTo>
                    <a:cubicBezTo>
                      <a:pt x="6359" y="181"/>
                      <a:pt x="6159" y="201"/>
                      <a:pt x="5948" y="271"/>
                    </a:cubicBezTo>
                    <a:lnTo>
                      <a:pt x="6079" y="682"/>
                    </a:lnTo>
                    <a:cubicBezTo>
                      <a:pt x="6079" y="682"/>
                      <a:pt x="6039" y="662"/>
                      <a:pt x="5978" y="631"/>
                    </a:cubicBezTo>
                    <a:cubicBezTo>
                      <a:pt x="5908" y="601"/>
                      <a:pt x="5808" y="571"/>
                      <a:pt x="5688" y="541"/>
                    </a:cubicBezTo>
                    <a:cubicBezTo>
                      <a:pt x="5608" y="529"/>
                      <a:pt x="5516" y="520"/>
                      <a:pt x="5416" y="520"/>
                    </a:cubicBezTo>
                    <a:cubicBezTo>
                      <a:pt x="5203" y="520"/>
                      <a:pt x="4949" y="559"/>
                      <a:pt x="4677" y="682"/>
                    </a:cubicBezTo>
                    <a:lnTo>
                      <a:pt x="4867" y="1072"/>
                    </a:lnTo>
                    <a:cubicBezTo>
                      <a:pt x="4867" y="1072"/>
                      <a:pt x="4827" y="1052"/>
                      <a:pt x="4757" y="1032"/>
                    </a:cubicBezTo>
                    <a:cubicBezTo>
                      <a:pt x="4687" y="1012"/>
                      <a:pt x="4587" y="982"/>
                      <a:pt x="4456" y="972"/>
                    </a:cubicBezTo>
                    <a:cubicBezTo>
                      <a:pt x="4415" y="969"/>
                      <a:pt x="4370" y="967"/>
                      <a:pt x="4323" y="967"/>
                    </a:cubicBezTo>
                    <a:cubicBezTo>
                      <a:pt x="4088" y="967"/>
                      <a:pt x="3790" y="1015"/>
                      <a:pt x="3465" y="1182"/>
                    </a:cubicBezTo>
                    <a:lnTo>
                      <a:pt x="3685" y="1553"/>
                    </a:lnTo>
                    <a:cubicBezTo>
                      <a:pt x="3685" y="1553"/>
                      <a:pt x="3525" y="1493"/>
                      <a:pt x="3275" y="1483"/>
                    </a:cubicBezTo>
                    <a:cubicBezTo>
                      <a:pt x="3236" y="1480"/>
                      <a:pt x="3195" y="1478"/>
                      <a:pt x="3153" y="1478"/>
                    </a:cubicBezTo>
                    <a:cubicBezTo>
                      <a:pt x="2910" y="1478"/>
                      <a:pt x="2609" y="1532"/>
                      <a:pt x="2293" y="1703"/>
                    </a:cubicBezTo>
                    <a:lnTo>
                      <a:pt x="2504" y="2073"/>
                    </a:lnTo>
                    <a:cubicBezTo>
                      <a:pt x="2504" y="2073"/>
                      <a:pt x="2343" y="2013"/>
                      <a:pt x="2093" y="1993"/>
                    </a:cubicBezTo>
                    <a:cubicBezTo>
                      <a:pt x="2090" y="1993"/>
                      <a:pt x="2086" y="1993"/>
                      <a:pt x="2082" y="1993"/>
                    </a:cubicBezTo>
                    <a:cubicBezTo>
                      <a:pt x="1795" y="1993"/>
                      <a:pt x="50" y="2705"/>
                      <a:pt x="0" y="2724"/>
                    </a:cubicBezTo>
                    <a:lnTo>
                      <a:pt x="14771" y="732"/>
                    </a:lnTo>
                    <a:lnTo>
                      <a:pt x="14771" y="732"/>
                    </a:lnTo>
                    <a:lnTo>
                      <a:pt x="12558" y="752"/>
                    </a:lnTo>
                    <a:cubicBezTo>
                      <a:pt x="12017" y="752"/>
                      <a:pt x="11476" y="621"/>
                      <a:pt x="10996" y="381"/>
                    </a:cubicBezTo>
                    <a:cubicBezTo>
                      <a:pt x="10945" y="351"/>
                      <a:pt x="10905" y="321"/>
                      <a:pt x="10875" y="311"/>
                    </a:cubicBezTo>
                    <a:cubicBezTo>
                      <a:pt x="10675" y="181"/>
                      <a:pt x="10365" y="61"/>
                      <a:pt x="9924" y="61"/>
                    </a:cubicBezTo>
                    <a:lnTo>
                      <a:pt x="9864" y="491"/>
                    </a:lnTo>
                    <a:cubicBezTo>
                      <a:pt x="9864" y="481"/>
                      <a:pt x="9774" y="361"/>
                      <a:pt x="9574" y="241"/>
                    </a:cubicBezTo>
                    <a:cubicBezTo>
                      <a:pt x="9381" y="116"/>
                      <a:pt x="9087" y="0"/>
                      <a:pt x="86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8" name="Google Shape;9998;p69"/>
              <p:cNvSpPr/>
              <p:nvPr/>
            </p:nvSpPr>
            <p:spPr>
              <a:xfrm>
                <a:off x="4845550" y="1398200"/>
                <a:ext cx="373550" cy="72625"/>
              </a:xfrm>
              <a:custGeom>
                <a:avLst/>
                <a:gdLst/>
                <a:ahLst/>
                <a:cxnLst/>
                <a:rect l="l" t="t" r="r" b="b"/>
                <a:pathLst>
                  <a:path w="14942" h="2905" extrusionOk="0">
                    <a:moveTo>
                      <a:pt x="8783" y="171"/>
                    </a:moveTo>
                    <a:cubicBezTo>
                      <a:pt x="9184" y="181"/>
                      <a:pt x="9454" y="301"/>
                      <a:pt x="9624" y="401"/>
                    </a:cubicBezTo>
                    <a:cubicBezTo>
                      <a:pt x="9775" y="491"/>
                      <a:pt x="9865" y="591"/>
                      <a:pt x="9895" y="631"/>
                    </a:cubicBezTo>
                    <a:cubicBezTo>
                      <a:pt x="9910" y="654"/>
                      <a:pt x="9936" y="665"/>
                      <a:pt x="9961" y="665"/>
                    </a:cubicBezTo>
                    <a:cubicBezTo>
                      <a:pt x="9969" y="665"/>
                      <a:pt x="9977" y="664"/>
                      <a:pt x="9985" y="661"/>
                    </a:cubicBezTo>
                    <a:cubicBezTo>
                      <a:pt x="10015" y="651"/>
                      <a:pt x="10035" y="621"/>
                      <a:pt x="10045" y="591"/>
                    </a:cubicBezTo>
                    <a:lnTo>
                      <a:pt x="10085" y="231"/>
                    </a:lnTo>
                    <a:cubicBezTo>
                      <a:pt x="10476" y="241"/>
                      <a:pt x="10756" y="361"/>
                      <a:pt x="10916" y="471"/>
                    </a:cubicBezTo>
                    <a:cubicBezTo>
                      <a:pt x="10956" y="491"/>
                      <a:pt x="10996" y="511"/>
                      <a:pt x="11046" y="541"/>
                    </a:cubicBezTo>
                    <a:cubicBezTo>
                      <a:pt x="11527" y="792"/>
                      <a:pt x="12078" y="922"/>
                      <a:pt x="12629" y="922"/>
                    </a:cubicBezTo>
                    <a:lnTo>
                      <a:pt x="12649" y="922"/>
                    </a:lnTo>
                    <a:lnTo>
                      <a:pt x="13560" y="912"/>
                    </a:lnTo>
                    <a:lnTo>
                      <a:pt x="13560" y="912"/>
                    </a:lnTo>
                    <a:lnTo>
                      <a:pt x="752" y="2644"/>
                    </a:lnTo>
                    <a:cubicBezTo>
                      <a:pt x="1333" y="2414"/>
                      <a:pt x="2024" y="2163"/>
                      <a:pt x="2164" y="2163"/>
                    </a:cubicBezTo>
                    <a:lnTo>
                      <a:pt x="2174" y="2163"/>
                    </a:lnTo>
                    <a:cubicBezTo>
                      <a:pt x="2414" y="2184"/>
                      <a:pt x="2565" y="2244"/>
                      <a:pt x="2565" y="2244"/>
                    </a:cubicBezTo>
                    <a:cubicBezTo>
                      <a:pt x="2576" y="2247"/>
                      <a:pt x="2588" y="2250"/>
                      <a:pt x="2601" y="2250"/>
                    </a:cubicBezTo>
                    <a:cubicBezTo>
                      <a:pt x="2623" y="2250"/>
                      <a:pt x="2646" y="2243"/>
                      <a:pt x="2665" y="2224"/>
                    </a:cubicBezTo>
                    <a:cubicBezTo>
                      <a:pt x="2685" y="2194"/>
                      <a:pt x="2685" y="2153"/>
                      <a:pt x="2675" y="2123"/>
                    </a:cubicBezTo>
                    <a:lnTo>
                      <a:pt x="2494" y="1823"/>
                    </a:lnTo>
                    <a:cubicBezTo>
                      <a:pt x="2798" y="1684"/>
                      <a:pt x="3072" y="1651"/>
                      <a:pt x="3270" y="1651"/>
                    </a:cubicBezTo>
                    <a:cubicBezTo>
                      <a:pt x="3300" y="1651"/>
                      <a:pt x="3329" y="1651"/>
                      <a:pt x="3356" y="1653"/>
                    </a:cubicBezTo>
                    <a:cubicBezTo>
                      <a:pt x="3596" y="1663"/>
                      <a:pt x="3746" y="1723"/>
                      <a:pt x="3746" y="1723"/>
                    </a:cubicBezTo>
                    <a:cubicBezTo>
                      <a:pt x="3757" y="1727"/>
                      <a:pt x="3770" y="1729"/>
                      <a:pt x="3782" y="1729"/>
                    </a:cubicBezTo>
                    <a:cubicBezTo>
                      <a:pt x="3803" y="1729"/>
                      <a:pt x="3824" y="1722"/>
                      <a:pt x="3836" y="1703"/>
                    </a:cubicBezTo>
                    <a:cubicBezTo>
                      <a:pt x="3866" y="1673"/>
                      <a:pt x="3866" y="1633"/>
                      <a:pt x="3846" y="1603"/>
                    </a:cubicBezTo>
                    <a:lnTo>
                      <a:pt x="3676" y="1302"/>
                    </a:lnTo>
                    <a:cubicBezTo>
                      <a:pt x="3946" y="1179"/>
                      <a:pt x="4193" y="1144"/>
                      <a:pt x="4388" y="1144"/>
                    </a:cubicBezTo>
                    <a:cubicBezTo>
                      <a:pt x="4446" y="1144"/>
                      <a:pt x="4499" y="1147"/>
                      <a:pt x="4547" y="1152"/>
                    </a:cubicBezTo>
                    <a:cubicBezTo>
                      <a:pt x="4637" y="1152"/>
                      <a:pt x="4738" y="1172"/>
                      <a:pt x="4828" y="1202"/>
                    </a:cubicBezTo>
                    <a:cubicBezTo>
                      <a:pt x="4888" y="1222"/>
                      <a:pt x="4918" y="1232"/>
                      <a:pt x="4918" y="1232"/>
                    </a:cubicBezTo>
                    <a:cubicBezTo>
                      <a:pt x="4929" y="1240"/>
                      <a:pt x="4942" y="1243"/>
                      <a:pt x="4956" y="1243"/>
                    </a:cubicBezTo>
                    <a:cubicBezTo>
                      <a:pt x="4977" y="1243"/>
                      <a:pt x="4999" y="1235"/>
                      <a:pt x="5018" y="1222"/>
                    </a:cubicBezTo>
                    <a:cubicBezTo>
                      <a:pt x="5038" y="1192"/>
                      <a:pt x="5048" y="1152"/>
                      <a:pt x="5028" y="1122"/>
                    </a:cubicBezTo>
                    <a:lnTo>
                      <a:pt x="4878" y="812"/>
                    </a:lnTo>
                    <a:cubicBezTo>
                      <a:pt x="5112" y="721"/>
                      <a:pt x="5325" y="693"/>
                      <a:pt x="5492" y="693"/>
                    </a:cubicBezTo>
                    <a:cubicBezTo>
                      <a:pt x="5604" y="693"/>
                      <a:pt x="5695" y="705"/>
                      <a:pt x="5759" y="721"/>
                    </a:cubicBezTo>
                    <a:cubicBezTo>
                      <a:pt x="5889" y="741"/>
                      <a:pt x="5979" y="772"/>
                      <a:pt x="6029" y="792"/>
                    </a:cubicBezTo>
                    <a:cubicBezTo>
                      <a:pt x="6090" y="822"/>
                      <a:pt x="6120" y="842"/>
                      <a:pt x="6120" y="842"/>
                    </a:cubicBezTo>
                    <a:cubicBezTo>
                      <a:pt x="6135" y="852"/>
                      <a:pt x="6152" y="857"/>
                      <a:pt x="6170" y="857"/>
                    </a:cubicBezTo>
                    <a:cubicBezTo>
                      <a:pt x="6187" y="857"/>
                      <a:pt x="6205" y="852"/>
                      <a:pt x="6220" y="842"/>
                    </a:cubicBezTo>
                    <a:cubicBezTo>
                      <a:pt x="6240" y="812"/>
                      <a:pt x="6260" y="782"/>
                      <a:pt x="6240" y="741"/>
                    </a:cubicBezTo>
                    <a:lnTo>
                      <a:pt x="6140" y="421"/>
                    </a:lnTo>
                    <a:cubicBezTo>
                      <a:pt x="6273" y="379"/>
                      <a:pt x="6407" y="358"/>
                      <a:pt x="6540" y="358"/>
                    </a:cubicBezTo>
                    <a:cubicBezTo>
                      <a:pt x="6567" y="358"/>
                      <a:pt x="6594" y="359"/>
                      <a:pt x="6620" y="361"/>
                    </a:cubicBezTo>
                    <a:cubicBezTo>
                      <a:pt x="6770" y="361"/>
                      <a:pt x="6911" y="381"/>
                      <a:pt x="7031" y="431"/>
                    </a:cubicBezTo>
                    <a:cubicBezTo>
                      <a:pt x="7091" y="451"/>
                      <a:pt x="7131" y="471"/>
                      <a:pt x="7171" y="481"/>
                    </a:cubicBezTo>
                    <a:cubicBezTo>
                      <a:pt x="7211" y="511"/>
                      <a:pt x="7241" y="531"/>
                      <a:pt x="7271" y="541"/>
                    </a:cubicBezTo>
                    <a:cubicBezTo>
                      <a:pt x="7321" y="571"/>
                      <a:pt x="7341" y="601"/>
                      <a:pt x="7351" y="601"/>
                    </a:cubicBezTo>
                    <a:cubicBezTo>
                      <a:pt x="7364" y="614"/>
                      <a:pt x="7384" y="622"/>
                      <a:pt x="7404" y="622"/>
                    </a:cubicBezTo>
                    <a:cubicBezTo>
                      <a:pt x="7417" y="622"/>
                      <a:pt x="7430" y="619"/>
                      <a:pt x="7441" y="611"/>
                    </a:cubicBezTo>
                    <a:cubicBezTo>
                      <a:pt x="7471" y="601"/>
                      <a:pt x="7491" y="561"/>
                      <a:pt x="7491" y="531"/>
                    </a:cubicBezTo>
                    <a:lnTo>
                      <a:pt x="7451" y="191"/>
                    </a:lnTo>
                    <a:cubicBezTo>
                      <a:pt x="7542" y="181"/>
                      <a:pt x="7622" y="171"/>
                      <a:pt x="7682" y="171"/>
                    </a:cubicBezTo>
                    <a:cubicBezTo>
                      <a:pt x="7772" y="181"/>
                      <a:pt x="7862" y="181"/>
                      <a:pt x="7942" y="201"/>
                    </a:cubicBezTo>
                    <a:cubicBezTo>
                      <a:pt x="8012" y="211"/>
                      <a:pt x="8092" y="231"/>
                      <a:pt x="8162" y="261"/>
                    </a:cubicBezTo>
                    <a:cubicBezTo>
                      <a:pt x="8223" y="281"/>
                      <a:pt x="8273" y="311"/>
                      <a:pt x="8323" y="341"/>
                    </a:cubicBezTo>
                    <a:cubicBezTo>
                      <a:pt x="8403" y="381"/>
                      <a:pt x="8473" y="431"/>
                      <a:pt x="8533" y="491"/>
                    </a:cubicBezTo>
                    <a:cubicBezTo>
                      <a:pt x="8573" y="531"/>
                      <a:pt x="8593" y="561"/>
                      <a:pt x="8603" y="571"/>
                    </a:cubicBezTo>
                    <a:cubicBezTo>
                      <a:pt x="8618" y="586"/>
                      <a:pt x="8638" y="595"/>
                      <a:pt x="8659" y="595"/>
                    </a:cubicBezTo>
                    <a:cubicBezTo>
                      <a:pt x="8667" y="595"/>
                      <a:pt x="8675" y="594"/>
                      <a:pt x="8683" y="591"/>
                    </a:cubicBezTo>
                    <a:cubicBezTo>
                      <a:pt x="8713" y="581"/>
                      <a:pt x="8743" y="561"/>
                      <a:pt x="8743" y="521"/>
                    </a:cubicBezTo>
                    <a:lnTo>
                      <a:pt x="8783" y="171"/>
                    </a:lnTo>
                    <a:close/>
                    <a:moveTo>
                      <a:pt x="8713" y="0"/>
                    </a:moveTo>
                    <a:cubicBezTo>
                      <a:pt x="8673" y="10"/>
                      <a:pt x="8633" y="41"/>
                      <a:pt x="8633" y="81"/>
                    </a:cubicBezTo>
                    <a:lnTo>
                      <a:pt x="8603" y="331"/>
                    </a:lnTo>
                    <a:cubicBezTo>
                      <a:pt x="8543" y="281"/>
                      <a:pt x="8473" y="231"/>
                      <a:pt x="8403" y="191"/>
                    </a:cubicBezTo>
                    <a:cubicBezTo>
                      <a:pt x="8353" y="161"/>
                      <a:pt x="8293" y="131"/>
                      <a:pt x="8212" y="101"/>
                    </a:cubicBezTo>
                    <a:cubicBezTo>
                      <a:pt x="8132" y="81"/>
                      <a:pt x="8052" y="51"/>
                      <a:pt x="7972" y="41"/>
                    </a:cubicBezTo>
                    <a:cubicBezTo>
                      <a:pt x="7882" y="20"/>
                      <a:pt x="7782" y="10"/>
                      <a:pt x="7682" y="10"/>
                    </a:cubicBezTo>
                    <a:cubicBezTo>
                      <a:pt x="7592" y="10"/>
                      <a:pt x="7471" y="10"/>
                      <a:pt x="7351" y="31"/>
                    </a:cubicBezTo>
                    <a:cubicBezTo>
                      <a:pt x="7311" y="41"/>
                      <a:pt x="7281" y="81"/>
                      <a:pt x="7281" y="121"/>
                    </a:cubicBezTo>
                    <a:lnTo>
                      <a:pt x="7301" y="371"/>
                    </a:lnTo>
                    <a:cubicBezTo>
                      <a:pt x="7291" y="361"/>
                      <a:pt x="7271" y="351"/>
                      <a:pt x="7251" y="341"/>
                    </a:cubicBezTo>
                    <a:cubicBezTo>
                      <a:pt x="7201" y="311"/>
                      <a:pt x="7151" y="291"/>
                      <a:pt x="7081" y="271"/>
                    </a:cubicBezTo>
                    <a:cubicBezTo>
                      <a:pt x="6951" y="221"/>
                      <a:pt x="6790" y="191"/>
                      <a:pt x="6620" y="191"/>
                    </a:cubicBezTo>
                    <a:cubicBezTo>
                      <a:pt x="6420" y="191"/>
                      <a:pt x="6210" y="221"/>
                      <a:pt x="6009" y="281"/>
                    </a:cubicBezTo>
                    <a:cubicBezTo>
                      <a:pt x="5969" y="301"/>
                      <a:pt x="5939" y="351"/>
                      <a:pt x="5959" y="391"/>
                    </a:cubicBezTo>
                    <a:lnTo>
                      <a:pt x="6029" y="611"/>
                    </a:lnTo>
                    <a:cubicBezTo>
                      <a:pt x="5969" y="591"/>
                      <a:pt x="5889" y="571"/>
                      <a:pt x="5799" y="551"/>
                    </a:cubicBezTo>
                    <a:cubicBezTo>
                      <a:pt x="5728" y="541"/>
                      <a:pt x="5632" y="530"/>
                      <a:pt x="5518" y="530"/>
                    </a:cubicBezTo>
                    <a:cubicBezTo>
                      <a:pt x="5308" y="530"/>
                      <a:pt x="5035" y="565"/>
                      <a:pt x="4738" y="701"/>
                    </a:cubicBezTo>
                    <a:cubicBezTo>
                      <a:pt x="4718" y="701"/>
                      <a:pt x="4698" y="721"/>
                      <a:pt x="4688" y="741"/>
                    </a:cubicBezTo>
                    <a:cubicBezTo>
                      <a:pt x="4678" y="762"/>
                      <a:pt x="4688" y="792"/>
                      <a:pt x="4698" y="812"/>
                    </a:cubicBezTo>
                    <a:lnTo>
                      <a:pt x="4798" y="1022"/>
                    </a:lnTo>
                    <a:cubicBezTo>
                      <a:pt x="4718" y="1002"/>
                      <a:pt x="4637" y="992"/>
                      <a:pt x="4557" y="982"/>
                    </a:cubicBezTo>
                    <a:cubicBezTo>
                      <a:pt x="4513" y="978"/>
                      <a:pt x="4463" y="976"/>
                      <a:pt x="4410" y="976"/>
                    </a:cubicBezTo>
                    <a:cubicBezTo>
                      <a:pt x="4175" y="976"/>
                      <a:pt x="3860" y="1021"/>
                      <a:pt x="3526" y="1192"/>
                    </a:cubicBezTo>
                    <a:cubicBezTo>
                      <a:pt x="3496" y="1212"/>
                      <a:pt x="3486" y="1222"/>
                      <a:pt x="3476" y="1252"/>
                    </a:cubicBezTo>
                    <a:cubicBezTo>
                      <a:pt x="3476" y="1272"/>
                      <a:pt x="3476" y="1292"/>
                      <a:pt x="3486" y="1312"/>
                    </a:cubicBezTo>
                    <a:lnTo>
                      <a:pt x="3606" y="1513"/>
                    </a:lnTo>
                    <a:cubicBezTo>
                      <a:pt x="3536" y="1503"/>
                      <a:pt x="3456" y="1493"/>
                      <a:pt x="3366" y="1483"/>
                    </a:cubicBezTo>
                    <a:cubicBezTo>
                      <a:pt x="3340" y="1481"/>
                      <a:pt x="3314" y="1481"/>
                      <a:pt x="3285" y="1481"/>
                    </a:cubicBezTo>
                    <a:cubicBezTo>
                      <a:pt x="3047" y="1481"/>
                      <a:pt x="2712" y="1525"/>
                      <a:pt x="2344" y="1713"/>
                    </a:cubicBezTo>
                    <a:cubicBezTo>
                      <a:pt x="2324" y="1723"/>
                      <a:pt x="2304" y="1743"/>
                      <a:pt x="2304" y="1763"/>
                    </a:cubicBezTo>
                    <a:cubicBezTo>
                      <a:pt x="2294" y="1783"/>
                      <a:pt x="2294" y="1813"/>
                      <a:pt x="2314" y="1833"/>
                    </a:cubicBezTo>
                    <a:lnTo>
                      <a:pt x="2424" y="2033"/>
                    </a:lnTo>
                    <a:cubicBezTo>
                      <a:pt x="2364" y="2023"/>
                      <a:pt x="2284" y="2013"/>
                      <a:pt x="2184" y="2003"/>
                    </a:cubicBezTo>
                    <a:lnTo>
                      <a:pt x="2174" y="2003"/>
                    </a:lnTo>
                    <a:cubicBezTo>
                      <a:pt x="1854" y="2003"/>
                      <a:pt x="81" y="2734"/>
                      <a:pt x="61" y="2734"/>
                    </a:cubicBezTo>
                    <a:cubicBezTo>
                      <a:pt x="21" y="2754"/>
                      <a:pt x="1" y="2794"/>
                      <a:pt x="11" y="2834"/>
                    </a:cubicBezTo>
                    <a:cubicBezTo>
                      <a:pt x="21" y="2874"/>
                      <a:pt x="51" y="2905"/>
                      <a:pt x="91" y="2905"/>
                    </a:cubicBezTo>
                    <a:cubicBezTo>
                      <a:pt x="91" y="2905"/>
                      <a:pt x="101" y="2895"/>
                      <a:pt x="101" y="2895"/>
                    </a:cubicBezTo>
                    <a:lnTo>
                      <a:pt x="14872" y="902"/>
                    </a:lnTo>
                    <a:cubicBezTo>
                      <a:pt x="14912" y="902"/>
                      <a:pt x="14942" y="862"/>
                      <a:pt x="14942" y="822"/>
                    </a:cubicBezTo>
                    <a:cubicBezTo>
                      <a:pt x="14942" y="772"/>
                      <a:pt x="14902" y="741"/>
                      <a:pt x="14862" y="741"/>
                    </a:cubicBezTo>
                    <a:lnTo>
                      <a:pt x="12649" y="752"/>
                    </a:lnTo>
                    <a:cubicBezTo>
                      <a:pt x="12118" y="752"/>
                      <a:pt x="11587" y="631"/>
                      <a:pt x="11127" y="391"/>
                    </a:cubicBezTo>
                    <a:cubicBezTo>
                      <a:pt x="11076" y="371"/>
                      <a:pt x="11036" y="341"/>
                      <a:pt x="11006" y="321"/>
                    </a:cubicBezTo>
                    <a:cubicBezTo>
                      <a:pt x="10823" y="205"/>
                      <a:pt x="10508" y="70"/>
                      <a:pt x="10063" y="70"/>
                    </a:cubicBezTo>
                    <a:cubicBezTo>
                      <a:pt x="10047" y="70"/>
                      <a:pt x="10031" y="70"/>
                      <a:pt x="10015" y="71"/>
                    </a:cubicBezTo>
                    <a:cubicBezTo>
                      <a:pt x="9975" y="71"/>
                      <a:pt x="9935" y="101"/>
                      <a:pt x="9935" y="141"/>
                    </a:cubicBezTo>
                    <a:lnTo>
                      <a:pt x="9895" y="391"/>
                    </a:lnTo>
                    <a:cubicBezTo>
                      <a:pt x="9845" y="351"/>
                      <a:pt x="9785" y="301"/>
                      <a:pt x="9705" y="261"/>
                    </a:cubicBezTo>
                    <a:cubicBezTo>
                      <a:pt x="9514" y="141"/>
                      <a:pt x="9184" y="0"/>
                      <a:pt x="87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9" name="Google Shape;9999;p69"/>
              <p:cNvSpPr/>
              <p:nvPr/>
            </p:nvSpPr>
            <p:spPr>
              <a:xfrm>
                <a:off x="5053350" y="1416450"/>
                <a:ext cx="166000" cy="172050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82" extrusionOk="0">
                    <a:moveTo>
                      <a:pt x="6169" y="592"/>
                    </a:moveTo>
                    <a:lnTo>
                      <a:pt x="6169" y="592"/>
                    </a:lnTo>
                    <a:cubicBezTo>
                      <a:pt x="6119" y="692"/>
                      <a:pt x="6069" y="793"/>
                      <a:pt x="6019" y="913"/>
                    </a:cubicBezTo>
                    <a:cubicBezTo>
                      <a:pt x="5799" y="1383"/>
                      <a:pt x="5618" y="1914"/>
                      <a:pt x="5488" y="2465"/>
                    </a:cubicBezTo>
                    <a:cubicBezTo>
                      <a:pt x="5458" y="2605"/>
                      <a:pt x="5418" y="2705"/>
                      <a:pt x="5378" y="2785"/>
                    </a:cubicBezTo>
                    <a:lnTo>
                      <a:pt x="5168" y="2675"/>
                    </a:lnTo>
                    <a:cubicBezTo>
                      <a:pt x="5158" y="2665"/>
                      <a:pt x="5143" y="2660"/>
                      <a:pt x="5127" y="2660"/>
                    </a:cubicBezTo>
                    <a:cubicBezTo>
                      <a:pt x="5110" y="2660"/>
                      <a:pt x="5093" y="2665"/>
                      <a:pt x="5078" y="2675"/>
                    </a:cubicBezTo>
                    <a:cubicBezTo>
                      <a:pt x="5058" y="2695"/>
                      <a:pt x="5048" y="2735"/>
                      <a:pt x="5048" y="2765"/>
                    </a:cubicBezTo>
                    <a:cubicBezTo>
                      <a:pt x="5058" y="2775"/>
                      <a:pt x="5058" y="2795"/>
                      <a:pt x="5068" y="2835"/>
                    </a:cubicBezTo>
                    <a:cubicBezTo>
                      <a:pt x="5068" y="2896"/>
                      <a:pt x="5078" y="2956"/>
                      <a:pt x="5068" y="3016"/>
                    </a:cubicBezTo>
                    <a:cubicBezTo>
                      <a:pt x="5058" y="3056"/>
                      <a:pt x="5058" y="3096"/>
                      <a:pt x="5048" y="3146"/>
                    </a:cubicBezTo>
                    <a:cubicBezTo>
                      <a:pt x="5028" y="3196"/>
                      <a:pt x="5008" y="3246"/>
                      <a:pt x="4988" y="3296"/>
                    </a:cubicBezTo>
                    <a:cubicBezTo>
                      <a:pt x="4958" y="3356"/>
                      <a:pt x="4928" y="3406"/>
                      <a:pt x="4897" y="3456"/>
                    </a:cubicBezTo>
                    <a:cubicBezTo>
                      <a:pt x="4867" y="3486"/>
                      <a:pt x="4837" y="3526"/>
                      <a:pt x="4807" y="3566"/>
                    </a:cubicBezTo>
                    <a:lnTo>
                      <a:pt x="4637" y="3406"/>
                    </a:lnTo>
                    <a:cubicBezTo>
                      <a:pt x="4620" y="3395"/>
                      <a:pt x="4598" y="3390"/>
                      <a:pt x="4578" y="3390"/>
                    </a:cubicBezTo>
                    <a:cubicBezTo>
                      <a:pt x="4564" y="3390"/>
                      <a:pt x="4549" y="3392"/>
                      <a:pt x="4537" y="3396"/>
                    </a:cubicBezTo>
                    <a:cubicBezTo>
                      <a:pt x="4507" y="3416"/>
                      <a:pt x="4487" y="3446"/>
                      <a:pt x="4497" y="3486"/>
                    </a:cubicBezTo>
                    <a:cubicBezTo>
                      <a:pt x="4497" y="3486"/>
                      <a:pt x="4497" y="3506"/>
                      <a:pt x="4497" y="3546"/>
                    </a:cubicBezTo>
                    <a:cubicBezTo>
                      <a:pt x="4497" y="3566"/>
                      <a:pt x="4487" y="3597"/>
                      <a:pt x="4487" y="3627"/>
                    </a:cubicBezTo>
                    <a:cubicBezTo>
                      <a:pt x="4477" y="3657"/>
                      <a:pt x="4477" y="3697"/>
                      <a:pt x="4457" y="3737"/>
                    </a:cubicBezTo>
                    <a:cubicBezTo>
                      <a:pt x="4437" y="3827"/>
                      <a:pt x="4387" y="3917"/>
                      <a:pt x="4327" y="4007"/>
                    </a:cubicBezTo>
                    <a:cubicBezTo>
                      <a:pt x="4267" y="4087"/>
                      <a:pt x="4197" y="4167"/>
                      <a:pt x="4106" y="4237"/>
                    </a:cubicBezTo>
                    <a:lnTo>
                      <a:pt x="3976" y="4057"/>
                    </a:lnTo>
                    <a:cubicBezTo>
                      <a:pt x="3961" y="4035"/>
                      <a:pt x="3935" y="4023"/>
                      <a:pt x="3910" y="4023"/>
                    </a:cubicBezTo>
                    <a:cubicBezTo>
                      <a:pt x="3902" y="4023"/>
                      <a:pt x="3894" y="4025"/>
                      <a:pt x="3886" y="4027"/>
                    </a:cubicBezTo>
                    <a:cubicBezTo>
                      <a:pt x="3856" y="4037"/>
                      <a:pt x="3826" y="4067"/>
                      <a:pt x="3826" y="4097"/>
                    </a:cubicBezTo>
                    <a:cubicBezTo>
                      <a:pt x="3826" y="4097"/>
                      <a:pt x="3826" y="4127"/>
                      <a:pt x="3816" y="4167"/>
                    </a:cubicBezTo>
                    <a:cubicBezTo>
                      <a:pt x="3806" y="4197"/>
                      <a:pt x="3786" y="4267"/>
                      <a:pt x="3746" y="4358"/>
                    </a:cubicBezTo>
                    <a:cubicBezTo>
                      <a:pt x="3696" y="4458"/>
                      <a:pt x="3576" y="4648"/>
                      <a:pt x="3335" y="4808"/>
                    </a:cubicBezTo>
                    <a:lnTo>
                      <a:pt x="3235" y="4608"/>
                    </a:lnTo>
                    <a:cubicBezTo>
                      <a:pt x="3219" y="4583"/>
                      <a:pt x="3195" y="4565"/>
                      <a:pt x="3165" y="4565"/>
                    </a:cubicBezTo>
                    <a:cubicBezTo>
                      <a:pt x="3159" y="4565"/>
                      <a:pt x="3152" y="4566"/>
                      <a:pt x="3145" y="4568"/>
                    </a:cubicBezTo>
                    <a:cubicBezTo>
                      <a:pt x="3115" y="4568"/>
                      <a:pt x="3085" y="4598"/>
                      <a:pt x="3075" y="4628"/>
                    </a:cubicBezTo>
                    <a:cubicBezTo>
                      <a:pt x="3075" y="4638"/>
                      <a:pt x="3075" y="4658"/>
                      <a:pt x="3055" y="4698"/>
                    </a:cubicBezTo>
                    <a:cubicBezTo>
                      <a:pt x="3045" y="4738"/>
                      <a:pt x="3015" y="4808"/>
                      <a:pt x="2975" y="4888"/>
                    </a:cubicBezTo>
                    <a:cubicBezTo>
                      <a:pt x="2895" y="5008"/>
                      <a:pt x="2764" y="5179"/>
                      <a:pt x="2534" y="5309"/>
                    </a:cubicBezTo>
                    <a:lnTo>
                      <a:pt x="2444" y="5099"/>
                    </a:lnTo>
                    <a:cubicBezTo>
                      <a:pt x="2424" y="5069"/>
                      <a:pt x="2394" y="5049"/>
                      <a:pt x="2364" y="5049"/>
                    </a:cubicBezTo>
                    <a:cubicBezTo>
                      <a:pt x="2324" y="5049"/>
                      <a:pt x="2294" y="5079"/>
                      <a:pt x="2284" y="5109"/>
                    </a:cubicBezTo>
                    <a:cubicBezTo>
                      <a:pt x="2284" y="5109"/>
                      <a:pt x="2254" y="5229"/>
                      <a:pt x="2164" y="5369"/>
                    </a:cubicBezTo>
                    <a:cubicBezTo>
                      <a:pt x="2084" y="5479"/>
                      <a:pt x="1943" y="5649"/>
                      <a:pt x="1723" y="5780"/>
                    </a:cubicBezTo>
                    <a:lnTo>
                      <a:pt x="1623" y="5569"/>
                    </a:lnTo>
                    <a:cubicBezTo>
                      <a:pt x="1613" y="5539"/>
                      <a:pt x="1583" y="5519"/>
                      <a:pt x="1543" y="5519"/>
                    </a:cubicBezTo>
                    <a:cubicBezTo>
                      <a:pt x="1513" y="5519"/>
                      <a:pt x="1483" y="5549"/>
                      <a:pt x="1473" y="5579"/>
                    </a:cubicBezTo>
                    <a:cubicBezTo>
                      <a:pt x="1473" y="5589"/>
                      <a:pt x="1443" y="5699"/>
                      <a:pt x="1353" y="5840"/>
                    </a:cubicBezTo>
                    <a:cubicBezTo>
                      <a:pt x="1312" y="5900"/>
                      <a:pt x="1012" y="6120"/>
                      <a:pt x="632" y="6360"/>
                    </a:cubicBezTo>
                    <a:lnTo>
                      <a:pt x="6169" y="592"/>
                    </a:lnTo>
                    <a:close/>
                    <a:moveTo>
                      <a:pt x="6541" y="0"/>
                    </a:moveTo>
                    <a:cubicBezTo>
                      <a:pt x="6518" y="0"/>
                      <a:pt x="6496" y="10"/>
                      <a:pt x="6480" y="32"/>
                    </a:cubicBezTo>
                    <a:lnTo>
                      <a:pt x="31" y="6751"/>
                    </a:lnTo>
                    <a:cubicBezTo>
                      <a:pt x="1" y="6781"/>
                      <a:pt x="1" y="6831"/>
                      <a:pt x="31" y="6861"/>
                    </a:cubicBezTo>
                    <a:cubicBezTo>
                      <a:pt x="41" y="6881"/>
                      <a:pt x="71" y="6881"/>
                      <a:pt x="91" y="6881"/>
                    </a:cubicBezTo>
                    <a:cubicBezTo>
                      <a:pt x="111" y="6881"/>
                      <a:pt x="121" y="6881"/>
                      <a:pt x="131" y="6871"/>
                    </a:cubicBezTo>
                    <a:cubicBezTo>
                      <a:pt x="341" y="6741"/>
                      <a:pt x="1393" y="6090"/>
                      <a:pt x="1493" y="5930"/>
                    </a:cubicBezTo>
                    <a:cubicBezTo>
                      <a:pt x="1523" y="5890"/>
                      <a:pt x="1543" y="5850"/>
                      <a:pt x="1553" y="5820"/>
                    </a:cubicBezTo>
                    <a:lnTo>
                      <a:pt x="1603" y="5930"/>
                    </a:lnTo>
                    <a:cubicBezTo>
                      <a:pt x="1613" y="5950"/>
                      <a:pt x="1633" y="5960"/>
                      <a:pt x="1653" y="5970"/>
                    </a:cubicBezTo>
                    <a:cubicBezTo>
                      <a:pt x="1663" y="5975"/>
                      <a:pt x="1675" y="5977"/>
                      <a:pt x="1688" y="5977"/>
                    </a:cubicBezTo>
                    <a:cubicBezTo>
                      <a:pt x="1701" y="5977"/>
                      <a:pt x="1713" y="5975"/>
                      <a:pt x="1723" y="5970"/>
                    </a:cubicBezTo>
                    <a:cubicBezTo>
                      <a:pt x="2023" y="5820"/>
                      <a:pt x="2204" y="5609"/>
                      <a:pt x="2304" y="5459"/>
                    </a:cubicBezTo>
                    <a:cubicBezTo>
                      <a:pt x="2324" y="5419"/>
                      <a:pt x="2354" y="5379"/>
                      <a:pt x="2364" y="5349"/>
                    </a:cubicBezTo>
                    <a:lnTo>
                      <a:pt x="2414" y="5459"/>
                    </a:lnTo>
                    <a:cubicBezTo>
                      <a:pt x="2424" y="5479"/>
                      <a:pt x="2444" y="5489"/>
                      <a:pt x="2464" y="5499"/>
                    </a:cubicBezTo>
                    <a:cubicBezTo>
                      <a:pt x="2474" y="5504"/>
                      <a:pt x="2487" y="5507"/>
                      <a:pt x="2499" y="5507"/>
                    </a:cubicBezTo>
                    <a:cubicBezTo>
                      <a:pt x="2512" y="5507"/>
                      <a:pt x="2524" y="5504"/>
                      <a:pt x="2534" y="5499"/>
                    </a:cubicBezTo>
                    <a:cubicBezTo>
                      <a:pt x="2845" y="5339"/>
                      <a:pt x="3025" y="5129"/>
                      <a:pt x="3115" y="4968"/>
                    </a:cubicBezTo>
                    <a:cubicBezTo>
                      <a:pt x="3135" y="4928"/>
                      <a:pt x="3155" y="4888"/>
                      <a:pt x="3175" y="4858"/>
                    </a:cubicBezTo>
                    <a:lnTo>
                      <a:pt x="3235" y="4968"/>
                    </a:lnTo>
                    <a:cubicBezTo>
                      <a:pt x="3245" y="4988"/>
                      <a:pt x="3265" y="4998"/>
                      <a:pt x="3285" y="5008"/>
                    </a:cubicBezTo>
                    <a:cubicBezTo>
                      <a:pt x="3305" y="5008"/>
                      <a:pt x="3325" y="5008"/>
                      <a:pt x="3345" y="4998"/>
                    </a:cubicBezTo>
                    <a:cubicBezTo>
                      <a:pt x="3676" y="4808"/>
                      <a:pt x="3836" y="4558"/>
                      <a:pt x="3896" y="4428"/>
                    </a:cubicBezTo>
                    <a:cubicBezTo>
                      <a:pt x="3916" y="4378"/>
                      <a:pt x="3936" y="4338"/>
                      <a:pt x="3946" y="4297"/>
                    </a:cubicBezTo>
                    <a:lnTo>
                      <a:pt x="4026" y="4408"/>
                    </a:lnTo>
                    <a:cubicBezTo>
                      <a:pt x="4039" y="4427"/>
                      <a:pt x="4069" y="4438"/>
                      <a:pt x="4096" y="4438"/>
                    </a:cubicBezTo>
                    <a:cubicBezTo>
                      <a:pt x="4111" y="4438"/>
                      <a:pt x="4126" y="4435"/>
                      <a:pt x="4136" y="4428"/>
                    </a:cubicBezTo>
                    <a:cubicBezTo>
                      <a:pt x="4267" y="4338"/>
                      <a:pt x="4377" y="4227"/>
                      <a:pt x="4467" y="4097"/>
                    </a:cubicBezTo>
                    <a:cubicBezTo>
                      <a:pt x="4537" y="3997"/>
                      <a:pt x="4587" y="3887"/>
                      <a:pt x="4617" y="3787"/>
                    </a:cubicBezTo>
                    <a:cubicBezTo>
                      <a:pt x="4637" y="3737"/>
                      <a:pt x="4647" y="3697"/>
                      <a:pt x="4647" y="3657"/>
                    </a:cubicBezTo>
                    <a:lnTo>
                      <a:pt x="4647" y="3647"/>
                    </a:lnTo>
                    <a:lnTo>
                      <a:pt x="4757" y="3747"/>
                    </a:lnTo>
                    <a:cubicBezTo>
                      <a:pt x="4771" y="3756"/>
                      <a:pt x="4788" y="3761"/>
                      <a:pt x="4806" y="3761"/>
                    </a:cubicBezTo>
                    <a:cubicBezTo>
                      <a:pt x="4828" y="3761"/>
                      <a:pt x="4851" y="3753"/>
                      <a:pt x="4867" y="3737"/>
                    </a:cubicBezTo>
                    <a:cubicBezTo>
                      <a:pt x="4938" y="3677"/>
                      <a:pt x="4988" y="3607"/>
                      <a:pt x="5028" y="3546"/>
                    </a:cubicBezTo>
                    <a:cubicBezTo>
                      <a:pt x="5068" y="3496"/>
                      <a:pt x="5108" y="3436"/>
                      <a:pt x="5138" y="3366"/>
                    </a:cubicBezTo>
                    <a:cubicBezTo>
                      <a:pt x="5168" y="3306"/>
                      <a:pt x="5188" y="3256"/>
                      <a:pt x="5208" y="3186"/>
                    </a:cubicBezTo>
                    <a:cubicBezTo>
                      <a:pt x="5218" y="3136"/>
                      <a:pt x="5228" y="3076"/>
                      <a:pt x="5228" y="3036"/>
                    </a:cubicBezTo>
                    <a:cubicBezTo>
                      <a:pt x="5238" y="2986"/>
                      <a:pt x="5238" y="2946"/>
                      <a:pt x="5238" y="2896"/>
                    </a:cubicBezTo>
                    <a:lnTo>
                      <a:pt x="5368" y="2966"/>
                    </a:lnTo>
                    <a:cubicBezTo>
                      <a:pt x="5379" y="2973"/>
                      <a:pt x="5392" y="2976"/>
                      <a:pt x="5405" y="2976"/>
                    </a:cubicBezTo>
                    <a:cubicBezTo>
                      <a:pt x="5430" y="2976"/>
                      <a:pt x="5455" y="2965"/>
                      <a:pt x="5468" y="2946"/>
                    </a:cubicBezTo>
                    <a:cubicBezTo>
                      <a:pt x="5538" y="2855"/>
                      <a:pt x="5598" y="2705"/>
                      <a:pt x="5649" y="2505"/>
                    </a:cubicBezTo>
                    <a:cubicBezTo>
                      <a:pt x="5779" y="1954"/>
                      <a:pt x="5959" y="1443"/>
                      <a:pt x="6169" y="983"/>
                    </a:cubicBezTo>
                    <a:cubicBezTo>
                      <a:pt x="6430" y="422"/>
                      <a:pt x="6550" y="212"/>
                      <a:pt x="6610" y="132"/>
                    </a:cubicBezTo>
                    <a:cubicBezTo>
                      <a:pt x="6640" y="102"/>
                      <a:pt x="6630" y="52"/>
                      <a:pt x="6600" y="22"/>
                    </a:cubicBezTo>
                    <a:cubicBezTo>
                      <a:pt x="6581" y="8"/>
                      <a:pt x="6561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0" name="Google Shape;10000;p69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cubicBezTo>
                      <a:pt x="6320" y="111"/>
                      <a:pt x="5959" y="301"/>
                      <a:pt x="5599" y="491"/>
                    </a:cubicBezTo>
                    <a:cubicBezTo>
                      <a:pt x="5118" y="732"/>
                      <a:pt x="4617" y="922"/>
                      <a:pt x="4096" y="1072"/>
                    </a:cubicBezTo>
                    <a:cubicBezTo>
                      <a:pt x="3936" y="1112"/>
                      <a:pt x="3776" y="1172"/>
                      <a:pt x="3686" y="1252"/>
                    </a:cubicBezTo>
                    <a:lnTo>
                      <a:pt x="3846" y="1513"/>
                    </a:lnTo>
                    <a:cubicBezTo>
                      <a:pt x="3846" y="1513"/>
                      <a:pt x="3816" y="1513"/>
                      <a:pt x="3766" y="1503"/>
                    </a:cubicBezTo>
                    <a:cubicBezTo>
                      <a:pt x="3726" y="1503"/>
                      <a:pt x="3656" y="1503"/>
                      <a:pt x="3566" y="1513"/>
                    </a:cubicBezTo>
                    <a:cubicBezTo>
                      <a:pt x="3526" y="1523"/>
                      <a:pt x="3476" y="1523"/>
                      <a:pt x="3426" y="1543"/>
                    </a:cubicBezTo>
                    <a:cubicBezTo>
                      <a:pt x="3375" y="1563"/>
                      <a:pt x="3325" y="1583"/>
                      <a:pt x="3265" y="1613"/>
                    </a:cubicBezTo>
                    <a:cubicBezTo>
                      <a:pt x="3215" y="1643"/>
                      <a:pt x="3155" y="1673"/>
                      <a:pt x="3095" y="1723"/>
                    </a:cubicBezTo>
                    <a:cubicBezTo>
                      <a:pt x="3045" y="1763"/>
                      <a:pt x="2985" y="1813"/>
                      <a:pt x="2925" y="1883"/>
                    </a:cubicBezTo>
                    <a:lnTo>
                      <a:pt x="3145" y="2104"/>
                    </a:lnTo>
                    <a:lnTo>
                      <a:pt x="3065" y="2104"/>
                    </a:lnTo>
                    <a:cubicBezTo>
                      <a:pt x="3035" y="2104"/>
                      <a:pt x="3005" y="2114"/>
                      <a:pt x="2975" y="2114"/>
                    </a:cubicBezTo>
                    <a:cubicBezTo>
                      <a:pt x="2935" y="2124"/>
                      <a:pt x="2895" y="2134"/>
                      <a:pt x="2855" y="2154"/>
                    </a:cubicBezTo>
                    <a:cubicBezTo>
                      <a:pt x="2775" y="2184"/>
                      <a:pt x="2674" y="2234"/>
                      <a:pt x="2574" y="2304"/>
                    </a:cubicBezTo>
                    <a:cubicBezTo>
                      <a:pt x="2474" y="2384"/>
                      <a:pt x="2374" y="2484"/>
                      <a:pt x="2284" y="2624"/>
                    </a:cubicBezTo>
                    <a:lnTo>
                      <a:pt x="2544" y="2794"/>
                    </a:lnTo>
                    <a:cubicBezTo>
                      <a:pt x="2544" y="2794"/>
                      <a:pt x="2514" y="2805"/>
                      <a:pt x="2464" y="2815"/>
                    </a:cubicBezTo>
                    <a:cubicBezTo>
                      <a:pt x="2404" y="2825"/>
                      <a:pt x="2334" y="2855"/>
                      <a:pt x="2254" y="2895"/>
                    </a:cubicBezTo>
                    <a:cubicBezTo>
                      <a:pt x="2094" y="2985"/>
                      <a:pt x="1893" y="3145"/>
                      <a:pt x="1743" y="3435"/>
                    </a:cubicBezTo>
                    <a:lnTo>
                      <a:pt x="2024" y="3566"/>
                    </a:lnTo>
                    <a:cubicBezTo>
                      <a:pt x="2024" y="3566"/>
                      <a:pt x="1994" y="3576"/>
                      <a:pt x="1943" y="3596"/>
                    </a:cubicBezTo>
                    <a:cubicBezTo>
                      <a:pt x="1903" y="3616"/>
                      <a:pt x="1833" y="3646"/>
                      <a:pt x="1753" y="3696"/>
                    </a:cubicBezTo>
                    <a:cubicBezTo>
                      <a:pt x="1593" y="3796"/>
                      <a:pt x="1413" y="3976"/>
                      <a:pt x="1283" y="4267"/>
                    </a:cubicBezTo>
                    <a:lnTo>
                      <a:pt x="1573" y="4377"/>
                    </a:lnTo>
                    <a:cubicBezTo>
                      <a:pt x="1573" y="4377"/>
                      <a:pt x="1453" y="4417"/>
                      <a:pt x="1303" y="4527"/>
                    </a:cubicBezTo>
                    <a:cubicBezTo>
                      <a:pt x="1152" y="4637"/>
                      <a:pt x="972" y="4817"/>
                      <a:pt x="842" y="5098"/>
                    </a:cubicBezTo>
                    <a:lnTo>
                      <a:pt x="1142" y="5218"/>
                    </a:lnTo>
                    <a:cubicBezTo>
                      <a:pt x="1142" y="5218"/>
                      <a:pt x="1022" y="5248"/>
                      <a:pt x="862" y="5358"/>
                    </a:cubicBezTo>
                    <a:cubicBezTo>
                      <a:pt x="712" y="5458"/>
                      <a:pt x="21" y="6680"/>
                      <a:pt x="1" y="6720"/>
                    </a:cubicBezTo>
                    <a:lnTo>
                      <a:pt x="645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1" name="Google Shape;10001;p69"/>
              <p:cNvSpPr/>
              <p:nvPr/>
            </p:nvSpPr>
            <p:spPr>
              <a:xfrm>
                <a:off x="5053350" y="1416525"/>
                <a:ext cx="166000" cy="171975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79" extrusionOk="0">
                    <a:moveTo>
                      <a:pt x="6059" y="469"/>
                    </a:moveTo>
                    <a:lnTo>
                      <a:pt x="511" y="6247"/>
                    </a:lnTo>
                    <a:cubicBezTo>
                      <a:pt x="722" y="5887"/>
                      <a:pt x="942" y="5546"/>
                      <a:pt x="1002" y="5496"/>
                    </a:cubicBezTo>
                    <a:cubicBezTo>
                      <a:pt x="1142" y="5406"/>
                      <a:pt x="1252" y="5376"/>
                      <a:pt x="1252" y="5366"/>
                    </a:cubicBezTo>
                    <a:cubicBezTo>
                      <a:pt x="1282" y="5356"/>
                      <a:pt x="1312" y="5326"/>
                      <a:pt x="1312" y="5296"/>
                    </a:cubicBezTo>
                    <a:cubicBezTo>
                      <a:pt x="1312" y="5256"/>
                      <a:pt x="1292" y="5226"/>
                      <a:pt x="1262" y="5216"/>
                    </a:cubicBezTo>
                    <a:lnTo>
                      <a:pt x="1052" y="5126"/>
                    </a:lnTo>
                    <a:cubicBezTo>
                      <a:pt x="1172" y="4895"/>
                      <a:pt x="1322" y="4755"/>
                      <a:pt x="1443" y="4675"/>
                    </a:cubicBezTo>
                    <a:cubicBezTo>
                      <a:pt x="1583" y="4575"/>
                      <a:pt x="1693" y="4535"/>
                      <a:pt x="1693" y="4535"/>
                    </a:cubicBezTo>
                    <a:cubicBezTo>
                      <a:pt x="1723" y="4525"/>
                      <a:pt x="1743" y="4495"/>
                      <a:pt x="1753" y="4465"/>
                    </a:cubicBezTo>
                    <a:cubicBezTo>
                      <a:pt x="1753" y="4425"/>
                      <a:pt x="1733" y="4395"/>
                      <a:pt x="1693" y="4385"/>
                    </a:cubicBezTo>
                    <a:lnTo>
                      <a:pt x="1483" y="4294"/>
                    </a:lnTo>
                    <a:cubicBezTo>
                      <a:pt x="1603" y="4064"/>
                      <a:pt x="1773" y="3924"/>
                      <a:pt x="1883" y="3844"/>
                    </a:cubicBezTo>
                    <a:cubicBezTo>
                      <a:pt x="1963" y="3794"/>
                      <a:pt x="2023" y="3764"/>
                      <a:pt x="2074" y="3754"/>
                    </a:cubicBezTo>
                    <a:cubicBezTo>
                      <a:pt x="2104" y="3734"/>
                      <a:pt x="2134" y="3724"/>
                      <a:pt x="2134" y="3724"/>
                    </a:cubicBezTo>
                    <a:cubicBezTo>
                      <a:pt x="2174" y="3724"/>
                      <a:pt x="2194" y="3694"/>
                      <a:pt x="2204" y="3654"/>
                    </a:cubicBezTo>
                    <a:cubicBezTo>
                      <a:pt x="2204" y="3624"/>
                      <a:pt x="2184" y="3583"/>
                      <a:pt x="2154" y="3573"/>
                    </a:cubicBezTo>
                    <a:lnTo>
                      <a:pt x="1953" y="3473"/>
                    </a:lnTo>
                    <a:cubicBezTo>
                      <a:pt x="2094" y="3223"/>
                      <a:pt x="2284" y="3103"/>
                      <a:pt x="2384" y="3043"/>
                    </a:cubicBezTo>
                    <a:cubicBezTo>
                      <a:pt x="2474" y="3003"/>
                      <a:pt x="2534" y="2983"/>
                      <a:pt x="2574" y="2973"/>
                    </a:cubicBezTo>
                    <a:cubicBezTo>
                      <a:pt x="2614" y="2963"/>
                      <a:pt x="2634" y="2963"/>
                      <a:pt x="2634" y="2963"/>
                    </a:cubicBezTo>
                    <a:cubicBezTo>
                      <a:pt x="2674" y="2953"/>
                      <a:pt x="2704" y="2933"/>
                      <a:pt x="2714" y="2893"/>
                    </a:cubicBezTo>
                    <a:cubicBezTo>
                      <a:pt x="2714" y="2862"/>
                      <a:pt x="2704" y="2822"/>
                      <a:pt x="2674" y="2802"/>
                    </a:cubicBezTo>
                    <a:lnTo>
                      <a:pt x="2484" y="2682"/>
                    </a:lnTo>
                    <a:cubicBezTo>
                      <a:pt x="2554" y="2592"/>
                      <a:pt x="2624" y="2512"/>
                      <a:pt x="2714" y="2452"/>
                    </a:cubicBezTo>
                    <a:cubicBezTo>
                      <a:pt x="2795" y="2382"/>
                      <a:pt x="2885" y="2342"/>
                      <a:pt x="2975" y="2312"/>
                    </a:cubicBezTo>
                    <a:cubicBezTo>
                      <a:pt x="3015" y="2292"/>
                      <a:pt x="3045" y="2282"/>
                      <a:pt x="3075" y="2282"/>
                    </a:cubicBezTo>
                    <a:cubicBezTo>
                      <a:pt x="3115" y="2272"/>
                      <a:pt x="3135" y="2272"/>
                      <a:pt x="3165" y="2262"/>
                    </a:cubicBezTo>
                    <a:lnTo>
                      <a:pt x="3225" y="2262"/>
                    </a:lnTo>
                    <a:cubicBezTo>
                      <a:pt x="3255" y="2262"/>
                      <a:pt x="3295" y="2252"/>
                      <a:pt x="3305" y="2212"/>
                    </a:cubicBezTo>
                    <a:cubicBezTo>
                      <a:pt x="3325" y="2182"/>
                      <a:pt x="3315" y="2151"/>
                      <a:pt x="3295" y="2121"/>
                    </a:cubicBezTo>
                    <a:lnTo>
                      <a:pt x="3135" y="1961"/>
                    </a:lnTo>
                    <a:cubicBezTo>
                      <a:pt x="3165" y="1921"/>
                      <a:pt x="3205" y="1891"/>
                      <a:pt x="3235" y="1861"/>
                    </a:cubicBezTo>
                    <a:cubicBezTo>
                      <a:pt x="3285" y="1821"/>
                      <a:pt x="3345" y="1791"/>
                      <a:pt x="3395" y="1761"/>
                    </a:cubicBezTo>
                    <a:cubicBezTo>
                      <a:pt x="3445" y="1741"/>
                      <a:pt x="3496" y="1721"/>
                      <a:pt x="3546" y="1701"/>
                    </a:cubicBezTo>
                    <a:cubicBezTo>
                      <a:pt x="3586" y="1691"/>
                      <a:pt x="3626" y="1681"/>
                      <a:pt x="3666" y="1671"/>
                    </a:cubicBezTo>
                    <a:cubicBezTo>
                      <a:pt x="3696" y="1666"/>
                      <a:pt x="3726" y="1663"/>
                      <a:pt x="3757" y="1663"/>
                    </a:cubicBezTo>
                    <a:cubicBezTo>
                      <a:pt x="3788" y="1663"/>
                      <a:pt x="3821" y="1666"/>
                      <a:pt x="3856" y="1671"/>
                    </a:cubicBezTo>
                    <a:cubicBezTo>
                      <a:pt x="3886" y="1671"/>
                      <a:pt x="3916" y="1671"/>
                      <a:pt x="3916" y="1681"/>
                    </a:cubicBezTo>
                    <a:cubicBezTo>
                      <a:pt x="3956" y="1681"/>
                      <a:pt x="3986" y="1671"/>
                      <a:pt x="4006" y="1641"/>
                    </a:cubicBezTo>
                    <a:cubicBezTo>
                      <a:pt x="4026" y="1621"/>
                      <a:pt x="4026" y="1581"/>
                      <a:pt x="4006" y="1551"/>
                    </a:cubicBezTo>
                    <a:lnTo>
                      <a:pt x="3886" y="1350"/>
                    </a:lnTo>
                    <a:cubicBezTo>
                      <a:pt x="3966" y="1310"/>
                      <a:pt x="4076" y="1260"/>
                      <a:pt x="4207" y="1230"/>
                    </a:cubicBezTo>
                    <a:cubicBezTo>
                      <a:pt x="4747" y="1080"/>
                      <a:pt x="5248" y="880"/>
                      <a:pt x="5719" y="639"/>
                    </a:cubicBezTo>
                    <a:cubicBezTo>
                      <a:pt x="5849" y="579"/>
                      <a:pt x="5959" y="519"/>
                      <a:pt x="6059" y="469"/>
                    </a:cubicBezTo>
                    <a:close/>
                    <a:moveTo>
                      <a:pt x="6543" y="0"/>
                    </a:moveTo>
                    <a:cubicBezTo>
                      <a:pt x="6525" y="0"/>
                      <a:pt x="6506" y="6"/>
                      <a:pt x="6490" y="19"/>
                    </a:cubicBezTo>
                    <a:cubicBezTo>
                      <a:pt x="6420" y="79"/>
                      <a:pt x="6209" y="209"/>
                      <a:pt x="5649" y="489"/>
                    </a:cubicBezTo>
                    <a:cubicBezTo>
                      <a:pt x="5188" y="730"/>
                      <a:pt x="4687" y="920"/>
                      <a:pt x="4166" y="1060"/>
                    </a:cubicBezTo>
                    <a:cubicBezTo>
                      <a:pt x="3966" y="1120"/>
                      <a:pt x="3816" y="1190"/>
                      <a:pt x="3726" y="1260"/>
                    </a:cubicBezTo>
                    <a:cubicBezTo>
                      <a:pt x="3686" y="1290"/>
                      <a:pt x="3686" y="1340"/>
                      <a:pt x="3706" y="1370"/>
                    </a:cubicBezTo>
                    <a:lnTo>
                      <a:pt x="3776" y="1501"/>
                    </a:lnTo>
                    <a:cubicBezTo>
                      <a:pt x="3736" y="1501"/>
                      <a:pt x="3686" y="1501"/>
                      <a:pt x="3646" y="1511"/>
                    </a:cubicBezTo>
                    <a:cubicBezTo>
                      <a:pt x="3596" y="1511"/>
                      <a:pt x="3546" y="1521"/>
                      <a:pt x="3486" y="1541"/>
                    </a:cubicBezTo>
                    <a:cubicBezTo>
                      <a:pt x="3435" y="1561"/>
                      <a:pt x="3375" y="1591"/>
                      <a:pt x="3315" y="1611"/>
                    </a:cubicBezTo>
                    <a:cubicBezTo>
                      <a:pt x="3255" y="1651"/>
                      <a:pt x="3195" y="1691"/>
                      <a:pt x="3135" y="1731"/>
                    </a:cubicBezTo>
                    <a:cubicBezTo>
                      <a:pt x="3085" y="1771"/>
                      <a:pt x="3015" y="1831"/>
                      <a:pt x="2955" y="1901"/>
                    </a:cubicBezTo>
                    <a:cubicBezTo>
                      <a:pt x="2925" y="1931"/>
                      <a:pt x="2925" y="1981"/>
                      <a:pt x="2955" y="2011"/>
                    </a:cubicBezTo>
                    <a:lnTo>
                      <a:pt x="3055" y="2111"/>
                    </a:lnTo>
                    <a:lnTo>
                      <a:pt x="3045" y="2111"/>
                    </a:lnTo>
                    <a:cubicBezTo>
                      <a:pt x="3005" y="2121"/>
                      <a:pt x="2965" y="2131"/>
                      <a:pt x="2915" y="2151"/>
                    </a:cubicBezTo>
                    <a:cubicBezTo>
                      <a:pt x="2815" y="2182"/>
                      <a:pt x="2714" y="2242"/>
                      <a:pt x="2614" y="2322"/>
                    </a:cubicBezTo>
                    <a:cubicBezTo>
                      <a:pt x="2494" y="2412"/>
                      <a:pt x="2384" y="2522"/>
                      <a:pt x="2304" y="2652"/>
                    </a:cubicBezTo>
                    <a:cubicBezTo>
                      <a:pt x="2274" y="2692"/>
                      <a:pt x="2284" y="2742"/>
                      <a:pt x="2324" y="2772"/>
                    </a:cubicBezTo>
                    <a:lnTo>
                      <a:pt x="2434" y="2842"/>
                    </a:lnTo>
                    <a:cubicBezTo>
                      <a:pt x="2394" y="2852"/>
                      <a:pt x="2354" y="2872"/>
                      <a:pt x="2304" y="2903"/>
                    </a:cubicBezTo>
                    <a:cubicBezTo>
                      <a:pt x="2174" y="2973"/>
                      <a:pt x="1933" y="3133"/>
                      <a:pt x="1763" y="3473"/>
                    </a:cubicBezTo>
                    <a:cubicBezTo>
                      <a:pt x="1753" y="3493"/>
                      <a:pt x="1743" y="3513"/>
                      <a:pt x="1753" y="3533"/>
                    </a:cubicBezTo>
                    <a:cubicBezTo>
                      <a:pt x="1763" y="3553"/>
                      <a:pt x="1773" y="3573"/>
                      <a:pt x="1793" y="3583"/>
                    </a:cubicBezTo>
                    <a:lnTo>
                      <a:pt x="1913" y="3644"/>
                    </a:lnTo>
                    <a:cubicBezTo>
                      <a:pt x="1873" y="3654"/>
                      <a:pt x="1833" y="3684"/>
                      <a:pt x="1793" y="3704"/>
                    </a:cubicBezTo>
                    <a:cubicBezTo>
                      <a:pt x="1643" y="3804"/>
                      <a:pt x="1433" y="3984"/>
                      <a:pt x="1292" y="4304"/>
                    </a:cubicBezTo>
                    <a:cubicBezTo>
                      <a:pt x="1282" y="4325"/>
                      <a:pt x="1282" y="4355"/>
                      <a:pt x="1292" y="4375"/>
                    </a:cubicBezTo>
                    <a:cubicBezTo>
                      <a:pt x="1302" y="4395"/>
                      <a:pt x="1322" y="4415"/>
                      <a:pt x="1343" y="4425"/>
                    </a:cubicBezTo>
                    <a:lnTo>
                      <a:pt x="1453" y="4465"/>
                    </a:lnTo>
                    <a:cubicBezTo>
                      <a:pt x="1423" y="4485"/>
                      <a:pt x="1383" y="4505"/>
                      <a:pt x="1343" y="4535"/>
                    </a:cubicBezTo>
                    <a:cubicBezTo>
                      <a:pt x="1202" y="4635"/>
                      <a:pt x="1002" y="4825"/>
                      <a:pt x="862" y="5136"/>
                    </a:cubicBezTo>
                    <a:cubicBezTo>
                      <a:pt x="852" y="5156"/>
                      <a:pt x="852" y="5186"/>
                      <a:pt x="862" y="5206"/>
                    </a:cubicBezTo>
                    <a:cubicBezTo>
                      <a:pt x="862" y="5226"/>
                      <a:pt x="882" y="5246"/>
                      <a:pt x="902" y="5246"/>
                    </a:cubicBezTo>
                    <a:lnTo>
                      <a:pt x="1012" y="5296"/>
                    </a:lnTo>
                    <a:cubicBezTo>
                      <a:pt x="982" y="5316"/>
                      <a:pt x="942" y="5336"/>
                      <a:pt x="912" y="5366"/>
                    </a:cubicBezTo>
                    <a:cubicBezTo>
                      <a:pt x="732" y="5486"/>
                      <a:pt x="51" y="6708"/>
                      <a:pt x="21" y="6758"/>
                    </a:cubicBezTo>
                    <a:cubicBezTo>
                      <a:pt x="1" y="6798"/>
                      <a:pt x="11" y="6838"/>
                      <a:pt x="41" y="6868"/>
                    </a:cubicBezTo>
                    <a:cubicBezTo>
                      <a:pt x="61" y="6878"/>
                      <a:pt x="71" y="6878"/>
                      <a:pt x="91" y="6878"/>
                    </a:cubicBezTo>
                    <a:cubicBezTo>
                      <a:pt x="111" y="6878"/>
                      <a:pt x="141" y="6878"/>
                      <a:pt x="151" y="6858"/>
                    </a:cubicBezTo>
                    <a:lnTo>
                      <a:pt x="6600" y="139"/>
                    </a:lnTo>
                    <a:cubicBezTo>
                      <a:pt x="6630" y="109"/>
                      <a:pt x="6640" y="59"/>
                      <a:pt x="6610" y="29"/>
                    </a:cubicBezTo>
                    <a:cubicBezTo>
                      <a:pt x="6592" y="11"/>
                      <a:pt x="6568" y="0"/>
                      <a:pt x="6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2" name="Google Shape;10002;p69"/>
              <p:cNvSpPr/>
              <p:nvPr/>
            </p:nvSpPr>
            <p:spPr>
              <a:xfrm>
                <a:off x="5066625" y="1308250"/>
                <a:ext cx="11525" cy="27875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115" extrusionOk="0">
                    <a:moveTo>
                      <a:pt x="95" y="1"/>
                    </a:moveTo>
                    <a:cubicBezTo>
                      <a:pt x="87" y="1"/>
                      <a:pt x="79" y="2"/>
                      <a:pt x="70" y="3"/>
                    </a:cubicBezTo>
                    <a:cubicBezTo>
                      <a:pt x="30" y="13"/>
                      <a:pt x="0" y="64"/>
                      <a:pt x="20" y="104"/>
                    </a:cubicBezTo>
                    <a:lnTo>
                      <a:pt x="291" y="1055"/>
                    </a:lnTo>
                    <a:cubicBezTo>
                      <a:pt x="301" y="1095"/>
                      <a:pt x="331" y="1115"/>
                      <a:pt x="371" y="1115"/>
                    </a:cubicBezTo>
                    <a:lnTo>
                      <a:pt x="391" y="1115"/>
                    </a:lnTo>
                    <a:cubicBezTo>
                      <a:pt x="431" y="1105"/>
                      <a:pt x="461" y="1055"/>
                      <a:pt x="451" y="1015"/>
                    </a:cubicBezTo>
                    <a:lnTo>
                      <a:pt x="181" y="64"/>
                    </a:lnTo>
                    <a:cubicBezTo>
                      <a:pt x="164" y="22"/>
                      <a:pt x="133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3" name="Google Shape;10003;p69"/>
              <p:cNvSpPr/>
              <p:nvPr/>
            </p:nvSpPr>
            <p:spPr>
              <a:xfrm>
                <a:off x="5035075" y="1288000"/>
                <a:ext cx="12800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1345" extrusionOk="0">
                    <a:moveTo>
                      <a:pt x="87" y="0"/>
                    </a:moveTo>
                    <a:cubicBezTo>
                      <a:pt x="81" y="0"/>
                      <a:pt x="76" y="1"/>
                      <a:pt x="71" y="2"/>
                    </a:cubicBezTo>
                    <a:cubicBezTo>
                      <a:pt x="21" y="22"/>
                      <a:pt x="1" y="62"/>
                      <a:pt x="11" y="112"/>
                    </a:cubicBezTo>
                    <a:lnTo>
                      <a:pt x="341" y="1284"/>
                    </a:lnTo>
                    <a:cubicBezTo>
                      <a:pt x="351" y="1324"/>
                      <a:pt x="381" y="1344"/>
                      <a:pt x="421" y="1344"/>
                    </a:cubicBezTo>
                    <a:lnTo>
                      <a:pt x="441" y="1344"/>
                    </a:lnTo>
                    <a:cubicBezTo>
                      <a:pt x="481" y="1334"/>
                      <a:pt x="511" y="1284"/>
                      <a:pt x="501" y="1244"/>
                    </a:cubicBezTo>
                    <a:lnTo>
                      <a:pt x="171" y="62"/>
                    </a:lnTo>
                    <a:cubicBezTo>
                      <a:pt x="162" y="28"/>
                      <a:pt x="123" y="0"/>
                      <a:pt x="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4" name="Google Shape;10004;p69"/>
              <p:cNvSpPr/>
              <p:nvPr/>
            </p:nvSpPr>
            <p:spPr>
              <a:xfrm>
                <a:off x="5000525" y="1273975"/>
                <a:ext cx="12300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23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321" y="1174"/>
                    </a:lnTo>
                    <a:cubicBezTo>
                      <a:pt x="331" y="1204"/>
                      <a:pt x="361" y="1234"/>
                      <a:pt x="401" y="1234"/>
                    </a:cubicBezTo>
                    <a:cubicBezTo>
                      <a:pt x="401" y="1234"/>
                      <a:pt x="411" y="1234"/>
                      <a:pt x="421" y="1224"/>
                    </a:cubicBezTo>
                    <a:cubicBezTo>
                      <a:pt x="461" y="1214"/>
                      <a:pt x="491" y="1174"/>
                      <a:pt x="481" y="112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5" name="Google Shape;10005;p69"/>
              <p:cNvSpPr/>
              <p:nvPr/>
            </p:nvSpPr>
            <p:spPr>
              <a:xfrm>
                <a:off x="4964975" y="1263950"/>
                <a:ext cx="955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9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211" y="834"/>
                    </a:lnTo>
                    <a:cubicBezTo>
                      <a:pt x="221" y="874"/>
                      <a:pt x="251" y="894"/>
                      <a:pt x="291" y="894"/>
                    </a:cubicBezTo>
                    <a:lnTo>
                      <a:pt x="311" y="894"/>
                    </a:lnTo>
                    <a:cubicBezTo>
                      <a:pt x="361" y="884"/>
                      <a:pt x="381" y="834"/>
                      <a:pt x="371" y="79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6" name="Google Shape;10006;p69"/>
              <p:cNvSpPr/>
              <p:nvPr/>
            </p:nvSpPr>
            <p:spPr>
              <a:xfrm>
                <a:off x="4927675" y="1256200"/>
                <a:ext cx="6275" cy="106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424" extrusionOk="0">
                    <a:moveTo>
                      <a:pt x="90" y="1"/>
                    </a:moveTo>
                    <a:cubicBezTo>
                      <a:pt x="84" y="1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81" y="363"/>
                    </a:lnTo>
                    <a:cubicBezTo>
                      <a:pt x="91" y="403"/>
                      <a:pt x="121" y="423"/>
                      <a:pt x="161" y="423"/>
                    </a:cubicBezTo>
                    <a:lnTo>
                      <a:pt x="181" y="423"/>
                    </a:lnTo>
                    <a:cubicBezTo>
                      <a:pt x="231" y="413"/>
                      <a:pt x="251" y="363"/>
                      <a:pt x="241" y="323"/>
                    </a:cubicBezTo>
                    <a:lnTo>
                      <a:pt x="171" y="63"/>
                    </a:lnTo>
                    <a:cubicBezTo>
                      <a:pt x="162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7" name="Google Shape;10007;p69"/>
              <p:cNvSpPr/>
              <p:nvPr/>
            </p:nvSpPr>
            <p:spPr>
              <a:xfrm>
                <a:off x="5097675" y="1330800"/>
                <a:ext cx="8775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764" extrusionOk="0">
                    <a:moveTo>
                      <a:pt x="91" y="0"/>
                    </a:moveTo>
                    <a:cubicBezTo>
                      <a:pt x="84" y="0"/>
                      <a:pt x="77" y="1"/>
                      <a:pt x="70" y="3"/>
                    </a:cubicBezTo>
                    <a:cubicBezTo>
                      <a:pt x="20" y="13"/>
                      <a:pt x="0" y="63"/>
                      <a:pt x="10" y="103"/>
                    </a:cubicBezTo>
                    <a:lnTo>
                      <a:pt x="180" y="704"/>
                    </a:lnTo>
                    <a:cubicBezTo>
                      <a:pt x="190" y="734"/>
                      <a:pt x="220" y="764"/>
                      <a:pt x="260" y="764"/>
                    </a:cubicBezTo>
                    <a:cubicBezTo>
                      <a:pt x="270" y="764"/>
                      <a:pt x="270" y="764"/>
                      <a:pt x="281" y="754"/>
                    </a:cubicBezTo>
                    <a:cubicBezTo>
                      <a:pt x="331" y="744"/>
                      <a:pt x="351" y="704"/>
                      <a:pt x="341" y="654"/>
                    </a:cubicBezTo>
                    <a:lnTo>
                      <a:pt x="170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8" name="Google Shape;10008;p69"/>
              <p:cNvSpPr/>
              <p:nvPr/>
            </p:nvSpPr>
            <p:spPr>
              <a:xfrm>
                <a:off x="5092150" y="1410550"/>
                <a:ext cx="1130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38" extrusionOk="0">
                    <a:moveTo>
                      <a:pt x="92" y="1"/>
                    </a:moveTo>
                    <a:cubicBezTo>
                      <a:pt x="73" y="1"/>
                      <a:pt x="55" y="9"/>
                      <a:pt x="41" y="27"/>
                    </a:cubicBezTo>
                    <a:cubicBezTo>
                      <a:pt x="1" y="57"/>
                      <a:pt x="1" y="107"/>
                      <a:pt x="31" y="137"/>
                    </a:cubicBezTo>
                    <a:lnTo>
                      <a:pt x="301" y="418"/>
                    </a:lnTo>
                    <a:cubicBezTo>
                      <a:pt x="321" y="428"/>
                      <a:pt x="341" y="438"/>
                      <a:pt x="361" y="438"/>
                    </a:cubicBezTo>
                    <a:cubicBezTo>
                      <a:pt x="381" y="438"/>
                      <a:pt x="401" y="428"/>
                      <a:pt x="421" y="418"/>
                    </a:cubicBezTo>
                    <a:cubicBezTo>
                      <a:pt x="451" y="388"/>
                      <a:pt x="451" y="328"/>
                      <a:pt x="421" y="298"/>
                    </a:cubicBezTo>
                    <a:lnTo>
                      <a:pt x="151" y="27"/>
                    </a:lnTo>
                    <a:cubicBezTo>
                      <a:pt x="135" y="11"/>
                      <a:pt x="113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9" name="Google Shape;10009;p69"/>
              <p:cNvSpPr/>
              <p:nvPr/>
            </p:nvSpPr>
            <p:spPr>
              <a:xfrm>
                <a:off x="5060125" y="1409400"/>
                <a:ext cx="150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601" h="594" extrusionOk="0">
                    <a:moveTo>
                      <a:pt x="90" y="1"/>
                    </a:moveTo>
                    <a:cubicBezTo>
                      <a:pt x="68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451" y="574"/>
                    </a:lnTo>
                    <a:cubicBezTo>
                      <a:pt x="471" y="584"/>
                      <a:pt x="491" y="594"/>
                      <a:pt x="511" y="594"/>
                    </a:cubicBezTo>
                    <a:cubicBezTo>
                      <a:pt x="531" y="594"/>
                      <a:pt x="551" y="584"/>
                      <a:pt x="571" y="574"/>
                    </a:cubicBezTo>
                    <a:cubicBezTo>
                      <a:pt x="601" y="534"/>
                      <a:pt x="601" y="484"/>
                      <a:pt x="571" y="454"/>
                    </a:cubicBezTo>
                    <a:lnTo>
                      <a:pt x="150" y="23"/>
                    </a:lnTo>
                    <a:cubicBezTo>
                      <a:pt x="135" y="8"/>
                      <a:pt x="113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0" name="Google Shape;10010;p69"/>
              <p:cNvSpPr/>
              <p:nvPr/>
            </p:nvSpPr>
            <p:spPr>
              <a:xfrm>
                <a:off x="5027575" y="1408975"/>
                <a:ext cx="16800" cy="16525"/>
              </a:xfrm>
              <a:custGeom>
                <a:avLst/>
                <a:gdLst/>
                <a:ahLst/>
                <a:cxnLst/>
                <a:rect l="l" t="t" r="r" b="b"/>
                <a:pathLst>
                  <a:path w="672" h="661" extrusionOk="0">
                    <a:moveTo>
                      <a:pt x="97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10" y="60"/>
                      <a:pt x="0" y="110"/>
                      <a:pt x="40" y="140"/>
                    </a:cubicBezTo>
                    <a:lnTo>
                      <a:pt x="521" y="631"/>
                    </a:lnTo>
                    <a:cubicBezTo>
                      <a:pt x="531" y="651"/>
                      <a:pt x="551" y="661"/>
                      <a:pt x="571" y="661"/>
                    </a:cubicBezTo>
                    <a:cubicBezTo>
                      <a:pt x="601" y="661"/>
                      <a:pt x="621" y="651"/>
                      <a:pt x="631" y="631"/>
                    </a:cubicBezTo>
                    <a:cubicBezTo>
                      <a:pt x="671" y="601"/>
                      <a:pt x="671" y="551"/>
                      <a:pt x="631" y="511"/>
                    </a:cubicBezTo>
                    <a:lnTo>
                      <a:pt x="160" y="30"/>
                    </a:lnTo>
                    <a:cubicBezTo>
                      <a:pt x="140" y="10"/>
                      <a:pt x="118" y="0"/>
                      <a:pt x="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1" name="Google Shape;10011;p69"/>
              <p:cNvSpPr/>
              <p:nvPr/>
            </p:nvSpPr>
            <p:spPr>
              <a:xfrm>
                <a:off x="4996775" y="1414725"/>
                <a:ext cx="1730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9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0" y="60"/>
                      <a:pt x="0" y="111"/>
                      <a:pt x="31" y="141"/>
                    </a:cubicBezTo>
                    <a:lnTo>
                      <a:pt x="541" y="661"/>
                    </a:lnTo>
                    <a:cubicBezTo>
                      <a:pt x="551" y="681"/>
                      <a:pt x="581" y="691"/>
                      <a:pt x="601" y="691"/>
                    </a:cubicBezTo>
                    <a:cubicBezTo>
                      <a:pt x="621" y="691"/>
                      <a:pt x="641" y="681"/>
                      <a:pt x="661" y="661"/>
                    </a:cubicBezTo>
                    <a:cubicBezTo>
                      <a:pt x="691" y="631"/>
                      <a:pt x="691" y="581"/>
                      <a:pt x="661" y="54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2" name="Google Shape;10012;p69"/>
              <p:cNvSpPr/>
              <p:nvPr/>
            </p:nvSpPr>
            <p:spPr>
              <a:xfrm>
                <a:off x="4966225" y="1424475"/>
                <a:ext cx="1505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92" extrusionOk="0">
                    <a:moveTo>
                      <a:pt x="97" y="1"/>
                    </a:moveTo>
                    <a:cubicBezTo>
                      <a:pt x="76" y="1"/>
                      <a:pt x="56" y="11"/>
                      <a:pt x="41" y="31"/>
                    </a:cubicBezTo>
                    <a:cubicBezTo>
                      <a:pt x="1" y="61"/>
                      <a:pt x="1" y="111"/>
                      <a:pt x="41" y="141"/>
                    </a:cubicBezTo>
                    <a:lnTo>
                      <a:pt x="451" y="562"/>
                    </a:lnTo>
                    <a:cubicBezTo>
                      <a:pt x="461" y="582"/>
                      <a:pt x="491" y="592"/>
                      <a:pt x="511" y="592"/>
                    </a:cubicBezTo>
                    <a:cubicBezTo>
                      <a:pt x="531" y="592"/>
                      <a:pt x="552" y="582"/>
                      <a:pt x="572" y="562"/>
                    </a:cubicBezTo>
                    <a:cubicBezTo>
                      <a:pt x="602" y="532"/>
                      <a:pt x="602" y="482"/>
                      <a:pt x="572" y="452"/>
                    </a:cubicBezTo>
                    <a:lnTo>
                      <a:pt x="161" y="31"/>
                    </a:lnTo>
                    <a:cubicBezTo>
                      <a:pt x="141" y="11"/>
                      <a:pt x="118" y="1"/>
                      <a:pt x="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3" name="Google Shape;10013;p69"/>
              <p:cNvSpPr/>
              <p:nvPr/>
            </p:nvSpPr>
            <p:spPr>
              <a:xfrm>
                <a:off x="4937200" y="1436450"/>
                <a:ext cx="14275" cy="14350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74" extrusionOk="0">
                    <a:moveTo>
                      <a:pt x="90" y="0"/>
                    </a:moveTo>
                    <a:cubicBezTo>
                      <a:pt x="68" y="0"/>
                      <a:pt x="45" y="8"/>
                      <a:pt x="30" y="23"/>
                    </a:cubicBezTo>
                    <a:cubicBezTo>
                      <a:pt x="0" y="63"/>
                      <a:pt x="0" y="113"/>
                      <a:pt x="30" y="143"/>
                    </a:cubicBezTo>
                    <a:lnTo>
                      <a:pt x="421" y="543"/>
                    </a:lnTo>
                    <a:cubicBezTo>
                      <a:pt x="441" y="563"/>
                      <a:pt x="461" y="573"/>
                      <a:pt x="481" y="573"/>
                    </a:cubicBezTo>
                    <a:cubicBezTo>
                      <a:pt x="501" y="573"/>
                      <a:pt x="521" y="563"/>
                      <a:pt x="541" y="543"/>
                    </a:cubicBezTo>
                    <a:cubicBezTo>
                      <a:pt x="571" y="513"/>
                      <a:pt x="571" y="463"/>
                      <a:pt x="541" y="423"/>
                    </a:cubicBezTo>
                    <a:lnTo>
                      <a:pt x="150" y="23"/>
                    </a:lnTo>
                    <a:cubicBezTo>
                      <a:pt x="135" y="8"/>
                      <a:pt x="113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4" name="Google Shape;10014;p69"/>
              <p:cNvSpPr/>
              <p:nvPr/>
            </p:nvSpPr>
            <p:spPr>
              <a:xfrm>
                <a:off x="5038325" y="1358800"/>
                <a:ext cx="27575" cy="13900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556" extrusionOk="0">
                    <a:moveTo>
                      <a:pt x="1000" y="1"/>
                    </a:moveTo>
                    <a:cubicBezTo>
                      <a:pt x="991" y="1"/>
                      <a:pt x="981" y="2"/>
                      <a:pt x="972" y="4"/>
                    </a:cubicBezTo>
                    <a:lnTo>
                      <a:pt x="61" y="395"/>
                    </a:lnTo>
                    <a:cubicBezTo>
                      <a:pt x="21" y="405"/>
                      <a:pt x="1" y="455"/>
                      <a:pt x="11" y="505"/>
                    </a:cubicBezTo>
                    <a:cubicBezTo>
                      <a:pt x="31" y="535"/>
                      <a:pt x="61" y="555"/>
                      <a:pt x="91" y="555"/>
                    </a:cubicBezTo>
                    <a:cubicBezTo>
                      <a:pt x="101" y="555"/>
                      <a:pt x="111" y="545"/>
                      <a:pt x="121" y="545"/>
                    </a:cubicBezTo>
                    <a:lnTo>
                      <a:pt x="1032" y="164"/>
                    </a:lnTo>
                    <a:cubicBezTo>
                      <a:pt x="1082" y="144"/>
                      <a:pt x="1102" y="94"/>
                      <a:pt x="1082" y="54"/>
                    </a:cubicBezTo>
                    <a:cubicBezTo>
                      <a:pt x="1067" y="16"/>
                      <a:pt x="1033" y="1"/>
                      <a:pt x="10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5" name="Google Shape;10015;p69"/>
              <p:cNvSpPr/>
              <p:nvPr/>
            </p:nvSpPr>
            <p:spPr>
              <a:xfrm>
                <a:off x="5002525" y="1344175"/>
                <a:ext cx="32825" cy="16250"/>
              </a:xfrm>
              <a:custGeom>
                <a:avLst/>
                <a:gdLst/>
                <a:ahLst/>
                <a:cxnLst/>
                <a:rect l="l" t="t" r="r" b="b"/>
                <a:pathLst>
                  <a:path w="1313" h="650" extrusionOk="0">
                    <a:moveTo>
                      <a:pt x="1225" y="1"/>
                    </a:moveTo>
                    <a:cubicBezTo>
                      <a:pt x="1214" y="1"/>
                      <a:pt x="1203" y="3"/>
                      <a:pt x="1192" y="8"/>
                    </a:cubicBezTo>
                    <a:lnTo>
                      <a:pt x="71" y="489"/>
                    </a:lnTo>
                    <a:cubicBezTo>
                      <a:pt x="21" y="509"/>
                      <a:pt x="1" y="559"/>
                      <a:pt x="21" y="599"/>
                    </a:cubicBezTo>
                    <a:cubicBezTo>
                      <a:pt x="41" y="639"/>
                      <a:pt x="71" y="649"/>
                      <a:pt x="101" y="649"/>
                    </a:cubicBezTo>
                    <a:lnTo>
                      <a:pt x="131" y="649"/>
                    </a:lnTo>
                    <a:lnTo>
                      <a:pt x="1253" y="169"/>
                    </a:lnTo>
                    <a:cubicBezTo>
                      <a:pt x="1293" y="149"/>
                      <a:pt x="1313" y="99"/>
                      <a:pt x="1303" y="59"/>
                    </a:cubicBezTo>
                    <a:cubicBezTo>
                      <a:pt x="1288" y="21"/>
                      <a:pt x="1256" y="1"/>
                      <a:pt x="1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6" name="Google Shape;10016;p69"/>
              <p:cNvSpPr/>
              <p:nvPr/>
            </p:nvSpPr>
            <p:spPr>
              <a:xfrm>
                <a:off x="4969975" y="1327400"/>
                <a:ext cx="3032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600" extrusionOk="0">
                    <a:moveTo>
                      <a:pt x="1125" y="1"/>
                    </a:moveTo>
                    <a:cubicBezTo>
                      <a:pt x="1114" y="1"/>
                      <a:pt x="1103" y="3"/>
                      <a:pt x="1092" y="9"/>
                    </a:cubicBezTo>
                    <a:lnTo>
                      <a:pt x="71" y="439"/>
                    </a:lnTo>
                    <a:cubicBezTo>
                      <a:pt x="21" y="459"/>
                      <a:pt x="1" y="509"/>
                      <a:pt x="21" y="549"/>
                    </a:cubicBezTo>
                    <a:cubicBezTo>
                      <a:pt x="31" y="579"/>
                      <a:pt x="71" y="599"/>
                      <a:pt x="101" y="599"/>
                    </a:cubicBezTo>
                    <a:cubicBezTo>
                      <a:pt x="111" y="599"/>
                      <a:pt x="121" y="599"/>
                      <a:pt x="131" y="589"/>
                    </a:cubicBezTo>
                    <a:lnTo>
                      <a:pt x="1153" y="169"/>
                    </a:lnTo>
                    <a:cubicBezTo>
                      <a:pt x="1193" y="149"/>
                      <a:pt x="1213" y="99"/>
                      <a:pt x="1193" y="59"/>
                    </a:cubicBezTo>
                    <a:cubicBezTo>
                      <a:pt x="1185" y="21"/>
                      <a:pt x="1156" y="1"/>
                      <a:pt x="11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7" name="Google Shape;10017;p69"/>
              <p:cNvSpPr/>
              <p:nvPr/>
            </p:nvSpPr>
            <p:spPr>
              <a:xfrm>
                <a:off x="4939950" y="1309125"/>
                <a:ext cx="220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470" extrusionOk="0">
                    <a:moveTo>
                      <a:pt x="795" y="1"/>
                    </a:moveTo>
                    <a:cubicBezTo>
                      <a:pt x="784" y="1"/>
                      <a:pt x="772" y="3"/>
                      <a:pt x="761" y="8"/>
                    </a:cubicBezTo>
                    <a:lnTo>
                      <a:pt x="60" y="309"/>
                    </a:lnTo>
                    <a:cubicBezTo>
                      <a:pt x="20" y="329"/>
                      <a:pt x="0" y="379"/>
                      <a:pt x="20" y="419"/>
                    </a:cubicBezTo>
                    <a:cubicBezTo>
                      <a:pt x="30" y="449"/>
                      <a:pt x="60" y="469"/>
                      <a:pt x="90" y="469"/>
                    </a:cubicBezTo>
                    <a:cubicBezTo>
                      <a:pt x="110" y="469"/>
                      <a:pt x="120" y="469"/>
                      <a:pt x="130" y="459"/>
                    </a:cubicBezTo>
                    <a:lnTo>
                      <a:pt x="821" y="159"/>
                    </a:lnTo>
                    <a:cubicBezTo>
                      <a:pt x="861" y="139"/>
                      <a:pt x="882" y="99"/>
                      <a:pt x="871" y="49"/>
                    </a:cubicBezTo>
                    <a:cubicBezTo>
                      <a:pt x="857" y="19"/>
                      <a:pt x="826" y="1"/>
                      <a:pt x="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8" name="Google Shape;10018;p69"/>
              <p:cNvSpPr/>
              <p:nvPr/>
            </p:nvSpPr>
            <p:spPr>
              <a:xfrm>
                <a:off x="4910650" y="1289700"/>
                <a:ext cx="1080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275" extrusionOk="0">
                    <a:moveTo>
                      <a:pt x="334" y="1"/>
                    </a:moveTo>
                    <a:cubicBezTo>
                      <a:pt x="324" y="1"/>
                      <a:pt x="312" y="2"/>
                      <a:pt x="301" y="4"/>
                    </a:cubicBezTo>
                    <a:lnTo>
                      <a:pt x="61" y="115"/>
                    </a:lnTo>
                    <a:cubicBezTo>
                      <a:pt x="21" y="135"/>
                      <a:pt x="1" y="185"/>
                      <a:pt x="21" y="235"/>
                    </a:cubicBezTo>
                    <a:cubicBezTo>
                      <a:pt x="31" y="265"/>
                      <a:pt x="61" y="275"/>
                      <a:pt x="91" y="275"/>
                    </a:cubicBezTo>
                    <a:lnTo>
                      <a:pt x="131" y="275"/>
                    </a:lnTo>
                    <a:lnTo>
                      <a:pt x="371" y="165"/>
                    </a:lnTo>
                    <a:cubicBezTo>
                      <a:pt x="411" y="145"/>
                      <a:pt x="431" y="95"/>
                      <a:pt x="411" y="54"/>
                    </a:cubicBezTo>
                    <a:cubicBezTo>
                      <a:pt x="403" y="16"/>
                      <a:pt x="372" y="1"/>
                      <a:pt x="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9" name="Google Shape;10019;p69"/>
              <p:cNvSpPr/>
              <p:nvPr/>
            </p:nvSpPr>
            <p:spPr>
              <a:xfrm>
                <a:off x="5075125" y="1372350"/>
                <a:ext cx="19050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62" h="404" extrusionOk="0">
                    <a:moveTo>
                      <a:pt x="653" y="0"/>
                    </a:moveTo>
                    <a:cubicBezTo>
                      <a:pt x="646" y="0"/>
                      <a:pt x="639" y="1"/>
                      <a:pt x="632" y="3"/>
                    </a:cubicBezTo>
                    <a:lnTo>
                      <a:pt x="61" y="243"/>
                    </a:lnTo>
                    <a:cubicBezTo>
                      <a:pt x="21" y="263"/>
                      <a:pt x="1" y="313"/>
                      <a:pt x="21" y="354"/>
                    </a:cubicBezTo>
                    <a:cubicBezTo>
                      <a:pt x="31" y="394"/>
                      <a:pt x="61" y="404"/>
                      <a:pt x="101" y="404"/>
                    </a:cubicBezTo>
                    <a:lnTo>
                      <a:pt x="131" y="404"/>
                    </a:lnTo>
                    <a:lnTo>
                      <a:pt x="702" y="163"/>
                    </a:lnTo>
                    <a:cubicBezTo>
                      <a:pt x="742" y="143"/>
                      <a:pt x="762" y="93"/>
                      <a:pt x="742" y="53"/>
                    </a:cubicBezTo>
                    <a:cubicBezTo>
                      <a:pt x="725" y="20"/>
                      <a:pt x="688" y="0"/>
                      <a:pt x="6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0" name="Google Shape;10020;p69"/>
              <p:cNvSpPr/>
              <p:nvPr/>
            </p:nvSpPr>
            <p:spPr>
              <a:xfrm>
                <a:off x="5098175" y="1446400"/>
                <a:ext cx="9525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81" h="506" extrusionOk="0">
                    <a:moveTo>
                      <a:pt x="288" y="1"/>
                    </a:moveTo>
                    <a:cubicBezTo>
                      <a:pt x="259" y="1"/>
                      <a:pt x="230" y="19"/>
                      <a:pt x="210" y="45"/>
                    </a:cubicBezTo>
                    <a:lnTo>
                      <a:pt x="30" y="376"/>
                    </a:lnTo>
                    <a:cubicBezTo>
                      <a:pt x="0" y="416"/>
                      <a:pt x="20" y="466"/>
                      <a:pt x="60" y="486"/>
                    </a:cubicBezTo>
                    <a:cubicBezTo>
                      <a:pt x="70" y="496"/>
                      <a:pt x="90" y="506"/>
                      <a:pt x="100" y="506"/>
                    </a:cubicBezTo>
                    <a:cubicBezTo>
                      <a:pt x="130" y="506"/>
                      <a:pt x="160" y="486"/>
                      <a:pt x="170" y="456"/>
                    </a:cubicBezTo>
                    <a:lnTo>
                      <a:pt x="361" y="125"/>
                    </a:lnTo>
                    <a:cubicBezTo>
                      <a:pt x="381" y="85"/>
                      <a:pt x="371" y="35"/>
                      <a:pt x="331" y="15"/>
                    </a:cubicBezTo>
                    <a:cubicBezTo>
                      <a:pt x="317" y="5"/>
                      <a:pt x="303" y="1"/>
                      <a:pt x="2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1" name="Google Shape;10021;p69"/>
              <p:cNvSpPr/>
              <p:nvPr/>
            </p:nvSpPr>
            <p:spPr>
              <a:xfrm>
                <a:off x="5067625" y="1451275"/>
                <a:ext cx="1205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482" h="692" extrusionOk="0">
                    <a:moveTo>
                      <a:pt x="389" y="0"/>
                    </a:moveTo>
                    <a:cubicBezTo>
                      <a:pt x="360" y="0"/>
                      <a:pt x="331" y="14"/>
                      <a:pt x="311" y="40"/>
                    </a:cubicBezTo>
                    <a:lnTo>
                      <a:pt x="20" y="561"/>
                    </a:lnTo>
                    <a:cubicBezTo>
                      <a:pt x="0" y="601"/>
                      <a:pt x="10" y="651"/>
                      <a:pt x="50" y="681"/>
                    </a:cubicBezTo>
                    <a:cubicBezTo>
                      <a:pt x="71" y="681"/>
                      <a:pt x="81" y="691"/>
                      <a:pt x="91" y="691"/>
                    </a:cubicBezTo>
                    <a:cubicBezTo>
                      <a:pt x="121" y="691"/>
                      <a:pt x="151" y="671"/>
                      <a:pt x="171" y="641"/>
                    </a:cubicBezTo>
                    <a:lnTo>
                      <a:pt x="461" y="121"/>
                    </a:lnTo>
                    <a:cubicBezTo>
                      <a:pt x="481" y="81"/>
                      <a:pt x="471" y="30"/>
                      <a:pt x="431" y="10"/>
                    </a:cubicBezTo>
                    <a:cubicBezTo>
                      <a:pt x="418" y="4"/>
                      <a:pt x="403" y="0"/>
                      <a:pt x="3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2" name="Google Shape;10022;p69"/>
              <p:cNvSpPr/>
              <p:nvPr/>
            </p:nvSpPr>
            <p:spPr>
              <a:xfrm>
                <a:off x="5036325" y="1458175"/>
                <a:ext cx="133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532" h="766" extrusionOk="0">
                    <a:moveTo>
                      <a:pt x="429" y="0"/>
                    </a:moveTo>
                    <a:cubicBezTo>
                      <a:pt x="401" y="0"/>
                      <a:pt x="375" y="18"/>
                      <a:pt x="361" y="45"/>
                    </a:cubicBezTo>
                    <a:lnTo>
                      <a:pt x="21" y="636"/>
                    </a:lnTo>
                    <a:cubicBezTo>
                      <a:pt x="1" y="676"/>
                      <a:pt x="21" y="726"/>
                      <a:pt x="61" y="756"/>
                    </a:cubicBezTo>
                    <a:cubicBezTo>
                      <a:pt x="71" y="756"/>
                      <a:pt x="81" y="766"/>
                      <a:pt x="101" y="766"/>
                    </a:cubicBezTo>
                    <a:cubicBezTo>
                      <a:pt x="131" y="766"/>
                      <a:pt x="161" y="746"/>
                      <a:pt x="171" y="716"/>
                    </a:cubicBezTo>
                    <a:lnTo>
                      <a:pt x="501" y="125"/>
                    </a:lnTo>
                    <a:cubicBezTo>
                      <a:pt x="531" y="85"/>
                      <a:pt x="511" y="35"/>
                      <a:pt x="471" y="15"/>
                    </a:cubicBezTo>
                    <a:cubicBezTo>
                      <a:pt x="458" y="5"/>
                      <a:pt x="444" y="0"/>
                      <a:pt x="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3" name="Google Shape;10023;p69"/>
              <p:cNvSpPr/>
              <p:nvPr/>
            </p:nvSpPr>
            <p:spPr>
              <a:xfrm>
                <a:off x="5005025" y="1459775"/>
                <a:ext cx="1355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542" h="803" extrusionOk="0">
                    <a:moveTo>
                      <a:pt x="450" y="1"/>
                    </a:moveTo>
                    <a:cubicBezTo>
                      <a:pt x="422" y="1"/>
                      <a:pt x="395" y="14"/>
                      <a:pt x="381" y="41"/>
                    </a:cubicBezTo>
                    <a:lnTo>
                      <a:pt x="21" y="672"/>
                    </a:lnTo>
                    <a:cubicBezTo>
                      <a:pt x="1" y="712"/>
                      <a:pt x="11" y="772"/>
                      <a:pt x="51" y="792"/>
                    </a:cubicBezTo>
                    <a:cubicBezTo>
                      <a:pt x="71" y="792"/>
                      <a:pt x="81" y="802"/>
                      <a:pt x="91" y="802"/>
                    </a:cubicBezTo>
                    <a:cubicBezTo>
                      <a:pt x="121" y="802"/>
                      <a:pt x="151" y="782"/>
                      <a:pt x="171" y="762"/>
                    </a:cubicBezTo>
                    <a:lnTo>
                      <a:pt x="522" y="121"/>
                    </a:lnTo>
                    <a:cubicBezTo>
                      <a:pt x="542" y="81"/>
                      <a:pt x="532" y="31"/>
                      <a:pt x="492" y="11"/>
                    </a:cubicBezTo>
                    <a:cubicBezTo>
                      <a:pt x="478" y="4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4" name="Google Shape;10024;p69"/>
              <p:cNvSpPr/>
              <p:nvPr/>
            </p:nvSpPr>
            <p:spPr>
              <a:xfrm>
                <a:off x="4973000" y="1461275"/>
                <a:ext cx="12025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682" extrusionOk="0">
                    <a:moveTo>
                      <a:pt x="388" y="1"/>
                    </a:moveTo>
                    <a:cubicBezTo>
                      <a:pt x="360" y="1"/>
                      <a:pt x="331" y="14"/>
                      <a:pt x="311" y="41"/>
                    </a:cubicBezTo>
                    <a:lnTo>
                      <a:pt x="30" y="552"/>
                    </a:lnTo>
                    <a:cubicBezTo>
                      <a:pt x="0" y="602"/>
                      <a:pt x="20" y="652"/>
                      <a:pt x="60" y="672"/>
                    </a:cubicBezTo>
                    <a:cubicBezTo>
                      <a:pt x="70" y="682"/>
                      <a:pt x="90" y="682"/>
                      <a:pt x="100" y="682"/>
                    </a:cubicBezTo>
                    <a:cubicBezTo>
                      <a:pt x="130" y="682"/>
                      <a:pt x="160" y="662"/>
                      <a:pt x="170" y="642"/>
                    </a:cubicBezTo>
                    <a:lnTo>
                      <a:pt x="461" y="121"/>
                    </a:lnTo>
                    <a:cubicBezTo>
                      <a:pt x="481" y="81"/>
                      <a:pt x="471" y="31"/>
                      <a:pt x="431" y="11"/>
                    </a:cubicBezTo>
                    <a:cubicBezTo>
                      <a:pt x="417" y="4"/>
                      <a:pt x="403" y="1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5" name="Google Shape;10025;p69"/>
              <p:cNvSpPr/>
              <p:nvPr/>
            </p:nvSpPr>
            <p:spPr>
              <a:xfrm>
                <a:off x="4941700" y="1458025"/>
                <a:ext cx="1180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52" extrusionOk="0">
                    <a:moveTo>
                      <a:pt x="369" y="1"/>
                    </a:moveTo>
                    <a:cubicBezTo>
                      <a:pt x="341" y="1"/>
                      <a:pt x="314" y="14"/>
                      <a:pt x="301" y="41"/>
                    </a:cubicBezTo>
                    <a:lnTo>
                      <a:pt x="30" y="532"/>
                    </a:lnTo>
                    <a:cubicBezTo>
                      <a:pt x="0" y="572"/>
                      <a:pt x="20" y="622"/>
                      <a:pt x="60" y="642"/>
                    </a:cubicBezTo>
                    <a:cubicBezTo>
                      <a:pt x="70" y="652"/>
                      <a:pt x="91" y="652"/>
                      <a:pt x="101" y="652"/>
                    </a:cubicBezTo>
                    <a:cubicBezTo>
                      <a:pt x="131" y="652"/>
                      <a:pt x="161" y="642"/>
                      <a:pt x="171" y="612"/>
                    </a:cubicBezTo>
                    <a:lnTo>
                      <a:pt x="451" y="121"/>
                    </a:lnTo>
                    <a:cubicBezTo>
                      <a:pt x="471" y="81"/>
                      <a:pt x="451" y="31"/>
                      <a:pt x="411" y="11"/>
                    </a:cubicBezTo>
                    <a:cubicBezTo>
                      <a:pt x="398" y="4"/>
                      <a:pt x="383" y="1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6" name="Google Shape;10026;p69"/>
              <p:cNvSpPr/>
              <p:nvPr/>
            </p:nvSpPr>
            <p:spPr>
              <a:xfrm>
                <a:off x="4958725" y="977025"/>
                <a:ext cx="260125" cy="442725"/>
              </a:xfrm>
              <a:custGeom>
                <a:avLst/>
                <a:gdLst/>
                <a:ahLst/>
                <a:cxnLst/>
                <a:rect l="l" t="t" r="r" b="b"/>
                <a:pathLst>
                  <a:path w="10405" h="17709" extrusionOk="0">
                    <a:moveTo>
                      <a:pt x="361" y="705"/>
                    </a:moveTo>
                    <a:lnTo>
                      <a:pt x="9834" y="16978"/>
                    </a:lnTo>
                    <a:lnTo>
                      <a:pt x="8813" y="15846"/>
                    </a:lnTo>
                    <a:cubicBezTo>
                      <a:pt x="8612" y="15626"/>
                      <a:pt x="8392" y="15435"/>
                      <a:pt x="8172" y="15275"/>
                    </a:cubicBezTo>
                    <a:cubicBezTo>
                      <a:pt x="8022" y="15155"/>
                      <a:pt x="7891" y="15085"/>
                      <a:pt x="7781" y="15045"/>
                    </a:cubicBezTo>
                    <a:cubicBezTo>
                      <a:pt x="7531" y="14955"/>
                      <a:pt x="7160" y="14755"/>
                      <a:pt x="6810" y="14324"/>
                    </a:cubicBezTo>
                    <a:lnTo>
                      <a:pt x="7160" y="13953"/>
                    </a:lnTo>
                    <a:cubicBezTo>
                      <a:pt x="7190" y="13933"/>
                      <a:pt x="7190" y="13893"/>
                      <a:pt x="7180" y="13863"/>
                    </a:cubicBezTo>
                    <a:cubicBezTo>
                      <a:pt x="7170" y="13833"/>
                      <a:pt x="7140" y="13813"/>
                      <a:pt x="7100" y="13813"/>
                    </a:cubicBezTo>
                    <a:cubicBezTo>
                      <a:pt x="7050" y="13813"/>
                      <a:pt x="6870" y="13803"/>
                      <a:pt x="6620" y="13713"/>
                    </a:cubicBezTo>
                    <a:cubicBezTo>
                      <a:pt x="6359" y="13623"/>
                      <a:pt x="5989" y="13423"/>
                      <a:pt x="5648" y="12982"/>
                    </a:cubicBezTo>
                    <a:lnTo>
                      <a:pt x="6009" y="12622"/>
                    </a:lnTo>
                    <a:cubicBezTo>
                      <a:pt x="6029" y="12602"/>
                      <a:pt x="6029" y="12561"/>
                      <a:pt x="6019" y="12531"/>
                    </a:cubicBezTo>
                    <a:cubicBezTo>
                      <a:pt x="6009" y="12501"/>
                      <a:pt x="5979" y="12481"/>
                      <a:pt x="5939" y="12481"/>
                    </a:cubicBezTo>
                    <a:cubicBezTo>
                      <a:pt x="5889" y="12481"/>
                      <a:pt x="5708" y="12471"/>
                      <a:pt x="5458" y="12381"/>
                    </a:cubicBezTo>
                    <a:cubicBezTo>
                      <a:pt x="5208" y="12281"/>
                      <a:pt x="4837" y="12081"/>
                      <a:pt x="4487" y="11640"/>
                    </a:cubicBezTo>
                    <a:lnTo>
                      <a:pt x="4847" y="11280"/>
                    </a:lnTo>
                    <a:cubicBezTo>
                      <a:pt x="4877" y="11260"/>
                      <a:pt x="4877" y="11220"/>
                      <a:pt x="4867" y="11190"/>
                    </a:cubicBezTo>
                    <a:cubicBezTo>
                      <a:pt x="4857" y="11160"/>
                      <a:pt x="4827" y="11139"/>
                      <a:pt x="4787" y="11139"/>
                    </a:cubicBezTo>
                    <a:cubicBezTo>
                      <a:pt x="4787" y="11139"/>
                      <a:pt x="4737" y="11139"/>
                      <a:pt x="4657" y="11129"/>
                    </a:cubicBezTo>
                    <a:cubicBezTo>
                      <a:pt x="4537" y="11109"/>
                      <a:pt x="4427" y="11079"/>
                      <a:pt x="4306" y="11029"/>
                    </a:cubicBezTo>
                    <a:cubicBezTo>
                      <a:pt x="4246" y="10999"/>
                      <a:pt x="4156" y="10969"/>
                      <a:pt x="4086" y="10919"/>
                    </a:cubicBezTo>
                    <a:cubicBezTo>
                      <a:pt x="3996" y="10869"/>
                      <a:pt x="3916" y="10799"/>
                      <a:pt x="3836" y="10739"/>
                    </a:cubicBezTo>
                    <a:cubicBezTo>
                      <a:pt x="3746" y="10659"/>
                      <a:pt x="3655" y="10569"/>
                      <a:pt x="3585" y="10479"/>
                    </a:cubicBezTo>
                    <a:cubicBezTo>
                      <a:pt x="3525" y="10398"/>
                      <a:pt x="3455" y="10298"/>
                      <a:pt x="3385" y="10188"/>
                    </a:cubicBezTo>
                    <a:lnTo>
                      <a:pt x="3816" y="9918"/>
                    </a:lnTo>
                    <a:cubicBezTo>
                      <a:pt x="3846" y="9898"/>
                      <a:pt x="3856" y="9868"/>
                      <a:pt x="3846" y="9838"/>
                    </a:cubicBezTo>
                    <a:cubicBezTo>
                      <a:pt x="3846" y="9798"/>
                      <a:pt x="3816" y="9778"/>
                      <a:pt x="3776" y="9768"/>
                    </a:cubicBezTo>
                    <a:cubicBezTo>
                      <a:pt x="3776" y="9768"/>
                      <a:pt x="3736" y="9758"/>
                      <a:pt x="3655" y="9738"/>
                    </a:cubicBezTo>
                    <a:cubicBezTo>
                      <a:pt x="3615" y="9718"/>
                      <a:pt x="3555" y="9697"/>
                      <a:pt x="3505" y="9667"/>
                    </a:cubicBezTo>
                    <a:cubicBezTo>
                      <a:pt x="3445" y="9647"/>
                      <a:pt x="3385" y="9617"/>
                      <a:pt x="3315" y="9567"/>
                    </a:cubicBezTo>
                    <a:cubicBezTo>
                      <a:pt x="3165" y="9467"/>
                      <a:pt x="3025" y="9337"/>
                      <a:pt x="2884" y="9177"/>
                    </a:cubicBezTo>
                    <a:cubicBezTo>
                      <a:pt x="2744" y="8996"/>
                      <a:pt x="2624" y="8796"/>
                      <a:pt x="2544" y="8576"/>
                    </a:cubicBezTo>
                    <a:lnTo>
                      <a:pt x="3005" y="8406"/>
                    </a:lnTo>
                    <a:cubicBezTo>
                      <a:pt x="3045" y="8386"/>
                      <a:pt x="3065" y="8356"/>
                      <a:pt x="3065" y="8326"/>
                    </a:cubicBezTo>
                    <a:cubicBezTo>
                      <a:pt x="3065" y="8286"/>
                      <a:pt x="3045" y="8255"/>
                      <a:pt x="3005" y="8245"/>
                    </a:cubicBezTo>
                    <a:cubicBezTo>
                      <a:pt x="3005" y="8245"/>
                      <a:pt x="2954" y="8225"/>
                      <a:pt x="2884" y="8185"/>
                    </a:cubicBezTo>
                    <a:cubicBezTo>
                      <a:pt x="2814" y="8145"/>
                      <a:pt x="2704" y="8085"/>
                      <a:pt x="2564" y="7965"/>
                    </a:cubicBezTo>
                    <a:cubicBezTo>
                      <a:pt x="2384" y="7805"/>
                      <a:pt x="2073" y="7454"/>
                      <a:pt x="1913" y="6884"/>
                    </a:cubicBezTo>
                    <a:lnTo>
                      <a:pt x="2404" y="6783"/>
                    </a:lnTo>
                    <a:cubicBezTo>
                      <a:pt x="2444" y="6773"/>
                      <a:pt x="2464" y="6743"/>
                      <a:pt x="2474" y="6713"/>
                    </a:cubicBezTo>
                    <a:cubicBezTo>
                      <a:pt x="2474" y="6673"/>
                      <a:pt x="2454" y="6643"/>
                      <a:pt x="2424" y="6623"/>
                    </a:cubicBezTo>
                    <a:cubicBezTo>
                      <a:pt x="2424" y="6623"/>
                      <a:pt x="2374" y="6603"/>
                      <a:pt x="2304" y="6553"/>
                    </a:cubicBezTo>
                    <a:cubicBezTo>
                      <a:pt x="2233" y="6503"/>
                      <a:pt x="2123" y="6413"/>
                      <a:pt x="2003" y="6293"/>
                    </a:cubicBezTo>
                    <a:cubicBezTo>
                      <a:pt x="1813" y="6072"/>
                      <a:pt x="1553" y="5712"/>
                      <a:pt x="1432" y="5181"/>
                    </a:cubicBezTo>
                    <a:lnTo>
                      <a:pt x="1933" y="5111"/>
                    </a:lnTo>
                    <a:cubicBezTo>
                      <a:pt x="1973" y="5101"/>
                      <a:pt x="2003" y="5081"/>
                      <a:pt x="2003" y="5041"/>
                    </a:cubicBezTo>
                    <a:cubicBezTo>
                      <a:pt x="2013" y="5011"/>
                      <a:pt x="1993" y="4971"/>
                      <a:pt x="1963" y="4951"/>
                    </a:cubicBezTo>
                    <a:cubicBezTo>
                      <a:pt x="1943" y="4941"/>
                      <a:pt x="1763" y="4831"/>
                      <a:pt x="1563" y="4590"/>
                    </a:cubicBezTo>
                    <a:cubicBezTo>
                      <a:pt x="1372" y="4370"/>
                      <a:pt x="1132" y="4010"/>
                      <a:pt x="1012" y="3479"/>
                    </a:cubicBezTo>
                    <a:lnTo>
                      <a:pt x="1512" y="3409"/>
                    </a:lnTo>
                    <a:cubicBezTo>
                      <a:pt x="1542" y="3399"/>
                      <a:pt x="1573" y="3379"/>
                      <a:pt x="1583" y="3339"/>
                    </a:cubicBezTo>
                    <a:cubicBezTo>
                      <a:pt x="1583" y="3309"/>
                      <a:pt x="1573" y="3268"/>
                      <a:pt x="1542" y="3248"/>
                    </a:cubicBezTo>
                    <a:cubicBezTo>
                      <a:pt x="1522" y="3238"/>
                      <a:pt x="1332" y="3128"/>
                      <a:pt x="1122" y="2888"/>
                    </a:cubicBezTo>
                    <a:cubicBezTo>
                      <a:pt x="992" y="2748"/>
                      <a:pt x="641" y="1666"/>
                      <a:pt x="361" y="705"/>
                    </a:cubicBezTo>
                    <a:close/>
                    <a:moveTo>
                      <a:pt x="90" y="0"/>
                    </a:moveTo>
                    <a:cubicBezTo>
                      <a:pt x="80" y="0"/>
                      <a:pt x="70" y="2"/>
                      <a:pt x="60" y="4"/>
                    </a:cubicBezTo>
                    <a:cubicBezTo>
                      <a:pt x="30" y="24"/>
                      <a:pt x="0" y="64"/>
                      <a:pt x="20" y="104"/>
                    </a:cubicBezTo>
                    <a:cubicBezTo>
                      <a:pt x="90" y="374"/>
                      <a:pt x="761" y="2738"/>
                      <a:pt x="1002" y="2998"/>
                    </a:cubicBezTo>
                    <a:cubicBezTo>
                      <a:pt x="1102" y="3118"/>
                      <a:pt x="1202" y="3208"/>
                      <a:pt x="1282" y="3268"/>
                    </a:cubicBezTo>
                    <a:lnTo>
                      <a:pt x="902" y="3329"/>
                    </a:lnTo>
                    <a:cubicBezTo>
                      <a:pt x="882" y="3329"/>
                      <a:pt x="862" y="3339"/>
                      <a:pt x="842" y="3359"/>
                    </a:cubicBezTo>
                    <a:cubicBezTo>
                      <a:pt x="831" y="3379"/>
                      <a:pt x="821" y="3399"/>
                      <a:pt x="831" y="3429"/>
                    </a:cubicBezTo>
                    <a:cubicBezTo>
                      <a:pt x="942" y="4040"/>
                      <a:pt x="1222" y="4460"/>
                      <a:pt x="1432" y="4700"/>
                    </a:cubicBezTo>
                    <a:cubicBezTo>
                      <a:pt x="1532" y="4821"/>
                      <a:pt x="1633" y="4911"/>
                      <a:pt x="1703" y="4971"/>
                    </a:cubicBezTo>
                    <a:lnTo>
                      <a:pt x="1322" y="5021"/>
                    </a:lnTo>
                    <a:cubicBezTo>
                      <a:pt x="1302" y="5031"/>
                      <a:pt x="1282" y="5041"/>
                      <a:pt x="1272" y="5061"/>
                    </a:cubicBezTo>
                    <a:cubicBezTo>
                      <a:pt x="1252" y="5081"/>
                      <a:pt x="1252" y="5101"/>
                      <a:pt x="1252" y="5121"/>
                    </a:cubicBezTo>
                    <a:cubicBezTo>
                      <a:pt x="1372" y="5752"/>
                      <a:pt x="1663" y="6163"/>
                      <a:pt x="1883" y="6403"/>
                    </a:cubicBezTo>
                    <a:cubicBezTo>
                      <a:pt x="1993" y="6523"/>
                      <a:pt x="2093" y="6603"/>
                      <a:pt x="2173" y="6663"/>
                    </a:cubicBezTo>
                    <a:lnTo>
                      <a:pt x="1793" y="6743"/>
                    </a:lnTo>
                    <a:cubicBezTo>
                      <a:pt x="1773" y="6743"/>
                      <a:pt x="1753" y="6763"/>
                      <a:pt x="1743" y="6773"/>
                    </a:cubicBezTo>
                    <a:cubicBezTo>
                      <a:pt x="1733" y="6793"/>
                      <a:pt x="1723" y="6823"/>
                      <a:pt x="1733" y="6843"/>
                    </a:cubicBezTo>
                    <a:cubicBezTo>
                      <a:pt x="1893" y="7504"/>
                      <a:pt x="2253" y="7905"/>
                      <a:pt x="2454" y="8085"/>
                    </a:cubicBezTo>
                    <a:cubicBezTo>
                      <a:pt x="2584" y="8195"/>
                      <a:pt x="2694" y="8265"/>
                      <a:pt x="2764" y="8316"/>
                    </a:cubicBezTo>
                    <a:lnTo>
                      <a:pt x="2404" y="8446"/>
                    </a:lnTo>
                    <a:cubicBezTo>
                      <a:pt x="2364" y="8466"/>
                      <a:pt x="2344" y="8506"/>
                      <a:pt x="2354" y="8556"/>
                    </a:cubicBezTo>
                    <a:cubicBezTo>
                      <a:pt x="2454" y="8816"/>
                      <a:pt x="2584" y="9067"/>
                      <a:pt x="2764" y="9287"/>
                    </a:cubicBezTo>
                    <a:cubicBezTo>
                      <a:pt x="2904" y="9457"/>
                      <a:pt x="3065" y="9597"/>
                      <a:pt x="3225" y="9707"/>
                    </a:cubicBezTo>
                    <a:cubicBezTo>
                      <a:pt x="3305" y="9758"/>
                      <a:pt x="3375" y="9798"/>
                      <a:pt x="3435" y="9828"/>
                    </a:cubicBezTo>
                    <a:cubicBezTo>
                      <a:pt x="3485" y="9848"/>
                      <a:pt x="3525" y="9868"/>
                      <a:pt x="3565" y="9878"/>
                    </a:cubicBezTo>
                    <a:lnTo>
                      <a:pt x="3235" y="10088"/>
                    </a:lnTo>
                    <a:cubicBezTo>
                      <a:pt x="3195" y="10118"/>
                      <a:pt x="3185" y="10158"/>
                      <a:pt x="3205" y="10198"/>
                    </a:cubicBezTo>
                    <a:cubicBezTo>
                      <a:pt x="3285" y="10348"/>
                      <a:pt x="3375" y="10479"/>
                      <a:pt x="3455" y="10579"/>
                    </a:cubicBezTo>
                    <a:cubicBezTo>
                      <a:pt x="3535" y="10679"/>
                      <a:pt x="3625" y="10769"/>
                      <a:pt x="3726" y="10859"/>
                    </a:cubicBezTo>
                    <a:cubicBezTo>
                      <a:pt x="3806" y="10939"/>
                      <a:pt x="3896" y="10999"/>
                      <a:pt x="3996" y="11059"/>
                    </a:cubicBezTo>
                    <a:cubicBezTo>
                      <a:pt x="4076" y="11109"/>
                      <a:pt x="4166" y="11150"/>
                      <a:pt x="4246" y="11190"/>
                    </a:cubicBezTo>
                    <a:cubicBezTo>
                      <a:pt x="4366" y="11240"/>
                      <a:pt x="4487" y="11270"/>
                      <a:pt x="4607" y="11290"/>
                    </a:cubicBezTo>
                    <a:lnTo>
                      <a:pt x="4316" y="11580"/>
                    </a:lnTo>
                    <a:cubicBezTo>
                      <a:pt x="4286" y="11600"/>
                      <a:pt x="4286" y="11650"/>
                      <a:pt x="4306" y="11680"/>
                    </a:cubicBezTo>
                    <a:cubicBezTo>
                      <a:pt x="4687" y="12191"/>
                      <a:pt x="5117" y="12431"/>
                      <a:pt x="5398" y="12531"/>
                    </a:cubicBezTo>
                    <a:cubicBezTo>
                      <a:pt x="5538" y="12592"/>
                      <a:pt x="5668" y="12612"/>
                      <a:pt x="5758" y="12632"/>
                    </a:cubicBezTo>
                    <a:lnTo>
                      <a:pt x="5478" y="12922"/>
                    </a:lnTo>
                    <a:cubicBezTo>
                      <a:pt x="5448" y="12952"/>
                      <a:pt x="5438" y="12992"/>
                      <a:pt x="5468" y="13032"/>
                    </a:cubicBezTo>
                    <a:cubicBezTo>
                      <a:pt x="5849" y="13533"/>
                      <a:pt x="6279" y="13773"/>
                      <a:pt x="6560" y="13873"/>
                    </a:cubicBezTo>
                    <a:cubicBezTo>
                      <a:pt x="6700" y="13923"/>
                      <a:pt x="6830" y="13953"/>
                      <a:pt x="6920" y="13963"/>
                    </a:cubicBezTo>
                    <a:lnTo>
                      <a:pt x="6640" y="14254"/>
                    </a:lnTo>
                    <a:cubicBezTo>
                      <a:pt x="6610" y="14284"/>
                      <a:pt x="6610" y="14334"/>
                      <a:pt x="6630" y="14364"/>
                    </a:cubicBezTo>
                    <a:cubicBezTo>
                      <a:pt x="7020" y="14875"/>
                      <a:pt x="7441" y="15105"/>
                      <a:pt x="7731" y="15205"/>
                    </a:cubicBezTo>
                    <a:cubicBezTo>
                      <a:pt x="7811" y="15235"/>
                      <a:pt x="7931" y="15305"/>
                      <a:pt x="8072" y="15405"/>
                    </a:cubicBezTo>
                    <a:cubicBezTo>
                      <a:pt x="8292" y="15556"/>
                      <a:pt x="8492" y="15746"/>
                      <a:pt x="8682" y="15956"/>
                    </a:cubicBezTo>
                    <a:lnTo>
                      <a:pt x="10245" y="17679"/>
                    </a:lnTo>
                    <a:cubicBezTo>
                      <a:pt x="10265" y="17699"/>
                      <a:pt x="10285" y="17709"/>
                      <a:pt x="10305" y="17709"/>
                    </a:cubicBezTo>
                    <a:cubicBezTo>
                      <a:pt x="10325" y="17709"/>
                      <a:pt x="10345" y="17699"/>
                      <a:pt x="10355" y="17689"/>
                    </a:cubicBezTo>
                    <a:cubicBezTo>
                      <a:pt x="10395" y="17669"/>
                      <a:pt x="10405" y="17619"/>
                      <a:pt x="10375" y="17578"/>
                    </a:cubicBezTo>
                    <a:lnTo>
                      <a:pt x="171" y="44"/>
                    </a:lnTo>
                    <a:cubicBezTo>
                      <a:pt x="155" y="13"/>
                      <a:pt x="122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0027" name="Google Shape;10027;p69"/>
          <p:cNvSpPr txBox="1"/>
          <p:nvPr/>
        </p:nvSpPr>
        <p:spPr>
          <a:xfrm>
            <a:off x="713410" y="2120633"/>
            <a:ext cx="2747374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Dried Cannabis</a:t>
            </a:r>
            <a:r>
              <a:rPr lang="en" sz="20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(SQDC)</a:t>
            </a:r>
            <a:endParaRPr sz="23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0028" name="Google Shape;10028;p69"/>
          <p:cNvSpPr txBox="1"/>
          <p:nvPr/>
        </p:nvSpPr>
        <p:spPr>
          <a:xfrm>
            <a:off x="713410" y="2408645"/>
            <a:ext cx="2194500" cy="118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CA" dirty="0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Composed of flowers, leaves and stems</a:t>
            </a:r>
          </a:p>
        </p:txBody>
      </p:sp>
      <p:sp>
        <p:nvSpPr>
          <p:cNvPr id="10029" name="Google Shape;10029;p69"/>
          <p:cNvSpPr txBox="1"/>
          <p:nvPr/>
        </p:nvSpPr>
        <p:spPr>
          <a:xfrm>
            <a:off x="6236141" y="2120633"/>
            <a:ext cx="21945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Oil (SQDC)</a:t>
            </a:r>
            <a:endParaRPr sz="23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0030" name="Google Shape;10030;p69"/>
          <p:cNvSpPr txBox="1"/>
          <p:nvPr/>
        </p:nvSpPr>
        <p:spPr>
          <a:xfrm>
            <a:off x="6236141" y="2408645"/>
            <a:ext cx="2194500" cy="118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Thick oil resulting from an extraction using solvents. Comes from dried cannabis</a:t>
            </a:r>
            <a:endParaRPr dirty="0">
              <a:solidFill>
                <a:schemeClr val="dk1"/>
              </a:solidFill>
              <a:latin typeface="Manrope"/>
              <a:ea typeface="Manrope"/>
              <a:cs typeface="Manrope"/>
              <a:sym typeface="Manrope"/>
            </a:endParaRPr>
          </a:p>
        </p:txBody>
      </p:sp>
      <p:grpSp>
        <p:nvGrpSpPr>
          <p:cNvPr id="10031" name="Google Shape;10031;p69"/>
          <p:cNvGrpSpPr/>
          <p:nvPr/>
        </p:nvGrpSpPr>
        <p:grpSpPr>
          <a:xfrm>
            <a:off x="2983502" y="997566"/>
            <a:ext cx="3131326" cy="3112924"/>
            <a:chOff x="2791734" y="959267"/>
            <a:chExt cx="3515184" cy="3494527"/>
          </a:xfrm>
        </p:grpSpPr>
        <p:grpSp>
          <p:nvGrpSpPr>
            <p:cNvPr id="10032" name="Google Shape;10032;p69"/>
            <p:cNvGrpSpPr/>
            <p:nvPr/>
          </p:nvGrpSpPr>
          <p:grpSpPr>
            <a:xfrm rot="1829772">
              <a:off x="3254737" y="1441223"/>
              <a:ext cx="2589179" cy="2530613"/>
              <a:chOff x="4817775" y="976050"/>
              <a:chExt cx="626650" cy="612450"/>
            </a:xfrm>
          </p:grpSpPr>
          <p:sp>
            <p:nvSpPr>
              <p:cNvPr id="10033" name="Google Shape;10033;p69"/>
              <p:cNvSpPr/>
              <p:nvPr/>
            </p:nvSpPr>
            <p:spPr>
              <a:xfrm>
                <a:off x="5216325" y="978100"/>
                <a:ext cx="6662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65" h="17586" extrusionOk="0">
                    <a:moveTo>
                      <a:pt x="1202" y="1"/>
                    </a:moveTo>
                    <a:lnTo>
                      <a:pt x="1" y="17586"/>
                    </a:lnTo>
                    <a:lnTo>
                      <a:pt x="501" y="15042"/>
                    </a:lnTo>
                    <a:cubicBezTo>
                      <a:pt x="622" y="14391"/>
                      <a:pt x="912" y="13780"/>
                      <a:pt x="1343" y="13270"/>
                    </a:cubicBezTo>
                    <a:cubicBezTo>
                      <a:pt x="1373" y="13229"/>
                      <a:pt x="1403" y="13189"/>
                      <a:pt x="1423" y="13169"/>
                    </a:cubicBezTo>
                    <a:cubicBezTo>
                      <a:pt x="1613" y="12969"/>
                      <a:pt x="1833" y="12639"/>
                      <a:pt x="1933" y="12128"/>
                    </a:cubicBezTo>
                    <a:lnTo>
                      <a:pt x="1453" y="11958"/>
                    </a:lnTo>
                    <a:cubicBezTo>
                      <a:pt x="1463" y="11958"/>
                      <a:pt x="1623" y="11878"/>
                      <a:pt x="1813" y="11677"/>
                    </a:cubicBezTo>
                    <a:cubicBezTo>
                      <a:pt x="2004" y="11477"/>
                      <a:pt x="2224" y="11147"/>
                      <a:pt x="2314" y="10636"/>
                    </a:cubicBezTo>
                    <a:lnTo>
                      <a:pt x="1833" y="10476"/>
                    </a:lnTo>
                    <a:cubicBezTo>
                      <a:pt x="1833" y="10476"/>
                      <a:pt x="1883" y="10456"/>
                      <a:pt x="1943" y="10406"/>
                    </a:cubicBezTo>
                    <a:cubicBezTo>
                      <a:pt x="2004" y="10365"/>
                      <a:pt x="2094" y="10295"/>
                      <a:pt x="2194" y="10195"/>
                    </a:cubicBezTo>
                    <a:cubicBezTo>
                      <a:pt x="2234" y="10135"/>
                      <a:pt x="2284" y="10075"/>
                      <a:pt x="2334" y="10005"/>
                    </a:cubicBezTo>
                    <a:cubicBezTo>
                      <a:pt x="2374" y="9935"/>
                      <a:pt x="2424" y="9845"/>
                      <a:pt x="2464" y="9755"/>
                    </a:cubicBezTo>
                    <a:cubicBezTo>
                      <a:pt x="2494" y="9664"/>
                      <a:pt x="2534" y="9554"/>
                      <a:pt x="2554" y="9444"/>
                    </a:cubicBezTo>
                    <a:cubicBezTo>
                      <a:pt x="2574" y="9324"/>
                      <a:pt x="2594" y="9204"/>
                      <a:pt x="2604" y="9064"/>
                    </a:cubicBezTo>
                    <a:lnTo>
                      <a:pt x="2104" y="9014"/>
                    </a:lnTo>
                    <a:cubicBezTo>
                      <a:pt x="2104" y="9014"/>
                      <a:pt x="2144" y="8984"/>
                      <a:pt x="2194" y="8933"/>
                    </a:cubicBezTo>
                    <a:cubicBezTo>
                      <a:pt x="2224" y="8903"/>
                      <a:pt x="2264" y="8863"/>
                      <a:pt x="2294" y="8813"/>
                    </a:cubicBezTo>
                    <a:cubicBezTo>
                      <a:pt x="2334" y="8773"/>
                      <a:pt x="2364" y="8723"/>
                      <a:pt x="2404" y="8653"/>
                    </a:cubicBezTo>
                    <a:cubicBezTo>
                      <a:pt x="2484" y="8533"/>
                      <a:pt x="2554" y="8363"/>
                      <a:pt x="2594" y="8162"/>
                    </a:cubicBezTo>
                    <a:cubicBezTo>
                      <a:pt x="2644" y="7972"/>
                      <a:pt x="2664" y="7732"/>
                      <a:pt x="2634" y="7471"/>
                    </a:cubicBezTo>
                    <a:lnTo>
                      <a:pt x="2634" y="7471"/>
                    </a:lnTo>
                    <a:lnTo>
                      <a:pt x="2134" y="7521"/>
                    </a:lnTo>
                    <a:cubicBezTo>
                      <a:pt x="2134" y="7521"/>
                      <a:pt x="2164" y="7491"/>
                      <a:pt x="2214" y="7421"/>
                    </a:cubicBezTo>
                    <a:cubicBezTo>
                      <a:pt x="2264" y="7351"/>
                      <a:pt x="2324" y="7241"/>
                      <a:pt x="2374" y="7111"/>
                    </a:cubicBezTo>
                    <a:cubicBezTo>
                      <a:pt x="2494" y="6831"/>
                      <a:pt x="2574" y="6410"/>
                      <a:pt x="2454" y="5909"/>
                    </a:cubicBezTo>
                    <a:lnTo>
                      <a:pt x="2454" y="5909"/>
                    </a:lnTo>
                    <a:lnTo>
                      <a:pt x="1964" y="6029"/>
                    </a:lnTo>
                    <a:cubicBezTo>
                      <a:pt x="1964" y="6029"/>
                      <a:pt x="1994" y="5989"/>
                      <a:pt x="2034" y="5919"/>
                    </a:cubicBezTo>
                    <a:cubicBezTo>
                      <a:pt x="2074" y="5839"/>
                      <a:pt x="2134" y="5729"/>
                      <a:pt x="2174" y="5579"/>
                    </a:cubicBezTo>
                    <a:cubicBezTo>
                      <a:pt x="2264" y="5298"/>
                      <a:pt x="2304" y="4878"/>
                      <a:pt x="2164" y="4387"/>
                    </a:cubicBezTo>
                    <a:lnTo>
                      <a:pt x="1683" y="4547"/>
                    </a:lnTo>
                    <a:cubicBezTo>
                      <a:pt x="1683" y="4547"/>
                      <a:pt x="1793" y="4377"/>
                      <a:pt x="1873" y="4087"/>
                    </a:cubicBezTo>
                    <a:cubicBezTo>
                      <a:pt x="1943" y="3796"/>
                      <a:pt x="1984" y="3386"/>
                      <a:pt x="1843" y="2895"/>
                    </a:cubicBezTo>
                    <a:lnTo>
                      <a:pt x="1363" y="3055"/>
                    </a:lnTo>
                    <a:cubicBezTo>
                      <a:pt x="1363" y="3055"/>
                      <a:pt x="1473" y="2885"/>
                      <a:pt x="1553" y="2595"/>
                    </a:cubicBezTo>
                    <a:cubicBezTo>
                      <a:pt x="1633" y="2304"/>
                      <a:pt x="1202" y="1"/>
                      <a:pt x="12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4" name="Google Shape;10034;p69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lnTo>
                      <a:pt x="1" y="11868"/>
                    </a:lnTo>
                    <a:lnTo>
                      <a:pt x="1533" y="10295"/>
                    </a:lnTo>
                    <a:cubicBezTo>
                      <a:pt x="1933" y="9895"/>
                      <a:pt x="2414" y="9594"/>
                      <a:pt x="2955" y="9434"/>
                    </a:cubicBezTo>
                    <a:cubicBezTo>
                      <a:pt x="2995" y="9424"/>
                      <a:pt x="3035" y="9414"/>
                      <a:pt x="3055" y="9404"/>
                    </a:cubicBezTo>
                    <a:cubicBezTo>
                      <a:pt x="3285" y="9354"/>
                      <a:pt x="3596" y="9224"/>
                      <a:pt x="3906" y="8913"/>
                    </a:cubicBezTo>
                    <a:lnTo>
                      <a:pt x="3636" y="8573"/>
                    </a:lnTo>
                    <a:lnTo>
                      <a:pt x="3636" y="8573"/>
                    </a:lnTo>
                    <a:cubicBezTo>
                      <a:pt x="3640" y="8573"/>
                      <a:pt x="3674" y="8577"/>
                      <a:pt x="3730" y="8577"/>
                    </a:cubicBezTo>
                    <a:cubicBezTo>
                      <a:pt x="3800" y="8577"/>
                      <a:pt x="3904" y="8571"/>
                      <a:pt x="4026" y="8543"/>
                    </a:cubicBezTo>
                    <a:cubicBezTo>
                      <a:pt x="4257" y="8483"/>
                      <a:pt x="4567" y="8353"/>
                      <a:pt x="4868" y="8032"/>
                    </a:cubicBezTo>
                    <a:lnTo>
                      <a:pt x="4597" y="7692"/>
                    </a:lnTo>
                    <a:lnTo>
                      <a:pt x="4597" y="7692"/>
                    </a:lnTo>
                    <a:cubicBezTo>
                      <a:pt x="4607" y="7692"/>
                      <a:pt x="4647" y="7702"/>
                      <a:pt x="4707" y="7702"/>
                    </a:cubicBezTo>
                    <a:cubicBezTo>
                      <a:pt x="4777" y="7702"/>
                      <a:pt x="4868" y="7692"/>
                      <a:pt x="4988" y="7662"/>
                    </a:cubicBezTo>
                    <a:cubicBezTo>
                      <a:pt x="5048" y="7642"/>
                      <a:pt x="5108" y="7622"/>
                      <a:pt x="5178" y="7592"/>
                    </a:cubicBezTo>
                    <a:cubicBezTo>
                      <a:pt x="5238" y="7562"/>
                      <a:pt x="5308" y="7521"/>
                      <a:pt x="5378" y="7481"/>
                    </a:cubicBezTo>
                    <a:cubicBezTo>
                      <a:pt x="5448" y="7431"/>
                      <a:pt x="5518" y="7371"/>
                      <a:pt x="5589" y="7301"/>
                    </a:cubicBezTo>
                    <a:cubicBezTo>
                      <a:pt x="5659" y="7231"/>
                      <a:pt x="5739" y="7151"/>
                      <a:pt x="5799" y="7061"/>
                    </a:cubicBezTo>
                    <a:lnTo>
                      <a:pt x="5468" y="6790"/>
                    </a:lnTo>
                    <a:cubicBezTo>
                      <a:pt x="5468" y="6790"/>
                      <a:pt x="5508" y="6790"/>
                      <a:pt x="5579" y="6770"/>
                    </a:cubicBezTo>
                    <a:cubicBezTo>
                      <a:pt x="5609" y="6770"/>
                      <a:pt x="5659" y="6760"/>
                      <a:pt x="5699" y="6740"/>
                    </a:cubicBezTo>
                    <a:cubicBezTo>
                      <a:pt x="5749" y="6730"/>
                      <a:pt x="5799" y="6710"/>
                      <a:pt x="5849" y="6680"/>
                    </a:cubicBezTo>
                    <a:cubicBezTo>
                      <a:pt x="5969" y="6620"/>
                      <a:pt x="6089" y="6540"/>
                      <a:pt x="6219" y="6420"/>
                    </a:cubicBezTo>
                    <a:cubicBezTo>
                      <a:pt x="6340" y="6300"/>
                      <a:pt x="6460" y="6150"/>
                      <a:pt x="6560" y="5939"/>
                    </a:cubicBezTo>
                    <a:lnTo>
                      <a:pt x="6179" y="5749"/>
                    </a:lnTo>
                    <a:cubicBezTo>
                      <a:pt x="6179" y="5749"/>
                      <a:pt x="6219" y="5739"/>
                      <a:pt x="6290" y="5709"/>
                    </a:cubicBezTo>
                    <a:cubicBezTo>
                      <a:pt x="6360" y="5689"/>
                      <a:pt x="6450" y="5639"/>
                      <a:pt x="6550" y="5569"/>
                    </a:cubicBezTo>
                    <a:cubicBezTo>
                      <a:pt x="6760" y="5429"/>
                      <a:pt x="7021" y="5168"/>
                      <a:pt x="7171" y="4758"/>
                    </a:cubicBezTo>
                    <a:lnTo>
                      <a:pt x="6760" y="4617"/>
                    </a:lnTo>
                    <a:cubicBezTo>
                      <a:pt x="6760" y="4617"/>
                      <a:pt x="6800" y="4607"/>
                      <a:pt x="6870" y="4567"/>
                    </a:cubicBezTo>
                    <a:cubicBezTo>
                      <a:pt x="6930" y="4537"/>
                      <a:pt x="7021" y="4477"/>
                      <a:pt x="7121" y="4397"/>
                    </a:cubicBezTo>
                    <a:cubicBezTo>
                      <a:pt x="7311" y="4237"/>
                      <a:pt x="7541" y="3967"/>
                      <a:pt x="7671" y="3556"/>
                    </a:cubicBezTo>
                    <a:lnTo>
                      <a:pt x="7251" y="3446"/>
                    </a:lnTo>
                    <a:cubicBezTo>
                      <a:pt x="7251" y="3446"/>
                      <a:pt x="7411" y="3376"/>
                      <a:pt x="7601" y="3205"/>
                    </a:cubicBezTo>
                    <a:cubicBezTo>
                      <a:pt x="7792" y="3035"/>
                      <a:pt x="8012" y="2755"/>
                      <a:pt x="8132" y="2354"/>
                    </a:cubicBezTo>
                    <a:lnTo>
                      <a:pt x="7722" y="2234"/>
                    </a:lnTo>
                    <a:cubicBezTo>
                      <a:pt x="7722" y="2234"/>
                      <a:pt x="7872" y="2164"/>
                      <a:pt x="8072" y="2004"/>
                    </a:cubicBezTo>
                    <a:cubicBezTo>
                      <a:pt x="8262" y="1834"/>
                      <a:pt x="9033" y="1"/>
                      <a:pt x="90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5" name="Google Shape;10035;p69"/>
              <p:cNvSpPr/>
              <p:nvPr/>
            </p:nvSpPr>
            <p:spPr>
              <a:xfrm>
                <a:off x="5216325" y="1360150"/>
                <a:ext cx="225600" cy="674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697" extrusionOk="0">
                    <a:moveTo>
                      <a:pt x="9023" y="0"/>
                    </a:moveTo>
                    <a:lnTo>
                      <a:pt x="1" y="2294"/>
                    </a:lnTo>
                    <a:cubicBezTo>
                      <a:pt x="48" y="2288"/>
                      <a:pt x="114" y="2285"/>
                      <a:pt x="192" y="2285"/>
                    </a:cubicBezTo>
                    <a:cubicBezTo>
                      <a:pt x="395" y="2285"/>
                      <a:pt x="683" y="2302"/>
                      <a:pt x="972" y="2324"/>
                    </a:cubicBezTo>
                    <a:cubicBezTo>
                      <a:pt x="1513" y="2374"/>
                      <a:pt x="2044" y="2484"/>
                      <a:pt x="2574" y="2634"/>
                    </a:cubicBezTo>
                    <a:cubicBezTo>
                      <a:pt x="2705" y="2669"/>
                      <a:pt x="2843" y="2696"/>
                      <a:pt x="2956" y="2696"/>
                    </a:cubicBezTo>
                    <a:cubicBezTo>
                      <a:pt x="2973" y="2696"/>
                      <a:pt x="2989" y="2695"/>
                      <a:pt x="3005" y="2694"/>
                    </a:cubicBezTo>
                    <a:lnTo>
                      <a:pt x="3005" y="2374"/>
                    </a:lnTo>
                    <a:cubicBezTo>
                      <a:pt x="3015" y="2384"/>
                      <a:pt x="3025" y="2404"/>
                      <a:pt x="3065" y="2424"/>
                    </a:cubicBezTo>
                    <a:cubicBezTo>
                      <a:pt x="3105" y="2454"/>
                      <a:pt x="3165" y="2494"/>
                      <a:pt x="3245" y="2534"/>
                    </a:cubicBezTo>
                    <a:cubicBezTo>
                      <a:pt x="3285" y="2544"/>
                      <a:pt x="3325" y="2564"/>
                      <a:pt x="3375" y="2574"/>
                    </a:cubicBezTo>
                    <a:cubicBezTo>
                      <a:pt x="3436" y="2594"/>
                      <a:pt x="3486" y="2604"/>
                      <a:pt x="3546" y="2604"/>
                    </a:cubicBezTo>
                    <a:cubicBezTo>
                      <a:pt x="3581" y="2609"/>
                      <a:pt x="3613" y="2611"/>
                      <a:pt x="3647" y="2611"/>
                    </a:cubicBezTo>
                    <a:cubicBezTo>
                      <a:pt x="3681" y="2611"/>
                      <a:pt x="3716" y="2609"/>
                      <a:pt x="3756" y="2604"/>
                    </a:cubicBezTo>
                    <a:cubicBezTo>
                      <a:pt x="3826" y="2594"/>
                      <a:pt x="3896" y="2584"/>
                      <a:pt x="3976" y="2554"/>
                    </a:cubicBezTo>
                    <a:lnTo>
                      <a:pt x="3916" y="2253"/>
                    </a:lnTo>
                    <a:lnTo>
                      <a:pt x="3916" y="2253"/>
                    </a:lnTo>
                    <a:cubicBezTo>
                      <a:pt x="3916" y="2254"/>
                      <a:pt x="3936" y="2274"/>
                      <a:pt x="3986" y="2294"/>
                    </a:cubicBezTo>
                    <a:cubicBezTo>
                      <a:pt x="4006" y="2304"/>
                      <a:pt x="4036" y="2324"/>
                      <a:pt x="4066" y="2334"/>
                    </a:cubicBezTo>
                    <a:cubicBezTo>
                      <a:pt x="4096" y="2344"/>
                      <a:pt x="4137" y="2354"/>
                      <a:pt x="4187" y="2364"/>
                    </a:cubicBezTo>
                    <a:cubicBezTo>
                      <a:pt x="4253" y="2378"/>
                      <a:pt x="4324" y="2388"/>
                      <a:pt x="4409" y="2388"/>
                    </a:cubicBezTo>
                    <a:cubicBezTo>
                      <a:pt x="4439" y="2388"/>
                      <a:pt x="4472" y="2386"/>
                      <a:pt x="4507" y="2384"/>
                    </a:cubicBezTo>
                    <a:cubicBezTo>
                      <a:pt x="4637" y="2374"/>
                      <a:pt x="4777" y="2334"/>
                      <a:pt x="4918" y="2263"/>
                    </a:cubicBezTo>
                    <a:lnTo>
                      <a:pt x="4797" y="1983"/>
                    </a:lnTo>
                    <a:lnTo>
                      <a:pt x="4797" y="1983"/>
                    </a:lnTo>
                    <a:cubicBezTo>
                      <a:pt x="4797" y="1983"/>
                      <a:pt x="4818" y="1993"/>
                      <a:pt x="4868" y="2013"/>
                    </a:cubicBezTo>
                    <a:cubicBezTo>
                      <a:pt x="4918" y="2033"/>
                      <a:pt x="4998" y="2043"/>
                      <a:pt x="5088" y="2053"/>
                    </a:cubicBezTo>
                    <a:cubicBezTo>
                      <a:pt x="5108" y="2054"/>
                      <a:pt x="5128" y="2055"/>
                      <a:pt x="5150" y="2055"/>
                    </a:cubicBezTo>
                    <a:cubicBezTo>
                      <a:pt x="5326" y="2055"/>
                      <a:pt x="5559" y="2014"/>
                      <a:pt x="5809" y="1863"/>
                    </a:cubicBezTo>
                    <a:lnTo>
                      <a:pt x="5639" y="1603"/>
                    </a:lnTo>
                    <a:lnTo>
                      <a:pt x="5639" y="1603"/>
                    </a:lnTo>
                    <a:cubicBezTo>
                      <a:pt x="5639" y="1603"/>
                      <a:pt x="5669" y="1613"/>
                      <a:pt x="5719" y="1623"/>
                    </a:cubicBezTo>
                    <a:cubicBezTo>
                      <a:pt x="5769" y="1633"/>
                      <a:pt x="5849" y="1643"/>
                      <a:pt x="5939" y="1643"/>
                    </a:cubicBezTo>
                    <a:cubicBezTo>
                      <a:pt x="6119" y="1633"/>
                      <a:pt x="6380" y="1583"/>
                      <a:pt x="6640" y="1402"/>
                    </a:cubicBezTo>
                    <a:lnTo>
                      <a:pt x="6450" y="1152"/>
                    </a:lnTo>
                    <a:lnTo>
                      <a:pt x="6450" y="1152"/>
                    </a:lnTo>
                    <a:cubicBezTo>
                      <a:pt x="6450" y="1152"/>
                      <a:pt x="6538" y="1174"/>
                      <a:pt x="6683" y="1174"/>
                    </a:cubicBezTo>
                    <a:cubicBezTo>
                      <a:pt x="6707" y="1174"/>
                      <a:pt x="6733" y="1173"/>
                      <a:pt x="6760" y="1172"/>
                    </a:cubicBezTo>
                    <a:cubicBezTo>
                      <a:pt x="6940" y="1162"/>
                      <a:pt x="7191" y="1102"/>
                      <a:pt x="7451" y="932"/>
                    </a:cubicBezTo>
                    <a:lnTo>
                      <a:pt x="7261" y="681"/>
                    </a:lnTo>
                    <a:lnTo>
                      <a:pt x="7261" y="681"/>
                    </a:lnTo>
                    <a:cubicBezTo>
                      <a:pt x="7261" y="681"/>
                      <a:pt x="7349" y="703"/>
                      <a:pt x="7494" y="703"/>
                    </a:cubicBezTo>
                    <a:cubicBezTo>
                      <a:pt x="7518" y="703"/>
                      <a:pt x="7544" y="703"/>
                      <a:pt x="7571" y="701"/>
                    </a:cubicBezTo>
                    <a:cubicBezTo>
                      <a:pt x="7752" y="691"/>
                      <a:pt x="9023" y="0"/>
                      <a:pt x="90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6" name="Google Shape;10036;p69"/>
              <p:cNvSpPr/>
              <p:nvPr/>
            </p:nvSpPr>
            <p:spPr>
              <a:xfrm>
                <a:off x="5195300" y="1235475"/>
                <a:ext cx="1730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02" extrusionOk="0">
                    <a:moveTo>
                      <a:pt x="1" y="0"/>
                    </a:moveTo>
                    <a:lnTo>
                      <a:pt x="692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7" name="Google Shape;10037;p69"/>
              <p:cNvSpPr/>
              <p:nvPr/>
            </p:nvSpPr>
            <p:spPr>
              <a:xfrm>
                <a:off x="5193300" y="1197925"/>
                <a:ext cx="21550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862" h="862" extrusionOk="0">
                    <a:moveTo>
                      <a:pt x="0" y="0"/>
                    </a:moveTo>
                    <a:lnTo>
                      <a:pt x="862" y="8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8" name="Google Shape;10038;p69"/>
              <p:cNvSpPr/>
              <p:nvPr/>
            </p:nvSpPr>
            <p:spPr>
              <a:xfrm>
                <a:off x="5198050" y="1160875"/>
                <a:ext cx="1955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82" h="792" extrusionOk="0">
                    <a:moveTo>
                      <a:pt x="1" y="0"/>
                    </a:moveTo>
                    <a:lnTo>
                      <a:pt x="782" y="7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9" name="Google Shape;10039;p69"/>
              <p:cNvSpPr/>
              <p:nvPr/>
            </p:nvSpPr>
            <p:spPr>
              <a:xfrm>
                <a:off x="5206825" y="1125075"/>
                <a:ext cx="13525" cy="13275"/>
              </a:xfrm>
              <a:custGeom>
                <a:avLst/>
                <a:gdLst/>
                <a:ahLst/>
                <a:cxnLst/>
                <a:rect l="l" t="t" r="r" b="b"/>
                <a:pathLst>
                  <a:path w="541" h="531" extrusionOk="0">
                    <a:moveTo>
                      <a:pt x="0" y="0"/>
                    </a:moveTo>
                    <a:lnTo>
                      <a:pt x="541" y="5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0" name="Google Shape;10040;p69"/>
              <p:cNvSpPr/>
              <p:nvPr/>
            </p:nvSpPr>
            <p:spPr>
              <a:xfrm>
                <a:off x="5218575" y="1088775"/>
                <a:ext cx="48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91" extrusionOk="0">
                    <a:moveTo>
                      <a:pt x="1" y="0"/>
                    </a:moveTo>
                    <a:lnTo>
                      <a:pt x="191" y="19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1" name="Google Shape;10041;p69"/>
              <p:cNvSpPr/>
              <p:nvPr/>
            </p:nvSpPr>
            <p:spPr>
              <a:xfrm>
                <a:off x="5199550" y="1273275"/>
                <a:ext cx="10800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432" h="442" extrusionOk="0">
                    <a:moveTo>
                      <a:pt x="1" y="0"/>
                    </a:moveTo>
                    <a:lnTo>
                      <a:pt x="431" y="4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2" name="Google Shape;10042;p69"/>
              <p:cNvSpPr/>
              <p:nvPr/>
            </p:nvSpPr>
            <p:spPr>
              <a:xfrm>
                <a:off x="5271650" y="1308075"/>
                <a:ext cx="252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71" extrusionOk="0">
                    <a:moveTo>
                      <a:pt x="1" y="0"/>
                    </a:moveTo>
                    <a:lnTo>
                      <a:pt x="101" y="3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3" name="Google Shape;10043;p69"/>
              <p:cNvSpPr/>
              <p:nvPr/>
            </p:nvSpPr>
            <p:spPr>
              <a:xfrm>
                <a:off x="5286425" y="1279525"/>
                <a:ext cx="4025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82" extrusionOk="0">
                    <a:moveTo>
                      <a:pt x="1" y="1"/>
                    </a:moveTo>
                    <a:lnTo>
                      <a:pt x="161" y="5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4" name="Google Shape;10044;p69"/>
              <p:cNvSpPr/>
              <p:nvPr/>
            </p:nvSpPr>
            <p:spPr>
              <a:xfrm>
                <a:off x="5302200" y="1251250"/>
                <a:ext cx="4525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52" extrusionOk="0">
                    <a:moveTo>
                      <a:pt x="1" y="0"/>
                    </a:moveTo>
                    <a:lnTo>
                      <a:pt x="181" y="6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5" name="Google Shape;10045;p69"/>
              <p:cNvSpPr/>
              <p:nvPr/>
            </p:nvSpPr>
            <p:spPr>
              <a:xfrm>
                <a:off x="5322475" y="1227200"/>
                <a:ext cx="50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692" extrusionOk="0">
                    <a:moveTo>
                      <a:pt x="1" y="1"/>
                    </a:moveTo>
                    <a:lnTo>
                      <a:pt x="201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6" name="Google Shape;10046;p69"/>
              <p:cNvSpPr/>
              <p:nvPr/>
            </p:nvSpPr>
            <p:spPr>
              <a:xfrm>
                <a:off x="5346025" y="1205425"/>
                <a:ext cx="40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72" extrusionOk="0">
                    <a:moveTo>
                      <a:pt x="0" y="1"/>
                    </a:moveTo>
                    <a:lnTo>
                      <a:pt x="160" y="5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7" name="Google Shape;10047;p69"/>
              <p:cNvSpPr/>
              <p:nvPr/>
            </p:nvSpPr>
            <p:spPr>
              <a:xfrm>
                <a:off x="5370800" y="1185900"/>
                <a:ext cx="377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542" extrusionOk="0">
                    <a:moveTo>
                      <a:pt x="0" y="1"/>
                    </a:moveTo>
                    <a:lnTo>
                      <a:pt x="151" y="5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8" name="Google Shape;10048;p69"/>
              <p:cNvSpPr/>
              <p:nvPr/>
            </p:nvSpPr>
            <p:spPr>
              <a:xfrm>
                <a:off x="5018800" y="11443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0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9" name="Google Shape;10049;p69"/>
              <p:cNvSpPr/>
              <p:nvPr/>
            </p:nvSpPr>
            <p:spPr>
              <a:xfrm>
                <a:off x="5033075" y="11851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0" y="1"/>
                    </a:moveTo>
                    <a:lnTo>
                      <a:pt x="691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0" name="Google Shape;10050;p69"/>
              <p:cNvSpPr/>
              <p:nvPr/>
            </p:nvSpPr>
            <p:spPr>
              <a:xfrm>
                <a:off x="5052600" y="122320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1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1" name="Google Shape;10051;p69"/>
              <p:cNvSpPr/>
              <p:nvPr/>
            </p:nvSpPr>
            <p:spPr>
              <a:xfrm>
                <a:off x="5078650" y="1257500"/>
                <a:ext cx="172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01" extrusionOk="0">
                    <a:moveTo>
                      <a:pt x="0" y="1"/>
                    </a:moveTo>
                    <a:lnTo>
                      <a:pt x="691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2" name="Google Shape;10052;p69"/>
              <p:cNvSpPr/>
              <p:nvPr/>
            </p:nvSpPr>
            <p:spPr>
              <a:xfrm>
                <a:off x="5106675" y="1290800"/>
                <a:ext cx="1730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201" extrusionOk="0">
                    <a:moveTo>
                      <a:pt x="1" y="0"/>
                    </a:moveTo>
                    <a:lnTo>
                      <a:pt x="692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3" name="Google Shape;10053;p69"/>
              <p:cNvSpPr/>
              <p:nvPr/>
            </p:nvSpPr>
            <p:spPr>
              <a:xfrm>
                <a:off x="5136725" y="1324350"/>
                <a:ext cx="125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41" extrusionOk="0">
                    <a:moveTo>
                      <a:pt x="0" y="0"/>
                    </a:moveTo>
                    <a:lnTo>
                      <a:pt x="501" y="1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4" name="Google Shape;10054;p69"/>
              <p:cNvSpPr/>
              <p:nvPr/>
            </p:nvSpPr>
            <p:spPr>
              <a:xfrm>
                <a:off x="5041575" y="1079750"/>
                <a:ext cx="4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82" h="702" extrusionOk="0">
                    <a:moveTo>
                      <a:pt x="181" y="1"/>
                    </a:moveTo>
                    <a:lnTo>
                      <a:pt x="1" y="70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5" name="Google Shape;10055;p69"/>
              <p:cNvSpPr/>
              <p:nvPr/>
            </p:nvSpPr>
            <p:spPr>
              <a:xfrm>
                <a:off x="5071875" y="111080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6" name="Google Shape;10056;p69"/>
              <p:cNvSpPr/>
              <p:nvPr/>
            </p:nvSpPr>
            <p:spPr>
              <a:xfrm>
                <a:off x="5100425" y="1143350"/>
                <a:ext cx="42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702" extrusionOk="0">
                    <a:moveTo>
                      <a:pt x="171" y="0"/>
                    </a:moveTo>
                    <a:lnTo>
                      <a:pt x="0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7" name="Google Shape;10057;p69"/>
              <p:cNvSpPr/>
              <p:nvPr/>
            </p:nvSpPr>
            <p:spPr>
              <a:xfrm>
                <a:off x="5123700" y="117915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8" name="Google Shape;10058;p69"/>
              <p:cNvSpPr/>
              <p:nvPr/>
            </p:nvSpPr>
            <p:spPr>
              <a:xfrm>
                <a:off x="5140975" y="12189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9" name="Google Shape;10059;p69"/>
              <p:cNvSpPr/>
              <p:nvPr/>
            </p:nvSpPr>
            <p:spPr>
              <a:xfrm>
                <a:off x="5156000" y="12597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1"/>
                    </a:moveTo>
                    <a:lnTo>
                      <a:pt x="0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0" name="Google Shape;10060;p69"/>
              <p:cNvSpPr/>
              <p:nvPr/>
            </p:nvSpPr>
            <p:spPr>
              <a:xfrm>
                <a:off x="5171525" y="1302325"/>
                <a:ext cx="30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501" extrusionOk="0">
                    <a:moveTo>
                      <a:pt x="120" y="0"/>
                    </a:moveTo>
                    <a:lnTo>
                      <a:pt x="0" y="5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1" name="Google Shape;10061;p69"/>
              <p:cNvSpPr/>
              <p:nvPr/>
            </p:nvSpPr>
            <p:spPr>
              <a:xfrm>
                <a:off x="5241875" y="1240475"/>
                <a:ext cx="198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02" extrusionOk="0">
                    <a:moveTo>
                      <a:pt x="791" y="1"/>
                    </a:moveTo>
                    <a:lnTo>
                      <a:pt x="0" y="6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2" name="Google Shape;10062;p69"/>
              <p:cNvSpPr/>
              <p:nvPr/>
            </p:nvSpPr>
            <p:spPr>
              <a:xfrm>
                <a:off x="5244375" y="1203425"/>
                <a:ext cx="24300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42" extrusionOk="0">
                    <a:moveTo>
                      <a:pt x="972" y="1"/>
                    </a:moveTo>
                    <a:lnTo>
                      <a:pt x="0" y="74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3" name="Google Shape;10063;p69"/>
              <p:cNvSpPr/>
              <p:nvPr/>
            </p:nvSpPr>
            <p:spPr>
              <a:xfrm>
                <a:off x="5246875" y="1166125"/>
                <a:ext cx="2205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682" extrusionOk="0">
                    <a:moveTo>
                      <a:pt x="882" y="0"/>
                    </a:moveTo>
                    <a:lnTo>
                      <a:pt x="0" y="6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4" name="Google Shape;10064;p69"/>
              <p:cNvSpPr/>
              <p:nvPr/>
            </p:nvSpPr>
            <p:spPr>
              <a:xfrm>
                <a:off x="5249875" y="1129325"/>
                <a:ext cx="15300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62" extrusionOk="0">
                    <a:moveTo>
                      <a:pt x="611" y="0"/>
                    </a:moveTo>
                    <a:lnTo>
                      <a:pt x="1" y="4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5" name="Google Shape;10065;p69"/>
              <p:cNvSpPr/>
              <p:nvPr/>
            </p:nvSpPr>
            <p:spPr>
              <a:xfrm>
                <a:off x="5253125" y="1092025"/>
                <a:ext cx="5550" cy="3775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51" extrusionOk="0">
                    <a:moveTo>
                      <a:pt x="221" y="0"/>
                    </a:moveTo>
                    <a:lnTo>
                      <a:pt x="1" y="1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6" name="Google Shape;10066;p69"/>
              <p:cNvSpPr/>
              <p:nvPr/>
            </p:nvSpPr>
            <p:spPr>
              <a:xfrm>
                <a:off x="5239625" y="1277275"/>
                <a:ext cx="122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82" extrusionOk="0">
                    <a:moveTo>
                      <a:pt x="491" y="1"/>
                    </a:moveTo>
                    <a:lnTo>
                      <a:pt x="0" y="3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7" name="Google Shape;10067;p69"/>
              <p:cNvSpPr/>
              <p:nvPr/>
            </p:nvSpPr>
            <p:spPr>
              <a:xfrm>
                <a:off x="5297450" y="1335100"/>
                <a:ext cx="95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1" extrusionOk="0">
                    <a:moveTo>
                      <a:pt x="38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8" name="Google Shape;10068;p69"/>
              <p:cNvSpPr/>
              <p:nvPr/>
            </p:nvSpPr>
            <p:spPr>
              <a:xfrm>
                <a:off x="5315475" y="1313075"/>
                <a:ext cx="15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1" extrusionOk="0">
                    <a:moveTo>
                      <a:pt x="60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9" name="Google Shape;10069;p69"/>
              <p:cNvSpPr/>
              <p:nvPr/>
            </p:nvSpPr>
            <p:spPr>
              <a:xfrm>
                <a:off x="5336250" y="1290300"/>
                <a:ext cx="1730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1" extrusionOk="0">
                    <a:moveTo>
                      <a:pt x="691" y="1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0" name="Google Shape;10070;p69"/>
              <p:cNvSpPr/>
              <p:nvPr/>
            </p:nvSpPr>
            <p:spPr>
              <a:xfrm>
                <a:off x="5353025" y="1264250"/>
                <a:ext cx="18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11" extrusionOk="0">
                    <a:moveTo>
                      <a:pt x="72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1" name="Google Shape;10071;p69"/>
              <p:cNvSpPr/>
              <p:nvPr/>
            </p:nvSpPr>
            <p:spPr>
              <a:xfrm>
                <a:off x="5370800" y="1235975"/>
                <a:ext cx="148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1" extrusionOk="0">
                    <a:moveTo>
                      <a:pt x="591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2" name="Google Shape;10072;p69"/>
              <p:cNvSpPr/>
              <p:nvPr/>
            </p:nvSpPr>
            <p:spPr>
              <a:xfrm>
                <a:off x="5383575" y="1206675"/>
                <a:ext cx="140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1" extrusionOk="0">
                    <a:moveTo>
                      <a:pt x="56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3" name="Google Shape;10073;p69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793" y="1523"/>
                      <a:pt x="2083" y="1593"/>
                    </a:cubicBezTo>
                    <a:cubicBezTo>
                      <a:pt x="2309" y="1648"/>
                      <a:pt x="2487" y="1654"/>
                      <a:pt x="2554" y="1654"/>
                    </a:cubicBezTo>
                    <a:cubicBezTo>
                      <a:pt x="2574" y="1654"/>
                      <a:pt x="2584" y="1653"/>
                      <a:pt x="2584" y="1653"/>
                    </a:cubicBezTo>
                    <a:lnTo>
                      <a:pt x="2584" y="1653"/>
                    </a:lnTo>
                    <a:lnTo>
                      <a:pt x="2204" y="1994"/>
                    </a:lnTo>
                    <a:cubicBezTo>
                      <a:pt x="2554" y="2354"/>
                      <a:pt x="2935" y="2524"/>
                      <a:pt x="3225" y="2605"/>
                    </a:cubicBezTo>
                    <a:cubicBezTo>
                      <a:pt x="3419" y="2658"/>
                      <a:pt x="3572" y="2667"/>
                      <a:pt x="3653" y="2667"/>
                    </a:cubicBezTo>
                    <a:cubicBezTo>
                      <a:pt x="3693" y="2667"/>
                      <a:pt x="3716" y="2665"/>
                      <a:pt x="3716" y="2665"/>
                    </a:cubicBezTo>
                    <a:lnTo>
                      <a:pt x="3716" y="2665"/>
                    </a:lnTo>
                    <a:lnTo>
                      <a:pt x="3335" y="3005"/>
                    </a:lnTo>
                    <a:cubicBezTo>
                      <a:pt x="3696" y="3376"/>
                      <a:pt x="4086" y="3536"/>
                      <a:pt x="4377" y="3606"/>
                    </a:cubicBezTo>
                    <a:cubicBezTo>
                      <a:pt x="4527" y="3636"/>
                      <a:pt x="4647" y="3646"/>
                      <a:pt x="4737" y="3646"/>
                    </a:cubicBezTo>
                    <a:cubicBezTo>
                      <a:pt x="4764" y="3649"/>
                      <a:pt x="4787" y="3650"/>
                      <a:pt x="4807" y="3650"/>
                    </a:cubicBezTo>
                    <a:cubicBezTo>
                      <a:pt x="4845" y="3650"/>
                      <a:pt x="4867" y="3646"/>
                      <a:pt x="4867" y="3646"/>
                    </a:cubicBezTo>
                    <a:lnTo>
                      <a:pt x="4867" y="3646"/>
                    </a:lnTo>
                    <a:lnTo>
                      <a:pt x="4517" y="4017"/>
                    </a:lnTo>
                    <a:cubicBezTo>
                      <a:pt x="4897" y="4367"/>
                      <a:pt x="5308" y="4497"/>
                      <a:pt x="5598" y="4537"/>
                    </a:cubicBezTo>
                    <a:cubicBezTo>
                      <a:pt x="5686" y="4549"/>
                      <a:pt x="5764" y="4554"/>
                      <a:pt x="5829" y="4554"/>
                    </a:cubicBezTo>
                    <a:cubicBezTo>
                      <a:pt x="5876" y="4554"/>
                      <a:pt x="5916" y="4551"/>
                      <a:pt x="5949" y="4547"/>
                    </a:cubicBezTo>
                    <a:cubicBezTo>
                      <a:pt x="6039" y="4537"/>
                      <a:pt x="6089" y="4527"/>
                      <a:pt x="6089" y="4527"/>
                    </a:cubicBezTo>
                    <a:lnTo>
                      <a:pt x="6089" y="4527"/>
                    </a:lnTo>
                    <a:lnTo>
                      <a:pt x="5789" y="4938"/>
                    </a:lnTo>
                    <a:cubicBezTo>
                      <a:pt x="5999" y="5088"/>
                      <a:pt x="6219" y="5188"/>
                      <a:pt x="6410" y="5248"/>
                    </a:cubicBezTo>
                    <a:cubicBezTo>
                      <a:pt x="6610" y="5308"/>
                      <a:pt x="6790" y="5328"/>
                      <a:pt x="6930" y="5328"/>
                    </a:cubicBezTo>
                    <a:cubicBezTo>
                      <a:pt x="7010" y="5328"/>
                      <a:pt x="7070" y="5318"/>
                      <a:pt x="7131" y="5308"/>
                    </a:cubicBezTo>
                    <a:cubicBezTo>
                      <a:pt x="7181" y="5298"/>
                      <a:pt x="7231" y="5288"/>
                      <a:pt x="7271" y="5278"/>
                    </a:cubicBezTo>
                    <a:cubicBezTo>
                      <a:pt x="7351" y="5258"/>
                      <a:pt x="7391" y="5238"/>
                      <a:pt x="7391" y="5238"/>
                    </a:cubicBezTo>
                    <a:lnTo>
                      <a:pt x="7391" y="5238"/>
                    </a:lnTo>
                    <a:lnTo>
                      <a:pt x="7191" y="5699"/>
                    </a:lnTo>
                    <a:cubicBezTo>
                      <a:pt x="7311" y="5759"/>
                      <a:pt x="7431" y="5809"/>
                      <a:pt x="7541" y="5849"/>
                    </a:cubicBezTo>
                    <a:cubicBezTo>
                      <a:pt x="7651" y="5879"/>
                      <a:pt x="7761" y="5899"/>
                      <a:pt x="7862" y="5919"/>
                    </a:cubicBezTo>
                    <a:cubicBezTo>
                      <a:pt x="7962" y="5929"/>
                      <a:pt x="8052" y="5929"/>
                      <a:pt x="8142" y="5929"/>
                    </a:cubicBezTo>
                    <a:cubicBezTo>
                      <a:pt x="8232" y="5919"/>
                      <a:pt x="8302" y="5909"/>
                      <a:pt x="8372" y="5889"/>
                    </a:cubicBezTo>
                    <a:cubicBezTo>
                      <a:pt x="8512" y="5869"/>
                      <a:pt x="8613" y="5819"/>
                      <a:pt x="8693" y="5789"/>
                    </a:cubicBezTo>
                    <a:cubicBezTo>
                      <a:pt x="8753" y="5749"/>
                      <a:pt x="8793" y="5729"/>
                      <a:pt x="8803" y="5729"/>
                    </a:cubicBezTo>
                    <a:lnTo>
                      <a:pt x="8803" y="5729"/>
                    </a:lnTo>
                    <a:lnTo>
                      <a:pt x="8703" y="6220"/>
                    </a:lnTo>
                    <a:cubicBezTo>
                      <a:pt x="8980" y="6316"/>
                      <a:pt x="9225" y="6351"/>
                      <a:pt x="9435" y="6351"/>
                    </a:cubicBezTo>
                    <a:cubicBezTo>
                      <a:pt x="9596" y="6351"/>
                      <a:pt x="9737" y="6330"/>
                      <a:pt x="9854" y="6300"/>
                    </a:cubicBezTo>
                    <a:cubicBezTo>
                      <a:pt x="10125" y="6240"/>
                      <a:pt x="10275" y="6130"/>
                      <a:pt x="10275" y="6129"/>
                    </a:cubicBezTo>
                    <a:lnTo>
                      <a:pt x="10275" y="6129"/>
                    </a:lnTo>
                    <a:lnTo>
                      <a:pt x="10185" y="6630"/>
                    </a:lnTo>
                    <a:cubicBezTo>
                      <a:pt x="10458" y="6719"/>
                      <a:pt x="10703" y="6753"/>
                      <a:pt x="10913" y="6753"/>
                    </a:cubicBezTo>
                    <a:cubicBezTo>
                      <a:pt x="11081" y="6753"/>
                      <a:pt x="11226" y="6731"/>
                      <a:pt x="11346" y="6700"/>
                    </a:cubicBezTo>
                    <a:cubicBezTo>
                      <a:pt x="11376" y="6690"/>
                      <a:pt x="11417" y="6680"/>
                      <a:pt x="11467" y="6670"/>
                    </a:cubicBezTo>
                    <a:cubicBezTo>
                      <a:pt x="11693" y="6629"/>
                      <a:pt x="11921" y="6609"/>
                      <a:pt x="12149" y="6609"/>
                    </a:cubicBezTo>
                    <a:cubicBezTo>
                      <a:pt x="12583" y="6609"/>
                      <a:pt x="13015" y="6682"/>
                      <a:pt x="13429" y="6820"/>
                    </a:cubicBezTo>
                    <a:lnTo>
                      <a:pt x="15883" y="764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4" name="Google Shape;10074;p69"/>
              <p:cNvSpPr/>
              <p:nvPr/>
            </p:nvSpPr>
            <p:spPr>
              <a:xfrm>
                <a:off x="4847825" y="1418725"/>
                <a:ext cx="369275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87" extrusionOk="0">
                    <a:moveTo>
                      <a:pt x="14771" y="1"/>
                    </a:moveTo>
                    <a:lnTo>
                      <a:pt x="0" y="1993"/>
                    </a:lnTo>
                    <a:cubicBezTo>
                      <a:pt x="0" y="1993"/>
                      <a:pt x="1399" y="2164"/>
                      <a:pt x="1984" y="2164"/>
                    </a:cubicBezTo>
                    <a:cubicBezTo>
                      <a:pt x="2094" y="2164"/>
                      <a:pt x="2175" y="2158"/>
                      <a:pt x="2213" y="2144"/>
                    </a:cubicBezTo>
                    <a:cubicBezTo>
                      <a:pt x="2453" y="2064"/>
                      <a:pt x="2584" y="1953"/>
                      <a:pt x="2584" y="1953"/>
                    </a:cubicBezTo>
                    <a:lnTo>
                      <a:pt x="2584" y="1953"/>
                    </a:lnTo>
                    <a:lnTo>
                      <a:pt x="2484" y="2374"/>
                    </a:lnTo>
                    <a:cubicBezTo>
                      <a:pt x="2639" y="2408"/>
                      <a:pt x="2785" y="2422"/>
                      <a:pt x="2920" y="2422"/>
                    </a:cubicBezTo>
                    <a:cubicBezTo>
                      <a:pt x="3143" y="2422"/>
                      <a:pt x="3335" y="2384"/>
                      <a:pt x="3485" y="2334"/>
                    </a:cubicBezTo>
                    <a:cubicBezTo>
                      <a:pt x="3725" y="2254"/>
                      <a:pt x="3865" y="2144"/>
                      <a:pt x="3866" y="2144"/>
                    </a:cubicBezTo>
                    <a:lnTo>
                      <a:pt x="3866" y="2144"/>
                    </a:lnTo>
                    <a:lnTo>
                      <a:pt x="3755" y="2564"/>
                    </a:lnTo>
                    <a:cubicBezTo>
                      <a:pt x="3902" y="2596"/>
                      <a:pt x="4040" y="2609"/>
                      <a:pt x="4168" y="2609"/>
                    </a:cubicBezTo>
                    <a:cubicBezTo>
                      <a:pt x="4407" y="2609"/>
                      <a:pt x="4610" y="2563"/>
                      <a:pt x="4767" y="2504"/>
                    </a:cubicBezTo>
                    <a:cubicBezTo>
                      <a:pt x="4887" y="2454"/>
                      <a:pt x="4977" y="2404"/>
                      <a:pt x="5037" y="2364"/>
                    </a:cubicBezTo>
                    <a:cubicBezTo>
                      <a:pt x="5097" y="2334"/>
                      <a:pt x="5127" y="2304"/>
                      <a:pt x="5127" y="2304"/>
                    </a:cubicBezTo>
                    <a:lnTo>
                      <a:pt x="5127" y="2304"/>
                    </a:lnTo>
                    <a:lnTo>
                      <a:pt x="5047" y="2724"/>
                    </a:lnTo>
                    <a:cubicBezTo>
                      <a:pt x="5155" y="2742"/>
                      <a:pt x="5258" y="2749"/>
                      <a:pt x="5354" y="2749"/>
                    </a:cubicBezTo>
                    <a:cubicBezTo>
                      <a:pt x="5652" y="2749"/>
                      <a:pt x="5892" y="2677"/>
                      <a:pt x="6059" y="2594"/>
                    </a:cubicBezTo>
                    <a:cubicBezTo>
                      <a:pt x="6179" y="2534"/>
                      <a:pt x="6259" y="2474"/>
                      <a:pt x="6319" y="2434"/>
                    </a:cubicBezTo>
                    <a:cubicBezTo>
                      <a:pt x="6369" y="2384"/>
                      <a:pt x="6399" y="2354"/>
                      <a:pt x="6399" y="2354"/>
                    </a:cubicBezTo>
                    <a:lnTo>
                      <a:pt x="6399" y="2354"/>
                    </a:lnTo>
                    <a:lnTo>
                      <a:pt x="6379" y="2784"/>
                    </a:lnTo>
                    <a:cubicBezTo>
                      <a:pt x="6409" y="2786"/>
                      <a:pt x="6438" y="2786"/>
                      <a:pt x="6466" y="2786"/>
                    </a:cubicBezTo>
                    <a:cubicBezTo>
                      <a:pt x="6658" y="2786"/>
                      <a:pt x="6822" y="2758"/>
                      <a:pt x="6970" y="2714"/>
                    </a:cubicBezTo>
                    <a:cubicBezTo>
                      <a:pt x="7130" y="2664"/>
                      <a:pt x="7270" y="2594"/>
                      <a:pt x="7370" y="2524"/>
                    </a:cubicBezTo>
                    <a:cubicBezTo>
                      <a:pt x="7421" y="2494"/>
                      <a:pt x="7461" y="2464"/>
                      <a:pt x="7501" y="2424"/>
                    </a:cubicBezTo>
                    <a:cubicBezTo>
                      <a:pt x="7541" y="2394"/>
                      <a:pt x="7571" y="2364"/>
                      <a:pt x="7591" y="2334"/>
                    </a:cubicBezTo>
                    <a:cubicBezTo>
                      <a:pt x="7631" y="2284"/>
                      <a:pt x="7651" y="2254"/>
                      <a:pt x="7651" y="2254"/>
                    </a:cubicBezTo>
                    <a:lnTo>
                      <a:pt x="7731" y="2674"/>
                    </a:lnTo>
                    <a:cubicBezTo>
                      <a:pt x="7841" y="2664"/>
                      <a:pt x="7951" y="2634"/>
                      <a:pt x="8041" y="2614"/>
                    </a:cubicBezTo>
                    <a:cubicBezTo>
                      <a:pt x="8142" y="2584"/>
                      <a:pt x="8222" y="2544"/>
                      <a:pt x="8302" y="2514"/>
                    </a:cubicBezTo>
                    <a:cubicBezTo>
                      <a:pt x="8382" y="2474"/>
                      <a:pt x="8442" y="2434"/>
                      <a:pt x="8502" y="2394"/>
                    </a:cubicBezTo>
                    <a:cubicBezTo>
                      <a:pt x="8562" y="2344"/>
                      <a:pt x="8612" y="2304"/>
                      <a:pt x="8652" y="2264"/>
                    </a:cubicBezTo>
                    <a:cubicBezTo>
                      <a:pt x="8732" y="2174"/>
                      <a:pt x="8792" y="2094"/>
                      <a:pt x="8822" y="2033"/>
                    </a:cubicBezTo>
                    <a:cubicBezTo>
                      <a:pt x="8863" y="1983"/>
                      <a:pt x="8873" y="1943"/>
                      <a:pt x="8873" y="1943"/>
                    </a:cubicBezTo>
                    <a:lnTo>
                      <a:pt x="9033" y="2344"/>
                    </a:lnTo>
                    <a:cubicBezTo>
                      <a:pt x="9463" y="2234"/>
                      <a:pt x="9734" y="2033"/>
                      <a:pt x="9894" y="1853"/>
                    </a:cubicBezTo>
                    <a:cubicBezTo>
                      <a:pt x="10044" y="1693"/>
                      <a:pt x="10104" y="1543"/>
                      <a:pt x="10104" y="1533"/>
                    </a:cubicBezTo>
                    <a:lnTo>
                      <a:pt x="10275" y="1933"/>
                    </a:lnTo>
                    <a:cubicBezTo>
                      <a:pt x="10695" y="1823"/>
                      <a:pt x="10965" y="1623"/>
                      <a:pt x="11126" y="1443"/>
                    </a:cubicBezTo>
                    <a:cubicBezTo>
                      <a:pt x="11146" y="1423"/>
                      <a:pt x="11166" y="1403"/>
                      <a:pt x="11206" y="1373"/>
                    </a:cubicBezTo>
                    <a:cubicBezTo>
                      <a:pt x="11606" y="982"/>
                      <a:pt x="12107" y="702"/>
                      <a:pt x="12648" y="561"/>
                    </a:cubicBezTo>
                    <a:lnTo>
                      <a:pt x="1477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5" name="Google Shape;10075;p69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lnTo>
                      <a:pt x="1" y="6720"/>
                    </a:lnTo>
                    <a:cubicBezTo>
                      <a:pt x="1" y="6720"/>
                      <a:pt x="1232" y="5959"/>
                      <a:pt x="1333" y="5799"/>
                    </a:cubicBezTo>
                    <a:cubicBezTo>
                      <a:pt x="1433" y="5648"/>
                      <a:pt x="1463" y="5528"/>
                      <a:pt x="1463" y="5528"/>
                    </a:cubicBezTo>
                    <a:lnTo>
                      <a:pt x="1593" y="5809"/>
                    </a:lnTo>
                    <a:cubicBezTo>
                      <a:pt x="1863" y="5679"/>
                      <a:pt x="2044" y="5488"/>
                      <a:pt x="2144" y="5328"/>
                    </a:cubicBezTo>
                    <a:cubicBezTo>
                      <a:pt x="2244" y="5178"/>
                      <a:pt x="2274" y="5048"/>
                      <a:pt x="2274" y="5048"/>
                    </a:cubicBezTo>
                    <a:lnTo>
                      <a:pt x="2404" y="5338"/>
                    </a:lnTo>
                    <a:cubicBezTo>
                      <a:pt x="2685" y="5198"/>
                      <a:pt x="2855" y="5008"/>
                      <a:pt x="2955" y="4847"/>
                    </a:cubicBezTo>
                    <a:cubicBezTo>
                      <a:pt x="2995" y="4767"/>
                      <a:pt x="3025" y="4697"/>
                      <a:pt x="3045" y="4647"/>
                    </a:cubicBezTo>
                    <a:cubicBezTo>
                      <a:pt x="3065" y="4597"/>
                      <a:pt x="3065" y="4567"/>
                      <a:pt x="3065" y="4567"/>
                    </a:cubicBezTo>
                    <a:lnTo>
                      <a:pt x="3215" y="4847"/>
                    </a:lnTo>
                    <a:cubicBezTo>
                      <a:pt x="3496" y="4687"/>
                      <a:pt x="3656" y="4477"/>
                      <a:pt x="3736" y="4307"/>
                    </a:cubicBezTo>
                    <a:cubicBezTo>
                      <a:pt x="3776" y="4226"/>
                      <a:pt x="3796" y="4156"/>
                      <a:pt x="3806" y="4106"/>
                    </a:cubicBezTo>
                    <a:cubicBezTo>
                      <a:pt x="3816" y="4056"/>
                      <a:pt x="3816" y="4026"/>
                      <a:pt x="3816" y="4026"/>
                    </a:cubicBezTo>
                    <a:lnTo>
                      <a:pt x="3996" y="4277"/>
                    </a:lnTo>
                    <a:cubicBezTo>
                      <a:pt x="4137" y="4176"/>
                      <a:pt x="4237" y="4076"/>
                      <a:pt x="4307" y="3966"/>
                    </a:cubicBezTo>
                    <a:cubicBezTo>
                      <a:pt x="4377" y="3866"/>
                      <a:pt x="4427" y="3766"/>
                      <a:pt x="4447" y="3676"/>
                    </a:cubicBezTo>
                    <a:cubicBezTo>
                      <a:pt x="4467" y="3636"/>
                      <a:pt x="4477" y="3596"/>
                      <a:pt x="4477" y="3566"/>
                    </a:cubicBezTo>
                    <a:cubicBezTo>
                      <a:pt x="4487" y="3526"/>
                      <a:pt x="4487" y="3495"/>
                      <a:pt x="4487" y="3475"/>
                    </a:cubicBezTo>
                    <a:cubicBezTo>
                      <a:pt x="4487" y="3425"/>
                      <a:pt x="4487" y="3395"/>
                      <a:pt x="4487" y="3395"/>
                    </a:cubicBezTo>
                    <a:lnTo>
                      <a:pt x="4717" y="3596"/>
                    </a:lnTo>
                    <a:cubicBezTo>
                      <a:pt x="4777" y="3546"/>
                      <a:pt x="4828" y="3475"/>
                      <a:pt x="4868" y="3425"/>
                    </a:cubicBezTo>
                    <a:cubicBezTo>
                      <a:pt x="4908" y="3365"/>
                      <a:pt x="4948" y="3305"/>
                      <a:pt x="4978" y="3245"/>
                    </a:cubicBezTo>
                    <a:cubicBezTo>
                      <a:pt x="4998" y="3195"/>
                      <a:pt x="5018" y="3135"/>
                      <a:pt x="5038" y="3085"/>
                    </a:cubicBezTo>
                    <a:cubicBezTo>
                      <a:pt x="5048" y="3035"/>
                      <a:pt x="5058" y="2985"/>
                      <a:pt x="5058" y="2945"/>
                    </a:cubicBezTo>
                    <a:cubicBezTo>
                      <a:pt x="5068" y="2855"/>
                      <a:pt x="5068" y="2784"/>
                      <a:pt x="5058" y="2734"/>
                    </a:cubicBezTo>
                    <a:cubicBezTo>
                      <a:pt x="5048" y="2694"/>
                      <a:pt x="5038" y="2664"/>
                      <a:pt x="5038" y="2664"/>
                    </a:cubicBezTo>
                    <a:lnTo>
                      <a:pt x="5038" y="2664"/>
                    </a:lnTo>
                    <a:lnTo>
                      <a:pt x="5318" y="2815"/>
                    </a:lnTo>
                    <a:cubicBezTo>
                      <a:pt x="5388" y="2724"/>
                      <a:pt x="5438" y="2564"/>
                      <a:pt x="5478" y="2404"/>
                    </a:cubicBezTo>
                    <a:cubicBezTo>
                      <a:pt x="5609" y="1873"/>
                      <a:pt x="5779" y="1362"/>
                      <a:pt x="6009" y="862"/>
                    </a:cubicBezTo>
                    <a:cubicBezTo>
                      <a:pt x="6169" y="501"/>
                      <a:pt x="6350" y="141"/>
                      <a:pt x="64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6" name="Google Shape;10076;p69"/>
              <p:cNvSpPr/>
              <p:nvPr/>
            </p:nvSpPr>
            <p:spPr>
              <a:xfrm>
                <a:off x="5069125" y="1310325"/>
                <a:ext cx="6775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952" extrusionOk="0">
                    <a:moveTo>
                      <a:pt x="1" y="1"/>
                    </a:moveTo>
                    <a:lnTo>
                      <a:pt x="271" y="95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7" name="Google Shape;10077;p69"/>
              <p:cNvSpPr/>
              <p:nvPr/>
            </p:nvSpPr>
            <p:spPr>
              <a:xfrm>
                <a:off x="5037325" y="1290050"/>
                <a:ext cx="830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332" h="1183" extrusionOk="0">
                    <a:moveTo>
                      <a:pt x="1" y="0"/>
                    </a:moveTo>
                    <a:lnTo>
                      <a:pt x="331" y="11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8" name="Google Shape;10078;p69"/>
              <p:cNvSpPr/>
              <p:nvPr/>
            </p:nvSpPr>
            <p:spPr>
              <a:xfrm>
                <a:off x="5002775" y="1276025"/>
                <a:ext cx="7800" cy="2657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063" extrusionOk="0">
                    <a:moveTo>
                      <a:pt x="1" y="1"/>
                    </a:moveTo>
                    <a:lnTo>
                      <a:pt x="311" y="106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9" name="Google Shape;10079;p69"/>
              <p:cNvSpPr/>
              <p:nvPr/>
            </p:nvSpPr>
            <p:spPr>
              <a:xfrm>
                <a:off x="4967225" y="1266025"/>
                <a:ext cx="50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732" extrusionOk="0">
                    <a:moveTo>
                      <a:pt x="1" y="0"/>
                    </a:moveTo>
                    <a:lnTo>
                      <a:pt x="201" y="7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0" name="Google Shape;10080;p69"/>
              <p:cNvSpPr/>
              <p:nvPr/>
            </p:nvSpPr>
            <p:spPr>
              <a:xfrm>
                <a:off x="4929925" y="1258250"/>
                <a:ext cx="17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262" extrusionOk="0">
                    <a:moveTo>
                      <a:pt x="1" y="1"/>
                    </a:moveTo>
                    <a:lnTo>
                      <a:pt x="71" y="2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1" name="Google Shape;10081;p69"/>
              <p:cNvSpPr/>
              <p:nvPr/>
            </p:nvSpPr>
            <p:spPr>
              <a:xfrm>
                <a:off x="5099925" y="1332850"/>
                <a:ext cx="4275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592" extrusionOk="0">
                    <a:moveTo>
                      <a:pt x="0" y="1"/>
                    </a:moveTo>
                    <a:lnTo>
                      <a:pt x="170" y="5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2" name="Google Shape;10082;p69"/>
              <p:cNvSpPr/>
              <p:nvPr/>
            </p:nvSpPr>
            <p:spPr>
              <a:xfrm>
                <a:off x="5094400" y="1412725"/>
                <a:ext cx="680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71" extrusionOk="0">
                    <a:moveTo>
                      <a:pt x="1" y="0"/>
                    </a:moveTo>
                    <a:lnTo>
                      <a:pt x="271" y="2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3" name="Google Shape;10083;p69"/>
              <p:cNvSpPr/>
              <p:nvPr/>
            </p:nvSpPr>
            <p:spPr>
              <a:xfrm>
                <a:off x="5062375" y="1411475"/>
                <a:ext cx="1052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31" extrusionOk="0">
                    <a:moveTo>
                      <a:pt x="0" y="0"/>
                    </a:moveTo>
                    <a:lnTo>
                      <a:pt x="421" y="4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4" name="Google Shape;10084;p69"/>
              <p:cNvSpPr/>
              <p:nvPr/>
            </p:nvSpPr>
            <p:spPr>
              <a:xfrm>
                <a:off x="5030075" y="1411225"/>
                <a:ext cx="11775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81" extrusionOk="0">
                    <a:moveTo>
                      <a:pt x="0" y="0"/>
                    </a:moveTo>
                    <a:lnTo>
                      <a:pt x="471" y="4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5" name="Google Shape;10085;p69"/>
              <p:cNvSpPr/>
              <p:nvPr/>
            </p:nvSpPr>
            <p:spPr>
              <a:xfrm>
                <a:off x="4999025" y="1416975"/>
                <a:ext cx="1280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512" h="512" extrusionOk="0">
                    <a:moveTo>
                      <a:pt x="1" y="1"/>
                    </a:moveTo>
                    <a:lnTo>
                      <a:pt x="511" y="5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6" name="Google Shape;10086;p69"/>
              <p:cNvSpPr/>
              <p:nvPr/>
            </p:nvSpPr>
            <p:spPr>
              <a:xfrm>
                <a:off x="4968725" y="1426750"/>
                <a:ext cx="10300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11" extrusionOk="0">
                    <a:moveTo>
                      <a:pt x="1" y="0"/>
                    </a:moveTo>
                    <a:lnTo>
                      <a:pt x="411" y="4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7" name="Google Shape;10087;p69"/>
              <p:cNvSpPr/>
              <p:nvPr/>
            </p:nvSpPr>
            <p:spPr>
              <a:xfrm>
                <a:off x="4939450" y="1438500"/>
                <a:ext cx="9775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402" extrusionOk="0">
                    <a:moveTo>
                      <a:pt x="0" y="1"/>
                    </a:moveTo>
                    <a:lnTo>
                      <a:pt x="391" y="4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8" name="Google Shape;10088;p69"/>
              <p:cNvSpPr/>
              <p:nvPr/>
            </p:nvSpPr>
            <p:spPr>
              <a:xfrm>
                <a:off x="5040575" y="1360900"/>
                <a:ext cx="228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381" extrusionOk="0">
                    <a:moveTo>
                      <a:pt x="1" y="381"/>
                    </a:moveTo>
                    <a:lnTo>
                      <a:pt x="91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9" name="Google Shape;10089;p69"/>
              <p:cNvSpPr/>
              <p:nvPr/>
            </p:nvSpPr>
            <p:spPr>
              <a:xfrm>
                <a:off x="5005025" y="1346375"/>
                <a:ext cx="280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482" extrusionOk="0">
                    <a:moveTo>
                      <a:pt x="1" y="481"/>
                    </a:moveTo>
                    <a:lnTo>
                      <a:pt x="11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0" name="Google Shape;10090;p69"/>
              <p:cNvSpPr/>
              <p:nvPr/>
            </p:nvSpPr>
            <p:spPr>
              <a:xfrm>
                <a:off x="4972500" y="1329600"/>
                <a:ext cx="2555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432" extrusionOk="0">
                    <a:moveTo>
                      <a:pt x="0" y="431"/>
                    </a:moveTo>
                    <a:lnTo>
                      <a:pt x="10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1" name="Google Shape;10091;p69"/>
              <p:cNvSpPr/>
              <p:nvPr/>
            </p:nvSpPr>
            <p:spPr>
              <a:xfrm>
                <a:off x="4942200" y="1311325"/>
                <a:ext cx="17550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02" extrusionOk="0">
                    <a:moveTo>
                      <a:pt x="0" y="301"/>
                    </a:moveTo>
                    <a:lnTo>
                      <a:pt x="7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2" name="Google Shape;10092;p69"/>
              <p:cNvSpPr/>
              <p:nvPr/>
            </p:nvSpPr>
            <p:spPr>
              <a:xfrm>
                <a:off x="4912900" y="1291800"/>
                <a:ext cx="63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11" extrusionOk="0">
                    <a:moveTo>
                      <a:pt x="1" y="111"/>
                    </a:moveTo>
                    <a:lnTo>
                      <a:pt x="25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3" name="Google Shape;10093;p69"/>
              <p:cNvSpPr/>
              <p:nvPr/>
            </p:nvSpPr>
            <p:spPr>
              <a:xfrm>
                <a:off x="5077625" y="1374425"/>
                <a:ext cx="14050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241" extrusionOk="0">
                    <a:moveTo>
                      <a:pt x="1" y="240"/>
                    </a:moveTo>
                    <a:lnTo>
                      <a:pt x="56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4" name="Google Shape;10094;p69"/>
              <p:cNvSpPr/>
              <p:nvPr/>
            </p:nvSpPr>
            <p:spPr>
              <a:xfrm>
                <a:off x="5100675" y="1448525"/>
                <a:ext cx="4775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331" extrusionOk="0">
                    <a:moveTo>
                      <a:pt x="0" y="331"/>
                    </a:moveTo>
                    <a:lnTo>
                      <a:pt x="1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5" name="Google Shape;10095;p69"/>
              <p:cNvSpPr/>
              <p:nvPr/>
            </p:nvSpPr>
            <p:spPr>
              <a:xfrm>
                <a:off x="5069875" y="1453275"/>
                <a:ext cx="7525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522" extrusionOk="0">
                    <a:moveTo>
                      <a:pt x="1" y="521"/>
                    </a:moveTo>
                    <a:lnTo>
                      <a:pt x="3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6" name="Google Shape;10096;p69"/>
              <p:cNvSpPr/>
              <p:nvPr/>
            </p:nvSpPr>
            <p:spPr>
              <a:xfrm>
                <a:off x="5038825" y="1460275"/>
                <a:ext cx="830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332" h="592" extrusionOk="0">
                    <a:moveTo>
                      <a:pt x="1" y="592"/>
                    </a:moveTo>
                    <a:lnTo>
                      <a:pt x="33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7" name="Google Shape;10097;p69"/>
              <p:cNvSpPr/>
              <p:nvPr/>
            </p:nvSpPr>
            <p:spPr>
              <a:xfrm>
                <a:off x="5007300" y="1461800"/>
                <a:ext cx="9025" cy="16025"/>
              </a:xfrm>
              <a:custGeom>
                <a:avLst/>
                <a:gdLst/>
                <a:ahLst/>
                <a:cxnLst/>
                <a:rect l="l" t="t" r="r" b="b"/>
                <a:pathLst>
                  <a:path w="361" h="641" extrusionOk="0">
                    <a:moveTo>
                      <a:pt x="0" y="641"/>
                    </a:moveTo>
                    <a:lnTo>
                      <a:pt x="36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8" name="Google Shape;10098;p69"/>
              <p:cNvSpPr/>
              <p:nvPr/>
            </p:nvSpPr>
            <p:spPr>
              <a:xfrm>
                <a:off x="4975500" y="1463300"/>
                <a:ext cx="72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291" h="521" extrusionOk="0">
                    <a:moveTo>
                      <a:pt x="0" y="521"/>
                    </a:moveTo>
                    <a:lnTo>
                      <a:pt x="2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9" name="Google Shape;10099;p69"/>
              <p:cNvSpPr/>
              <p:nvPr/>
            </p:nvSpPr>
            <p:spPr>
              <a:xfrm>
                <a:off x="4944200" y="1460025"/>
                <a:ext cx="6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492" extrusionOk="0">
                    <a:moveTo>
                      <a:pt x="1" y="492"/>
                    </a:moveTo>
                    <a:lnTo>
                      <a:pt x="27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0" name="Google Shape;10100;p69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lnTo>
                      <a:pt x="10205" y="17545"/>
                    </a:lnTo>
                    <a:lnTo>
                      <a:pt x="9484" y="15331"/>
                    </a:lnTo>
                    <a:cubicBezTo>
                      <a:pt x="9394" y="15071"/>
                      <a:pt x="9324" y="14791"/>
                      <a:pt x="9293" y="14510"/>
                    </a:cubicBezTo>
                    <a:cubicBezTo>
                      <a:pt x="9283" y="14360"/>
                      <a:pt x="9273" y="14200"/>
                      <a:pt x="9293" y="14090"/>
                    </a:cubicBezTo>
                    <a:cubicBezTo>
                      <a:pt x="9344" y="13769"/>
                      <a:pt x="9344" y="13319"/>
                      <a:pt x="9113" y="12768"/>
                    </a:cubicBezTo>
                    <a:lnTo>
                      <a:pt x="8542" y="12918"/>
                    </a:lnTo>
                    <a:cubicBezTo>
                      <a:pt x="8552" y="12908"/>
                      <a:pt x="8663" y="12728"/>
                      <a:pt x="8713" y="12417"/>
                    </a:cubicBezTo>
                    <a:cubicBezTo>
                      <a:pt x="8763" y="12097"/>
                      <a:pt x="8763" y="11646"/>
                      <a:pt x="8522" y="11096"/>
                    </a:cubicBezTo>
                    <a:lnTo>
                      <a:pt x="7962" y="11246"/>
                    </a:lnTo>
                    <a:cubicBezTo>
                      <a:pt x="7962" y="11236"/>
                      <a:pt x="8072" y="11055"/>
                      <a:pt x="8122" y="10745"/>
                    </a:cubicBezTo>
                    <a:cubicBezTo>
                      <a:pt x="8172" y="10425"/>
                      <a:pt x="8162" y="9974"/>
                      <a:pt x="7922" y="9423"/>
                    </a:cubicBezTo>
                    <a:lnTo>
                      <a:pt x="7361" y="9583"/>
                    </a:lnTo>
                    <a:cubicBezTo>
                      <a:pt x="7371" y="9573"/>
                      <a:pt x="7391" y="9533"/>
                      <a:pt x="7421" y="9453"/>
                    </a:cubicBezTo>
                    <a:cubicBezTo>
                      <a:pt x="7461" y="9363"/>
                      <a:pt x="7501" y="9243"/>
                      <a:pt x="7521" y="9083"/>
                    </a:cubicBezTo>
                    <a:cubicBezTo>
                      <a:pt x="7531" y="9003"/>
                      <a:pt x="7541" y="8912"/>
                      <a:pt x="7531" y="8812"/>
                    </a:cubicBezTo>
                    <a:cubicBezTo>
                      <a:pt x="7531" y="8712"/>
                      <a:pt x="7521" y="8602"/>
                      <a:pt x="7491" y="8492"/>
                    </a:cubicBezTo>
                    <a:cubicBezTo>
                      <a:pt x="7471" y="8382"/>
                      <a:pt x="7431" y="8262"/>
                      <a:pt x="7381" y="8131"/>
                    </a:cubicBezTo>
                    <a:cubicBezTo>
                      <a:pt x="7331" y="8011"/>
                      <a:pt x="7271" y="7871"/>
                      <a:pt x="7191" y="7741"/>
                    </a:cubicBezTo>
                    <a:lnTo>
                      <a:pt x="6680" y="8011"/>
                    </a:lnTo>
                    <a:cubicBezTo>
                      <a:pt x="6680" y="8011"/>
                      <a:pt x="6700" y="7961"/>
                      <a:pt x="6710" y="7871"/>
                    </a:cubicBezTo>
                    <a:cubicBezTo>
                      <a:pt x="6720" y="7831"/>
                      <a:pt x="6730" y="7771"/>
                      <a:pt x="6740" y="7701"/>
                    </a:cubicBezTo>
                    <a:cubicBezTo>
                      <a:pt x="6740" y="7641"/>
                      <a:pt x="6740" y="7561"/>
                      <a:pt x="6730" y="7480"/>
                    </a:cubicBezTo>
                    <a:cubicBezTo>
                      <a:pt x="6730" y="7310"/>
                      <a:pt x="6690" y="7110"/>
                      <a:pt x="6600" y="6890"/>
                    </a:cubicBezTo>
                    <a:cubicBezTo>
                      <a:pt x="6520" y="6669"/>
                      <a:pt x="6379" y="6429"/>
                      <a:pt x="6179" y="6199"/>
                    </a:cubicBezTo>
                    <a:lnTo>
                      <a:pt x="5739" y="6579"/>
                    </a:lnTo>
                    <a:cubicBezTo>
                      <a:pt x="5739" y="6579"/>
                      <a:pt x="5749" y="6519"/>
                      <a:pt x="5749" y="6429"/>
                    </a:cubicBezTo>
                    <a:cubicBezTo>
                      <a:pt x="5749" y="6329"/>
                      <a:pt x="5739" y="6189"/>
                      <a:pt x="5708" y="6018"/>
                    </a:cubicBezTo>
                    <a:cubicBezTo>
                      <a:pt x="5638" y="5688"/>
                      <a:pt x="5448" y="5227"/>
                      <a:pt x="5007" y="4817"/>
                    </a:cubicBezTo>
                    <a:lnTo>
                      <a:pt x="4617" y="5257"/>
                    </a:lnTo>
                    <a:cubicBezTo>
                      <a:pt x="4617" y="5257"/>
                      <a:pt x="4617" y="5207"/>
                      <a:pt x="4607" y="5107"/>
                    </a:cubicBezTo>
                    <a:cubicBezTo>
                      <a:pt x="4597" y="5007"/>
                      <a:pt x="4577" y="4867"/>
                      <a:pt x="4527" y="4697"/>
                    </a:cubicBezTo>
                    <a:cubicBezTo>
                      <a:pt x="4427" y="4366"/>
                      <a:pt x="4196" y="3936"/>
                      <a:pt x="3756" y="3565"/>
                    </a:cubicBezTo>
                    <a:lnTo>
                      <a:pt x="3395" y="4026"/>
                    </a:lnTo>
                    <a:cubicBezTo>
                      <a:pt x="3395" y="4016"/>
                      <a:pt x="3385" y="3785"/>
                      <a:pt x="3275" y="3465"/>
                    </a:cubicBezTo>
                    <a:cubicBezTo>
                      <a:pt x="3155" y="3144"/>
                      <a:pt x="2925" y="2724"/>
                      <a:pt x="2484" y="2353"/>
                    </a:cubicBezTo>
                    <a:lnTo>
                      <a:pt x="2123" y="2814"/>
                    </a:lnTo>
                    <a:cubicBezTo>
                      <a:pt x="2123" y="2804"/>
                      <a:pt x="2113" y="2574"/>
                      <a:pt x="2013" y="2253"/>
                    </a:cubicBezTo>
                    <a:cubicBezTo>
                      <a:pt x="1903" y="192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1" name="Google Shape;10101;p69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cubicBezTo>
                      <a:pt x="1" y="1"/>
                      <a:pt x="732" y="2604"/>
                      <a:pt x="962" y="2864"/>
                    </a:cubicBezTo>
                    <a:cubicBezTo>
                      <a:pt x="1192" y="3114"/>
                      <a:pt x="1382" y="3235"/>
                      <a:pt x="1392" y="3235"/>
                    </a:cubicBezTo>
                    <a:lnTo>
                      <a:pt x="812" y="3325"/>
                    </a:lnTo>
                    <a:cubicBezTo>
                      <a:pt x="922" y="3895"/>
                      <a:pt x="1172" y="4296"/>
                      <a:pt x="1392" y="4566"/>
                    </a:cubicBezTo>
                    <a:cubicBezTo>
                      <a:pt x="1613" y="4817"/>
                      <a:pt x="1813" y="4937"/>
                      <a:pt x="1823" y="4947"/>
                    </a:cubicBezTo>
                    <a:lnTo>
                      <a:pt x="1242" y="5027"/>
                    </a:lnTo>
                    <a:cubicBezTo>
                      <a:pt x="1342" y="5598"/>
                      <a:pt x="1613" y="6008"/>
                      <a:pt x="1843" y="6259"/>
                    </a:cubicBezTo>
                    <a:cubicBezTo>
                      <a:pt x="1963" y="6389"/>
                      <a:pt x="2073" y="6479"/>
                      <a:pt x="2153" y="6539"/>
                    </a:cubicBezTo>
                    <a:cubicBezTo>
                      <a:pt x="2234" y="6589"/>
                      <a:pt x="2294" y="6619"/>
                      <a:pt x="2294" y="6619"/>
                    </a:cubicBezTo>
                    <a:lnTo>
                      <a:pt x="1713" y="6739"/>
                    </a:lnTo>
                    <a:cubicBezTo>
                      <a:pt x="1853" y="7320"/>
                      <a:pt x="2153" y="7711"/>
                      <a:pt x="2414" y="7941"/>
                    </a:cubicBezTo>
                    <a:cubicBezTo>
                      <a:pt x="2544" y="8051"/>
                      <a:pt x="2654" y="8131"/>
                      <a:pt x="2744" y="8171"/>
                    </a:cubicBezTo>
                    <a:cubicBezTo>
                      <a:pt x="2824" y="8222"/>
                      <a:pt x="2885" y="8242"/>
                      <a:pt x="2885" y="8242"/>
                    </a:cubicBezTo>
                    <a:lnTo>
                      <a:pt x="2334" y="8442"/>
                    </a:lnTo>
                    <a:cubicBezTo>
                      <a:pt x="2434" y="8732"/>
                      <a:pt x="2574" y="8963"/>
                      <a:pt x="2724" y="9143"/>
                    </a:cubicBezTo>
                    <a:cubicBezTo>
                      <a:pt x="2874" y="9323"/>
                      <a:pt x="3025" y="9463"/>
                      <a:pt x="3175" y="9553"/>
                    </a:cubicBezTo>
                    <a:cubicBezTo>
                      <a:pt x="3245" y="9593"/>
                      <a:pt x="3305" y="9634"/>
                      <a:pt x="3365" y="9664"/>
                    </a:cubicBezTo>
                    <a:cubicBezTo>
                      <a:pt x="3425" y="9694"/>
                      <a:pt x="3485" y="9714"/>
                      <a:pt x="3525" y="9724"/>
                    </a:cubicBezTo>
                    <a:cubicBezTo>
                      <a:pt x="3616" y="9754"/>
                      <a:pt x="3666" y="9764"/>
                      <a:pt x="3666" y="9764"/>
                    </a:cubicBezTo>
                    <a:lnTo>
                      <a:pt x="3175" y="10074"/>
                    </a:lnTo>
                    <a:cubicBezTo>
                      <a:pt x="3255" y="10214"/>
                      <a:pt x="3335" y="10334"/>
                      <a:pt x="3415" y="10445"/>
                    </a:cubicBezTo>
                    <a:cubicBezTo>
                      <a:pt x="3505" y="10545"/>
                      <a:pt x="3596" y="10635"/>
                      <a:pt x="3676" y="10715"/>
                    </a:cubicBezTo>
                    <a:cubicBezTo>
                      <a:pt x="3766" y="10785"/>
                      <a:pt x="3856" y="10855"/>
                      <a:pt x="3936" y="10905"/>
                    </a:cubicBezTo>
                    <a:cubicBezTo>
                      <a:pt x="4016" y="10955"/>
                      <a:pt x="4106" y="10995"/>
                      <a:pt x="4176" y="11025"/>
                    </a:cubicBezTo>
                    <a:cubicBezTo>
                      <a:pt x="4327" y="11086"/>
                      <a:pt x="4457" y="11116"/>
                      <a:pt x="4547" y="11126"/>
                    </a:cubicBezTo>
                    <a:cubicBezTo>
                      <a:pt x="4637" y="11136"/>
                      <a:pt x="4687" y="11136"/>
                      <a:pt x="4687" y="11136"/>
                    </a:cubicBezTo>
                    <a:lnTo>
                      <a:pt x="4276" y="11546"/>
                    </a:lnTo>
                    <a:cubicBezTo>
                      <a:pt x="4637" y="12027"/>
                      <a:pt x="5028" y="12257"/>
                      <a:pt x="5328" y="12377"/>
                    </a:cubicBezTo>
                    <a:cubicBezTo>
                      <a:pt x="5618" y="12477"/>
                      <a:pt x="5829" y="12477"/>
                      <a:pt x="5849" y="12477"/>
                    </a:cubicBezTo>
                    <a:lnTo>
                      <a:pt x="5438" y="12898"/>
                    </a:lnTo>
                    <a:cubicBezTo>
                      <a:pt x="5789" y="13369"/>
                      <a:pt x="6189" y="13599"/>
                      <a:pt x="6490" y="13709"/>
                    </a:cubicBezTo>
                    <a:cubicBezTo>
                      <a:pt x="6735" y="13802"/>
                      <a:pt x="6924" y="13810"/>
                      <a:pt x="6982" y="13810"/>
                    </a:cubicBezTo>
                    <a:cubicBezTo>
                      <a:pt x="6992" y="13810"/>
                      <a:pt x="6999" y="13809"/>
                      <a:pt x="7000" y="13809"/>
                    </a:cubicBezTo>
                    <a:lnTo>
                      <a:pt x="7000" y="13809"/>
                    </a:lnTo>
                    <a:lnTo>
                      <a:pt x="6600" y="14230"/>
                    </a:lnTo>
                    <a:cubicBezTo>
                      <a:pt x="6960" y="14701"/>
                      <a:pt x="7351" y="14931"/>
                      <a:pt x="7661" y="15041"/>
                    </a:cubicBezTo>
                    <a:cubicBezTo>
                      <a:pt x="7771" y="15081"/>
                      <a:pt x="7902" y="15161"/>
                      <a:pt x="8022" y="15251"/>
                    </a:cubicBezTo>
                    <a:cubicBezTo>
                      <a:pt x="8252" y="15422"/>
                      <a:pt x="8462" y="15612"/>
                      <a:pt x="8643" y="15822"/>
                    </a:cubicBezTo>
                    <a:lnTo>
                      <a:pt x="10205" y="17545"/>
                    </a:lnTo>
                    <a:lnTo>
                      <a:pt x="10205" y="175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2" name="Google Shape;10102;p69"/>
              <p:cNvSpPr/>
              <p:nvPr/>
            </p:nvSpPr>
            <p:spPr>
              <a:xfrm>
                <a:off x="5004525" y="1100625"/>
                <a:ext cx="21825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58" extrusionOk="0">
                    <a:moveTo>
                      <a:pt x="84" y="0"/>
                    </a:moveTo>
                    <a:cubicBezTo>
                      <a:pt x="51" y="0"/>
                      <a:pt x="19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22" y="357"/>
                      <a:pt x="852" y="337"/>
                      <a:pt x="862" y="297"/>
                    </a:cubicBezTo>
                    <a:cubicBezTo>
                      <a:pt x="872" y="257"/>
                      <a:pt x="85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3" name="Google Shape;10103;p69"/>
              <p:cNvSpPr/>
              <p:nvPr/>
            </p:nvSpPr>
            <p:spPr>
              <a:xfrm>
                <a:off x="4958725" y="977000"/>
                <a:ext cx="259875" cy="442750"/>
              </a:xfrm>
              <a:custGeom>
                <a:avLst/>
                <a:gdLst/>
                <a:ahLst/>
                <a:cxnLst/>
                <a:rect l="l" t="t" r="r" b="b"/>
                <a:pathLst>
                  <a:path w="10395" h="17710" extrusionOk="0">
                    <a:moveTo>
                      <a:pt x="511" y="626"/>
                    </a:moveTo>
                    <a:lnTo>
                      <a:pt x="511" y="626"/>
                    </a:lnTo>
                    <a:cubicBezTo>
                      <a:pt x="1202" y="1347"/>
                      <a:pt x="1973" y="2178"/>
                      <a:pt x="2033" y="2368"/>
                    </a:cubicBezTo>
                    <a:cubicBezTo>
                      <a:pt x="2133" y="2679"/>
                      <a:pt x="2133" y="2899"/>
                      <a:pt x="2133" y="2899"/>
                    </a:cubicBezTo>
                    <a:cubicBezTo>
                      <a:pt x="2133" y="2939"/>
                      <a:pt x="2163" y="2969"/>
                      <a:pt x="2193" y="2979"/>
                    </a:cubicBezTo>
                    <a:cubicBezTo>
                      <a:pt x="2201" y="2982"/>
                      <a:pt x="2209" y="2983"/>
                      <a:pt x="2217" y="2983"/>
                    </a:cubicBezTo>
                    <a:cubicBezTo>
                      <a:pt x="2242" y="2983"/>
                      <a:pt x="2269" y="2972"/>
                      <a:pt x="2284" y="2949"/>
                    </a:cubicBezTo>
                    <a:lnTo>
                      <a:pt x="2594" y="2559"/>
                    </a:lnTo>
                    <a:cubicBezTo>
                      <a:pt x="2995" y="2919"/>
                      <a:pt x="3195" y="3310"/>
                      <a:pt x="3295" y="3580"/>
                    </a:cubicBezTo>
                    <a:cubicBezTo>
                      <a:pt x="3395" y="3870"/>
                      <a:pt x="3405" y="4081"/>
                      <a:pt x="3405" y="4121"/>
                    </a:cubicBezTo>
                    <a:cubicBezTo>
                      <a:pt x="3415" y="4151"/>
                      <a:pt x="3435" y="4181"/>
                      <a:pt x="3465" y="4191"/>
                    </a:cubicBezTo>
                    <a:cubicBezTo>
                      <a:pt x="3476" y="4193"/>
                      <a:pt x="3486" y="4195"/>
                      <a:pt x="3495" y="4195"/>
                    </a:cubicBezTo>
                    <a:cubicBezTo>
                      <a:pt x="3521" y="4195"/>
                      <a:pt x="3541" y="4185"/>
                      <a:pt x="3555" y="4171"/>
                    </a:cubicBezTo>
                    <a:lnTo>
                      <a:pt x="3866" y="3770"/>
                    </a:lnTo>
                    <a:cubicBezTo>
                      <a:pt x="4276" y="4131"/>
                      <a:pt x="4467" y="4531"/>
                      <a:pt x="4547" y="4812"/>
                    </a:cubicBezTo>
                    <a:cubicBezTo>
                      <a:pt x="4597" y="4972"/>
                      <a:pt x="4617" y="5112"/>
                      <a:pt x="4627" y="5202"/>
                    </a:cubicBezTo>
                    <a:cubicBezTo>
                      <a:pt x="4637" y="5282"/>
                      <a:pt x="4637" y="5342"/>
                      <a:pt x="4637" y="5342"/>
                    </a:cubicBezTo>
                    <a:cubicBezTo>
                      <a:pt x="4637" y="5372"/>
                      <a:pt x="4657" y="5412"/>
                      <a:pt x="4687" y="5423"/>
                    </a:cubicBezTo>
                    <a:cubicBezTo>
                      <a:pt x="4698" y="5426"/>
                      <a:pt x="4710" y="5428"/>
                      <a:pt x="4722" y="5428"/>
                    </a:cubicBezTo>
                    <a:cubicBezTo>
                      <a:pt x="4744" y="5428"/>
                      <a:pt x="4764" y="5422"/>
                      <a:pt x="4777" y="5402"/>
                    </a:cubicBezTo>
                    <a:lnTo>
                      <a:pt x="5107" y="5022"/>
                    </a:lnTo>
                    <a:cubicBezTo>
                      <a:pt x="5528" y="5443"/>
                      <a:pt x="5678" y="5893"/>
                      <a:pt x="5728" y="6123"/>
                    </a:cubicBezTo>
                    <a:cubicBezTo>
                      <a:pt x="5758" y="6294"/>
                      <a:pt x="5768" y="6424"/>
                      <a:pt x="5768" y="6504"/>
                    </a:cubicBezTo>
                    <a:cubicBezTo>
                      <a:pt x="5768" y="6594"/>
                      <a:pt x="5758" y="6644"/>
                      <a:pt x="5758" y="6644"/>
                    </a:cubicBezTo>
                    <a:cubicBezTo>
                      <a:pt x="5748" y="6684"/>
                      <a:pt x="5768" y="6714"/>
                      <a:pt x="5798" y="6734"/>
                    </a:cubicBezTo>
                    <a:cubicBezTo>
                      <a:pt x="5810" y="6742"/>
                      <a:pt x="5823" y="6745"/>
                      <a:pt x="5836" y="6745"/>
                    </a:cubicBezTo>
                    <a:cubicBezTo>
                      <a:pt x="5856" y="6745"/>
                      <a:pt x="5876" y="6737"/>
                      <a:pt x="5889" y="6724"/>
                    </a:cubicBezTo>
                    <a:lnTo>
                      <a:pt x="6269" y="6404"/>
                    </a:lnTo>
                    <a:cubicBezTo>
                      <a:pt x="6419" y="6584"/>
                      <a:pt x="6539" y="6784"/>
                      <a:pt x="6620" y="7005"/>
                    </a:cubicBezTo>
                    <a:cubicBezTo>
                      <a:pt x="6700" y="7195"/>
                      <a:pt x="6740" y="7395"/>
                      <a:pt x="6750" y="7565"/>
                    </a:cubicBezTo>
                    <a:cubicBezTo>
                      <a:pt x="6760" y="7646"/>
                      <a:pt x="6760" y="7726"/>
                      <a:pt x="6750" y="7786"/>
                    </a:cubicBezTo>
                    <a:cubicBezTo>
                      <a:pt x="6750" y="7846"/>
                      <a:pt x="6740" y="7896"/>
                      <a:pt x="6730" y="7946"/>
                    </a:cubicBezTo>
                    <a:cubicBezTo>
                      <a:pt x="6720" y="8026"/>
                      <a:pt x="6700" y="8066"/>
                      <a:pt x="6700" y="8066"/>
                    </a:cubicBezTo>
                    <a:cubicBezTo>
                      <a:pt x="6690" y="8106"/>
                      <a:pt x="6700" y="8136"/>
                      <a:pt x="6720" y="8166"/>
                    </a:cubicBezTo>
                    <a:cubicBezTo>
                      <a:pt x="6737" y="8178"/>
                      <a:pt x="6755" y="8183"/>
                      <a:pt x="6775" y="8183"/>
                    </a:cubicBezTo>
                    <a:cubicBezTo>
                      <a:pt x="6788" y="8183"/>
                      <a:pt x="6803" y="8180"/>
                      <a:pt x="6820" y="8176"/>
                    </a:cubicBezTo>
                    <a:lnTo>
                      <a:pt x="7260" y="7936"/>
                    </a:lnTo>
                    <a:cubicBezTo>
                      <a:pt x="7321" y="8056"/>
                      <a:pt x="7371" y="8156"/>
                      <a:pt x="7411" y="8246"/>
                    </a:cubicBezTo>
                    <a:cubicBezTo>
                      <a:pt x="7451" y="8357"/>
                      <a:pt x="7491" y="8477"/>
                      <a:pt x="7511" y="8597"/>
                    </a:cubicBezTo>
                    <a:cubicBezTo>
                      <a:pt x="7531" y="8697"/>
                      <a:pt x="7541" y="8797"/>
                      <a:pt x="7551" y="8897"/>
                    </a:cubicBezTo>
                    <a:cubicBezTo>
                      <a:pt x="7551" y="8997"/>
                      <a:pt x="7541" y="9078"/>
                      <a:pt x="7531" y="9158"/>
                    </a:cubicBezTo>
                    <a:cubicBezTo>
                      <a:pt x="7521" y="9278"/>
                      <a:pt x="7491" y="9388"/>
                      <a:pt x="7441" y="9508"/>
                    </a:cubicBezTo>
                    <a:cubicBezTo>
                      <a:pt x="7421" y="9578"/>
                      <a:pt x="7391" y="9618"/>
                      <a:pt x="7391" y="9628"/>
                    </a:cubicBezTo>
                    <a:cubicBezTo>
                      <a:pt x="7371" y="9658"/>
                      <a:pt x="7381" y="9698"/>
                      <a:pt x="7401" y="9719"/>
                    </a:cubicBezTo>
                    <a:cubicBezTo>
                      <a:pt x="7416" y="9741"/>
                      <a:pt x="7436" y="9752"/>
                      <a:pt x="7458" y="9752"/>
                    </a:cubicBezTo>
                    <a:cubicBezTo>
                      <a:pt x="7466" y="9752"/>
                      <a:pt x="7473" y="9751"/>
                      <a:pt x="7481" y="9749"/>
                    </a:cubicBezTo>
                    <a:lnTo>
                      <a:pt x="7982" y="9608"/>
                    </a:lnTo>
                    <a:cubicBezTo>
                      <a:pt x="8192" y="10129"/>
                      <a:pt x="8182" y="10550"/>
                      <a:pt x="8142" y="10820"/>
                    </a:cubicBezTo>
                    <a:cubicBezTo>
                      <a:pt x="8092" y="11080"/>
                      <a:pt x="8012" y="11251"/>
                      <a:pt x="7992" y="11291"/>
                    </a:cubicBezTo>
                    <a:cubicBezTo>
                      <a:pt x="7971" y="11321"/>
                      <a:pt x="7971" y="11361"/>
                      <a:pt x="7992" y="11381"/>
                    </a:cubicBezTo>
                    <a:cubicBezTo>
                      <a:pt x="8007" y="11403"/>
                      <a:pt x="8033" y="11415"/>
                      <a:pt x="8058" y="11415"/>
                    </a:cubicBezTo>
                    <a:cubicBezTo>
                      <a:pt x="8066" y="11415"/>
                      <a:pt x="8074" y="11413"/>
                      <a:pt x="8082" y="11411"/>
                    </a:cubicBezTo>
                    <a:lnTo>
                      <a:pt x="8572" y="11281"/>
                    </a:lnTo>
                    <a:cubicBezTo>
                      <a:pt x="8783" y="11801"/>
                      <a:pt x="8773" y="12222"/>
                      <a:pt x="8733" y="12492"/>
                    </a:cubicBezTo>
                    <a:cubicBezTo>
                      <a:pt x="8682" y="12743"/>
                      <a:pt x="8612" y="12903"/>
                      <a:pt x="8572" y="12963"/>
                    </a:cubicBezTo>
                    <a:cubicBezTo>
                      <a:pt x="8562" y="12993"/>
                      <a:pt x="8562" y="13023"/>
                      <a:pt x="8582" y="13053"/>
                    </a:cubicBezTo>
                    <a:cubicBezTo>
                      <a:pt x="8599" y="13070"/>
                      <a:pt x="8622" y="13086"/>
                      <a:pt x="8651" y="13086"/>
                    </a:cubicBezTo>
                    <a:cubicBezTo>
                      <a:pt x="8658" y="13086"/>
                      <a:pt x="8665" y="13085"/>
                      <a:pt x="8672" y="13083"/>
                    </a:cubicBezTo>
                    <a:lnTo>
                      <a:pt x="9163" y="12953"/>
                    </a:lnTo>
                    <a:cubicBezTo>
                      <a:pt x="9363" y="13464"/>
                      <a:pt x="9353" y="13894"/>
                      <a:pt x="9313" y="14155"/>
                    </a:cubicBezTo>
                    <a:cubicBezTo>
                      <a:pt x="9293" y="14265"/>
                      <a:pt x="9293" y="14415"/>
                      <a:pt x="9313" y="14605"/>
                    </a:cubicBezTo>
                    <a:cubicBezTo>
                      <a:pt x="9343" y="14876"/>
                      <a:pt x="9403" y="15156"/>
                      <a:pt x="9504" y="15447"/>
                    </a:cubicBezTo>
                    <a:lnTo>
                      <a:pt x="9974" y="16899"/>
                    </a:lnTo>
                    <a:lnTo>
                      <a:pt x="511" y="626"/>
                    </a:lnTo>
                    <a:close/>
                    <a:moveTo>
                      <a:pt x="99" y="1"/>
                    </a:moveTo>
                    <a:cubicBezTo>
                      <a:pt x="81" y="1"/>
                      <a:pt x="64" y="6"/>
                      <a:pt x="50" y="15"/>
                    </a:cubicBezTo>
                    <a:cubicBezTo>
                      <a:pt x="10" y="45"/>
                      <a:pt x="0" y="95"/>
                      <a:pt x="20" y="125"/>
                    </a:cubicBezTo>
                    <a:lnTo>
                      <a:pt x="10235" y="17670"/>
                    </a:lnTo>
                    <a:cubicBezTo>
                      <a:pt x="10255" y="17690"/>
                      <a:pt x="10275" y="17710"/>
                      <a:pt x="10305" y="17710"/>
                    </a:cubicBezTo>
                    <a:cubicBezTo>
                      <a:pt x="10315" y="17710"/>
                      <a:pt x="10335" y="17710"/>
                      <a:pt x="10345" y="17700"/>
                    </a:cubicBezTo>
                    <a:cubicBezTo>
                      <a:pt x="10385" y="17680"/>
                      <a:pt x="10395" y="17640"/>
                      <a:pt x="10385" y="17600"/>
                    </a:cubicBezTo>
                    <a:lnTo>
                      <a:pt x="9664" y="15396"/>
                    </a:lnTo>
                    <a:cubicBezTo>
                      <a:pt x="9574" y="15116"/>
                      <a:pt x="9514" y="14846"/>
                      <a:pt x="9484" y="14595"/>
                    </a:cubicBezTo>
                    <a:cubicBezTo>
                      <a:pt x="9464" y="14415"/>
                      <a:pt x="9464" y="14275"/>
                      <a:pt x="9474" y="14185"/>
                    </a:cubicBezTo>
                    <a:cubicBezTo>
                      <a:pt x="9524" y="13884"/>
                      <a:pt x="9534" y="13404"/>
                      <a:pt x="9293" y="12823"/>
                    </a:cubicBezTo>
                    <a:cubicBezTo>
                      <a:pt x="9277" y="12790"/>
                      <a:pt x="9246" y="12770"/>
                      <a:pt x="9214" y="12770"/>
                    </a:cubicBezTo>
                    <a:cubicBezTo>
                      <a:pt x="9207" y="12770"/>
                      <a:pt x="9200" y="12771"/>
                      <a:pt x="9193" y="12773"/>
                    </a:cubicBezTo>
                    <a:lnTo>
                      <a:pt x="8793" y="12873"/>
                    </a:lnTo>
                    <a:cubicBezTo>
                      <a:pt x="8833" y="12783"/>
                      <a:pt x="8873" y="12663"/>
                      <a:pt x="8893" y="12512"/>
                    </a:cubicBezTo>
                    <a:cubicBezTo>
                      <a:pt x="8943" y="12212"/>
                      <a:pt x="8953" y="11731"/>
                      <a:pt x="8703" y="11151"/>
                    </a:cubicBezTo>
                    <a:cubicBezTo>
                      <a:pt x="8686" y="11117"/>
                      <a:pt x="8656" y="11098"/>
                      <a:pt x="8623" y="11098"/>
                    </a:cubicBezTo>
                    <a:cubicBezTo>
                      <a:pt x="8616" y="11098"/>
                      <a:pt x="8609" y="11099"/>
                      <a:pt x="8602" y="11100"/>
                    </a:cubicBezTo>
                    <a:lnTo>
                      <a:pt x="8212" y="11211"/>
                    </a:lnTo>
                    <a:cubicBezTo>
                      <a:pt x="8242" y="11120"/>
                      <a:pt x="8282" y="10990"/>
                      <a:pt x="8302" y="10850"/>
                    </a:cubicBezTo>
                    <a:cubicBezTo>
                      <a:pt x="8352" y="10540"/>
                      <a:pt x="8352" y="10059"/>
                      <a:pt x="8102" y="9478"/>
                    </a:cubicBezTo>
                    <a:cubicBezTo>
                      <a:pt x="8085" y="9445"/>
                      <a:pt x="8055" y="9426"/>
                      <a:pt x="8022" y="9426"/>
                    </a:cubicBezTo>
                    <a:cubicBezTo>
                      <a:pt x="8015" y="9426"/>
                      <a:pt x="8008" y="9426"/>
                      <a:pt x="8002" y="9428"/>
                    </a:cubicBezTo>
                    <a:lnTo>
                      <a:pt x="7611" y="9538"/>
                    </a:lnTo>
                    <a:cubicBezTo>
                      <a:pt x="7661" y="9418"/>
                      <a:pt x="7681" y="9298"/>
                      <a:pt x="7701" y="9178"/>
                    </a:cubicBezTo>
                    <a:cubicBezTo>
                      <a:pt x="7711" y="9088"/>
                      <a:pt x="7721" y="8997"/>
                      <a:pt x="7711" y="8897"/>
                    </a:cubicBezTo>
                    <a:cubicBezTo>
                      <a:pt x="7711" y="8787"/>
                      <a:pt x="7701" y="8677"/>
                      <a:pt x="7681" y="8557"/>
                    </a:cubicBezTo>
                    <a:cubicBezTo>
                      <a:pt x="7651" y="8427"/>
                      <a:pt x="7611" y="8307"/>
                      <a:pt x="7561" y="8186"/>
                    </a:cubicBezTo>
                    <a:cubicBezTo>
                      <a:pt x="7521" y="8076"/>
                      <a:pt x="7451" y="7926"/>
                      <a:pt x="7361" y="7786"/>
                    </a:cubicBezTo>
                    <a:cubicBezTo>
                      <a:pt x="7341" y="7759"/>
                      <a:pt x="7316" y="7746"/>
                      <a:pt x="7290" y="7746"/>
                    </a:cubicBezTo>
                    <a:cubicBezTo>
                      <a:pt x="7277" y="7746"/>
                      <a:pt x="7264" y="7749"/>
                      <a:pt x="7250" y="7756"/>
                    </a:cubicBezTo>
                    <a:lnTo>
                      <a:pt x="6900" y="7936"/>
                    </a:lnTo>
                    <a:cubicBezTo>
                      <a:pt x="6910" y="7896"/>
                      <a:pt x="6910" y="7846"/>
                      <a:pt x="6920" y="7796"/>
                    </a:cubicBezTo>
                    <a:cubicBezTo>
                      <a:pt x="6920" y="7726"/>
                      <a:pt x="6920" y="7646"/>
                      <a:pt x="6920" y="7555"/>
                    </a:cubicBezTo>
                    <a:cubicBezTo>
                      <a:pt x="6910" y="7365"/>
                      <a:pt x="6860" y="7155"/>
                      <a:pt x="6780" y="6945"/>
                    </a:cubicBezTo>
                    <a:cubicBezTo>
                      <a:pt x="6680" y="6684"/>
                      <a:pt x="6529" y="6444"/>
                      <a:pt x="6349" y="6234"/>
                    </a:cubicBezTo>
                    <a:cubicBezTo>
                      <a:pt x="6333" y="6212"/>
                      <a:pt x="6308" y="6202"/>
                      <a:pt x="6284" y="6202"/>
                    </a:cubicBezTo>
                    <a:cubicBezTo>
                      <a:pt x="6263" y="6202"/>
                      <a:pt x="6243" y="6210"/>
                      <a:pt x="6229" y="6224"/>
                    </a:cubicBezTo>
                    <a:lnTo>
                      <a:pt x="5929" y="6474"/>
                    </a:lnTo>
                    <a:cubicBezTo>
                      <a:pt x="5929" y="6384"/>
                      <a:pt x="5929" y="6254"/>
                      <a:pt x="5889" y="6083"/>
                    </a:cubicBezTo>
                    <a:cubicBezTo>
                      <a:pt x="5839" y="5823"/>
                      <a:pt x="5668" y="5312"/>
                      <a:pt x="5168" y="4842"/>
                    </a:cubicBezTo>
                    <a:cubicBezTo>
                      <a:pt x="5148" y="4832"/>
                      <a:pt x="5128" y="4822"/>
                      <a:pt x="5107" y="4822"/>
                    </a:cubicBezTo>
                    <a:cubicBezTo>
                      <a:pt x="5077" y="4822"/>
                      <a:pt x="5057" y="4832"/>
                      <a:pt x="5047" y="4852"/>
                    </a:cubicBezTo>
                    <a:lnTo>
                      <a:pt x="4787" y="5142"/>
                    </a:lnTo>
                    <a:cubicBezTo>
                      <a:pt x="4777" y="5042"/>
                      <a:pt x="4757" y="4912"/>
                      <a:pt x="4707" y="4762"/>
                    </a:cubicBezTo>
                    <a:cubicBezTo>
                      <a:pt x="4607" y="4451"/>
                      <a:pt x="4396" y="3991"/>
                      <a:pt x="3906" y="3580"/>
                    </a:cubicBezTo>
                    <a:cubicBezTo>
                      <a:pt x="3886" y="3570"/>
                      <a:pt x="3866" y="3560"/>
                      <a:pt x="3846" y="3560"/>
                    </a:cubicBezTo>
                    <a:cubicBezTo>
                      <a:pt x="3816" y="3570"/>
                      <a:pt x="3796" y="3580"/>
                      <a:pt x="3786" y="3590"/>
                    </a:cubicBezTo>
                    <a:lnTo>
                      <a:pt x="3555" y="3900"/>
                    </a:lnTo>
                    <a:cubicBezTo>
                      <a:pt x="3535" y="3800"/>
                      <a:pt x="3505" y="3670"/>
                      <a:pt x="3455" y="3530"/>
                    </a:cubicBezTo>
                    <a:cubicBezTo>
                      <a:pt x="3345" y="3219"/>
                      <a:pt x="3115" y="2779"/>
                      <a:pt x="2634" y="2368"/>
                    </a:cubicBezTo>
                    <a:cubicBezTo>
                      <a:pt x="2624" y="2358"/>
                      <a:pt x="2594" y="2348"/>
                      <a:pt x="2574" y="2348"/>
                    </a:cubicBezTo>
                    <a:cubicBezTo>
                      <a:pt x="2554" y="2358"/>
                      <a:pt x="2534" y="2368"/>
                      <a:pt x="2514" y="2388"/>
                    </a:cubicBezTo>
                    <a:lnTo>
                      <a:pt x="2284" y="2689"/>
                    </a:lnTo>
                    <a:cubicBezTo>
                      <a:pt x="2263" y="2589"/>
                      <a:pt x="2233" y="2458"/>
                      <a:pt x="2183" y="2308"/>
                    </a:cubicBezTo>
                    <a:cubicBezTo>
                      <a:pt x="2073" y="1968"/>
                      <a:pt x="351" y="225"/>
                      <a:pt x="161" y="25"/>
                    </a:cubicBezTo>
                    <a:cubicBezTo>
                      <a:pt x="144" y="8"/>
                      <a:pt x="121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4" name="Google Shape;10104;p69"/>
              <p:cNvSpPr/>
              <p:nvPr/>
            </p:nvSpPr>
            <p:spPr>
              <a:xfrm>
                <a:off x="5214325" y="976100"/>
                <a:ext cx="70625" cy="443650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7746" extrusionOk="0">
                    <a:moveTo>
                      <a:pt x="1322" y="752"/>
                    </a:moveTo>
                    <a:cubicBezTo>
                      <a:pt x="1463" y="1573"/>
                      <a:pt x="1593" y="2504"/>
                      <a:pt x="1553" y="2655"/>
                    </a:cubicBezTo>
                    <a:cubicBezTo>
                      <a:pt x="1473" y="2925"/>
                      <a:pt x="1373" y="3095"/>
                      <a:pt x="1373" y="3095"/>
                    </a:cubicBezTo>
                    <a:cubicBezTo>
                      <a:pt x="1353" y="3125"/>
                      <a:pt x="1353" y="3165"/>
                      <a:pt x="1373" y="3185"/>
                    </a:cubicBezTo>
                    <a:cubicBezTo>
                      <a:pt x="1388" y="3208"/>
                      <a:pt x="1414" y="3219"/>
                      <a:pt x="1439" y="3219"/>
                    </a:cubicBezTo>
                    <a:cubicBezTo>
                      <a:pt x="1447" y="3219"/>
                      <a:pt x="1455" y="3218"/>
                      <a:pt x="1463" y="3215"/>
                    </a:cubicBezTo>
                    <a:lnTo>
                      <a:pt x="1873" y="3085"/>
                    </a:lnTo>
                    <a:lnTo>
                      <a:pt x="1873" y="3085"/>
                    </a:lnTo>
                    <a:cubicBezTo>
                      <a:pt x="1973" y="3536"/>
                      <a:pt x="1933" y="3906"/>
                      <a:pt x="1863" y="4147"/>
                    </a:cubicBezTo>
                    <a:cubicBezTo>
                      <a:pt x="1793" y="4417"/>
                      <a:pt x="1693" y="4587"/>
                      <a:pt x="1693" y="4587"/>
                    </a:cubicBezTo>
                    <a:cubicBezTo>
                      <a:pt x="1673" y="4617"/>
                      <a:pt x="1673" y="4657"/>
                      <a:pt x="1693" y="4677"/>
                    </a:cubicBezTo>
                    <a:cubicBezTo>
                      <a:pt x="1708" y="4700"/>
                      <a:pt x="1734" y="4711"/>
                      <a:pt x="1763" y="4711"/>
                    </a:cubicBezTo>
                    <a:cubicBezTo>
                      <a:pt x="1773" y="4711"/>
                      <a:pt x="1783" y="4710"/>
                      <a:pt x="1793" y="4707"/>
                    </a:cubicBezTo>
                    <a:lnTo>
                      <a:pt x="2194" y="4577"/>
                    </a:lnTo>
                    <a:lnTo>
                      <a:pt x="2194" y="4577"/>
                    </a:lnTo>
                    <a:cubicBezTo>
                      <a:pt x="2304" y="5028"/>
                      <a:pt x="2244" y="5398"/>
                      <a:pt x="2174" y="5639"/>
                    </a:cubicBezTo>
                    <a:cubicBezTo>
                      <a:pt x="2134" y="5779"/>
                      <a:pt x="2074" y="5889"/>
                      <a:pt x="2044" y="5959"/>
                    </a:cubicBezTo>
                    <a:cubicBezTo>
                      <a:pt x="2003" y="6019"/>
                      <a:pt x="1983" y="6059"/>
                      <a:pt x="1973" y="6059"/>
                    </a:cubicBezTo>
                    <a:cubicBezTo>
                      <a:pt x="1953" y="6089"/>
                      <a:pt x="1953" y="6129"/>
                      <a:pt x="1973" y="6159"/>
                    </a:cubicBezTo>
                    <a:cubicBezTo>
                      <a:pt x="1988" y="6182"/>
                      <a:pt x="2015" y="6193"/>
                      <a:pt x="2040" y="6193"/>
                    </a:cubicBezTo>
                    <a:cubicBezTo>
                      <a:pt x="2048" y="6193"/>
                      <a:pt x="2056" y="6192"/>
                      <a:pt x="2064" y="6190"/>
                    </a:cubicBezTo>
                    <a:lnTo>
                      <a:pt x="2474" y="6089"/>
                    </a:lnTo>
                    <a:lnTo>
                      <a:pt x="2474" y="6089"/>
                    </a:lnTo>
                    <a:cubicBezTo>
                      <a:pt x="2564" y="6580"/>
                      <a:pt x="2454" y="6971"/>
                      <a:pt x="2384" y="7151"/>
                    </a:cubicBezTo>
                    <a:cubicBezTo>
                      <a:pt x="2324" y="7301"/>
                      <a:pt x="2264" y="7391"/>
                      <a:pt x="2224" y="7451"/>
                    </a:cubicBezTo>
                    <a:cubicBezTo>
                      <a:pt x="2184" y="7511"/>
                      <a:pt x="2154" y="7541"/>
                      <a:pt x="2144" y="7541"/>
                    </a:cubicBezTo>
                    <a:cubicBezTo>
                      <a:pt x="2124" y="7571"/>
                      <a:pt x="2114" y="7612"/>
                      <a:pt x="2134" y="7642"/>
                    </a:cubicBezTo>
                    <a:cubicBezTo>
                      <a:pt x="2150" y="7666"/>
                      <a:pt x="2173" y="7684"/>
                      <a:pt x="2198" y="7684"/>
                    </a:cubicBezTo>
                    <a:cubicBezTo>
                      <a:pt x="2203" y="7684"/>
                      <a:pt x="2208" y="7683"/>
                      <a:pt x="2214" y="7682"/>
                    </a:cubicBezTo>
                    <a:lnTo>
                      <a:pt x="2634" y="7642"/>
                    </a:lnTo>
                    <a:lnTo>
                      <a:pt x="2634" y="7642"/>
                    </a:lnTo>
                    <a:cubicBezTo>
                      <a:pt x="2654" y="7842"/>
                      <a:pt x="2634" y="8032"/>
                      <a:pt x="2594" y="8232"/>
                    </a:cubicBezTo>
                    <a:cubicBezTo>
                      <a:pt x="2554" y="8403"/>
                      <a:pt x="2494" y="8563"/>
                      <a:pt x="2414" y="8693"/>
                    </a:cubicBezTo>
                    <a:cubicBezTo>
                      <a:pt x="2384" y="8753"/>
                      <a:pt x="2344" y="8803"/>
                      <a:pt x="2314" y="8843"/>
                    </a:cubicBezTo>
                    <a:cubicBezTo>
                      <a:pt x="2274" y="8893"/>
                      <a:pt x="2244" y="8923"/>
                      <a:pt x="2224" y="8953"/>
                    </a:cubicBezTo>
                    <a:cubicBezTo>
                      <a:pt x="2174" y="9003"/>
                      <a:pt x="2134" y="9023"/>
                      <a:pt x="2134" y="9023"/>
                    </a:cubicBezTo>
                    <a:cubicBezTo>
                      <a:pt x="2104" y="9044"/>
                      <a:pt x="2094" y="9084"/>
                      <a:pt x="2104" y="9114"/>
                    </a:cubicBezTo>
                    <a:cubicBezTo>
                      <a:pt x="2114" y="9144"/>
                      <a:pt x="2144" y="9174"/>
                      <a:pt x="2174" y="9174"/>
                    </a:cubicBezTo>
                    <a:lnTo>
                      <a:pt x="2594" y="9224"/>
                    </a:lnTo>
                    <a:cubicBezTo>
                      <a:pt x="2584" y="9324"/>
                      <a:pt x="2574" y="9424"/>
                      <a:pt x="2554" y="9504"/>
                    </a:cubicBezTo>
                    <a:cubicBezTo>
                      <a:pt x="2534" y="9604"/>
                      <a:pt x="2504" y="9704"/>
                      <a:pt x="2464" y="9805"/>
                    </a:cubicBezTo>
                    <a:cubicBezTo>
                      <a:pt x="2424" y="9885"/>
                      <a:pt x="2384" y="9965"/>
                      <a:pt x="2344" y="10035"/>
                    </a:cubicBezTo>
                    <a:cubicBezTo>
                      <a:pt x="2294" y="10105"/>
                      <a:pt x="2244" y="10165"/>
                      <a:pt x="2204" y="10215"/>
                    </a:cubicBezTo>
                    <a:cubicBezTo>
                      <a:pt x="2134" y="10295"/>
                      <a:pt x="2064" y="10365"/>
                      <a:pt x="1973" y="10425"/>
                    </a:cubicBezTo>
                    <a:cubicBezTo>
                      <a:pt x="1923" y="10455"/>
                      <a:pt x="1893" y="10476"/>
                      <a:pt x="1873" y="10486"/>
                    </a:cubicBezTo>
                    <a:cubicBezTo>
                      <a:pt x="1843" y="10506"/>
                      <a:pt x="1823" y="10536"/>
                      <a:pt x="1833" y="10566"/>
                    </a:cubicBezTo>
                    <a:cubicBezTo>
                      <a:pt x="1833" y="10596"/>
                      <a:pt x="1853" y="10626"/>
                      <a:pt x="1883" y="10636"/>
                    </a:cubicBezTo>
                    <a:lnTo>
                      <a:pt x="2294" y="10776"/>
                    </a:lnTo>
                    <a:cubicBezTo>
                      <a:pt x="2194" y="11237"/>
                      <a:pt x="1993" y="11537"/>
                      <a:pt x="1833" y="11707"/>
                    </a:cubicBezTo>
                    <a:cubicBezTo>
                      <a:pt x="1673" y="11867"/>
                      <a:pt x="1533" y="11948"/>
                      <a:pt x="1493" y="11968"/>
                    </a:cubicBezTo>
                    <a:cubicBezTo>
                      <a:pt x="1463" y="11988"/>
                      <a:pt x="1443" y="12018"/>
                      <a:pt x="1453" y="12048"/>
                    </a:cubicBezTo>
                    <a:cubicBezTo>
                      <a:pt x="1453" y="12078"/>
                      <a:pt x="1473" y="12108"/>
                      <a:pt x="1503" y="12118"/>
                    </a:cubicBezTo>
                    <a:lnTo>
                      <a:pt x="1913" y="12268"/>
                    </a:lnTo>
                    <a:cubicBezTo>
                      <a:pt x="1813" y="12729"/>
                      <a:pt x="1603" y="13019"/>
                      <a:pt x="1443" y="13189"/>
                    </a:cubicBezTo>
                    <a:cubicBezTo>
                      <a:pt x="1423" y="13219"/>
                      <a:pt x="1393" y="13249"/>
                      <a:pt x="1353" y="13289"/>
                    </a:cubicBezTo>
                    <a:cubicBezTo>
                      <a:pt x="922" y="13810"/>
                      <a:pt x="632" y="14431"/>
                      <a:pt x="501" y="15102"/>
                    </a:cubicBezTo>
                    <a:lnTo>
                      <a:pt x="261" y="16334"/>
                    </a:lnTo>
                    <a:lnTo>
                      <a:pt x="1322" y="752"/>
                    </a:lnTo>
                    <a:close/>
                    <a:moveTo>
                      <a:pt x="1282" y="1"/>
                    </a:moveTo>
                    <a:cubicBezTo>
                      <a:pt x="1252" y="1"/>
                      <a:pt x="1212" y="31"/>
                      <a:pt x="1202" y="71"/>
                    </a:cubicBezTo>
                    <a:lnTo>
                      <a:pt x="1" y="17656"/>
                    </a:lnTo>
                    <a:cubicBezTo>
                      <a:pt x="1" y="17696"/>
                      <a:pt x="31" y="17736"/>
                      <a:pt x="71" y="17746"/>
                    </a:cubicBezTo>
                    <a:lnTo>
                      <a:pt x="81" y="17746"/>
                    </a:lnTo>
                    <a:cubicBezTo>
                      <a:pt x="121" y="17746"/>
                      <a:pt x="161" y="17716"/>
                      <a:pt x="161" y="17676"/>
                    </a:cubicBezTo>
                    <a:lnTo>
                      <a:pt x="662" y="15132"/>
                    </a:lnTo>
                    <a:cubicBezTo>
                      <a:pt x="782" y="14491"/>
                      <a:pt x="1072" y="13890"/>
                      <a:pt x="1483" y="13400"/>
                    </a:cubicBezTo>
                    <a:cubicBezTo>
                      <a:pt x="1513" y="13360"/>
                      <a:pt x="1543" y="13329"/>
                      <a:pt x="1563" y="13309"/>
                    </a:cubicBezTo>
                    <a:cubicBezTo>
                      <a:pt x="1743" y="13109"/>
                      <a:pt x="1993" y="12769"/>
                      <a:pt x="2094" y="12228"/>
                    </a:cubicBezTo>
                    <a:cubicBezTo>
                      <a:pt x="2104" y="12188"/>
                      <a:pt x="2074" y="12148"/>
                      <a:pt x="2033" y="12128"/>
                    </a:cubicBezTo>
                    <a:lnTo>
                      <a:pt x="1723" y="12018"/>
                    </a:lnTo>
                    <a:cubicBezTo>
                      <a:pt x="1793" y="11978"/>
                      <a:pt x="1873" y="11908"/>
                      <a:pt x="1953" y="11817"/>
                    </a:cubicBezTo>
                    <a:cubicBezTo>
                      <a:pt x="2134" y="11627"/>
                      <a:pt x="2374" y="11277"/>
                      <a:pt x="2474" y="10736"/>
                    </a:cubicBezTo>
                    <a:cubicBezTo>
                      <a:pt x="2484" y="10696"/>
                      <a:pt x="2464" y="10656"/>
                      <a:pt x="2424" y="10636"/>
                    </a:cubicBezTo>
                    <a:lnTo>
                      <a:pt x="2104" y="10536"/>
                    </a:lnTo>
                    <a:cubicBezTo>
                      <a:pt x="2194" y="10465"/>
                      <a:pt x="2264" y="10405"/>
                      <a:pt x="2334" y="10325"/>
                    </a:cubicBezTo>
                    <a:cubicBezTo>
                      <a:pt x="2374" y="10275"/>
                      <a:pt x="2434" y="10205"/>
                      <a:pt x="2484" y="10125"/>
                    </a:cubicBezTo>
                    <a:cubicBezTo>
                      <a:pt x="2534" y="10045"/>
                      <a:pt x="2574" y="9955"/>
                      <a:pt x="2614" y="9865"/>
                    </a:cubicBezTo>
                    <a:cubicBezTo>
                      <a:pt x="2664" y="9755"/>
                      <a:pt x="2694" y="9644"/>
                      <a:pt x="2714" y="9534"/>
                    </a:cubicBezTo>
                    <a:cubicBezTo>
                      <a:pt x="2744" y="9424"/>
                      <a:pt x="2765" y="9294"/>
                      <a:pt x="2765" y="9154"/>
                    </a:cubicBezTo>
                    <a:cubicBezTo>
                      <a:pt x="2765" y="9104"/>
                      <a:pt x="2734" y="9074"/>
                      <a:pt x="2694" y="9064"/>
                    </a:cubicBezTo>
                    <a:lnTo>
                      <a:pt x="2374" y="9033"/>
                    </a:lnTo>
                    <a:cubicBezTo>
                      <a:pt x="2394" y="9003"/>
                      <a:pt x="2414" y="8983"/>
                      <a:pt x="2444" y="8953"/>
                    </a:cubicBezTo>
                    <a:cubicBezTo>
                      <a:pt x="2484" y="8903"/>
                      <a:pt x="2524" y="8843"/>
                      <a:pt x="2554" y="8783"/>
                    </a:cubicBezTo>
                    <a:cubicBezTo>
                      <a:pt x="2644" y="8633"/>
                      <a:pt x="2714" y="8463"/>
                      <a:pt x="2754" y="8262"/>
                    </a:cubicBezTo>
                    <a:cubicBezTo>
                      <a:pt x="2815" y="8032"/>
                      <a:pt x="2825" y="7782"/>
                      <a:pt x="2795" y="7541"/>
                    </a:cubicBezTo>
                    <a:cubicBezTo>
                      <a:pt x="2785" y="7491"/>
                      <a:pt x="2744" y="7461"/>
                      <a:pt x="2704" y="7461"/>
                    </a:cubicBezTo>
                    <a:lnTo>
                      <a:pt x="2394" y="7501"/>
                    </a:lnTo>
                    <a:cubicBezTo>
                      <a:pt x="2434" y="7431"/>
                      <a:pt x="2484" y="7341"/>
                      <a:pt x="2534" y="7221"/>
                    </a:cubicBezTo>
                    <a:cubicBezTo>
                      <a:pt x="2624" y="7001"/>
                      <a:pt x="2754" y="6550"/>
                      <a:pt x="2624" y="5969"/>
                    </a:cubicBezTo>
                    <a:cubicBezTo>
                      <a:pt x="2614" y="5939"/>
                      <a:pt x="2604" y="5929"/>
                      <a:pt x="2584" y="5909"/>
                    </a:cubicBezTo>
                    <a:cubicBezTo>
                      <a:pt x="2564" y="5899"/>
                      <a:pt x="2544" y="5899"/>
                      <a:pt x="2514" y="5899"/>
                    </a:cubicBezTo>
                    <a:lnTo>
                      <a:pt x="2214" y="5979"/>
                    </a:lnTo>
                    <a:cubicBezTo>
                      <a:pt x="2254" y="5909"/>
                      <a:pt x="2294" y="5809"/>
                      <a:pt x="2334" y="5689"/>
                    </a:cubicBezTo>
                    <a:cubicBezTo>
                      <a:pt x="2414" y="5418"/>
                      <a:pt x="2484" y="4978"/>
                      <a:pt x="2334" y="4447"/>
                    </a:cubicBezTo>
                    <a:cubicBezTo>
                      <a:pt x="2324" y="4417"/>
                      <a:pt x="2304" y="4407"/>
                      <a:pt x="2284" y="4397"/>
                    </a:cubicBezTo>
                    <a:cubicBezTo>
                      <a:pt x="2272" y="4385"/>
                      <a:pt x="2260" y="4380"/>
                      <a:pt x="2249" y="4380"/>
                    </a:cubicBezTo>
                    <a:cubicBezTo>
                      <a:pt x="2240" y="4380"/>
                      <a:pt x="2232" y="4383"/>
                      <a:pt x="2224" y="4387"/>
                    </a:cubicBezTo>
                    <a:lnTo>
                      <a:pt x="1933" y="4487"/>
                    </a:lnTo>
                    <a:cubicBezTo>
                      <a:pt x="1963" y="4407"/>
                      <a:pt x="2003" y="4307"/>
                      <a:pt x="2033" y="4187"/>
                    </a:cubicBezTo>
                    <a:cubicBezTo>
                      <a:pt x="2104" y="3916"/>
                      <a:pt x="2154" y="3476"/>
                      <a:pt x="2003" y="2955"/>
                    </a:cubicBezTo>
                    <a:cubicBezTo>
                      <a:pt x="2003" y="2935"/>
                      <a:pt x="1983" y="2915"/>
                      <a:pt x="1963" y="2905"/>
                    </a:cubicBezTo>
                    <a:cubicBezTo>
                      <a:pt x="1953" y="2900"/>
                      <a:pt x="1943" y="2897"/>
                      <a:pt x="1933" y="2897"/>
                    </a:cubicBezTo>
                    <a:cubicBezTo>
                      <a:pt x="1923" y="2897"/>
                      <a:pt x="1913" y="2900"/>
                      <a:pt x="1903" y="2905"/>
                    </a:cubicBezTo>
                    <a:lnTo>
                      <a:pt x="1603" y="2995"/>
                    </a:lnTo>
                    <a:cubicBezTo>
                      <a:pt x="1643" y="2915"/>
                      <a:pt x="1683" y="2815"/>
                      <a:pt x="1713" y="2705"/>
                    </a:cubicBezTo>
                    <a:cubicBezTo>
                      <a:pt x="1803" y="2404"/>
                      <a:pt x="1413" y="301"/>
                      <a:pt x="1363" y="61"/>
                    </a:cubicBezTo>
                    <a:cubicBezTo>
                      <a:pt x="1363" y="21"/>
                      <a:pt x="1322" y="1"/>
                      <a:pt x="12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5" name="Google Shape;10105;p69"/>
              <p:cNvSpPr/>
              <p:nvPr/>
            </p:nvSpPr>
            <p:spPr>
              <a:xfrm>
                <a:off x="5180525" y="978100"/>
                <a:ext cx="6587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17586" extrusionOk="0">
                    <a:moveTo>
                      <a:pt x="2634" y="1"/>
                    </a:moveTo>
                    <a:cubicBezTo>
                      <a:pt x="2614" y="71"/>
                      <a:pt x="1893" y="2234"/>
                      <a:pt x="1933" y="2525"/>
                    </a:cubicBezTo>
                    <a:cubicBezTo>
                      <a:pt x="1974" y="2825"/>
                      <a:pt x="2064" y="3005"/>
                      <a:pt x="2064" y="3005"/>
                    </a:cubicBezTo>
                    <a:lnTo>
                      <a:pt x="1603" y="2785"/>
                    </a:lnTo>
                    <a:cubicBezTo>
                      <a:pt x="1403" y="3246"/>
                      <a:pt x="1383" y="3656"/>
                      <a:pt x="1423" y="3957"/>
                    </a:cubicBezTo>
                    <a:cubicBezTo>
                      <a:pt x="1453" y="4257"/>
                      <a:pt x="1543" y="4447"/>
                      <a:pt x="1543" y="4447"/>
                    </a:cubicBezTo>
                    <a:lnTo>
                      <a:pt x="1082" y="4217"/>
                    </a:lnTo>
                    <a:cubicBezTo>
                      <a:pt x="882" y="4678"/>
                      <a:pt x="872" y="5108"/>
                      <a:pt x="912" y="5399"/>
                    </a:cubicBezTo>
                    <a:cubicBezTo>
                      <a:pt x="942" y="5549"/>
                      <a:pt x="972" y="5669"/>
                      <a:pt x="1002" y="5749"/>
                    </a:cubicBezTo>
                    <a:cubicBezTo>
                      <a:pt x="1032" y="5829"/>
                      <a:pt x="1062" y="5869"/>
                      <a:pt x="1062" y="5869"/>
                    </a:cubicBezTo>
                    <a:lnTo>
                      <a:pt x="592" y="5679"/>
                    </a:lnTo>
                    <a:cubicBezTo>
                      <a:pt x="401" y="6170"/>
                      <a:pt x="431" y="6590"/>
                      <a:pt x="501" y="6881"/>
                    </a:cubicBezTo>
                    <a:cubicBezTo>
                      <a:pt x="542" y="7031"/>
                      <a:pt x="592" y="7141"/>
                      <a:pt x="632" y="7211"/>
                    </a:cubicBezTo>
                    <a:cubicBezTo>
                      <a:pt x="672" y="7291"/>
                      <a:pt x="692" y="7331"/>
                      <a:pt x="692" y="7331"/>
                    </a:cubicBezTo>
                    <a:lnTo>
                      <a:pt x="201" y="7201"/>
                    </a:lnTo>
                    <a:cubicBezTo>
                      <a:pt x="141" y="7461"/>
                      <a:pt x="131" y="7702"/>
                      <a:pt x="141" y="7902"/>
                    </a:cubicBezTo>
                    <a:cubicBezTo>
                      <a:pt x="161" y="8102"/>
                      <a:pt x="211" y="8273"/>
                      <a:pt x="271" y="8413"/>
                    </a:cubicBezTo>
                    <a:cubicBezTo>
                      <a:pt x="291" y="8483"/>
                      <a:pt x="321" y="8543"/>
                      <a:pt x="351" y="8583"/>
                    </a:cubicBezTo>
                    <a:cubicBezTo>
                      <a:pt x="381" y="8633"/>
                      <a:pt x="411" y="8683"/>
                      <a:pt x="431" y="8713"/>
                    </a:cubicBezTo>
                    <a:cubicBezTo>
                      <a:pt x="481" y="8773"/>
                      <a:pt x="521" y="8803"/>
                      <a:pt x="521" y="8803"/>
                    </a:cubicBezTo>
                    <a:lnTo>
                      <a:pt x="21" y="8793"/>
                    </a:lnTo>
                    <a:cubicBezTo>
                      <a:pt x="1" y="8923"/>
                      <a:pt x="1" y="9054"/>
                      <a:pt x="11" y="9174"/>
                    </a:cubicBezTo>
                    <a:cubicBezTo>
                      <a:pt x="21" y="9284"/>
                      <a:pt x="41" y="9394"/>
                      <a:pt x="61" y="9494"/>
                    </a:cubicBezTo>
                    <a:cubicBezTo>
                      <a:pt x="91" y="9594"/>
                      <a:pt x="121" y="9675"/>
                      <a:pt x="161" y="9755"/>
                    </a:cubicBezTo>
                    <a:cubicBezTo>
                      <a:pt x="191" y="9835"/>
                      <a:pt x="231" y="9905"/>
                      <a:pt x="271" y="9965"/>
                    </a:cubicBezTo>
                    <a:cubicBezTo>
                      <a:pt x="351" y="10075"/>
                      <a:pt x="431" y="10155"/>
                      <a:pt x="491" y="10215"/>
                    </a:cubicBezTo>
                    <a:cubicBezTo>
                      <a:pt x="542" y="10265"/>
                      <a:pt x="582" y="10285"/>
                      <a:pt x="592" y="10295"/>
                    </a:cubicBezTo>
                    <a:lnTo>
                      <a:pt x="91" y="10385"/>
                    </a:lnTo>
                    <a:cubicBezTo>
                      <a:pt x="111" y="10906"/>
                      <a:pt x="281" y="11267"/>
                      <a:pt x="441" y="11487"/>
                    </a:cubicBezTo>
                    <a:cubicBezTo>
                      <a:pt x="602" y="11717"/>
                      <a:pt x="752" y="11807"/>
                      <a:pt x="762" y="11817"/>
                    </a:cubicBezTo>
                    <a:lnTo>
                      <a:pt x="261" y="11918"/>
                    </a:lnTo>
                    <a:cubicBezTo>
                      <a:pt x="291" y="12438"/>
                      <a:pt x="461" y="12789"/>
                      <a:pt x="632" y="13019"/>
                    </a:cubicBezTo>
                    <a:cubicBezTo>
                      <a:pt x="652" y="13049"/>
                      <a:pt x="682" y="13099"/>
                      <a:pt x="722" y="13159"/>
                    </a:cubicBezTo>
                    <a:cubicBezTo>
                      <a:pt x="1052" y="13710"/>
                      <a:pt x="1242" y="14331"/>
                      <a:pt x="1283" y="14972"/>
                    </a:cubicBezTo>
                    <a:lnTo>
                      <a:pt x="1433" y="17586"/>
                    </a:lnTo>
                    <a:lnTo>
                      <a:pt x="263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6" name="Google Shape;10106;p69"/>
              <p:cNvSpPr/>
              <p:nvPr/>
            </p:nvSpPr>
            <p:spPr>
              <a:xfrm>
                <a:off x="5178525" y="976050"/>
                <a:ext cx="70125" cy="44370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17748" extrusionOk="0">
                    <a:moveTo>
                      <a:pt x="2584" y="754"/>
                    </a:moveTo>
                    <a:lnTo>
                      <a:pt x="1523" y="16356"/>
                    </a:lnTo>
                    <a:lnTo>
                      <a:pt x="1443" y="15044"/>
                    </a:lnTo>
                    <a:cubicBezTo>
                      <a:pt x="1403" y="14393"/>
                      <a:pt x="1202" y="13752"/>
                      <a:pt x="872" y="13201"/>
                    </a:cubicBezTo>
                    <a:cubicBezTo>
                      <a:pt x="832" y="13141"/>
                      <a:pt x="802" y="13091"/>
                      <a:pt x="772" y="13051"/>
                    </a:cubicBezTo>
                    <a:cubicBezTo>
                      <a:pt x="642" y="12861"/>
                      <a:pt x="471" y="12540"/>
                      <a:pt x="431" y="12070"/>
                    </a:cubicBezTo>
                    <a:lnTo>
                      <a:pt x="862" y="11980"/>
                    </a:lnTo>
                    <a:cubicBezTo>
                      <a:pt x="892" y="11980"/>
                      <a:pt x="912" y="11950"/>
                      <a:pt x="922" y="11920"/>
                    </a:cubicBezTo>
                    <a:cubicBezTo>
                      <a:pt x="932" y="11879"/>
                      <a:pt x="912" y="11849"/>
                      <a:pt x="892" y="11829"/>
                    </a:cubicBezTo>
                    <a:cubicBezTo>
                      <a:pt x="842" y="11799"/>
                      <a:pt x="722" y="11699"/>
                      <a:pt x="591" y="11529"/>
                    </a:cubicBezTo>
                    <a:cubicBezTo>
                      <a:pt x="461" y="11339"/>
                      <a:pt x="291" y="11008"/>
                      <a:pt x="261" y="10538"/>
                    </a:cubicBezTo>
                    <a:lnTo>
                      <a:pt x="682" y="10457"/>
                    </a:lnTo>
                    <a:cubicBezTo>
                      <a:pt x="712" y="10447"/>
                      <a:pt x="742" y="10427"/>
                      <a:pt x="752" y="10387"/>
                    </a:cubicBezTo>
                    <a:cubicBezTo>
                      <a:pt x="752" y="10357"/>
                      <a:pt x="742" y="10327"/>
                      <a:pt x="712" y="10307"/>
                    </a:cubicBezTo>
                    <a:cubicBezTo>
                      <a:pt x="712" y="10297"/>
                      <a:pt x="672" y="10277"/>
                      <a:pt x="622" y="10237"/>
                    </a:cubicBezTo>
                    <a:cubicBezTo>
                      <a:pt x="551" y="10167"/>
                      <a:pt x="481" y="10087"/>
                      <a:pt x="421" y="9997"/>
                    </a:cubicBezTo>
                    <a:cubicBezTo>
                      <a:pt x="391" y="9947"/>
                      <a:pt x="351" y="9877"/>
                      <a:pt x="311" y="9807"/>
                    </a:cubicBezTo>
                    <a:cubicBezTo>
                      <a:pt x="281" y="9726"/>
                      <a:pt x="251" y="9636"/>
                      <a:pt x="221" y="9556"/>
                    </a:cubicBezTo>
                    <a:cubicBezTo>
                      <a:pt x="201" y="9456"/>
                      <a:pt x="181" y="9356"/>
                      <a:pt x="171" y="9246"/>
                    </a:cubicBezTo>
                    <a:cubicBezTo>
                      <a:pt x="171" y="9166"/>
                      <a:pt x="161" y="9066"/>
                      <a:pt x="171" y="8965"/>
                    </a:cubicBezTo>
                    <a:lnTo>
                      <a:pt x="591" y="8975"/>
                    </a:lnTo>
                    <a:lnTo>
                      <a:pt x="601" y="8975"/>
                    </a:lnTo>
                    <a:cubicBezTo>
                      <a:pt x="632" y="8975"/>
                      <a:pt x="662" y="8955"/>
                      <a:pt x="672" y="8925"/>
                    </a:cubicBezTo>
                    <a:cubicBezTo>
                      <a:pt x="692" y="8885"/>
                      <a:pt x="682" y="8855"/>
                      <a:pt x="652" y="8825"/>
                    </a:cubicBezTo>
                    <a:cubicBezTo>
                      <a:pt x="652" y="8825"/>
                      <a:pt x="622" y="8795"/>
                      <a:pt x="581" y="8745"/>
                    </a:cubicBezTo>
                    <a:cubicBezTo>
                      <a:pt x="561" y="8715"/>
                      <a:pt x="531" y="8675"/>
                      <a:pt x="501" y="8625"/>
                    </a:cubicBezTo>
                    <a:cubicBezTo>
                      <a:pt x="481" y="8585"/>
                      <a:pt x="451" y="8525"/>
                      <a:pt x="421" y="8465"/>
                    </a:cubicBezTo>
                    <a:cubicBezTo>
                      <a:pt x="361" y="8325"/>
                      <a:pt x="321" y="8154"/>
                      <a:pt x="311" y="7974"/>
                    </a:cubicBezTo>
                    <a:cubicBezTo>
                      <a:pt x="291" y="7784"/>
                      <a:pt x="301" y="7583"/>
                      <a:pt x="351" y="7393"/>
                    </a:cubicBezTo>
                    <a:lnTo>
                      <a:pt x="752" y="7493"/>
                    </a:lnTo>
                    <a:cubicBezTo>
                      <a:pt x="792" y="7493"/>
                      <a:pt x="822" y="7483"/>
                      <a:pt x="842" y="7453"/>
                    </a:cubicBezTo>
                    <a:cubicBezTo>
                      <a:pt x="862" y="7423"/>
                      <a:pt x="862" y="7383"/>
                      <a:pt x="842" y="7363"/>
                    </a:cubicBezTo>
                    <a:cubicBezTo>
                      <a:pt x="842" y="7353"/>
                      <a:pt x="812" y="7323"/>
                      <a:pt x="782" y="7253"/>
                    </a:cubicBezTo>
                    <a:cubicBezTo>
                      <a:pt x="752" y="7193"/>
                      <a:pt x="702" y="7093"/>
                      <a:pt x="662" y="6943"/>
                    </a:cubicBezTo>
                    <a:cubicBezTo>
                      <a:pt x="611" y="6742"/>
                      <a:pt x="561" y="6352"/>
                      <a:pt x="722" y="5871"/>
                    </a:cubicBezTo>
                    <a:lnTo>
                      <a:pt x="1112" y="6031"/>
                    </a:lnTo>
                    <a:cubicBezTo>
                      <a:pt x="1120" y="6034"/>
                      <a:pt x="1129" y="6035"/>
                      <a:pt x="1138" y="6035"/>
                    </a:cubicBezTo>
                    <a:cubicBezTo>
                      <a:pt x="1162" y="6035"/>
                      <a:pt x="1188" y="6026"/>
                      <a:pt x="1202" y="6011"/>
                    </a:cubicBezTo>
                    <a:cubicBezTo>
                      <a:pt x="1232" y="5981"/>
                      <a:pt x="1232" y="5941"/>
                      <a:pt x="1212" y="5911"/>
                    </a:cubicBezTo>
                    <a:cubicBezTo>
                      <a:pt x="1212" y="5911"/>
                      <a:pt x="1192" y="5871"/>
                      <a:pt x="1162" y="5801"/>
                    </a:cubicBezTo>
                    <a:cubicBezTo>
                      <a:pt x="1142" y="5731"/>
                      <a:pt x="1102" y="5611"/>
                      <a:pt x="1082" y="5471"/>
                    </a:cubicBezTo>
                    <a:cubicBezTo>
                      <a:pt x="1042" y="5220"/>
                      <a:pt x="1032" y="4850"/>
                      <a:pt x="1202" y="4409"/>
                    </a:cubicBezTo>
                    <a:lnTo>
                      <a:pt x="1583" y="4599"/>
                    </a:lnTo>
                    <a:cubicBezTo>
                      <a:pt x="1593" y="4606"/>
                      <a:pt x="1605" y="4610"/>
                      <a:pt x="1618" y="4610"/>
                    </a:cubicBezTo>
                    <a:cubicBezTo>
                      <a:pt x="1640" y="4610"/>
                      <a:pt x="1664" y="4599"/>
                      <a:pt x="1683" y="4579"/>
                    </a:cubicBezTo>
                    <a:cubicBezTo>
                      <a:pt x="1703" y="4559"/>
                      <a:pt x="1713" y="4519"/>
                      <a:pt x="1693" y="4489"/>
                    </a:cubicBezTo>
                    <a:cubicBezTo>
                      <a:pt x="1693" y="4489"/>
                      <a:pt x="1613" y="4309"/>
                      <a:pt x="1583" y="4029"/>
                    </a:cubicBezTo>
                    <a:cubicBezTo>
                      <a:pt x="1553" y="3788"/>
                      <a:pt x="1553" y="3408"/>
                      <a:pt x="1723" y="2977"/>
                    </a:cubicBezTo>
                    <a:lnTo>
                      <a:pt x="2114" y="3167"/>
                    </a:lnTo>
                    <a:cubicBezTo>
                      <a:pt x="2125" y="3171"/>
                      <a:pt x="2136" y="3173"/>
                      <a:pt x="2147" y="3173"/>
                    </a:cubicBezTo>
                    <a:cubicBezTo>
                      <a:pt x="2166" y="3173"/>
                      <a:pt x="2185" y="3166"/>
                      <a:pt x="2204" y="3147"/>
                    </a:cubicBezTo>
                    <a:cubicBezTo>
                      <a:pt x="2234" y="3127"/>
                      <a:pt x="2234" y="3087"/>
                      <a:pt x="2224" y="3057"/>
                    </a:cubicBezTo>
                    <a:cubicBezTo>
                      <a:pt x="2224" y="3057"/>
                      <a:pt x="2134" y="2877"/>
                      <a:pt x="2094" y="2597"/>
                    </a:cubicBezTo>
                    <a:cubicBezTo>
                      <a:pt x="2074" y="2426"/>
                      <a:pt x="2354" y="1475"/>
                      <a:pt x="2584" y="754"/>
                    </a:cubicBezTo>
                    <a:close/>
                    <a:moveTo>
                      <a:pt x="2710" y="0"/>
                    </a:moveTo>
                    <a:cubicBezTo>
                      <a:pt x="2672" y="0"/>
                      <a:pt x="2643" y="20"/>
                      <a:pt x="2634" y="53"/>
                    </a:cubicBezTo>
                    <a:cubicBezTo>
                      <a:pt x="2624" y="83"/>
                      <a:pt x="1883" y="2296"/>
                      <a:pt x="1933" y="2617"/>
                    </a:cubicBezTo>
                    <a:cubicBezTo>
                      <a:pt x="1953" y="2747"/>
                      <a:pt x="1973" y="2847"/>
                      <a:pt x="1993" y="2927"/>
                    </a:cubicBezTo>
                    <a:lnTo>
                      <a:pt x="1723" y="2797"/>
                    </a:lnTo>
                    <a:cubicBezTo>
                      <a:pt x="1709" y="2790"/>
                      <a:pt x="1690" y="2783"/>
                      <a:pt x="1673" y="2783"/>
                    </a:cubicBezTo>
                    <a:cubicBezTo>
                      <a:pt x="1666" y="2783"/>
                      <a:pt x="1659" y="2784"/>
                      <a:pt x="1653" y="2787"/>
                    </a:cubicBezTo>
                    <a:cubicBezTo>
                      <a:pt x="1633" y="2797"/>
                      <a:pt x="1613" y="2817"/>
                      <a:pt x="1603" y="2837"/>
                    </a:cubicBezTo>
                    <a:cubicBezTo>
                      <a:pt x="1393" y="3328"/>
                      <a:pt x="1383" y="3768"/>
                      <a:pt x="1413" y="4049"/>
                    </a:cubicBezTo>
                    <a:cubicBezTo>
                      <a:pt x="1433" y="4169"/>
                      <a:pt x="1453" y="4279"/>
                      <a:pt x="1473" y="4359"/>
                    </a:cubicBezTo>
                    <a:lnTo>
                      <a:pt x="1202" y="4219"/>
                    </a:lnTo>
                    <a:cubicBezTo>
                      <a:pt x="1192" y="4214"/>
                      <a:pt x="1180" y="4211"/>
                      <a:pt x="1167" y="4211"/>
                    </a:cubicBezTo>
                    <a:cubicBezTo>
                      <a:pt x="1155" y="4211"/>
                      <a:pt x="1142" y="4214"/>
                      <a:pt x="1132" y="4219"/>
                    </a:cubicBezTo>
                    <a:cubicBezTo>
                      <a:pt x="1112" y="4229"/>
                      <a:pt x="1092" y="4239"/>
                      <a:pt x="1082" y="4259"/>
                    </a:cubicBezTo>
                    <a:cubicBezTo>
                      <a:pt x="862" y="4770"/>
                      <a:pt x="872" y="5210"/>
                      <a:pt x="912" y="5501"/>
                    </a:cubicBezTo>
                    <a:cubicBezTo>
                      <a:pt x="932" y="5601"/>
                      <a:pt x="952" y="5701"/>
                      <a:pt x="992" y="5801"/>
                    </a:cubicBezTo>
                    <a:lnTo>
                      <a:pt x="702" y="5681"/>
                    </a:lnTo>
                    <a:cubicBezTo>
                      <a:pt x="692" y="5676"/>
                      <a:pt x="679" y="5673"/>
                      <a:pt x="667" y="5673"/>
                    </a:cubicBezTo>
                    <a:cubicBezTo>
                      <a:pt x="654" y="5673"/>
                      <a:pt x="642" y="5676"/>
                      <a:pt x="632" y="5681"/>
                    </a:cubicBezTo>
                    <a:cubicBezTo>
                      <a:pt x="611" y="5691"/>
                      <a:pt x="601" y="5711"/>
                      <a:pt x="591" y="5731"/>
                    </a:cubicBezTo>
                    <a:cubicBezTo>
                      <a:pt x="381" y="6292"/>
                      <a:pt x="441" y="6762"/>
                      <a:pt x="501" y="6983"/>
                    </a:cubicBezTo>
                    <a:cubicBezTo>
                      <a:pt x="541" y="7113"/>
                      <a:pt x="571" y="7213"/>
                      <a:pt x="611" y="7283"/>
                    </a:cubicBezTo>
                    <a:lnTo>
                      <a:pt x="301" y="7203"/>
                    </a:lnTo>
                    <a:cubicBezTo>
                      <a:pt x="296" y="7202"/>
                      <a:pt x="291" y="7201"/>
                      <a:pt x="285" y="7201"/>
                    </a:cubicBezTo>
                    <a:cubicBezTo>
                      <a:pt x="251" y="7201"/>
                      <a:pt x="218" y="7228"/>
                      <a:pt x="201" y="7263"/>
                    </a:cubicBezTo>
                    <a:cubicBezTo>
                      <a:pt x="141" y="7503"/>
                      <a:pt x="121" y="7754"/>
                      <a:pt x="141" y="7994"/>
                    </a:cubicBezTo>
                    <a:cubicBezTo>
                      <a:pt x="161" y="8194"/>
                      <a:pt x="201" y="8375"/>
                      <a:pt x="271" y="8525"/>
                    </a:cubicBezTo>
                    <a:cubicBezTo>
                      <a:pt x="301" y="8605"/>
                      <a:pt x="331" y="8665"/>
                      <a:pt x="361" y="8715"/>
                    </a:cubicBezTo>
                    <a:cubicBezTo>
                      <a:pt x="381" y="8745"/>
                      <a:pt x="401" y="8775"/>
                      <a:pt x="421" y="8805"/>
                    </a:cubicBezTo>
                    <a:lnTo>
                      <a:pt x="101" y="8795"/>
                    </a:lnTo>
                    <a:cubicBezTo>
                      <a:pt x="95" y="8794"/>
                      <a:pt x="90" y="8794"/>
                      <a:pt x="86" y="8794"/>
                    </a:cubicBezTo>
                    <a:cubicBezTo>
                      <a:pt x="45" y="8794"/>
                      <a:pt x="20" y="8829"/>
                      <a:pt x="11" y="8865"/>
                    </a:cubicBezTo>
                    <a:cubicBezTo>
                      <a:pt x="1" y="9015"/>
                      <a:pt x="1" y="9156"/>
                      <a:pt x="11" y="9256"/>
                    </a:cubicBezTo>
                    <a:cubicBezTo>
                      <a:pt x="21" y="9376"/>
                      <a:pt x="41" y="9486"/>
                      <a:pt x="61" y="9596"/>
                    </a:cubicBezTo>
                    <a:cubicBezTo>
                      <a:pt x="91" y="9696"/>
                      <a:pt x="121" y="9787"/>
                      <a:pt x="161" y="9877"/>
                    </a:cubicBezTo>
                    <a:cubicBezTo>
                      <a:pt x="201" y="9957"/>
                      <a:pt x="241" y="10027"/>
                      <a:pt x="281" y="10087"/>
                    </a:cubicBezTo>
                    <a:cubicBezTo>
                      <a:pt x="341" y="10177"/>
                      <a:pt x="401" y="10257"/>
                      <a:pt x="481" y="10327"/>
                    </a:cubicBezTo>
                    <a:lnTo>
                      <a:pt x="151" y="10387"/>
                    </a:lnTo>
                    <a:cubicBezTo>
                      <a:pt x="111" y="10397"/>
                      <a:pt x="81" y="10427"/>
                      <a:pt x="81" y="10478"/>
                    </a:cubicBezTo>
                    <a:cubicBezTo>
                      <a:pt x="111" y="11028"/>
                      <a:pt x="301" y="11399"/>
                      <a:pt x="461" y="11619"/>
                    </a:cubicBezTo>
                    <a:cubicBezTo>
                      <a:pt x="531" y="11719"/>
                      <a:pt x="591" y="11799"/>
                      <a:pt x="652" y="11849"/>
                    </a:cubicBezTo>
                    <a:lnTo>
                      <a:pt x="331" y="11920"/>
                    </a:lnTo>
                    <a:cubicBezTo>
                      <a:pt x="291" y="11930"/>
                      <a:pt x="261" y="11960"/>
                      <a:pt x="261" y="12000"/>
                    </a:cubicBezTo>
                    <a:cubicBezTo>
                      <a:pt x="291" y="12560"/>
                      <a:pt x="481" y="12931"/>
                      <a:pt x="642" y="13151"/>
                    </a:cubicBezTo>
                    <a:cubicBezTo>
                      <a:pt x="662" y="13181"/>
                      <a:pt x="692" y="13231"/>
                      <a:pt x="732" y="13281"/>
                    </a:cubicBezTo>
                    <a:cubicBezTo>
                      <a:pt x="1052" y="13812"/>
                      <a:pt x="1232" y="14423"/>
                      <a:pt x="1272" y="15054"/>
                    </a:cubicBezTo>
                    <a:lnTo>
                      <a:pt x="1433" y="17668"/>
                    </a:lnTo>
                    <a:cubicBezTo>
                      <a:pt x="1433" y="17718"/>
                      <a:pt x="1473" y="17748"/>
                      <a:pt x="1513" y="17748"/>
                    </a:cubicBezTo>
                    <a:cubicBezTo>
                      <a:pt x="1563" y="17748"/>
                      <a:pt x="1593" y="17718"/>
                      <a:pt x="1603" y="17668"/>
                    </a:cubicBezTo>
                    <a:lnTo>
                      <a:pt x="2795" y="93"/>
                    </a:lnTo>
                    <a:cubicBezTo>
                      <a:pt x="2805" y="43"/>
                      <a:pt x="2775" y="13"/>
                      <a:pt x="2734" y="3"/>
                    </a:cubicBezTo>
                    <a:cubicBezTo>
                      <a:pt x="2726" y="1"/>
                      <a:pt x="2718" y="0"/>
                      <a:pt x="27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7" name="Google Shape;10107;p69"/>
              <p:cNvSpPr/>
              <p:nvPr/>
            </p:nvSpPr>
            <p:spPr>
              <a:xfrm>
                <a:off x="5214075" y="1119275"/>
                <a:ext cx="230350" cy="3004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19" extrusionOk="0">
                    <a:moveTo>
                      <a:pt x="8773" y="663"/>
                    </a:moveTo>
                    <a:cubicBezTo>
                      <a:pt x="8503" y="1274"/>
                      <a:pt x="8202" y="1925"/>
                      <a:pt x="8102" y="2015"/>
                    </a:cubicBezTo>
                    <a:cubicBezTo>
                      <a:pt x="7922" y="2165"/>
                      <a:pt x="7772" y="2235"/>
                      <a:pt x="7772" y="2235"/>
                    </a:cubicBezTo>
                    <a:cubicBezTo>
                      <a:pt x="7741" y="2245"/>
                      <a:pt x="7721" y="2275"/>
                      <a:pt x="7721" y="2315"/>
                    </a:cubicBezTo>
                    <a:cubicBezTo>
                      <a:pt x="7721" y="2345"/>
                      <a:pt x="7751" y="2375"/>
                      <a:pt x="7782" y="2385"/>
                    </a:cubicBezTo>
                    <a:lnTo>
                      <a:pt x="8122" y="2475"/>
                    </a:lnTo>
                    <a:cubicBezTo>
                      <a:pt x="7992" y="2836"/>
                      <a:pt x="7782" y="3076"/>
                      <a:pt x="7631" y="3206"/>
                    </a:cubicBezTo>
                    <a:cubicBezTo>
                      <a:pt x="7461" y="3367"/>
                      <a:pt x="7311" y="3437"/>
                      <a:pt x="7311" y="3437"/>
                    </a:cubicBezTo>
                    <a:cubicBezTo>
                      <a:pt x="7281" y="3447"/>
                      <a:pt x="7251" y="3487"/>
                      <a:pt x="7261" y="3517"/>
                    </a:cubicBezTo>
                    <a:cubicBezTo>
                      <a:pt x="7261" y="3557"/>
                      <a:pt x="7281" y="3587"/>
                      <a:pt x="7321" y="3597"/>
                    </a:cubicBezTo>
                    <a:lnTo>
                      <a:pt x="7651" y="3677"/>
                    </a:lnTo>
                    <a:cubicBezTo>
                      <a:pt x="7521" y="4048"/>
                      <a:pt x="7311" y="4278"/>
                      <a:pt x="7151" y="4408"/>
                    </a:cubicBezTo>
                    <a:cubicBezTo>
                      <a:pt x="7061" y="4488"/>
                      <a:pt x="6970" y="4538"/>
                      <a:pt x="6920" y="4568"/>
                    </a:cubicBezTo>
                    <a:cubicBezTo>
                      <a:pt x="6860" y="4598"/>
                      <a:pt x="6830" y="4608"/>
                      <a:pt x="6820" y="4608"/>
                    </a:cubicBezTo>
                    <a:cubicBezTo>
                      <a:pt x="6790" y="4618"/>
                      <a:pt x="6770" y="4658"/>
                      <a:pt x="6770" y="4688"/>
                    </a:cubicBezTo>
                    <a:cubicBezTo>
                      <a:pt x="6770" y="4728"/>
                      <a:pt x="6790" y="4759"/>
                      <a:pt x="6820" y="4769"/>
                    </a:cubicBezTo>
                    <a:lnTo>
                      <a:pt x="7151" y="4879"/>
                    </a:lnTo>
                    <a:cubicBezTo>
                      <a:pt x="6980" y="5259"/>
                      <a:pt x="6740" y="5480"/>
                      <a:pt x="6600" y="5570"/>
                    </a:cubicBezTo>
                    <a:cubicBezTo>
                      <a:pt x="6490" y="5650"/>
                      <a:pt x="6400" y="5690"/>
                      <a:pt x="6350" y="5710"/>
                    </a:cubicBezTo>
                    <a:cubicBezTo>
                      <a:pt x="6289" y="5730"/>
                      <a:pt x="6259" y="5740"/>
                      <a:pt x="6259" y="5740"/>
                    </a:cubicBezTo>
                    <a:cubicBezTo>
                      <a:pt x="6219" y="5750"/>
                      <a:pt x="6199" y="5770"/>
                      <a:pt x="6189" y="5810"/>
                    </a:cubicBezTo>
                    <a:cubicBezTo>
                      <a:pt x="6189" y="5840"/>
                      <a:pt x="6209" y="5880"/>
                      <a:pt x="6239" y="5890"/>
                    </a:cubicBezTo>
                    <a:lnTo>
                      <a:pt x="6540" y="6050"/>
                    </a:lnTo>
                    <a:cubicBezTo>
                      <a:pt x="6460" y="6191"/>
                      <a:pt x="6360" y="6321"/>
                      <a:pt x="6249" y="6431"/>
                    </a:cubicBezTo>
                    <a:cubicBezTo>
                      <a:pt x="6139" y="6531"/>
                      <a:pt x="6019" y="6621"/>
                      <a:pt x="5909" y="6671"/>
                    </a:cubicBezTo>
                    <a:cubicBezTo>
                      <a:pt x="5859" y="6701"/>
                      <a:pt x="5809" y="6721"/>
                      <a:pt x="5769" y="6731"/>
                    </a:cubicBezTo>
                    <a:cubicBezTo>
                      <a:pt x="5719" y="6751"/>
                      <a:pt x="5679" y="6761"/>
                      <a:pt x="5649" y="6761"/>
                    </a:cubicBezTo>
                    <a:cubicBezTo>
                      <a:pt x="5598" y="6771"/>
                      <a:pt x="5558" y="6781"/>
                      <a:pt x="5558" y="6781"/>
                    </a:cubicBezTo>
                    <a:cubicBezTo>
                      <a:pt x="5528" y="6781"/>
                      <a:pt x="5498" y="6801"/>
                      <a:pt x="5478" y="6831"/>
                    </a:cubicBezTo>
                    <a:cubicBezTo>
                      <a:pt x="5468" y="6861"/>
                      <a:pt x="5478" y="6902"/>
                      <a:pt x="5508" y="6922"/>
                    </a:cubicBezTo>
                    <a:lnTo>
                      <a:pt x="5779" y="7142"/>
                    </a:lnTo>
                    <a:cubicBezTo>
                      <a:pt x="5729" y="7212"/>
                      <a:pt x="5669" y="7262"/>
                      <a:pt x="5629" y="7312"/>
                    </a:cubicBezTo>
                    <a:cubicBezTo>
                      <a:pt x="5568" y="7372"/>
                      <a:pt x="5498" y="7432"/>
                      <a:pt x="5428" y="7482"/>
                    </a:cubicBezTo>
                    <a:cubicBezTo>
                      <a:pt x="5358" y="7522"/>
                      <a:pt x="5298" y="7552"/>
                      <a:pt x="5228" y="7592"/>
                    </a:cubicBezTo>
                    <a:cubicBezTo>
                      <a:pt x="5168" y="7623"/>
                      <a:pt x="5108" y="7633"/>
                      <a:pt x="5058" y="7653"/>
                    </a:cubicBezTo>
                    <a:cubicBezTo>
                      <a:pt x="4968" y="7673"/>
                      <a:pt x="4887" y="7683"/>
                      <a:pt x="4797" y="7693"/>
                    </a:cubicBezTo>
                    <a:cubicBezTo>
                      <a:pt x="4747" y="7693"/>
                      <a:pt x="4717" y="7683"/>
                      <a:pt x="4697" y="7683"/>
                    </a:cubicBezTo>
                    <a:cubicBezTo>
                      <a:pt x="4667" y="7683"/>
                      <a:pt x="4637" y="7703"/>
                      <a:pt x="4617" y="7733"/>
                    </a:cubicBezTo>
                    <a:cubicBezTo>
                      <a:pt x="4607" y="7763"/>
                      <a:pt x="4607" y="7793"/>
                      <a:pt x="4627" y="7823"/>
                    </a:cubicBezTo>
                    <a:lnTo>
                      <a:pt x="4847" y="8103"/>
                    </a:lnTo>
                    <a:cubicBezTo>
                      <a:pt x="4567" y="8374"/>
                      <a:pt x="4287" y="8484"/>
                      <a:pt x="4096" y="8524"/>
                    </a:cubicBezTo>
                    <a:cubicBezTo>
                      <a:pt x="3984" y="8553"/>
                      <a:pt x="3892" y="8562"/>
                      <a:pt x="3828" y="8562"/>
                    </a:cubicBezTo>
                    <a:cubicBezTo>
                      <a:pt x="3784" y="8562"/>
                      <a:pt x="3752" y="8558"/>
                      <a:pt x="3736" y="8554"/>
                    </a:cubicBezTo>
                    <a:cubicBezTo>
                      <a:pt x="3706" y="8554"/>
                      <a:pt x="3676" y="8574"/>
                      <a:pt x="3656" y="8604"/>
                    </a:cubicBezTo>
                    <a:cubicBezTo>
                      <a:pt x="3646" y="8624"/>
                      <a:pt x="3646" y="8664"/>
                      <a:pt x="3666" y="8694"/>
                    </a:cubicBezTo>
                    <a:lnTo>
                      <a:pt x="3876" y="8974"/>
                    </a:lnTo>
                    <a:cubicBezTo>
                      <a:pt x="3596" y="9245"/>
                      <a:pt x="3315" y="9355"/>
                      <a:pt x="3135" y="9395"/>
                    </a:cubicBezTo>
                    <a:cubicBezTo>
                      <a:pt x="3105" y="9405"/>
                      <a:pt x="3065" y="9415"/>
                      <a:pt x="3025" y="9425"/>
                    </a:cubicBezTo>
                    <a:cubicBezTo>
                      <a:pt x="2474" y="9595"/>
                      <a:pt x="1973" y="9896"/>
                      <a:pt x="1563" y="10316"/>
                    </a:cubicBezTo>
                    <a:lnTo>
                      <a:pt x="972" y="10927"/>
                    </a:lnTo>
                    <a:lnTo>
                      <a:pt x="8773" y="663"/>
                    </a:lnTo>
                    <a:close/>
                    <a:moveTo>
                      <a:pt x="9122" y="1"/>
                    </a:moveTo>
                    <a:cubicBezTo>
                      <a:pt x="9098" y="1"/>
                      <a:pt x="9072" y="10"/>
                      <a:pt x="9053" y="22"/>
                    </a:cubicBezTo>
                    <a:lnTo>
                      <a:pt x="31" y="11888"/>
                    </a:lnTo>
                    <a:cubicBezTo>
                      <a:pt x="1" y="11919"/>
                      <a:pt x="1" y="11969"/>
                      <a:pt x="41" y="11999"/>
                    </a:cubicBezTo>
                    <a:cubicBezTo>
                      <a:pt x="51" y="12009"/>
                      <a:pt x="71" y="12019"/>
                      <a:pt x="91" y="12019"/>
                    </a:cubicBezTo>
                    <a:cubicBezTo>
                      <a:pt x="111" y="12019"/>
                      <a:pt x="141" y="12009"/>
                      <a:pt x="151" y="11989"/>
                    </a:cubicBezTo>
                    <a:lnTo>
                      <a:pt x="1683" y="10426"/>
                    </a:lnTo>
                    <a:cubicBezTo>
                      <a:pt x="2074" y="10036"/>
                      <a:pt x="2554" y="9745"/>
                      <a:pt x="3065" y="9585"/>
                    </a:cubicBezTo>
                    <a:cubicBezTo>
                      <a:pt x="3105" y="9575"/>
                      <a:pt x="3145" y="9565"/>
                      <a:pt x="3165" y="9565"/>
                    </a:cubicBezTo>
                    <a:cubicBezTo>
                      <a:pt x="3385" y="9505"/>
                      <a:pt x="3726" y="9375"/>
                      <a:pt x="4056" y="9034"/>
                    </a:cubicBezTo>
                    <a:cubicBezTo>
                      <a:pt x="4076" y="9004"/>
                      <a:pt x="4086" y="8964"/>
                      <a:pt x="4056" y="8934"/>
                    </a:cubicBezTo>
                    <a:lnTo>
                      <a:pt x="3906" y="8724"/>
                    </a:lnTo>
                    <a:cubicBezTo>
                      <a:pt x="3966" y="8724"/>
                      <a:pt x="4046" y="8714"/>
                      <a:pt x="4136" y="8694"/>
                    </a:cubicBezTo>
                    <a:cubicBezTo>
                      <a:pt x="4357" y="8634"/>
                      <a:pt x="4687" y="8504"/>
                      <a:pt x="5018" y="8163"/>
                    </a:cubicBezTo>
                    <a:cubicBezTo>
                      <a:pt x="5048" y="8133"/>
                      <a:pt x="5048" y="8083"/>
                      <a:pt x="5018" y="8053"/>
                    </a:cubicBezTo>
                    <a:lnTo>
                      <a:pt x="4867" y="7853"/>
                    </a:lnTo>
                    <a:cubicBezTo>
                      <a:pt x="4948" y="7843"/>
                      <a:pt x="5018" y="7833"/>
                      <a:pt x="5098" y="7813"/>
                    </a:cubicBezTo>
                    <a:cubicBezTo>
                      <a:pt x="5148" y="7793"/>
                      <a:pt x="5228" y="7773"/>
                      <a:pt x="5298" y="7743"/>
                    </a:cubicBezTo>
                    <a:cubicBezTo>
                      <a:pt x="5378" y="7703"/>
                      <a:pt x="5448" y="7663"/>
                      <a:pt x="5518" y="7623"/>
                    </a:cubicBezTo>
                    <a:cubicBezTo>
                      <a:pt x="5598" y="7562"/>
                      <a:pt x="5679" y="7502"/>
                      <a:pt x="5739" y="7432"/>
                    </a:cubicBezTo>
                    <a:cubicBezTo>
                      <a:pt x="5809" y="7362"/>
                      <a:pt x="5889" y="7282"/>
                      <a:pt x="5959" y="7182"/>
                    </a:cubicBezTo>
                    <a:cubicBezTo>
                      <a:pt x="5979" y="7142"/>
                      <a:pt x="5979" y="7092"/>
                      <a:pt x="5939" y="7072"/>
                    </a:cubicBezTo>
                    <a:lnTo>
                      <a:pt x="5759" y="6912"/>
                    </a:lnTo>
                    <a:cubicBezTo>
                      <a:pt x="5769" y="6902"/>
                      <a:pt x="5799" y="6902"/>
                      <a:pt x="5819" y="6892"/>
                    </a:cubicBezTo>
                    <a:cubicBezTo>
                      <a:pt x="5869" y="6871"/>
                      <a:pt x="5919" y="6851"/>
                      <a:pt x="5979" y="6821"/>
                    </a:cubicBezTo>
                    <a:cubicBezTo>
                      <a:pt x="6109" y="6761"/>
                      <a:pt x="6239" y="6671"/>
                      <a:pt x="6360" y="6551"/>
                    </a:cubicBezTo>
                    <a:cubicBezTo>
                      <a:pt x="6510" y="6411"/>
                      <a:pt x="6640" y="6241"/>
                      <a:pt x="6730" y="6050"/>
                    </a:cubicBezTo>
                    <a:cubicBezTo>
                      <a:pt x="6750" y="6010"/>
                      <a:pt x="6730" y="5960"/>
                      <a:pt x="6690" y="5940"/>
                    </a:cubicBezTo>
                    <a:lnTo>
                      <a:pt x="6480" y="5830"/>
                    </a:lnTo>
                    <a:cubicBezTo>
                      <a:pt x="6540" y="5810"/>
                      <a:pt x="6610" y="5770"/>
                      <a:pt x="6690" y="5710"/>
                    </a:cubicBezTo>
                    <a:cubicBezTo>
                      <a:pt x="6860" y="5600"/>
                      <a:pt x="7161" y="5339"/>
                      <a:pt x="7341" y="4859"/>
                    </a:cubicBezTo>
                    <a:cubicBezTo>
                      <a:pt x="7351" y="4839"/>
                      <a:pt x="7341" y="4819"/>
                      <a:pt x="7331" y="4799"/>
                    </a:cubicBezTo>
                    <a:cubicBezTo>
                      <a:pt x="7331" y="4779"/>
                      <a:pt x="7311" y="4759"/>
                      <a:pt x="7291" y="4749"/>
                    </a:cubicBezTo>
                    <a:lnTo>
                      <a:pt x="7061" y="4678"/>
                    </a:lnTo>
                    <a:cubicBezTo>
                      <a:pt x="7121" y="4638"/>
                      <a:pt x="7191" y="4598"/>
                      <a:pt x="7261" y="4538"/>
                    </a:cubicBezTo>
                    <a:cubicBezTo>
                      <a:pt x="7451" y="4378"/>
                      <a:pt x="7701" y="4098"/>
                      <a:pt x="7842" y="3647"/>
                    </a:cubicBezTo>
                    <a:cubicBezTo>
                      <a:pt x="7852" y="3627"/>
                      <a:pt x="7842" y="3607"/>
                      <a:pt x="7832" y="3587"/>
                    </a:cubicBezTo>
                    <a:cubicBezTo>
                      <a:pt x="7822" y="3567"/>
                      <a:pt x="7802" y="3547"/>
                      <a:pt x="7782" y="3547"/>
                    </a:cubicBezTo>
                    <a:lnTo>
                      <a:pt x="7561" y="3487"/>
                    </a:lnTo>
                    <a:cubicBezTo>
                      <a:pt x="7611" y="3447"/>
                      <a:pt x="7681" y="3397"/>
                      <a:pt x="7741" y="3337"/>
                    </a:cubicBezTo>
                    <a:cubicBezTo>
                      <a:pt x="7922" y="3176"/>
                      <a:pt x="8162" y="2886"/>
                      <a:pt x="8302" y="2445"/>
                    </a:cubicBezTo>
                    <a:cubicBezTo>
                      <a:pt x="8312" y="2425"/>
                      <a:pt x="8312" y="2405"/>
                      <a:pt x="8302" y="2385"/>
                    </a:cubicBezTo>
                    <a:cubicBezTo>
                      <a:pt x="8292" y="2365"/>
                      <a:pt x="8272" y="2345"/>
                      <a:pt x="8252" y="2345"/>
                    </a:cubicBezTo>
                    <a:lnTo>
                      <a:pt x="8022" y="2285"/>
                    </a:lnTo>
                    <a:cubicBezTo>
                      <a:pt x="8082" y="2245"/>
                      <a:pt x="8142" y="2195"/>
                      <a:pt x="8212" y="2135"/>
                    </a:cubicBezTo>
                    <a:cubicBezTo>
                      <a:pt x="8412" y="1965"/>
                      <a:pt x="9063" y="412"/>
                      <a:pt x="9193" y="112"/>
                    </a:cubicBezTo>
                    <a:cubicBezTo>
                      <a:pt x="9214" y="72"/>
                      <a:pt x="9193" y="32"/>
                      <a:pt x="9163" y="12"/>
                    </a:cubicBezTo>
                    <a:cubicBezTo>
                      <a:pt x="9152" y="4"/>
                      <a:pt x="9138" y="1"/>
                      <a:pt x="9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8" name="Google Shape;10108;p69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cubicBezTo>
                      <a:pt x="8983" y="41"/>
                      <a:pt x="7471" y="1233"/>
                      <a:pt x="7361" y="1463"/>
                    </a:cubicBezTo>
                    <a:cubicBezTo>
                      <a:pt x="7251" y="1693"/>
                      <a:pt x="7231" y="1864"/>
                      <a:pt x="7231" y="1864"/>
                    </a:cubicBezTo>
                    <a:lnTo>
                      <a:pt x="7001" y="1493"/>
                    </a:lnTo>
                    <a:cubicBezTo>
                      <a:pt x="6650" y="1723"/>
                      <a:pt x="6440" y="2004"/>
                      <a:pt x="6330" y="2234"/>
                    </a:cubicBezTo>
                    <a:cubicBezTo>
                      <a:pt x="6219" y="2464"/>
                      <a:pt x="6189" y="2635"/>
                      <a:pt x="6189" y="2635"/>
                    </a:cubicBezTo>
                    <a:lnTo>
                      <a:pt x="5969" y="2254"/>
                    </a:lnTo>
                    <a:cubicBezTo>
                      <a:pt x="5609" y="2494"/>
                      <a:pt x="5408" y="2785"/>
                      <a:pt x="5308" y="3015"/>
                    </a:cubicBezTo>
                    <a:cubicBezTo>
                      <a:pt x="5248" y="3135"/>
                      <a:pt x="5218" y="3235"/>
                      <a:pt x="5208" y="3306"/>
                    </a:cubicBezTo>
                    <a:cubicBezTo>
                      <a:pt x="5188" y="3376"/>
                      <a:pt x="5188" y="3416"/>
                      <a:pt x="5188" y="3416"/>
                    </a:cubicBezTo>
                    <a:lnTo>
                      <a:pt x="4948" y="3065"/>
                    </a:lnTo>
                    <a:cubicBezTo>
                      <a:pt x="4587" y="3326"/>
                      <a:pt x="4407" y="3636"/>
                      <a:pt x="4327" y="3876"/>
                    </a:cubicBezTo>
                    <a:cubicBezTo>
                      <a:pt x="4287" y="3997"/>
                      <a:pt x="4267" y="4097"/>
                      <a:pt x="4257" y="4167"/>
                    </a:cubicBezTo>
                    <a:cubicBezTo>
                      <a:pt x="4247" y="4237"/>
                      <a:pt x="4257" y="4277"/>
                      <a:pt x="4257" y="4277"/>
                    </a:cubicBezTo>
                    <a:lnTo>
                      <a:pt x="3966" y="3967"/>
                    </a:lnTo>
                    <a:cubicBezTo>
                      <a:pt x="3796" y="4117"/>
                      <a:pt x="3676" y="4277"/>
                      <a:pt x="3596" y="4427"/>
                    </a:cubicBezTo>
                    <a:cubicBezTo>
                      <a:pt x="3516" y="4577"/>
                      <a:pt x="3466" y="4718"/>
                      <a:pt x="3446" y="4848"/>
                    </a:cubicBezTo>
                    <a:cubicBezTo>
                      <a:pt x="3436" y="4908"/>
                      <a:pt x="3426" y="4958"/>
                      <a:pt x="3426" y="5008"/>
                    </a:cubicBezTo>
                    <a:cubicBezTo>
                      <a:pt x="3426" y="5058"/>
                      <a:pt x="3426" y="5098"/>
                      <a:pt x="3426" y="5138"/>
                    </a:cubicBezTo>
                    <a:cubicBezTo>
                      <a:pt x="3426" y="5198"/>
                      <a:pt x="3436" y="5238"/>
                      <a:pt x="3436" y="5238"/>
                    </a:cubicBezTo>
                    <a:lnTo>
                      <a:pt x="3085" y="4998"/>
                    </a:lnTo>
                    <a:cubicBezTo>
                      <a:pt x="3015" y="5088"/>
                      <a:pt x="2955" y="5178"/>
                      <a:pt x="2915" y="5258"/>
                    </a:cubicBezTo>
                    <a:cubicBezTo>
                      <a:pt x="2865" y="5348"/>
                      <a:pt x="2825" y="5429"/>
                      <a:pt x="2795" y="5519"/>
                    </a:cubicBezTo>
                    <a:cubicBezTo>
                      <a:pt x="2775" y="5599"/>
                      <a:pt x="2755" y="5669"/>
                      <a:pt x="2745" y="5739"/>
                    </a:cubicBezTo>
                    <a:cubicBezTo>
                      <a:pt x="2725" y="5819"/>
                      <a:pt x="2725" y="5879"/>
                      <a:pt x="2725" y="5939"/>
                    </a:cubicBezTo>
                    <a:cubicBezTo>
                      <a:pt x="2725" y="6059"/>
                      <a:pt x="2745" y="6160"/>
                      <a:pt x="2765" y="6220"/>
                    </a:cubicBezTo>
                    <a:cubicBezTo>
                      <a:pt x="2775" y="6280"/>
                      <a:pt x="2795" y="6320"/>
                      <a:pt x="2795" y="6320"/>
                    </a:cubicBezTo>
                    <a:lnTo>
                      <a:pt x="2404" y="6160"/>
                    </a:lnTo>
                    <a:cubicBezTo>
                      <a:pt x="2174" y="6530"/>
                      <a:pt x="2124" y="6861"/>
                      <a:pt x="2134" y="7101"/>
                    </a:cubicBezTo>
                    <a:cubicBezTo>
                      <a:pt x="2144" y="7331"/>
                      <a:pt x="2204" y="7471"/>
                      <a:pt x="2214" y="7481"/>
                    </a:cubicBezTo>
                    <a:lnTo>
                      <a:pt x="1813" y="7321"/>
                    </a:lnTo>
                    <a:cubicBezTo>
                      <a:pt x="1593" y="7692"/>
                      <a:pt x="1543" y="8032"/>
                      <a:pt x="1553" y="8263"/>
                    </a:cubicBezTo>
                    <a:cubicBezTo>
                      <a:pt x="1553" y="8303"/>
                      <a:pt x="1553" y="8353"/>
                      <a:pt x="1553" y="8413"/>
                    </a:cubicBezTo>
                    <a:cubicBezTo>
                      <a:pt x="1533" y="8953"/>
                      <a:pt x="1383" y="9474"/>
                      <a:pt x="1112" y="9945"/>
                    </a:cubicBezTo>
                    <a:lnTo>
                      <a:pt x="1" y="11868"/>
                    </a:lnTo>
                    <a:lnTo>
                      <a:pt x="1" y="11868"/>
                    </a:lnTo>
                    <a:lnTo>
                      <a:pt x="903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9" name="Google Shape;10109;p69"/>
              <p:cNvSpPr/>
              <p:nvPr/>
            </p:nvSpPr>
            <p:spPr>
              <a:xfrm>
                <a:off x="5214075" y="1119075"/>
                <a:ext cx="230350" cy="3006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27" extrusionOk="0">
                    <a:moveTo>
                      <a:pt x="8643" y="571"/>
                    </a:moveTo>
                    <a:lnTo>
                      <a:pt x="812" y="10855"/>
                    </a:lnTo>
                    <a:lnTo>
                      <a:pt x="1272" y="10064"/>
                    </a:lnTo>
                    <a:cubicBezTo>
                      <a:pt x="1553" y="9583"/>
                      <a:pt x="1703" y="9042"/>
                      <a:pt x="1723" y="8492"/>
                    </a:cubicBezTo>
                    <a:cubicBezTo>
                      <a:pt x="1733" y="8432"/>
                      <a:pt x="1733" y="8382"/>
                      <a:pt x="1733" y="8342"/>
                    </a:cubicBezTo>
                    <a:cubicBezTo>
                      <a:pt x="1723" y="8151"/>
                      <a:pt x="1753" y="7851"/>
                      <a:pt x="1943" y="7500"/>
                    </a:cubicBezTo>
                    <a:lnTo>
                      <a:pt x="2264" y="7641"/>
                    </a:lnTo>
                    <a:cubicBezTo>
                      <a:pt x="2275" y="7643"/>
                      <a:pt x="2285" y="7644"/>
                      <a:pt x="2294" y="7644"/>
                    </a:cubicBezTo>
                    <a:cubicBezTo>
                      <a:pt x="2319" y="7644"/>
                      <a:pt x="2339" y="7635"/>
                      <a:pt x="2354" y="7621"/>
                    </a:cubicBezTo>
                    <a:cubicBezTo>
                      <a:pt x="2384" y="7590"/>
                      <a:pt x="2384" y="7560"/>
                      <a:pt x="2374" y="7530"/>
                    </a:cubicBezTo>
                    <a:cubicBezTo>
                      <a:pt x="2354" y="7480"/>
                      <a:pt x="2314" y="7360"/>
                      <a:pt x="2314" y="7180"/>
                    </a:cubicBezTo>
                    <a:cubicBezTo>
                      <a:pt x="2304" y="6980"/>
                      <a:pt x="2334" y="6689"/>
                      <a:pt x="2524" y="6339"/>
                    </a:cubicBezTo>
                    <a:lnTo>
                      <a:pt x="2855" y="6479"/>
                    </a:lnTo>
                    <a:cubicBezTo>
                      <a:pt x="2863" y="6482"/>
                      <a:pt x="2871" y="6483"/>
                      <a:pt x="2879" y="6483"/>
                    </a:cubicBezTo>
                    <a:cubicBezTo>
                      <a:pt x="2901" y="6483"/>
                      <a:pt x="2923" y="6474"/>
                      <a:pt x="2945" y="6459"/>
                    </a:cubicBezTo>
                    <a:cubicBezTo>
                      <a:pt x="2965" y="6439"/>
                      <a:pt x="2975" y="6399"/>
                      <a:pt x="2965" y="6369"/>
                    </a:cubicBezTo>
                    <a:cubicBezTo>
                      <a:pt x="2955" y="6359"/>
                      <a:pt x="2945" y="6329"/>
                      <a:pt x="2935" y="6279"/>
                    </a:cubicBezTo>
                    <a:cubicBezTo>
                      <a:pt x="2915" y="6189"/>
                      <a:pt x="2905" y="6108"/>
                      <a:pt x="2905" y="6018"/>
                    </a:cubicBezTo>
                    <a:cubicBezTo>
                      <a:pt x="2905" y="5968"/>
                      <a:pt x="2905" y="5898"/>
                      <a:pt x="2915" y="5838"/>
                    </a:cubicBezTo>
                    <a:cubicBezTo>
                      <a:pt x="2925" y="5768"/>
                      <a:pt x="2945" y="5688"/>
                      <a:pt x="2965" y="5618"/>
                    </a:cubicBezTo>
                    <a:cubicBezTo>
                      <a:pt x="2995" y="5538"/>
                      <a:pt x="3035" y="5457"/>
                      <a:pt x="3075" y="5377"/>
                    </a:cubicBezTo>
                    <a:cubicBezTo>
                      <a:pt x="3105" y="5327"/>
                      <a:pt x="3145" y="5257"/>
                      <a:pt x="3195" y="5187"/>
                    </a:cubicBezTo>
                    <a:lnTo>
                      <a:pt x="3475" y="5387"/>
                    </a:lnTo>
                    <a:cubicBezTo>
                      <a:pt x="3491" y="5397"/>
                      <a:pt x="3508" y="5402"/>
                      <a:pt x="3526" y="5402"/>
                    </a:cubicBezTo>
                    <a:cubicBezTo>
                      <a:pt x="3543" y="5402"/>
                      <a:pt x="3561" y="5397"/>
                      <a:pt x="3576" y="5387"/>
                    </a:cubicBezTo>
                    <a:cubicBezTo>
                      <a:pt x="3606" y="5367"/>
                      <a:pt x="3616" y="5337"/>
                      <a:pt x="3606" y="5297"/>
                    </a:cubicBezTo>
                    <a:cubicBezTo>
                      <a:pt x="3606" y="5297"/>
                      <a:pt x="3606" y="5267"/>
                      <a:pt x="3596" y="5207"/>
                    </a:cubicBezTo>
                    <a:cubicBezTo>
                      <a:pt x="3596" y="5177"/>
                      <a:pt x="3596" y="5137"/>
                      <a:pt x="3596" y="5087"/>
                    </a:cubicBezTo>
                    <a:cubicBezTo>
                      <a:pt x="3596" y="5047"/>
                      <a:pt x="3606" y="4997"/>
                      <a:pt x="3616" y="4937"/>
                    </a:cubicBezTo>
                    <a:cubicBezTo>
                      <a:pt x="3636" y="4807"/>
                      <a:pt x="3686" y="4676"/>
                      <a:pt x="3756" y="4546"/>
                    </a:cubicBezTo>
                    <a:cubicBezTo>
                      <a:pt x="3836" y="4406"/>
                      <a:pt x="3936" y="4276"/>
                      <a:pt x="4046" y="4166"/>
                    </a:cubicBezTo>
                    <a:lnTo>
                      <a:pt x="4277" y="4416"/>
                    </a:lnTo>
                    <a:cubicBezTo>
                      <a:pt x="4299" y="4431"/>
                      <a:pt x="4321" y="4440"/>
                      <a:pt x="4347" y="4440"/>
                    </a:cubicBezTo>
                    <a:cubicBezTo>
                      <a:pt x="4356" y="4440"/>
                      <a:pt x="4366" y="4439"/>
                      <a:pt x="4377" y="4436"/>
                    </a:cubicBezTo>
                    <a:cubicBezTo>
                      <a:pt x="4407" y="4416"/>
                      <a:pt x="4427" y="4386"/>
                      <a:pt x="4427" y="4356"/>
                    </a:cubicBezTo>
                    <a:cubicBezTo>
                      <a:pt x="4427" y="4346"/>
                      <a:pt x="4427" y="4316"/>
                      <a:pt x="4427" y="4256"/>
                    </a:cubicBezTo>
                    <a:cubicBezTo>
                      <a:pt x="4437" y="4196"/>
                      <a:pt x="4447" y="4106"/>
                      <a:pt x="4497" y="3985"/>
                    </a:cubicBezTo>
                    <a:cubicBezTo>
                      <a:pt x="4547" y="3825"/>
                      <a:pt x="4687" y="3525"/>
                      <a:pt x="5018" y="3264"/>
                    </a:cubicBezTo>
                    <a:lnTo>
                      <a:pt x="5208" y="3545"/>
                    </a:lnTo>
                    <a:cubicBezTo>
                      <a:pt x="5223" y="3567"/>
                      <a:pt x="5249" y="3579"/>
                      <a:pt x="5274" y="3579"/>
                    </a:cubicBezTo>
                    <a:cubicBezTo>
                      <a:pt x="5282" y="3579"/>
                      <a:pt x="5291" y="3577"/>
                      <a:pt x="5298" y="3575"/>
                    </a:cubicBezTo>
                    <a:cubicBezTo>
                      <a:pt x="5338" y="3565"/>
                      <a:pt x="5358" y="3535"/>
                      <a:pt x="5358" y="3505"/>
                    </a:cubicBezTo>
                    <a:cubicBezTo>
                      <a:pt x="5358" y="3505"/>
                      <a:pt x="5368" y="3465"/>
                      <a:pt x="5378" y="3405"/>
                    </a:cubicBezTo>
                    <a:cubicBezTo>
                      <a:pt x="5388" y="3345"/>
                      <a:pt x="5418" y="3244"/>
                      <a:pt x="5468" y="3134"/>
                    </a:cubicBezTo>
                    <a:cubicBezTo>
                      <a:pt x="5558" y="2944"/>
                      <a:pt x="5719" y="2684"/>
                      <a:pt x="6039" y="2453"/>
                    </a:cubicBezTo>
                    <a:lnTo>
                      <a:pt x="6209" y="2754"/>
                    </a:lnTo>
                    <a:cubicBezTo>
                      <a:pt x="6226" y="2778"/>
                      <a:pt x="6249" y="2796"/>
                      <a:pt x="6279" y="2796"/>
                    </a:cubicBezTo>
                    <a:cubicBezTo>
                      <a:pt x="6286" y="2796"/>
                      <a:pt x="6292" y="2796"/>
                      <a:pt x="6299" y="2794"/>
                    </a:cubicBezTo>
                    <a:cubicBezTo>
                      <a:pt x="6329" y="2784"/>
                      <a:pt x="6360" y="2764"/>
                      <a:pt x="6360" y="2724"/>
                    </a:cubicBezTo>
                    <a:cubicBezTo>
                      <a:pt x="6370" y="2724"/>
                      <a:pt x="6390" y="2563"/>
                      <a:pt x="6490" y="2353"/>
                    </a:cubicBezTo>
                    <a:cubicBezTo>
                      <a:pt x="6590" y="2173"/>
                      <a:pt x="6760" y="1913"/>
                      <a:pt x="7071" y="1692"/>
                    </a:cubicBezTo>
                    <a:lnTo>
                      <a:pt x="7251" y="1983"/>
                    </a:lnTo>
                    <a:cubicBezTo>
                      <a:pt x="7259" y="2007"/>
                      <a:pt x="7288" y="2025"/>
                      <a:pt x="7314" y="2025"/>
                    </a:cubicBezTo>
                    <a:cubicBezTo>
                      <a:pt x="7320" y="2025"/>
                      <a:pt x="7326" y="2024"/>
                      <a:pt x="7331" y="2023"/>
                    </a:cubicBezTo>
                    <a:cubicBezTo>
                      <a:pt x="7371" y="2023"/>
                      <a:pt x="7391" y="1993"/>
                      <a:pt x="7401" y="1953"/>
                    </a:cubicBezTo>
                    <a:cubicBezTo>
                      <a:pt x="7401" y="1953"/>
                      <a:pt x="7421" y="1792"/>
                      <a:pt x="7521" y="1582"/>
                    </a:cubicBezTo>
                    <a:cubicBezTo>
                      <a:pt x="7581" y="1462"/>
                      <a:pt x="8142" y="981"/>
                      <a:pt x="8643" y="571"/>
                    </a:cubicBezTo>
                    <a:close/>
                    <a:moveTo>
                      <a:pt x="9120" y="1"/>
                    </a:moveTo>
                    <a:cubicBezTo>
                      <a:pt x="9102" y="1"/>
                      <a:pt x="9081" y="6"/>
                      <a:pt x="9063" y="20"/>
                    </a:cubicBezTo>
                    <a:cubicBezTo>
                      <a:pt x="9053" y="30"/>
                      <a:pt x="7501" y="1252"/>
                      <a:pt x="7371" y="1502"/>
                    </a:cubicBezTo>
                    <a:cubicBezTo>
                      <a:pt x="7341" y="1592"/>
                      <a:pt x="7311" y="1662"/>
                      <a:pt x="7291" y="1732"/>
                    </a:cubicBezTo>
                    <a:lnTo>
                      <a:pt x="7171" y="1532"/>
                    </a:lnTo>
                    <a:cubicBezTo>
                      <a:pt x="7151" y="1512"/>
                      <a:pt x="7141" y="1492"/>
                      <a:pt x="7111" y="1492"/>
                    </a:cubicBezTo>
                    <a:cubicBezTo>
                      <a:pt x="7105" y="1489"/>
                      <a:pt x="7099" y="1488"/>
                      <a:pt x="7093" y="1488"/>
                    </a:cubicBezTo>
                    <a:cubicBezTo>
                      <a:pt x="7079" y="1488"/>
                      <a:pt x="7065" y="1495"/>
                      <a:pt x="7050" y="1502"/>
                    </a:cubicBezTo>
                    <a:cubicBezTo>
                      <a:pt x="6660" y="1752"/>
                      <a:pt x="6450" y="2063"/>
                      <a:pt x="6350" y="2273"/>
                    </a:cubicBezTo>
                    <a:cubicBezTo>
                      <a:pt x="6299" y="2363"/>
                      <a:pt x="6269" y="2433"/>
                      <a:pt x="6249" y="2493"/>
                    </a:cubicBezTo>
                    <a:lnTo>
                      <a:pt x="6139" y="2293"/>
                    </a:lnTo>
                    <a:cubicBezTo>
                      <a:pt x="6119" y="2273"/>
                      <a:pt x="6099" y="2263"/>
                      <a:pt x="6079" y="2253"/>
                    </a:cubicBezTo>
                    <a:cubicBezTo>
                      <a:pt x="6059" y="2253"/>
                      <a:pt x="6039" y="2253"/>
                      <a:pt x="6019" y="2263"/>
                    </a:cubicBezTo>
                    <a:cubicBezTo>
                      <a:pt x="5618" y="2523"/>
                      <a:pt x="5418" y="2844"/>
                      <a:pt x="5318" y="3064"/>
                    </a:cubicBezTo>
                    <a:cubicBezTo>
                      <a:pt x="5288" y="3134"/>
                      <a:pt x="5258" y="3214"/>
                      <a:pt x="5238" y="3284"/>
                    </a:cubicBezTo>
                    <a:lnTo>
                      <a:pt x="5098" y="3094"/>
                    </a:lnTo>
                    <a:cubicBezTo>
                      <a:pt x="5088" y="3074"/>
                      <a:pt x="5068" y="3064"/>
                      <a:pt x="5048" y="3064"/>
                    </a:cubicBezTo>
                    <a:cubicBezTo>
                      <a:pt x="5042" y="3061"/>
                      <a:pt x="5035" y="3060"/>
                      <a:pt x="5028" y="3060"/>
                    </a:cubicBezTo>
                    <a:cubicBezTo>
                      <a:pt x="5012" y="3060"/>
                      <a:pt x="4995" y="3067"/>
                      <a:pt x="4988" y="3074"/>
                    </a:cubicBezTo>
                    <a:cubicBezTo>
                      <a:pt x="4567" y="3375"/>
                      <a:pt x="4397" y="3735"/>
                      <a:pt x="4337" y="3925"/>
                    </a:cubicBezTo>
                    <a:cubicBezTo>
                      <a:pt x="4307" y="4015"/>
                      <a:pt x="4287" y="4096"/>
                      <a:pt x="4277" y="4156"/>
                    </a:cubicBezTo>
                    <a:lnTo>
                      <a:pt x="4116" y="3985"/>
                    </a:lnTo>
                    <a:cubicBezTo>
                      <a:pt x="4099" y="3968"/>
                      <a:pt x="4071" y="3957"/>
                      <a:pt x="4045" y="3957"/>
                    </a:cubicBezTo>
                    <a:cubicBezTo>
                      <a:pt x="4027" y="3957"/>
                      <a:pt x="4009" y="3963"/>
                      <a:pt x="3996" y="3975"/>
                    </a:cubicBezTo>
                    <a:cubicBezTo>
                      <a:pt x="3836" y="4126"/>
                      <a:pt x="3706" y="4286"/>
                      <a:pt x="3606" y="4466"/>
                    </a:cubicBezTo>
                    <a:cubicBezTo>
                      <a:pt x="3536" y="4616"/>
                      <a:pt x="3475" y="4767"/>
                      <a:pt x="3455" y="4907"/>
                    </a:cubicBezTo>
                    <a:cubicBezTo>
                      <a:pt x="3435" y="4977"/>
                      <a:pt x="3435" y="5037"/>
                      <a:pt x="3425" y="5087"/>
                    </a:cubicBezTo>
                    <a:cubicBezTo>
                      <a:pt x="3425" y="5107"/>
                      <a:pt x="3425" y="5127"/>
                      <a:pt x="3425" y="5147"/>
                    </a:cubicBezTo>
                    <a:lnTo>
                      <a:pt x="3225" y="5007"/>
                    </a:lnTo>
                    <a:cubicBezTo>
                      <a:pt x="3213" y="4999"/>
                      <a:pt x="3197" y="4994"/>
                      <a:pt x="3180" y="4994"/>
                    </a:cubicBezTo>
                    <a:cubicBezTo>
                      <a:pt x="3157" y="4994"/>
                      <a:pt x="3133" y="5003"/>
                      <a:pt x="3115" y="5027"/>
                    </a:cubicBezTo>
                    <a:cubicBezTo>
                      <a:pt x="3035" y="5117"/>
                      <a:pt x="2975" y="5217"/>
                      <a:pt x="2925" y="5297"/>
                    </a:cubicBezTo>
                    <a:cubicBezTo>
                      <a:pt x="2875" y="5387"/>
                      <a:pt x="2845" y="5478"/>
                      <a:pt x="2805" y="5568"/>
                    </a:cubicBezTo>
                    <a:cubicBezTo>
                      <a:pt x="2785" y="5648"/>
                      <a:pt x="2764" y="5728"/>
                      <a:pt x="2744" y="5808"/>
                    </a:cubicBezTo>
                    <a:cubicBezTo>
                      <a:pt x="2734" y="5888"/>
                      <a:pt x="2734" y="5958"/>
                      <a:pt x="2734" y="6018"/>
                    </a:cubicBezTo>
                    <a:cubicBezTo>
                      <a:pt x="2734" y="6098"/>
                      <a:pt x="2744" y="6178"/>
                      <a:pt x="2754" y="6259"/>
                    </a:cubicBezTo>
                    <a:lnTo>
                      <a:pt x="2524" y="6158"/>
                    </a:lnTo>
                    <a:cubicBezTo>
                      <a:pt x="2513" y="6153"/>
                      <a:pt x="2501" y="6150"/>
                      <a:pt x="2489" y="6150"/>
                    </a:cubicBezTo>
                    <a:cubicBezTo>
                      <a:pt x="2458" y="6150"/>
                      <a:pt x="2428" y="6167"/>
                      <a:pt x="2414" y="6189"/>
                    </a:cubicBezTo>
                    <a:cubicBezTo>
                      <a:pt x="2174" y="6599"/>
                      <a:pt x="2134" y="6960"/>
                      <a:pt x="2144" y="7180"/>
                    </a:cubicBezTo>
                    <a:cubicBezTo>
                      <a:pt x="2144" y="7270"/>
                      <a:pt x="2154" y="7350"/>
                      <a:pt x="2174" y="7420"/>
                    </a:cubicBezTo>
                    <a:lnTo>
                      <a:pt x="1933" y="7320"/>
                    </a:lnTo>
                    <a:cubicBezTo>
                      <a:pt x="1923" y="7315"/>
                      <a:pt x="1912" y="7312"/>
                      <a:pt x="1902" y="7312"/>
                    </a:cubicBezTo>
                    <a:cubicBezTo>
                      <a:pt x="1873" y="7312"/>
                      <a:pt x="1848" y="7331"/>
                      <a:pt x="1833" y="7360"/>
                    </a:cubicBezTo>
                    <a:cubicBezTo>
                      <a:pt x="1593" y="7761"/>
                      <a:pt x="1553" y="8121"/>
                      <a:pt x="1563" y="8352"/>
                    </a:cubicBezTo>
                    <a:cubicBezTo>
                      <a:pt x="1563" y="8382"/>
                      <a:pt x="1563" y="8432"/>
                      <a:pt x="1563" y="8482"/>
                    </a:cubicBezTo>
                    <a:cubicBezTo>
                      <a:pt x="1543" y="9002"/>
                      <a:pt x="1393" y="9523"/>
                      <a:pt x="1122" y="9984"/>
                    </a:cubicBezTo>
                    <a:lnTo>
                      <a:pt x="21" y="11896"/>
                    </a:lnTo>
                    <a:cubicBezTo>
                      <a:pt x="1" y="11937"/>
                      <a:pt x="11" y="11987"/>
                      <a:pt x="51" y="12017"/>
                    </a:cubicBezTo>
                    <a:cubicBezTo>
                      <a:pt x="61" y="12017"/>
                      <a:pt x="81" y="12027"/>
                      <a:pt x="91" y="12027"/>
                    </a:cubicBezTo>
                    <a:cubicBezTo>
                      <a:pt x="121" y="12027"/>
                      <a:pt x="141" y="12017"/>
                      <a:pt x="161" y="11997"/>
                    </a:cubicBezTo>
                    <a:lnTo>
                      <a:pt x="9183" y="130"/>
                    </a:lnTo>
                    <a:cubicBezTo>
                      <a:pt x="9214" y="100"/>
                      <a:pt x="9204" y="50"/>
                      <a:pt x="9173" y="20"/>
                    </a:cubicBezTo>
                    <a:cubicBezTo>
                      <a:pt x="9162" y="9"/>
                      <a:pt x="9142" y="1"/>
                      <a:pt x="9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0" name="Google Shape;10110;p69"/>
              <p:cNvSpPr/>
              <p:nvPr/>
            </p:nvSpPr>
            <p:spPr>
              <a:xfrm>
                <a:off x="5214075" y="1358075"/>
                <a:ext cx="230100" cy="71450"/>
              </a:xfrm>
              <a:custGeom>
                <a:avLst/>
                <a:gdLst/>
                <a:ahLst/>
                <a:cxnLst/>
                <a:rect l="l" t="t" r="r" b="b"/>
                <a:pathLst>
                  <a:path w="9204" h="2858" extrusionOk="0">
                    <a:moveTo>
                      <a:pt x="8462" y="334"/>
                    </a:moveTo>
                    <a:cubicBezTo>
                      <a:pt x="8062" y="544"/>
                      <a:pt x="7731" y="694"/>
                      <a:pt x="7651" y="704"/>
                    </a:cubicBezTo>
                    <a:cubicBezTo>
                      <a:pt x="7491" y="704"/>
                      <a:pt x="7371" y="684"/>
                      <a:pt x="7371" y="674"/>
                    </a:cubicBezTo>
                    <a:cubicBezTo>
                      <a:pt x="7341" y="674"/>
                      <a:pt x="7301" y="684"/>
                      <a:pt x="7281" y="714"/>
                    </a:cubicBezTo>
                    <a:cubicBezTo>
                      <a:pt x="7261" y="744"/>
                      <a:pt x="7261" y="784"/>
                      <a:pt x="7281" y="804"/>
                    </a:cubicBezTo>
                    <a:lnTo>
                      <a:pt x="7421" y="995"/>
                    </a:lnTo>
                    <a:cubicBezTo>
                      <a:pt x="7191" y="1125"/>
                      <a:pt x="6980" y="1165"/>
                      <a:pt x="6840" y="1175"/>
                    </a:cubicBezTo>
                    <a:cubicBezTo>
                      <a:pt x="6816" y="1176"/>
                      <a:pt x="6793" y="1177"/>
                      <a:pt x="6771" y="1177"/>
                    </a:cubicBezTo>
                    <a:cubicBezTo>
                      <a:pt x="6641" y="1177"/>
                      <a:pt x="6560" y="1155"/>
                      <a:pt x="6560" y="1155"/>
                    </a:cubicBezTo>
                    <a:cubicBezTo>
                      <a:pt x="6552" y="1152"/>
                      <a:pt x="6544" y="1151"/>
                      <a:pt x="6536" y="1151"/>
                    </a:cubicBezTo>
                    <a:cubicBezTo>
                      <a:pt x="6511" y="1151"/>
                      <a:pt x="6485" y="1162"/>
                      <a:pt x="6470" y="1185"/>
                    </a:cubicBezTo>
                    <a:cubicBezTo>
                      <a:pt x="6450" y="1215"/>
                      <a:pt x="6450" y="1255"/>
                      <a:pt x="6470" y="1285"/>
                    </a:cubicBezTo>
                    <a:lnTo>
                      <a:pt x="6610" y="1465"/>
                    </a:lnTo>
                    <a:cubicBezTo>
                      <a:pt x="6380" y="1605"/>
                      <a:pt x="6169" y="1636"/>
                      <a:pt x="6029" y="1636"/>
                    </a:cubicBezTo>
                    <a:cubicBezTo>
                      <a:pt x="5939" y="1636"/>
                      <a:pt x="5869" y="1636"/>
                      <a:pt x="5819" y="1625"/>
                    </a:cubicBezTo>
                    <a:cubicBezTo>
                      <a:pt x="5779" y="1615"/>
                      <a:pt x="5759" y="1605"/>
                      <a:pt x="5759" y="1605"/>
                    </a:cubicBezTo>
                    <a:cubicBezTo>
                      <a:pt x="5749" y="1603"/>
                      <a:pt x="5739" y="1602"/>
                      <a:pt x="5730" y="1602"/>
                    </a:cubicBezTo>
                    <a:cubicBezTo>
                      <a:pt x="5704" y="1602"/>
                      <a:pt x="5681" y="1613"/>
                      <a:pt x="5659" y="1636"/>
                    </a:cubicBezTo>
                    <a:cubicBezTo>
                      <a:pt x="5639" y="1656"/>
                      <a:pt x="5639" y="1696"/>
                      <a:pt x="5659" y="1726"/>
                    </a:cubicBezTo>
                    <a:lnTo>
                      <a:pt x="5779" y="1916"/>
                    </a:lnTo>
                    <a:cubicBezTo>
                      <a:pt x="5572" y="2023"/>
                      <a:pt x="5379" y="2049"/>
                      <a:pt x="5250" y="2049"/>
                    </a:cubicBezTo>
                    <a:cubicBezTo>
                      <a:pt x="5223" y="2049"/>
                      <a:pt x="5199" y="2048"/>
                      <a:pt x="5178" y="2046"/>
                    </a:cubicBezTo>
                    <a:cubicBezTo>
                      <a:pt x="5088" y="2046"/>
                      <a:pt x="5018" y="2026"/>
                      <a:pt x="4988" y="2016"/>
                    </a:cubicBezTo>
                    <a:cubicBezTo>
                      <a:pt x="4948" y="2006"/>
                      <a:pt x="4928" y="1996"/>
                      <a:pt x="4918" y="1996"/>
                    </a:cubicBezTo>
                    <a:cubicBezTo>
                      <a:pt x="4906" y="1988"/>
                      <a:pt x="4893" y="1985"/>
                      <a:pt x="4880" y="1985"/>
                    </a:cubicBezTo>
                    <a:cubicBezTo>
                      <a:pt x="4860" y="1985"/>
                      <a:pt x="4840" y="1994"/>
                      <a:pt x="4827" y="2006"/>
                    </a:cubicBezTo>
                    <a:cubicBezTo>
                      <a:pt x="4797" y="2036"/>
                      <a:pt x="4797" y="2066"/>
                      <a:pt x="4807" y="2106"/>
                    </a:cubicBezTo>
                    <a:lnTo>
                      <a:pt x="4897" y="2306"/>
                    </a:lnTo>
                    <a:cubicBezTo>
                      <a:pt x="4797" y="2346"/>
                      <a:pt x="4697" y="2377"/>
                      <a:pt x="4587" y="2387"/>
                    </a:cubicBezTo>
                    <a:cubicBezTo>
                      <a:pt x="4487" y="2387"/>
                      <a:pt x="4377" y="2387"/>
                      <a:pt x="4287" y="2367"/>
                    </a:cubicBezTo>
                    <a:cubicBezTo>
                      <a:pt x="4247" y="2357"/>
                      <a:pt x="4217" y="2346"/>
                      <a:pt x="4186" y="2336"/>
                    </a:cubicBezTo>
                    <a:cubicBezTo>
                      <a:pt x="4156" y="2326"/>
                      <a:pt x="4136" y="2316"/>
                      <a:pt x="4106" y="2306"/>
                    </a:cubicBezTo>
                    <a:cubicBezTo>
                      <a:pt x="4076" y="2286"/>
                      <a:pt x="4056" y="2276"/>
                      <a:pt x="4056" y="2266"/>
                    </a:cubicBezTo>
                    <a:cubicBezTo>
                      <a:pt x="4041" y="2256"/>
                      <a:pt x="4024" y="2251"/>
                      <a:pt x="4006" y="2251"/>
                    </a:cubicBezTo>
                    <a:cubicBezTo>
                      <a:pt x="3989" y="2251"/>
                      <a:pt x="3971" y="2256"/>
                      <a:pt x="3956" y="2266"/>
                    </a:cubicBezTo>
                    <a:cubicBezTo>
                      <a:pt x="3936" y="2286"/>
                      <a:pt x="3916" y="2316"/>
                      <a:pt x="3926" y="2357"/>
                    </a:cubicBezTo>
                    <a:lnTo>
                      <a:pt x="3976" y="2577"/>
                    </a:lnTo>
                    <a:cubicBezTo>
                      <a:pt x="3926" y="2587"/>
                      <a:pt x="3876" y="2597"/>
                      <a:pt x="3836" y="2607"/>
                    </a:cubicBezTo>
                    <a:lnTo>
                      <a:pt x="3646" y="2607"/>
                    </a:lnTo>
                    <a:cubicBezTo>
                      <a:pt x="3596" y="2597"/>
                      <a:pt x="3546" y="2597"/>
                      <a:pt x="3486" y="2577"/>
                    </a:cubicBezTo>
                    <a:cubicBezTo>
                      <a:pt x="3445" y="2567"/>
                      <a:pt x="3405" y="2557"/>
                      <a:pt x="3365" y="2537"/>
                    </a:cubicBezTo>
                    <a:cubicBezTo>
                      <a:pt x="3305" y="2517"/>
                      <a:pt x="3255" y="2487"/>
                      <a:pt x="3205" y="2447"/>
                    </a:cubicBezTo>
                    <a:cubicBezTo>
                      <a:pt x="3175" y="2427"/>
                      <a:pt x="3165" y="2407"/>
                      <a:pt x="3155" y="2397"/>
                    </a:cubicBezTo>
                    <a:cubicBezTo>
                      <a:pt x="3136" y="2384"/>
                      <a:pt x="3118" y="2376"/>
                      <a:pt x="3099" y="2376"/>
                    </a:cubicBezTo>
                    <a:cubicBezTo>
                      <a:pt x="3088" y="2376"/>
                      <a:pt x="3076" y="2379"/>
                      <a:pt x="3065" y="2387"/>
                    </a:cubicBezTo>
                    <a:cubicBezTo>
                      <a:pt x="3035" y="2397"/>
                      <a:pt x="3015" y="2427"/>
                      <a:pt x="3015" y="2457"/>
                    </a:cubicBezTo>
                    <a:lnTo>
                      <a:pt x="3015" y="2697"/>
                    </a:lnTo>
                    <a:cubicBezTo>
                      <a:pt x="2925" y="2687"/>
                      <a:pt x="2815" y="2667"/>
                      <a:pt x="2684" y="2637"/>
                    </a:cubicBezTo>
                    <a:cubicBezTo>
                      <a:pt x="2134" y="2477"/>
                      <a:pt x="1583" y="2367"/>
                      <a:pt x="1062" y="2326"/>
                    </a:cubicBezTo>
                    <a:cubicBezTo>
                      <a:pt x="942" y="2316"/>
                      <a:pt x="822" y="2306"/>
                      <a:pt x="722" y="2296"/>
                    </a:cubicBezTo>
                    <a:lnTo>
                      <a:pt x="8462" y="334"/>
                    </a:lnTo>
                    <a:close/>
                    <a:moveTo>
                      <a:pt x="9114" y="1"/>
                    </a:moveTo>
                    <a:cubicBezTo>
                      <a:pt x="9107" y="1"/>
                      <a:pt x="9100" y="2"/>
                      <a:pt x="9093" y="3"/>
                    </a:cubicBezTo>
                    <a:lnTo>
                      <a:pt x="71" y="2296"/>
                    </a:lnTo>
                    <a:cubicBezTo>
                      <a:pt x="21" y="2306"/>
                      <a:pt x="1" y="2346"/>
                      <a:pt x="11" y="2387"/>
                    </a:cubicBezTo>
                    <a:cubicBezTo>
                      <a:pt x="11" y="2430"/>
                      <a:pt x="41" y="2459"/>
                      <a:pt x="82" y="2459"/>
                    </a:cubicBezTo>
                    <a:cubicBezTo>
                      <a:pt x="88" y="2459"/>
                      <a:pt x="94" y="2458"/>
                      <a:pt x="101" y="2457"/>
                    </a:cubicBezTo>
                    <a:cubicBezTo>
                      <a:pt x="132" y="2454"/>
                      <a:pt x="176" y="2451"/>
                      <a:pt x="241" y="2451"/>
                    </a:cubicBezTo>
                    <a:cubicBezTo>
                      <a:pt x="385" y="2451"/>
                      <a:pt x="630" y="2462"/>
                      <a:pt x="1052" y="2497"/>
                    </a:cubicBezTo>
                    <a:cubicBezTo>
                      <a:pt x="1563" y="2537"/>
                      <a:pt x="2094" y="2637"/>
                      <a:pt x="2634" y="2797"/>
                    </a:cubicBezTo>
                    <a:cubicBezTo>
                      <a:pt x="2795" y="2837"/>
                      <a:pt x="2925" y="2857"/>
                      <a:pt x="3025" y="2857"/>
                    </a:cubicBezTo>
                    <a:lnTo>
                      <a:pt x="3105" y="2857"/>
                    </a:lnTo>
                    <a:cubicBezTo>
                      <a:pt x="3145" y="2847"/>
                      <a:pt x="3175" y="2817"/>
                      <a:pt x="3175" y="2777"/>
                    </a:cubicBezTo>
                    <a:lnTo>
                      <a:pt x="3175" y="2627"/>
                    </a:lnTo>
                    <a:cubicBezTo>
                      <a:pt x="3215" y="2657"/>
                      <a:pt x="3255" y="2677"/>
                      <a:pt x="3305" y="2687"/>
                    </a:cubicBezTo>
                    <a:cubicBezTo>
                      <a:pt x="3345" y="2707"/>
                      <a:pt x="3395" y="2727"/>
                      <a:pt x="3455" y="2747"/>
                    </a:cubicBezTo>
                    <a:cubicBezTo>
                      <a:pt x="3516" y="2757"/>
                      <a:pt x="3576" y="2767"/>
                      <a:pt x="3636" y="2777"/>
                    </a:cubicBezTo>
                    <a:cubicBezTo>
                      <a:pt x="3706" y="2777"/>
                      <a:pt x="3786" y="2777"/>
                      <a:pt x="3856" y="2767"/>
                    </a:cubicBezTo>
                    <a:cubicBezTo>
                      <a:pt x="3926" y="2757"/>
                      <a:pt x="4006" y="2747"/>
                      <a:pt x="4096" y="2717"/>
                    </a:cubicBezTo>
                    <a:cubicBezTo>
                      <a:pt x="4136" y="2707"/>
                      <a:pt x="4156" y="2667"/>
                      <a:pt x="4156" y="2627"/>
                    </a:cubicBezTo>
                    <a:lnTo>
                      <a:pt x="4129" y="2497"/>
                    </a:lnTo>
                    <a:lnTo>
                      <a:pt x="4129" y="2497"/>
                    </a:lnTo>
                    <a:cubicBezTo>
                      <a:pt x="4168" y="2507"/>
                      <a:pt x="4207" y="2517"/>
                      <a:pt x="4257" y="2527"/>
                    </a:cubicBezTo>
                    <a:cubicBezTo>
                      <a:pt x="4320" y="2546"/>
                      <a:pt x="4392" y="2553"/>
                      <a:pt x="4469" y="2553"/>
                    </a:cubicBezTo>
                    <a:cubicBezTo>
                      <a:pt x="4513" y="2553"/>
                      <a:pt x="4559" y="2550"/>
                      <a:pt x="4607" y="2547"/>
                    </a:cubicBezTo>
                    <a:cubicBezTo>
                      <a:pt x="4757" y="2537"/>
                      <a:pt x="4907" y="2497"/>
                      <a:pt x="5048" y="2427"/>
                    </a:cubicBezTo>
                    <a:cubicBezTo>
                      <a:pt x="5088" y="2407"/>
                      <a:pt x="5108" y="2357"/>
                      <a:pt x="5088" y="2316"/>
                    </a:cubicBezTo>
                    <a:lnTo>
                      <a:pt x="5038" y="2196"/>
                    </a:lnTo>
                    <a:lnTo>
                      <a:pt x="5038" y="2196"/>
                    </a:lnTo>
                    <a:cubicBezTo>
                      <a:pt x="5078" y="2206"/>
                      <a:pt x="5118" y="2216"/>
                      <a:pt x="5168" y="2216"/>
                    </a:cubicBezTo>
                    <a:cubicBezTo>
                      <a:pt x="5191" y="2218"/>
                      <a:pt x="5218" y="2219"/>
                      <a:pt x="5248" y="2219"/>
                    </a:cubicBezTo>
                    <a:cubicBezTo>
                      <a:pt x="5411" y="2219"/>
                      <a:pt x="5668" y="2187"/>
                      <a:pt x="5939" y="2026"/>
                    </a:cubicBezTo>
                    <a:cubicBezTo>
                      <a:pt x="5959" y="2006"/>
                      <a:pt x="5969" y="1996"/>
                      <a:pt x="5979" y="1966"/>
                    </a:cubicBezTo>
                    <a:cubicBezTo>
                      <a:pt x="5979" y="1946"/>
                      <a:pt x="5979" y="1926"/>
                      <a:pt x="5969" y="1906"/>
                    </a:cubicBezTo>
                    <a:lnTo>
                      <a:pt x="5899" y="1796"/>
                    </a:lnTo>
                    <a:lnTo>
                      <a:pt x="5899" y="1796"/>
                    </a:lnTo>
                    <a:cubicBezTo>
                      <a:pt x="5939" y="1806"/>
                      <a:pt x="5979" y="1806"/>
                      <a:pt x="6029" y="1806"/>
                    </a:cubicBezTo>
                    <a:cubicBezTo>
                      <a:pt x="6209" y="1796"/>
                      <a:pt x="6490" y="1756"/>
                      <a:pt x="6780" y="1555"/>
                    </a:cubicBezTo>
                    <a:cubicBezTo>
                      <a:pt x="6800" y="1545"/>
                      <a:pt x="6810" y="1525"/>
                      <a:pt x="6810" y="1505"/>
                    </a:cubicBezTo>
                    <a:cubicBezTo>
                      <a:pt x="6820" y="1485"/>
                      <a:pt x="6810" y="1455"/>
                      <a:pt x="6800" y="1435"/>
                    </a:cubicBezTo>
                    <a:lnTo>
                      <a:pt x="6720" y="1345"/>
                    </a:lnTo>
                    <a:cubicBezTo>
                      <a:pt x="6760" y="1345"/>
                      <a:pt x="6810" y="1345"/>
                      <a:pt x="6850" y="1335"/>
                    </a:cubicBezTo>
                    <a:cubicBezTo>
                      <a:pt x="7030" y="1325"/>
                      <a:pt x="7301" y="1275"/>
                      <a:pt x="7581" y="1085"/>
                    </a:cubicBezTo>
                    <a:cubicBezTo>
                      <a:pt x="7601" y="1075"/>
                      <a:pt x="7621" y="1055"/>
                      <a:pt x="7621" y="1035"/>
                    </a:cubicBezTo>
                    <a:cubicBezTo>
                      <a:pt x="7621" y="1005"/>
                      <a:pt x="7621" y="985"/>
                      <a:pt x="7611" y="965"/>
                    </a:cubicBezTo>
                    <a:lnTo>
                      <a:pt x="7531" y="864"/>
                    </a:lnTo>
                    <a:lnTo>
                      <a:pt x="7531" y="864"/>
                    </a:lnTo>
                    <a:cubicBezTo>
                      <a:pt x="7551" y="869"/>
                      <a:pt x="7571" y="872"/>
                      <a:pt x="7593" y="872"/>
                    </a:cubicBezTo>
                    <a:cubicBezTo>
                      <a:pt x="7614" y="872"/>
                      <a:pt x="7636" y="869"/>
                      <a:pt x="7661" y="864"/>
                    </a:cubicBezTo>
                    <a:cubicBezTo>
                      <a:pt x="7862" y="864"/>
                      <a:pt x="8943" y="274"/>
                      <a:pt x="9153" y="153"/>
                    </a:cubicBezTo>
                    <a:cubicBezTo>
                      <a:pt x="9193" y="133"/>
                      <a:pt x="9204" y="93"/>
                      <a:pt x="9193" y="63"/>
                    </a:cubicBezTo>
                    <a:cubicBezTo>
                      <a:pt x="9185" y="22"/>
                      <a:pt x="9149" y="1"/>
                      <a:pt x="91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1" name="Google Shape;10111;p69"/>
              <p:cNvSpPr/>
              <p:nvPr/>
            </p:nvSpPr>
            <p:spPr>
              <a:xfrm>
                <a:off x="5216325" y="1357375"/>
                <a:ext cx="22560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405" extrusionOk="0">
                    <a:moveTo>
                      <a:pt x="5260" y="0"/>
                    </a:moveTo>
                    <a:cubicBezTo>
                      <a:pt x="4962" y="0"/>
                      <a:pt x="4730" y="86"/>
                      <a:pt x="4587" y="181"/>
                    </a:cubicBezTo>
                    <a:cubicBezTo>
                      <a:pt x="4507" y="232"/>
                      <a:pt x="4447" y="282"/>
                      <a:pt x="4417" y="322"/>
                    </a:cubicBezTo>
                    <a:cubicBezTo>
                      <a:pt x="4377" y="352"/>
                      <a:pt x="4357" y="382"/>
                      <a:pt x="4357" y="382"/>
                    </a:cubicBezTo>
                    <a:lnTo>
                      <a:pt x="4337" y="71"/>
                    </a:lnTo>
                    <a:cubicBezTo>
                      <a:pt x="4177" y="81"/>
                      <a:pt x="4036" y="121"/>
                      <a:pt x="3916" y="161"/>
                    </a:cubicBezTo>
                    <a:cubicBezTo>
                      <a:pt x="3796" y="211"/>
                      <a:pt x="3706" y="272"/>
                      <a:pt x="3646" y="332"/>
                    </a:cubicBezTo>
                    <a:cubicBezTo>
                      <a:pt x="3606" y="362"/>
                      <a:pt x="3576" y="392"/>
                      <a:pt x="3556" y="422"/>
                    </a:cubicBezTo>
                    <a:cubicBezTo>
                      <a:pt x="3536" y="442"/>
                      <a:pt x="3516" y="472"/>
                      <a:pt x="3496" y="492"/>
                    </a:cubicBezTo>
                    <a:cubicBezTo>
                      <a:pt x="3466" y="532"/>
                      <a:pt x="3456" y="562"/>
                      <a:pt x="3456" y="562"/>
                    </a:cubicBezTo>
                    <a:lnTo>
                      <a:pt x="3365" y="262"/>
                    </a:lnTo>
                    <a:cubicBezTo>
                      <a:pt x="3285" y="282"/>
                      <a:pt x="3215" y="302"/>
                      <a:pt x="3145" y="332"/>
                    </a:cubicBezTo>
                    <a:cubicBezTo>
                      <a:pt x="3085" y="362"/>
                      <a:pt x="3025" y="392"/>
                      <a:pt x="2965" y="422"/>
                    </a:cubicBezTo>
                    <a:cubicBezTo>
                      <a:pt x="2915" y="462"/>
                      <a:pt x="2875" y="492"/>
                      <a:pt x="2835" y="532"/>
                    </a:cubicBezTo>
                    <a:cubicBezTo>
                      <a:pt x="2795" y="562"/>
                      <a:pt x="2765" y="602"/>
                      <a:pt x="2735" y="632"/>
                    </a:cubicBezTo>
                    <a:cubicBezTo>
                      <a:pt x="2685" y="702"/>
                      <a:pt x="2644" y="762"/>
                      <a:pt x="2624" y="812"/>
                    </a:cubicBezTo>
                    <a:cubicBezTo>
                      <a:pt x="2614" y="852"/>
                      <a:pt x="2604" y="882"/>
                      <a:pt x="2604" y="882"/>
                    </a:cubicBezTo>
                    <a:lnTo>
                      <a:pt x="2454" y="612"/>
                    </a:lnTo>
                    <a:cubicBezTo>
                      <a:pt x="2334" y="652"/>
                      <a:pt x="2204" y="762"/>
                      <a:pt x="2084" y="882"/>
                    </a:cubicBezTo>
                    <a:cubicBezTo>
                      <a:pt x="1703" y="1253"/>
                      <a:pt x="1293" y="1603"/>
                      <a:pt x="842" y="1894"/>
                    </a:cubicBezTo>
                    <a:cubicBezTo>
                      <a:pt x="501" y="2124"/>
                      <a:pt x="161" y="2344"/>
                      <a:pt x="1" y="2405"/>
                    </a:cubicBezTo>
                    <a:lnTo>
                      <a:pt x="9023" y="111"/>
                    </a:lnTo>
                    <a:cubicBezTo>
                      <a:pt x="9015" y="111"/>
                      <a:pt x="8952" y="111"/>
                      <a:pt x="8856" y="111"/>
                    </a:cubicBezTo>
                    <a:cubicBezTo>
                      <a:pt x="8469" y="111"/>
                      <a:pt x="7539" y="117"/>
                      <a:pt x="7411" y="181"/>
                    </a:cubicBezTo>
                    <a:cubicBezTo>
                      <a:pt x="7241" y="262"/>
                      <a:pt x="7151" y="352"/>
                      <a:pt x="7151" y="352"/>
                    </a:cubicBezTo>
                    <a:lnTo>
                      <a:pt x="7191" y="41"/>
                    </a:lnTo>
                    <a:cubicBezTo>
                      <a:pt x="7142" y="36"/>
                      <a:pt x="7095" y="34"/>
                      <a:pt x="7049" y="34"/>
                    </a:cubicBezTo>
                    <a:cubicBezTo>
                      <a:pt x="6811" y="34"/>
                      <a:pt x="6613" y="94"/>
                      <a:pt x="6470" y="161"/>
                    </a:cubicBezTo>
                    <a:cubicBezTo>
                      <a:pt x="6300" y="232"/>
                      <a:pt x="6209" y="322"/>
                      <a:pt x="6209" y="322"/>
                    </a:cubicBezTo>
                    <a:lnTo>
                      <a:pt x="6260" y="11"/>
                    </a:lnTo>
                    <a:cubicBezTo>
                      <a:pt x="6210" y="6"/>
                      <a:pt x="6162" y="4"/>
                      <a:pt x="6115" y="4"/>
                    </a:cubicBezTo>
                    <a:cubicBezTo>
                      <a:pt x="5871" y="4"/>
                      <a:pt x="5671" y="66"/>
                      <a:pt x="5528" y="141"/>
                    </a:cubicBezTo>
                    <a:cubicBezTo>
                      <a:pt x="5448" y="181"/>
                      <a:pt x="5388" y="221"/>
                      <a:pt x="5348" y="262"/>
                    </a:cubicBezTo>
                    <a:cubicBezTo>
                      <a:pt x="5298" y="292"/>
                      <a:pt x="5278" y="312"/>
                      <a:pt x="5278" y="312"/>
                    </a:cubicBezTo>
                    <a:lnTo>
                      <a:pt x="5308" y="1"/>
                    </a:lnTo>
                    <a:cubicBezTo>
                      <a:pt x="5292" y="1"/>
                      <a:pt x="5276" y="0"/>
                      <a:pt x="5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2" name="Google Shape;10112;p69"/>
              <p:cNvSpPr/>
              <p:nvPr/>
            </p:nvSpPr>
            <p:spPr>
              <a:xfrm>
                <a:off x="5213825" y="1355250"/>
                <a:ext cx="230350" cy="64250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2570" extrusionOk="0">
                    <a:moveTo>
                      <a:pt x="6259" y="166"/>
                    </a:moveTo>
                    <a:lnTo>
                      <a:pt x="6229" y="397"/>
                    </a:lnTo>
                    <a:cubicBezTo>
                      <a:pt x="6229" y="427"/>
                      <a:pt x="6239" y="467"/>
                      <a:pt x="6269" y="477"/>
                    </a:cubicBezTo>
                    <a:cubicBezTo>
                      <a:pt x="6287" y="486"/>
                      <a:pt x="6303" y="491"/>
                      <a:pt x="6318" y="491"/>
                    </a:cubicBezTo>
                    <a:cubicBezTo>
                      <a:pt x="6336" y="491"/>
                      <a:pt x="6353" y="483"/>
                      <a:pt x="6370" y="467"/>
                    </a:cubicBezTo>
                    <a:cubicBezTo>
                      <a:pt x="6370" y="467"/>
                      <a:pt x="6450" y="387"/>
                      <a:pt x="6610" y="317"/>
                    </a:cubicBezTo>
                    <a:cubicBezTo>
                      <a:pt x="6730" y="261"/>
                      <a:pt x="6911" y="205"/>
                      <a:pt x="7144" y="205"/>
                    </a:cubicBezTo>
                    <a:cubicBezTo>
                      <a:pt x="7162" y="205"/>
                      <a:pt x="7181" y="206"/>
                      <a:pt x="7201" y="206"/>
                    </a:cubicBezTo>
                    <a:lnTo>
                      <a:pt x="7171" y="427"/>
                    </a:lnTo>
                    <a:cubicBezTo>
                      <a:pt x="7161" y="467"/>
                      <a:pt x="7181" y="497"/>
                      <a:pt x="7211" y="517"/>
                    </a:cubicBezTo>
                    <a:cubicBezTo>
                      <a:pt x="7225" y="520"/>
                      <a:pt x="7239" y="523"/>
                      <a:pt x="7251" y="523"/>
                    </a:cubicBezTo>
                    <a:cubicBezTo>
                      <a:pt x="7273" y="523"/>
                      <a:pt x="7292" y="516"/>
                      <a:pt x="7311" y="497"/>
                    </a:cubicBezTo>
                    <a:cubicBezTo>
                      <a:pt x="7311" y="497"/>
                      <a:pt x="7391" y="417"/>
                      <a:pt x="7551" y="347"/>
                    </a:cubicBezTo>
                    <a:cubicBezTo>
                      <a:pt x="7611" y="317"/>
                      <a:pt x="8012" y="296"/>
                      <a:pt x="8432" y="286"/>
                    </a:cubicBezTo>
                    <a:lnTo>
                      <a:pt x="8432" y="286"/>
                    </a:lnTo>
                    <a:lnTo>
                      <a:pt x="672" y="2259"/>
                    </a:lnTo>
                    <a:cubicBezTo>
                      <a:pt x="772" y="2199"/>
                      <a:pt x="872" y="2129"/>
                      <a:pt x="992" y="2049"/>
                    </a:cubicBezTo>
                    <a:cubicBezTo>
                      <a:pt x="1433" y="1759"/>
                      <a:pt x="1853" y="1418"/>
                      <a:pt x="2244" y="1027"/>
                    </a:cubicBezTo>
                    <a:cubicBezTo>
                      <a:pt x="2344" y="927"/>
                      <a:pt x="2434" y="847"/>
                      <a:pt x="2514" y="807"/>
                    </a:cubicBezTo>
                    <a:lnTo>
                      <a:pt x="2624" y="1007"/>
                    </a:lnTo>
                    <a:cubicBezTo>
                      <a:pt x="2641" y="1032"/>
                      <a:pt x="2664" y="1050"/>
                      <a:pt x="2694" y="1050"/>
                    </a:cubicBezTo>
                    <a:cubicBezTo>
                      <a:pt x="2701" y="1050"/>
                      <a:pt x="2707" y="1049"/>
                      <a:pt x="2714" y="1048"/>
                    </a:cubicBezTo>
                    <a:cubicBezTo>
                      <a:pt x="2744" y="1048"/>
                      <a:pt x="2774" y="1027"/>
                      <a:pt x="2785" y="987"/>
                    </a:cubicBezTo>
                    <a:cubicBezTo>
                      <a:pt x="2785" y="987"/>
                      <a:pt x="2795" y="967"/>
                      <a:pt x="2805" y="927"/>
                    </a:cubicBezTo>
                    <a:cubicBezTo>
                      <a:pt x="2835" y="877"/>
                      <a:pt x="2865" y="827"/>
                      <a:pt x="2905" y="777"/>
                    </a:cubicBezTo>
                    <a:cubicBezTo>
                      <a:pt x="2925" y="747"/>
                      <a:pt x="2955" y="707"/>
                      <a:pt x="2985" y="677"/>
                    </a:cubicBezTo>
                    <a:cubicBezTo>
                      <a:pt x="3025" y="637"/>
                      <a:pt x="3075" y="607"/>
                      <a:pt x="3115" y="577"/>
                    </a:cubicBezTo>
                    <a:cubicBezTo>
                      <a:pt x="3165" y="547"/>
                      <a:pt x="3225" y="517"/>
                      <a:pt x="3275" y="497"/>
                    </a:cubicBezTo>
                    <a:cubicBezTo>
                      <a:pt x="3315" y="477"/>
                      <a:pt x="3365" y="457"/>
                      <a:pt x="3415" y="447"/>
                    </a:cubicBezTo>
                    <a:lnTo>
                      <a:pt x="3475" y="667"/>
                    </a:lnTo>
                    <a:cubicBezTo>
                      <a:pt x="3485" y="697"/>
                      <a:pt x="3516" y="727"/>
                      <a:pt x="3556" y="727"/>
                    </a:cubicBezTo>
                    <a:cubicBezTo>
                      <a:pt x="3586" y="727"/>
                      <a:pt x="3616" y="707"/>
                      <a:pt x="3636" y="677"/>
                    </a:cubicBezTo>
                    <a:cubicBezTo>
                      <a:pt x="3636" y="677"/>
                      <a:pt x="3646" y="657"/>
                      <a:pt x="3666" y="627"/>
                    </a:cubicBezTo>
                    <a:cubicBezTo>
                      <a:pt x="3676" y="607"/>
                      <a:pt x="3696" y="587"/>
                      <a:pt x="3716" y="557"/>
                    </a:cubicBezTo>
                    <a:cubicBezTo>
                      <a:pt x="3736" y="537"/>
                      <a:pt x="3766" y="507"/>
                      <a:pt x="3796" y="487"/>
                    </a:cubicBezTo>
                    <a:cubicBezTo>
                      <a:pt x="3866" y="427"/>
                      <a:pt x="3946" y="367"/>
                      <a:pt x="4046" y="327"/>
                    </a:cubicBezTo>
                    <a:cubicBezTo>
                      <a:pt x="4146" y="286"/>
                      <a:pt x="4257" y="256"/>
                      <a:pt x="4357" y="246"/>
                    </a:cubicBezTo>
                    <a:lnTo>
                      <a:pt x="4377" y="467"/>
                    </a:lnTo>
                    <a:cubicBezTo>
                      <a:pt x="4377" y="507"/>
                      <a:pt x="4407" y="537"/>
                      <a:pt x="4437" y="547"/>
                    </a:cubicBezTo>
                    <a:cubicBezTo>
                      <a:pt x="4442" y="549"/>
                      <a:pt x="4448" y="549"/>
                      <a:pt x="4454" y="549"/>
                    </a:cubicBezTo>
                    <a:cubicBezTo>
                      <a:pt x="4481" y="549"/>
                      <a:pt x="4511" y="533"/>
                      <a:pt x="4527" y="517"/>
                    </a:cubicBezTo>
                    <a:cubicBezTo>
                      <a:pt x="4527" y="507"/>
                      <a:pt x="4547" y="487"/>
                      <a:pt x="4577" y="457"/>
                    </a:cubicBezTo>
                    <a:cubicBezTo>
                      <a:pt x="4597" y="437"/>
                      <a:pt x="4647" y="387"/>
                      <a:pt x="4727" y="337"/>
                    </a:cubicBezTo>
                    <a:cubicBezTo>
                      <a:pt x="4827" y="276"/>
                      <a:pt x="5028" y="176"/>
                      <a:pt x="5318" y="166"/>
                    </a:cubicBezTo>
                    <a:lnTo>
                      <a:pt x="5318" y="166"/>
                    </a:lnTo>
                    <a:lnTo>
                      <a:pt x="5298" y="397"/>
                    </a:lnTo>
                    <a:cubicBezTo>
                      <a:pt x="5298" y="427"/>
                      <a:pt x="5318" y="467"/>
                      <a:pt x="5348" y="477"/>
                    </a:cubicBezTo>
                    <a:cubicBezTo>
                      <a:pt x="5359" y="479"/>
                      <a:pt x="5369" y="481"/>
                      <a:pt x="5378" y="481"/>
                    </a:cubicBezTo>
                    <a:cubicBezTo>
                      <a:pt x="5404" y="481"/>
                      <a:pt x="5426" y="471"/>
                      <a:pt x="5448" y="457"/>
                    </a:cubicBezTo>
                    <a:cubicBezTo>
                      <a:pt x="5448" y="457"/>
                      <a:pt x="5468" y="437"/>
                      <a:pt x="5498" y="407"/>
                    </a:cubicBezTo>
                    <a:cubicBezTo>
                      <a:pt x="5528" y="377"/>
                      <a:pt x="5588" y="337"/>
                      <a:pt x="5669" y="296"/>
                    </a:cubicBezTo>
                    <a:cubicBezTo>
                      <a:pt x="5799" y="236"/>
                      <a:pt x="5999" y="166"/>
                      <a:pt x="6259" y="166"/>
                    </a:cubicBezTo>
                    <a:close/>
                    <a:moveTo>
                      <a:pt x="6232" y="0"/>
                    </a:moveTo>
                    <a:cubicBezTo>
                      <a:pt x="5948" y="0"/>
                      <a:pt x="5727" y="77"/>
                      <a:pt x="5588" y="146"/>
                    </a:cubicBezTo>
                    <a:cubicBezTo>
                      <a:pt x="5548" y="166"/>
                      <a:pt x="5518" y="196"/>
                      <a:pt x="5478" y="216"/>
                    </a:cubicBezTo>
                    <a:lnTo>
                      <a:pt x="5488" y="86"/>
                    </a:lnTo>
                    <a:cubicBezTo>
                      <a:pt x="5488" y="66"/>
                      <a:pt x="5478" y="46"/>
                      <a:pt x="5468" y="26"/>
                    </a:cubicBezTo>
                    <a:cubicBezTo>
                      <a:pt x="5448" y="16"/>
                      <a:pt x="5428" y="6"/>
                      <a:pt x="5408" y="6"/>
                    </a:cubicBezTo>
                    <a:cubicBezTo>
                      <a:pt x="5382" y="5"/>
                      <a:pt x="5356" y="4"/>
                      <a:pt x="5330" y="4"/>
                    </a:cubicBezTo>
                    <a:cubicBezTo>
                      <a:pt x="4992" y="4"/>
                      <a:pt x="4758" y="122"/>
                      <a:pt x="4637" y="196"/>
                    </a:cubicBezTo>
                    <a:cubicBezTo>
                      <a:pt x="4597" y="226"/>
                      <a:pt x="4557" y="246"/>
                      <a:pt x="4527" y="276"/>
                    </a:cubicBezTo>
                    <a:lnTo>
                      <a:pt x="4517" y="146"/>
                    </a:lnTo>
                    <a:cubicBezTo>
                      <a:pt x="4517" y="106"/>
                      <a:pt x="4477" y="66"/>
                      <a:pt x="4437" y="66"/>
                    </a:cubicBezTo>
                    <a:cubicBezTo>
                      <a:pt x="4277" y="76"/>
                      <a:pt x="4126" y="116"/>
                      <a:pt x="3986" y="176"/>
                    </a:cubicBezTo>
                    <a:cubicBezTo>
                      <a:pt x="3866" y="226"/>
                      <a:pt x="3766" y="286"/>
                      <a:pt x="3686" y="357"/>
                    </a:cubicBezTo>
                    <a:cubicBezTo>
                      <a:pt x="3646" y="387"/>
                      <a:pt x="3616" y="417"/>
                      <a:pt x="3596" y="447"/>
                    </a:cubicBezTo>
                    <a:cubicBezTo>
                      <a:pt x="3596" y="447"/>
                      <a:pt x="3586" y="457"/>
                      <a:pt x="3586" y="457"/>
                    </a:cubicBezTo>
                    <a:lnTo>
                      <a:pt x="3546" y="327"/>
                    </a:lnTo>
                    <a:cubicBezTo>
                      <a:pt x="3537" y="292"/>
                      <a:pt x="3506" y="264"/>
                      <a:pt x="3471" y="264"/>
                    </a:cubicBezTo>
                    <a:cubicBezTo>
                      <a:pt x="3466" y="264"/>
                      <a:pt x="3461" y="265"/>
                      <a:pt x="3455" y="266"/>
                    </a:cubicBezTo>
                    <a:cubicBezTo>
                      <a:pt x="3365" y="286"/>
                      <a:pt x="3275" y="317"/>
                      <a:pt x="3215" y="337"/>
                    </a:cubicBezTo>
                    <a:cubicBezTo>
                      <a:pt x="3145" y="367"/>
                      <a:pt x="3085" y="407"/>
                      <a:pt x="3025" y="437"/>
                    </a:cubicBezTo>
                    <a:cubicBezTo>
                      <a:pt x="2975" y="477"/>
                      <a:pt x="2925" y="517"/>
                      <a:pt x="2875" y="557"/>
                    </a:cubicBezTo>
                    <a:cubicBezTo>
                      <a:pt x="2835" y="597"/>
                      <a:pt x="2795" y="637"/>
                      <a:pt x="2764" y="667"/>
                    </a:cubicBezTo>
                    <a:cubicBezTo>
                      <a:pt x="2744" y="707"/>
                      <a:pt x="2714" y="747"/>
                      <a:pt x="2694" y="787"/>
                    </a:cubicBezTo>
                    <a:lnTo>
                      <a:pt x="2624" y="657"/>
                    </a:lnTo>
                    <a:cubicBezTo>
                      <a:pt x="2609" y="626"/>
                      <a:pt x="2582" y="613"/>
                      <a:pt x="2552" y="613"/>
                    </a:cubicBezTo>
                    <a:cubicBezTo>
                      <a:pt x="2543" y="613"/>
                      <a:pt x="2534" y="615"/>
                      <a:pt x="2524" y="617"/>
                    </a:cubicBezTo>
                    <a:cubicBezTo>
                      <a:pt x="2414" y="657"/>
                      <a:pt x="2274" y="757"/>
                      <a:pt x="2124" y="907"/>
                    </a:cubicBezTo>
                    <a:cubicBezTo>
                      <a:pt x="1743" y="1288"/>
                      <a:pt x="1332" y="1628"/>
                      <a:pt x="902" y="1909"/>
                    </a:cubicBezTo>
                    <a:cubicBezTo>
                      <a:pt x="371" y="2259"/>
                      <a:pt x="161" y="2379"/>
                      <a:pt x="71" y="2409"/>
                    </a:cubicBezTo>
                    <a:cubicBezTo>
                      <a:pt x="31" y="2429"/>
                      <a:pt x="1" y="2470"/>
                      <a:pt x="21" y="2510"/>
                    </a:cubicBezTo>
                    <a:cubicBezTo>
                      <a:pt x="31" y="2550"/>
                      <a:pt x="61" y="2570"/>
                      <a:pt x="101" y="2570"/>
                    </a:cubicBezTo>
                    <a:lnTo>
                      <a:pt x="121" y="2570"/>
                    </a:lnTo>
                    <a:lnTo>
                      <a:pt x="9143" y="276"/>
                    </a:lnTo>
                    <a:cubicBezTo>
                      <a:pt x="9183" y="266"/>
                      <a:pt x="9214" y="226"/>
                      <a:pt x="9203" y="186"/>
                    </a:cubicBezTo>
                    <a:cubicBezTo>
                      <a:pt x="9203" y="146"/>
                      <a:pt x="9163" y="116"/>
                      <a:pt x="9123" y="116"/>
                    </a:cubicBezTo>
                    <a:cubicBezTo>
                      <a:pt x="9108" y="114"/>
                      <a:pt x="9009" y="112"/>
                      <a:pt x="8867" y="112"/>
                    </a:cubicBezTo>
                    <a:cubicBezTo>
                      <a:pt x="8438" y="112"/>
                      <a:pt x="7614" y="129"/>
                      <a:pt x="7471" y="196"/>
                    </a:cubicBezTo>
                    <a:cubicBezTo>
                      <a:pt x="7431" y="216"/>
                      <a:pt x="7391" y="236"/>
                      <a:pt x="7361" y="256"/>
                    </a:cubicBezTo>
                    <a:lnTo>
                      <a:pt x="7381" y="136"/>
                    </a:lnTo>
                    <a:cubicBezTo>
                      <a:pt x="7381" y="116"/>
                      <a:pt x="7371" y="86"/>
                      <a:pt x="7361" y="76"/>
                    </a:cubicBezTo>
                    <a:cubicBezTo>
                      <a:pt x="7351" y="56"/>
                      <a:pt x="7321" y="46"/>
                      <a:pt x="7301" y="46"/>
                    </a:cubicBezTo>
                    <a:cubicBezTo>
                      <a:pt x="7243" y="39"/>
                      <a:pt x="7187" y="36"/>
                      <a:pt x="7134" y="36"/>
                    </a:cubicBezTo>
                    <a:cubicBezTo>
                      <a:pt x="6874" y="36"/>
                      <a:pt x="6673" y="108"/>
                      <a:pt x="6540" y="166"/>
                    </a:cubicBezTo>
                    <a:cubicBezTo>
                      <a:pt x="6490" y="186"/>
                      <a:pt x="6460" y="206"/>
                      <a:pt x="6420" y="226"/>
                    </a:cubicBezTo>
                    <a:lnTo>
                      <a:pt x="6440" y="106"/>
                    </a:lnTo>
                    <a:cubicBezTo>
                      <a:pt x="6440" y="86"/>
                      <a:pt x="6440" y="56"/>
                      <a:pt x="6420" y="46"/>
                    </a:cubicBezTo>
                    <a:cubicBezTo>
                      <a:pt x="6410" y="26"/>
                      <a:pt x="6390" y="16"/>
                      <a:pt x="6370" y="6"/>
                    </a:cubicBezTo>
                    <a:cubicBezTo>
                      <a:pt x="6322" y="2"/>
                      <a:pt x="6276" y="0"/>
                      <a:pt x="62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3" name="Google Shape;10113;p69"/>
              <p:cNvSpPr/>
              <p:nvPr/>
            </p:nvSpPr>
            <p:spPr>
              <a:xfrm>
                <a:off x="5192800" y="1233400"/>
                <a:ext cx="2205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875" extrusionOk="0">
                    <a:moveTo>
                      <a:pt x="96" y="1"/>
                    </a:moveTo>
                    <a:cubicBezTo>
                      <a:pt x="76" y="1"/>
                      <a:pt x="56" y="8"/>
                      <a:pt x="40" y="23"/>
                    </a:cubicBezTo>
                    <a:cubicBezTo>
                      <a:pt x="0" y="53"/>
                      <a:pt x="0" y="103"/>
                      <a:pt x="40" y="143"/>
                    </a:cubicBezTo>
                    <a:lnTo>
                      <a:pt x="731" y="844"/>
                    </a:lnTo>
                    <a:cubicBezTo>
                      <a:pt x="741" y="864"/>
                      <a:pt x="772" y="874"/>
                      <a:pt x="792" y="874"/>
                    </a:cubicBezTo>
                    <a:cubicBezTo>
                      <a:pt x="812" y="874"/>
                      <a:pt x="832" y="864"/>
                      <a:pt x="852" y="844"/>
                    </a:cubicBezTo>
                    <a:cubicBezTo>
                      <a:pt x="882" y="814"/>
                      <a:pt x="882" y="764"/>
                      <a:pt x="852" y="724"/>
                    </a:cubicBezTo>
                    <a:lnTo>
                      <a:pt x="151" y="23"/>
                    </a:lnTo>
                    <a:cubicBezTo>
                      <a:pt x="136" y="8"/>
                      <a:pt x="116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4" name="Google Shape;10114;p69"/>
              <p:cNvSpPr/>
              <p:nvPr/>
            </p:nvSpPr>
            <p:spPr>
              <a:xfrm>
                <a:off x="5191050" y="1195850"/>
                <a:ext cx="26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042" h="1025" extrusionOk="0">
                    <a:moveTo>
                      <a:pt x="87" y="1"/>
                    </a:moveTo>
                    <a:cubicBezTo>
                      <a:pt x="65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892" y="1005"/>
                    </a:lnTo>
                    <a:cubicBezTo>
                      <a:pt x="912" y="1025"/>
                      <a:pt x="932" y="1025"/>
                      <a:pt x="952" y="1025"/>
                    </a:cubicBezTo>
                    <a:cubicBezTo>
                      <a:pt x="972" y="1025"/>
                      <a:pt x="992" y="1025"/>
                      <a:pt x="1012" y="1005"/>
                    </a:cubicBezTo>
                    <a:cubicBezTo>
                      <a:pt x="1042" y="975"/>
                      <a:pt x="1042" y="914"/>
                      <a:pt x="1012" y="884"/>
                    </a:cubicBezTo>
                    <a:lnTo>
                      <a:pt x="151" y="23"/>
                    </a:lnTo>
                    <a:cubicBezTo>
                      <a:pt x="131" y="8"/>
                      <a:pt x="108" y="1"/>
                      <a:pt x="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5" name="Google Shape;10115;p69"/>
              <p:cNvSpPr/>
              <p:nvPr/>
            </p:nvSpPr>
            <p:spPr>
              <a:xfrm>
                <a:off x="5195800" y="1158800"/>
                <a:ext cx="24050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62" h="955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53"/>
                      <a:pt x="1" y="113"/>
                      <a:pt x="31" y="143"/>
                    </a:cubicBezTo>
                    <a:lnTo>
                      <a:pt x="812" y="934"/>
                    </a:lnTo>
                    <a:cubicBezTo>
                      <a:pt x="822" y="954"/>
                      <a:pt x="842" y="954"/>
                      <a:pt x="872" y="954"/>
                    </a:cubicBezTo>
                    <a:cubicBezTo>
                      <a:pt x="892" y="954"/>
                      <a:pt x="912" y="954"/>
                      <a:pt x="922" y="934"/>
                    </a:cubicBezTo>
                    <a:cubicBezTo>
                      <a:pt x="962" y="904"/>
                      <a:pt x="962" y="854"/>
                      <a:pt x="922" y="814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6" name="Google Shape;10116;p69"/>
              <p:cNvSpPr/>
              <p:nvPr/>
            </p:nvSpPr>
            <p:spPr>
              <a:xfrm>
                <a:off x="5204575" y="1122825"/>
                <a:ext cx="180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22" h="702" extrusionOk="0">
                    <a:moveTo>
                      <a:pt x="95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0" y="60"/>
                      <a:pt x="0" y="110"/>
                      <a:pt x="40" y="140"/>
                    </a:cubicBezTo>
                    <a:lnTo>
                      <a:pt x="571" y="681"/>
                    </a:lnTo>
                    <a:cubicBezTo>
                      <a:pt x="591" y="701"/>
                      <a:pt x="611" y="701"/>
                      <a:pt x="631" y="701"/>
                    </a:cubicBezTo>
                    <a:cubicBezTo>
                      <a:pt x="651" y="701"/>
                      <a:pt x="671" y="701"/>
                      <a:pt x="691" y="681"/>
                    </a:cubicBezTo>
                    <a:cubicBezTo>
                      <a:pt x="721" y="651"/>
                      <a:pt x="721" y="591"/>
                      <a:pt x="691" y="561"/>
                    </a:cubicBezTo>
                    <a:lnTo>
                      <a:pt x="150" y="30"/>
                    </a:lnTo>
                    <a:cubicBezTo>
                      <a:pt x="135" y="10"/>
                      <a:pt x="115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7" name="Google Shape;10117;p69"/>
              <p:cNvSpPr/>
              <p:nvPr/>
            </p:nvSpPr>
            <p:spPr>
              <a:xfrm>
                <a:off x="5216325" y="1086700"/>
                <a:ext cx="9300" cy="8850"/>
              </a:xfrm>
              <a:custGeom>
                <a:avLst/>
                <a:gdLst/>
                <a:ahLst/>
                <a:cxnLst/>
                <a:rect l="l" t="t" r="r" b="b"/>
                <a:pathLst>
                  <a:path w="372" h="354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63"/>
                      <a:pt x="1" y="113"/>
                      <a:pt x="31" y="143"/>
                    </a:cubicBezTo>
                    <a:lnTo>
                      <a:pt x="221" y="334"/>
                    </a:lnTo>
                    <a:cubicBezTo>
                      <a:pt x="241" y="344"/>
                      <a:pt x="261" y="354"/>
                      <a:pt x="281" y="354"/>
                    </a:cubicBezTo>
                    <a:cubicBezTo>
                      <a:pt x="301" y="354"/>
                      <a:pt x="331" y="344"/>
                      <a:pt x="341" y="334"/>
                    </a:cubicBezTo>
                    <a:cubicBezTo>
                      <a:pt x="371" y="293"/>
                      <a:pt x="371" y="243"/>
                      <a:pt x="341" y="213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8" name="Google Shape;10118;p69"/>
              <p:cNvSpPr/>
              <p:nvPr/>
            </p:nvSpPr>
            <p:spPr>
              <a:xfrm>
                <a:off x="5197300" y="1271275"/>
                <a:ext cx="15300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61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1" y="60"/>
                      <a:pt x="1" y="111"/>
                      <a:pt x="31" y="141"/>
                    </a:cubicBezTo>
                    <a:lnTo>
                      <a:pt x="461" y="581"/>
                    </a:lnTo>
                    <a:cubicBezTo>
                      <a:pt x="481" y="601"/>
                      <a:pt x="501" y="611"/>
                      <a:pt x="521" y="611"/>
                    </a:cubicBezTo>
                    <a:cubicBezTo>
                      <a:pt x="541" y="611"/>
                      <a:pt x="561" y="601"/>
                      <a:pt x="582" y="581"/>
                    </a:cubicBezTo>
                    <a:cubicBezTo>
                      <a:pt x="612" y="551"/>
                      <a:pt x="612" y="501"/>
                      <a:pt x="582" y="46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9" name="Google Shape;10119;p69"/>
              <p:cNvSpPr/>
              <p:nvPr/>
            </p:nvSpPr>
            <p:spPr>
              <a:xfrm>
                <a:off x="5269150" y="1306000"/>
                <a:ext cx="73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2" h="535" extrusionOk="0">
                    <a:moveTo>
                      <a:pt x="95" y="1"/>
                    </a:moveTo>
                    <a:cubicBezTo>
                      <a:pt x="87" y="1"/>
                      <a:pt x="79" y="2"/>
                      <a:pt x="71" y="3"/>
                    </a:cubicBezTo>
                    <a:cubicBezTo>
                      <a:pt x="31" y="13"/>
                      <a:pt x="1" y="63"/>
                      <a:pt x="21" y="103"/>
                    </a:cubicBezTo>
                    <a:lnTo>
                      <a:pt x="121" y="474"/>
                    </a:lnTo>
                    <a:cubicBezTo>
                      <a:pt x="131" y="514"/>
                      <a:pt x="161" y="534"/>
                      <a:pt x="201" y="534"/>
                    </a:cubicBezTo>
                    <a:lnTo>
                      <a:pt x="221" y="534"/>
                    </a:lnTo>
                    <a:cubicBezTo>
                      <a:pt x="271" y="514"/>
                      <a:pt x="291" y="474"/>
                      <a:pt x="281" y="424"/>
                    </a:cubicBezTo>
                    <a:lnTo>
                      <a:pt x="181" y="63"/>
                    </a:lnTo>
                    <a:cubicBezTo>
                      <a:pt x="164" y="22"/>
                      <a:pt x="134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0" name="Google Shape;10120;p69"/>
              <p:cNvSpPr/>
              <p:nvPr/>
            </p:nvSpPr>
            <p:spPr>
              <a:xfrm>
                <a:off x="5284175" y="1277475"/>
                <a:ext cx="8800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44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171" y="684"/>
                    </a:lnTo>
                    <a:cubicBezTo>
                      <a:pt x="181" y="724"/>
                      <a:pt x="221" y="744"/>
                      <a:pt x="251" y="744"/>
                    </a:cubicBezTo>
                    <a:lnTo>
                      <a:pt x="281" y="744"/>
                    </a:lnTo>
                    <a:cubicBezTo>
                      <a:pt x="321" y="724"/>
                      <a:pt x="351" y="684"/>
                      <a:pt x="331" y="634"/>
                    </a:cubicBezTo>
                    <a:lnTo>
                      <a:pt x="171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1" name="Google Shape;10121;p69"/>
              <p:cNvSpPr/>
              <p:nvPr/>
            </p:nvSpPr>
            <p:spPr>
              <a:xfrm>
                <a:off x="5299700" y="1249075"/>
                <a:ext cx="9525" cy="207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829" extrusionOk="0">
                    <a:moveTo>
                      <a:pt x="101" y="1"/>
                    </a:moveTo>
                    <a:cubicBezTo>
                      <a:pt x="91" y="1"/>
                      <a:pt x="81" y="3"/>
                      <a:pt x="71" y="7"/>
                    </a:cubicBezTo>
                    <a:cubicBezTo>
                      <a:pt x="30" y="17"/>
                      <a:pt x="0" y="67"/>
                      <a:pt x="20" y="107"/>
                    </a:cubicBezTo>
                    <a:lnTo>
                      <a:pt x="201" y="768"/>
                    </a:lnTo>
                    <a:cubicBezTo>
                      <a:pt x="211" y="798"/>
                      <a:pt x="251" y="828"/>
                      <a:pt x="281" y="828"/>
                    </a:cubicBezTo>
                    <a:cubicBezTo>
                      <a:pt x="291" y="828"/>
                      <a:pt x="301" y="828"/>
                      <a:pt x="311" y="818"/>
                    </a:cubicBezTo>
                    <a:cubicBezTo>
                      <a:pt x="351" y="808"/>
                      <a:pt x="381" y="768"/>
                      <a:pt x="361" y="718"/>
                    </a:cubicBezTo>
                    <a:lnTo>
                      <a:pt x="181" y="67"/>
                    </a:lnTo>
                    <a:cubicBezTo>
                      <a:pt x="165" y="28"/>
                      <a:pt x="137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2" name="Google Shape;10122;p69"/>
              <p:cNvSpPr/>
              <p:nvPr/>
            </p:nvSpPr>
            <p:spPr>
              <a:xfrm>
                <a:off x="5319975" y="1225050"/>
                <a:ext cx="9800" cy="217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868" extrusionOk="0">
                    <a:moveTo>
                      <a:pt x="102" y="0"/>
                    </a:moveTo>
                    <a:cubicBezTo>
                      <a:pt x="92" y="0"/>
                      <a:pt x="82" y="2"/>
                      <a:pt x="71" y="7"/>
                    </a:cubicBezTo>
                    <a:cubicBezTo>
                      <a:pt x="31" y="17"/>
                      <a:pt x="1" y="57"/>
                      <a:pt x="21" y="107"/>
                    </a:cubicBezTo>
                    <a:lnTo>
                      <a:pt x="221" y="808"/>
                    </a:lnTo>
                    <a:cubicBezTo>
                      <a:pt x="231" y="838"/>
                      <a:pt x="261" y="868"/>
                      <a:pt x="301" y="868"/>
                    </a:cubicBezTo>
                    <a:cubicBezTo>
                      <a:pt x="301" y="868"/>
                      <a:pt x="311" y="858"/>
                      <a:pt x="321" y="858"/>
                    </a:cubicBezTo>
                    <a:cubicBezTo>
                      <a:pt x="361" y="848"/>
                      <a:pt x="391" y="798"/>
                      <a:pt x="381" y="758"/>
                    </a:cubicBezTo>
                    <a:lnTo>
                      <a:pt x="181" y="57"/>
                    </a:lnTo>
                    <a:cubicBezTo>
                      <a:pt x="165" y="26"/>
                      <a:pt x="137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3" name="Google Shape;10123;p69"/>
              <p:cNvSpPr/>
              <p:nvPr/>
            </p:nvSpPr>
            <p:spPr>
              <a:xfrm>
                <a:off x="5343500" y="1203375"/>
                <a:ext cx="8800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34" extrusionOk="0">
                    <a:moveTo>
                      <a:pt x="90" y="1"/>
                    </a:moveTo>
                    <a:cubicBezTo>
                      <a:pt x="84" y="1"/>
                      <a:pt x="78" y="1"/>
                      <a:pt x="71" y="3"/>
                    </a:cubicBezTo>
                    <a:cubicBezTo>
                      <a:pt x="31" y="23"/>
                      <a:pt x="1" y="63"/>
                      <a:pt x="21" y="113"/>
                    </a:cubicBezTo>
                    <a:lnTo>
                      <a:pt x="181" y="674"/>
                    </a:lnTo>
                    <a:cubicBezTo>
                      <a:pt x="191" y="714"/>
                      <a:pt x="221" y="734"/>
                      <a:pt x="261" y="734"/>
                    </a:cubicBezTo>
                    <a:lnTo>
                      <a:pt x="281" y="734"/>
                    </a:lnTo>
                    <a:cubicBezTo>
                      <a:pt x="321" y="714"/>
                      <a:pt x="351" y="674"/>
                      <a:pt x="341" y="623"/>
                    </a:cubicBezTo>
                    <a:lnTo>
                      <a:pt x="181" y="63"/>
                    </a:lnTo>
                    <a:cubicBezTo>
                      <a:pt x="164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4" name="Google Shape;10124;p69"/>
              <p:cNvSpPr/>
              <p:nvPr/>
            </p:nvSpPr>
            <p:spPr>
              <a:xfrm>
                <a:off x="5368300" y="1183850"/>
                <a:ext cx="8525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714" extrusionOk="0">
                    <a:moveTo>
                      <a:pt x="90" y="1"/>
                    </a:moveTo>
                    <a:cubicBezTo>
                      <a:pt x="83" y="1"/>
                      <a:pt x="77" y="1"/>
                      <a:pt x="70" y="2"/>
                    </a:cubicBezTo>
                    <a:cubicBezTo>
                      <a:pt x="30" y="23"/>
                      <a:pt x="0" y="63"/>
                      <a:pt x="20" y="113"/>
                    </a:cubicBezTo>
                    <a:lnTo>
                      <a:pt x="171" y="653"/>
                    </a:lnTo>
                    <a:cubicBezTo>
                      <a:pt x="181" y="683"/>
                      <a:pt x="211" y="713"/>
                      <a:pt x="251" y="713"/>
                    </a:cubicBezTo>
                    <a:cubicBezTo>
                      <a:pt x="261" y="713"/>
                      <a:pt x="271" y="703"/>
                      <a:pt x="271" y="703"/>
                    </a:cubicBezTo>
                    <a:cubicBezTo>
                      <a:pt x="321" y="693"/>
                      <a:pt x="341" y="643"/>
                      <a:pt x="331" y="603"/>
                    </a:cubicBezTo>
                    <a:lnTo>
                      <a:pt x="181" y="63"/>
                    </a:lnTo>
                    <a:cubicBezTo>
                      <a:pt x="163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5" name="Google Shape;10125;p69"/>
              <p:cNvSpPr/>
              <p:nvPr/>
            </p:nvSpPr>
            <p:spPr>
              <a:xfrm>
                <a:off x="5016550" y="1142175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1"/>
                    </a:moveTo>
                    <a:cubicBezTo>
                      <a:pt x="51" y="1"/>
                      <a:pt x="18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52" y="358"/>
                    </a:lnTo>
                    <a:lnTo>
                      <a:pt x="782" y="358"/>
                    </a:lnTo>
                    <a:cubicBezTo>
                      <a:pt x="812" y="358"/>
                      <a:pt x="852" y="338"/>
                      <a:pt x="862" y="298"/>
                    </a:cubicBezTo>
                    <a:cubicBezTo>
                      <a:pt x="872" y="258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3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6" name="Google Shape;10126;p69"/>
              <p:cNvSpPr/>
              <p:nvPr/>
            </p:nvSpPr>
            <p:spPr>
              <a:xfrm>
                <a:off x="5030825" y="1183100"/>
                <a:ext cx="218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63" extrusionOk="0">
                    <a:moveTo>
                      <a:pt x="94" y="1"/>
                    </a:moveTo>
                    <a:cubicBezTo>
                      <a:pt x="58" y="1"/>
                      <a:pt x="19" y="28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761" y="353"/>
                    </a:lnTo>
                    <a:cubicBezTo>
                      <a:pt x="761" y="363"/>
                      <a:pt x="771" y="363"/>
                      <a:pt x="781" y="363"/>
                    </a:cubicBezTo>
                    <a:cubicBezTo>
                      <a:pt x="812" y="363"/>
                      <a:pt x="852" y="333"/>
                      <a:pt x="862" y="303"/>
                    </a:cubicBezTo>
                    <a:cubicBezTo>
                      <a:pt x="872" y="253"/>
                      <a:pt x="842" y="213"/>
                      <a:pt x="801" y="193"/>
                    </a:cubicBezTo>
                    <a:lnTo>
                      <a:pt x="111" y="2"/>
                    </a:lnTo>
                    <a:cubicBezTo>
                      <a:pt x="105" y="1"/>
                      <a:pt x="100" y="1"/>
                      <a:pt x="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7" name="Google Shape;10127;p69"/>
              <p:cNvSpPr/>
              <p:nvPr/>
            </p:nvSpPr>
            <p:spPr>
              <a:xfrm>
                <a:off x="5050350" y="1221050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0"/>
                    </a:moveTo>
                    <a:cubicBezTo>
                      <a:pt x="51" y="0"/>
                      <a:pt x="18" y="25"/>
                      <a:pt x="10" y="57"/>
                    </a:cubicBezTo>
                    <a:cubicBezTo>
                      <a:pt x="0" y="107"/>
                      <a:pt x="20" y="15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12" y="357"/>
                      <a:pt x="852" y="337"/>
                      <a:pt x="862" y="297"/>
                    </a:cubicBezTo>
                    <a:cubicBezTo>
                      <a:pt x="872" y="257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8" name="Google Shape;10128;p69"/>
              <p:cNvSpPr/>
              <p:nvPr/>
            </p:nvSpPr>
            <p:spPr>
              <a:xfrm>
                <a:off x="5076375" y="1255450"/>
                <a:ext cx="2182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63" extrusionOk="0">
                    <a:moveTo>
                      <a:pt x="95" y="1"/>
                    </a:moveTo>
                    <a:cubicBezTo>
                      <a:pt x="59" y="1"/>
                      <a:pt x="20" y="28"/>
                      <a:pt x="11" y="63"/>
                    </a:cubicBezTo>
                    <a:cubicBezTo>
                      <a:pt x="1" y="113"/>
                      <a:pt x="2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72" y="253"/>
                      <a:pt x="852" y="213"/>
                      <a:pt x="802" y="203"/>
                    </a:cubicBezTo>
                    <a:lnTo>
                      <a:pt x="111" y="2"/>
                    </a:lnTo>
                    <a:cubicBezTo>
                      <a:pt x="106" y="1"/>
                      <a:pt x="100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9" name="Google Shape;10129;p69"/>
              <p:cNvSpPr/>
              <p:nvPr/>
            </p:nvSpPr>
            <p:spPr>
              <a:xfrm>
                <a:off x="5104425" y="1288750"/>
                <a:ext cx="220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63" extrusionOk="0">
                    <a:moveTo>
                      <a:pt x="101" y="0"/>
                    </a:moveTo>
                    <a:cubicBezTo>
                      <a:pt x="60" y="0"/>
                      <a:pt x="28" y="28"/>
                      <a:pt x="11" y="62"/>
                    </a:cubicBezTo>
                    <a:cubicBezTo>
                      <a:pt x="0" y="113"/>
                      <a:pt x="3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82" y="253"/>
                      <a:pt x="852" y="213"/>
                      <a:pt x="812" y="203"/>
                    </a:cubicBezTo>
                    <a:lnTo>
                      <a:pt x="121" y="2"/>
                    </a:lnTo>
                    <a:cubicBezTo>
                      <a:pt x="114" y="1"/>
                      <a:pt x="108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0" name="Google Shape;10130;p69"/>
              <p:cNvSpPr/>
              <p:nvPr/>
            </p:nvSpPr>
            <p:spPr>
              <a:xfrm>
                <a:off x="5134475" y="1322275"/>
                <a:ext cx="17050" cy="76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304" extrusionOk="0">
                    <a:moveTo>
                      <a:pt x="90" y="1"/>
                    </a:moveTo>
                    <a:cubicBezTo>
                      <a:pt x="55" y="1"/>
                      <a:pt x="19" y="22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561" y="304"/>
                    </a:lnTo>
                    <a:lnTo>
                      <a:pt x="591" y="304"/>
                    </a:lnTo>
                    <a:cubicBezTo>
                      <a:pt x="621" y="304"/>
                      <a:pt x="661" y="274"/>
                      <a:pt x="671" y="244"/>
                    </a:cubicBezTo>
                    <a:cubicBezTo>
                      <a:pt x="681" y="193"/>
                      <a:pt x="651" y="153"/>
                      <a:pt x="611" y="133"/>
                    </a:cubicBezTo>
                    <a:lnTo>
                      <a:pt x="110" y="3"/>
                    </a:lnTo>
                    <a:cubicBezTo>
                      <a:pt x="104" y="2"/>
                      <a:pt x="97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1" name="Google Shape;10131;p69"/>
              <p:cNvSpPr/>
              <p:nvPr/>
            </p:nvSpPr>
            <p:spPr>
              <a:xfrm>
                <a:off x="5039325" y="1077700"/>
                <a:ext cx="905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4" extrusionOk="0">
                    <a:moveTo>
                      <a:pt x="272" y="1"/>
                    </a:moveTo>
                    <a:cubicBezTo>
                      <a:pt x="231" y="1"/>
                      <a:pt x="200" y="28"/>
                      <a:pt x="191" y="63"/>
                    </a:cubicBezTo>
                    <a:lnTo>
                      <a:pt x="11" y="764"/>
                    </a:lnTo>
                    <a:cubicBezTo>
                      <a:pt x="1" y="804"/>
                      <a:pt x="31" y="854"/>
                      <a:pt x="71" y="864"/>
                    </a:cubicBezTo>
                    <a:lnTo>
                      <a:pt x="91" y="864"/>
                    </a:lnTo>
                    <a:cubicBezTo>
                      <a:pt x="131" y="864"/>
                      <a:pt x="161" y="844"/>
                      <a:pt x="171" y="80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5" y="1"/>
                      <a:pt x="278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2" name="Google Shape;10132;p69"/>
              <p:cNvSpPr/>
              <p:nvPr/>
            </p:nvSpPr>
            <p:spPr>
              <a:xfrm>
                <a:off x="5069625" y="1108725"/>
                <a:ext cx="9050" cy="21625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5" extrusionOk="0">
                    <a:moveTo>
                      <a:pt x="267" y="1"/>
                    </a:moveTo>
                    <a:cubicBezTo>
                      <a:pt x="228" y="1"/>
                      <a:pt x="197" y="22"/>
                      <a:pt x="181" y="63"/>
                    </a:cubicBezTo>
                    <a:lnTo>
                      <a:pt x="11" y="754"/>
                    </a:lnTo>
                    <a:cubicBezTo>
                      <a:pt x="1" y="804"/>
                      <a:pt x="31" y="844"/>
                      <a:pt x="71" y="854"/>
                    </a:cubicBezTo>
                    <a:cubicBezTo>
                      <a:pt x="81" y="864"/>
                      <a:pt x="91" y="864"/>
                      <a:pt x="91" y="864"/>
                    </a:cubicBezTo>
                    <a:cubicBezTo>
                      <a:pt x="131" y="864"/>
                      <a:pt x="161" y="834"/>
                      <a:pt x="171" y="79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3" y="2"/>
                      <a:pt x="275" y="1"/>
                      <a:pt x="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3" name="Google Shape;10133;p69"/>
              <p:cNvSpPr/>
              <p:nvPr/>
            </p:nvSpPr>
            <p:spPr>
              <a:xfrm>
                <a:off x="5098175" y="11413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65" y="0"/>
                    </a:moveTo>
                    <a:cubicBezTo>
                      <a:pt x="230" y="0"/>
                      <a:pt x="198" y="27"/>
                      <a:pt x="180" y="62"/>
                    </a:cubicBezTo>
                    <a:lnTo>
                      <a:pt x="10" y="763"/>
                    </a:lnTo>
                    <a:cubicBezTo>
                      <a:pt x="0" y="803"/>
                      <a:pt x="30" y="853"/>
                      <a:pt x="70" y="863"/>
                    </a:cubicBezTo>
                    <a:lnTo>
                      <a:pt x="90" y="863"/>
                    </a:lnTo>
                    <a:cubicBezTo>
                      <a:pt x="130" y="863"/>
                      <a:pt x="160" y="843"/>
                      <a:pt x="170" y="80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81" y="2"/>
                    </a:cubicBezTo>
                    <a:cubicBezTo>
                      <a:pt x="275" y="1"/>
                      <a:pt x="270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4" name="Google Shape;10134;p69"/>
              <p:cNvSpPr/>
              <p:nvPr/>
            </p:nvSpPr>
            <p:spPr>
              <a:xfrm>
                <a:off x="5121450" y="11771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72" y="0"/>
                    </a:moveTo>
                    <a:cubicBezTo>
                      <a:pt x="231" y="0"/>
                      <a:pt x="199" y="27"/>
                      <a:pt x="191" y="62"/>
                    </a:cubicBezTo>
                    <a:lnTo>
                      <a:pt x="10" y="753"/>
                    </a:lnTo>
                    <a:cubicBezTo>
                      <a:pt x="0" y="803"/>
                      <a:pt x="30" y="843"/>
                      <a:pt x="71" y="853"/>
                    </a:cubicBezTo>
                    <a:cubicBezTo>
                      <a:pt x="81" y="863"/>
                      <a:pt x="91" y="863"/>
                      <a:pt x="91" y="863"/>
                    </a:cubicBezTo>
                    <a:cubicBezTo>
                      <a:pt x="131" y="863"/>
                      <a:pt x="161" y="833"/>
                      <a:pt x="171" y="79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91" y="2"/>
                    </a:cubicBezTo>
                    <a:cubicBezTo>
                      <a:pt x="284" y="1"/>
                      <a:pt x="278" y="0"/>
                      <a:pt x="2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5" name="Google Shape;10135;p69"/>
              <p:cNvSpPr/>
              <p:nvPr/>
            </p:nvSpPr>
            <p:spPr>
              <a:xfrm>
                <a:off x="5138475" y="1216800"/>
                <a:ext cx="90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58" extrusionOk="0">
                    <a:moveTo>
                      <a:pt x="264" y="0"/>
                    </a:moveTo>
                    <a:cubicBezTo>
                      <a:pt x="231" y="0"/>
                      <a:pt x="199" y="27"/>
                      <a:pt x="191" y="66"/>
                    </a:cubicBezTo>
                    <a:lnTo>
                      <a:pt x="20" y="757"/>
                    </a:lnTo>
                    <a:cubicBezTo>
                      <a:pt x="0" y="797"/>
                      <a:pt x="30" y="848"/>
                      <a:pt x="81" y="858"/>
                    </a:cubicBezTo>
                    <a:lnTo>
                      <a:pt x="101" y="858"/>
                    </a:lnTo>
                    <a:cubicBezTo>
                      <a:pt x="131" y="858"/>
                      <a:pt x="171" y="837"/>
                      <a:pt x="181" y="797"/>
                    </a:cubicBezTo>
                    <a:lnTo>
                      <a:pt x="351" y="106"/>
                    </a:lnTo>
                    <a:cubicBezTo>
                      <a:pt x="361" y="56"/>
                      <a:pt x="341" y="16"/>
                      <a:pt x="291" y="6"/>
                    </a:cubicBezTo>
                    <a:cubicBezTo>
                      <a:pt x="282" y="2"/>
                      <a:pt x="273" y="0"/>
                      <a:pt x="2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6" name="Google Shape;10136;p69"/>
              <p:cNvSpPr/>
              <p:nvPr/>
            </p:nvSpPr>
            <p:spPr>
              <a:xfrm>
                <a:off x="5153750" y="1257700"/>
                <a:ext cx="877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864" extrusionOk="0">
                    <a:moveTo>
                      <a:pt x="264" y="1"/>
                    </a:moveTo>
                    <a:cubicBezTo>
                      <a:pt x="228" y="1"/>
                      <a:pt x="189" y="28"/>
                      <a:pt x="181" y="63"/>
                    </a:cubicBezTo>
                    <a:lnTo>
                      <a:pt x="10" y="754"/>
                    </a:lnTo>
                    <a:cubicBezTo>
                      <a:pt x="0" y="804"/>
                      <a:pt x="20" y="844"/>
                      <a:pt x="70" y="854"/>
                    </a:cubicBezTo>
                    <a:cubicBezTo>
                      <a:pt x="70" y="864"/>
                      <a:pt x="80" y="864"/>
                      <a:pt x="90" y="864"/>
                    </a:cubicBezTo>
                    <a:cubicBezTo>
                      <a:pt x="130" y="864"/>
                      <a:pt x="160" y="834"/>
                      <a:pt x="170" y="794"/>
                    </a:cubicBezTo>
                    <a:lnTo>
                      <a:pt x="341" y="103"/>
                    </a:lnTo>
                    <a:cubicBezTo>
                      <a:pt x="351" y="63"/>
                      <a:pt x="331" y="13"/>
                      <a:pt x="281" y="3"/>
                    </a:cubicBezTo>
                    <a:cubicBezTo>
                      <a:pt x="275" y="1"/>
                      <a:pt x="270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7" name="Google Shape;10137;p69"/>
              <p:cNvSpPr/>
              <p:nvPr/>
            </p:nvSpPr>
            <p:spPr>
              <a:xfrm>
                <a:off x="5169025" y="1300250"/>
                <a:ext cx="777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664" extrusionOk="0">
                    <a:moveTo>
                      <a:pt x="220" y="0"/>
                    </a:moveTo>
                    <a:cubicBezTo>
                      <a:pt x="185" y="0"/>
                      <a:pt x="149" y="21"/>
                      <a:pt x="140" y="63"/>
                    </a:cubicBezTo>
                    <a:lnTo>
                      <a:pt x="10" y="564"/>
                    </a:lnTo>
                    <a:cubicBezTo>
                      <a:pt x="0" y="604"/>
                      <a:pt x="30" y="654"/>
                      <a:pt x="80" y="664"/>
                    </a:cubicBezTo>
                    <a:lnTo>
                      <a:pt x="100" y="664"/>
                    </a:lnTo>
                    <a:cubicBezTo>
                      <a:pt x="130" y="664"/>
                      <a:pt x="170" y="634"/>
                      <a:pt x="180" y="604"/>
                    </a:cubicBezTo>
                    <a:lnTo>
                      <a:pt x="301" y="103"/>
                    </a:lnTo>
                    <a:cubicBezTo>
                      <a:pt x="311" y="53"/>
                      <a:pt x="291" y="13"/>
                      <a:pt x="240" y="3"/>
                    </a:cubicBezTo>
                    <a:cubicBezTo>
                      <a:pt x="234" y="1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8" name="Google Shape;10138;p69"/>
              <p:cNvSpPr/>
              <p:nvPr/>
            </p:nvSpPr>
            <p:spPr>
              <a:xfrm>
                <a:off x="5239625" y="1238300"/>
                <a:ext cx="24300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69" extrusionOk="0">
                    <a:moveTo>
                      <a:pt x="871" y="0"/>
                    </a:moveTo>
                    <a:cubicBezTo>
                      <a:pt x="854" y="0"/>
                      <a:pt x="837" y="6"/>
                      <a:pt x="821" y="18"/>
                    </a:cubicBezTo>
                    <a:lnTo>
                      <a:pt x="40" y="618"/>
                    </a:lnTo>
                    <a:cubicBezTo>
                      <a:pt x="10" y="648"/>
                      <a:pt x="0" y="699"/>
                      <a:pt x="30" y="739"/>
                    </a:cubicBezTo>
                    <a:cubicBezTo>
                      <a:pt x="40" y="759"/>
                      <a:pt x="70" y="769"/>
                      <a:pt x="90" y="769"/>
                    </a:cubicBezTo>
                    <a:cubicBezTo>
                      <a:pt x="110" y="769"/>
                      <a:pt x="130" y="769"/>
                      <a:pt x="140" y="749"/>
                    </a:cubicBezTo>
                    <a:lnTo>
                      <a:pt x="931" y="148"/>
                    </a:lnTo>
                    <a:cubicBezTo>
                      <a:pt x="961" y="118"/>
                      <a:pt x="971" y="68"/>
                      <a:pt x="941" y="38"/>
                    </a:cubicBezTo>
                    <a:cubicBezTo>
                      <a:pt x="923" y="13"/>
                      <a:pt x="898" y="0"/>
                      <a:pt x="8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9" name="Google Shape;10139;p69"/>
              <p:cNvSpPr/>
              <p:nvPr/>
            </p:nvSpPr>
            <p:spPr>
              <a:xfrm>
                <a:off x="5241875" y="1201400"/>
                <a:ext cx="2905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903" extrusionOk="0">
                    <a:moveTo>
                      <a:pt x="1076" y="0"/>
                    </a:moveTo>
                    <a:cubicBezTo>
                      <a:pt x="1056" y="0"/>
                      <a:pt x="1036" y="8"/>
                      <a:pt x="1022" y="21"/>
                    </a:cubicBezTo>
                    <a:lnTo>
                      <a:pt x="50" y="753"/>
                    </a:lnTo>
                    <a:cubicBezTo>
                      <a:pt x="10" y="783"/>
                      <a:pt x="0" y="833"/>
                      <a:pt x="30" y="873"/>
                    </a:cubicBezTo>
                    <a:cubicBezTo>
                      <a:pt x="50" y="893"/>
                      <a:pt x="70" y="903"/>
                      <a:pt x="100" y="903"/>
                    </a:cubicBezTo>
                    <a:cubicBezTo>
                      <a:pt x="110" y="903"/>
                      <a:pt x="130" y="903"/>
                      <a:pt x="150" y="883"/>
                    </a:cubicBezTo>
                    <a:lnTo>
                      <a:pt x="1122" y="152"/>
                    </a:lnTo>
                    <a:cubicBezTo>
                      <a:pt x="1152" y="122"/>
                      <a:pt x="1162" y="72"/>
                      <a:pt x="1132" y="32"/>
                    </a:cubicBezTo>
                    <a:cubicBezTo>
                      <a:pt x="1121" y="10"/>
                      <a:pt x="1099" y="0"/>
                      <a:pt x="10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0" name="Google Shape;10140;p69"/>
              <p:cNvSpPr/>
              <p:nvPr/>
            </p:nvSpPr>
            <p:spPr>
              <a:xfrm>
                <a:off x="5244625" y="1164175"/>
                <a:ext cx="26800" cy="210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840" extrusionOk="0">
                    <a:moveTo>
                      <a:pt x="975" y="0"/>
                    </a:moveTo>
                    <a:cubicBezTo>
                      <a:pt x="957" y="0"/>
                      <a:pt x="938" y="6"/>
                      <a:pt x="922" y="18"/>
                    </a:cubicBezTo>
                    <a:lnTo>
                      <a:pt x="40" y="689"/>
                    </a:lnTo>
                    <a:cubicBezTo>
                      <a:pt x="10" y="719"/>
                      <a:pt x="0" y="769"/>
                      <a:pt x="30" y="810"/>
                    </a:cubicBezTo>
                    <a:cubicBezTo>
                      <a:pt x="50" y="830"/>
                      <a:pt x="70" y="840"/>
                      <a:pt x="90" y="840"/>
                    </a:cubicBezTo>
                    <a:cubicBezTo>
                      <a:pt x="110" y="840"/>
                      <a:pt x="131" y="840"/>
                      <a:pt x="151" y="820"/>
                    </a:cubicBezTo>
                    <a:lnTo>
                      <a:pt x="1022" y="149"/>
                    </a:lnTo>
                    <a:cubicBezTo>
                      <a:pt x="1062" y="119"/>
                      <a:pt x="1072" y="68"/>
                      <a:pt x="1042" y="28"/>
                    </a:cubicBezTo>
                    <a:cubicBezTo>
                      <a:pt x="1024" y="11"/>
                      <a:pt x="1000" y="0"/>
                      <a:pt x="9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1" name="Google Shape;10141;p69"/>
              <p:cNvSpPr/>
              <p:nvPr/>
            </p:nvSpPr>
            <p:spPr>
              <a:xfrm>
                <a:off x="5247625" y="1127275"/>
                <a:ext cx="198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24" extrusionOk="0">
                    <a:moveTo>
                      <a:pt x="706" y="1"/>
                    </a:moveTo>
                    <a:cubicBezTo>
                      <a:pt x="686" y="1"/>
                      <a:pt x="665" y="8"/>
                      <a:pt x="651" y="22"/>
                    </a:cubicBezTo>
                    <a:lnTo>
                      <a:pt x="41" y="473"/>
                    </a:lnTo>
                    <a:cubicBezTo>
                      <a:pt x="11" y="503"/>
                      <a:pt x="1" y="553"/>
                      <a:pt x="31" y="593"/>
                    </a:cubicBezTo>
                    <a:cubicBezTo>
                      <a:pt x="41" y="613"/>
                      <a:pt x="71" y="623"/>
                      <a:pt x="91" y="623"/>
                    </a:cubicBezTo>
                    <a:cubicBezTo>
                      <a:pt x="111" y="623"/>
                      <a:pt x="131" y="613"/>
                      <a:pt x="141" y="603"/>
                    </a:cubicBezTo>
                    <a:lnTo>
                      <a:pt x="752" y="153"/>
                    </a:lnTo>
                    <a:cubicBezTo>
                      <a:pt x="782" y="122"/>
                      <a:pt x="792" y="72"/>
                      <a:pt x="762" y="32"/>
                    </a:cubicBezTo>
                    <a:cubicBezTo>
                      <a:pt x="751" y="11"/>
                      <a:pt x="729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2" name="Google Shape;10142;p69"/>
              <p:cNvSpPr/>
              <p:nvPr/>
            </p:nvSpPr>
            <p:spPr>
              <a:xfrm>
                <a:off x="5250625" y="1089825"/>
                <a:ext cx="103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9" extrusionOk="0">
                    <a:moveTo>
                      <a:pt x="316" y="1"/>
                    </a:moveTo>
                    <a:cubicBezTo>
                      <a:pt x="299" y="1"/>
                      <a:pt x="283" y="6"/>
                      <a:pt x="271" y="18"/>
                    </a:cubicBezTo>
                    <a:lnTo>
                      <a:pt x="51" y="178"/>
                    </a:lnTo>
                    <a:cubicBezTo>
                      <a:pt x="11" y="199"/>
                      <a:pt x="1" y="259"/>
                      <a:pt x="31" y="289"/>
                    </a:cubicBezTo>
                    <a:cubicBezTo>
                      <a:pt x="51" y="319"/>
                      <a:pt x="71" y="329"/>
                      <a:pt x="101" y="329"/>
                    </a:cubicBezTo>
                    <a:cubicBezTo>
                      <a:pt x="121" y="329"/>
                      <a:pt x="131" y="319"/>
                      <a:pt x="151" y="309"/>
                    </a:cubicBezTo>
                    <a:lnTo>
                      <a:pt x="371" y="148"/>
                    </a:lnTo>
                    <a:cubicBezTo>
                      <a:pt x="401" y="128"/>
                      <a:pt x="411" y="68"/>
                      <a:pt x="381" y="38"/>
                    </a:cubicBezTo>
                    <a:cubicBezTo>
                      <a:pt x="369" y="14"/>
                      <a:pt x="342" y="1"/>
                      <a:pt x="3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3" name="Google Shape;10143;p69"/>
              <p:cNvSpPr/>
              <p:nvPr/>
            </p:nvSpPr>
            <p:spPr>
              <a:xfrm>
                <a:off x="5237350" y="1275325"/>
                <a:ext cx="1705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40" extrusionOk="0">
                    <a:moveTo>
                      <a:pt x="585" y="0"/>
                    </a:moveTo>
                    <a:cubicBezTo>
                      <a:pt x="567" y="0"/>
                      <a:pt x="548" y="6"/>
                      <a:pt x="532" y="19"/>
                    </a:cubicBezTo>
                    <a:lnTo>
                      <a:pt x="41" y="389"/>
                    </a:lnTo>
                    <a:cubicBezTo>
                      <a:pt x="11" y="419"/>
                      <a:pt x="1" y="469"/>
                      <a:pt x="31" y="509"/>
                    </a:cubicBezTo>
                    <a:cubicBezTo>
                      <a:pt x="41" y="529"/>
                      <a:pt x="71" y="539"/>
                      <a:pt x="91" y="539"/>
                    </a:cubicBezTo>
                    <a:cubicBezTo>
                      <a:pt x="111" y="539"/>
                      <a:pt x="131" y="539"/>
                      <a:pt x="151" y="529"/>
                    </a:cubicBezTo>
                    <a:lnTo>
                      <a:pt x="632" y="149"/>
                    </a:lnTo>
                    <a:cubicBezTo>
                      <a:pt x="672" y="119"/>
                      <a:pt x="682" y="69"/>
                      <a:pt x="652" y="29"/>
                    </a:cubicBezTo>
                    <a:cubicBezTo>
                      <a:pt x="634" y="11"/>
                      <a:pt x="610" y="0"/>
                      <a:pt x="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4" name="Google Shape;10144;p69"/>
              <p:cNvSpPr/>
              <p:nvPr/>
            </p:nvSpPr>
            <p:spPr>
              <a:xfrm>
                <a:off x="5295200" y="1333100"/>
                <a:ext cx="1377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72" extrusionOk="0">
                    <a:moveTo>
                      <a:pt x="9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71"/>
                      <a:pt x="90" y="171"/>
                    </a:cubicBezTo>
                    <a:lnTo>
                      <a:pt x="471" y="171"/>
                    </a:lnTo>
                    <a:cubicBezTo>
                      <a:pt x="521" y="171"/>
                      <a:pt x="551" y="131"/>
                      <a:pt x="551" y="91"/>
                    </a:cubicBezTo>
                    <a:cubicBezTo>
                      <a:pt x="551" y="41"/>
                      <a:pt x="521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5" name="Google Shape;10145;p69"/>
              <p:cNvSpPr/>
              <p:nvPr/>
            </p:nvSpPr>
            <p:spPr>
              <a:xfrm>
                <a:off x="5313225" y="1311050"/>
                <a:ext cx="19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172" extrusionOk="0">
                    <a:moveTo>
                      <a:pt x="77" y="0"/>
                    </a:moveTo>
                    <a:cubicBezTo>
                      <a:pt x="34" y="0"/>
                      <a:pt x="0" y="45"/>
                      <a:pt x="0" y="82"/>
                    </a:cubicBezTo>
                    <a:cubicBezTo>
                      <a:pt x="0" y="132"/>
                      <a:pt x="40" y="172"/>
                      <a:pt x="90" y="172"/>
                    </a:cubicBezTo>
                    <a:lnTo>
                      <a:pt x="691" y="172"/>
                    </a:lnTo>
                    <a:cubicBezTo>
                      <a:pt x="731" y="172"/>
                      <a:pt x="771" y="132"/>
                      <a:pt x="771" y="92"/>
                    </a:cubicBezTo>
                    <a:cubicBezTo>
                      <a:pt x="771" y="42"/>
                      <a:pt x="731" y="2"/>
                      <a:pt x="691" y="2"/>
                    </a:cubicBezTo>
                    <a:lnTo>
                      <a:pt x="90" y="2"/>
                    </a:lnTo>
                    <a:cubicBezTo>
                      <a:pt x="86" y="1"/>
                      <a:pt x="82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6" name="Google Shape;10146;p69"/>
              <p:cNvSpPr/>
              <p:nvPr/>
            </p:nvSpPr>
            <p:spPr>
              <a:xfrm>
                <a:off x="5334250" y="1288300"/>
                <a:ext cx="21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80"/>
                    </a:cubicBezTo>
                    <a:cubicBezTo>
                      <a:pt x="0" y="131"/>
                      <a:pt x="40" y="171"/>
                      <a:pt x="80" y="171"/>
                    </a:cubicBezTo>
                    <a:lnTo>
                      <a:pt x="771" y="171"/>
                    </a:lnTo>
                    <a:cubicBezTo>
                      <a:pt x="811" y="171"/>
                      <a:pt x="852" y="131"/>
                      <a:pt x="852" y="90"/>
                    </a:cubicBezTo>
                    <a:cubicBezTo>
                      <a:pt x="852" y="40"/>
                      <a:pt x="811" y="0"/>
                      <a:pt x="7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7" name="Google Shape;10147;p69"/>
              <p:cNvSpPr/>
              <p:nvPr/>
            </p:nvSpPr>
            <p:spPr>
              <a:xfrm>
                <a:off x="5351025" y="1262250"/>
                <a:ext cx="22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72" extrusionOk="0">
                    <a:moveTo>
                      <a:pt x="80" y="1"/>
                    </a:moveTo>
                    <a:cubicBezTo>
                      <a:pt x="30" y="1"/>
                      <a:pt x="0" y="41"/>
                      <a:pt x="0" y="81"/>
                    </a:cubicBezTo>
                    <a:cubicBezTo>
                      <a:pt x="0" y="131"/>
                      <a:pt x="30" y="171"/>
                      <a:pt x="80" y="171"/>
                    </a:cubicBezTo>
                    <a:lnTo>
                      <a:pt x="801" y="171"/>
                    </a:lnTo>
                    <a:cubicBezTo>
                      <a:pt x="851" y="171"/>
                      <a:pt x="892" y="131"/>
                      <a:pt x="892" y="91"/>
                    </a:cubicBezTo>
                    <a:cubicBezTo>
                      <a:pt x="892" y="41"/>
                      <a:pt x="851" y="1"/>
                      <a:pt x="8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8" name="Google Shape;10148;p69"/>
              <p:cNvSpPr/>
              <p:nvPr/>
            </p:nvSpPr>
            <p:spPr>
              <a:xfrm>
                <a:off x="5368800" y="1233725"/>
                <a:ext cx="1905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6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90"/>
                    </a:cubicBezTo>
                    <a:cubicBezTo>
                      <a:pt x="0" y="130"/>
                      <a:pt x="40" y="171"/>
                      <a:pt x="80" y="171"/>
                    </a:cubicBezTo>
                    <a:lnTo>
                      <a:pt x="671" y="171"/>
                    </a:lnTo>
                    <a:cubicBezTo>
                      <a:pt x="721" y="171"/>
                      <a:pt x="751" y="140"/>
                      <a:pt x="751" y="90"/>
                    </a:cubicBezTo>
                    <a:cubicBezTo>
                      <a:pt x="761" y="40"/>
                      <a:pt x="721" y="10"/>
                      <a:pt x="671" y="10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9" name="Google Shape;10149;p69"/>
              <p:cNvSpPr/>
              <p:nvPr/>
            </p:nvSpPr>
            <p:spPr>
              <a:xfrm>
                <a:off x="5381575" y="1204675"/>
                <a:ext cx="18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71" extrusionOk="0">
                    <a:moveTo>
                      <a:pt x="8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61"/>
                      <a:pt x="80" y="161"/>
                    </a:cubicBezTo>
                    <a:lnTo>
                      <a:pt x="641" y="171"/>
                    </a:lnTo>
                    <a:cubicBezTo>
                      <a:pt x="691" y="171"/>
                      <a:pt x="731" y="131"/>
                      <a:pt x="731" y="81"/>
                    </a:cubicBezTo>
                    <a:cubicBezTo>
                      <a:pt x="731" y="41"/>
                      <a:pt x="691" y="1"/>
                      <a:pt x="6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0" name="Google Shape;10150;p69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661" y="453"/>
                    </a:moveTo>
                    <a:lnTo>
                      <a:pt x="14731" y="7223"/>
                    </a:lnTo>
                    <a:lnTo>
                      <a:pt x="13539" y="6822"/>
                    </a:lnTo>
                    <a:cubicBezTo>
                      <a:pt x="13119" y="6682"/>
                      <a:pt x="12678" y="6612"/>
                      <a:pt x="12248" y="6612"/>
                    </a:cubicBezTo>
                    <a:cubicBezTo>
                      <a:pt x="12007" y="6612"/>
                      <a:pt x="11777" y="6632"/>
                      <a:pt x="11547" y="6672"/>
                    </a:cubicBezTo>
                    <a:cubicBezTo>
                      <a:pt x="11497" y="6682"/>
                      <a:pt x="11446" y="6692"/>
                      <a:pt x="11416" y="6702"/>
                    </a:cubicBezTo>
                    <a:cubicBezTo>
                      <a:pt x="11304" y="6727"/>
                      <a:pt x="11161" y="6749"/>
                      <a:pt x="10992" y="6749"/>
                    </a:cubicBezTo>
                    <a:cubicBezTo>
                      <a:pt x="10814" y="6749"/>
                      <a:pt x="10606" y="6724"/>
                      <a:pt x="10375" y="6652"/>
                    </a:cubicBezTo>
                    <a:lnTo>
                      <a:pt x="10455" y="6222"/>
                    </a:lnTo>
                    <a:cubicBezTo>
                      <a:pt x="10455" y="6191"/>
                      <a:pt x="10445" y="6161"/>
                      <a:pt x="10415" y="6141"/>
                    </a:cubicBezTo>
                    <a:cubicBezTo>
                      <a:pt x="10400" y="6131"/>
                      <a:pt x="10382" y="6126"/>
                      <a:pt x="10366" y="6126"/>
                    </a:cubicBezTo>
                    <a:cubicBezTo>
                      <a:pt x="10350" y="6126"/>
                      <a:pt x="10335" y="6131"/>
                      <a:pt x="10325" y="6141"/>
                    </a:cubicBezTo>
                    <a:cubicBezTo>
                      <a:pt x="10285" y="6161"/>
                      <a:pt x="10145" y="6252"/>
                      <a:pt x="9924" y="6302"/>
                    </a:cubicBezTo>
                    <a:cubicBezTo>
                      <a:pt x="9820" y="6330"/>
                      <a:pt x="9684" y="6352"/>
                      <a:pt x="9520" y="6352"/>
                    </a:cubicBezTo>
                    <a:cubicBezTo>
                      <a:pt x="9339" y="6352"/>
                      <a:pt x="9125" y="6325"/>
                      <a:pt x="8883" y="6252"/>
                    </a:cubicBezTo>
                    <a:lnTo>
                      <a:pt x="8973" y="5821"/>
                    </a:lnTo>
                    <a:cubicBezTo>
                      <a:pt x="8973" y="5791"/>
                      <a:pt x="8963" y="5761"/>
                      <a:pt x="8933" y="5741"/>
                    </a:cubicBezTo>
                    <a:cubicBezTo>
                      <a:pt x="8918" y="5731"/>
                      <a:pt x="8903" y="5726"/>
                      <a:pt x="8888" y="5726"/>
                    </a:cubicBezTo>
                    <a:cubicBezTo>
                      <a:pt x="8873" y="5726"/>
                      <a:pt x="8858" y="5731"/>
                      <a:pt x="8843" y="5741"/>
                    </a:cubicBezTo>
                    <a:cubicBezTo>
                      <a:pt x="8833" y="5741"/>
                      <a:pt x="8793" y="5771"/>
                      <a:pt x="8743" y="5791"/>
                    </a:cubicBezTo>
                    <a:cubicBezTo>
                      <a:pt x="8643" y="5841"/>
                      <a:pt x="8552" y="5871"/>
                      <a:pt x="8442" y="5891"/>
                    </a:cubicBezTo>
                    <a:cubicBezTo>
                      <a:pt x="8382" y="5911"/>
                      <a:pt x="8312" y="5921"/>
                      <a:pt x="8232" y="5921"/>
                    </a:cubicBezTo>
                    <a:cubicBezTo>
                      <a:pt x="8203" y="5924"/>
                      <a:pt x="8175" y="5925"/>
                      <a:pt x="8148" y="5925"/>
                    </a:cubicBezTo>
                    <a:cubicBezTo>
                      <a:pt x="8084" y="5925"/>
                      <a:pt x="8025" y="5918"/>
                      <a:pt x="7962" y="5911"/>
                    </a:cubicBezTo>
                    <a:cubicBezTo>
                      <a:pt x="7851" y="5901"/>
                      <a:pt x="7751" y="5871"/>
                      <a:pt x="7661" y="5851"/>
                    </a:cubicBezTo>
                    <a:cubicBezTo>
                      <a:pt x="7581" y="5821"/>
                      <a:pt x="7491" y="5791"/>
                      <a:pt x="7391" y="5741"/>
                    </a:cubicBezTo>
                    <a:lnTo>
                      <a:pt x="7561" y="5350"/>
                    </a:lnTo>
                    <a:cubicBezTo>
                      <a:pt x="7571" y="5320"/>
                      <a:pt x="7571" y="5280"/>
                      <a:pt x="7541" y="5260"/>
                    </a:cubicBezTo>
                    <a:cubicBezTo>
                      <a:pt x="7526" y="5246"/>
                      <a:pt x="7501" y="5236"/>
                      <a:pt x="7477" y="5236"/>
                    </a:cubicBezTo>
                    <a:cubicBezTo>
                      <a:pt x="7468" y="5236"/>
                      <a:pt x="7459" y="5237"/>
                      <a:pt x="7451" y="5240"/>
                    </a:cubicBezTo>
                    <a:cubicBezTo>
                      <a:pt x="7441" y="5250"/>
                      <a:pt x="7411" y="5260"/>
                      <a:pt x="7341" y="5280"/>
                    </a:cubicBezTo>
                    <a:cubicBezTo>
                      <a:pt x="7301" y="5290"/>
                      <a:pt x="7261" y="5300"/>
                      <a:pt x="7201" y="5310"/>
                    </a:cubicBezTo>
                    <a:cubicBezTo>
                      <a:pt x="7150" y="5320"/>
                      <a:pt x="7090" y="5320"/>
                      <a:pt x="7020" y="5320"/>
                    </a:cubicBezTo>
                    <a:cubicBezTo>
                      <a:pt x="7001" y="5322"/>
                      <a:pt x="6981" y="5322"/>
                      <a:pt x="6961" y="5322"/>
                    </a:cubicBezTo>
                    <a:cubicBezTo>
                      <a:pt x="6826" y="5322"/>
                      <a:pt x="6678" y="5294"/>
                      <a:pt x="6530" y="5250"/>
                    </a:cubicBezTo>
                    <a:cubicBezTo>
                      <a:pt x="6339" y="5190"/>
                      <a:pt x="6159" y="5110"/>
                      <a:pt x="5999" y="5000"/>
                    </a:cubicBezTo>
                    <a:lnTo>
                      <a:pt x="6239" y="4659"/>
                    </a:lnTo>
                    <a:cubicBezTo>
                      <a:pt x="6259" y="4629"/>
                      <a:pt x="6259" y="4589"/>
                      <a:pt x="6239" y="4559"/>
                    </a:cubicBezTo>
                    <a:cubicBezTo>
                      <a:pt x="6224" y="4537"/>
                      <a:pt x="6203" y="4525"/>
                      <a:pt x="6181" y="4525"/>
                    </a:cubicBezTo>
                    <a:cubicBezTo>
                      <a:pt x="6174" y="4525"/>
                      <a:pt x="6167" y="4527"/>
                      <a:pt x="6159" y="4529"/>
                    </a:cubicBezTo>
                    <a:cubicBezTo>
                      <a:pt x="6149" y="4529"/>
                      <a:pt x="6109" y="4539"/>
                      <a:pt x="6029" y="4539"/>
                    </a:cubicBezTo>
                    <a:cubicBezTo>
                      <a:pt x="5994" y="4545"/>
                      <a:pt x="5943" y="4551"/>
                      <a:pt x="5875" y="4551"/>
                    </a:cubicBezTo>
                    <a:cubicBezTo>
                      <a:pt x="5825" y="4551"/>
                      <a:pt x="5766" y="4548"/>
                      <a:pt x="5698" y="4539"/>
                    </a:cubicBezTo>
                    <a:cubicBezTo>
                      <a:pt x="5498" y="4509"/>
                      <a:pt x="5108" y="4419"/>
                      <a:pt x="4727" y="4089"/>
                    </a:cubicBezTo>
                    <a:lnTo>
                      <a:pt x="5017" y="3788"/>
                    </a:lnTo>
                    <a:cubicBezTo>
                      <a:pt x="5048" y="3758"/>
                      <a:pt x="5048" y="3718"/>
                      <a:pt x="5037" y="3688"/>
                    </a:cubicBezTo>
                    <a:cubicBezTo>
                      <a:pt x="5021" y="3663"/>
                      <a:pt x="4998" y="3645"/>
                      <a:pt x="4968" y="3645"/>
                    </a:cubicBezTo>
                    <a:cubicBezTo>
                      <a:pt x="4961" y="3645"/>
                      <a:pt x="4954" y="3646"/>
                      <a:pt x="4947" y="3648"/>
                    </a:cubicBezTo>
                    <a:lnTo>
                      <a:pt x="4827" y="3648"/>
                    </a:lnTo>
                    <a:cubicBezTo>
                      <a:pt x="4747" y="3648"/>
                      <a:pt x="4627" y="3638"/>
                      <a:pt x="4487" y="3608"/>
                    </a:cubicBezTo>
                    <a:cubicBezTo>
                      <a:pt x="4246" y="3548"/>
                      <a:pt x="3896" y="3418"/>
                      <a:pt x="3545" y="3097"/>
                    </a:cubicBezTo>
                    <a:lnTo>
                      <a:pt x="3866" y="2807"/>
                    </a:lnTo>
                    <a:cubicBezTo>
                      <a:pt x="3896" y="2787"/>
                      <a:pt x="3896" y="2747"/>
                      <a:pt x="3886" y="2717"/>
                    </a:cubicBezTo>
                    <a:cubicBezTo>
                      <a:pt x="3876" y="2687"/>
                      <a:pt x="3846" y="2667"/>
                      <a:pt x="3806" y="2667"/>
                    </a:cubicBezTo>
                    <a:cubicBezTo>
                      <a:pt x="3806" y="2667"/>
                      <a:pt x="3796" y="2667"/>
                      <a:pt x="3778" y="2667"/>
                    </a:cubicBezTo>
                    <a:cubicBezTo>
                      <a:pt x="3713" y="2667"/>
                      <a:pt x="3545" y="2661"/>
                      <a:pt x="3335" y="2606"/>
                    </a:cubicBezTo>
                    <a:cubicBezTo>
                      <a:pt x="3095" y="2536"/>
                      <a:pt x="2754" y="2396"/>
                      <a:pt x="2414" y="2076"/>
                    </a:cubicBezTo>
                    <a:lnTo>
                      <a:pt x="2724" y="1795"/>
                    </a:lnTo>
                    <a:cubicBezTo>
                      <a:pt x="2754" y="1765"/>
                      <a:pt x="2764" y="1735"/>
                      <a:pt x="2754" y="1695"/>
                    </a:cubicBezTo>
                    <a:cubicBezTo>
                      <a:pt x="2734" y="1665"/>
                      <a:pt x="2704" y="1645"/>
                      <a:pt x="2664" y="1645"/>
                    </a:cubicBezTo>
                    <a:cubicBezTo>
                      <a:pt x="2664" y="1645"/>
                      <a:pt x="2652" y="1646"/>
                      <a:pt x="2630" y="1646"/>
                    </a:cubicBezTo>
                    <a:cubicBezTo>
                      <a:pt x="2563" y="1646"/>
                      <a:pt x="2404" y="1640"/>
                      <a:pt x="2194" y="1595"/>
                    </a:cubicBezTo>
                    <a:cubicBezTo>
                      <a:pt x="2043" y="1555"/>
                      <a:pt x="1302" y="984"/>
                      <a:pt x="661" y="453"/>
                    </a:cubicBezTo>
                    <a:close/>
                    <a:moveTo>
                      <a:pt x="89" y="0"/>
                    </a:moveTo>
                    <a:cubicBezTo>
                      <a:pt x="57" y="0"/>
                      <a:pt x="27" y="18"/>
                      <a:pt x="10" y="43"/>
                    </a:cubicBezTo>
                    <a:cubicBezTo>
                      <a:pt x="0" y="83"/>
                      <a:pt x="0" y="123"/>
                      <a:pt x="30" y="153"/>
                    </a:cubicBezTo>
                    <a:cubicBezTo>
                      <a:pt x="221" y="303"/>
                      <a:pt x="1853" y="1675"/>
                      <a:pt x="2153" y="1755"/>
                    </a:cubicBezTo>
                    <a:cubicBezTo>
                      <a:pt x="2274" y="1785"/>
                      <a:pt x="2384" y="1795"/>
                      <a:pt x="2464" y="1805"/>
                    </a:cubicBezTo>
                    <a:lnTo>
                      <a:pt x="2234" y="2016"/>
                    </a:lnTo>
                    <a:cubicBezTo>
                      <a:pt x="2224" y="2036"/>
                      <a:pt x="2214" y="2056"/>
                      <a:pt x="2214" y="2076"/>
                    </a:cubicBezTo>
                    <a:cubicBezTo>
                      <a:pt x="2214" y="2096"/>
                      <a:pt x="2214" y="2126"/>
                      <a:pt x="2234" y="2136"/>
                    </a:cubicBezTo>
                    <a:cubicBezTo>
                      <a:pt x="2614" y="2526"/>
                      <a:pt x="3025" y="2687"/>
                      <a:pt x="3295" y="2767"/>
                    </a:cubicBezTo>
                    <a:cubicBezTo>
                      <a:pt x="3415" y="2797"/>
                      <a:pt x="3515" y="2817"/>
                      <a:pt x="3605" y="2827"/>
                    </a:cubicBezTo>
                    <a:lnTo>
                      <a:pt x="3375" y="3027"/>
                    </a:lnTo>
                    <a:cubicBezTo>
                      <a:pt x="3355" y="3047"/>
                      <a:pt x="3345" y="3067"/>
                      <a:pt x="3345" y="3087"/>
                    </a:cubicBezTo>
                    <a:cubicBezTo>
                      <a:pt x="3345" y="3117"/>
                      <a:pt x="3355" y="3137"/>
                      <a:pt x="3365" y="3147"/>
                    </a:cubicBezTo>
                    <a:cubicBezTo>
                      <a:pt x="3756" y="3548"/>
                      <a:pt x="4166" y="3708"/>
                      <a:pt x="4447" y="3768"/>
                    </a:cubicBezTo>
                    <a:cubicBezTo>
                      <a:pt x="4577" y="3798"/>
                      <a:pt x="4677" y="3808"/>
                      <a:pt x="4757" y="3808"/>
                    </a:cubicBezTo>
                    <a:lnTo>
                      <a:pt x="4547" y="4038"/>
                    </a:lnTo>
                    <a:cubicBezTo>
                      <a:pt x="4527" y="4048"/>
                      <a:pt x="4517" y="4079"/>
                      <a:pt x="4517" y="4099"/>
                    </a:cubicBezTo>
                    <a:cubicBezTo>
                      <a:pt x="4517" y="4119"/>
                      <a:pt x="4527" y="4139"/>
                      <a:pt x="4547" y="4159"/>
                    </a:cubicBezTo>
                    <a:cubicBezTo>
                      <a:pt x="4987" y="4559"/>
                      <a:pt x="5448" y="4669"/>
                      <a:pt x="5678" y="4699"/>
                    </a:cubicBezTo>
                    <a:cubicBezTo>
                      <a:pt x="5755" y="4711"/>
                      <a:pt x="5824" y="4716"/>
                      <a:pt x="5883" y="4716"/>
                    </a:cubicBezTo>
                    <a:cubicBezTo>
                      <a:pt x="5924" y="4716"/>
                      <a:pt x="5960" y="4714"/>
                      <a:pt x="5989" y="4709"/>
                    </a:cubicBezTo>
                    <a:lnTo>
                      <a:pt x="5989" y="4709"/>
                    </a:lnTo>
                    <a:lnTo>
                      <a:pt x="5809" y="4970"/>
                    </a:lnTo>
                    <a:cubicBezTo>
                      <a:pt x="5789" y="5000"/>
                      <a:pt x="5789" y="5060"/>
                      <a:pt x="5829" y="5080"/>
                    </a:cubicBezTo>
                    <a:cubicBezTo>
                      <a:pt x="6029" y="5230"/>
                      <a:pt x="6249" y="5340"/>
                      <a:pt x="6480" y="5410"/>
                    </a:cubicBezTo>
                    <a:cubicBezTo>
                      <a:pt x="6670" y="5470"/>
                      <a:pt x="6850" y="5490"/>
                      <a:pt x="7020" y="5490"/>
                    </a:cubicBezTo>
                    <a:cubicBezTo>
                      <a:pt x="7100" y="5490"/>
                      <a:pt x="7170" y="5480"/>
                      <a:pt x="7231" y="5470"/>
                    </a:cubicBezTo>
                    <a:cubicBezTo>
                      <a:pt x="7271" y="5470"/>
                      <a:pt x="7301" y="5460"/>
                      <a:pt x="7331" y="5450"/>
                    </a:cubicBezTo>
                    <a:lnTo>
                      <a:pt x="7331" y="5450"/>
                    </a:lnTo>
                    <a:lnTo>
                      <a:pt x="7211" y="5751"/>
                    </a:lnTo>
                    <a:cubicBezTo>
                      <a:pt x="7191" y="5791"/>
                      <a:pt x="7211" y="5831"/>
                      <a:pt x="7241" y="5851"/>
                    </a:cubicBezTo>
                    <a:cubicBezTo>
                      <a:pt x="7371" y="5921"/>
                      <a:pt x="7501" y="5971"/>
                      <a:pt x="7611" y="6011"/>
                    </a:cubicBezTo>
                    <a:cubicBezTo>
                      <a:pt x="7711" y="6041"/>
                      <a:pt x="7821" y="6061"/>
                      <a:pt x="7942" y="6081"/>
                    </a:cubicBezTo>
                    <a:cubicBezTo>
                      <a:pt x="8042" y="6091"/>
                      <a:pt x="8132" y="6091"/>
                      <a:pt x="8232" y="6091"/>
                    </a:cubicBezTo>
                    <a:cubicBezTo>
                      <a:pt x="8332" y="6091"/>
                      <a:pt x="8412" y="6071"/>
                      <a:pt x="8482" y="6061"/>
                    </a:cubicBezTo>
                    <a:cubicBezTo>
                      <a:pt x="8582" y="6041"/>
                      <a:pt x="8673" y="6001"/>
                      <a:pt x="8773" y="5961"/>
                    </a:cubicBezTo>
                    <a:lnTo>
                      <a:pt x="8773" y="5961"/>
                    </a:lnTo>
                    <a:lnTo>
                      <a:pt x="8713" y="6292"/>
                    </a:lnTo>
                    <a:cubicBezTo>
                      <a:pt x="8703" y="6332"/>
                      <a:pt x="8723" y="6372"/>
                      <a:pt x="8763" y="6382"/>
                    </a:cubicBezTo>
                    <a:cubicBezTo>
                      <a:pt x="9050" y="6481"/>
                      <a:pt x="9307" y="6517"/>
                      <a:pt x="9523" y="6517"/>
                    </a:cubicBezTo>
                    <a:cubicBezTo>
                      <a:pt x="9699" y="6517"/>
                      <a:pt x="9848" y="6493"/>
                      <a:pt x="9964" y="6462"/>
                    </a:cubicBezTo>
                    <a:cubicBezTo>
                      <a:pt x="10085" y="6432"/>
                      <a:pt x="10185" y="6402"/>
                      <a:pt x="10255" y="6372"/>
                    </a:cubicBezTo>
                    <a:lnTo>
                      <a:pt x="10255" y="6372"/>
                    </a:lnTo>
                    <a:lnTo>
                      <a:pt x="10195" y="6692"/>
                    </a:lnTo>
                    <a:cubicBezTo>
                      <a:pt x="10185" y="6732"/>
                      <a:pt x="10215" y="6772"/>
                      <a:pt x="10255" y="6792"/>
                    </a:cubicBezTo>
                    <a:cubicBezTo>
                      <a:pt x="10533" y="6883"/>
                      <a:pt x="10782" y="6914"/>
                      <a:pt x="10994" y="6914"/>
                    </a:cubicBezTo>
                    <a:cubicBezTo>
                      <a:pt x="11179" y="6914"/>
                      <a:pt x="11335" y="6890"/>
                      <a:pt x="11456" y="6862"/>
                    </a:cubicBezTo>
                    <a:cubicBezTo>
                      <a:pt x="11487" y="6852"/>
                      <a:pt x="11527" y="6842"/>
                      <a:pt x="11577" y="6832"/>
                    </a:cubicBezTo>
                    <a:cubicBezTo>
                      <a:pt x="11794" y="6794"/>
                      <a:pt x="12014" y="6776"/>
                      <a:pt x="12235" y="6776"/>
                    </a:cubicBezTo>
                    <a:cubicBezTo>
                      <a:pt x="12657" y="6776"/>
                      <a:pt x="13082" y="6845"/>
                      <a:pt x="13489" y="6983"/>
                    </a:cubicBezTo>
                    <a:lnTo>
                      <a:pt x="1594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53" y="7754"/>
                    </a:cubicBezTo>
                    <a:cubicBezTo>
                      <a:pt x="16063" y="7714"/>
                      <a:pt x="16043" y="7674"/>
                      <a:pt x="16003" y="7654"/>
                    </a:cubicBezTo>
                    <a:lnTo>
                      <a:pt x="111" y="3"/>
                    </a:lnTo>
                    <a:cubicBezTo>
                      <a:pt x="103" y="1"/>
                      <a:pt x="96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1" name="Google Shape;10151;p69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5883" y="7642"/>
                    </a:lnTo>
                    <a:lnTo>
                      <a:pt x="15883" y="7642"/>
                    </a:lnTo>
                    <a:lnTo>
                      <a:pt x="13690" y="6220"/>
                    </a:lnTo>
                    <a:cubicBezTo>
                      <a:pt x="13149" y="5869"/>
                      <a:pt x="12698" y="5398"/>
                      <a:pt x="12388" y="4838"/>
                    </a:cubicBezTo>
                    <a:cubicBezTo>
                      <a:pt x="12358" y="4778"/>
                      <a:pt x="12328" y="4728"/>
                      <a:pt x="12308" y="4687"/>
                    </a:cubicBezTo>
                    <a:cubicBezTo>
                      <a:pt x="12198" y="4437"/>
                      <a:pt x="11967" y="4107"/>
                      <a:pt x="11537" y="3826"/>
                    </a:cubicBezTo>
                    <a:lnTo>
                      <a:pt x="11196" y="4217"/>
                    </a:lnTo>
                    <a:cubicBezTo>
                      <a:pt x="11196" y="4197"/>
                      <a:pt x="11186" y="4017"/>
                      <a:pt x="11076" y="3776"/>
                    </a:cubicBezTo>
                    <a:cubicBezTo>
                      <a:pt x="10956" y="3516"/>
                      <a:pt x="10726" y="3195"/>
                      <a:pt x="10285" y="2925"/>
                    </a:cubicBezTo>
                    <a:lnTo>
                      <a:pt x="9965" y="3306"/>
                    </a:lnTo>
                    <a:cubicBezTo>
                      <a:pt x="9965" y="3306"/>
                      <a:pt x="9954" y="3255"/>
                      <a:pt x="9944" y="3185"/>
                    </a:cubicBezTo>
                    <a:cubicBezTo>
                      <a:pt x="9924" y="3105"/>
                      <a:pt x="9894" y="2995"/>
                      <a:pt x="9824" y="2865"/>
                    </a:cubicBezTo>
                    <a:cubicBezTo>
                      <a:pt x="9794" y="2805"/>
                      <a:pt x="9754" y="2735"/>
                      <a:pt x="9704" y="2665"/>
                    </a:cubicBezTo>
                    <a:cubicBezTo>
                      <a:pt x="9654" y="2605"/>
                      <a:pt x="9594" y="2524"/>
                      <a:pt x="9524" y="2454"/>
                    </a:cubicBezTo>
                    <a:cubicBezTo>
                      <a:pt x="9454" y="2384"/>
                      <a:pt x="9364" y="2314"/>
                      <a:pt x="9274" y="2254"/>
                    </a:cubicBezTo>
                    <a:cubicBezTo>
                      <a:pt x="9173" y="2184"/>
                      <a:pt x="9063" y="2124"/>
                      <a:pt x="8943" y="2074"/>
                    </a:cubicBezTo>
                    <a:lnTo>
                      <a:pt x="8703" y="2514"/>
                    </a:lnTo>
                    <a:cubicBezTo>
                      <a:pt x="8703" y="2514"/>
                      <a:pt x="8693" y="2464"/>
                      <a:pt x="8663" y="2394"/>
                    </a:cubicBezTo>
                    <a:cubicBezTo>
                      <a:pt x="8643" y="2354"/>
                      <a:pt x="8623" y="2314"/>
                      <a:pt x="8593" y="2264"/>
                    </a:cubicBezTo>
                    <a:cubicBezTo>
                      <a:pt x="8563" y="2214"/>
                      <a:pt x="8533" y="2154"/>
                      <a:pt x="8482" y="2104"/>
                    </a:cubicBezTo>
                    <a:cubicBezTo>
                      <a:pt x="8392" y="1984"/>
                      <a:pt x="8272" y="1854"/>
                      <a:pt x="8102" y="1743"/>
                    </a:cubicBezTo>
                    <a:cubicBezTo>
                      <a:pt x="7932" y="1623"/>
                      <a:pt x="7721" y="1513"/>
                      <a:pt x="7461" y="1453"/>
                    </a:cubicBezTo>
                    <a:lnTo>
                      <a:pt x="7331" y="1934"/>
                    </a:lnTo>
                    <a:cubicBezTo>
                      <a:pt x="7331" y="1934"/>
                      <a:pt x="7311" y="1894"/>
                      <a:pt x="7261" y="1823"/>
                    </a:cubicBezTo>
                    <a:cubicBezTo>
                      <a:pt x="7221" y="1753"/>
                      <a:pt x="7141" y="1653"/>
                      <a:pt x="7040" y="1553"/>
                    </a:cubicBezTo>
                    <a:cubicBezTo>
                      <a:pt x="6820" y="1343"/>
                      <a:pt x="6460" y="1112"/>
                      <a:pt x="5949" y="1032"/>
                    </a:cubicBezTo>
                    <a:lnTo>
                      <a:pt x="5879" y="1533"/>
                    </a:lnTo>
                    <a:cubicBezTo>
                      <a:pt x="5879" y="1533"/>
                      <a:pt x="5859" y="1493"/>
                      <a:pt x="5799" y="1423"/>
                    </a:cubicBezTo>
                    <a:cubicBezTo>
                      <a:pt x="5749" y="1363"/>
                      <a:pt x="5658" y="1273"/>
                      <a:pt x="5548" y="1173"/>
                    </a:cubicBezTo>
                    <a:cubicBezTo>
                      <a:pt x="5308" y="992"/>
                      <a:pt x="4937" y="782"/>
                      <a:pt x="4427" y="732"/>
                    </a:cubicBezTo>
                    <a:lnTo>
                      <a:pt x="4407" y="1253"/>
                    </a:lnTo>
                    <a:cubicBezTo>
                      <a:pt x="4407" y="1253"/>
                      <a:pt x="4287" y="1082"/>
                      <a:pt x="4046" y="902"/>
                    </a:cubicBezTo>
                    <a:cubicBezTo>
                      <a:pt x="3796" y="722"/>
                      <a:pt x="3425" y="532"/>
                      <a:pt x="2935" y="482"/>
                    </a:cubicBezTo>
                    <a:lnTo>
                      <a:pt x="2895" y="992"/>
                    </a:lnTo>
                    <a:cubicBezTo>
                      <a:pt x="2895" y="992"/>
                      <a:pt x="2784" y="832"/>
                      <a:pt x="2544" y="642"/>
                    </a:cubicBezTo>
                    <a:cubicBezTo>
                      <a:pt x="2304" y="462"/>
                      <a:pt x="71" y="2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2" name="Google Shape;10152;p69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741" y="303"/>
                    </a:moveTo>
                    <a:cubicBezTo>
                      <a:pt x="1483" y="463"/>
                      <a:pt x="2444" y="694"/>
                      <a:pt x="2584" y="794"/>
                    </a:cubicBezTo>
                    <a:cubicBezTo>
                      <a:pt x="2804" y="964"/>
                      <a:pt x="2915" y="1124"/>
                      <a:pt x="2915" y="1124"/>
                    </a:cubicBezTo>
                    <a:cubicBezTo>
                      <a:pt x="2937" y="1147"/>
                      <a:pt x="2960" y="1158"/>
                      <a:pt x="2986" y="1158"/>
                    </a:cubicBezTo>
                    <a:cubicBezTo>
                      <a:pt x="2995" y="1158"/>
                      <a:pt x="3005" y="1157"/>
                      <a:pt x="3015" y="1154"/>
                    </a:cubicBezTo>
                    <a:cubicBezTo>
                      <a:pt x="3045" y="1144"/>
                      <a:pt x="3065" y="1114"/>
                      <a:pt x="3075" y="1084"/>
                    </a:cubicBezTo>
                    <a:lnTo>
                      <a:pt x="3095" y="654"/>
                    </a:lnTo>
                    <a:cubicBezTo>
                      <a:pt x="3555" y="724"/>
                      <a:pt x="3886" y="904"/>
                      <a:pt x="4086" y="1054"/>
                    </a:cubicBezTo>
                    <a:cubicBezTo>
                      <a:pt x="4306" y="1215"/>
                      <a:pt x="4427" y="1375"/>
                      <a:pt x="4427" y="1375"/>
                    </a:cubicBezTo>
                    <a:cubicBezTo>
                      <a:pt x="4443" y="1399"/>
                      <a:pt x="4466" y="1417"/>
                      <a:pt x="4496" y="1417"/>
                    </a:cubicBezTo>
                    <a:cubicBezTo>
                      <a:pt x="4503" y="1417"/>
                      <a:pt x="4510" y="1417"/>
                      <a:pt x="4517" y="1415"/>
                    </a:cubicBezTo>
                    <a:cubicBezTo>
                      <a:pt x="4547" y="1405"/>
                      <a:pt x="4577" y="1375"/>
                      <a:pt x="4577" y="1335"/>
                    </a:cubicBezTo>
                    <a:lnTo>
                      <a:pt x="4597" y="914"/>
                    </a:lnTo>
                    <a:cubicBezTo>
                      <a:pt x="5068" y="974"/>
                      <a:pt x="5388" y="1164"/>
                      <a:pt x="5578" y="1325"/>
                    </a:cubicBezTo>
                    <a:cubicBezTo>
                      <a:pt x="5698" y="1415"/>
                      <a:pt x="5779" y="1505"/>
                      <a:pt x="5829" y="1565"/>
                    </a:cubicBezTo>
                    <a:cubicBezTo>
                      <a:pt x="5879" y="1615"/>
                      <a:pt x="5899" y="1655"/>
                      <a:pt x="5899" y="1655"/>
                    </a:cubicBezTo>
                    <a:cubicBezTo>
                      <a:pt x="5914" y="1686"/>
                      <a:pt x="5941" y="1699"/>
                      <a:pt x="5966" y="1699"/>
                    </a:cubicBezTo>
                    <a:cubicBezTo>
                      <a:pt x="5974" y="1699"/>
                      <a:pt x="5982" y="1698"/>
                      <a:pt x="5989" y="1695"/>
                    </a:cubicBezTo>
                    <a:cubicBezTo>
                      <a:pt x="6029" y="1695"/>
                      <a:pt x="6049" y="1665"/>
                      <a:pt x="6059" y="1625"/>
                    </a:cubicBezTo>
                    <a:lnTo>
                      <a:pt x="6109" y="1205"/>
                    </a:lnTo>
                    <a:cubicBezTo>
                      <a:pt x="6610" y="1305"/>
                      <a:pt x="6920" y="1555"/>
                      <a:pt x="7070" y="1695"/>
                    </a:cubicBezTo>
                    <a:cubicBezTo>
                      <a:pt x="7180" y="1795"/>
                      <a:pt x="7251" y="1895"/>
                      <a:pt x="7281" y="1946"/>
                    </a:cubicBezTo>
                    <a:cubicBezTo>
                      <a:pt x="7321" y="2006"/>
                      <a:pt x="7341" y="2046"/>
                      <a:pt x="7341" y="2056"/>
                    </a:cubicBezTo>
                    <a:cubicBezTo>
                      <a:pt x="7361" y="2086"/>
                      <a:pt x="7391" y="2106"/>
                      <a:pt x="7421" y="2106"/>
                    </a:cubicBezTo>
                    <a:cubicBezTo>
                      <a:pt x="7461" y="2096"/>
                      <a:pt x="7491" y="2076"/>
                      <a:pt x="7501" y="2046"/>
                    </a:cubicBezTo>
                    <a:lnTo>
                      <a:pt x="7611" y="1635"/>
                    </a:lnTo>
                    <a:cubicBezTo>
                      <a:pt x="7801" y="1695"/>
                      <a:pt x="7982" y="1775"/>
                      <a:pt x="8142" y="1885"/>
                    </a:cubicBezTo>
                    <a:cubicBezTo>
                      <a:pt x="8292" y="1996"/>
                      <a:pt x="8412" y="2106"/>
                      <a:pt x="8512" y="2236"/>
                    </a:cubicBezTo>
                    <a:cubicBezTo>
                      <a:pt x="8552" y="2286"/>
                      <a:pt x="8582" y="2336"/>
                      <a:pt x="8612" y="2386"/>
                    </a:cubicBezTo>
                    <a:cubicBezTo>
                      <a:pt x="8643" y="2436"/>
                      <a:pt x="8663" y="2476"/>
                      <a:pt x="8673" y="2506"/>
                    </a:cubicBezTo>
                    <a:cubicBezTo>
                      <a:pt x="8703" y="2576"/>
                      <a:pt x="8713" y="2616"/>
                      <a:pt x="8713" y="2616"/>
                    </a:cubicBezTo>
                    <a:cubicBezTo>
                      <a:pt x="8723" y="2647"/>
                      <a:pt x="8753" y="2677"/>
                      <a:pt x="8783" y="2677"/>
                    </a:cubicBezTo>
                    <a:cubicBezTo>
                      <a:pt x="8790" y="2678"/>
                      <a:pt x="8797" y="2679"/>
                      <a:pt x="8803" y="2679"/>
                    </a:cubicBezTo>
                    <a:cubicBezTo>
                      <a:pt x="8833" y="2679"/>
                      <a:pt x="8855" y="2661"/>
                      <a:pt x="8863" y="2637"/>
                    </a:cubicBezTo>
                    <a:lnTo>
                      <a:pt x="9063" y="2256"/>
                    </a:lnTo>
                    <a:cubicBezTo>
                      <a:pt x="9163" y="2306"/>
                      <a:pt x="9243" y="2356"/>
                      <a:pt x="9313" y="2396"/>
                    </a:cubicBezTo>
                    <a:cubicBezTo>
                      <a:pt x="9404" y="2466"/>
                      <a:pt x="9484" y="2526"/>
                      <a:pt x="9554" y="2596"/>
                    </a:cubicBezTo>
                    <a:cubicBezTo>
                      <a:pt x="9624" y="2667"/>
                      <a:pt x="9674" y="2727"/>
                      <a:pt x="9734" y="2797"/>
                    </a:cubicBezTo>
                    <a:cubicBezTo>
                      <a:pt x="9774" y="2867"/>
                      <a:pt x="9814" y="2927"/>
                      <a:pt x="9844" y="2987"/>
                    </a:cubicBezTo>
                    <a:cubicBezTo>
                      <a:pt x="9894" y="3087"/>
                      <a:pt x="9924" y="3177"/>
                      <a:pt x="9954" y="3287"/>
                    </a:cubicBezTo>
                    <a:cubicBezTo>
                      <a:pt x="9964" y="3347"/>
                      <a:pt x="9964" y="3388"/>
                      <a:pt x="9964" y="3398"/>
                    </a:cubicBezTo>
                    <a:cubicBezTo>
                      <a:pt x="9974" y="3428"/>
                      <a:pt x="9994" y="3458"/>
                      <a:pt x="10024" y="3468"/>
                    </a:cubicBezTo>
                    <a:cubicBezTo>
                      <a:pt x="10032" y="3470"/>
                      <a:pt x="10040" y="3471"/>
                      <a:pt x="10048" y="3471"/>
                    </a:cubicBezTo>
                    <a:cubicBezTo>
                      <a:pt x="10073" y="3471"/>
                      <a:pt x="10100" y="3460"/>
                      <a:pt x="10115" y="3438"/>
                    </a:cubicBezTo>
                    <a:lnTo>
                      <a:pt x="10395" y="3117"/>
                    </a:lnTo>
                    <a:cubicBezTo>
                      <a:pt x="10786" y="3378"/>
                      <a:pt x="10986" y="3678"/>
                      <a:pt x="11086" y="3888"/>
                    </a:cubicBezTo>
                    <a:cubicBezTo>
                      <a:pt x="11176" y="4089"/>
                      <a:pt x="11206" y="4239"/>
                      <a:pt x="11206" y="4309"/>
                    </a:cubicBezTo>
                    <a:cubicBezTo>
                      <a:pt x="11216" y="4339"/>
                      <a:pt x="11236" y="4369"/>
                      <a:pt x="11266" y="4379"/>
                    </a:cubicBezTo>
                    <a:cubicBezTo>
                      <a:pt x="11274" y="4381"/>
                      <a:pt x="11282" y="4383"/>
                      <a:pt x="11290" y="4383"/>
                    </a:cubicBezTo>
                    <a:cubicBezTo>
                      <a:pt x="11315" y="4383"/>
                      <a:pt x="11341" y="4371"/>
                      <a:pt x="11356" y="4349"/>
                    </a:cubicBezTo>
                    <a:lnTo>
                      <a:pt x="11637" y="4018"/>
                    </a:lnTo>
                    <a:cubicBezTo>
                      <a:pt x="12027" y="4289"/>
                      <a:pt x="12228" y="4589"/>
                      <a:pt x="12328" y="4800"/>
                    </a:cubicBezTo>
                    <a:cubicBezTo>
                      <a:pt x="12348" y="4850"/>
                      <a:pt x="12368" y="4900"/>
                      <a:pt x="12408" y="4960"/>
                    </a:cubicBezTo>
                    <a:cubicBezTo>
                      <a:pt x="12718" y="5521"/>
                      <a:pt x="13179" y="6011"/>
                      <a:pt x="13730" y="6372"/>
                    </a:cubicBezTo>
                    <a:lnTo>
                      <a:pt x="14831" y="7083"/>
                    </a:lnTo>
                    <a:lnTo>
                      <a:pt x="14831" y="7083"/>
                    </a:lnTo>
                    <a:lnTo>
                      <a:pt x="741" y="303"/>
                    </a:lnTo>
                    <a:close/>
                    <a:moveTo>
                      <a:pt x="91" y="1"/>
                    </a:moveTo>
                    <a:cubicBezTo>
                      <a:pt x="51" y="1"/>
                      <a:pt x="19" y="28"/>
                      <a:pt x="10" y="63"/>
                    </a:cubicBezTo>
                    <a:cubicBezTo>
                      <a:pt x="0" y="103"/>
                      <a:pt x="20" y="143"/>
                      <a:pt x="51" y="163"/>
                    </a:cubicBezTo>
                    <a:lnTo>
                      <a:pt x="1593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43" y="7764"/>
                    </a:cubicBezTo>
                    <a:cubicBezTo>
                      <a:pt x="16063" y="7724"/>
                      <a:pt x="16053" y="7684"/>
                      <a:pt x="16013" y="7654"/>
                    </a:cubicBezTo>
                    <a:lnTo>
                      <a:pt x="13820" y="6232"/>
                    </a:lnTo>
                    <a:cubicBezTo>
                      <a:pt x="13289" y="5881"/>
                      <a:pt x="12858" y="5420"/>
                      <a:pt x="12548" y="4880"/>
                    </a:cubicBezTo>
                    <a:cubicBezTo>
                      <a:pt x="12518" y="4820"/>
                      <a:pt x="12498" y="4769"/>
                      <a:pt x="12478" y="4729"/>
                    </a:cubicBezTo>
                    <a:cubicBezTo>
                      <a:pt x="12368" y="4489"/>
                      <a:pt x="12137" y="4139"/>
                      <a:pt x="11667" y="3838"/>
                    </a:cubicBezTo>
                    <a:cubicBezTo>
                      <a:pt x="11656" y="3831"/>
                      <a:pt x="11643" y="3828"/>
                      <a:pt x="11629" y="3828"/>
                    </a:cubicBezTo>
                    <a:cubicBezTo>
                      <a:pt x="11604" y="3828"/>
                      <a:pt x="11576" y="3839"/>
                      <a:pt x="11557" y="3858"/>
                    </a:cubicBezTo>
                    <a:lnTo>
                      <a:pt x="11346" y="4109"/>
                    </a:lnTo>
                    <a:cubicBezTo>
                      <a:pt x="11326" y="4028"/>
                      <a:pt x="11286" y="3928"/>
                      <a:pt x="11236" y="3818"/>
                    </a:cubicBezTo>
                    <a:cubicBezTo>
                      <a:pt x="11126" y="3578"/>
                      <a:pt x="10896" y="3227"/>
                      <a:pt x="10425" y="2927"/>
                    </a:cubicBezTo>
                    <a:cubicBezTo>
                      <a:pt x="10411" y="2920"/>
                      <a:pt x="10397" y="2916"/>
                      <a:pt x="10383" y="2916"/>
                    </a:cubicBezTo>
                    <a:cubicBezTo>
                      <a:pt x="10358" y="2916"/>
                      <a:pt x="10334" y="2928"/>
                      <a:pt x="10315" y="2947"/>
                    </a:cubicBezTo>
                    <a:lnTo>
                      <a:pt x="10105" y="3197"/>
                    </a:lnTo>
                    <a:cubicBezTo>
                      <a:pt x="10075" y="3097"/>
                      <a:pt x="10044" y="3007"/>
                      <a:pt x="9994" y="2917"/>
                    </a:cubicBezTo>
                    <a:cubicBezTo>
                      <a:pt x="9964" y="2847"/>
                      <a:pt x="9924" y="2777"/>
                      <a:pt x="9864" y="2697"/>
                    </a:cubicBezTo>
                    <a:cubicBezTo>
                      <a:pt x="9804" y="2626"/>
                      <a:pt x="9744" y="2546"/>
                      <a:pt x="9674" y="2476"/>
                    </a:cubicBezTo>
                    <a:cubicBezTo>
                      <a:pt x="9594" y="2406"/>
                      <a:pt x="9504" y="2336"/>
                      <a:pt x="9404" y="2266"/>
                    </a:cubicBezTo>
                    <a:cubicBezTo>
                      <a:pt x="9313" y="2206"/>
                      <a:pt x="9203" y="2136"/>
                      <a:pt x="9063" y="2076"/>
                    </a:cubicBezTo>
                    <a:cubicBezTo>
                      <a:pt x="9052" y="2070"/>
                      <a:pt x="9041" y="2068"/>
                      <a:pt x="9030" y="2068"/>
                    </a:cubicBezTo>
                    <a:cubicBezTo>
                      <a:pt x="8998" y="2068"/>
                      <a:pt x="8968" y="2086"/>
                      <a:pt x="8953" y="2116"/>
                    </a:cubicBezTo>
                    <a:lnTo>
                      <a:pt x="8803" y="2396"/>
                    </a:lnTo>
                    <a:cubicBezTo>
                      <a:pt x="8793" y="2366"/>
                      <a:pt x="8773" y="2336"/>
                      <a:pt x="8753" y="2306"/>
                    </a:cubicBezTo>
                    <a:cubicBezTo>
                      <a:pt x="8733" y="2246"/>
                      <a:pt x="8693" y="2196"/>
                      <a:pt x="8643" y="2126"/>
                    </a:cubicBezTo>
                    <a:cubicBezTo>
                      <a:pt x="8542" y="1996"/>
                      <a:pt x="8402" y="1865"/>
                      <a:pt x="8242" y="1755"/>
                    </a:cubicBezTo>
                    <a:cubicBezTo>
                      <a:pt x="8042" y="1615"/>
                      <a:pt x="7821" y="1515"/>
                      <a:pt x="7581" y="1455"/>
                    </a:cubicBezTo>
                    <a:cubicBezTo>
                      <a:pt x="7572" y="1453"/>
                      <a:pt x="7564" y="1452"/>
                      <a:pt x="7556" y="1452"/>
                    </a:cubicBezTo>
                    <a:cubicBezTo>
                      <a:pt x="7518" y="1452"/>
                      <a:pt x="7487" y="1472"/>
                      <a:pt x="7471" y="1505"/>
                    </a:cubicBezTo>
                    <a:lnTo>
                      <a:pt x="7391" y="1805"/>
                    </a:lnTo>
                    <a:cubicBezTo>
                      <a:pt x="7351" y="1745"/>
                      <a:pt x="7281" y="1665"/>
                      <a:pt x="7180" y="1575"/>
                    </a:cubicBezTo>
                    <a:cubicBezTo>
                      <a:pt x="7020" y="1405"/>
                      <a:pt x="6640" y="1124"/>
                      <a:pt x="6049" y="1024"/>
                    </a:cubicBezTo>
                    <a:cubicBezTo>
                      <a:pt x="6029" y="1024"/>
                      <a:pt x="6009" y="1034"/>
                      <a:pt x="5989" y="1044"/>
                    </a:cubicBezTo>
                    <a:cubicBezTo>
                      <a:pt x="5969" y="1054"/>
                      <a:pt x="5959" y="1074"/>
                      <a:pt x="5959" y="1104"/>
                    </a:cubicBezTo>
                    <a:lnTo>
                      <a:pt x="5919" y="1405"/>
                    </a:lnTo>
                    <a:cubicBezTo>
                      <a:pt x="5859" y="1345"/>
                      <a:pt x="5789" y="1275"/>
                      <a:pt x="5688" y="1194"/>
                    </a:cubicBezTo>
                    <a:cubicBezTo>
                      <a:pt x="5468" y="1014"/>
                      <a:pt x="5078" y="794"/>
                      <a:pt x="4527" y="734"/>
                    </a:cubicBezTo>
                    <a:cubicBezTo>
                      <a:pt x="4507" y="734"/>
                      <a:pt x="4487" y="734"/>
                      <a:pt x="4467" y="754"/>
                    </a:cubicBezTo>
                    <a:cubicBezTo>
                      <a:pt x="4447" y="764"/>
                      <a:pt x="4437" y="794"/>
                      <a:pt x="4437" y="814"/>
                    </a:cubicBezTo>
                    <a:lnTo>
                      <a:pt x="4417" y="1124"/>
                    </a:lnTo>
                    <a:cubicBezTo>
                      <a:pt x="4357" y="1064"/>
                      <a:pt x="4286" y="994"/>
                      <a:pt x="4186" y="914"/>
                    </a:cubicBezTo>
                    <a:cubicBezTo>
                      <a:pt x="3956" y="754"/>
                      <a:pt x="3565" y="544"/>
                      <a:pt x="3035" y="483"/>
                    </a:cubicBezTo>
                    <a:cubicBezTo>
                      <a:pt x="3027" y="481"/>
                      <a:pt x="3019" y="480"/>
                      <a:pt x="3012" y="480"/>
                    </a:cubicBezTo>
                    <a:cubicBezTo>
                      <a:pt x="2994" y="480"/>
                      <a:pt x="2979" y="489"/>
                      <a:pt x="2965" y="504"/>
                    </a:cubicBezTo>
                    <a:cubicBezTo>
                      <a:pt x="2955" y="514"/>
                      <a:pt x="2945" y="534"/>
                      <a:pt x="2935" y="554"/>
                    </a:cubicBezTo>
                    <a:lnTo>
                      <a:pt x="2915" y="864"/>
                    </a:lnTo>
                    <a:cubicBezTo>
                      <a:pt x="2854" y="804"/>
                      <a:pt x="2784" y="734"/>
                      <a:pt x="2684" y="664"/>
                    </a:cubicBezTo>
                    <a:cubicBezTo>
                      <a:pt x="2424" y="463"/>
                      <a:pt x="131" y="13"/>
                      <a:pt x="111" y="3"/>
                    </a:cubicBezTo>
                    <a:cubicBezTo>
                      <a:pt x="104" y="2"/>
                      <a:pt x="98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3" name="Google Shape;10153;p69"/>
              <p:cNvSpPr/>
              <p:nvPr/>
            </p:nvSpPr>
            <p:spPr>
              <a:xfrm>
                <a:off x="4845550" y="1416675"/>
                <a:ext cx="373800" cy="73925"/>
              </a:xfrm>
              <a:custGeom>
                <a:avLst/>
                <a:gdLst/>
                <a:ahLst/>
                <a:cxnLst/>
                <a:rect l="l" t="t" r="r" b="b"/>
                <a:pathLst>
                  <a:path w="14952" h="2957" extrusionOk="0">
                    <a:moveTo>
                      <a:pt x="13550" y="343"/>
                    </a:moveTo>
                    <a:lnTo>
                      <a:pt x="12719" y="563"/>
                    </a:lnTo>
                    <a:cubicBezTo>
                      <a:pt x="12158" y="713"/>
                      <a:pt x="11647" y="994"/>
                      <a:pt x="11237" y="1394"/>
                    </a:cubicBezTo>
                    <a:cubicBezTo>
                      <a:pt x="11207" y="1424"/>
                      <a:pt x="11177" y="1455"/>
                      <a:pt x="11157" y="1475"/>
                    </a:cubicBezTo>
                    <a:cubicBezTo>
                      <a:pt x="11026" y="1615"/>
                      <a:pt x="10786" y="1805"/>
                      <a:pt x="10416" y="1915"/>
                    </a:cubicBezTo>
                    <a:lnTo>
                      <a:pt x="10275" y="1585"/>
                    </a:lnTo>
                    <a:cubicBezTo>
                      <a:pt x="10265" y="1555"/>
                      <a:pt x="10235" y="1535"/>
                      <a:pt x="10195" y="1535"/>
                    </a:cubicBezTo>
                    <a:cubicBezTo>
                      <a:pt x="10165" y="1535"/>
                      <a:pt x="10135" y="1555"/>
                      <a:pt x="10125" y="1585"/>
                    </a:cubicBezTo>
                    <a:cubicBezTo>
                      <a:pt x="10105" y="1625"/>
                      <a:pt x="10055" y="1745"/>
                      <a:pt x="9925" y="1885"/>
                    </a:cubicBezTo>
                    <a:cubicBezTo>
                      <a:pt x="9785" y="2025"/>
                      <a:pt x="9554" y="2216"/>
                      <a:pt x="9174" y="2326"/>
                    </a:cubicBezTo>
                    <a:lnTo>
                      <a:pt x="9044" y="1995"/>
                    </a:lnTo>
                    <a:cubicBezTo>
                      <a:pt x="9034" y="1965"/>
                      <a:pt x="9004" y="1945"/>
                      <a:pt x="8964" y="1945"/>
                    </a:cubicBezTo>
                    <a:cubicBezTo>
                      <a:pt x="8958" y="1944"/>
                      <a:pt x="8953" y="1943"/>
                      <a:pt x="8948" y="1943"/>
                    </a:cubicBezTo>
                    <a:cubicBezTo>
                      <a:pt x="8918" y="1943"/>
                      <a:pt x="8901" y="1969"/>
                      <a:pt x="8883" y="1995"/>
                    </a:cubicBezTo>
                    <a:cubicBezTo>
                      <a:pt x="8883" y="2005"/>
                      <a:pt x="8873" y="2035"/>
                      <a:pt x="8843" y="2075"/>
                    </a:cubicBezTo>
                    <a:cubicBezTo>
                      <a:pt x="8803" y="2156"/>
                      <a:pt x="8743" y="2226"/>
                      <a:pt x="8683" y="2286"/>
                    </a:cubicBezTo>
                    <a:cubicBezTo>
                      <a:pt x="8643" y="2316"/>
                      <a:pt x="8603" y="2366"/>
                      <a:pt x="8543" y="2406"/>
                    </a:cubicBezTo>
                    <a:cubicBezTo>
                      <a:pt x="8483" y="2446"/>
                      <a:pt x="8423" y="2486"/>
                      <a:pt x="8353" y="2516"/>
                    </a:cubicBezTo>
                    <a:cubicBezTo>
                      <a:pt x="8273" y="2556"/>
                      <a:pt x="8192" y="2586"/>
                      <a:pt x="8112" y="2616"/>
                    </a:cubicBezTo>
                    <a:cubicBezTo>
                      <a:pt x="8042" y="2626"/>
                      <a:pt x="7972" y="2646"/>
                      <a:pt x="7892" y="2656"/>
                    </a:cubicBezTo>
                    <a:lnTo>
                      <a:pt x="7832" y="2316"/>
                    </a:lnTo>
                    <a:cubicBezTo>
                      <a:pt x="7822" y="2286"/>
                      <a:pt x="7792" y="2256"/>
                      <a:pt x="7762" y="2256"/>
                    </a:cubicBezTo>
                    <a:cubicBezTo>
                      <a:pt x="7756" y="2254"/>
                      <a:pt x="7750" y="2253"/>
                      <a:pt x="7744" y="2253"/>
                    </a:cubicBezTo>
                    <a:cubicBezTo>
                      <a:pt x="7718" y="2253"/>
                      <a:pt x="7688" y="2269"/>
                      <a:pt x="7672" y="2286"/>
                    </a:cubicBezTo>
                    <a:cubicBezTo>
                      <a:pt x="7672" y="2296"/>
                      <a:pt x="7652" y="2326"/>
                      <a:pt x="7622" y="2366"/>
                    </a:cubicBezTo>
                    <a:cubicBezTo>
                      <a:pt x="7602" y="2386"/>
                      <a:pt x="7572" y="2416"/>
                      <a:pt x="7542" y="2446"/>
                    </a:cubicBezTo>
                    <a:cubicBezTo>
                      <a:pt x="7501" y="2476"/>
                      <a:pt x="7461" y="2506"/>
                      <a:pt x="7411" y="2546"/>
                    </a:cubicBezTo>
                    <a:cubicBezTo>
                      <a:pt x="7311" y="2616"/>
                      <a:pt x="7181" y="2676"/>
                      <a:pt x="7041" y="2716"/>
                    </a:cubicBezTo>
                    <a:cubicBezTo>
                      <a:pt x="6881" y="2766"/>
                      <a:pt x="6720" y="2786"/>
                      <a:pt x="6560" y="2786"/>
                    </a:cubicBezTo>
                    <a:lnTo>
                      <a:pt x="6570" y="2446"/>
                    </a:lnTo>
                    <a:cubicBezTo>
                      <a:pt x="6570" y="2406"/>
                      <a:pt x="6550" y="2376"/>
                      <a:pt x="6520" y="2366"/>
                    </a:cubicBezTo>
                    <a:cubicBezTo>
                      <a:pt x="6509" y="2359"/>
                      <a:pt x="6498" y="2355"/>
                      <a:pt x="6486" y="2355"/>
                    </a:cubicBezTo>
                    <a:cubicBezTo>
                      <a:pt x="6464" y="2355"/>
                      <a:pt x="6443" y="2366"/>
                      <a:pt x="6430" y="2386"/>
                    </a:cubicBezTo>
                    <a:cubicBezTo>
                      <a:pt x="6430" y="2386"/>
                      <a:pt x="6400" y="2416"/>
                      <a:pt x="6350" y="2446"/>
                    </a:cubicBezTo>
                    <a:cubicBezTo>
                      <a:pt x="6310" y="2486"/>
                      <a:pt x="6240" y="2536"/>
                      <a:pt x="6120" y="2596"/>
                    </a:cubicBezTo>
                    <a:cubicBezTo>
                      <a:pt x="5996" y="2662"/>
                      <a:pt x="5762" y="2749"/>
                      <a:pt x="5448" y="2749"/>
                    </a:cubicBezTo>
                    <a:cubicBezTo>
                      <a:pt x="5382" y="2749"/>
                      <a:pt x="5312" y="2745"/>
                      <a:pt x="5238" y="2736"/>
                    </a:cubicBezTo>
                    <a:lnTo>
                      <a:pt x="5308" y="2396"/>
                    </a:lnTo>
                    <a:cubicBezTo>
                      <a:pt x="5308" y="2366"/>
                      <a:pt x="5298" y="2326"/>
                      <a:pt x="5258" y="2316"/>
                    </a:cubicBezTo>
                    <a:cubicBezTo>
                      <a:pt x="5245" y="2307"/>
                      <a:pt x="5231" y="2302"/>
                      <a:pt x="5218" y="2302"/>
                    </a:cubicBezTo>
                    <a:cubicBezTo>
                      <a:pt x="5201" y="2302"/>
                      <a:pt x="5185" y="2309"/>
                      <a:pt x="5168" y="2326"/>
                    </a:cubicBezTo>
                    <a:cubicBezTo>
                      <a:pt x="5168" y="2326"/>
                      <a:pt x="5138" y="2346"/>
                      <a:pt x="5088" y="2376"/>
                    </a:cubicBezTo>
                    <a:cubicBezTo>
                      <a:pt x="5028" y="2416"/>
                      <a:pt x="4948" y="2466"/>
                      <a:pt x="4828" y="2506"/>
                    </a:cubicBezTo>
                    <a:cubicBezTo>
                      <a:pt x="4688" y="2557"/>
                      <a:pt x="4484" y="2609"/>
                      <a:pt x="4235" y="2609"/>
                    </a:cubicBezTo>
                    <a:cubicBezTo>
                      <a:pt x="4144" y="2609"/>
                      <a:pt x="4048" y="2602"/>
                      <a:pt x="3947" y="2586"/>
                    </a:cubicBezTo>
                    <a:lnTo>
                      <a:pt x="4037" y="2246"/>
                    </a:lnTo>
                    <a:cubicBezTo>
                      <a:pt x="4047" y="2216"/>
                      <a:pt x="4037" y="2176"/>
                      <a:pt x="4007" y="2156"/>
                    </a:cubicBezTo>
                    <a:cubicBezTo>
                      <a:pt x="3993" y="2147"/>
                      <a:pt x="3978" y="2142"/>
                      <a:pt x="3962" y="2142"/>
                    </a:cubicBezTo>
                    <a:cubicBezTo>
                      <a:pt x="3943" y="2142"/>
                      <a:pt x="3923" y="2149"/>
                      <a:pt x="3906" y="2166"/>
                    </a:cubicBezTo>
                    <a:cubicBezTo>
                      <a:pt x="3906" y="2166"/>
                      <a:pt x="3776" y="2256"/>
                      <a:pt x="3556" y="2336"/>
                    </a:cubicBezTo>
                    <a:lnTo>
                      <a:pt x="3546" y="2336"/>
                    </a:lnTo>
                    <a:cubicBezTo>
                      <a:pt x="3411" y="2378"/>
                      <a:pt x="3222" y="2421"/>
                      <a:pt x="2988" y="2421"/>
                    </a:cubicBezTo>
                    <a:cubicBezTo>
                      <a:pt x="2891" y="2421"/>
                      <a:pt x="2786" y="2413"/>
                      <a:pt x="2675" y="2396"/>
                    </a:cubicBezTo>
                    <a:lnTo>
                      <a:pt x="2765" y="2055"/>
                    </a:lnTo>
                    <a:cubicBezTo>
                      <a:pt x="2765" y="2025"/>
                      <a:pt x="2755" y="1985"/>
                      <a:pt x="2725" y="1965"/>
                    </a:cubicBezTo>
                    <a:cubicBezTo>
                      <a:pt x="2711" y="1956"/>
                      <a:pt x="2696" y="1951"/>
                      <a:pt x="2680" y="1951"/>
                    </a:cubicBezTo>
                    <a:cubicBezTo>
                      <a:pt x="2661" y="1951"/>
                      <a:pt x="2641" y="1959"/>
                      <a:pt x="2625" y="1975"/>
                    </a:cubicBezTo>
                    <a:cubicBezTo>
                      <a:pt x="2625" y="1975"/>
                      <a:pt x="2494" y="2065"/>
                      <a:pt x="2274" y="2145"/>
                    </a:cubicBezTo>
                    <a:cubicBezTo>
                      <a:pt x="2243" y="2158"/>
                      <a:pt x="2173" y="2164"/>
                      <a:pt x="2075" y="2164"/>
                    </a:cubicBezTo>
                    <a:cubicBezTo>
                      <a:pt x="1791" y="2164"/>
                      <a:pt x="1270" y="2117"/>
                      <a:pt x="772" y="2065"/>
                    </a:cubicBezTo>
                    <a:lnTo>
                      <a:pt x="13550" y="343"/>
                    </a:lnTo>
                    <a:close/>
                    <a:moveTo>
                      <a:pt x="14867" y="1"/>
                    </a:moveTo>
                    <a:cubicBezTo>
                      <a:pt x="14862" y="1"/>
                      <a:pt x="14857" y="1"/>
                      <a:pt x="14852" y="2"/>
                    </a:cubicBezTo>
                    <a:lnTo>
                      <a:pt x="61" y="1995"/>
                    </a:lnTo>
                    <a:cubicBezTo>
                      <a:pt x="31" y="2005"/>
                      <a:pt x="1" y="2045"/>
                      <a:pt x="1" y="2085"/>
                    </a:cubicBezTo>
                    <a:cubicBezTo>
                      <a:pt x="11" y="2125"/>
                      <a:pt x="41" y="2156"/>
                      <a:pt x="81" y="2156"/>
                    </a:cubicBezTo>
                    <a:cubicBezTo>
                      <a:pt x="352" y="2188"/>
                      <a:pt x="1524" y="2329"/>
                      <a:pt x="2076" y="2329"/>
                    </a:cubicBezTo>
                    <a:cubicBezTo>
                      <a:pt x="2198" y="2329"/>
                      <a:pt x="2289" y="2322"/>
                      <a:pt x="2334" y="2306"/>
                    </a:cubicBezTo>
                    <a:cubicBezTo>
                      <a:pt x="2414" y="2276"/>
                      <a:pt x="2494" y="2246"/>
                      <a:pt x="2545" y="2216"/>
                    </a:cubicBezTo>
                    <a:lnTo>
                      <a:pt x="2545" y="2216"/>
                    </a:lnTo>
                    <a:lnTo>
                      <a:pt x="2494" y="2436"/>
                    </a:lnTo>
                    <a:cubicBezTo>
                      <a:pt x="2484" y="2466"/>
                      <a:pt x="2494" y="2486"/>
                      <a:pt x="2504" y="2506"/>
                    </a:cubicBezTo>
                    <a:cubicBezTo>
                      <a:pt x="2515" y="2526"/>
                      <a:pt x="2535" y="2536"/>
                      <a:pt x="2555" y="2546"/>
                    </a:cubicBezTo>
                    <a:cubicBezTo>
                      <a:pt x="2705" y="2576"/>
                      <a:pt x="2846" y="2588"/>
                      <a:pt x="2976" y="2588"/>
                    </a:cubicBezTo>
                    <a:cubicBezTo>
                      <a:pt x="3237" y="2588"/>
                      <a:pt x="3452" y="2539"/>
                      <a:pt x="3606" y="2486"/>
                    </a:cubicBezTo>
                    <a:cubicBezTo>
                      <a:pt x="3686" y="2466"/>
                      <a:pt x="3766" y="2426"/>
                      <a:pt x="3826" y="2406"/>
                    </a:cubicBezTo>
                    <a:lnTo>
                      <a:pt x="3826" y="2406"/>
                    </a:lnTo>
                    <a:lnTo>
                      <a:pt x="3766" y="2626"/>
                    </a:lnTo>
                    <a:cubicBezTo>
                      <a:pt x="3756" y="2646"/>
                      <a:pt x="3766" y="2676"/>
                      <a:pt x="3776" y="2696"/>
                    </a:cubicBezTo>
                    <a:cubicBezTo>
                      <a:pt x="3786" y="2706"/>
                      <a:pt x="3806" y="2726"/>
                      <a:pt x="3826" y="2726"/>
                    </a:cubicBezTo>
                    <a:cubicBezTo>
                      <a:pt x="3980" y="2760"/>
                      <a:pt x="4123" y="2773"/>
                      <a:pt x="4255" y="2773"/>
                    </a:cubicBezTo>
                    <a:cubicBezTo>
                      <a:pt x="4518" y="2773"/>
                      <a:pt x="4734" y="2720"/>
                      <a:pt x="4888" y="2666"/>
                    </a:cubicBezTo>
                    <a:cubicBezTo>
                      <a:pt x="4978" y="2626"/>
                      <a:pt x="5048" y="2596"/>
                      <a:pt x="5108" y="2566"/>
                    </a:cubicBezTo>
                    <a:lnTo>
                      <a:pt x="5108" y="2566"/>
                    </a:lnTo>
                    <a:lnTo>
                      <a:pt x="5058" y="2796"/>
                    </a:lnTo>
                    <a:cubicBezTo>
                      <a:pt x="5058" y="2816"/>
                      <a:pt x="5058" y="2836"/>
                      <a:pt x="5078" y="2856"/>
                    </a:cubicBezTo>
                    <a:cubicBezTo>
                      <a:pt x="5088" y="2877"/>
                      <a:pt x="5108" y="2887"/>
                      <a:pt x="5128" y="2887"/>
                    </a:cubicBezTo>
                    <a:cubicBezTo>
                      <a:pt x="5238" y="2904"/>
                      <a:pt x="5342" y="2912"/>
                      <a:pt x="5439" y="2912"/>
                    </a:cubicBezTo>
                    <a:cubicBezTo>
                      <a:pt x="5786" y="2912"/>
                      <a:pt x="6049" y="2817"/>
                      <a:pt x="6190" y="2746"/>
                    </a:cubicBezTo>
                    <a:cubicBezTo>
                      <a:pt x="6280" y="2706"/>
                      <a:pt x="6350" y="2656"/>
                      <a:pt x="6400" y="2626"/>
                    </a:cubicBezTo>
                    <a:lnTo>
                      <a:pt x="6400" y="2626"/>
                    </a:lnTo>
                    <a:lnTo>
                      <a:pt x="6390" y="2866"/>
                    </a:lnTo>
                    <a:cubicBezTo>
                      <a:pt x="6390" y="2907"/>
                      <a:pt x="6420" y="2947"/>
                      <a:pt x="6470" y="2947"/>
                    </a:cubicBezTo>
                    <a:cubicBezTo>
                      <a:pt x="6500" y="2947"/>
                      <a:pt x="6540" y="2957"/>
                      <a:pt x="6570" y="2957"/>
                    </a:cubicBezTo>
                    <a:cubicBezTo>
                      <a:pt x="6750" y="2957"/>
                      <a:pt x="6921" y="2927"/>
                      <a:pt x="7081" y="2877"/>
                    </a:cubicBezTo>
                    <a:cubicBezTo>
                      <a:pt x="7251" y="2826"/>
                      <a:pt x="7391" y="2766"/>
                      <a:pt x="7512" y="2676"/>
                    </a:cubicBezTo>
                    <a:cubicBezTo>
                      <a:pt x="7562" y="2646"/>
                      <a:pt x="7612" y="2606"/>
                      <a:pt x="7652" y="2566"/>
                    </a:cubicBezTo>
                    <a:cubicBezTo>
                      <a:pt x="7662" y="2556"/>
                      <a:pt x="7682" y="2536"/>
                      <a:pt x="7692" y="2526"/>
                    </a:cubicBezTo>
                    <a:lnTo>
                      <a:pt x="7742" y="2766"/>
                    </a:lnTo>
                    <a:cubicBezTo>
                      <a:pt x="7742" y="2806"/>
                      <a:pt x="7782" y="2836"/>
                      <a:pt x="7832" y="2836"/>
                    </a:cubicBezTo>
                    <a:cubicBezTo>
                      <a:pt x="7952" y="2826"/>
                      <a:pt x="8072" y="2796"/>
                      <a:pt x="8162" y="2776"/>
                    </a:cubicBezTo>
                    <a:cubicBezTo>
                      <a:pt x="8243" y="2746"/>
                      <a:pt x="8333" y="2716"/>
                      <a:pt x="8433" y="2666"/>
                    </a:cubicBezTo>
                    <a:cubicBezTo>
                      <a:pt x="8503" y="2626"/>
                      <a:pt x="8573" y="2586"/>
                      <a:pt x="8643" y="2536"/>
                    </a:cubicBezTo>
                    <a:cubicBezTo>
                      <a:pt x="8713" y="2496"/>
                      <a:pt x="8763" y="2436"/>
                      <a:pt x="8803" y="2396"/>
                    </a:cubicBezTo>
                    <a:cubicBezTo>
                      <a:pt x="8863" y="2346"/>
                      <a:pt x="8913" y="2286"/>
                      <a:pt x="8954" y="2216"/>
                    </a:cubicBezTo>
                    <a:lnTo>
                      <a:pt x="9054" y="2456"/>
                    </a:lnTo>
                    <a:cubicBezTo>
                      <a:pt x="9062" y="2489"/>
                      <a:pt x="9098" y="2509"/>
                      <a:pt x="9133" y="2509"/>
                    </a:cubicBezTo>
                    <a:cubicBezTo>
                      <a:pt x="9140" y="2509"/>
                      <a:pt x="9147" y="2508"/>
                      <a:pt x="9154" y="2506"/>
                    </a:cubicBezTo>
                    <a:cubicBezTo>
                      <a:pt x="9604" y="2386"/>
                      <a:pt x="9885" y="2166"/>
                      <a:pt x="10045" y="1995"/>
                    </a:cubicBezTo>
                    <a:cubicBezTo>
                      <a:pt x="10105" y="1925"/>
                      <a:pt x="10155" y="1865"/>
                      <a:pt x="10185" y="1815"/>
                    </a:cubicBezTo>
                    <a:lnTo>
                      <a:pt x="10285" y="2045"/>
                    </a:lnTo>
                    <a:cubicBezTo>
                      <a:pt x="10302" y="2079"/>
                      <a:pt x="10332" y="2098"/>
                      <a:pt x="10365" y="2098"/>
                    </a:cubicBezTo>
                    <a:cubicBezTo>
                      <a:pt x="10372" y="2098"/>
                      <a:pt x="10379" y="2097"/>
                      <a:pt x="10386" y="2095"/>
                    </a:cubicBezTo>
                    <a:cubicBezTo>
                      <a:pt x="10846" y="1975"/>
                      <a:pt x="11127" y="1755"/>
                      <a:pt x="11277" y="1585"/>
                    </a:cubicBezTo>
                    <a:cubicBezTo>
                      <a:pt x="11297" y="1565"/>
                      <a:pt x="11317" y="1545"/>
                      <a:pt x="11347" y="1515"/>
                    </a:cubicBezTo>
                    <a:cubicBezTo>
                      <a:pt x="11737" y="1134"/>
                      <a:pt x="12228" y="864"/>
                      <a:pt x="12769" y="724"/>
                    </a:cubicBezTo>
                    <a:lnTo>
                      <a:pt x="14882" y="163"/>
                    </a:lnTo>
                    <a:cubicBezTo>
                      <a:pt x="14922" y="153"/>
                      <a:pt x="14952" y="113"/>
                      <a:pt x="14942" y="73"/>
                    </a:cubicBezTo>
                    <a:cubicBezTo>
                      <a:pt x="14933" y="29"/>
                      <a:pt x="14902" y="1"/>
                      <a:pt x="148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4" name="Google Shape;10154;p69"/>
              <p:cNvSpPr/>
              <p:nvPr/>
            </p:nvSpPr>
            <p:spPr>
              <a:xfrm>
                <a:off x="4847825" y="1400450"/>
                <a:ext cx="369275" cy="6812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25" extrusionOk="0">
                    <a:moveTo>
                      <a:pt x="8673" y="0"/>
                    </a:moveTo>
                    <a:cubicBezTo>
                      <a:pt x="8657" y="0"/>
                      <a:pt x="8639" y="0"/>
                      <a:pt x="8622" y="1"/>
                    </a:cubicBezTo>
                    <a:lnTo>
                      <a:pt x="8572" y="421"/>
                    </a:lnTo>
                    <a:cubicBezTo>
                      <a:pt x="8572" y="421"/>
                      <a:pt x="8542" y="391"/>
                      <a:pt x="8502" y="351"/>
                    </a:cubicBezTo>
                    <a:cubicBezTo>
                      <a:pt x="8452" y="301"/>
                      <a:pt x="8372" y="241"/>
                      <a:pt x="8272" y="181"/>
                    </a:cubicBezTo>
                    <a:cubicBezTo>
                      <a:pt x="8222" y="151"/>
                      <a:pt x="8162" y="121"/>
                      <a:pt x="8091" y="91"/>
                    </a:cubicBezTo>
                    <a:cubicBezTo>
                      <a:pt x="8031" y="71"/>
                      <a:pt x="7951" y="41"/>
                      <a:pt x="7871" y="31"/>
                    </a:cubicBezTo>
                    <a:cubicBezTo>
                      <a:pt x="7781" y="11"/>
                      <a:pt x="7691" y="1"/>
                      <a:pt x="7591" y="1"/>
                    </a:cubicBezTo>
                    <a:cubicBezTo>
                      <a:pt x="7491" y="1"/>
                      <a:pt x="7380" y="11"/>
                      <a:pt x="7270" y="31"/>
                    </a:cubicBezTo>
                    <a:lnTo>
                      <a:pt x="7310" y="451"/>
                    </a:lnTo>
                    <a:cubicBezTo>
                      <a:pt x="7310" y="451"/>
                      <a:pt x="7280" y="421"/>
                      <a:pt x="7230" y="381"/>
                    </a:cubicBezTo>
                    <a:cubicBezTo>
                      <a:pt x="7200" y="361"/>
                      <a:pt x="7160" y="341"/>
                      <a:pt x="7120" y="321"/>
                    </a:cubicBezTo>
                    <a:cubicBezTo>
                      <a:pt x="7080" y="301"/>
                      <a:pt x="7020" y="281"/>
                      <a:pt x="6970" y="261"/>
                    </a:cubicBezTo>
                    <a:cubicBezTo>
                      <a:pt x="6850" y="221"/>
                      <a:pt x="6699" y="191"/>
                      <a:pt x="6529" y="181"/>
                    </a:cubicBezTo>
                    <a:cubicBezTo>
                      <a:pt x="6359" y="181"/>
                      <a:pt x="6159" y="201"/>
                      <a:pt x="5948" y="271"/>
                    </a:cubicBezTo>
                    <a:lnTo>
                      <a:pt x="6079" y="682"/>
                    </a:lnTo>
                    <a:cubicBezTo>
                      <a:pt x="6079" y="682"/>
                      <a:pt x="6039" y="662"/>
                      <a:pt x="5978" y="631"/>
                    </a:cubicBezTo>
                    <a:cubicBezTo>
                      <a:pt x="5908" y="601"/>
                      <a:pt x="5808" y="571"/>
                      <a:pt x="5688" y="541"/>
                    </a:cubicBezTo>
                    <a:cubicBezTo>
                      <a:pt x="5608" y="529"/>
                      <a:pt x="5516" y="520"/>
                      <a:pt x="5416" y="520"/>
                    </a:cubicBezTo>
                    <a:cubicBezTo>
                      <a:pt x="5203" y="520"/>
                      <a:pt x="4949" y="559"/>
                      <a:pt x="4677" y="682"/>
                    </a:cubicBezTo>
                    <a:lnTo>
                      <a:pt x="4867" y="1072"/>
                    </a:lnTo>
                    <a:cubicBezTo>
                      <a:pt x="4867" y="1072"/>
                      <a:pt x="4827" y="1052"/>
                      <a:pt x="4757" y="1032"/>
                    </a:cubicBezTo>
                    <a:cubicBezTo>
                      <a:pt x="4687" y="1012"/>
                      <a:pt x="4587" y="982"/>
                      <a:pt x="4456" y="972"/>
                    </a:cubicBezTo>
                    <a:cubicBezTo>
                      <a:pt x="4415" y="969"/>
                      <a:pt x="4370" y="967"/>
                      <a:pt x="4323" y="967"/>
                    </a:cubicBezTo>
                    <a:cubicBezTo>
                      <a:pt x="4088" y="967"/>
                      <a:pt x="3790" y="1015"/>
                      <a:pt x="3465" y="1182"/>
                    </a:cubicBezTo>
                    <a:lnTo>
                      <a:pt x="3685" y="1553"/>
                    </a:lnTo>
                    <a:cubicBezTo>
                      <a:pt x="3685" y="1553"/>
                      <a:pt x="3525" y="1493"/>
                      <a:pt x="3275" y="1483"/>
                    </a:cubicBezTo>
                    <a:cubicBezTo>
                      <a:pt x="3236" y="1480"/>
                      <a:pt x="3195" y="1478"/>
                      <a:pt x="3153" y="1478"/>
                    </a:cubicBezTo>
                    <a:cubicBezTo>
                      <a:pt x="2910" y="1478"/>
                      <a:pt x="2609" y="1532"/>
                      <a:pt x="2293" y="1703"/>
                    </a:cubicBezTo>
                    <a:lnTo>
                      <a:pt x="2504" y="2073"/>
                    </a:lnTo>
                    <a:cubicBezTo>
                      <a:pt x="2504" y="2073"/>
                      <a:pt x="2343" y="2013"/>
                      <a:pt x="2093" y="1993"/>
                    </a:cubicBezTo>
                    <a:cubicBezTo>
                      <a:pt x="2090" y="1993"/>
                      <a:pt x="2086" y="1993"/>
                      <a:pt x="2082" y="1993"/>
                    </a:cubicBezTo>
                    <a:cubicBezTo>
                      <a:pt x="1795" y="1993"/>
                      <a:pt x="50" y="2705"/>
                      <a:pt x="0" y="2724"/>
                    </a:cubicBezTo>
                    <a:lnTo>
                      <a:pt x="14771" y="732"/>
                    </a:lnTo>
                    <a:lnTo>
                      <a:pt x="14771" y="732"/>
                    </a:lnTo>
                    <a:lnTo>
                      <a:pt x="12558" y="752"/>
                    </a:lnTo>
                    <a:cubicBezTo>
                      <a:pt x="12017" y="752"/>
                      <a:pt x="11476" y="621"/>
                      <a:pt x="10996" y="381"/>
                    </a:cubicBezTo>
                    <a:cubicBezTo>
                      <a:pt x="10945" y="351"/>
                      <a:pt x="10905" y="321"/>
                      <a:pt x="10875" y="311"/>
                    </a:cubicBezTo>
                    <a:cubicBezTo>
                      <a:pt x="10675" y="181"/>
                      <a:pt x="10365" y="61"/>
                      <a:pt x="9924" y="61"/>
                    </a:cubicBezTo>
                    <a:lnTo>
                      <a:pt x="9864" y="491"/>
                    </a:lnTo>
                    <a:cubicBezTo>
                      <a:pt x="9864" y="481"/>
                      <a:pt x="9774" y="361"/>
                      <a:pt x="9574" y="241"/>
                    </a:cubicBezTo>
                    <a:cubicBezTo>
                      <a:pt x="9381" y="116"/>
                      <a:pt x="9087" y="0"/>
                      <a:pt x="86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5" name="Google Shape;10155;p69"/>
              <p:cNvSpPr/>
              <p:nvPr/>
            </p:nvSpPr>
            <p:spPr>
              <a:xfrm>
                <a:off x="4845550" y="1398200"/>
                <a:ext cx="373550" cy="72625"/>
              </a:xfrm>
              <a:custGeom>
                <a:avLst/>
                <a:gdLst/>
                <a:ahLst/>
                <a:cxnLst/>
                <a:rect l="l" t="t" r="r" b="b"/>
                <a:pathLst>
                  <a:path w="14942" h="2905" extrusionOk="0">
                    <a:moveTo>
                      <a:pt x="8783" y="171"/>
                    </a:moveTo>
                    <a:cubicBezTo>
                      <a:pt x="9184" y="181"/>
                      <a:pt x="9454" y="301"/>
                      <a:pt x="9624" y="401"/>
                    </a:cubicBezTo>
                    <a:cubicBezTo>
                      <a:pt x="9775" y="491"/>
                      <a:pt x="9865" y="591"/>
                      <a:pt x="9895" y="631"/>
                    </a:cubicBezTo>
                    <a:cubicBezTo>
                      <a:pt x="9910" y="654"/>
                      <a:pt x="9936" y="665"/>
                      <a:pt x="9961" y="665"/>
                    </a:cubicBezTo>
                    <a:cubicBezTo>
                      <a:pt x="9969" y="665"/>
                      <a:pt x="9977" y="664"/>
                      <a:pt x="9985" y="661"/>
                    </a:cubicBezTo>
                    <a:cubicBezTo>
                      <a:pt x="10015" y="651"/>
                      <a:pt x="10035" y="621"/>
                      <a:pt x="10045" y="591"/>
                    </a:cubicBezTo>
                    <a:lnTo>
                      <a:pt x="10085" y="231"/>
                    </a:lnTo>
                    <a:cubicBezTo>
                      <a:pt x="10476" y="241"/>
                      <a:pt x="10756" y="361"/>
                      <a:pt x="10916" y="471"/>
                    </a:cubicBezTo>
                    <a:cubicBezTo>
                      <a:pt x="10956" y="491"/>
                      <a:pt x="10996" y="511"/>
                      <a:pt x="11046" y="541"/>
                    </a:cubicBezTo>
                    <a:cubicBezTo>
                      <a:pt x="11527" y="792"/>
                      <a:pt x="12078" y="922"/>
                      <a:pt x="12629" y="922"/>
                    </a:cubicBezTo>
                    <a:lnTo>
                      <a:pt x="12649" y="922"/>
                    </a:lnTo>
                    <a:lnTo>
                      <a:pt x="13560" y="912"/>
                    </a:lnTo>
                    <a:lnTo>
                      <a:pt x="13560" y="912"/>
                    </a:lnTo>
                    <a:lnTo>
                      <a:pt x="752" y="2644"/>
                    </a:lnTo>
                    <a:cubicBezTo>
                      <a:pt x="1333" y="2414"/>
                      <a:pt x="2024" y="2163"/>
                      <a:pt x="2164" y="2163"/>
                    </a:cubicBezTo>
                    <a:lnTo>
                      <a:pt x="2174" y="2163"/>
                    </a:lnTo>
                    <a:cubicBezTo>
                      <a:pt x="2414" y="2184"/>
                      <a:pt x="2565" y="2244"/>
                      <a:pt x="2565" y="2244"/>
                    </a:cubicBezTo>
                    <a:cubicBezTo>
                      <a:pt x="2576" y="2247"/>
                      <a:pt x="2588" y="2250"/>
                      <a:pt x="2601" y="2250"/>
                    </a:cubicBezTo>
                    <a:cubicBezTo>
                      <a:pt x="2623" y="2250"/>
                      <a:pt x="2646" y="2243"/>
                      <a:pt x="2665" y="2224"/>
                    </a:cubicBezTo>
                    <a:cubicBezTo>
                      <a:pt x="2685" y="2194"/>
                      <a:pt x="2685" y="2153"/>
                      <a:pt x="2675" y="2123"/>
                    </a:cubicBezTo>
                    <a:lnTo>
                      <a:pt x="2494" y="1823"/>
                    </a:lnTo>
                    <a:cubicBezTo>
                      <a:pt x="2798" y="1684"/>
                      <a:pt x="3072" y="1651"/>
                      <a:pt x="3270" y="1651"/>
                    </a:cubicBezTo>
                    <a:cubicBezTo>
                      <a:pt x="3300" y="1651"/>
                      <a:pt x="3329" y="1651"/>
                      <a:pt x="3356" y="1653"/>
                    </a:cubicBezTo>
                    <a:cubicBezTo>
                      <a:pt x="3596" y="1663"/>
                      <a:pt x="3746" y="1723"/>
                      <a:pt x="3746" y="1723"/>
                    </a:cubicBezTo>
                    <a:cubicBezTo>
                      <a:pt x="3757" y="1727"/>
                      <a:pt x="3770" y="1729"/>
                      <a:pt x="3782" y="1729"/>
                    </a:cubicBezTo>
                    <a:cubicBezTo>
                      <a:pt x="3803" y="1729"/>
                      <a:pt x="3824" y="1722"/>
                      <a:pt x="3836" y="1703"/>
                    </a:cubicBezTo>
                    <a:cubicBezTo>
                      <a:pt x="3866" y="1673"/>
                      <a:pt x="3866" y="1633"/>
                      <a:pt x="3846" y="1603"/>
                    </a:cubicBezTo>
                    <a:lnTo>
                      <a:pt x="3676" y="1302"/>
                    </a:lnTo>
                    <a:cubicBezTo>
                      <a:pt x="3946" y="1179"/>
                      <a:pt x="4193" y="1144"/>
                      <a:pt x="4388" y="1144"/>
                    </a:cubicBezTo>
                    <a:cubicBezTo>
                      <a:pt x="4446" y="1144"/>
                      <a:pt x="4499" y="1147"/>
                      <a:pt x="4547" y="1152"/>
                    </a:cubicBezTo>
                    <a:cubicBezTo>
                      <a:pt x="4637" y="1152"/>
                      <a:pt x="4738" y="1172"/>
                      <a:pt x="4828" y="1202"/>
                    </a:cubicBezTo>
                    <a:cubicBezTo>
                      <a:pt x="4888" y="1222"/>
                      <a:pt x="4918" y="1232"/>
                      <a:pt x="4918" y="1232"/>
                    </a:cubicBezTo>
                    <a:cubicBezTo>
                      <a:pt x="4929" y="1240"/>
                      <a:pt x="4942" y="1243"/>
                      <a:pt x="4956" y="1243"/>
                    </a:cubicBezTo>
                    <a:cubicBezTo>
                      <a:pt x="4977" y="1243"/>
                      <a:pt x="4999" y="1235"/>
                      <a:pt x="5018" y="1222"/>
                    </a:cubicBezTo>
                    <a:cubicBezTo>
                      <a:pt x="5038" y="1192"/>
                      <a:pt x="5048" y="1152"/>
                      <a:pt x="5028" y="1122"/>
                    </a:cubicBezTo>
                    <a:lnTo>
                      <a:pt x="4878" y="812"/>
                    </a:lnTo>
                    <a:cubicBezTo>
                      <a:pt x="5112" y="721"/>
                      <a:pt x="5325" y="693"/>
                      <a:pt x="5492" y="693"/>
                    </a:cubicBezTo>
                    <a:cubicBezTo>
                      <a:pt x="5604" y="693"/>
                      <a:pt x="5695" y="705"/>
                      <a:pt x="5759" y="721"/>
                    </a:cubicBezTo>
                    <a:cubicBezTo>
                      <a:pt x="5889" y="741"/>
                      <a:pt x="5979" y="772"/>
                      <a:pt x="6029" y="792"/>
                    </a:cubicBezTo>
                    <a:cubicBezTo>
                      <a:pt x="6090" y="822"/>
                      <a:pt x="6120" y="842"/>
                      <a:pt x="6120" y="842"/>
                    </a:cubicBezTo>
                    <a:cubicBezTo>
                      <a:pt x="6135" y="852"/>
                      <a:pt x="6152" y="857"/>
                      <a:pt x="6170" y="857"/>
                    </a:cubicBezTo>
                    <a:cubicBezTo>
                      <a:pt x="6187" y="857"/>
                      <a:pt x="6205" y="852"/>
                      <a:pt x="6220" y="842"/>
                    </a:cubicBezTo>
                    <a:cubicBezTo>
                      <a:pt x="6240" y="812"/>
                      <a:pt x="6260" y="782"/>
                      <a:pt x="6240" y="741"/>
                    </a:cubicBezTo>
                    <a:lnTo>
                      <a:pt x="6140" y="421"/>
                    </a:lnTo>
                    <a:cubicBezTo>
                      <a:pt x="6273" y="379"/>
                      <a:pt x="6407" y="358"/>
                      <a:pt x="6540" y="358"/>
                    </a:cubicBezTo>
                    <a:cubicBezTo>
                      <a:pt x="6567" y="358"/>
                      <a:pt x="6594" y="359"/>
                      <a:pt x="6620" y="361"/>
                    </a:cubicBezTo>
                    <a:cubicBezTo>
                      <a:pt x="6770" y="361"/>
                      <a:pt x="6911" y="381"/>
                      <a:pt x="7031" y="431"/>
                    </a:cubicBezTo>
                    <a:cubicBezTo>
                      <a:pt x="7091" y="451"/>
                      <a:pt x="7131" y="471"/>
                      <a:pt x="7171" y="481"/>
                    </a:cubicBezTo>
                    <a:cubicBezTo>
                      <a:pt x="7211" y="511"/>
                      <a:pt x="7241" y="531"/>
                      <a:pt x="7271" y="541"/>
                    </a:cubicBezTo>
                    <a:cubicBezTo>
                      <a:pt x="7321" y="571"/>
                      <a:pt x="7341" y="601"/>
                      <a:pt x="7351" y="601"/>
                    </a:cubicBezTo>
                    <a:cubicBezTo>
                      <a:pt x="7364" y="614"/>
                      <a:pt x="7384" y="622"/>
                      <a:pt x="7404" y="622"/>
                    </a:cubicBezTo>
                    <a:cubicBezTo>
                      <a:pt x="7417" y="622"/>
                      <a:pt x="7430" y="619"/>
                      <a:pt x="7441" y="611"/>
                    </a:cubicBezTo>
                    <a:cubicBezTo>
                      <a:pt x="7471" y="601"/>
                      <a:pt x="7491" y="561"/>
                      <a:pt x="7491" y="531"/>
                    </a:cubicBezTo>
                    <a:lnTo>
                      <a:pt x="7451" y="191"/>
                    </a:lnTo>
                    <a:cubicBezTo>
                      <a:pt x="7542" y="181"/>
                      <a:pt x="7622" y="171"/>
                      <a:pt x="7682" y="171"/>
                    </a:cubicBezTo>
                    <a:cubicBezTo>
                      <a:pt x="7772" y="181"/>
                      <a:pt x="7862" y="181"/>
                      <a:pt x="7942" y="201"/>
                    </a:cubicBezTo>
                    <a:cubicBezTo>
                      <a:pt x="8012" y="211"/>
                      <a:pt x="8092" y="231"/>
                      <a:pt x="8162" y="261"/>
                    </a:cubicBezTo>
                    <a:cubicBezTo>
                      <a:pt x="8223" y="281"/>
                      <a:pt x="8273" y="311"/>
                      <a:pt x="8323" y="341"/>
                    </a:cubicBezTo>
                    <a:cubicBezTo>
                      <a:pt x="8403" y="381"/>
                      <a:pt x="8473" y="431"/>
                      <a:pt x="8533" y="491"/>
                    </a:cubicBezTo>
                    <a:cubicBezTo>
                      <a:pt x="8573" y="531"/>
                      <a:pt x="8593" y="561"/>
                      <a:pt x="8603" y="571"/>
                    </a:cubicBezTo>
                    <a:cubicBezTo>
                      <a:pt x="8618" y="586"/>
                      <a:pt x="8638" y="595"/>
                      <a:pt x="8659" y="595"/>
                    </a:cubicBezTo>
                    <a:cubicBezTo>
                      <a:pt x="8667" y="595"/>
                      <a:pt x="8675" y="594"/>
                      <a:pt x="8683" y="591"/>
                    </a:cubicBezTo>
                    <a:cubicBezTo>
                      <a:pt x="8713" y="581"/>
                      <a:pt x="8743" y="561"/>
                      <a:pt x="8743" y="521"/>
                    </a:cubicBezTo>
                    <a:lnTo>
                      <a:pt x="8783" y="171"/>
                    </a:lnTo>
                    <a:close/>
                    <a:moveTo>
                      <a:pt x="8713" y="0"/>
                    </a:moveTo>
                    <a:cubicBezTo>
                      <a:pt x="8673" y="10"/>
                      <a:pt x="8633" y="41"/>
                      <a:pt x="8633" y="81"/>
                    </a:cubicBezTo>
                    <a:lnTo>
                      <a:pt x="8603" y="331"/>
                    </a:lnTo>
                    <a:cubicBezTo>
                      <a:pt x="8543" y="281"/>
                      <a:pt x="8473" y="231"/>
                      <a:pt x="8403" y="191"/>
                    </a:cubicBezTo>
                    <a:cubicBezTo>
                      <a:pt x="8353" y="161"/>
                      <a:pt x="8293" y="131"/>
                      <a:pt x="8212" y="101"/>
                    </a:cubicBezTo>
                    <a:cubicBezTo>
                      <a:pt x="8132" y="81"/>
                      <a:pt x="8052" y="51"/>
                      <a:pt x="7972" y="41"/>
                    </a:cubicBezTo>
                    <a:cubicBezTo>
                      <a:pt x="7882" y="20"/>
                      <a:pt x="7782" y="10"/>
                      <a:pt x="7682" y="10"/>
                    </a:cubicBezTo>
                    <a:cubicBezTo>
                      <a:pt x="7592" y="10"/>
                      <a:pt x="7471" y="10"/>
                      <a:pt x="7351" y="31"/>
                    </a:cubicBezTo>
                    <a:cubicBezTo>
                      <a:pt x="7311" y="41"/>
                      <a:pt x="7281" y="81"/>
                      <a:pt x="7281" y="121"/>
                    </a:cubicBezTo>
                    <a:lnTo>
                      <a:pt x="7301" y="371"/>
                    </a:lnTo>
                    <a:cubicBezTo>
                      <a:pt x="7291" y="361"/>
                      <a:pt x="7271" y="351"/>
                      <a:pt x="7251" y="341"/>
                    </a:cubicBezTo>
                    <a:cubicBezTo>
                      <a:pt x="7201" y="311"/>
                      <a:pt x="7151" y="291"/>
                      <a:pt x="7081" y="271"/>
                    </a:cubicBezTo>
                    <a:cubicBezTo>
                      <a:pt x="6951" y="221"/>
                      <a:pt x="6790" y="191"/>
                      <a:pt x="6620" y="191"/>
                    </a:cubicBezTo>
                    <a:cubicBezTo>
                      <a:pt x="6420" y="191"/>
                      <a:pt x="6210" y="221"/>
                      <a:pt x="6009" y="281"/>
                    </a:cubicBezTo>
                    <a:cubicBezTo>
                      <a:pt x="5969" y="301"/>
                      <a:pt x="5939" y="351"/>
                      <a:pt x="5959" y="391"/>
                    </a:cubicBezTo>
                    <a:lnTo>
                      <a:pt x="6029" y="611"/>
                    </a:lnTo>
                    <a:cubicBezTo>
                      <a:pt x="5969" y="591"/>
                      <a:pt x="5889" y="571"/>
                      <a:pt x="5799" y="551"/>
                    </a:cubicBezTo>
                    <a:cubicBezTo>
                      <a:pt x="5728" y="541"/>
                      <a:pt x="5632" y="530"/>
                      <a:pt x="5518" y="530"/>
                    </a:cubicBezTo>
                    <a:cubicBezTo>
                      <a:pt x="5308" y="530"/>
                      <a:pt x="5035" y="565"/>
                      <a:pt x="4738" y="701"/>
                    </a:cubicBezTo>
                    <a:cubicBezTo>
                      <a:pt x="4718" y="701"/>
                      <a:pt x="4698" y="721"/>
                      <a:pt x="4688" y="741"/>
                    </a:cubicBezTo>
                    <a:cubicBezTo>
                      <a:pt x="4678" y="762"/>
                      <a:pt x="4688" y="792"/>
                      <a:pt x="4698" y="812"/>
                    </a:cubicBezTo>
                    <a:lnTo>
                      <a:pt x="4798" y="1022"/>
                    </a:lnTo>
                    <a:cubicBezTo>
                      <a:pt x="4718" y="1002"/>
                      <a:pt x="4637" y="992"/>
                      <a:pt x="4557" y="982"/>
                    </a:cubicBezTo>
                    <a:cubicBezTo>
                      <a:pt x="4513" y="978"/>
                      <a:pt x="4463" y="976"/>
                      <a:pt x="4410" y="976"/>
                    </a:cubicBezTo>
                    <a:cubicBezTo>
                      <a:pt x="4175" y="976"/>
                      <a:pt x="3860" y="1021"/>
                      <a:pt x="3526" y="1192"/>
                    </a:cubicBezTo>
                    <a:cubicBezTo>
                      <a:pt x="3496" y="1212"/>
                      <a:pt x="3486" y="1222"/>
                      <a:pt x="3476" y="1252"/>
                    </a:cubicBezTo>
                    <a:cubicBezTo>
                      <a:pt x="3476" y="1272"/>
                      <a:pt x="3476" y="1292"/>
                      <a:pt x="3486" y="1312"/>
                    </a:cubicBezTo>
                    <a:lnTo>
                      <a:pt x="3606" y="1513"/>
                    </a:lnTo>
                    <a:cubicBezTo>
                      <a:pt x="3536" y="1503"/>
                      <a:pt x="3456" y="1493"/>
                      <a:pt x="3366" y="1483"/>
                    </a:cubicBezTo>
                    <a:cubicBezTo>
                      <a:pt x="3340" y="1481"/>
                      <a:pt x="3314" y="1481"/>
                      <a:pt x="3285" y="1481"/>
                    </a:cubicBezTo>
                    <a:cubicBezTo>
                      <a:pt x="3047" y="1481"/>
                      <a:pt x="2712" y="1525"/>
                      <a:pt x="2344" y="1713"/>
                    </a:cubicBezTo>
                    <a:cubicBezTo>
                      <a:pt x="2324" y="1723"/>
                      <a:pt x="2304" y="1743"/>
                      <a:pt x="2304" y="1763"/>
                    </a:cubicBezTo>
                    <a:cubicBezTo>
                      <a:pt x="2294" y="1783"/>
                      <a:pt x="2294" y="1813"/>
                      <a:pt x="2314" y="1833"/>
                    </a:cubicBezTo>
                    <a:lnTo>
                      <a:pt x="2424" y="2033"/>
                    </a:lnTo>
                    <a:cubicBezTo>
                      <a:pt x="2364" y="2023"/>
                      <a:pt x="2284" y="2013"/>
                      <a:pt x="2184" y="2003"/>
                    </a:cubicBezTo>
                    <a:lnTo>
                      <a:pt x="2174" y="2003"/>
                    </a:lnTo>
                    <a:cubicBezTo>
                      <a:pt x="1854" y="2003"/>
                      <a:pt x="81" y="2734"/>
                      <a:pt x="61" y="2734"/>
                    </a:cubicBezTo>
                    <a:cubicBezTo>
                      <a:pt x="21" y="2754"/>
                      <a:pt x="1" y="2794"/>
                      <a:pt x="11" y="2834"/>
                    </a:cubicBezTo>
                    <a:cubicBezTo>
                      <a:pt x="21" y="2874"/>
                      <a:pt x="51" y="2905"/>
                      <a:pt x="91" y="2905"/>
                    </a:cubicBezTo>
                    <a:cubicBezTo>
                      <a:pt x="91" y="2905"/>
                      <a:pt x="101" y="2895"/>
                      <a:pt x="101" y="2895"/>
                    </a:cubicBezTo>
                    <a:lnTo>
                      <a:pt x="14872" y="902"/>
                    </a:lnTo>
                    <a:cubicBezTo>
                      <a:pt x="14912" y="902"/>
                      <a:pt x="14942" y="862"/>
                      <a:pt x="14942" y="822"/>
                    </a:cubicBezTo>
                    <a:cubicBezTo>
                      <a:pt x="14942" y="772"/>
                      <a:pt x="14902" y="741"/>
                      <a:pt x="14862" y="741"/>
                    </a:cubicBezTo>
                    <a:lnTo>
                      <a:pt x="12649" y="752"/>
                    </a:lnTo>
                    <a:cubicBezTo>
                      <a:pt x="12118" y="752"/>
                      <a:pt x="11587" y="631"/>
                      <a:pt x="11127" y="391"/>
                    </a:cubicBezTo>
                    <a:cubicBezTo>
                      <a:pt x="11076" y="371"/>
                      <a:pt x="11036" y="341"/>
                      <a:pt x="11006" y="321"/>
                    </a:cubicBezTo>
                    <a:cubicBezTo>
                      <a:pt x="10823" y="205"/>
                      <a:pt x="10508" y="70"/>
                      <a:pt x="10063" y="70"/>
                    </a:cubicBezTo>
                    <a:cubicBezTo>
                      <a:pt x="10047" y="70"/>
                      <a:pt x="10031" y="70"/>
                      <a:pt x="10015" y="71"/>
                    </a:cubicBezTo>
                    <a:cubicBezTo>
                      <a:pt x="9975" y="71"/>
                      <a:pt x="9935" y="101"/>
                      <a:pt x="9935" y="141"/>
                    </a:cubicBezTo>
                    <a:lnTo>
                      <a:pt x="9895" y="391"/>
                    </a:lnTo>
                    <a:cubicBezTo>
                      <a:pt x="9845" y="351"/>
                      <a:pt x="9785" y="301"/>
                      <a:pt x="9705" y="261"/>
                    </a:cubicBezTo>
                    <a:cubicBezTo>
                      <a:pt x="9514" y="141"/>
                      <a:pt x="9184" y="0"/>
                      <a:pt x="87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6" name="Google Shape;10156;p69"/>
              <p:cNvSpPr/>
              <p:nvPr/>
            </p:nvSpPr>
            <p:spPr>
              <a:xfrm>
                <a:off x="5053350" y="1416450"/>
                <a:ext cx="166000" cy="172050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82" extrusionOk="0">
                    <a:moveTo>
                      <a:pt x="6169" y="592"/>
                    </a:moveTo>
                    <a:lnTo>
                      <a:pt x="6169" y="592"/>
                    </a:lnTo>
                    <a:cubicBezTo>
                      <a:pt x="6119" y="692"/>
                      <a:pt x="6069" y="793"/>
                      <a:pt x="6019" y="913"/>
                    </a:cubicBezTo>
                    <a:cubicBezTo>
                      <a:pt x="5799" y="1383"/>
                      <a:pt x="5618" y="1914"/>
                      <a:pt x="5488" y="2465"/>
                    </a:cubicBezTo>
                    <a:cubicBezTo>
                      <a:pt x="5458" y="2605"/>
                      <a:pt x="5418" y="2705"/>
                      <a:pt x="5378" y="2785"/>
                    </a:cubicBezTo>
                    <a:lnTo>
                      <a:pt x="5168" y="2675"/>
                    </a:lnTo>
                    <a:cubicBezTo>
                      <a:pt x="5158" y="2665"/>
                      <a:pt x="5143" y="2660"/>
                      <a:pt x="5127" y="2660"/>
                    </a:cubicBezTo>
                    <a:cubicBezTo>
                      <a:pt x="5110" y="2660"/>
                      <a:pt x="5093" y="2665"/>
                      <a:pt x="5078" y="2675"/>
                    </a:cubicBezTo>
                    <a:cubicBezTo>
                      <a:pt x="5058" y="2695"/>
                      <a:pt x="5048" y="2735"/>
                      <a:pt x="5048" y="2765"/>
                    </a:cubicBezTo>
                    <a:cubicBezTo>
                      <a:pt x="5058" y="2775"/>
                      <a:pt x="5058" y="2795"/>
                      <a:pt x="5068" y="2835"/>
                    </a:cubicBezTo>
                    <a:cubicBezTo>
                      <a:pt x="5068" y="2896"/>
                      <a:pt x="5078" y="2956"/>
                      <a:pt x="5068" y="3016"/>
                    </a:cubicBezTo>
                    <a:cubicBezTo>
                      <a:pt x="5058" y="3056"/>
                      <a:pt x="5058" y="3096"/>
                      <a:pt x="5048" y="3146"/>
                    </a:cubicBezTo>
                    <a:cubicBezTo>
                      <a:pt x="5028" y="3196"/>
                      <a:pt x="5008" y="3246"/>
                      <a:pt x="4988" y="3296"/>
                    </a:cubicBezTo>
                    <a:cubicBezTo>
                      <a:pt x="4958" y="3356"/>
                      <a:pt x="4928" y="3406"/>
                      <a:pt x="4897" y="3456"/>
                    </a:cubicBezTo>
                    <a:cubicBezTo>
                      <a:pt x="4867" y="3486"/>
                      <a:pt x="4837" y="3526"/>
                      <a:pt x="4807" y="3566"/>
                    </a:cubicBezTo>
                    <a:lnTo>
                      <a:pt x="4637" y="3406"/>
                    </a:lnTo>
                    <a:cubicBezTo>
                      <a:pt x="4620" y="3395"/>
                      <a:pt x="4598" y="3390"/>
                      <a:pt x="4578" y="3390"/>
                    </a:cubicBezTo>
                    <a:cubicBezTo>
                      <a:pt x="4564" y="3390"/>
                      <a:pt x="4549" y="3392"/>
                      <a:pt x="4537" y="3396"/>
                    </a:cubicBezTo>
                    <a:cubicBezTo>
                      <a:pt x="4507" y="3416"/>
                      <a:pt x="4487" y="3446"/>
                      <a:pt x="4497" y="3486"/>
                    </a:cubicBezTo>
                    <a:cubicBezTo>
                      <a:pt x="4497" y="3486"/>
                      <a:pt x="4497" y="3506"/>
                      <a:pt x="4497" y="3546"/>
                    </a:cubicBezTo>
                    <a:cubicBezTo>
                      <a:pt x="4497" y="3566"/>
                      <a:pt x="4487" y="3597"/>
                      <a:pt x="4487" y="3627"/>
                    </a:cubicBezTo>
                    <a:cubicBezTo>
                      <a:pt x="4477" y="3657"/>
                      <a:pt x="4477" y="3697"/>
                      <a:pt x="4457" y="3737"/>
                    </a:cubicBezTo>
                    <a:cubicBezTo>
                      <a:pt x="4437" y="3827"/>
                      <a:pt x="4387" y="3917"/>
                      <a:pt x="4327" y="4007"/>
                    </a:cubicBezTo>
                    <a:cubicBezTo>
                      <a:pt x="4267" y="4087"/>
                      <a:pt x="4197" y="4167"/>
                      <a:pt x="4106" y="4237"/>
                    </a:cubicBezTo>
                    <a:lnTo>
                      <a:pt x="3976" y="4057"/>
                    </a:lnTo>
                    <a:cubicBezTo>
                      <a:pt x="3961" y="4035"/>
                      <a:pt x="3935" y="4023"/>
                      <a:pt x="3910" y="4023"/>
                    </a:cubicBezTo>
                    <a:cubicBezTo>
                      <a:pt x="3902" y="4023"/>
                      <a:pt x="3894" y="4025"/>
                      <a:pt x="3886" y="4027"/>
                    </a:cubicBezTo>
                    <a:cubicBezTo>
                      <a:pt x="3856" y="4037"/>
                      <a:pt x="3826" y="4067"/>
                      <a:pt x="3826" y="4097"/>
                    </a:cubicBezTo>
                    <a:cubicBezTo>
                      <a:pt x="3826" y="4097"/>
                      <a:pt x="3826" y="4127"/>
                      <a:pt x="3816" y="4167"/>
                    </a:cubicBezTo>
                    <a:cubicBezTo>
                      <a:pt x="3806" y="4197"/>
                      <a:pt x="3786" y="4267"/>
                      <a:pt x="3746" y="4358"/>
                    </a:cubicBezTo>
                    <a:cubicBezTo>
                      <a:pt x="3696" y="4458"/>
                      <a:pt x="3576" y="4648"/>
                      <a:pt x="3335" y="4808"/>
                    </a:cubicBezTo>
                    <a:lnTo>
                      <a:pt x="3235" y="4608"/>
                    </a:lnTo>
                    <a:cubicBezTo>
                      <a:pt x="3219" y="4583"/>
                      <a:pt x="3195" y="4565"/>
                      <a:pt x="3165" y="4565"/>
                    </a:cubicBezTo>
                    <a:cubicBezTo>
                      <a:pt x="3159" y="4565"/>
                      <a:pt x="3152" y="4566"/>
                      <a:pt x="3145" y="4568"/>
                    </a:cubicBezTo>
                    <a:cubicBezTo>
                      <a:pt x="3115" y="4568"/>
                      <a:pt x="3085" y="4598"/>
                      <a:pt x="3075" y="4628"/>
                    </a:cubicBezTo>
                    <a:cubicBezTo>
                      <a:pt x="3075" y="4638"/>
                      <a:pt x="3075" y="4658"/>
                      <a:pt x="3055" y="4698"/>
                    </a:cubicBezTo>
                    <a:cubicBezTo>
                      <a:pt x="3045" y="4738"/>
                      <a:pt x="3015" y="4808"/>
                      <a:pt x="2975" y="4888"/>
                    </a:cubicBezTo>
                    <a:cubicBezTo>
                      <a:pt x="2895" y="5008"/>
                      <a:pt x="2764" y="5179"/>
                      <a:pt x="2534" y="5309"/>
                    </a:cubicBezTo>
                    <a:lnTo>
                      <a:pt x="2444" y="5099"/>
                    </a:lnTo>
                    <a:cubicBezTo>
                      <a:pt x="2424" y="5069"/>
                      <a:pt x="2394" y="5049"/>
                      <a:pt x="2364" y="5049"/>
                    </a:cubicBezTo>
                    <a:cubicBezTo>
                      <a:pt x="2324" y="5049"/>
                      <a:pt x="2294" y="5079"/>
                      <a:pt x="2284" y="5109"/>
                    </a:cubicBezTo>
                    <a:cubicBezTo>
                      <a:pt x="2284" y="5109"/>
                      <a:pt x="2254" y="5229"/>
                      <a:pt x="2164" y="5369"/>
                    </a:cubicBezTo>
                    <a:cubicBezTo>
                      <a:pt x="2084" y="5479"/>
                      <a:pt x="1943" y="5649"/>
                      <a:pt x="1723" y="5780"/>
                    </a:cubicBezTo>
                    <a:lnTo>
                      <a:pt x="1623" y="5569"/>
                    </a:lnTo>
                    <a:cubicBezTo>
                      <a:pt x="1613" y="5539"/>
                      <a:pt x="1583" y="5519"/>
                      <a:pt x="1543" y="5519"/>
                    </a:cubicBezTo>
                    <a:cubicBezTo>
                      <a:pt x="1513" y="5519"/>
                      <a:pt x="1483" y="5549"/>
                      <a:pt x="1473" y="5579"/>
                    </a:cubicBezTo>
                    <a:cubicBezTo>
                      <a:pt x="1473" y="5589"/>
                      <a:pt x="1443" y="5699"/>
                      <a:pt x="1353" y="5840"/>
                    </a:cubicBezTo>
                    <a:cubicBezTo>
                      <a:pt x="1312" y="5900"/>
                      <a:pt x="1012" y="6120"/>
                      <a:pt x="632" y="6360"/>
                    </a:cubicBezTo>
                    <a:lnTo>
                      <a:pt x="6169" y="592"/>
                    </a:lnTo>
                    <a:close/>
                    <a:moveTo>
                      <a:pt x="6541" y="0"/>
                    </a:moveTo>
                    <a:cubicBezTo>
                      <a:pt x="6518" y="0"/>
                      <a:pt x="6496" y="10"/>
                      <a:pt x="6480" y="32"/>
                    </a:cubicBezTo>
                    <a:lnTo>
                      <a:pt x="31" y="6751"/>
                    </a:lnTo>
                    <a:cubicBezTo>
                      <a:pt x="1" y="6781"/>
                      <a:pt x="1" y="6831"/>
                      <a:pt x="31" y="6861"/>
                    </a:cubicBezTo>
                    <a:cubicBezTo>
                      <a:pt x="41" y="6881"/>
                      <a:pt x="71" y="6881"/>
                      <a:pt x="91" y="6881"/>
                    </a:cubicBezTo>
                    <a:cubicBezTo>
                      <a:pt x="111" y="6881"/>
                      <a:pt x="121" y="6881"/>
                      <a:pt x="131" y="6871"/>
                    </a:cubicBezTo>
                    <a:cubicBezTo>
                      <a:pt x="341" y="6741"/>
                      <a:pt x="1393" y="6090"/>
                      <a:pt x="1493" y="5930"/>
                    </a:cubicBezTo>
                    <a:cubicBezTo>
                      <a:pt x="1523" y="5890"/>
                      <a:pt x="1543" y="5850"/>
                      <a:pt x="1553" y="5820"/>
                    </a:cubicBezTo>
                    <a:lnTo>
                      <a:pt x="1603" y="5930"/>
                    </a:lnTo>
                    <a:cubicBezTo>
                      <a:pt x="1613" y="5950"/>
                      <a:pt x="1633" y="5960"/>
                      <a:pt x="1653" y="5970"/>
                    </a:cubicBezTo>
                    <a:cubicBezTo>
                      <a:pt x="1663" y="5975"/>
                      <a:pt x="1675" y="5977"/>
                      <a:pt x="1688" y="5977"/>
                    </a:cubicBezTo>
                    <a:cubicBezTo>
                      <a:pt x="1701" y="5977"/>
                      <a:pt x="1713" y="5975"/>
                      <a:pt x="1723" y="5970"/>
                    </a:cubicBezTo>
                    <a:cubicBezTo>
                      <a:pt x="2023" y="5820"/>
                      <a:pt x="2204" y="5609"/>
                      <a:pt x="2304" y="5459"/>
                    </a:cubicBezTo>
                    <a:cubicBezTo>
                      <a:pt x="2324" y="5419"/>
                      <a:pt x="2354" y="5379"/>
                      <a:pt x="2364" y="5349"/>
                    </a:cubicBezTo>
                    <a:lnTo>
                      <a:pt x="2414" y="5459"/>
                    </a:lnTo>
                    <a:cubicBezTo>
                      <a:pt x="2424" y="5479"/>
                      <a:pt x="2444" y="5489"/>
                      <a:pt x="2464" y="5499"/>
                    </a:cubicBezTo>
                    <a:cubicBezTo>
                      <a:pt x="2474" y="5504"/>
                      <a:pt x="2487" y="5507"/>
                      <a:pt x="2499" y="5507"/>
                    </a:cubicBezTo>
                    <a:cubicBezTo>
                      <a:pt x="2512" y="5507"/>
                      <a:pt x="2524" y="5504"/>
                      <a:pt x="2534" y="5499"/>
                    </a:cubicBezTo>
                    <a:cubicBezTo>
                      <a:pt x="2845" y="5339"/>
                      <a:pt x="3025" y="5129"/>
                      <a:pt x="3115" y="4968"/>
                    </a:cubicBezTo>
                    <a:cubicBezTo>
                      <a:pt x="3135" y="4928"/>
                      <a:pt x="3155" y="4888"/>
                      <a:pt x="3175" y="4858"/>
                    </a:cubicBezTo>
                    <a:lnTo>
                      <a:pt x="3235" y="4968"/>
                    </a:lnTo>
                    <a:cubicBezTo>
                      <a:pt x="3245" y="4988"/>
                      <a:pt x="3265" y="4998"/>
                      <a:pt x="3285" y="5008"/>
                    </a:cubicBezTo>
                    <a:cubicBezTo>
                      <a:pt x="3305" y="5008"/>
                      <a:pt x="3325" y="5008"/>
                      <a:pt x="3345" y="4998"/>
                    </a:cubicBezTo>
                    <a:cubicBezTo>
                      <a:pt x="3676" y="4808"/>
                      <a:pt x="3836" y="4558"/>
                      <a:pt x="3896" y="4428"/>
                    </a:cubicBezTo>
                    <a:cubicBezTo>
                      <a:pt x="3916" y="4378"/>
                      <a:pt x="3936" y="4338"/>
                      <a:pt x="3946" y="4297"/>
                    </a:cubicBezTo>
                    <a:lnTo>
                      <a:pt x="4026" y="4408"/>
                    </a:lnTo>
                    <a:cubicBezTo>
                      <a:pt x="4039" y="4427"/>
                      <a:pt x="4069" y="4438"/>
                      <a:pt x="4096" y="4438"/>
                    </a:cubicBezTo>
                    <a:cubicBezTo>
                      <a:pt x="4111" y="4438"/>
                      <a:pt x="4126" y="4435"/>
                      <a:pt x="4136" y="4428"/>
                    </a:cubicBezTo>
                    <a:cubicBezTo>
                      <a:pt x="4267" y="4338"/>
                      <a:pt x="4377" y="4227"/>
                      <a:pt x="4467" y="4097"/>
                    </a:cubicBezTo>
                    <a:cubicBezTo>
                      <a:pt x="4537" y="3997"/>
                      <a:pt x="4587" y="3887"/>
                      <a:pt x="4617" y="3787"/>
                    </a:cubicBezTo>
                    <a:cubicBezTo>
                      <a:pt x="4637" y="3737"/>
                      <a:pt x="4647" y="3697"/>
                      <a:pt x="4647" y="3657"/>
                    </a:cubicBezTo>
                    <a:lnTo>
                      <a:pt x="4647" y="3647"/>
                    </a:lnTo>
                    <a:lnTo>
                      <a:pt x="4757" y="3747"/>
                    </a:lnTo>
                    <a:cubicBezTo>
                      <a:pt x="4771" y="3756"/>
                      <a:pt x="4788" y="3761"/>
                      <a:pt x="4806" y="3761"/>
                    </a:cubicBezTo>
                    <a:cubicBezTo>
                      <a:pt x="4828" y="3761"/>
                      <a:pt x="4851" y="3753"/>
                      <a:pt x="4867" y="3737"/>
                    </a:cubicBezTo>
                    <a:cubicBezTo>
                      <a:pt x="4938" y="3677"/>
                      <a:pt x="4988" y="3607"/>
                      <a:pt x="5028" y="3546"/>
                    </a:cubicBezTo>
                    <a:cubicBezTo>
                      <a:pt x="5068" y="3496"/>
                      <a:pt x="5108" y="3436"/>
                      <a:pt x="5138" y="3366"/>
                    </a:cubicBezTo>
                    <a:cubicBezTo>
                      <a:pt x="5168" y="3306"/>
                      <a:pt x="5188" y="3256"/>
                      <a:pt x="5208" y="3186"/>
                    </a:cubicBezTo>
                    <a:cubicBezTo>
                      <a:pt x="5218" y="3136"/>
                      <a:pt x="5228" y="3076"/>
                      <a:pt x="5228" y="3036"/>
                    </a:cubicBezTo>
                    <a:cubicBezTo>
                      <a:pt x="5238" y="2986"/>
                      <a:pt x="5238" y="2946"/>
                      <a:pt x="5238" y="2896"/>
                    </a:cubicBezTo>
                    <a:lnTo>
                      <a:pt x="5368" y="2966"/>
                    </a:lnTo>
                    <a:cubicBezTo>
                      <a:pt x="5379" y="2973"/>
                      <a:pt x="5392" y="2976"/>
                      <a:pt x="5405" y="2976"/>
                    </a:cubicBezTo>
                    <a:cubicBezTo>
                      <a:pt x="5430" y="2976"/>
                      <a:pt x="5455" y="2965"/>
                      <a:pt x="5468" y="2946"/>
                    </a:cubicBezTo>
                    <a:cubicBezTo>
                      <a:pt x="5538" y="2855"/>
                      <a:pt x="5598" y="2705"/>
                      <a:pt x="5649" y="2505"/>
                    </a:cubicBezTo>
                    <a:cubicBezTo>
                      <a:pt x="5779" y="1954"/>
                      <a:pt x="5959" y="1443"/>
                      <a:pt x="6169" y="983"/>
                    </a:cubicBezTo>
                    <a:cubicBezTo>
                      <a:pt x="6430" y="422"/>
                      <a:pt x="6550" y="212"/>
                      <a:pt x="6610" y="132"/>
                    </a:cubicBezTo>
                    <a:cubicBezTo>
                      <a:pt x="6640" y="102"/>
                      <a:pt x="6630" y="52"/>
                      <a:pt x="6600" y="22"/>
                    </a:cubicBezTo>
                    <a:cubicBezTo>
                      <a:pt x="6581" y="8"/>
                      <a:pt x="6561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7" name="Google Shape;10157;p69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cubicBezTo>
                      <a:pt x="6320" y="111"/>
                      <a:pt x="5959" y="301"/>
                      <a:pt x="5599" y="491"/>
                    </a:cubicBezTo>
                    <a:cubicBezTo>
                      <a:pt x="5118" y="732"/>
                      <a:pt x="4617" y="922"/>
                      <a:pt x="4096" y="1072"/>
                    </a:cubicBezTo>
                    <a:cubicBezTo>
                      <a:pt x="3936" y="1112"/>
                      <a:pt x="3776" y="1172"/>
                      <a:pt x="3686" y="1252"/>
                    </a:cubicBezTo>
                    <a:lnTo>
                      <a:pt x="3846" y="1513"/>
                    </a:lnTo>
                    <a:cubicBezTo>
                      <a:pt x="3846" y="1513"/>
                      <a:pt x="3816" y="1513"/>
                      <a:pt x="3766" y="1503"/>
                    </a:cubicBezTo>
                    <a:cubicBezTo>
                      <a:pt x="3726" y="1503"/>
                      <a:pt x="3656" y="1503"/>
                      <a:pt x="3566" y="1513"/>
                    </a:cubicBezTo>
                    <a:cubicBezTo>
                      <a:pt x="3526" y="1523"/>
                      <a:pt x="3476" y="1523"/>
                      <a:pt x="3426" y="1543"/>
                    </a:cubicBezTo>
                    <a:cubicBezTo>
                      <a:pt x="3375" y="1563"/>
                      <a:pt x="3325" y="1583"/>
                      <a:pt x="3265" y="1613"/>
                    </a:cubicBezTo>
                    <a:cubicBezTo>
                      <a:pt x="3215" y="1643"/>
                      <a:pt x="3155" y="1673"/>
                      <a:pt x="3095" y="1723"/>
                    </a:cubicBezTo>
                    <a:cubicBezTo>
                      <a:pt x="3045" y="1763"/>
                      <a:pt x="2985" y="1813"/>
                      <a:pt x="2925" y="1883"/>
                    </a:cubicBezTo>
                    <a:lnTo>
                      <a:pt x="3145" y="2104"/>
                    </a:lnTo>
                    <a:lnTo>
                      <a:pt x="3065" y="2104"/>
                    </a:lnTo>
                    <a:cubicBezTo>
                      <a:pt x="3035" y="2104"/>
                      <a:pt x="3005" y="2114"/>
                      <a:pt x="2975" y="2114"/>
                    </a:cubicBezTo>
                    <a:cubicBezTo>
                      <a:pt x="2935" y="2124"/>
                      <a:pt x="2895" y="2134"/>
                      <a:pt x="2855" y="2154"/>
                    </a:cubicBezTo>
                    <a:cubicBezTo>
                      <a:pt x="2775" y="2184"/>
                      <a:pt x="2674" y="2234"/>
                      <a:pt x="2574" y="2304"/>
                    </a:cubicBezTo>
                    <a:cubicBezTo>
                      <a:pt x="2474" y="2384"/>
                      <a:pt x="2374" y="2484"/>
                      <a:pt x="2284" y="2624"/>
                    </a:cubicBezTo>
                    <a:lnTo>
                      <a:pt x="2544" y="2794"/>
                    </a:lnTo>
                    <a:cubicBezTo>
                      <a:pt x="2544" y="2794"/>
                      <a:pt x="2514" y="2805"/>
                      <a:pt x="2464" y="2815"/>
                    </a:cubicBezTo>
                    <a:cubicBezTo>
                      <a:pt x="2404" y="2825"/>
                      <a:pt x="2334" y="2855"/>
                      <a:pt x="2254" y="2895"/>
                    </a:cubicBezTo>
                    <a:cubicBezTo>
                      <a:pt x="2094" y="2985"/>
                      <a:pt x="1893" y="3145"/>
                      <a:pt x="1743" y="3435"/>
                    </a:cubicBezTo>
                    <a:lnTo>
                      <a:pt x="2024" y="3566"/>
                    </a:lnTo>
                    <a:cubicBezTo>
                      <a:pt x="2024" y="3566"/>
                      <a:pt x="1994" y="3576"/>
                      <a:pt x="1943" y="3596"/>
                    </a:cubicBezTo>
                    <a:cubicBezTo>
                      <a:pt x="1903" y="3616"/>
                      <a:pt x="1833" y="3646"/>
                      <a:pt x="1753" y="3696"/>
                    </a:cubicBezTo>
                    <a:cubicBezTo>
                      <a:pt x="1593" y="3796"/>
                      <a:pt x="1413" y="3976"/>
                      <a:pt x="1283" y="4267"/>
                    </a:cubicBezTo>
                    <a:lnTo>
                      <a:pt x="1573" y="4377"/>
                    </a:lnTo>
                    <a:cubicBezTo>
                      <a:pt x="1573" y="4377"/>
                      <a:pt x="1453" y="4417"/>
                      <a:pt x="1303" y="4527"/>
                    </a:cubicBezTo>
                    <a:cubicBezTo>
                      <a:pt x="1152" y="4637"/>
                      <a:pt x="972" y="4817"/>
                      <a:pt x="842" y="5098"/>
                    </a:cubicBezTo>
                    <a:lnTo>
                      <a:pt x="1142" y="5218"/>
                    </a:lnTo>
                    <a:cubicBezTo>
                      <a:pt x="1142" y="5218"/>
                      <a:pt x="1022" y="5248"/>
                      <a:pt x="862" y="5358"/>
                    </a:cubicBezTo>
                    <a:cubicBezTo>
                      <a:pt x="712" y="5458"/>
                      <a:pt x="21" y="6680"/>
                      <a:pt x="1" y="6720"/>
                    </a:cubicBezTo>
                    <a:lnTo>
                      <a:pt x="645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8" name="Google Shape;10158;p69"/>
              <p:cNvSpPr/>
              <p:nvPr/>
            </p:nvSpPr>
            <p:spPr>
              <a:xfrm>
                <a:off x="5053350" y="1416525"/>
                <a:ext cx="166000" cy="171975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79" extrusionOk="0">
                    <a:moveTo>
                      <a:pt x="6059" y="469"/>
                    </a:moveTo>
                    <a:lnTo>
                      <a:pt x="511" y="6247"/>
                    </a:lnTo>
                    <a:cubicBezTo>
                      <a:pt x="722" y="5887"/>
                      <a:pt x="942" y="5546"/>
                      <a:pt x="1002" y="5496"/>
                    </a:cubicBezTo>
                    <a:cubicBezTo>
                      <a:pt x="1142" y="5406"/>
                      <a:pt x="1252" y="5376"/>
                      <a:pt x="1252" y="5366"/>
                    </a:cubicBezTo>
                    <a:cubicBezTo>
                      <a:pt x="1282" y="5356"/>
                      <a:pt x="1312" y="5326"/>
                      <a:pt x="1312" y="5296"/>
                    </a:cubicBezTo>
                    <a:cubicBezTo>
                      <a:pt x="1312" y="5256"/>
                      <a:pt x="1292" y="5226"/>
                      <a:pt x="1262" y="5216"/>
                    </a:cubicBezTo>
                    <a:lnTo>
                      <a:pt x="1052" y="5126"/>
                    </a:lnTo>
                    <a:cubicBezTo>
                      <a:pt x="1172" y="4895"/>
                      <a:pt x="1322" y="4755"/>
                      <a:pt x="1443" y="4675"/>
                    </a:cubicBezTo>
                    <a:cubicBezTo>
                      <a:pt x="1583" y="4575"/>
                      <a:pt x="1693" y="4535"/>
                      <a:pt x="1693" y="4535"/>
                    </a:cubicBezTo>
                    <a:cubicBezTo>
                      <a:pt x="1723" y="4525"/>
                      <a:pt x="1743" y="4495"/>
                      <a:pt x="1753" y="4465"/>
                    </a:cubicBezTo>
                    <a:cubicBezTo>
                      <a:pt x="1753" y="4425"/>
                      <a:pt x="1733" y="4395"/>
                      <a:pt x="1693" y="4385"/>
                    </a:cubicBezTo>
                    <a:lnTo>
                      <a:pt x="1483" y="4294"/>
                    </a:lnTo>
                    <a:cubicBezTo>
                      <a:pt x="1603" y="4064"/>
                      <a:pt x="1773" y="3924"/>
                      <a:pt x="1883" y="3844"/>
                    </a:cubicBezTo>
                    <a:cubicBezTo>
                      <a:pt x="1963" y="3794"/>
                      <a:pt x="2023" y="3764"/>
                      <a:pt x="2074" y="3754"/>
                    </a:cubicBezTo>
                    <a:cubicBezTo>
                      <a:pt x="2104" y="3734"/>
                      <a:pt x="2134" y="3724"/>
                      <a:pt x="2134" y="3724"/>
                    </a:cubicBezTo>
                    <a:cubicBezTo>
                      <a:pt x="2174" y="3724"/>
                      <a:pt x="2194" y="3694"/>
                      <a:pt x="2204" y="3654"/>
                    </a:cubicBezTo>
                    <a:cubicBezTo>
                      <a:pt x="2204" y="3624"/>
                      <a:pt x="2184" y="3583"/>
                      <a:pt x="2154" y="3573"/>
                    </a:cubicBezTo>
                    <a:lnTo>
                      <a:pt x="1953" y="3473"/>
                    </a:lnTo>
                    <a:cubicBezTo>
                      <a:pt x="2094" y="3223"/>
                      <a:pt x="2284" y="3103"/>
                      <a:pt x="2384" y="3043"/>
                    </a:cubicBezTo>
                    <a:cubicBezTo>
                      <a:pt x="2474" y="3003"/>
                      <a:pt x="2534" y="2983"/>
                      <a:pt x="2574" y="2973"/>
                    </a:cubicBezTo>
                    <a:cubicBezTo>
                      <a:pt x="2614" y="2963"/>
                      <a:pt x="2634" y="2963"/>
                      <a:pt x="2634" y="2963"/>
                    </a:cubicBezTo>
                    <a:cubicBezTo>
                      <a:pt x="2674" y="2953"/>
                      <a:pt x="2704" y="2933"/>
                      <a:pt x="2714" y="2893"/>
                    </a:cubicBezTo>
                    <a:cubicBezTo>
                      <a:pt x="2714" y="2862"/>
                      <a:pt x="2704" y="2822"/>
                      <a:pt x="2674" y="2802"/>
                    </a:cubicBezTo>
                    <a:lnTo>
                      <a:pt x="2484" y="2682"/>
                    </a:lnTo>
                    <a:cubicBezTo>
                      <a:pt x="2554" y="2592"/>
                      <a:pt x="2624" y="2512"/>
                      <a:pt x="2714" y="2452"/>
                    </a:cubicBezTo>
                    <a:cubicBezTo>
                      <a:pt x="2795" y="2382"/>
                      <a:pt x="2885" y="2342"/>
                      <a:pt x="2975" y="2312"/>
                    </a:cubicBezTo>
                    <a:cubicBezTo>
                      <a:pt x="3015" y="2292"/>
                      <a:pt x="3045" y="2282"/>
                      <a:pt x="3075" y="2282"/>
                    </a:cubicBezTo>
                    <a:cubicBezTo>
                      <a:pt x="3115" y="2272"/>
                      <a:pt x="3135" y="2272"/>
                      <a:pt x="3165" y="2262"/>
                    </a:cubicBezTo>
                    <a:lnTo>
                      <a:pt x="3225" y="2262"/>
                    </a:lnTo>
                    <a:cubicBezTo>
                      <a:pt x="3255" y="2262"/>
                      <a:pt x="3295" y="2252"/>
                      <a:pt x="3305" y="2212"/>
                    </a:cubicBezTo>
                    <a:cubicBezTo>
                      <a:pt x="3325" y="2182"/>
                      <a:pt x="3315" y="2151"/>
                      <a:pt x="3295" y="2121"/>
                    </a:cubicBezTo>
                    <a:lnTo>
                      <a:pt x="3135" y="1961"/>
                    </a:lnTo>
                    <a:cubicBezTo>
                      <a:pt x="3165" y="1921"/>
                      <a:pt x="3205" y="1891"/>
                      <a:pt x="3235" y="1861"/>
                    </a:cubicBezTo>
                    <a:cubicBezTo>
                      <a:pt x="3285" y="1821"/>
                      <a:pt x="3345" y="1791"/>
                      <a:pt x="3395" y="1761"/>
                    </a:cubicBezTo>
                    <a:cubicBezTo>
                      <a:pt x="3445" y="1741"/>
                      <a:pt x="3496" y="1721"/>
                      <a:pt x="3546" y="1701"/>
                    </a:cubicBezTo>
                    <a:cubicBezTo>
                      <a:pt x="3586" y="1691"/>
                      <a:pt x="3626" y="1681"/>
                      <a:pt x="3666" y="1671"/>
                    </a:cubicBezTo>
                    <a:cubicBezTo>
                      <a:pt x="3696" y="1666"/>
                      <a:pt x="3726" y="1663"/>
                      <a:pt x="3757" y="1663"/>
                    </a:cubicBezTo>
                    <a:cubicBezTo>
                      <a:pt x="3788" y="1663"/>
                      <a:pt x="3821" y="1666"/>
                      <a:pt x="3856" y="1671"/>
                    </a:cubicBezTo>
                    <a:cubicBezTo>
                      <a:pt x="3886" y="1671"/>
                      <a:pt x="3916" y="1671"/>
                      <a:pt x="3916" y="1681"/>
                    </a:cubicBezTo>
                    <a:cubicBezTo>
                      <a:pt x="3956" y="1681"/>
                      <a:pt x="3986" y="1671"/>
                      <a:pt x="4006" y="1641"/>
                    </a:cubicBezTo>
                    <a:cubicBezTo>
                      <a:pt x="4026" y="1621"/>
                      <a:pt x="4026" y="1581"/>
                      <a:pt x="4006" y="1551"/>
                    </a:cubicBezTo>
                    <a:lnTo>
                      <a:pt x="3886" y="1350"/>
                    </a:lnTo>
                    <a:cubicBezTo>
                      <a:pt x="3966" y="1310"/>
                      <a:pt x="4076" y="1260"/>
                      <a:pt x="4207" y="1230"/>
                    </a:cubicBezTo>
                    <a:cubicBezTo>
                      <a:pt x="4747" y="1080"/>
                      <a:pt x="5248" y="880"/>
                      <a:pt x="5719" y="639"/>
                    </a:cubicBezTo>
                    <a:cubicBezTo>
                      <a:pt x="5849" y="579"/>
                      <a:pt x="5959" y="519"/>
                      <a:pt x="6059" y="469"/>
                    </a:cubicBezTo>
                    <a:close/>
                    <a:moveTo>
                      <a:pt x="6543" y="0"/>
                    </a:moveTo>
                    <a:cubicBezTo>
                      <a:pt x="6525" y="0"/>
                      <a:pt x="6506" y="6"/>
                      <a:pt x="6490" y="19"/>
                    </a:cubicBezTo>
                    <a:cubicBezTo>
                      <a:pt x="6420" y="79"/>
                      <a:pt x="6209" y="209"/>
                      <a:pt x="5649" y="489"/>
                    </a:cubicBezTo>
                    <a:cubicBezTo>
                      <a:pt x="5188" y="730"/>
                      <a:pt x="4687" y="920"/>
                      <a:pt x="4166" y="1060"/>
                    </a:cubicBezTo>
                    <a:cubicBezTo>
                      <a:pt x="3966" y="1120"/>
                      <a:pt x="3816" y="1190"/>
                      <a:pt x="3726" y="1260"/>
                    </a:cubicBezTo>
                    <a:cubicBezTo>
                      <a:pt x="3686" y="1290"/>
                      <a:pt x="3686" y="1340"/>
                      <a:pt x="3706" y="1370"/>
                    </a:cubicBezTo>
                    <a:lnTo>
                      <a:pt x="3776" y="1501"/>
                    </a:lnTo>
                    <a:cubicBezTo>
                      <a:pt x="3736" y="1501"/>
                      <a:pt x="3686" y="1501"/>
                      <a:pt x="3646" y="1511"/>
                    </a:cubicBezTo>
                    <a:cubicBezTo>
                      <a:pt x="3596" y="1511"/>
                      <a:pt x="3546" y="1521"/>
                      <a:pt x="3486" y="1541"/>
                    </a:cubicBezTo>
                    <a:cubicBezTo>
                      <a:pt x="3435" y="1561"/>
                      <a:pt x="3375" y="1591"/>
                      <a:pt x="3315" y="1611"/>
                    </a:cubicBezTo>
                    <a:cubicBezTo>
                      <a:pt x="3255" y="1651"/>
                      <a:pt x="3195" y="1691"/>
                      <a:pt x="3135" y="1731"/>
                    </a:cubicBezTo>
                    <a:cubicBezTo>
                      <a:pt x="3085" y="1771"/>
                      <a:pt x="3015" y="1831"/>
                      <a:pt x="2955" y="1901"/>
                    </a:cubicBezTo>
                    <a:cubicBezTo>
                      <a:pt x="2925" y="1931"/>
                      <a:pt x="2925" y="1981"/>
                      <a:pt x="2955" y="2011"/>
                    </a:cubicBezTo>
                    <a:lnTo>
                      <a:pt x="3055" y="2111"/>
                    </a:lnTo>
                    <a:lnTo>
                      <a:pt x="3045" y="2111"/>
                    </a:lnTo>
                    <a:cubicBezTo>
                      <a:pt x="3005" y="2121"/>
                      <a:pt x="2965" y="2131"/>
                      <a:pt x="2915" y="2151"/>
                    </a:cubicBezTo>
                    <a:cubicBezTo>
                      <a:pt x="2815" y="2182"/>
                      <a:pt x="2714" y="2242"/>
                      <a:pt x="2614" y="2322"/>
                    </a:cubicBezTo>
                    <a:cubicBezTo>
                      <a:pt x="2494" y="2412"/>
                      <a:pt x="2384" y="2522"/>
                      <a:pt x="2304" y="2652"/>
                    </a:cubicBezTo>
                    <a:cubicBezTo>
                      <a:pt x="2274" y="2692"/>
                      <a:pt x="2284" y="2742"/>
                      <a:pt x="2324" y="2772"/>
                    </a:cubicBezTo>
                    <a:lnTo>
                      <a:pt x="2434" y="2842"/>
                    </a:lnTo>
                    <a:cubicBezTo>
                      <a:pt x="2394" y="2852"/>
                      <a:pt x="2354" y="2872"/>
                      <a:pt x="2304" y="2903"/>
                    </a:cubicBezTo>
                    <a:cubicBezTo>
                      <a:pt x="2174" y="2973"/>
                      <a:pt x="1933" y="3133"/>
                      <a:pt x="1763" y="3473"/>
                    </a:cubicBezTo>
                    <a:cubicBezTo>
                      <a:pt x="1753" y="3493"/>
                      <a:pt x="1743" y="3513"/>
                      <a:pt x="1753" y="3533"/>
                    </a:cubicBezTo>
                    <a:cubicBezTo>
                      <a:pt x="1763" y="3553"/>
                      <a:pt x="1773" y="3573"/>
                      <a:pt x="1793" y="3583"/>
                    </a:cubicBezTo>
                    <a:lnTo>
                      <a:pt x="1913" y="3644"/>
                    </a:lnTo>
                    <a:cubicBezTo>
                      <a:pt x="1873" y="3654"/>
                      <a:pt x="1833" y="3684"/>
                      <a:pt x="1793" y="3704"/>
                    </a:cubicBezTo>
                    <a:cubicBezTo>
                      <a:pt x="1643" y="3804"/>
                      <a:pt x="1433" y="3984"/>
                      <a:pt x="1292" y="4304"/>
                    </a:cubicBezTo>
                    <a:cubicBezTo>
                      <a:pt x="1282" y="4325"/>
                      <a:pt x="1282" y="4355"/>
                      <a:pt x="1292" y="4375"/>
                    </a:cubicBezTo>
                    <a:cubicBezTo>
                      <a:pt x="1302" y="4395"/>
                      <a:pt x="1322" y="4415"/>
                      <a:pt x="1343" y="4425"/>
                    </a:cubicBezTo>
                    <a:lnTo>
                      <a:pt x="1453" y="4465"/>
                    </a:lnTo>
                    <a:cubicBezTo>
                      <a:pt x="1423" y="4485"/>
                      <a:pt x="1383" y="4505"/>
                      <a:pt x="1343" y="4535"/>
                    </a:cubicBezTo>
                    <a:cubicBezTo>
                      <a:pt x="1202" y="4635"/>
                      <a:pt x="1002" y="4825"/>
                      <a:pt x="862" y="5136"/>
                    </a:cubicBezTo>
                    <a:cubicBezTo>
                      <a:pt x="852" y="5156"/>
                      <a:pt x="852" y="5186"/>
                      <a:pt x="862" y="5206"/>
                    </a:cubicBezTo>
                    <a:cubicBezTo>
                      <a:pt x="862" y="5226"/>
                      <a:pt x="882" y="5246"/>
                      <a:pt x="902" y="5246"/>
                    </a:cubicBezTo>
                    <a:lnTo>
                      <a:pt x="1012" y="5296"/>
                    </a:lnTo>
                    <a:cubicBezTo>
                      <a:pt x="982" y="5316"/>
                      <a:pt x="942" y="5336"/>
                      <a:pt x="912" y="5366"/>
                    </a:cubicBezTo>
                    <a:cubicBezTo>
                      <a:pt x="732" y="5486"/>
                      <a:pt x="51" y="6708"/>
                      <a:pt x="21" y="6758"/>
                    </a:cubicBezTo>
                    <a:cubicBezTo>
                      <a:pt x="1" y="6798"/>
                      <a:pt x="11" y="6838"/>
                      <a:pt x="41" y="6868"/>
                    </a:cubicBezTo>
                    <a:cubicBezTo>
                      <a:pt x="61" y="6878"/>
                      <a:pt x="71" y="6878"/>
                      <a:pt x="91" y="6878"/>
                    </a:cubicBezTo>
                    <a:cubicBezTo>
                      <a:pt x="111" y="6878"/>
                      <a:pt x="141" y="6878"/>
                      <a:pt x="151" y="6858"/>
                    </a:cubicBezTo>
                    <a:lnTo>
                      <a:pt x="6600" y="139"/>
                    </a:lnTo>
                    <a:cubicBezTo>
                      <a:pt x="6630" y="109"/>
                      <a:pt x="6640" y="59"/>
                      <a:pt x="6610" y="29"/>
                    </a:cubicBezTo>
                    <a:cubicBezTo>
                      <a:pt x="6592" y="11"/>
                      <a:pt x="6568" y="0"/>
                      <a:pt x="6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9" name="Google Shape;10159;p69"/>
              <p:cNvSpPr/>
              <p:nvPr/>
            </p:nvSpPr>
            <p:spPr>
              <a:xfrm>
                <a:off x="5066625" y="1308250"/>
                <a:ext cx="11525" cy="27875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115" extrusionOk="0">
                    <a:moveTo>
                      <a:pt x="95" y="1"/>
                    </a:moveTo>
                    <a:cubicBezTo>
                      <a:pt x="87" y="1"/>
                      <a:pt x="79" y="2"/>
                      <a:pt x="70" y="3"/>
                    </a:cubicBezTo>
                    <a:cubicBezTo>
                      <a:pt x="30" y="13"/>
                      <a:pt x="0" y="64"/>
                      <a:pt x="20" y="104"/>
                    </a:cubicBezTo>
                    <a:lnTo>
                      <a:pt x="291" y="1055"/>
                    </a:lnTo>
                    <a:cubicBezTo>
                      <a:pt x="301" y="1095"/>
                      <a:pt x="331" y="1115"/>
                      <a:pt x="371" y="1115"/>
                    </a:cubicBezTo>
                    <a:lnTo>
                      <a:pt x="391" y="1115"/>
                    </a:lnTo>
                    <a:cubicBezTo>
                      <a:pt x="431" y="1105"/>
                      <a:pt x="461" y="1055"/>
                      <a:pt x="451" y="1015"/>
                    </a:cubicBezTo>
                    <a:lnTo>
                      <a:pt x="181" y="64"/>
                    </a:lnTo>
                    <a:cubicBezTo>
                      <a:pt x="164" y="22"/>
                      <a:pt x="133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0" name="Google Shape;10160;p69"/>
              <p:cNvSpPr/>
              <p:nvPr/>
            </p:nvSpPr>
            <p:spPr>
              <a:xfrm>
                <a:off x="5035075" y="1288000"/>
                <a:ext cx="12800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1345" extrusionOk="0">
                    <a:moveTo>
                      <a:pt x="87" y="0"/>
                    </a:moveTo>
                    <a:cubicBezTo>
                      <a:pt x="81" y="0"/>
                      <a:pt x="76" y="1"/>
                      <a:pt x="71" y="2"/>
                    </a:cubicBezTo>
                    <a:cubicBezTo>
                      <a:pt x="21" y="22"/>
                      <a:pt x="1" y="62"/>
                      <a:pt x="11" y="112"/>
                    </a:cubicBezTo>
                    <a:lnTo>
                      <a:pt x="341" y="1284"/>
                    </a:lnTo>
                    <a:cubicBezTo>
                      <a:pt x="351" y="1324"/>
                      <a:pt x="381" y="1344"/>
                      <a:pt x="421" y="1344"/>
                    </a:cubicBezTo>
                    <a:lnTo>
                      <a:pt x="441" y="1344"/>
                    </a:lnTo>
                    <a:cubicBezTo>
                      <a:pt x="481" y="1334"/>
                      <a:pt x="511" y="1284"/>
                      <a:pt x="501" y="1244"/>
                    </a:cubicBezTo>
                    <a:lnTo>
                      <a:pt x="171" y="62"/>
                    </a:lnTo>
                    <a:cubicBezTo>
                      <a:pt x="162" y="28"/>
                      <a:pt x="123" y="0"/>
                      <a:pt x="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1" name="Google Shape;10161;p69"/>
              <p:cNvSpPr/>
              <p:nvPr/>
            </p:nvSpPr>
            <p:spPr>
              <a:xfrm>
                <a:off x="5000525" y="1273975"/>
                <a:ext cx="12300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23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321" y="1174"/>
                    </a:lnTo>
                    <a:cubicBezTo>
                      <a:pt x="331" y="1204"/>
                      <a:pt x="361" y="1234"/>
                      <a:pt x="401" y="1234"/>
                    </a:cubicBezTo>
                    <a:cubicBezTo>
                      <a:pt x="401" y="1234"/>
                      <a:pt x="411" y="1234"/>
                      <a:pt x="421" y="1224"/>
                    </a:cubicBezTo>
                    <a:cubicBezTo>
                      <a:pt x="461" y="1214"/>
                      <a:pt x="491" y="1174"/>
                      <a:pt x="481" y="112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2" name="Google Shape;10162;p69"/>
              <p:cNvSpPr/>
              <p:nvPr/>
            </p:nvSpPr>
            <p:spPr>
              <a:xfrm>
                <a:off x="4964975" y="1263950"/>
                <a:ext cx="955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9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211" y="834"/>
                    </a:lnTo>
                    <a:cubicBezTo>
                      <a:pt x="221" y="874"/>
                      <a:pt x="251" y="894"/>
                      <a:pt x="291" y="894"/>
                    </a:cubicBezTo>
                    <a:lnTo>
                      <a:pt x="311" y="894"/>
                    </a:lnTo>
                    <a:cubicBezTo>
                      <a:pt x="361" y="884"/>
                      <a:pt x="381" y="834"/>
                      <a:pt x="371" y="79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3" name="Google Shape;10163;p69"/>
              <p:cNvSpPr/>
              <p:nvPr/>
            </p:nvSpPr>
            <p:spPr>
              <a:xfrm>
                <a:off x="4927675" y="1256200"/>
                <a:ext cx="6275" cy="106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424" extrusionOk="0">
                    <a:moveTo>
                      <a:pt x="90" y="1"/>
                    </a:moveTo>
                    <a:cubicBezTo>
                      <a:pt x="84" y="1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81" y="363"/>
                    </a:lnTo>
                    <a:cubicBezTo>
                      <a:pt x="91" y="403"/>
                      <a:pt x="121" y="423"/>
                      <a:pt x="161" y="423"/>
                    </a:cubicBezTo>
                    <a:lnTo>
                      <a:pt x="181" y="423"/>
                    </a:lnTo>
                    <a:cubicBezTo>
                      <a:pt x="231" y="413"/>
                      <a:pt x="251" y="363"/>
                      <a:pt x="241" y="323"/>
                    </a:cubicBezTo>
                    <a:lnTo>
                      <a:pt x="171" y="63"/>
                    </a:lnTo>
                    <a:cubicBezTo>
                      <a:pt x="162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4" name="Google Shape;10164;p69"/>
              <p:cNvSpPr/>
              <p:nvPr/>
            </p:nvSpPr>
            <p:spPr>
              <a:xfrm>
                <a:off x="5097675" y="1330800"/>
                <a:ext cx="8775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764" extrusionOk="0">
                    <a:moveTo>
                      <a:pt x="91" y="0"/>
                    </a:moveTo>
                    <a:cubicBezTo>
                      <a:pt x="84" y="0"/>
                      <a:pt x="77" y="1"/>
                      <a:pt x="70" y="3"/>
                    </a:cubicBezTo>
                    <a:cubicBezTo>
                      <a:pt x="20" y="13"/>
                      <a:pt x="0" y="63"/>
                      <a:pt x="10" y="103"/>
                    </a:cubicBezTo>
                    <a:lnTo>
                      <a:pt x="180" y="704"/>
                    </a:lnTo>
                    <a:cubicBezTo>
                      <a:pt x="190" y="734"/>
                      <a:pt x="220" y="764"/>
                      <a:pt x="260" y="764"/>
                    </a:cubicBezTo>
                    <a:cubicBezTo>
                      <a:pt x="270" y="764"/>
                      <a:pt x="270" y="764"/>
                      <a:pt x="281" y="754"/>
                    </a:cubicBezTo>
                    <a:cubicBezTo>
                      <a:pt x="331" y="744"/>
                      <a:pt x="351" y="704"/>
                      <a:pt x="341" y="654"/>
                    </a:cubicBezTo>
                    <a:lnTo>
                      <a:pt x="170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5" name="Google Shape;10165;p69"/>
              <p:cNvSpPr/>
              <p:nvPr/>
            </p:nvSpPr>
            <p:spPr>
              <a:xfrm>
                <a:off x="5092150" y="1410550"/>
                <a:ext cx="1130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38" extrusionOk="0">
                    <a:moveTo>
                      <a:pt x="92" y="1"/>
                    </a:moveTo>
                    <a:cubicBezTo>
                      <a:pt x="73" y="1"/>
                      <a:pt x="55" y="9"/>
                      <a:pt x="41" y="27"/>
                    </a:cubicBezTo>
                    <a:cubicBezTo>
                      <a:pt x="1" y="57"/>
                      <a:pt x="1" y="107"/>
                      <a:pt x="31" y="137"/>
                    </a:cubicBezTo>
                    <a:lnTo>
                      <a:pt x="301" y="418"/>
                    </a:lnTo>
                    <a:cubicBezTo>
                      <a:pt x="321" y="428"/>
                      <a:pt x="341" y="438"/>
                      <a:pt x="361" y="438"/>
                    </a:cubicBezTo>
                    <a:cubicBezTo>
                      <a:pt x="381" y="438"/>
                      <a:pt x="401" y="428"/>
                      <a:pt x="421" y="418"/>
                    </a:cubicBezTo>
                    <a:cubicBezTo>
                      <a:pt x="451" y="388"/>
                      <a:pt x="451" y="328"/>
                      <a:pt x="421" y="298"/>
                    </a:cubicBezTo>
                    <a:lnTo>
                      <a:pt x="151" y="27"/>
                    </a:lnTo>
                    <a:cubicBezTo>
                      <a:pt x="135" y="11"/>
                      <a:pt x="113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6" name="Google Shape;10166;p69"/>
              <p:cNvSpPr/>
              <p:nvPr/>
            </p:nvSpPr>
            <p:spPr>
              <a:xfrm>
                <a:off x="5060125" y="1409400"/>
                <a:ext cx="150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601" h="594" extrusionOk="0">
                    <a:moveTo>
                      <a:pt x="90" y="1"/>
                    </a:moveTo>
                    <a:cubicBezTo>
                      <a:pt x="68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451" y="574"/>
                    </a:lnTo>
                    <a:cubicBezTo>
                      <a:pt x="471" y="584"/>
                      <a:pt x="491" y="594"/>
                      <a:pt x="511" y="594"/>
                    </a:cubicBezTo>
                    <a:cubicBezTo>
                      <a:pt x="531" y="594"/>
                      <a:pt x="551" y="584"/>
                      <a:pt x="571" y="574"/>
                    </a:cubicBezTo>
                    <a:cubicBezTo>
                      <a:pt x="601" y="534"/>
                      <a:pt x="601" y="484"/>
                      <a:pt x="571" y="454"/>
                    </a:cubicBezTo>
                    <a:lnTo>
                      <a:pt x="150" y="23"/>
                    </a:lnTo>
                    <a:cubicBezTo>
                      <a:pt x="135" y="8"/>
                      <a:pt x="113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7" name="Google Shape;10167;p69"/>
              <p:cNvSpPr/>
              <p:nvPr/>
            </p:nvSpPr>
            <p:spPr>
              <a:xfrm>
                <a:off x="5027575" y="1408975"/>
                <a:ext cx="16800" cy="16525"/>
              </a:xfrm>
              <a:custGeom>
                <a:avLst/>
                <a:gdLst/>
                <a:ahLst/>
                <a:cxnLst/>
                <a:rect l="l" t="t" r="r" b="b"/>
                <a:pathLst>
                  <a:path w="672" h="661" extrusionOk="0">
                    <a:moveTo>
                      <a:pt x="97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10" y="60"/>
                      <a:pt x="0" y="110"/>
                      <a:pt x="40" y="140"/>
                    </a:cubicBezTo>
                    <a:lnTo>
                      <a:pt x="521" y="631"/>
                    </a:lnTo>
                    <a:cubicBezTo>
                      <a:pt x="531" y="651"/>
                      <a:pt x="551" y="661"/>
                      <a:pt x="571" y="661"/>
                    </a:cubicBezTo>
                    <a:cubicBezTo>
                      <a:pt x="601" y="661"/>
                      <a:pt x="621" y="651"/>
                      <a:pt x="631" y="631"/>
                    </a:cubicBezTo>
                    <a:cubicBezTo>
                      <a:pt x="671" y="601"/>
                      <a:pt x="671" y="551"/>
                      <a:pt x="631" y="511"/>
                    </a:cubicBezTo>
                    <a:lnTo>
                      <a:pt x="160" y="30"/>
                    </a:lnTo>
                    <a:cubicBezTo>
                      <a:pt x="140" y="10"/>
                      <a:pt x="118" y="0"/>
                      <a:pt x="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8" name="Google Shape;10168;p69"/>
              <p:cNvSpPr/>
              <p:nvPr/>
            </p:nvSpPr>
            <p:spPr>
              <a:xfrm>
                <a:off x="4996775" y="1414725"/>
                <a:ext cx="1730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9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0" y="60"/>
                      <a:pt x="0" y="111"/>
                      <a:pt x="31" y="141"/>
                    </a:cubicBezTo>
                    <a:lnTo>
                      <a:pt x="541" y="661"/>
                    </a:lnTo>
                    <a:cubicBezTo>
                      <a:pt x="551" y="681"/>
                      <a:pt x="581" y="691"/>
                      <a:pt x="601" y="691"/>
                    </a:cubicBezTo>
                    <a:cubicBezTo>
                      <a:pt x="621" y="691"/>
                      <a:pt x="641" y="681"/>
                      <a:pt x="661" y="661"/>
                    </a:cubicBezTo>
                    <a:cubicBezTo>
                      <a:pt x="691" y="631"/>
                      <a:pt x="691" y="581"/>
                      <a:pt x="661" y="54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9" name="Google Shape;10169;p69"/>
              <p:cNvSpPr/>
              <p:nvPr/>
            </p:nvSpPr>
            <p:spPr>
              <a:xfrm>
                <a:off x="4966225" y="1424475"/>
                <a:ext cx="1505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92" extrusionOk="0">
                    <a:moveTo>
                      <a:pt x="97" y="1"/>
                    </a:moveTo>
                    <a:cubicBezTo>
                      <a:pt x="76" y="1"/>
                      <a:pt x="56" y="11"/>
                      <a:pt x="41" y="31"/>
                    </a:cubicBezTo>
                    <a:cubicBezTo>
                      <a:pt x="1" y="61"/>
                      <a:pt x="1" y="111"/>
                      <a:pt x="41" y="141"/>
                    </a:cubicBezTo>
                    <a:lnTo>
                      <a:pt x="451" y="562"/>
                    </a:lnTo>
                    <a:cubicBezTo>
                      <a:pt x="461" y="582"/>
                      <a:pt x="491" y="592"/>
                      <a:pt x="511" y="592"/>
                    </a:cubicBezTo>
                    <a:cubicBezTo>
                      <a:pt x="531" y="592"/>
                      <a:pt x="552" y="582"/>
                      <a:pt x="572" y="562"/>
                    </a:cubicBezTo>
                    <a:cubicBezTo>
                      <a:pt x="602" y="532"/>
                      <a:pt x="602" y="482"/>
                      <a:pt x="572" y="452"/>
                    </a:cubicBezTo>
                    <a:lnTo>
                      <a:pt x="161" y="31"/>
                    </a:lnTo>
                    <a:cubicBezTo>
                      <a:pt x="141" y="11"/>
                      <a:pt x="118" y="1"/>
                      <a:pt x="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0" name="Google Shape;10170;p69"/>
              <p:cNvSpPr/>
              <p:nvPr/>
            </p:nvSpPr>
            <p:spPr>
              <a:xfrm>
                <a:off x="4937200" y="1436450"/>
                <a:ext cx="14275" cy="14350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74" extrusionOk="0">
                    <a:moveTo>
                      <a:pt x="90" y="0"/>
                    </a:moveTo>
                    <a:cubicBezTo>
                      <a:pt x="68" y="0"/>
                      <a:pt x="45" y="8"/>
                      <a:pt x="30" y="23"/>
                    </a:cubicBezTo>
                    <a:cubicBezTo>
                      <a:pt x="0" y="63"/>
                      <a:pt x="0" y="113"/>
                      <a:pt x="30" y="143"/>
                    </a:cubicBezTo>
                    <a:lnTo>
                      <a:pt x="421" y="543"/>
                    </a:lnTo>
                    <a:cubicBezTo>
                      <a:pt x="441" y="563"/>
                      <a:pt x="461" y="573"/>
                      <a:pt x="481" y="573"/>
                    </a:cubicBezTo>
                    <a:cubicBezTo>
                      <a:pt x="501" y="573"/>
                      <a:pt x="521" y="563"/>
                      <a:pt x="541" y="543"/>
                    </a:cubicBezTo>
                    <a:cubicBezTo>
                      <a:pt x="571" y="513"/>
                      <a:pt x="571" y="463"/>
                      <a:pt x="541" y="423"/>
                    </a:cubicBezTo>
                    <a:lnTo>
                      <a:pt x="150" y="23"/>
                    </a:lnTo>
                    <a:cubicBezTo>
                      <a:pt x="135" y="8"/>
                      <a:pt x="113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1" name="Google Shape;10171;p69"/>
              <p:cNvSpPr/>
              <p:nvPr/>
            </p:nvSpPr>
            <p:spPr>
              <a:xfrm>
                <a:off x="5038325" y="1358800"/>
                <a:ext cx="27575" cy="13900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556" extrusionOk="0">
                    <a:moveTo>
                      <a:pt x="1000" y="1"/>
                    </a:moveTo>
                    <a:cubicBezTo>
                      <a:pt x="991" y="1"/>
                      <a:pt x="981" y="2"/>
                      <a:pt x="972" y="4"/>
                    </a:cubicBezTo>
                    <a:lnTo>
                      <a:pt x="61" y="395"/>
                    </a:lnTo>
                    <a:cubicBezTo>
                      <a:pt x="21" y="405"/>
                      <a:pt x="1" y="455"/>
                      <a:pt x="11" y="505"/>
                    </a:cubicBezTo>
                    <a:cubicBezTo>
                      <a:pt x="31" y="535"/>
                      <a:pt x="61" y="555"/>
                      <a:pt x="91" y="555"/>
                    </a:cubicBezTo>
                    <a:cubicBezTo>
                      <a:pt x="101" y="555"/>
                      <a:pt x="111" y="545"/>
                      <a:pt x="121" y="545"/>
                    </a:cubicBezTo>
                    <a:lnTo>
                      <a:pt x="1032" y="164"/>
                    </a:lnTo>
                    <a:cubicBezTo>
                      <a:pt x="1082" y="144"/>
                      <a:pt x="1102" y="94"/>
                      <a:pt x="1082" y="54"/>
                    </a:cubicBezTo>
                    <a:cubicBezTo>
                      <a:pt x="1067" y="16"/>
                      <a:pt x="1033" y="1"/>
                      <a:pt x="10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2" name="Google Shape;10172;p69"/>
              <p:cNvSpPr/>
              <p:nvPr/>
            </p:nvSpPr>
            <p:spPr>
              <a:xfrm>
                <a:off x="5002525" y="1344175"/>
                <a:ext cx="32825" cy="16250"/>
              </a:xfrm>
              <a:custGeom>
                <a:avLst/>
                <a:gdLst/>
                <a:ahLst/>
                <a:cxnLst/>
                <a:rect l="l" t="t" r="r" b="b"/>
                <a:pathLst>
                  <a:path w="1313" h="650" extrusionOk="0">
                    <a:moveTo>
                      <a:pt x="1225" y="1"/>
                    </a:moveTo>
                    <a:cubicBezTo>
                      <a:pt x="1214" y="1"/>
                      <a:pt x="1203" y="3"/>
                      <a:pt x="1192" y="8"/>
                    </a:cubicBezTo>
                    <a:lnTo>
                      <a:pt x="71" y="489"/>
                    </a:lnTo>
                    <a:cubicBezTo>
                      <a:pt x="21" y="509"/>
                      <a:pt x="1" y="559"/>
                      <a:pt x="21" y="599"/>
                    </a:cubicBezTo>
                    <a:cubicBezTo>
                      <a:pt x="41" y="639"/>
                      <a:pt x="71" y="649"/>
                      <a:pt x="101" y="649"/>
                    </a:cubicBezTo>
                    <a:lnTo>
                      <a:pt x="131" y="649"/>
                    </a:lnTo>
                    <a:lnTo>
                      <a:pt x="1253" y="169"/>
                    </a:lnTo>
                    <a:cubicBezTo>
                      <a:pt x="1293" y="149"/>
                      <a:pt x="1313" y="99"/>
                      <a:pt x="1303" y="59"/>
                    </a:cubicBezTo>
                    <a:cubicBezTo>
                      <a:pt x="1288" y="21"/>
                      <a:pt x="1256" y="1"/>
                      <a:pt x="1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3" name="Google Shape;10173;p69"/>
              <p:cNvSpPr/>
              <p:nvPr/>
            </p:nvSpPr>
            <p:spPr>
              <a:xfrm>
                <a:off x="4969975" y="1327400"/>
                <a:ext cx="3032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600" extrusionOk="0">
                    <a:moveTo>
                      <a:pt x="1125" y="1"/>
                    </a:moveTo>
                    <a:cubicBezTo>
                      <a:pt x="1114" y="1"/>
                      <a:pt x="1103" y="3"/>
                      <a:pt x="1092" y="9"/>
                    </a:cubicBezTo>
                    <a:lnTo>
                      <a:pt x="71" y="439"/>
                    </a:lnTo>
                    <a:cubicBezTo>
                      <a:pt x="21" y="459"/>
                      <a:pt x="1" y="509"/>
                      <a:pt x="21" y="549"/>
                    </a:cubicBezTo>
                    <a:cubicBezTo>
                      <a:pt x="31" y="579"/>
                      <a:pt x="71" y="599"/>
                      <a:pt x="101" y="599"/>
                    </a:cubicBezTo>
                    <a:cubicBezTo>
                      <a:pt x="111" y="599"/>
                      <a:pt x="121" y="599"/>
                      <a:pt x="131" y="589"/>
                    </a:cubicBezTo>
                    <a:lnTo>
                      <a:pt x="1153" y="169"/>
                    </a:lnTo>
                    <a:cubicBezTo>
                      <a:pt x="1193" y="149"/>
                      <a:pt x="1213" y="99"/>
                      <a:pt x="1193" y="59"/>
                    </a:cubicBezTo>
                    <a:cubicBezTo>
                      <a:pt x="1185" y="21"/>
                      <a:pt x="1156" y="1"/>
                      <a:pt x="11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4" name="Google Shape;10174;p69"/>
              <p:cNvSpPr/>
              <p:nvPr/>
            </p:nvSpPr>
            <p:spPr>
              <a:xfrm>
                <a:off x="4939950" y="1309125"/>
                <a:ext cx="220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470" extrusionOk="0">
                    <a:moveTo>
                      <a:pt x="795" y="1"/>
                    </a:moveTo>
                    <a:cubicBezTo>
                      <a:pt x="784" y="1"/>
                      <a:pt x="772" y="3"/>
                      <a:pt x="761" y="8"/>
                    </a:cubicBezTo>
                    <a:lnTo>
                      <a:pt x="60" y="309"/>
                    </a:lnTo>
                    <a:cubicBezTo>
                      <a:pt x="20" y="329"/>
                      <a:pt x="0" y="379"/>
                      <a:pt x="20" y="419"/>
                    </a:cubicBezTo>
                    <a:cubicBezTo>
                      <a:pt x="30" y="449"/>
                      <a:pt x="60" y="469"/>
                      <a:pt x="90" y="469"/>
                    </a:cubicBezTo>
                    <a:cubicBezTo>
                      <a:pt x="110" y="469"/>
                      <a:pt x="120" y="469"/>
                      <a:pt x="130" y="459"/>
                    </a:cubicBezTo>
                    <a:lnTo>
                      <a:pt x="821" y="159"/>
                    </a:lnTo>
                    <a:cubicBezTo>
                      <a:pt x="861" y="139"/>
                      <a:pt x="882" y="99"/>
                      <a:pt x="871" y="49"/>
                    </a:cubicBezTo>
                    <a:cubicBezTo>
                      <a:pt x="857" y="19"/>
                      <a:pt x="826" y="1"/>
                      <a:pt x="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5" name="Google Shape;10175;p69"/>
              <p:cNvSpPr/>
              <p:nvPr/>
            </p:nvSpPr>
            <p:spPr>
              <a:xfrm>
                <a:off x="4910650" y="1289700"/>
                <a:ext cx="1080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275" extrusionOk="0">
                    <a:moveTo>
                      <a:pt x="334" y="1"/>
                    </a:moveTo>
                    <a:cubicBezTo>
                      <a:pt x="324" y="1"/>
                      <a:pt x="312" y="2"/>
                      <a:pt x="301" y="4"/>
                    </a:cubicBezTo>
                    <a:lnTo>
                      <a:pt x="61" y="115"/>
                    </a:lnTo>
                    <a:cubicBezTo>
                      <a:pt x="21" y="135"/>
                      <a:pt x="1" y="185"/>
                      <a:pt x="21" y="235"/>
                    </a:cubicBezTo>
                    <a:cubicBezTo>
                      <a:pt x="31" y="265"/>
                      <a:pt x="61" y="275"/>
                      <a:pt x="91" y="275"/>
                    </a:cubicBezTo>
                    <a:lnTo>
                      <a:pt x="131" y="275"/>
                    </a:lnTo>
                    <a:lnTo>
                      <a:pt x="371" y="165"/>
                    </a:lnTo>
                    <a:cubicBezTo>
                      <a:pt x="411" y="145"/>
                      <a:pt x="431" y="95"/>
                      <a:pt x="411" y="54"/>
                    </a:cubicBezTo>
                    <a:cubicBezTo>
                      <a:pt x="403" y="16"/>
                      <a:pt x="372" y="1"/>
                      <a:pt x="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6" name="Google Shape;10176;p69"/>
              <p:cNvSpPr/>
              <p:nvPr/>
            </p:nvSpPr>
            <p:spPr>
              <a:xfrm>
                <a:off x="5075125" y="1372350"/>
                <a:ext cx="19050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62" h="404" extrusionOk="0">
                    <a:moveTo>
                      <a:pt x="653" y="0"/>
                    </a:moveTo>
                    <a:cubicBezTo>
                      <a:pt x="646" y="0"/>
                      <a:pt x="639" y="1"/>
                      <a:pt x="632" y="3"/>
                    </a:cubicBezTo>
                    <a:lnTo>
                      <a:pt x="61" y="243"/>
                    </a:lnTo>
                    <a:cubicBezTo>
                      <a:pt x="21" y="263"/>
                      <a:pt x="1" y="313"/>
                      <a:pt x="21" y="354"/>
                    </a:cubicBezTo>
                    <a:cubicBezTo>
                      <a:pt x="31" y="394"/>
                      <a:pt x="61" y="404"/>
                      <a:pt x="101" y="404"/>
                    </a:cubicBezTo>
                    <a:lnTo>
                      <a:pt x="131" y="404"/>
                    </a:lnTo>
                    <a:lnTo>
                      <a:pt x="702" y="163"/>
                    </a:lnTo>
                    <a:cubicBezTo>
                      <a:pt x="742" y="143"/>
                      <a:pt x="762" y="93"/>
                      <a:pt x="742" y="53"/>
                    </a:cubicBezTo>
                    <a:cubicBezTo>
                      <a:pt x="725" y="20"/>
                      <a:pt x="688" y="0"/>
                      <a:pt x="6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7" name="Google Shape;10177;p69"/>
              <p:cNvSpPr/>
              <p:nvPr/>
            </p:nvSpPr>
            <p:spPr>
              <a:xfrm>
                <a:off x="5098175" y="1446400"/>
                <a:ext cx="9525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81" h="506" extrusionOk="0">
                    <a:moveTo>
                      <a:pt x="288" y="1"/>
                    </a:moveTo>
                    <a:cubicBezTo>
                      <a:pt x="259" y="1"/>
                      <a:pt x="230" y="19"/>
                      <a:pt x="210" y="45"/>
                    </a:cubicBezTo>
                    <a:lnTo>
                      <a:pt x="30" y="376"/>
                    </a:lnTo>
                    <a:cubicBezTo>
                      <a:pt x="0" y="416"/>
                      <a:pt x="20" y="466"/>
                      <a:pt x="60" y="486"/>
                    </a:cubicBezTo>
                    <a:cubicBezTo>
                      <a:pt x="70" y="496"/>
                      <a:pt x="90" y="506"/>
                      <a:pt x="100" y="506"/>
                    </a:cubicBezTo>
                    <a:cubicBezTo>
                      <a:pt x="130" y="506"/>
                      <a:pt x="160" y="486"/>
                      <a:pt x="170" y="456"/>
                    </a:cubicBezTo>
                    <a:lnTo>
                      <a:pt x="361" y="125"/>
                    </a:lnTo>
                    <a:cubicBezTo>
                      <a:pt x="381" y="85"/>
                      <a:pt x="371" y="35"/>
                      <a:pt x="331" y="15"/>
                    </a:cubicBezTo>
                    <a:cubicBezTo>
                      <a:pt x="317" y="5"/>
                      <a:pt x="303" y="1"/>
                      <a:pt x="2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8" name="Google Shape;10178;p69"/>
              <p:cNvSpPr/>
              <p:nvPr/>
            </p:nvSpPr>
            <p:spPr>
              <a:xfrm>
                <a:off x="5067625" y="1451275"/>
                <a:ext cx="1205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482" h="692" extrusionOk="0">
                    <a:moveTo>
                      <a:pt x="389" y="0"/>
                    </a:moveTo>
                    <a:cubicBezTo>
                      <a:pt x="360" y="0"/>
                      <a:pt x="331" y="14"/>
                      <a:pt x="311" y="40"/>
                    </a:cubicBezTo>
                    <a:lnTo>
                      <a:pt x="20" y="561"/>
                    </a:lnTo>
                    <a:cubicBezTo>
                      <a:pt x="0" y="601"/>
                      <a:pt x="10" y="651"/>
                      <a:pt x="50" y="681"/>
                    </a:cubicBezTo>
                    <a:cubicBezTo>
                      <a:pt x="71" y="681"/>
                      <a:pt x="81" y="691"/>
                      <a:pt x="91" y="691"/>
                    </a:cubicBezTo>
                    <a:cubicBezTo>
                      <a:pt x="121" y="691"/>
                      <a:pt x="151" y="671"/>
                      <a:pt x="171" y="641"/>
                    </a:cubicBezTo>
                    <a:lnTo>
                      <a:pt x="461" y="121"/>
                    </a:lnTo>
                    <a:cubicBezTo>
                      <a:pt x="481" y="81"/>
                      <a:pt x="471" y="30"/>
                      <a:pt x="431" y="10"/>
                    </a:cubicBezTo>
                    <a:cubicBezTo>
                      <a:pt x="418" y="4"/>
                      <a:pt x="403" y="0"/>
                      <a:pt x="3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9" name="Google Shape;10179;p69"/>
              <p:cNvSpPr/>
              <p:nvPr/>
            </p:nvSpPr>
            <p:spPr>
              <a:xfrm>
                <a:off x="5036325" y="1458175"/>
                <a:ext cx="133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532" h="766" extrusionOk="0">
                    <a:moveTo>
                      <a:pt x="429" y="0"/>
                    </a:moveTo>
                    <a:cubicBezTo>
                      <a:pt x="401" y="0"/>
                      <a:pt x="375" y="18"/>
                      <a:pt x="361" y="45"/>
                    </a:cubicBezTo>
                    <a:lnTo>
                      <a:pt x="21" y="636"/>
                    </a:lnTo>
                    <a:cubicBezTo>
                      <a:pt x="1" y="676"/>
                      <a:pt x="21" y="726"/>
                      <a:pt x="61" y="756"/>
                    </a:cubicBezTo>
                    <a:cubicBezTo>
                      <a:pt x="71" y="756"/>
                      <a:pt x="81" y="766"/>
                      <a:pt x="101" y="766"/>
                    </a:cubicBezTo>
                    <a:cubicBezTo>
                      <a:pt x="131" y="766"/>
                      <a:pt x="161" y="746"/>
                      <a:pt x="171" y="716"/>
                    </a:cubicBezTo>
                    <a:lnTo>
                      <a:pt x="501" y="125"/>
                    </a:lnTo>
                    <a:cubicBezTo>
                      <a:pt x="531" y="85"/>
                      <a:pt x="511" y="35"/>
                      <a:pt x="471" y="15"/>
                    </a:cubicBezTo>
                    <a:cubicBezTo>
                      <a:pt x="458" y="5"/>
                      <a:pt x="444" y="0"/>
                      <a:pt x="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0" name="Google Shape;10180;p69"/>
              <p:cNvSpPr/>
              <p:nvPr/>
            </p:nvSpPr>
            <p:spPr>
              <a:xfrm>
                <a:off x="5005025" y="1459775"/>
                <a:ext cx="1355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542" h="803" extrusionOk="0">
                    <a:moveTo>
                      <a:pt x="450" y="1"/>
                    </a:moveTo>
                    <a:cubicBezTo>
                      <a:pt x="422" y="1"/>
                      <a:pt x="395" y="14"/>
                      <a:pt x="381" y="41"/>
                    </a:cubicBezTo>
                    <a:lnTo>
                      <a:pt x="21" y="672"/>
                    </a:lnTo>
                    <a:cubicBezTo>
                      <a:pt x="1" y="712"/>
                      <a:pt x="11" y="772"/>
                      <a:pt x="51" y="792"/>
                    </a:cubicBezTo>
                    <a:cubicBezTo>
                      <a:pt x="71" y="792"/>
                      <a:pt x="81" y="802"/>
                      <a:pt x="91" y="802"/>
                    </a:cubicBezTo>
                    <a:cubicBezTo>
                      <a:pt x="121" y="802"/>
                      <a:pt x="151" y="782"/>
                      <a:pt x="171" y="762"/>
                    </a:cubicBezTo>
                    <a:lnTo>
                      <a:pt x="522" y="121"/>
                    </a:lnTo>
                    <a:cubicBezTo>
                      <a:pt x="542" y="81"/>
                      <a:pt x="532" y="31"/>
                      <a:pt x="492" y="11"/>
                    </a:cubicBezTo>
                    <a:cubicBezTo>
                      <a:pt x="478" y="4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1" name="Google Shape;10181;p69"/>
              <p:cNvSpPr/>
              <p:nvPr/>
            </p:nvSpPr>
            <p:spPr>
              <a:xfrm>
                <a:off x="4973000" y="1461275"/>
                <a:ext cx="12025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682" extrusionOk="0">
                    <a:moveTo>
                      <a:pt x="388" y="1"/>
                    </a:moveTo>
                    <a:cubicBezTo>
                      <a:pt x="360" y="1"/>
                      <a:pt x="331" y="14"/>
                      <a:pt x="311" y="41"/>
                    </a:cubicBezTo>
                    <a:lnTo>
                      <a:pt x="30" y="552"/>
                    </a:lnTo>
                    <a:cubicBezTo>
                      <a:pt x="0" y="602"/>
                      <a:pt x="20" y="652"/>
                      <a:pt x="60" y="672"/>
                    </a:cubicBezTo>
                    <a:cubicBezTo>
                      <a:pt x="70" y="682"/>
                      <a:pt x="90" y="682"/>
                      <a:pt x="100" y="682"/>
                    </a:cubicBezTo>
                    <a:cubicBezTo>
                      <a:pt x="130" y="682"/>
                      <a:pt x="160" y="662"/>
                      <a:pt x="170" y="642"/>
                    </a:cubicBezTo>
                    <a:lnTo>
                      <a:pt x="461" y="121"/>
                    </a:lnTo>
                    <a:cubicBezTo>
                      <a:pt x="481" y="81"/>
                      <a:pt x="471" y="31"/>
                      <a:pt x="431" y="11"/>
                    </a:cubicBezTo>
                    <a:cubicBezTo>
                      <a:pt x="417" y="4"/>
                      <a:pt x="403" y="1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2" name="Google Shape;10182;p69"/>
              <p:cNvSpPr/>
              <p:nvPr/>
            </p:nvSpPr>
            <p:spPr>
              <a:xfrm>
                <a:off x="4941700" y="1458025"/>
                <a:ext cx="1180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52" extrusionOk="0">
                    <a:moveTo>
                      <a:pt x="369" y="1"/>
                    </a:moveTo>
                    <a:cubicBezTo>
                      <a:pt x="341" y="1"/>
                      <a:pt x="314" y="14"/>
                      <a:pt x="301" y="41"/>
                    </a:cubicBezTo>
                    <a:lnTo>
                      <a:pt x="30" y="532"/>
                    </a:lnTo>
                    <a:cubicBezTo>
                      <a:pt x="0" y="572"/>
                      <a:pt x="20" y="622"/>
                      <a:pt x="60" y="642"/>
                    </a:cubicBezTo>
                    <a:cubicBezTo>
                      <a:pt x="70" y="652"/>
                      <a:pt x="91" y="652"/>
                      <a:pt x="101" y="652"/>
                    </a:cubicBezTo>
                    <a:cubicBezTo>
                      <a:pt x="131" y="652"/>
                      <a:pt x="161" y="642"/>
                      <a:pt x="171" y="612"/>
                    </a:cubicBezTo>
                    <a:lnTo>
                      <a:pt x="451" y="121"/>
                    </a:lnTo>
                    <a:cubicBezTo>
                      <a:pt x="471" y="81"/>
                      <a:pt x="451" y="31"/>
                      <a:pt x="411" y="11"/>
                    </a:cubicBezTo>
                    <a:cubicBezTo>
                      <a:pt x="398" y="4"/>
                      <a:pt x="383" y="1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3" name="Google Shape;10183;p69"/>
              <p:cNvSpPr/>
              <p:nvPr/>
            </p:nvSpPr>
            <p:spPr>
              <a:xfrm>
                <a:off x="4958725" y="977025"/>
                <a:ext cx="260125" cy="442725"/>
              </a:xfrm>
              <a:custGeom>
                <a:avLst/>
                <a:gdLst/>
                <a:ahLst/>
                <a:cxnLst/>
                <a:rect l="l" t="t" r="r" b="b"/>
                <a:pathLst>
                  <a:path w="10405" h="17709" extrusionOk="0">
                    <a:moveTo>
                      <a:pt x="361" y="705"/>
                    </a:moveTo>
                    <a:lnTo>
                      <a:pt x="9834" y="16978"/>
                    </a:lnTo>
                    <a:lnTo>
                      <a:pt x="8813" y="15846"/>
                    </a:lnTo>
                    <a:cubicBezTo>
                      <a:pt x="8612" y="15626"/>
                      <a:pt x="8392" y="15435"/>
                      <a:pt x="8172" y="15275"/>
                    </a:cubicBezTo>
                    <a:cubicBezTo>
                      <a:pt x="8022" y="15155"/>
                      <a:pt x="7891" y="15085"/>
                      <a:pt x="7781" y="15045"/>
                    </a:cubicBezTo>
                    <a:cubicBezTo>
                      <a:pt x="7531" y="14955"/>
                      <a:pt x="7160" y="14755"/>
                      <a:pt x="6810" y="14324"/>
                    </a:cubicBezTo>
                    <a:lnTo>
                      <a:pt x="7160" y="13953"/>
                    </a:lnTo>
                    <a:cubicBezTo>
                      <a:pt x="7190" y="13933"/>
                      <a:pt x="7190" y="13893"/>
                      <a:pt x="7180" y="13863"/>
                    </a:cubicBezTo>
                    <a:cubicBezTo>
                      <a:pt x="7170" y="13833"/>
                      <a:pt x="7140" y="13813"/>
                      <a:pt x="7100" y="13813"/>
                    </a:cubicBezTo>
                    <a:cubicBezTo>
                      <a:pt x="7050" y="13813"/>
                      <a:pt x="6870" y="13803"/>
                      <a:pt x="6620" y="13713"/>
                    </a:cubicBezTo>
                    <a:cubicBezTo>
                      <a:pt x="6359" y="13623"/>
                      <a:pt x="5989" y="13423"/>
                      <a:pt x="5648" y="12982"/>
                    </a:cubicBezTo>
                    <a:lnTo>
                      <a:pt x="6009" y="12622"/>
                    </a:lnTo>
                    <a:cubicBezTo>
                      <a:pt x="6029" y="12602"/>
                      <a:pt x="6029" y="12561"/>
                      <a:pt x="6019" y="12531"/>
                    </a:cubicBezTo>
                    <a:cubicBezTo>
                      <a:pt x="6009" y="12501"/>
                      <a:pt x="5979" y="12481"/>
                      <a:pt x="5939" y="12481"/>
                    </a:cubicBezTo>
                    <a:cubicBezTo>
                      <a:pt x="5889" y="12481"/>
                      <a:pt x="5708" y="12471"/>
                      <a:pt x="5458" y="12381"/>
                    </a:cubicBezTo>
                    <a:cubicBezTo>
                      <a:pt x="5208" y="12281"/>
                      <a:pt x="4837" y="12081"/>
                      <a:pt x="4487" y="11640"/>
                    </a:cubicBezTo>
                    <a:lnTo>
                      <a:pt x="4847" y="11280"/>
                    </a:lnTo>
                    <a:cubicBezTo>
                      <a:pt x="4877" y="11260"/>
                      <a:pt x="4877" y="11220"/>
                      <a:pt x="4867" y="11190"/>
                    </a:cubicBezTo>
                    <a:cubicBezTo>
                      <a:pt x="4857" y="11160"/>
                      <a:pt x="4827" y="11139"/>
                      <a:pt x="4787" y="11139"/>
                    </a:cubicBezTo>
                    <a:cubicBezTo>
                      <a:pt x="4787" y="11139"/>
                      <a:pt x="4737" y="11139"/>
                      <a:pt x="4657" y="11129"/>
                    </a:cubicBezTo>
                    <a:cubicBezTo>
                      <a:pt x="4537" y="11109"/>
                      <a:pt x="4427" y="11079"/>
                      <a:pt x="4306" y="11029"/>
                    </a:cubicBezTo>
                    <a:cubicBezTo>
                      <a:pt x="4246" y="10999"/>
                      <a:pt x="4156" y="10969"/>
                      <a:pt x="4086" y="10919"/>
                    </a:cubicBezTo>
                    <a:cubicBezTo>
                      <a:pt x="3996" y="10869"/>
                      <a:pt x="3916" y="10799"/>
                      <a:pt x="3836" y="10739"/>
                    </a:cubicBezTo>
                    <a:cubicBezTo>
                      <a:pt x="3746" y="10659"/>
                      <a:pt x="3655" y="10569"/>
                      <a:pt x="3585" y="10479"/>
                    </a:cubicBezTo>
                    <a:cubicBezTo>
                      <a:pt x="3525" y="10398"/>
                      <a:pt x="3455" y="10298"/>
                      <a:pt x="3385" y="10188"/>
                    </a:cubicBezTo>
                    <a:lnTo>
                      <a:pt x="3816" y="9918"/>
                    </a:lnTo>
                    <a:cubicBezTo>
                      <a:pt x="3846" y="9898"/>
                      <a:pt x="3856" y="9868"/>
                      <a:pt x="3846" y="9838"/>
                    </a:cubicBezTo>
                    <a:cubicBezTo>
                      <a:pt x="3846" y="9798"/>
                      <a:pt x="3816" y="9778"/>
                      <a:pt x="3776" y="9768"/>
                    </a:cubicBezTo>
                    <a:cubicBezTo>
                      <a:pt x="3776" y="9768"/>
                      <a:pt x="3736" y="9758"/>
                      <a:pt x="3655" y="9738"/>
                    </a:cubicBezTo>
                    <a:cubicBezTo>
                      <a:pt x="3615" y="9718"/>
                      <a:pt x="3555" y="9697"/>
                      <a:pt x="3505" y="9667"/>
                    </a:cubicBezTo>
                    <a:cubicBezTo>
                      <a:pt x="3445" y="9647"/>
                      <a:pt x="3385" y="9617"/>
                      <a:pt x="3315" y="9567"/>
                    </a:cubicBezTo>
                    <a:cubicBezTo>
                      <a:pt x="3165" y="9467"/>
                      <a:pt x="3025" y="9337"/>
                      <a:pt x="2884" y="9177"/>
                    </a:cubicBezTo>
                    <a:cubicBezTo>
                      <a:pt x="2744" y="8996"/>
                      <a:pt x="2624" y="8796"/>
                      <a:pt x="2544" y="8576"/>
                    </a:cubicBezTo>
                    <a:lnTo>
                      <a:pt x="3005" y="8406"/>
                    </a:lnTo>
                    <a:cubicBezTo>
                      <a:pt x="3045" y="8386"/>
                      <a:pt x="3065" y="8356"/>
                      <a:pt x="3065" y="8326"/>
                    </a:cubicBezTo>
                    <a:cubicBezTo>
                      <a:pt x="3065" y="8286"/>
                      <a:pt x="3045" y="8255"/>
                      <a:pt x="3005" y="8245"/>
                    </a:cubicBezTo>
                    <a:cubicBezTo>
                      <a:pt x="3005" y="8245"/>
                      <a:pt x="2954" y="8225"/>
                      <a:pt x="2884" y="8185"/>
                    </a:cubicBezTo>
                    <a:cubicBezTo>
                      <a:pt x="2814" y="8145"/>
                      <a:pt x="2704" y="8085"/>
                      <a:pt x="2564" y="7965"/>
                    </a:cubicBezTo>
                    <a:cubicBezTo>
                      <a:pt x="2384" y="7805"/>
                      <a:pt x="2073" y="7454"/>
                      <a:pt x="1913" y="6884"/>
                    </a:cubicBezTo>
                    <a:lnTo>
                      <a:pt x="2404" y="6783"/>
                    </a:lnTo>
                    <a:cubicBezTo>
                      <a:pt x="2444" y="6773"/>
                      <a:pt x="2464" y="6743"/>
                      <a:pt x="2474" y="6713"/>
                    </a:cubicBezTo>
                    <a:cubicBezTo>
                      <a:pt x="2474" y="6673"/>
                      <a:pt x="2454" y="6643"/>
                      <a:pt x="2424" y="6623"/>
                    </a:cubicBezTo>
                    <a:cubicBezTo>
                      <a:pt x="2424" y="6623"/>
                      <a:pt x="2374" y="6603"/>
                      <a:pt x="2304" y="6553"/>
                    </a:cubicBezTo>
                    <a:cubicBezTo>
                      <a:pt x="2233" y="6503"/>
                      <a:pt x="2123" y="6413"/>
                      <a:pt x="2003" y="6293"/>
                    </a:cubicBezTo>
                    <a:cubicBezTo>
                      <a:pt x="1813" y="6072"/>
                      <a:pt x="1553" y="5712"/>
                      <a:pt x="1432" y="5181"/>
                    </a:cubicBezTo>
                    <a:lnTo>
                      <a:pt x="1933" y="5111"/>
                    </a:lnTo>
                    <a:cubicBezTo>
                      <a:pt x="1973" y="5101"/>
                      <a:pt x="2003" y="5081"/>
                      <a:pt x="2003" y="5041"/>
                    </a:cubicBezTo>
                    <a:cubicBezTo>
                      <a:pt x="2013" y="5011"/>
                      <a:pt x="1993" y="4971"/>
                      <a:pt x="1963" y="4951"/>
                    </a:cubicBezTo>
                    <a:cubicBezTo>
                      <a:pt x="1943" y="4941"/>
                      <a:pt x="1763" y="4831"/>
                      <a:pt x="1563" y="4590"/>
                    </a:cubicBezTo>
                    <a:cubicBezTo>
                      <a:pt x="1372" y="4370"/>
                      <a:pt x="1132" y="4010"/>
                      <a:pt x="1012" y="3479"/>
                    </a:cubicBezTo>
                    <a:lnTo>
                      <a:pt x="1512" y="3409"/>
                    </a:lnTo>
                    <a:cubicBezTo>
                      <a:pt x="1542" y="3399"/>
                      <a:pt x="1573" y="3379"/>
                      <a:pt x="1583" y="3339"/>
                    </a:cubicBezTo>
                    <a:cubicBezTo>
                      <a:pt x="1583" y="3309"/>
                      <a:pt x="1573" y="3268"/>
                      <a:pt x="1542" y="3248"/>
                    </a:cubicBezTo>
                    <a:cubicBezTo>
                      <a:pt x="1522" y="3238"/>
                      <a:pt x="1332" y="3128"/>
                      <a:pt x="1122" y="2888"/>
                    </a:cubicBezTo>
                    <a:cubicBezTo>
                      <a:pt x="992" y="2748"/>
                      <a:pt x="641" y="1666"/>
                      <a:pt x="361" y="705"/>
                    </a:cubicBezTo>
                    <a:close/>
                    <a:moveTo>
                      <a:pt x="90" y="0"/>
                    </a:moveTo>
                    <a:cubicBezTo>
                      <a:pt x="80" y="0"/>
                      <a:pt x="70" y="2"/>
                      <a:pt x="60" y="4"/>
                    </a:cubicBezTo>
                    <a:cubicBezTo>
                      <a:pt x="30" y="24"/>
                      <a:pt x="0" y="64"/>
                      <a:pt x="20" y="104"/>
                    </a:cubicBezTo>
                    <a:cubicBezTo>
                      <a:pt x="90" y="374"/>
                      <a:pt x="761" y="2738"/>
                      <a:pt x="1002" y="2998"/>
                    </a:cubicBezTo>
                    <a:cubicBezTo>
                      <a:pt x="1102" y="3118"/>
                      <a:pt x="1202" y="3208"/>
                      <a:pt x="1282" y="3268"/>
                    </a:cubicBezTo>
                    <a:lnTo>
                      <a:pt x="902" y="3329"/>
                    </a:lnTo>
                    <a:cubicBezTo>
                      <a:pt x="882" y="3329"/>
                      <a:pt x="862" y="3339"/>
                      <a:pt x="842" y="3359"/>
                    </a:cubicBezTo>
                    <a:cubicBezTo>
                      <a:pt x="831" y="3379"/>
                      <a:pt x="821" y="3399"/>
                      <a:pt x="831" y="3429"/>
                    </a:cubicBezTo>
                    <a:cubicBezTo>
                      <a:pt x="942" y="4040"/>
                      <a:pt x="1222" y="4460"/>
                      <a:pt x="1432" y="4700"/>
                    </a:cubicBezTo>
                    <a:cubicBezTo>
                      <a:pt x="1532" y="4821"/>
                      <a:pt x="1633" y="4911"/>
                      <a:pt x="1703" y="4971"/>
                    </a:cubicBezTo>
                    <a:lnTo>
                      <a:pt x="1322" y="5021"/>
                    </a:lnTo>
                    <a:cubicBezTo>
                      <a:pt x="1302" y="5031"/>
                      <a:pt x="1282" y="5041"/>
                      <a:pt x="1272" y="5061"/>
                    </a:cubicBezTo>
                    <a:cubicBezTo>
                      <a:pt x="1252" y="5081"/>
                      <a:pt x="1252" y="5101"/>
                      <a:pt x="1252" y="5121"/>
                    </a:cubicBezTo>
                    <a:cubicBezTo>
                      <a:pt x="1372" y="5752"/>
                      <a:pt x="1663" y="6163"/>
                      <a:pt x="1883" y="6403"/>
                    </a:cubicBezTo>
                    <a:cubicBezTo>
                      <a:pt x="1993" y="6523"/>
                      <a:pt x="2093" y="6603"/>
                      <a:pt x="2173" y="6663"/>
                    </a:cubicBezTo>
                    <a:lnTo>
                      <a:pt x="1793" y="6743"/>
                    </a:lnTo>
                    <a:cubicBezTo>
                      <a:pt x="1773" y="6743"/>
                      <a:pt x="1753" y="6763"/>
                      <a:pt x="1743" y="6773"/>
                    </a:cubicBezTo>
                    <a:cubicBezTo>
                      <a:pt x="1733" y="6793"/>
                      <a:pt x="1723" y="6823"/>
                      <a:pt x="1733" y="6843"/>
                    </a:cubicBezTo>
                    <a:cubicBezTo>
                      <a:pt x="1893" y="7504"/>
                      <a:pt x="2253" y="7905"/>
                      <a:pt x="2454" y="8085"/>
                    </a:cubicBezTo>
                    <a:cubicBezTo>
                      <a:pt x="2584" y="8195"/>
                      <a:pt x="2694" y="8265"/>
                      <a:pt x="2764" y="8316"/>
                    </a:cubicBezTo>
                    <a:lnTo>
                      <a:pt x="2404" y="8446"/>
                    </a:lnTo>
                    <a:cubicBezTo>
                      <a:pt x="2364" y="8466"/>
                      <a:pt x="2344" y="8506"/>
                      <a:pt x="2354" y="8556"/>
                    </a:cubicBezTo>
                    <a:cubicBezTo>
                      <a:pt x="2454" y="8816"/>
                      <a:pt x="2584" y="9067"/>
                      <a:pt x="2764" y="9287"/>
                    </a:cubicBezTo>
                    <a:cubicBezTo>
                      <a:pt x="2904" y="9457"/>
                      <a:pt x="3065" y="9597"/>
                      <a:pt x="3225" y="9707"/>
                    </a:cubicBezTo>
                    <a:cubicBezTo>
                      <a:pt x="3305" y="9758"/>
                      <a:pt x="3375" y="9798"/>
                      <a:pt x="3435" y="9828"/>
                    </a:cubicBezTo>
                    <a:cubicBezTo>
                      <a:pt x="3485" y="9848"/>
                      <a:pt x="3525" y="9868"/>
                      <a:pt x="3565" y="9878"/>
                    </a:cubicBezTo>
                    <a:lnTo>
                      <a:pt x="3235" y="10088"/>
                    </a:lnTo>
                    <a:cubicBezTo>
                      <a:pt x="3195" y="10118"/>
                      <a:pt x="3185" y="10158"/>
                      <a:pt x="3205" y="10198"/>
                    </a:cubicBezTo>
                    <a:cubicBezTo>
                      <a:pt x="3285" y="10348"/>
                      <a:pt x="3375" y="10479"/>
                      <a:pt x="3455" y="10579"/>
                    </a:cubicBezTo>
                    <a:cubicBezTo>
                      <a:pt x="3535" y="10679"/>
                      <a:pt x="3625" y="10769"/>
                      <a:pt x="3726" y="10859"/>
                    </a:cubicBezTo>
                    <a:cubicBezTo>
                      <a:pt x="3806" y="10939"/>
                      <a:pt x="3896" y="10999"/>
                      <a:pt x="3996" y="11059"/>
                    </a:cubicBezTo>
                    <a:cubicBezTo>
                      <a:pt x="4076" y="11109"/>
                      <a:pt x="4166" y="11150"/>
                      <a:pt x="4246" y="11190"/>
                    </a:cubicBezTo>
                    <a:cubicBezTo>
                      <a:pt x="4366" y="11240"/>
                      <a:pt x="4487" y="11270"/>
                      <a:pt x="4607" y="11290"/>
                    </a:cubicBezTo>
                    <a:lnTo>
                      <a:pt x="4316" y="11580"/>
                    </a:lnTo>
                    <a:cubicBezTo>
                      <a:pt x="4286" y="11600"/>
                      <a:pt x="4286" y="11650"/>
                      <a:pt x="4306" y="11680"/>
                    </a:cubicBezTo>
                    <a:cubicBezTo>
                      <a:pt x="4687" y="12191"/>
                      <a:pt x="5117" y="12431"/>
                      <a:pt x="5398" y="12531"/>
                    </a:cubicBezTo>
                    <a:cubicBezTo>
                      <a:pt x="5538" y="12592"/>
                      <a:pt x="5668" y="12612"/>
                      <a:pt x="5758" y="12632"/>
                    </a:cubicBezTo>
                    <a:lnTo>
                      <a:pt x="5478" y="12922"/>
                    </a:lnTo>
                    <a:cubicBezTo>
                      <a:pt x="5448" y="12952"/>
                      <a:pt x="5438" y="12992"/>
                      <a:pt x="5468" y="13032"/>
                    </a:cubicBezTo>
                    <a:cubicBezTo>
                      <a:pt x="5849" y="13533"/>
                      <a:pt x="6279" y="13773"/>
                      <a:pt x="6560" y="13873"/>
                    </a:cubicBezTo>
                    <a:cubicBezTo>
                      <a:pt x="6700" y="13923"/>
                      <a:pt x="6830" y="13953"/>
                      <a:pt x="6920" y="13963"/>
                    </a:cubicBezTo>
                    <a:lnTo>
                      <a:pt x="6640" y="14254"/>
                    </a:lnTo>
                    <a:cubicBezTo>
                      <a:pt x="6610" y="14284"/>
                      <a:pt x="6610" y="14334"/>
                      <a:pt x="6630" y="14364"/>
                    </a:cubicBezTo>
                    <a:cubicBezTo>
                      <a:pt x="7020" y="14875"/>
                      <a:pt x="7441" y="15105"/>
                      <a:pt x="7731" y="15205"/>
                    </a:cubicBezTo>
                    <a:cubicBezTo>
                      <a:pt x="7811" y="15235"/>
                      <a:pt x="7931" y="15305"/>
                      <a:pt x="8072" y="15405"/>
                    </a:cubicBezTo>
                    <a:cubicBezTo>
                      <a:pt x="8292" y="15556"/>
                      <a:pt x="8492" y="15746"/>
                      <a:pt x="8682" y="15956"/>
                    </a:cubicBezTo>
                    <a:lnTo>
                      <a:pt x="10245" y="17679"/>
                    </a:lnTo>
                    <a:cubicBezTo>
                      <a:pt x="10265" y="17699"/>
                      <a:pt x="10285" y="17709"/>
                      <a:pt x="10305" y="17709"/>
                    </a:cubicBezTo>
                    <a:cubicBezTo>
                      <a:pt x="10325" y="17709"/>
                      <a:pt x="10345" y="17699"/>
                      <a:pt x="10355" y="17689"/>
                    </a:cubicBezTo>
                    <a:cubicBezTo>
                      <a:pt x="10395" y="17669"/>
                      <a:pt x="10405" y="17619"/>
                      <a:pt x="10375" y="17578"/>
                    </a:cubicBezTo>
                    <a:lnTo>
                      <a:pt x="171" y="44"/>
                    </a:lnTo>
                    <a:cubicBezTo>
                      <a:pt x="155" y="13"/>
                      <a:pt x="122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184" name="Google Shape;10184;p69"/>
            <p:cNvSpPr/>
            <p:nvPr/>
          </p:nvSpPr>
          <p:spPr>
            <a:xfrm>
              <a:off x="4536325" y="2828950"/>
              <a:ext cx="71400" cy="1352700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85" name="Google Shape;10185;p69"/>
          <p:cNvSpPr/>
          <p:nvPr/>
        </p:nvSpPr>
        <p:spPr>
          <a:xfrm>
            <a:off x="3694203" y="2010704"/>
            <a:ext cx="137100" cy="1371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000" b="1"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0186" name="Google Shape;10186;p69"/>
          <p:cNvSpPr/>
          <p:nvPr/>
        </p:nvSpPr>
        <p:spPr>
          <a:xfrm>
            <a:off x="4572003" y="3597254"/>
            <a:ext cx="137100" cy="1371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000" b="1">
              <a:latin typeface="Poppins"/>
              <a:ea typeface="Poppins"/>
              <a:cs typeface="Poppins"/>
              <a:sym typeface="Poppins"/>
            </a:endParaRPr>
          </a:p>
        </p:txBody>
      </p:sp>
      <p:cxnSp>
        <p:nvCxnSpPr>
          <p:cNvPr id="10187" name="Google Shape;10187;p69"/>
          <p:cNvCxnSpPr>
            <a:cxnSpLocks/>
            <a:stCxn id="10027" idx="3"/>
            <a:endCxn id="10185" idx="1"/>
          </p:cNvCxnSpPr>
          <p:nvPr/>
        </p:nvCxnSpPr>
        <p:spPr>
          <a:xfrm flipV="1">
            <a:off x="3460784" y="2079254"/>
            <a:ext cx="233419" cy="269979"/>
          </a:xfrm>
          <a:prstGeom prst="bentConnector3">
            <a:avLst>
              <a:gd name="adj1" fmla="val 50000"/>
            </a:avLst>
          </a:prstGeom>
          <a:noFill/>
          <a:ln w="19050" cap="flat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10188" name="Google Shape;10188;p69"/>
          <p:cNvCxnSpPr>
            <a:endCxn id="10186" idx="3"/>
          </p:cNvCxnSpPr>
          <p:nvPr/>
        </p:nvCxnSpPr>
        <p:spPr>
          <a:xfrm flipH="1">
            <a:off x="4709103" y="2349104"/>
            <a:ext cx="1527000" cy="1316700"/>
          </a:xfrm>
          <a:prstGeom prst="bentConnector3">
            <a:avLst>
              <a:gd name="adj1" fmla="val 16971"/>
            </a:avLst>
          </a:prstGeom>
          <a:noFill/>
          <a:ln w="19050" cap="flat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6" name="Google Shape;10187;p69">
            <a:extLst>
              <a:ext uri="{FF2B5EF4-FFF2-40B4-BE49-F238E27FC236}">
                <a16:creationId xmlns:a16="http://schemas.microsoft.com/office/drawing/2014/main" id="{5181C7F1-CA70-7BD4-068F-BC7A4C91A04D}"/>
              </a:ext>
            </a:extLst>
          </p:cNvPr>
          <p:cNvCxnSpPr>
            <a:cxnSpLocks/>
          </p:cNvCxnSpPr>
          <p:nvPr/>
        </p:nvCxnSpPr>
        <p:spPr>
          <a:xfrm rot="5400000" flipH="1" flipV="1">
            <a:off x="2625230" y="3476295"/>
            <a:ext cx="1234456" cy="955441"/>
          </a:xfrm>
          <a:prstGeom prst="bentConnector3">
            <a:avLst>
              <a:gd name="adj1" fmla="val 50000"/>
            </a:avLst>
          </a:prstGeom>
          <a:noFill/>
          <a:ln w="19050" cap="flat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3DBFA64C-C7F9-4BCA-885B-6057DC0C1B5C}"/>
              </a:ext>
            </a:extLst>
          </p:cNvPr>
          <p:cNvSpPr txBox="1"/>
          <p:nvPr/>
        </p:nvSpPr>
        <p:spPr>
          <a:xfrm>
            <a:off x="575042" y="3648472"/>
            <a:ext cx="2322998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CA" sz="18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Synthetic cannabinoids</a:t>
            </a:r>
          </a:p>
        </p:txBody>
      </p:sp>
      <p:sp>
        <p:nvSpPr>
          <p:cNvPr id="10" name="Google Shape;10028;p69">
            <a:extLst>
              <a:ext uri="{FF2B5EF4-FFF2-40B4-BE49-F238E27FC236}">
                <a16:creationId xmlns:a16="http://schemas.microsoft.com/office/drawing/2014/main" id="{DAC368F8-7842-BC6D-656F-AABB54D8FE4A}"/>
              </a:ext>
            </a:extLst>
          </p:cNvPr>
          <p:cNvSpPr txBox="1"/>
          <p:nvPr/>
        </p:nvSpPr>
        <p:spPr>
          <a:xfrm>
            <a:off x="631330" y="4204734"/>
            <a:ext cx="2194500" cy="118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CA" dirty="0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Synthetic molecules that mimic the effects of cannabis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97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07" name="Google Shape;9107;p67"/>
          <p:cNvSpPr txBox="1">
            <a:spLocks noGrp="1"/>
          </p:cNvSpPr>
          <p:nvPr>
            <p:ph type="title"/>
          </p:nvPr>
        </p:nvSpPr>
        <p:spPr>
          <a:xfrm>
            <a:off x="1372218" y="359496"/>
            <a:ext cx="6047287" cy="661751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CA" dirty="0"/>
              <a:t>Synthetic cannabinoids</a:t>
            </a:r>
            <a:endParaRPr lang="en-CA" dirty="0">
              <a:solidFill>
                <a:schemeClr val="accent1"/>
              </a:solidFill>
            </a:endParaRPr>
          </a:p>
        </p:txBody>
      </p:sp>
      <p:grpSp>
        <p:nvGrpSpPr>
          <p:cNvPr id="9108" name="Google Shape;9108;p67"/>
          <p:cNvGrpSpPr/>
          <p:nvPr/>
        </p:nvGrpSpPr>
        <p:grpSpPr>
          <a:xfrm>
            <a:off x="-694019" y="-735253"/>
            <a:ext cx="10532037" cy="2311583"/>
            <a:chOff x="-735705" y="-735253"/>
            <a:chExt cx="10532037" cy="2311583"/>
          </a:xfrm>
        </p:grpSpPr>
        <p:grpSp>
          <p:nvGrpSpPr>
            <p:cNvPr id="9109" name="Google Shape;9109;p67"/>
            <p:cNvGrpSpPr/>
            <p:nvPr/>
          </p:nvGrpSpPr>
          <p:grpSpPr>
            <a:xfrm rot="-5276281">
              <a:off x="7547582" y="-671462"/>
              <a:ext cx="2234514" cy="2184000"/>
              <a:chOff x="4817775" y="976050"/>
              <a:chExt cx="626650" cy="612450"/>
            </a:xfrm>
          </p:grpSpPr>
          <p:sp>
            <p:nvSpPr>
              <p:cNvPr id="9110" name="Google Shape;9110;p67"/>
              <p:cNvSpPr/>
              <p:nvPr/>
            </p:nvSpPr>
            <p:spPr>
              <a:xfrm>
                <a:off x="5216325" y="978100"/>
                <a:ext cx="6662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65" h="17586" extrusionOk="0">
                    <a:moveTo>
                      <a:pt x="1202" y="1"/>
                    </a:moveTo>
                    <a:lnTo>
                      <a:pt x="1" y="17586"/>
                    </a:lnTo>
                    <a:lnTo>
                      <a:pt x="501" y="15042"/>
                    </a:lnTo>
                    <a:cubicBezTo>
                      <a:pt x="622" y="14391"/>
                      <a:pt x="912" y="13780"/>
                      <a:pt x="1343" y="13270"/>
                    </a:cubicBezTo>
                    <a:cubicBezTo>
                      <a:pt x="1373" y="13229"/>
                      <a:pt x="1403" y="13189"/>
                      <a:pt x="1423" y="13169"/>
                    </a:cubicBezTo>
                    <a:cubicBezTo>
                      <a:pt x="1613" y="12969"/>
                      <a:pt x="1833" y="12639"/>
                      <a:pt x="1933" y="12128"/>
                    </a:cubicBezTo>
                    <a:lnTo>
                      <a:pt x="1453" y="11958"/>
                    </a:lnTo>
                    <a:cubicBezTo>
                      <a:pt x="1463" y="11958"/>
                      <a:pt x="1623" y="11878"/>
                      <a:pt x="1813" y="11677"/>
                    </a:cubicBezTo>
                    <a:cubicBezTo>
                      <a:pt x="2004" y="11477"/>
                      <a:pt x="2224" y="11147"/>
                      <a:pt x="2314" y="10636"/>
                    </a:cubicBezTo>
                    <a:lnTo>
                      <a:pt x="1833" y="10476"/>
                    </a:lnTo>
                    <a:cubicBezTo>
                      <a:pt x="1833" y="10476"/>
                      <a:pt x="1883" y="10456"/>
                      <a:pt x="1943" y="10406"/>
                    </a:cubicBezTo>
                    <a:cubicBezTo>
                      <a:pt x="2004" y="10365"/>
                      <a:pt x="2094" y="10295"/>
                      <a:pt x="2194" y="10195"/>
                    </a:cubicBezTo>
                    <a:cubicBezTo>
                      <a:pt x="2234" y="10135"/>
                      <a:pt x="2284" y="10075"/>
                      <a:pt x="2334" y="10005"/>
                    </a:cubicBezTo>
                    <a:cubicBezTo>
                      <a:pt x="2374" y="9935"/>
                      <a:pt x="2424" y="9845"/>
                      <a:pt x="2464" y="9755"/>
                    </a:cubicBezTo>
                    <a:cubicBezTo>
                      <a:pt x="2494" y="9664"/>
                      <a:pt x="2534" y="9554"/>
                      <a:pt x="2554" y="9444"/>
                    </a:cubicBezTo>
                    <a:cubicBezTo>
                      <a:pt x="2574" y="9324"/>
                      <a:pt x="2594" y="9204"/>
                      <a:pt x="2604" y="9064"/>
                    </a:cubicBezTo>
                    <a:lnTo>
                      <a:pt x="2104" y="9014"/>
                    </a:lnTo>
                    <a:cubicBezTo>
                      <a:pt x="2104" y="9014"/>
                      <a:pt x="2144" y="8984"/>
                      <a:pt x="2194" y="8933"/>
                    </a:cubicBezTo>
                    <a:cubicBezTo>
                      <a:pt x="2224" y="8903"/>
                      <a:pt x="2264" y="8863"/>
                      <a:pt x="2294" y="8813"/>
                    </a:cubicBezTo>
                    <a:cubicBezTo>
                      <a:pt x="2334" y="8773"/>
                      <a:pt x="2364" y="8723"/>
                      <a:pt x="2404" y="8653"/>
                    </a:cubicBezTo>
                    <a:cubicBezTo>
                      <a:pt x="2484" y="8533"/>
                      <a:pt x="2554" y="8363"/>
                      <a:pt x="2594" y="8162"/>
                    </a:cubicBezTo>
                    <a:cubicBezTo>
                      <a:pt x="2644" y="7972"/>
                      <a:pt x="2664" y="7732"/>
                      <a:pt x="2634" y="7471"/>
                    </a:cubicBezTo>
                    <a:lnTo>
                      <a:pt x="2634" y="7471"/>
                    </a:lnTo>
                    <a:lnTo>
                      <a:pt x="2134" y="7521"/>
                    </a:lnTo>
                    <a:cubicBezTo>
                      <a:pt x="2134" y="7521"/>
                      <a:pt x="2164" y="7491"/>
                      <a:pt x="2214" y="7421"/>
                    </a:cubicBezTo>
                    <a:cubicBezTo>
                      <a:pt x="2264" y="7351"/>
                      <a:pt x="2324" y="7241"/>
                      <a:pt x="2374" y="7111"/>
                    </a:cubicBezTo>
                    <a:cubicBezTo>
                      <a:pt x="2494" y="6831"/>
                      <a:pt x="2574" y="6410"/>
                      <a:pt x="2454" y="5909"/>
                    </a:cubicBezTo>
                    <a:lnTo>
                      <a:pt x="2454" y="5909"/>
                    </a:lnTo>
                    <a:lnTo>
                      <a:pt x="1964" y="6029"/>
                    </a:lnTo>
                    <a:cubicBezTo>
                      <a:pt x="1964" y="6029"/>
                      <a:pt x="1994" y="5989"/>
                      <a:pt x="2034" y="5919"/>
                    </a:cubicBezTo>
                    <a:cubicBezTo>
                      <a:pt x="2074" y="5839"/>
                      <a:pt x="2134" y="5729"/>
                      <a:pt x="2174" y="5579"/>
                    </a:cubicBezTo>
                    <a:cubicBezTo>
                      <a:pt x="2264" y="5298"/>
                      <a:pt x="2304" y="4878"/>
                      <a:pt x="2164" y="4387"/>
                    </a:cubicBezTo>
                    <a:lnTo>
                      <a:pt x="1683" y="4547"/>
                    </a:lnTo>
                    <a:cubicBezTo>
                      <a:pt x="1683" y="4547"/>
                      <a:pt x="1793" y="4377"/>
                      <a:pt x="1873" y="4087"/>
                    </a:cubicBezTo>
                    <a:cubicBezTo>
                      <a:pt x="1943" y="3796"/>
                      <a:pt x="1984" y="3386"/>
                      <a:pt x="1843" y="2895"/>
                    </a:cubicBezTo>
                    <a:lnTo>
                      <a:pt x="1363" y="3055"/>
                    </a:lnTo>
                    <a:cubicBezTo>
                      <a:pt x="1363" y="3055"/>
                      <a:pt x="1473" y="2885"/>
                      <a:pt x="1553" y="2595"/>
                    </a:cubicBezTo>
                    <a:cubicBezTo>
                      <a:pt x="1633" y="2304"/>
                      <a:pt x="1202" y="1"/>
                      <a:pt x="12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1" name="Google Shape;9111;p67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lnTo>
                      <a:pt x="1" y="11868"/>
                    </a:lnTo>
                    <a:lnTo>
                      <a:pt x="1533" y="10295"/>
                    </a:lnTo>
                    <a:cubicBezTo>
                      <a:pt x="1933" y="9895"/>
                      <a:pt x="2414" y="9594"/>
                      <a:pt x="2955" y="9434"/>
                    </a:cubicBezTo>
                    <a:cubicBezTo>
                      <a:pt x="2995" y="9424"/>
                      <a:pt x="3035" y="9414"/>
                      <a:pt x="3055" y="9404"/>
                    </a:cubicBezTo>
                    <a:cubicBezTo>
                      <a:pt x="3285" y="9354"/>
                      <a:pt x="3596" y="9224"/>
                      <a:pt x="3906" y="8913"/>
                    </a:cubicBezTo>
                    <a:lnTo>
                      <a:pt x="3636" y="8573"/>
                    </a:lnTo>
                    <a:lnTo>
                      <a:pt x="3636" y="8573"/>
                    </a:lnTo>
                    <a:cubicBezTo>
                      <a:pt x="3640" y="8573"/>
                      <a:pt x="3674" y="8577"/>
                      <a:pt x="3730" y="8577"/>
                    </a:cubicBezTo>
                    <a:cubicBezTo>
                      <a:pt x="3800" y="8577"/>
                      <a:pt x="3904" y="8571"/>
                      <a:pt x="4026" y="8543"/>
                    </a:cubicBezTo>
                    <a:cubicBezTo>
                      <a:pt x="4257" y="8483"/>
                      <a:pt x="4567" y="8353"/>
                      <a:pt x="4868" y="8032"/>
                    </a:cubicBezTo>
                    <a:lnTo>
                      <a:pt x="4597" y="7692"/>
                    </a:lnTo>
                    <a:lnTo>
                      <a:pt x="4597" y="7692"/>
                    </a:lnTo>
                    <a:cubicBezTo>
                      <a:pt x="4607" y="7692"/>
                      <a:pt x="4647" y="7702"/>
                      <a:pt x="4707" y="7702"/>
                    </a:cubicBezTo>
                    <a:cubicBezTo>
                      <a:pt x="4777" y="7702"/>
                      <a:pt x="4868" y="7692"/>
                      <a:pt x="4988" y="7662"/>
                    </a:cubicBezTo>
                    <a:cubicBezTo>
                      <a:pt x="5048" y="7642"/>
                      <a:pt x="5108" y="7622"/>
                      <a:pt x="5178" y="7592"/>
                    </a:cubicBezTo>
                    <a:cubicBezTo>
                      <a:pt x="5238" y="7562"/>
                      <a:pt x="5308" y="7521"/>
                      <a:pt x="5378" y="7481"/>
                    </a:cubicBezTo>
                    <a:cubicBezTo>
                      <a:pt x="5448" y="7431"/>
                      <a:pt x="5518" y="7371"/>
                      <a:pt x="5589" y="7301"/>
                    </a:cubicBezTo>
                    <a:cubicBezTo>
                      <a:pt x="5659" y="7231"/>
                      <a:pt x="5739" y="7151"/>
                      <a:pt x="5799" y="7061"/>
                    </a:cubicBezTo>
                    <a:lnTo>
                      <a:pt x="5468" y="6790"/>
                    </a:lnTo>
                    <a:cubicBezTo>
                      <a:pt x="5468" y="6790"/>
                      <a:pt x="5508" y="6790"/>
                      <a:pt x="5579" y="6770"/>
                    </a:cubicBezTo>
                    <a:cubicBezTo>
                      <a:pt x="5609" y="6770"/>
                      <a:pt x="5659" y="6760"/>
                      <a:pt x="5699" y="6740"/>
                    </a:cubicBezTo>
                    <a:cubicBezTo>
                      <a:pt x="5749" y="6730"/>
                      <a:pt x="5799" y="6710"/>
                      <a:pt x="5849" y="6680"/>
                    </a:cubicBezTo>
                    <a:cubicBezTo>
                      <a:pt x="5969" y="6620"/>
                      <a:pt x="6089" y="6540"/>
                      <a:pt x="6219" y="6420"/>
                    </a:cubicBezTo>
                    <a:cubicBezTo>
                      <a:pt x="6340" y="6300"/>
                      <a:pt x="6460" y="6150"/>
                      <a:pt x="6560" y="5939"/>
                    </a:cubicBezTo>
                    <a:lnTo>
                      <a:pt x="6179" y="5749"/>
                    </a:lnTo>
                    <a:cubicBezTo>
                      <a:pt x="6179" y="5749"/>
                      <a:pt x="6219" y="5739"/>
                      <a:pt x="6290" y="5709"/>
                    </a:cubicBezTo>
                    <a:cubicBezTo>
                      <a:pt x="6360" y="5689"/>
                      <a:pt x="6450" y="5639"/>
                      <a:pt x="6550" y="5569"/>
                    </a:cubicBezTo>
                    <a:cubicBezTo>
                      <a:pt x="6760" y="5429"/>
                      <a:pt x="7021" y="5168"/>
                      <a:pt x="7171" y="4758"/>
                    </a:cubicBezTo>
                    <a:lnTo>
                      <a:pt x="6760" y="4617"/>
                    </a:lnTo>
                    <a:cubicBezTo>
                      <a:pt x="6760" y="4617"/>
                      <a:pt x="6800" y="4607"/>
                      <a:pt x="6870" y="4567"/>
                    </a:cubicBezTo>
                    <a:cubicBezTo>
                      <a:pt x="6930" y="4537"/>
                      <a:pt x="7021" y="4477"/>
                      <a:pt x="7121" y="4397"/>
                    </a:cubicBezTo>
                    <a:cubicBezTo>
                      <a:pt x="7311" y="4237"/>
                      <a:pt x="7541" y="3967"/>
                      <a:pt x="7671" y="3556"/>
                    </a:cubicBezTo>
                    <a:lnTo>
                      <a:pt x="7251" y="3446"/>
                    </a:lnTo>
                    <a:cubicBezTo>
                      <a:pt x="7251" y="3446"/>
                      <a:pt x="7411" y="3376"/>
                      <a:pt x="7601" y="3205"/>
                    </a:cubicBezTo>
                    <a:cubicBezTo>
                      <a:pt x="7792" y="3035"/>
                      <a:pt x="8012" y="2755"/>
                      <a:pt x="8132" y="2354"/>
                    </a:cubicBezTo>
                    <a:lnTo>
                      <a:pt x="7722" y="2234"/>
                    </a:lnTo>
                    <a:cubicBezTo>
                      <a:pt x="7722" y="2234"/>
                      <a:pt x="7872" y="2164"/>
                      <a:pt x="8072" y="2004"/>
                    </a:cubicBezTo>
                    <a:cubicBezTo>
                      <a:pt x="8262" y="1834"/>
                      <a:pt x="9033" y="1"/>
                      <a:pt x="90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2" name="Google Shape;9112;p67"/>
              <p:cNvSpPr/>
              <p:nvPr/>
            </p:nvSpPr>
            <p:spPr>
              <a:xfrm>
                <a:off x="5216325" y="1360150"/>
                <a:ext cx="225600" cy="674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697" extrusionOk="0">
                    <a:moveTo>
                      <a:pt x="9023" y="0"/>
                    </a:moveTo>
                    <a:lnTo>
                      <a:pt x="1" y="2294"/>
                    </a:lnTo>
                    <a:cubicBezTo>
                      <a:pt x="48" y="2288"/>
                      <a:pt x="114" y="2285"/>
                      <a:pt x="192" y="2285"/>
                    </a:cubicBezTo>
                    <a:cubicBezTo>
                      <a:pt x="395" y="2285"/>
                      <a:pt x="683" y="2302"/>
                      <a:pt x="972" y="2324"/>
                    </a:cubicBezTo>
                    <a:cubicBezTo>
                      <a:pt x="1513" y="2374"/>
                      <a:pt x="2044" y="2484"/>
                      <a:pt x="2574" y="2634"/>
                    </a:cubicBezTo>
                    <a:cubicBezTo>
                      <a:pt x="2705" y="2669"/>
                      <a:pt x="2843" y="2696"/>
                      <a:pt x="2956" y="2696"/>
                    </a:cubicBezTo>
                    <a:cubicBezTo>
                      <a:pt x="2973" y="2696"/>
                      <a:pt x="2989" y="2695"/>
                      <a:pt x="3005" y="2694"/>
                    </a:cubicBezTo>
                    <a:lnTo>
                      <a:pt x="3005" y="2374"/>
                    </a:lnTo>
                    <a:cubicBezTo>
                      <a:pt x="3015" y="2384"/>
                      <a:pt x="3025" y="2404"/>
                      <a:pt x="3065" y="2424"/>
                    </a:cubicBezTo>
                    <a:cubicBezTo>
                      <a:pt x="3105" y="2454"/>
                      <a:pt x="3165" y="2494"/>
                      <a:pt x="3245" y="2534"/>
                    </a:cubicBezTo>
                    <a:cubicBezTo>
                      <a:pt x="3285" y="2544"/>
                      <a:pt x="3325" y="2564"/>
                      <a:pt x="3375" y="2574"/>
                    </a:cubicBezTo>
                    <a:cubicBezTo>
                      <a:pt x="3436" y="2594"/>
                      <a:pt x="3486" y="2604"/>
                      <a:pt x="3546" y="2604"/>
                    </a:cubicBezTo>
                    <a:cubicBezTo>
                      <a:pt x="3581" y="2609"/>
                      <a:pt x="3613" y="2611"/>
                      <a:pt x="3647" y="2611"/>
                    </a:cubicBezTo>
                    <a:cubicBezTo>
                      <a:pt x="3681" y="2611"/>
                      <a:pt x="3716" y="2609"/>
                      <a:pt x="3756" y="2604"/>
                    </a:cubicBezTo>
                    <a:cubicBezTo>
                      <a:pt x="3826" y="2594"/>
                      <a:pt x="3896" y="2584"/>
                      <a:pt x="3976" y="2554"/>
                    </a:cubicBezTo>
                    <a:lnTo>
                      <a:pt x="3916" y="2253"/>
                    </a:lnTo>
                    <a:lnTo>
                      <a:pt x="3916" y="2253"/>
                    </a:lnTo>
                    <a:cubicBezTo>
                      <a:pt x="3916" y="2254"/>
                      <a:pt x="3936" y="2274"/>
                      <a:pt x="3986" y="2294"/>
                    </a:cubicBezTo>
                    <a:cubicBezTo>
                      <a:pt x="4006" y="2304"/>
                      <a:pt x="4036" y="2324"/>
                      <a:pt x="4066" y="2334"/>
                    </a:cubicBezTo>
                    <a:cubicBezTo>
                      <a:pt x="4096" y="2344"/>
                      <a:pt x="4137" y="2354"/>
                      <a:pt x="4187" y="2364"/>
                    </a:cubicBezTo>
                    <a:cubicBezTo>
                      <a:pt x="4253" y="2378"/>
                      <a:pt x="4324" y="2388"/>
                      <a:pt x="4409" y="2388"/>
                    </a:cubicBezTo>
                    <a:cubicBezTo>
                      <a:pt x="4439" y="2388"/>
                      <a:pt x="4472" y="2386"/>
                      <a:pt x="4507" y="2384"/>
                    </a:cubicBezTo>
                    <a:cubicBezTo>
                      <a:pt x="4637" y="2374"/>
                      <a:pt x="4777" y="2334"/>
                      <a:pt x="4918" y="2263"/>
                    </a:cubicBezTo>
                    <a:lnTo>
                      <a:pt x="4797" y="1983"/>
                    </a:lnTo>
                    <a:lnTo>
                      <a:pt x="4797" y="1983"/>
                    </a:lnTo>
                    <a:cubicBezTo>
                      <a:pt x="4797" y="1983"/>
                      <a:pt x="4818" y="1993"/>
                      <a:pt x="4868" y="2013"/>
                    </a:cubicBezTo>
                    <a:cubicBezTo>
                      <a:pt x="4918" y="2033"/>
                      <a:pt x="4998" y="2043"/>
                      <a:pt x="5088" y="2053"/>
                    </a:cubicBezTo>
                    <a:cubicBezTo>
                      <a:pt x="5108" y="2054"/>
                      <a:pt x="5128" y="2055"/>
                      <a:pt x="5150" y="2055"/>
                    </a:cubicBezTo>
                    <a:cubicBezTo>
                      <a:pt x="5326" y="2055"/>
                      <a:pt x="5559" y="2014"/>
                      <a:pt x="5809" y="1863"/>
                    </a:cubicBezTo>
                    <a:lnTo>
                      <a:pt x="5639" y="1603"/>
                    </a:lnTo>
                    <a:lnTo>
                      <a:pt x="5639" y="1603"/>
                    </a:lnTo>
                    <a:cubicBezTo>
                      <a:pt x="5639" y="1603"/>
                      <a:pt x="5669" y="1613"/>
                      <a:pt x="5719" y="1623"/>
                    </a:cubicBezTo>
                    <a:cubicBezTo>
                      <a:pt x="5769" y="1633"/>
                      <a:pt x="5849" y="1643"/>
                      <a:pt x="5939" y="1643"/>
                    </a:cubicBezTo>
                    <a:cubicBezTo>
                      <a:pt x="6119" y="1633"/>
                      <a:pt x="6380" y="1583"/>
                      <a:pt x="6640" y="1402"/>
                    </a:cubicBezTo>
                    <a:lnTo>
                      <a:pt x="6450" y="1152"/>
                    </a:lnTo>
                    <a:lnTo>
                      <a:pt x="6450" y="1152"/>
                    </a:lnTo>
                    <a:cubicBezTo>
                      <a:pt x="6450" y="1152"/>
                      <a:pt x="6538" y="1174"/>
                      <a:pt x="6683" y="1174"/>
                    </a:cubicBezTo>
                    <a:cubicBezTo>
                      <a:pt x="6707" y="1174"/>
                      <a:pt x="6733" y="1173"/>
                      <a:pt x="6760" y="1172"/>
                    </a:cubicBezTo>
                    <a:cubicBezTo>
                      <a:pt x="6940" y="1162"/>
                      <a:pt x="7191" y="1102"/>
                      <a:pt x="7451" y="932"/>
                    </a:cubicBezTo>
                    <a:lnTo>
                      <a:pt x="7261" y="681"/>
                    </a:lnTo>
                    <a:lnTo>
                      <a:pt x="7261" y="681"/>
                    </a:lnTo>
                    <a:cubicBezTo>
                      <a:pt x="7261" y="681"/>
                      <a:pt x="7349" y="703"/>
                      <a:pt x="7494" y="703"/>
                    </a:cubicBezTo>
                    <a:cubicBezTo>
                      <a:pt x="7518" y="703"/>
                      <a:pt x="7544" y="703"/>
                      <a:pt x="7571" y="701"/>
                    </a:cubicBezTo>
                    <a:cubicBezTo>
                      <a:pt x="7752" y="691"/>
                      <a:pt x="9023" y="0"/>
                      <a:pt x="90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3" name="Google Shape;9113;p67"/>
              <p:cNvSpPr/>
              <p:nvPr/>
            </p:nvSpPr>
            <p:spPr>
              <a:xfrm>
                <a:off x="5195300" y="1235475"/>
                <a:ext cx="1730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02" extrusionOk="0">
                    <a:moveTo>
                      <a:pt x="1" y="0"/>
                    </a:moveTo>
                    <a:lnTo>
                      <a:pt x="692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4" name="Google Shape;9114;p67"/>
              <p:cNvSpPr/>
              <p:nvPr/>
            </p:nvSpPr>
            <p:spPr>
              <a:xfrm>
                <a:off x="5193300" y="1197925"/>
                <a:ext cx="21550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862" h="862" extrusionOk="0">
                    <a:moveTo>
                      <a:pt x="0" y="0"/>
                    </a:moveTo>
                    <a:lnTo>
                      <a:pt x="862" y="8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5" name="Google Shape;9115;p67"/>
              <p:cNvSpPr/>
              <p:nvPr/>
            </p:nvSpPr>
            <p:spPr>
              <a:xfrm>
                <a:off x="5198050" y="1160875"/>
                <a:ext cx="1955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82" h="792" extrusionOk="0">
                    <a:moveTo>
                      <a:pt x="1" y="0"/>
                    </a:moveTo>
                    <a:lnTo>
                      <a:pt x="782" y="7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6" name="Google Shape;9116;p67"/>
              <p:cNvSpPr/>
              <p:nvPr/>
            </p:nvSpPr>
            <p:spPr>
              <a:xfrm>
                <a:off x="5206825" y="1125075"/>
                <a:ext cx="13525" cy="13275"/>
              </a:xfrm>
              <a:custGeom>
                <a:avLst/>
                <a:gdLst/>
                <a:ahLst/>
                <a:cxnLst/>
                <a:rect l="l" t="t" r="r" b="b"/>
                <a:pathLst>
                  <a:path w="541" h="531" extrusionOk="0">
                    <a:moveTo>
                      <a:pt x="0" y="0"/>
                    </a:moveTo>
                    <a:lnTo>
                      <a:pt x="541" y="5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7" name="Google Shape;9117;p67"/>
              <p:cNvSpPr/>
              <p:nvPr/>
            </p:nvSpPr>
            <p:spPr>
              <a:xfrm>
                <a:off x="5218575" y="1088775"/>
                <a:ext cx="48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91" extrusionOk="0">
                    <a:moveTo>
                      <a:pt x="1" y="0"/>
                    </a:moveTo>
                    <a:lnTo>
                      <a:pt x="191" y="19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8" name="Google Shape;9118;p67"/>
              <p:cNvSpPr/>
              <p:nvPr/>
            </p:nvSpPr>
            <p:spPr>
              <a:xfrm>
                <a:off x="5199550" y="1273275"/>
                <a:ext cx="10800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432" h="442" extrusionOk="0">
                    <a:moveTo>
                      <a:pt x="1" y="0"/>
                    </a:moveTo>
                    <a:lnTo>
                      <a:pt x="431" y="4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9" name="Google Shape;9119;p67"/>
              <p:cNvSpPr/>
              <p:nvPr/>
            </p:nvSpPr>
            <p:spPr>
              <a:xfrm>
                <a:off x="5271650" y="1308075"/>
                <a:ext cx="252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71" extrusionOk="0">
                    <a:moveTo>
                      <a:pt x="1" y="0"/>
                    </a:moveTo>
                    <a:lnTo>
                      <a:pt x="101" y="3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0" name="Google Shape;9120;p67"/>
              <p:cNvSpPr/>
              <p:nvPr/>
            </p:nvSpPr>
            <p:spPr>
              <a:xfrm>
                <a:off x="5286425" y="1279525"/>
                <a:ext cx="4025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82" extrusionOk="0">
                    <a:moveTo>
                      <a:pt x="1" y="1"/>
                    </a:moveTo>
                    <a:lnTo>
                      <a:pt x="161" y="5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1" name="Google Shape;9121;p67"/>
              <p:cNvSpPr/>
              <p:nvPr/>
            </p:nvSpPr>
            <p:spPr>
              <a:xfrm>
                <a:off x="5302200" y="1251250"/>
                <a:ext cx="4525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52" extrusionOk="0">
                    <a:moveTo>
                      <a:pt x="1" y="0"/>
                    </a:moveTo>
                    <a:lnTo>
                      <a:pt x="181" y="6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2" name="Google Shape;9122;p67"/>
              <p:cNvSpPr/>
              <p:nvPr/>
            </p:nvSpPr>
            <p:spPr>
              <a:xfrm>
                <a:off x="5322475" y="1227200"/>
                <a:ext cx="50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692" extrusionOk="0">
                    <a:moveTo>
                      <a:pt x="1" y="1"/>
                    </a:moveTo>
                    <a:lnTo>
                      <a:pt x="201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3" name="Google Shape;9123;p67"/>
              <p:cNvSpPr/>
              <p:nvPr/>
            </p:nvSpPr>
            <p:spPr>
              <a:xfrm>
                <a:off x="5346025" y="1205425"/>
                <a:ext cx="40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72" extrusionOk="0">
                    <a:moveTo>
                      <a:pt x="0" y="1"/>
                    </a:moveTo>
                    <a:lnTo>
                      <a:pt x="160" y="5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4" name="Google Shape;9124;p67"/>
              <p:cNvSpPr/>
              <p:nvPr/>
            </p:nvSpPr>
            <p:spPr>
              <a:xfrm>
                <a:off x="5370800" y="1185900"/>
                <a:ext cx="377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542" extrusionOk="0">
                    <a:moveTo>
                      <a:pt x="0" y="1"/>
                    </a:moveTo>
                    <a:lnTo>
                      <a:pt x="151" y="5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5" name="Google Shape;9125;p67"/>
              <p:cNvSpPr/>
              <p:nvPr/>
            </p:nvSpPr>
            <p:spPr>
              <a:xfrm>
                <a:off x="5018800" y="11443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0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6" name="Google Shape;9126;p67"/>
              <p:cNvSpPr/>
              <p:nvPr/>
            </p:nvSpPr>
            <p:spPr>
              <a:xfrm>
                <a:off x="5033075" y="11851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0" y="1"/>
                    </a:moveTo>
                    <a:lnTo>
                      <a:pt x="691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7" name="Google Shape;9127;p67"/>
              <p:cNvSpPr/>
              <p:nvPr/>
            </p:nvSpPr>
            <p:spPr>
              <a:xfrm>
                <a:off x="5052600" y="122320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1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8" name="Google Shape;9128;p67"/>
              <p:cNvSpPr/>
              <p:nvPr/>
            </p:nvSpPr>
            <p:spPr>
              <a:xfrm>
                <a:off x="5078650" y="1257500"/>
                <a:ext cx="172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01" extrusionOk="0">
                    <a:moveTo>
                      <a:pt x="0" y="1"/>
                    </a:moveTo>
                    <a:lnTo>
                      <a:pt x="691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9" name="Google Shape;9129;p67"/>
              <p:cNvSpPr/>
              <p:nvPr/>
            </p:nvSpPr>
            <p:spPr>
              <a:xfrm>
                <a:off x="5106675" y="1290800"/>
                <a:ext cx="1730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201" extrusionOk="0">
                    <a:moveTo>
                      <a:pt x="1" y="0"/>
                    </a:moveTo>
                    <a:lnTo>
                      <a:pt x="692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0" name="Google Shape;9130;p67"/>
              <p:cNvSpPr/>
              <p:nvPr/>
            </p:nvSpPr>
            <p:spPr>
              <a:xfrm>
                <a:off x="5136725" y="1324350"/>
                <a:ext cx="125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41" extrusionOk="0">
                    <a:moveTo>
                      <a:pt x="0" y="0"/>
                    </a:moveTo>
                    <a:lnTo>
                      <a:pt x="501" y="1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1" name="Google Shape;9131;p67"/>
              <p:cNvSpPr/>
              <p:nvPr/>
            </p:nvSpPr>
            <p:spPr>
              <a:xfrm>
                <a:off x="5041575" y="1079750"/>
                <a:ext cx="4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82" h="702" extrusionOk="0">
                    <a:moveTo>
                      <a:pt x="181" y="1"/>
                    </a:moveTo>
                    <a:lnTo>
                      <a:pt x="1" y="70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2" name="Google Shape;9132;p67"/>
              <p:cNvSpPr/>
              <p:nvPr/>
            </p:nvSpPr>
            <p:spPr>
              <a:xfrm>
                <a:off x="5071875" y="111080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3" name="Google Shape;9133;p67"/>
              <p:cNvSpPr/>
              <p:nvPr/>
            </p:nvSpPr>
            <p:spPr>
              <a:xfrm>
                <a:off x="5100425" y="1143350"/>
                <a:ext cx="42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702" extrusionOk="0">
                    <a:moveTo>
                      <a:pt x="171" y="0"/>
                    </a:moveTo>
                    <a:lnTo>
                      <a:pt x="0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4" name="Google Shape;9134;p67"/>
              <p:cNvSpPr/>
              <p:nvPr/>
            </p:nvSpPr>
            <p:spPr>
              <a:xfrm>
                <a:off x="5123700" y="117915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5" name="Google Shape;9135;p67"/>
              <p:cNvSpPr/>
              <p:nvPr/>
            </p:nvSpPr>
            <p:spPr>
              <a:xfrm>
                <a:off x="5140975" y="12189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6" name="Google Shape;9136;p67"/>
              <p:cNvSpPr/>
              <p:nvPr/>
            </p:nvSpPr>
            <p:spPr>
              <a:xfrm>
                <a:off x="5156000" y="12597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1"/>
                    </a:moveTo>
                    <a:lnTo>
                      <a:pt x="0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7" name="Google Shape;9137;p67"/>
              <p:cNvSpPr/>
              <p:nvPr/>
            </p:nvSpPr>
            <p:spPr>
              <a:xfrm>
                <a:off x="5171525" y="1302325"/>
                <a:ext cx="30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501" extrusionOk="0">
                    <a:moveTo>
                      <a:pt x="120" y="0"/>
                    </a:moveTo>
                    <a:lnTo>
                      <a:pt x="0" y="5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8" name="Google Shape;9138;p67"/>
              <p:cNvSpPr/>
              <p:nvPr/>
            </p:nvSpPr>
            <p:spPr>
              <a:xfrm>
                <a:off x="5241875" y="1240475"/>
                <a:ext cx="198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02" extrusionOk="0">
                    <a:moveTo>
                      <a:pt x="791" y="1"/>
                    </a:moveTo>
                    <a:lnTo>
                      <a:pt x="0" y="6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9" name="Google Shape;9139;p67"/>
              <p:cNvSpPr/>
              <p:nvPr/>
            </p:nvSpPr>
            <p:spPr>
              <a:xfrm>
                <a:off x="5244375" y="1203425"/>
                <a:ext cx="24300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42" extrusionOk="0">
                    <a:moveTo>
                      <a:pt x="972" y="1"/>
                    </a:moveTo>
                    <a:lnTo>
                      <a:pt x="0" y="74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0" name="Google Shape;9140;p67"/>
              <p:cNvSpPr/>
              <p:nvPr/>
            </p:nvSpPr>
            <p:spPr>
              <a:xfrm>
                <a:off x="5246875" y="1166125"/>
                <a:ext cx="2205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682" extrusionOk="0">
                    <a:moveTo>
                      <a:pt x="882" y="0"/>
                    </a:moveTo>
                    <a:lnTo>
                      <a:pt x="0" y="6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1" name="Google Shape;9141;p67"/>
              <p:cNvSpPr/>
              <p:nvPr/>
            </p:nvSpPr>
            <p:spPr>
              <a:xfrm>
                <a:off x="5249875" y="1129325"/>
                <a:ext cx="15300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62" extrusionOk="0">
                    <a:moveTo>
                      <a:pt x="611" y="0"/>
                    </a:moveTo>
                    <a:lnTo>
                      <a:pt x="1" y="4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2" name="Google Shape;9142;p67"/>
              <p:cNvSpPr/>
              <p:nvPr/>
            </p:nvSpPr>
            <p:spPr>
              <a:xfrm>
                <a:off x="5253125" y="1092025"/>
                <a:ext cx="5550" cy="3775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51" extrusionOk="0">
                    <a:moveTo>
                      <a:pt x="221" y="0"/>
                    </a:moveTo>
                    <a:lnTo>
                      <a:pt x="1" y="1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3" name="Google Shape;9143;p67"/>
              <p:cNvSpPr/>
              <p:nvPr/>
            </p:nvSpPr>
            <p:spPr>
              <a:xfrm>
                <a:off x="5239625" y="1277275"/>
                <a:ext cx="122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82" extrusionOk="0">
                    <a:moveTo>
                      <a:pt x="491" y="1"/>
                    </a:moveTo>
                    <a:lnTo>
                      <a:pt x="0" y="3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4" name="Google Shape;9144;p67"/>
              <p:cNvSpPr/>
              <p:nvPr/>
            </p:nvSpPr>
            <p:spPr>
              <a:xfrm>
                <a:off x="5297450" y="1335100"/>
                <a:ext cx="95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1" extrusionOk="0">
                    <a:moveTo>
                      <a:pt x="38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5" name="Google Shape;9145;p67"/>
              <p:cNvSpPr/>
              <p:nvPr/>
            </p:nvSpPr>
            <p:spPr>
              <a:xfrm>
                <a:off x="5315475" y="1313075"/>
                <a:ext cx="15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1" extrusionOk="0">
                    <a:moveTo>
                      <a:pt x="60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6" name="Google Shape;9146;p67"/>
              <p:cNvSpPr/>
              <p:nvPr/>
            </p:nvSpPr>
            <p:spPr>
              <a:xfrm>
                <a:off x="5336250" y="1290300"/>
                <a:ext cx="1730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1" extrusionOk="0">
                    <a:moveTo>
                      <a:pt x="691" y="1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7" name="Google Shape;9147;p67"/>
              <p:cNvSpPr/>
              <p:nvPr/>
            </p:nvSpPr>
            <p:spPr>
              <a:xfrm>
                <a:off x="5353025" y="1264250"/>
                <a:ext cx="18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11" extrusionOk="0">
                    <a:moveTo>
                      <a:pt x="72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8" name="Google Shape;9148;p67"/>
              <p:cNvSpPr/>
              <p:nvPr/>
            </p:nvSpPr>
            <p:spPr>
              <a:xfrm>
                <a:off x="5370800" y="1235975"/>
                <a:ext cx="148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1" extrusionOk="0">
                    <a:moveTo>
                      <a:pt x="591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9" name="Google Shape;9149;p67"/>
              <p:cNvSpPr/>
              <p:nvPr/>
            </p:nvSpPr>
            <p:spPr>
              <a:xfrm>
                <a:off x="5383575" y="1206675"/>
                <a:ext cx="140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1" extrusionOk="0">
                    <a:moveTo>
                      <a:pt x="56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0" name="Google Shape;9150;p67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793" y="1523"/>
                      <a:pt x="2083" y="1593"/>
                    </a:cubicBezTo>
                    <a:cubicBezTo>
                      <a:pt x="2309" y="1648"/>
                      <a:pt x="2487" y="1654"/>
                      <a:pt x="2554" y="1654"/>
                    </a:cubicBezTo>
                    <a:cubicBezTo>
                      <a:pt x="2574" y="1654"/>
                      <a:pt x="2584" y="1653"/>
                      <a:pt x="2584" y="1653"/>
                    </a:cubicBezTo>
                    <a:lnTo>
                      <a:pt x="2584" y="1653"/>
                    </a:lnTo>
                    <a:lnTo>
                      <a:pt x="2204" y="1994"/>
                    </a:lnTo>
                    <a:cubicBezTo>
                      <a:pt x="2554" y="2354"/>
                      <a:pt x="2935" y="2524"/>
                      <a:pt x="3225" y="2605"/>
                    </a:cubicBezTo>
                    <a:cubicBezTo>
                      <a:pt x="3419" y="2658"/>
                      <a:pt x="3572" y="2667"/>
                      <a:pt x="3653" y="2667"/>
                    </a:cubicBezTo>
                    <a:cubicBezTo>
                      <a:pt x="3693" y="2667"/>
                      <a:pt x="3716" y="2665"/>
                      <a:pt x="3716" y="2665"/>
                    </a:cubicBezTo>
                    <a:lnTo>
                      <a:pt x="3716" y="2665"/>
                    </a:lnTo>
                    <a:lnTo>
                      <a:pt x="3335" y="3005"/>
                    </a:lnTo>
                    <a:cubicBezTo>
                      <a:pt x="3696" y="3376"/>
                      <a:pt x="4086" y="3536"/>
                      <a:pt x="4377" y="3606"/>
                    </a:cubicBezTo>
                    <a:cubicBezTo>
                      <a:pt x="4527" y="3636"/>
                      <a:pt x="4647" y="3646"/>
                      <a:pt x="4737" y="3646"/>
                    </a:cubicBezTo>
                    <a:cubicBezTo>
                      <a:pt x="4764" y="3649"/>
                      <a:pt x="4787" y="3650"/>
                      <a:pt x="4807" y="3650"/>
                    </a:cubicBezTo>
                    <a:cubicBezTo>
                      <a:pt x="4845" y="3650"/>
                      <a:pt x="4867" y="3646"/>
                      <a:pt x="4867" y="3646"/>
                    </a:cubicBezTo>
                    <a:lnTo>
                      <a:pt x="4867" y="3646"/>
                    </a:lnTo>
                    <a:lnTo>
                      <a:pt x="4517" y="4017"/>
                    </a:lnTo>
                    <a:cubicBezTo>
                      <a:pt x="4897" y="4367"/>
                      <a:pt x="5308" y="4497"/>
                      <a:pt x="5598" y="4537"/>
                    </a:cubicBezTo>
                    <a:cubicBezTo>
                      <a:pt x="5686" y="4549"/>
                      <a:pt x="5764" y="4554"/>
                      <a:pt x="5829" y="4554"/>
                    </a:cubicBezTo>
                    <a:cubicBezTo>
                      <a:pt x="5876" y="4554"/>
                      <a:pt x="5916" y="4551"/>
                      <a:pt x="5949" y="4547"/>
                    </a:cubicBezTo>
                    <a:cubicBezTo>
                      <a:pt x="6039" y="4537"/>
                      <a:pt x="6089" y="4527"/>
                      <a:pt x="6089" y="4527"/>
                    </a:cubicBezTo>
                    <a:lnTo>
                      <a:pt x="6089" y="4527"/>
                    </a:lnTo>
                    <a:lnTo>
                      <a:pt x="5789" y="4938"/>
                    </a:lnTo>
                    <a:cubicBezTo>
                      <a:pt x="5999" y="5088"/>
                      <a:pt x="6219" y="5188"/>
                      <a:pt x="6410" y="5248"/>
                    </a:cubicBezTo>
                    <a:cubicBezTo>
                      <a:pt x="6610" y="5308"/>
                      <a:pt x="6790" y="5328"/>
                      <a:pt x="6930" y="5328"/>
                    </a:cubicBezTo>
                    <a:cubicBezTo>
                      <a:pt x="7010" y="5328"/>
                      <a:pt x="7070" y="5318"/>
                      <a:pt x="7131" y="5308"/>
                    </a:cubicBezTo>
                    <a:cubicBezTo>
                      <a:pt x="7181" y="5298"/>
                      <a:pt x="7231" y="5288"/>
                      <a:pt x="7271" y="5278"/>
                    </a:cubicBezTo>
                    <a:cubicBezTo>
                      <a:pt x="7351" y="5258"/>
                      <a:pt x="7391" y="5238"/>
                      <a:pt x="7391" y="5238"/>
                    </a:cubicBezTo>
                    <a:lnTo>
                      <a:pt x="7391" y="5238"/>
                    </a:lnTo>
                    <a:lnTo>
                      <a:pt x="7191" y="5699"/>
                    </a:lnTo>
                    <a:cubicBezTo>
                      <a:pt x="7311" y="5759"/>
                      <a:pt x="7431" y="5809"/>
                      <a:pt x="7541" y="5849"/>
                    </a:cubicBezTo>
                    <a:cubicBezTo>
                      <a:pt x="7651" y="5879"/>
                      <a:pt x="7761" y="5899"/>
                      <a:pt x="7862" y="5919"/>
                    </a:cubicBezTo>
                    <a:cubicBezTo>
                      <a:pt x="7962" y="5929"/>
                      <a:pt x="8052" y="5929"/>
                      <a:pt x="8142" y="5929"/>
                    </a:cubicBezTo>
                    <a:cubicBezTo>
                      <a:pt x="8232" y="5919"/>
                      <a:pt x="8302" y="5909"/>
                      <a:pt x="8372" y="5889"/>
                    </a:cubicBezTo>
                    <a:cubicBezTo>
                      <a:pt x="8512" y="5869"/>
                      <a:pt x="8613" y="5819"/>
                      <a:pt x="8693" y="5789"/>
                    </a:cubicBezTo>
                    <a:cubicBezTo>
                      <a:pt x="8753" y="5749"/>
                      <a:pt x="8793" y="5729"/>
                      <a:pt x="8803" y="5729"/>
                    </a:cubicBezTo>
                    <a:lnTo>
                      <a:pt x="8803" y="5729"/>
                    </a:lnTo>
                    <a:lnTo>
                      <a:pt x="8703" y="6220"/>
                    </a:lnTo>
                    <a:cubicBezTo>
                      <a:pt x="8980" y="6316"/>
                      <a:pt x="9225" y="6351"/>
                      <a:pt x="9435" y="6351"/>
                    </a:cubicBezTo>
                    <a:cubicBezTo>
                      <a:pt x="9596" y="6351"/>
                      <a:pt x="9737" y="6330"/>
                      <a:pt x="9854" y="6300"/>
                    </a:cubicBezTo>
                    <a:cubicBezTo>
                      <a:pt x="10125" y="6240"/>
                      <a:pt x="10275" y="6130"/>
                      <a:pt x="10275" y="6129"/>
                    </a:cubicBezTo>
                    <a:lnTo>
                      <a:pt x="10275" y="6129"/>
                    </a:lnTo>
                    <a:lnTo>
                      <a:pt x="10185" y="6630"/>
                    </a:lnTo>
                    <a:cubicBezTo>
                      <a:pt x="10458" y="6719"/>
                      <a:pt x="10703" y="6753"/>
                      <a:pt x="10913" y="6753"/>
                    </a:cubicBezTo>
                    <a:cubicBezTo>
                      <a:pt x="11081" y="6753"/>
                      <a:pt x="11226" y="6731"/>
                      <a:pt x="11346" y="6700"/>
                    </a:cubicBezTo>
                    <a:cubicBezTo>
                      <a:pt x="11376" y="6690"/>
                      <a:pt x="11417" y="6680"/>
                      <a:pt x="11467" y="6670"/>
                    </a:cubicBezTo>
                    <a:cubicBezTo>
                      <a:pt x="11693" y="6629"/>
                      <a:pt x="11921" y="6609"/>
                      <a:pt x="12149" y="6609"/>
                    </a:cubicBezTo>
                    <a:cubicBezTo>
                      <a:pt x="12583" y="6609"/>
                      <a:pt x="13015" y="6682"/>
                      <a:pt x="13429" y="6820"/>
                    </a:cubicBezTo>
                    <a:lnTo>
                      <a:pt x="15883" y="764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1" name="Google Shape;9151;p67"/>
              <p:cNvSpPr/>
              <p:nvPr/>
            </p:nvSpPr>
            <p:spPr>
              <a:xfrm>
                <a:off x="4847825" y="1418725"/>
                <a:ext cx="369275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87" extrusionOk="0">
                    <a:moveTo>
                      <a:pt x="14771" y="1"/>
                    </a:moveTo>
                    <a:lnTo>
                      <a:pt x="0" y="1993"/>
                    </a:lnTo>
                    <a:cubicBezTo>
                      <a:pt x="0" y="1993"/>
                      <a:pt x="1399" y="2164"/>
                      <a:pt x="1984" y="2164"/>
                    </a:cubicBezTo>
                    <a:cubicBezTo>
                      <a:pt x="2094" y="2164"/>
                      <a:pt x="2175" y="2158"/>
                      <a:pt x="2213" y="2144"/>
                    </a:cubicBezTo>
                    <a:cubicBezTo>
                      <a:pt x="2453" y="2064"/>
                      <a:pt x="2584" y="1953"/>
                      <a:pt x="2584" y="1953"/>
                    </a:cubicBezTo>
                    <a:lnTo>
                      <a:pt x="2584" y="1953"/>
                    </a:lnTo>
                    <a:lnTo>
                      <a:pt x="2484" y="2374"/>
                    </a:lnTo>
                    <a:cubicBezTo>
                      <a:pt x="2639" y="2408"/>
                      <a:pt x="2785" y="2422"/>
                      <a:pt x="2920" y="2422"/>
                    </a:cubicBezTo>
                    <a:cubicBezTo>
                      <a:pt x="3143" y="2422"/>
                      <a:pt x="3335" y="2384"/>
                      <a:pt x="3485" y="2334"/>
                    </a:cubicBezTo>
                    <a:cubicBezTo>
                      <a:pt x="3725" y="2254"/>
                      <a:pt x="3865" y="2144"/>
                      <a:pt x="3866" y="2144"/>
                    </a:cubicBezTo>
                    <a:lnTo>
                      <a:pt x="3866" y="2144"/>
                    </a:lnTo>
                    <a:lnTo>
                      <a:pt x="3755" y="2564"/>
                    </a:lnTo>
                    <a:cubicBezTo>
                      <a:pt x="3902" y="2596"/>
                      <a:pt x="4040" y="2609"/>
                      <a:pt x="4168" y="2609"/>
                    </a:cubicBezTo>
                    <a:cubicBezTo>
                      <a:pt x="4407" y="2609"/>
                      <a:pt x="4610" y="2563"/>
                      <a:pt x="4767" y="2504"/>
                    </a:cubicBezTo>
                    <a:cubicBezTo>
                      <a:pt x="4887" y="2454"/>
                      <a:pt x="4977" y="2404"/>
                      <a:pt x="5037" y="2364"/>
                    </a:cubicBezTo>
                    <a:cubicBezTo>
                      <a:pt x="5097" y="2334"/>
                      <a:pt x="5127" y="2304"/>
                      <a:pt x="5127" y="2304"/>
                    </a:cubicBezTo>
                    <a:lnTo>
                      <a:pt x="5127" y="2304"/>
                    </a:lnTo>
                    <a:lnTo>
                      <a:pt x="5047" y="2724"/>
                    </a:lnTo>
                    <a:cubicBezTo>
                      <a:pt x="5155" y="2742"/>
                      <a:pt x="5258" y="2749"/>
                      <a:pt x="5354" y="2749"/>
                    </a:cubicBezTo>
                    <a:cubicBezTo>
                      <a:pt x="5652" y="2749"/>
                      <a:pt x="5892" y="2677"/>
                      <a:pt x="6059" y="2594"/>
                    </a:cubicBezTo>
                    <a:cubicBezTo>
                      <a:pt x="6179" y="2534"/>
                      <a:pt x="6259" y="2474"/>
                      <a:pt x="6319" y="2434"/>
                    </a:cubicBezTo>
                    <a:cubicBezTo>
                      <a:pt x="6369" y="2384"/>
                      <a:pt x="6399" y="2354"/>
                      <a:pt x="6399" y="2354"/>
                    </a:cubicBezTo>
                    <a:lnTo>
                      <a:pt x="6399" y="2354"/>
                    </a:lnTo>
                    <a:lnTo>
                      <a:pt x="6379" y="2784"/>
                    </a:lnTo>
                    <a:cubicBezTo>
                      <a:pt x="6409" y="2786"/>
                      <a:pt x="6438" y="2786"/>
                      <a:pt x="6466" y="2786"/>
                    </a:cubicBezTo>
                    <a:cubicBezTo>
                      <a:pt x="6658" y="2786"/>
                      <a:pt x="6822" y="2758"/>
                      <a:pt x="6970" y="2714"/>
                    </a:cubicBezTo>
                    <a:cubicBezTo>
                      <a:pt x="7130" y="2664"/>
                      <a:pt x="7270" y="2594"/>
                      <a:pt x="7370" y="2524"/>
                    </a:cubicBezTo>
                    <a:cubicBezTo>
                      <a:pt x="7421" y="2494"/>
                      <a:pt x="7461" y="2464"/>
                      <a:pt x="7501" y="2424"/>
                    </a:cubicBezTo>
                    <a:cubicBezTo>
                      <a:pt x="7541" y="2394"/>
                      <a:pt x="7571" y="2364"/>
                      <a:pt x="7591" y="2334"/>
                    </a:cubicBezTo>
                    <a:cubicBezTo>
                      <a:pt x="7631" y="2284"/>
                      <a:pt x="7651" y="2254"/>
                      <a:pt x="7651" y="2254"/>
                    </a:cubicBezTo>
                    <a:lnTo>
                      <a:pt x="7731" y="2674"/>
                    </a:lnTo>
                    <a:cubicBezTo>
                      <a:pt x="7841" y="2664"/>
                      <a:pt x="7951" y="2634"/>
                      <a:pt x="8041" y="2614"/>
                    </a:cubicBezTo>
                    <a:cubicBezTo>
                      <a:pt x="8142" y="2584"/>
                      <a:pt x="8222" y="2544"/>
                      <a:pt x="8302" y="2514"/>
                    </a:cubicBezTo>
                    <a:cubicBezTo>
                      <a:pt x="8382" y="2474"/>
                      <a:pt x="8442" y="2434"/>
                      <a:pt x="8502" y="2394"/>
                    </a:cubicBezTo>
                    <a:cubicBezTo>
                      <a:pt x="8562" y="2344"/>
                      <a:pt x="8612" y="2304"/>
                      <a:pt x="8652" y="2264"/>
                    </a:cubicBezTo>
                    <a:cubicBezTo>
                      <a:pt x="8732" y="2174"/>
                      <a:pt x="8792" y="2094"/>
                      <a:pt x="8822" y="2033"/>
                    </a:cubicBezTo>
                    <a:cubicBezTo>
                      <a:pt x="8863" y="1983"/>
                      <a:pt x="8873" y="1943"/>
                      <a:pt x="8873" y="1943"/>
                    </a:cubicBezTo>
                    <a:lnTo>
                      <a:pt x="9033" y="2344"/>
                    </a:lnTo>
                    <a:cubicBezTo>
                      <a:pt x="9463" y="2234"/>
                      <a:pt x="9734" y="2033"/>
                      <a:pt x="9894" y="1853"/>
                    </a:cubicBezTo>
                    <a:cubicBezTo>
                      <a:pt x="10044" y="1693"/>
                      <a:pt x="10104" y="1543"/>
                      <a:pt x="10104" y="1533"/>
                    </a:cubicBezTo>
                    <a:lnTo>
                      <a:pt x="10275" y="1933"/>
                    </a:lnTo>
                    <a:cubicBezTo>
                      <a:pt x="10695" y="1823"/>
                      <a:pt x="10965" y="1623"/>
                      <a:pt x="11126" y="1443"/>
                    </a:cubicBezTo>
                    <a:cubicBezTo>
                      <a:pt x="11146" y="1423"/>
                      <a:pt x="11166" y="1403"/>
                      <a:pt x="11206" y="1373"/>
                    </a:cubicBezTo>
                    <a:cubicBezTo>
                      <a:pt x="11606" y="982"/>
                      <a:pt x="12107" y="702"/>
                      <a:pt x="12648" y="561"/>
                    </a:cubicBezTo>
                    <a:lnTo>
                      <a:pt x="1477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2" name="Google Shape;9152;p67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lnTo>
                      <a:pt x="1" y="6720"/>
                    </a:lnTo>
                    <a:cubicBezTo>
                      <a:pt x="1" y="6720"/>
                      <a:pt x="1232" y="5959"/>
                      <a:pt x="1333" y="5799"/>
                    </a:cubicBezTo>
                    <a:cubicBezTo>
                      <a:pt x="1433" y="5648"/>
                      <a:pt x="1463" y="5528"/>
                      <a:pt x="1463" y="5528"/>
                    </a:cubicBezTo>
                    <a:lnTo>
                      <a:pt x="1593" y="5809"/>
                    </a:lnTo>
                    <a:cubicBezTo>
                      <a:pt x="1863" y="5679"/>
                      <a:pt x="2044" y="5488"/>
                      <a:pt x="2144" y="5328"/>
                    </a:cubicBezTo>
                    <a:cubicBezTo>
                      <a:pt x="2244" y="5178"/>
                      <a:pt x="2274" y="5048"/>
                      <a:pt x="2274" y="5048"/>
                    </a:cubicBezTo>
                    <a:lnTo>
                      <a:pt x="2404" y="5338"/>
                    </a:lnTo>
                    <a:cubicBezTo>
                      <a:pt x="2685" y="5198"/>
                      <a:pt x="2855" y="5008"/>
                      <a:pt x="2955" y="4847"/>
                    </a:cubicBezTo>
                    <a:cubicBezTo>
                      <a:pt x="2995" y="4767"/>
                      <a:pt x="3025" y="4697"/>
                      <a:pt x="3045" y="4647"/>
                    </a:cubicBezTo>
                    <a:cubicBezTo>
                      <a:pt x="3065" y="4597"/>
                      <a:pt x="3065" y="4567"/>
                      <a:pt x="3065" y="4567"/>
                    </a:cubicBezTo>
                    <a:lnTo>
                      <a:pt x="3215" y="4847"/>
                    </a:lnTo>
                    <a:cubicBezTo>
                      <a:pt x="3496" y="4687"/>
                      <a:pt x="3656" y="4477"/>
                      <a:pt x="3736" y="4307"/>
                    </a:cubicBezTo>
                    <a:cubicBezTo>
                      <a:pt x="3776" y="4226"/>
                      <a:pt x="3796" y="4156"/>
                      <a:pt x="3806" y="4106"/>
                    </a:cubicBezTo>
                    <a:cubicBezTo>
                      <a:pt x="3816" y="4056"/>
                      <a:pt x="3816" y="4026"/>
                      <a:pt x="3816" y="4026"/>
                    </a:cubicBezTo>
                    <a:lnTo>
                      <a:pt x="3996" y="4277"/>
                    </a:lnTo>
                    <a:cubicBezTo>
                      <a:pt x="4137" y="4176"/>
                      <a:pt x="4237" y="4076"/>
                      <a:pt x="4307" y="3966"/>
                    </a:cubicBezTo>
                    <a:cubicBezTo>
                      <a:pt x="4377" y="3866"/>
                      <a:pt x="4427" y="3766"/>
                      <a:pt x="4447" y="3676"/>
                    </a:cubicBezTo>
                    <a:cubicBezTo>
                      <a:pt x="4467" y="3636"/>
                      <a:pt x="4477" y="3596"/>
                      <a:pt x="4477" y="3566"/>
                    </a:cubicBezTo>
                    <a:cubicBezTo>
                      <a:pt x="4487" y="3526"/>
                      <a:pt x="4487" y="3495"/>
                      <a:pt x="4487" y="3475"/>
                    </a:cubicBezTo>
                    <a:cubicBezTo>
                      <a:pt x="4487" y="3425"/>
                      <a:pt x="4487" y="3395"/>
                      <a:pt x="4487" y="3395"/>
                    </a:cubicBezTo>
                    <a:lnTo>
                      <a:pt x="4717" y="3596"/>
                    </a:lnTo>
                    <a:cubicBezTo>
                      <a:pt x="4777" y="3546"/>
                      <a:pt x="4828" y="3475"/>
                      <a:pt x="4868" y="3425"/>
                    </a:cubicBezTo>
                    <a:cubicBezTo>
                      <a:pt x="4908" y="3365"/>
                      <a:pt x="4948" y="3305"/>
                      <a:pt x="4978" y="3245"/>
                    </a:cubicBezTo>
                    <a:cubicBezTo>
                      <a:pt x="4998" y="3195"/>
                      <a:pt x="5018" y="3135"/>
                      <a:pt x="5038" y="3085"/>
                    </a:cubicBezTo>
                    <a:cubicBezTo>
                      <a:pt x="5048" y="3035"/>
                      <a:pt x="5058" y="2985"/>
                      <a:pt x="5058" y="2945"/>
                    </a:cubicBezTo>
                    <a:cubicBezTo>
                      <a:pt x="5068" y="2855"/>
                      <a:pt x="5068" y="2784"/>
                      <a:pt x="5058" y="2734"/>
                    </a:cubicBezTo>
                    <a:cubicBezTo>
                      <a:pt x="5048" y="2694"/>
                      <a:pt x="5038" y="2664"/>
                      <a:pt x="5038" y="2664"/>
                    </a:cubicBezTo>
                    <a:lnTo>
                      <a:pt x="5038" y="2664"/>
                    </a:lnTo>
                    <a:lnTo>
                      <a:pt x="5318" y="2815"/>
                    </a:lnTo>
                    <a:cubicBezTo>
                      <a:pt x="5388" y="2724"/>
                      <a:pt x="5438" y="2564"/>
                      <a:pt x="5478" y="2404"/>
                    </a:cubicBezTo>
                    <a:cubicBezTo>
                      <a:pt x="5609" y="1873"/>
                      <a:pt x="5779" y="1362"/>
                      <a:pt x="6009" y="862"/>
                    </a:cubicBezTo>
                    <a:cubicBezTo>
                      <a:pt x="6169" y="501"/>
                      <a:pt x="6350" y="141"/>
                      <a:pt x="64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3" name="Google Shape;9153;p67"/>
              <p:cNvSpPr/>
              <p:nvPr/>
            </p:nvSpPr>
            <p:spPr>
              <a:xfrm>
                <a:off x="5069125" y="1310325"/>
                <a:ext cx="6775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952" extrusionOk="0">
                    <a:moveTo>
                      <a:pt x="1" y="1"/>
                    </a:moveTo>
                    <a:lnTo>
                      <a:pt x="271" y="95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4" name="Google Shape;9154;p67"/>
              <p:cNvSpPr/>
              <p:nvPr/>
            </p:nvSpPr>
            <p:spPr>
              <a:xfrm>
                <a:off x="5037325" y="1290050"/>
                <a:ext cx="830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332" h="1183" extrusionOk="0">
                    <a:moveTo>
                      <a:pt x="1" y="0"/>
                    </a:moveTo>
                    <a:lnTo>
                      <a:pt x="331" y="11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5" name="Google Shape;9155;p67"/>
              <p:cNvSpPr/>
              <p:nvPr/>
            </p:nvSpPr>
            <p:spPr>
              <a:xfrm>
                <a:off x="5002775" y="1276025"/>
                <a:ext cx="7800" cy="2657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063" extrusionOk="0">
                    <a:moveTo>
                      <a:pt x="1" y="1"/>
                    </a:moveTo>
                    <a:lnTo>
                      <a:pt x="311" y="106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6" name="Google Shape;9156;p67"/>
              <p:cNvSpPr/>
              <p:nvPr/>
            </p:nvSpPr>
            <p:spPr>
              <a:xfrm>
                <a:off x="4967225" y="1266025"/>
                <a:ext cx="50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732" extrusionOk="0">
                    <a:moveTo>
                      <a:pt x="1" y="0"/>
                    </a:moveTo>
                    <a:lnTo>
                      <a:pt x="201" y="7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7" name="Google Shape;9157;p67"/>
              <p:cNvSpPr/>
              <p:nvPr/>
            </p:nvSpPr>
            <p:spPr>
              <a:xfrm>
                <a:off x="4929925" y="1258250"/>
                <a:ext cx="17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262" extrusionOk="0">
                    <a:moveTo>
                      <a:pt x="1" y="1"/>
                    </a:moveTo>
                    <a:lnTo>
                      <a:pt x="71" y="2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8" name="Google Shape;9158;p67"/>
              <p:cNvSpPr/>
              <p:nvPr/>
            </p:nvSpPr>
            <p:spPr>
              <a:xfrm>
                <a:off x="5099925" y="1332850"/>
                <a:ext cx="4275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592" extrusionOk="0">
                    <a:moveTo>
                      <a:pt x="0" y="1"/>
                    </a:moveTo>
                    <a:lnTo>
                      <a:pt x="170" y="5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9" name="Google Shape;9159;p67"/>
              <p:cNvSpPr/>
              <p:nvPr/>
            </p:nvSpPr>
            <p:spPr>
              <a:xfrm>
                <a:off x="5094400" y="1412725"/>
                <a:ext cx="680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71" extrusionOk="0">
                    <a:moveTo>
                      <a:pt x="1" y="0"/>
                    </a:moveTo>
                    <a:lnTo>
                      <a:pt x="271" y="2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0" name="Google Shape;9160;p67"/>
              <p:cNvSpPr/>
              <p:nvPr/>
            </p:nvSpPr>
            <p:spPr>
              <a:xfrm>
                <a:off x="5062375" y="1411475"/>
                <a:ext cx="1052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31" extrusionOk="0">
                    <a:moveTo>
                      <a:pt x="0" y="0"/>
                    </a:moveTo>
                    <a:lnTo>
                      <a:pt x="421" y="4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1" name="Google Shape;9161;p67"/>
              <p:cNvSpPr/>
              <p:nvPr/>
            </p:nvSpPr>
            <p:spPr>
              <a:xfrm>
                <a:off x="5030075" y="1411225"/>
                <a:ext cx="11775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81" extrusionOk="0">
                    <a:moveTo>
                      <a:pt x="0" y="0"/>
                    </a:moveTo>
                    <a:lnTo>
                      <a:pt x="471" y="4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2" name="Google Shape;9162;p67"/>
              <p:cNvSpPr/>
              <p:nvPr/>
            </p:nvSpPr>
            <p:spPr>
              <a:xfrm>
                <a:off x="4999025" y="1416975"/>
                <a:ext cx="1280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512" h="512" extrusionOk="0">
                    <a:moveTo>
                      <a:pt x="1" y="1"/>
                    </a:moveTo>
                    <a:lnTo>
                      <a:pt x="511" y="5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3" name="Google Shape;9163;p67"/>
              <p:cNvSpPr/>
              <p:nvPr/>
            </p:nvSpPr>
            <p:spPr>
              <a:xfrm>
                <a:off x="4968725" y="1426750"/>
                <a:ext cx="10300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11" extrusionOk="0">
                    <a:moveTo>
                      <a:pt x="1" y="0"/>
                    </a:moveTo>
                    <a:lnTo>
                      <a:pt x="411" y="4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4" name="Google Shape;9164;p67"/>
              <p:cNvSpPr/>
              <p:nvPr/>
            </p:nvSpPr>
            <p:spPr>
              <a:xfrm>
                <a:off x="4939450" y="1438500"/>
                <a:ext cx="9775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402" extrusionOk="0">
                    <a:moveTo>
                      <a:pt x="0" y="1"/>
                    </a:moveTo>
                    <a:lnTo>
                      <a:pt x="391" y="4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5" name="Google Shape;9165;p67"/>
              <p:cNvSpPr/>
              <p:nvPr/>
            </p:nvSpPr>
            <p:spPr>
              <a:xfrm>
                <a:off x="5040575" y="1360900"/>
                <a:ext cx="228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381" extrusionOk="0">
                    <a:moveTo>
                      <a:pt x="1" y="381"/>
                    </a:moveTo>
                    <a:lnTo>
                      <a:pt x="91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6" name="Google Shape;9166;p67"/>
              <p:cNvSpPr/>
              <p:nvPr/>
            </p:nvSpPr>
            <p:spPr>
              <a:xfrm>
                <a:off x="5005025" y="1346375"/>
                <a:ext cx="280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482" extrusionOk="0">
                    <a:moveTo>
                      <a:pt x="1" y="481"/>
                    </a:moveTo>
                    <a:lnTo>
                      <a:pt x="11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7" name="Google Shape;9167;p67"/>
              <p:cNvSpPr/>
              <p:nvPr/>
            </p:nvSpPr>
            <p:spPr>
              <a:xfrm>
                <a:off x="4972500" y="1329600"/>
                <a:ext cx="2555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432" extrusionOk="0">
                    <a:moveTo>
                      <a:pt x="0" y="431"/>
                    </a:moveTo>
                    <a:lnTo>
                      <a:pt x="10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8" name="Google Shape;9168;p67"/>
              <p:cNvSpPr/>
              <p:nvPr/>
            </p:nvSpPr>
            <p:spPr>
              <a:xfrm>
                <a:off x="4942200" y="1311325"/>
                <a:ext cx="17550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02" extrusionOk="0">
                    <a:moveTo>
                      <a:pt x="0" y="301"/>
                    </a:moveTo>
                    <a:lnTo>
                      <a:pt x="7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9" name="Google Shape;9169;p67"/>
              <p:cNvSpPr/>
              <p:nvPr/>
            </p:nvSpPr>
            <p:spPr>
              <a:xfrm>
                <a:off x="4912900" y="1291800"/>
                <a:ext cx="63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11" extrusionOk="0">
                    <a:moveTo>
                      <a:pt x="1" y="111"/>
                    </a:moveTo>
                    <a:lnTo>
                      <a:pt x="25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0" name="Google Shape;9170;p67"/>
              <p:cNvSpPr/>
              <p:nvPr/>
            </p:nvSpPr>
            <p:spPr>
              <a:xfrm>
                <a:off x="5077625" y="1374425"/>
                <a:ext cx="14050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241" extrusionOk="0">
                    <a:moveTo>
                      <a:pt x="1" y="240"/>
                    </a:moveTo>
                    <a:lnTo>
                      <a:pt x="56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1" name="Google Shape;9171;p67"/>
              <p:cNvSpPr/>
              <p:nvPr/>
            </p:nvSpPr>
            <p:spPr>
              <a:xfrm>
                <a:off x="5100675" y="1448525"/>
                <a:ext cx="4775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331" extrusionOk="0">
                    <a:moveTo>
                      <a:pt x="0" y="331"/>
                    </a:moveTo>
                    <a:lnTo>
                      <a:pt x="1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2" name="Google Shape;9172;p67"/>
              <p:cNvSpPr/>
              <p:nvPr/>
            </p:nvSpPr>
            <p:spPr>
              <a:xfrm>
                <a:off x="5069875" y="1453275"/>
                <a:ext cx="7525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522" extrusionOk="0">
                    <a:moveTo>
                      <a:pt x="1" y="521"/>
                    </a:moveTo>
                    <a:lnTo>
                      <a:pt x="3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3" name="Google Shape;9173;p67"/>
              <p:cNvSpPr/>
              <p:nvPr/>
            </p:nvSpPr>
            <p:spPr>
              <a:xfrm>
                <a:off x="5038825" y="1460275"/>
                <a:ext cx="830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332" h="592" extrusionOk="0">
                    <a:moveTo>
                      <a:pt x="1" y="592"/>
                    </a:moveTo>
                    <a:lnTo>
                      <a:pt x="33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4" name="Google Shape;9174;p67"/>
              <p:cNvSpPr/>
              <p:nvPr/>
            </p:nvSpPr>
            <p:spPr>
              <a:xfrm>
                <a:off x="5007300" y="1461800"/>
                <a:ext cx="9025" cy="16025"/>
              </a:xfrm>
              <a:custGeom>
                <a:avLst/>
                <a:gdLst/>
                <a:ahLst/>
                <a:cxnLst/>
                <a:rect l="l" t="t" r="r" b="b"/>
                <a:pathLst>
                  <a:path w="361" h="641" extrusionOk="0">
                    <a:moveTo>
                      <a:pt x="0" y="641"/>
                    </a:moveTo>
                    <a:lnTo>
                      <a:pt x="36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5" name="Google Shape;9175;p67"/>
              <p:cNvSpPr/>
              <p:nvPr/>
            </p:nvSpPr>
            <p:spPr>
              <a:xfrm>
                <a:off x="4975500" y="1463300"/>
                <a:ext cx="72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291" h="521" extrusionOk="0">
                    <a:moveTo>
                      <a:pt x="0" y="521"/>
                    </a:moveTo>
                    <a:lnTo>
                      <a:pt x="2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6" name="Google Shape;9176;p67"/>
              <p:cNvSpPr/>
              <p:nvPr/>
            </p:nvSpPr>
            <p:spPr>
              <a:xfrm>
                <a:off x="4944200" y="1460025"/>
                <a:ext cx="6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492" extrusionOk="0">
                    <a:moveTo>
                      <a:pt x="1" y="492"/>
                    </a:moveTo>
                    <a:lnTo>
                      <a:pt x="27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7" name="Google Shape;9177;p67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lnTo>
                      <a:pt x="10205" y="17545"/>
                    </a:lnTo>
                    <a:lnTo>
                      <a:pt x="9484" y="15331"/>
                    </a:lnTo>
                    <a:cubicBezTo>
                      <a:pt x="9394" y="15071"/>
                      <a:pt x="9324" y="14791"/>
                      <a:pt x="9293" y="14510"/>
                    </a:cubicBezTo>
                    <a:cubicBezTo>
                      <a:pt x="9283" y="14360"/>
                      <a:pt x="9273" y="14200"/>
                      <a:pt x="9293" y="14090"/>
                    </a:cubicBezTo>
                    <a:cubicBezTo>
                      <a:pt x="9344" y="13769"/>
                      <a:pt x="9344" y="13319"/>
                      <a:pt x="9113" y="12768"/>
                    </a:cubicBezTo>
                    <a:lnTo>
                      <a:pt x="8542" y="12918"/>
                    </a:lnTo>
                    <a:cubicBezTo>
                      <a:pt x="8552" y="12908"/>
                      <a:pt x="8663" y="12728"/>
                      <a:pt x="8713" y="12417"/>
                    </a:cubicBezTo>
                    <a:cubicBezTo>
                      <a:pt x="8763" y="12097"/>
                      <a:pt x="8763" y="11646"/>
                      <a:pt x="8522" y="11096"/>
                    </a:cubicBezTo>
                    <a:lnTo>
                      <a:pt x="7962" y="11246"/>
                    </a:lnTo>
                    <a:cubicBezTo>
                      <a:pt x="7962" y="11236"/>
                      <a:pt x="8072" y="11055"/>
                      <a:pt x="8122" y="10745"/>
                    </a:cubicBezTo>
                    <a:cubicBezTo>
                      <a:pt x="8172" y="10425"/>
                      <a:pt x="8162" y="9974"/>
                      <a:pt x="7922" y="9423"/>
                    </a:cubicBezTo>
                    <a:lnTo>
                      <a:pt x="7361" y="9583"/>
                    </a:lnTo>
                    <a:cubicBezTo>
                      <a:pt x="7371" y="9573"/>
                      <a:pt x="7391" y="9533"/>
                      <a:pt x="7421" y="9453"/>
                    </a:cubicBezTo>
                    <a:cubicBezTo>
                      <a:pt x="7461" y="9363"/>
                      <a:pt x="7501" y="9243"/>
                      <a:pt x="7521" y="9083"/>
                    </a:cubicBezTo>
                    <a:cubicBezTo>
                      <a:pt x="7531" y="9003"/>
                      <a:pt x="7541" y="8912"/>
                      <a:pt x="7531" y="8812"/>
                    </a:cubicBezTo>
                    <a:cubicBezTo>
                      <a:pt x="7531" y="8712"/>
                      <a:pt x="7521" y="8602"/>
                      <a:pt x="7491" y="8492"/>
                    </a:cubicBezTo>
                    <a:cubicBezTo>
                      <a:pt x="7471" y="8382"/>
                      <a:pt x="7431" y="8262"/>
                      <a:pt x="7381" y="8131"/>
                    </a:cubicBezTo>
                    <a:cubicBezTo>
                      <a:pt x="7331" y="8011"/>
                      <a:pt x="7271" y="7871"/>
                      <a:pt x="7191" y="7741"/>
                    </a:cubicBezTo>
                    <a:lnTo>
                      <a:pt x="6680" y="8011"/>
                    </a:lnTo>
                    <a:cubicBezTo>
                      <a:pt x="6680" y="8011"/>
                      <a:pt x="6700" y="7961"/>
                      <a:pt x="6710" y="7871"/>
                    </a:cubicBezTo>
                    <a:cubicBezTo>
                      <a:pt x="6720" y="7831"/>
                      <a:pt x="6730" y="7771"/>
                      <a:pt x="6740" y="7701"/>
                    </a:cubicBezTo>
                    <a:cubicBezTo>
                      <a:pt x="6740" y="7641"/>
                      <a:pt x="6740" y="7561"/>
                      <a:pt x="6730" y="7480"/>
                    </a:cubicBezTo>
                    <a:cubicBezTo>
                      <a:pt x="6730" y="7310"/>
                      <a:pt x="6690" y="7110"/>
                      <a:pt x="6600" y="6890"/>
                    </a:cubicBezTo>
                    <a:cubicBezTo>
                      <a:pt x="6520" y="6669"/>
                      <a:pt x="6379" y="6429"/>
                      <a:pt x="6179" y="6199"/>
                    </a:cubicBezTo>
                    <a:lnTo>
                      <a:pt x="5739" y="6579"/>
                    </a:lnTo>
                    <a:cubicBezTo>
                      <a:pt x="5739" y="6579"/>
                      <a:pt x="5749" y="6519"/>
                      <a:pt x="5749" y="6429"/>
                    </a:cubicBezTo>
                    <a:cubicBezTo>
                      <a:pt x="5749" y="6329"/>
                      <a:pt x="5739" y="6189"/>
                      <a:pt x="5708" y="6018"/>
                    </a:cubicBezTo>
                    <a:cubicBezTo>
                      <a:pt x="5638" y="5688"/>
                      <a:pt x="5448" y="5227"/>
                      <a:pt x="5007" y="4817"/>
                    </a:cubicBezTo>
                    <a:lnTo>
                      <a:pt x="4617" y="5257"/>
                    </a:lnTo>
                    <a:cubicBezTo>
                      <a:pt x="4617" y="5257"/>
                      <a:pt x="4617" y="5207"/>
                      <a:pt x="4607" y="5107"/>
                    </a:cubicBezTo>
                    <a:cubicBezTo>
                      <a:pt x="4597" y="5007"/>
                      <a:pt x="4577" y="4867"/>
                      <a:pt x="4527" y="4697"/>
                    </a:cubicBezTo>
                    <a:cubicBezTo>
                      <a:pt x="4427" y="4366"/>
                      <a:pt x="4196" y="3936"/>
                      <a:pt x="3756" y="3565"/>
                    </a:cubicBezTo>
                    <a:lnTo>
                      <a:pt x="3395" y="4026"/>
                    </a:lnTo>
                    <a:cubicBezTo>
                      <a:pt x="3395" y="4016"/>
                      <a:pt x="3385" y="3785"/>
                      <a:pt x="3275" y="3465"/>
                    </a:cubicBezTo>
                    <a:cubicBezTo>
                      <a:pt x="3155" y="3144"/>
                      <a:pt x="2925" y="2724"/>
                      <a:pt x="2484" y="2353"/>
                    </a:cubicBezTo>
                    <a:lnTo>
                      <a:pt x="2123" y="2814"/>
                    </a:lnTo>
                    <a:cubicBezTo>
                      <a:pt x="2123" y="2804"/>
                      <a:pt x="2113" y="2574"/>
                      <a:pt x="2013" y="2253"/>
                    </a:cubicBezTo>
                    <a:cubicBezTo>
                      <a:pt x="1903" y="192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8" name="Google Shape;9178;p67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cubicBezTo>
                      <a:pt x="1" y="1"/>
                      <a:pt x="732" y="2604"/>
                      <a:pt x="962" y="2864"/>
                    </a:cubicBezTo>
                    <a:cubicBezTo>
                      <a:pt x="1192" y="3114"/>
                      <a:pt x="1382" y="3235"/>
                      <a:pt x="1392" y="3235"/>
                    </a:cubicBezTo>
                    <a:lnTo>
                      <a:pt x="812" y="3325"/>
                    </a:lnTo>
                    <a:cubicBezTo>
                      <a:pt x="922" y="3895"/>
                      <a:pt x="1172" y="4296"/>
                      <a:pt x="1392" y="4566"/>
                    </a:cubicBezTo>
                    <a:cubicBezTo>
                      <a:pt x="1613" y="4817"/>
                      <a:pt x="1813" y="4937"/>
                      <a:pt x="1823" y="4947"/>
                    </a:cubicBezTo>
                    <a:lnTo>
                      <a:pt x="1242" y="5027"/>
                    </a:lnTo>
                    <a:cubicBezTo>
                      <a:pt x="1342" y="5598"/>
                      <a:pt x="1613" y="6008"/>
                      <a:pt x="1843" y="6259"/>
                    </a:cubicBezTo>
                    <a:cubicBezTo>
                      <a:pt x="1963" y="6389"/>
                      <a:pt x="2073" y="6479"/>
                      <a:pt x="2153" y="6539"/>
                    </a:cubicBezTo>
                    <a:cubicBezTo>
                      <a:pt x="2234" y="6589"/>
                      <a:pt x="2294" y="6619"/>
                      <a:pt x="2294" y="6619"/>
                    </a:cubicBezTo>
                    <a:lnTo>
                      <a:pt x="1713" y="6739"/>
                    </a:lnTo>
                    <a:cubicBezTo>
                      <a:pt x="1853" y="7320"/>
                      <a:pt x="2153" y="7711"/>
                      <a:pt x="2414" y="7941"/>
                    </a:cubicBezTo>
                    <a:cubicBezTo>
                      <a:pt x="2544" y="8051"/>
                      <a:pt x="2654" y="8131"/>
                      <a:pt x="2744" y="8171"/>
                    </a:cubicBezTo>
                    <a:cubicBezTo>
                      <a:pt x="2824" y="8222"/>
                      <a:pt x="2885" y="8242"/>
                      <a:pt x="2885" y="8242"/>
                    </a:cubicBezTo>
                    <a:lnTo>
                      <a:pt x="2334" y="8442"/>
                    </a:lnTo>
                    <a:cubicBezTo>
                      <a:pt x="2434" y="8732"/>
                      <a:pt x="2574" y="8963"/>
                      <a:pt x="2724" y="9143"/>
                    </a:cubicBezTo>
                    <a:cubicBezTo>
                      <a:pt x="2874" y="9323"/>
                      <a:pt x="3025" y="9463"/>
                      <a:pt x="3175" y="9553"/>
                    </a:cubicBezTo>
                    <a:cubicBezTo>
                      <a:pt x="3245" y="9593"/>
                      <a:pt x="3305" y="9634"/>
                      <a:pt x="3365" y="9664"/>
                    </a:cubicBezTo>
                    <a:cubicBezTo>
                      <a:pt x="3425" y="9694"/>
                      <a:pt x="3485" y="9714"/>
                      <a:pt x="3525" y="9724"/>
                    </a:cubicBezTo>
                    <a:cubicBezTo>
                      <a:pt x="3616" y="9754"/>
                      <a:pt x="3666" y="9764"/>
                      <a:pt x="3666" y="9764"/>
                    </a:cubicBezTo>
                    <a:lnTo>
                      <a:pt x="3175" y="10074"/>
                    </a:lnTo>
                    <a:cubicBezTo>
                      <a:pt x="3255" y="10214"/>
                      <a:pt x="3335" y="10334"/>
                      <a:pt x="3415" y="10445"/>
                    </a:cubicBezTo>
                    <a:cubicBezTo>
                      <a:pt x="3505" y="10545"/>
                      <a:pt x="3596" y="10635"/>
                      <a:pt x="3676" y="10715"/>
                    </a:cubicBezTo>
                    <a:cubicBezTo>
                      <a:pt x="3766" y="10785"/>
                      <a:pt x="3856" y="10855"/>
                      <a:pt x="3936" y="10905"/>
                    </a:cubicBezTo>
                    <a:cubicBezTo>
                      <a:pt x="4016" y="10955"/>
                      <a:pt x="4106" y="10995"/>
                      <a:pt x="4176" y="11025"/>
                    </a:cubicBezTo>
                    <a:cubicBezTo>
                      <a:pt x="4327" y="11086"/>
                      <a:pt x="4457" y="11116"/>
                      <a:pt x="4547" y="11126"/>
                    </a:cubicBezTo>
                    <a:cubicBezTo>
                      <a:pt x="4637" y="11136"/>
                      <a:pt x="4687" y="11136"/>
                      <a:pt x="4687" y="11136"/>
                    </a:cubicBezTo>
                    <a:lnTo>
                      <a:pt x="4276" y="11546"/>
                    </a:lnTo>
                    <a:cubicBezTo>
                      <a:pt x="4637" y="12027"/>
                      <a:pt x="5028" y="12257"/>
                      <a:pt x="5328" y="12377"/>
                    </a:cubicBezTo>
                    <a:cubicBezTo>
                      <a:pt x="5618" y="12477"/>
                      <a:pt x="5829" y="12477"/>
                      <a:pt x="5849" y="12477"/>
                    </a:cubicBezTo>
                    <a:lnTo>
                      <a:pt x="5438" y="12898"/>
                    </a:lnTo>
                    <a:cubicBezTo>
                      <a:pt x="5789" y="13369"/>
                      <a:pt x="6189" y="13599"/>
                      <a:pt x="6490" y="13709"/>
                    </a:cubicBezTo>
                    <a:cubicBezTo>
                      <a:pt x="6735" y="13802"/>
                      <a:pt x="6924" y="13810"/>
                      <a:pt x="6982" y="13810"/>
                    </a:cubicBezTo>
                    <a:cubicBezTo>
                      <a:pt x="6992" y="13810"/>
                      <a:pt x="6999" y="13809"/>
                      <a:pt x="7000" y="13809"/>
                    </a:cubicBezTo>
                    <a:lnTo>
                      <a:pt x="7000" y="13809"/>
                    </a:lnTo>
                    <a:lnTo>
                      <a:pt x="6600" y="14230"/>
                    </a:lnTo>
                    <a:cubicBezTo>
                      <a:pt x="6960" y="14701"/>
                      <a:pt x="7351" y="14931"/>
                      <a:pt x="7661" y="15041"/>
                    </a:cubicBezTo>
                    <a:cubicBezTo>
                      <a:pt x="7771" y="15081"/>
                      <a:pt x="7902" y="15161"/>
                      <a:pt x="8022" y="15251"/>
                    </a:cubicBezTo>
                    <a:cubicBezTo>
                      <a:pt x="8252" y="15422"/>
                      <a:pt x="8462" y="15612"/>
                      <a:pt x="8643" y="15822"/>
                    </a:cubicBezTo>
                    <a:lnTo>
                      <a:pt x="10205" y="17545"/>
                    </a:lnTo>
                    <a:lnTo>
                      <a:pt x="10205" y="175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9" name="Google Shape;9179;p67"/>
              <p:cNvSpPr/>
              <p:nvPr/>
            </p:nvSpPr>
            <p:spPr>
              <a:xfrm>
                <a:off x="5004525" y="1100625"/>
                <a:ext cx="21825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58" extrusionOk="0">
                    <a:moveTo>
                      <a:pt x="84" y="0"/>
                    </a:moveTo>
                    <a:cubicBezTo>
                      <a:pt x="51" y="0"/>
                      <a:pt x="19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22" y="357"/>
                      <a:pt x="852" y="337"/>
                      <a:pt x="862" y="297"/>
                    </a:cubicBezTo>
                    <a:cubicBezTo>
                      <a:pt x="872" y="257"/>
                      <a:pt x="85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0" name="Google Shape;9180;p67"/>
              <p:cNvSpPr/>
              <p:nvPr/>
            </p:nvSpPr>
            <p:spPr>
              <a:xfrm>
                <a:off x="4958725" y="977000"/>
                <a:ext cx="259875" cy="442750"/>
              </a:xfrm>
              <a:custGeom>
                <a:avLst/>
                <a:gdLst/>
                <a:ahLst/>
                <a:cxnLst/>
                <a:rect l="l" t="t" r="r" b="b"/>
                <a:pathLst>
                  <a:path w="10395" h="17710" extrusionOk="0">
                    <a:moveTo>
                      <a:pt x="511" y="626"/>
                    </a:moveTo>
                    <a:lnTo>
                      <a:pt x="511" y="626"/>
                    </a:lnTo>
                    <a:cubicBezTo>
                      <a:pt x="1202" y="1347"/>
                      <a:pt x="1973" y="2178"/>
                      <a:pt x="2033" y="2368"/>
                    </a:cubicBezTo>
                    <a:cubicBezTo>
                      <a:pt x="2133" y="2679"/>
                      <a:pt x="2133" y="2899"/>
                      <a:pt x="2133" y="2899"/>
                    </a:cubicBezTo>
                    <a:cubicBezTo>
                      <a:pt x="2133" y="2939"/>
                      <a:pt x="2163" y="2969"/>
                      <a:pt x="2193" y="2979"/>
                    </a:cubicBezTo>
                    <a:cubicBezTo>
                      <a:pt x="2201" y="2982"/>
                      <a:pt x="2209" y="2983"/>
                      <a:pt x="2217" y="2983"/>
                    </a:cubicBezTo>
                    <a:cubicBezTo>
                      <a:pt x="2242" y="2983"/>
                      <a:pt x="2269" y="2972"/>
                      <a:pt x="2284" y="2949"/>
                    </a:cubicBezTo>
                    <a:lnTo>
                      <a:pt x="2594" y="2559"/>
                    </a:lnTo>
                    <a:cubicBezTo>
                      <a:pt x="2995" y="2919"/>
                      <a:pt x="3195" y="3310"/>
                      <a:pt x="3295" y="3580"/>
                    </a:cubicBezTo>
                    <a:cubicBezTo>
                      <a:pt x="3395" y="3870"/>
                      <a:pt x="3405" y="4081"/>
                      <a:pt x="3405" y="4121"/>
                    </a:cubicBezTo>
                    <a:cubicBezTo>
                      <a:pt x="3415" y="4151"/>
                      <a:pt x="3435" y="4181"/>
                      <a:pt x="3465" y="4191"/>
                    </a:cubicBezTo>
                    <a:cubicBezTo>
                      <a:pt x="3476" y="4193"/>
                      <a:pt x="3486" y="4195"/>
                      <a:pt x="3495" y="4195"/>
                    </a:cubicBezTo>
                    <a:cubicBezTo>
                      <a:pt x="3521" y="4195"/>
                      <a:pt x="3541" y="4185"/>
                      <a:pt x="3555" y="4171"/>
                    </a:cubicBezTo>
                    <a:lnTo>
                      <a:pt x="3866" y="3770"/>
                    </a:lnTo>
                    <a:cubicBezTo>
                      <a:pt x="4276" y="4131"/>
                      <a:pt x="4467" y="4531"/>
                      <a:pt x="4547" y="4812"/>
                    </a:cubicBezTo>
                    <a:cubicBezTo>
                      <a:pt x="4597" y="4972"/>
                      <a:pt x="4617" y="5112"/>
                      <a:pt x="4627" y="5202"/>
                    </a:cubicBezTo>
                    <a:cubicBezTo>
                      <a:pt x="4637" y="5282"/>
                      <a:pt x="4637" y="5342"/>
                      <a:pt x="4637" y="5342"/>
                    </a:cubicBezTo>
                    <a:cubicBezTo>
                      <a:pt x="4637" y="5372"/>
                      <a:pt x="4657" y="5412"/>
                      <a:pt x="4687" y="5423"/>
                    </a:cubicBezTo>
                    <a:cubicBezTo>
                      <a:pt x="4698" y="5426"/>
                      <a:pt x="4710" y="5428"/>
                      <a:pt x="4722" y="5428"/>
                    </a:cubicBezTo>
                    <a:cubicBezTo>
                      <a:pt x="4744" y="5428"/>
                      <a:pt x="4764" y="5422"/>
                      <a:pt x="4777" y="5402"/>
                    </a:cubicBezTo>
                    <a:lnTo>
                      <a:pt x="5107" y="5022"/>
                    </a:lnTo>
                    <a:cubicBezTo>
                      <a:pt x="5528" y="5443"/>
                      <a:pt x="5678" y="5893"/>
                      <a:pt x="5728" y="6123"/>
                    </a:cubicBezTo>
                    <a:cubicBezTo>
                      <a:pt x="5758" y="6294"/>
                      <a:pt x="5768" y="6424"/>
                      <a:pt x="5768" y="6504"/>
                    </a:cubicBezTo>
                    <a:cubicBezTo>
                      <a:pt x="5768" y="6594"/>
                      <a:pt x="5758" y="6644"/>
                      <a:pt x="5758" y="6644"/>
                    </a:cubicBezTo>
                    <a:cubicBezTo>
                      <a:pt x="5748" y="6684"/>
                      <a:pt x="5768" y="6714"/>
                      <a:pt x="5798" y="6734"/>
                    </a:cubicBezTo>
                    <a:cubicBezTo>
                      <a:pt x="5810" y="6742"/>
                      <a:pt x="5823" y="6745"/>
                      <a:pt x="5836" y="6745"/>
                    </a:cubicBezTo>
                    <a:cubicBezTo>
                      <a:pt x="5856" y="6745"/>
                      <a:pt x="5876" y="6737"/>
                      <a:pt x="5889" y="6724"/>
                    </a:cubicBezTo>
                    <a:lnTo>
                      <a:pt x="6269" y="6404"/>
                    </a:lnTo>
                    <a:cubicBezTo>
                      <a:pt x="6419" y="6584"/>
                      <a:pt x="6539" y="6784"/>
                      <a:pt x="6620" y="7005"/>
                    </a:cubicBezTo>
                    <a:cubicBezTo>
                      <a:pt x="6700" y="7195"/>
                      <a:pt x="6740" y="7395"/>
                      <a:pt x="6750" y="7565"/>
                    </a:cubicBezTo>
                    <a:cubicBezTo>
                      <a:pt x="6760" y="7646"/>
                      <a:pt x="6760" y="7726"/>
                      <a:pt x="6750" y="7786"/>
                    </a:cubicBezTo>
                    <a:cubicBezTo>
                      <a:pt x="6750" y="7846"/>
                      <a:pt x="6740" y="7896"/>
                      <a:pt x="6730" y="7946"/>
                    </a:cubicBezTo>
                    <a:cubicBezTo>
                      <a:pt x="6720" y="8026"/>
                      <a:pt x="6700" y="8066"/>
                      <a:pt x="6700" y="8066"/>
                    </a:cubicBezTo>
                    <a:cubicBezTo>
                      <a:pt x="6690" y="8106"/>
                      <a:pt x="6700" y="8136"/>
                      <a:pt x="6720" y="8166"/>
                    </a:cubicBezTo>
                    <a:cubicBezTo>
                      <a:pt x="6737" y="8178"/>
                      <a:pt x="6755" y="8183"/>
                      <a:pt x="6775" y="8183"/>
                    </a:cubicBezTo>
                    <a:cubicBezTo>
                      <a:pt x="6788" y="8183"/>
                      <a:pt x="6803" y="8180"/>
                      <a:pt x="6820" y="8176"/>
                    </a:cubicBezTo>
                    <a:lnTo>
                      <a:pt x="7260" y="7936"/>
                    </a:lnTo>
                    <a:cubicBezTo>
                      <a:pt x="7321" y="8056"/>
                      <a:pt x="7371" y="8156"/>
                      <a:pt x="7411" y="8246"/>
                    </a:cubicBezTo>
                    <a:cubicBezTo>
                      <a:pt x="7451" y="8357"/>
                      <a:pt x="7491" y="8477"/>
                      <a:pt x="7511" y="8597"/>
                    </a:cubicBezTo>
                    <a:cubicBezTo>
                      <a:pt x="7531" y="8697"/>
                      <a:pt x="7541" y="8797"/>
                      <a:pt x="7551" y="8897"/>
                    </a:cubicBezTo>
                    <a:cubicBezTo>
                      <a:pt x="7551" y="8997"/>
                      <a:pt x="7541" y="9078"/>
                      <a:pt x="7531" y="9158"/>
                    </a:cubicBezTo>
                    <a:cubicBezTo>
                      <a:pt x="7521" y="9278"/>
                      <a:pt x="7491" y="9388"/>
                      <a:pt x="7441" y="9508"/>
                    </a:cubicBezTo>
                    <a:cubicBezTo>
                      <a:pt x="7421" y="9578"/>
                      <a:pt x="7391" y="9618"/>
                      <a:pt x="7391" y="9628"/>
                    </a:cubicBezTo>
                    <a:cubicBezTo>
                      <a:pt x="7371" y="9658"/>
                      <a:pt x="7381" y="9698"/>
                      <a:pt x="7401" y="9719"/>
                    </a:cubicBezTo>
                    <a:cubicBezTo>
                      <a:pt x="7416" y="9741"/>
                      <a:pt x="7436" y="9752"/>
                      <a:pt x="7458" y="9752"/>
                    </a:cubicBezTo>
                    <a:cubicBezTo>
                      <a:pt x="7466" y="9752"/>
                      <a:pt x="7473" y="9751"/>
                      <a:pt x="7481" y="9749"/>
                    </a:cubicBezTo>
                    <a:lnTo>
                      <a:pt x="7982" y="9608"/>
                    </a:lnTo>
                    <a:cubicBezTo>
                      <a:pt x="8192" y="10129"/>
                      <a:pt x="8182" y="10550"/>
                      <a:pt x="8142" y="10820"/>
                    </a:cubicBezTo>
                    <a:cubicBezTo>
                      <a:pt x="8092" y="11080"/>
                      <a:pt x="8012" y="11251"/>
                      <a:pt x="7992" y="11291"/>
                    </a:cubicBezTo>
                    <a:cubicBezTo>
                      <a:pt x="7971" y="11321"/>
                      <a:pt x="7971" y="11361"/>
                      <a:pt x="7992" y="11381"/>
                    </a:cubicBezTo>
                    <a:cubicBezTo>
                      <a:pt x="8007" y="11403"/>
                      <a:pt x="8033" y="11415"/>
                      <a:pt x="8058" y="11415"/>
                    </a:cubicBezTo>
                    <a:cubicBezTo>
                      <a:pt x="8066" y="11415"/>
                      <a:pt x="8074" y="11413"/>
                      <a:pt x="8082" y="11411"/>
                    </a:cubicBezTo>
                    <a:lnTo>
                      <a:pt x="8572" y="11281"/>
                    </a:lnTo>
                    <a:cubicBezTo>
                      <a:pt x="8783" y="11801"/>
                      <a:pt x="8773" y="12222"/>
                      <a:pt x="8733" y="12492"/>
                    </a:cubicBezTo>
                    <a:cubicBezTo>
                      <a:pt x="8682" y="12743"/>
                      <a:pt x="8612" y="12903"/>
                      <a:pt x="8572" y="12963"/>
                    </a:cubicBezTo>
                    <a:cubicBezTo>
                      <a:pt x="8562" y="12993"/>
                      <a:pt x="8562" y="13023"/>
                      <a:pt x="8582" y="13053"/>
                    </a:cubicBezTo>
                    <a:cubicBezTo>
                      <a:pt x="8599" y="13070"/>
                      <a:pt x="8622" y="13086"/>
                      <a:pt x="8651" y="13086"/>
                    </a:cubicBezTo>
                    <a:cubicBezTo>
                      <a:pt x="8658" y="13086"/>
                      <a:pt x="8665" y="13085"/>
                      <a:pt x="8672" y="13083"/>
                    </a:cubicBezTo>
                    <a:lnTo>
                      <a:pt x="9163" y="12953"/>
                    </a:lnTo>
                    <a:cubicBezTo>
                      <a:pt x="9363" y="13464"/>
                      <a:pt x="9353" y="13894"/>
                      <a:pt x="9313" y="14155"/>
                    </a:cubicBezTo>
                    <a:cubicBezTo>
                      <a:pt x="9293" y="14265"/>
                      <a:pt x="9293" y="14415"/>
                      <a:pt x="9313" y="14605"/>
                    </a:cubicBezTo>
                    <a:cubicBezTo>
                      <a:pt x="9343" y="14876"/>
                      <a:pt x="9403" y="15156"/>
                      <a:pt x="9504" y="15447"/>
                    </a:cubicBezTo>
                    <a:lnTo>
                      <a:pt x="9974" y="16899"/>
                    </a:lnTo>
                    <a:lnTo>
                      <a:pt x="511" y="626"/>
                    </a:lnTo>
                    <a:close/>
                    <a:moveTo>
                      <a:pt x="99" y="1"/>
                    </a:moveTo>
                    <a:cubicBezTo>
                      <a:pt x="81" y="1"/>
                      <a:pt x="64" y="6"/>
                      <a:pt x="50" y="15"/>
                    </a:cubicBezTo>
                    <a:cubicBezTo>
                      <a:pt x="10" y="45"/>
                      <a:pt x="0" y="95"/>
                      <a:pt x="20" y="125"/>
                    </a:cubicBezTo>
                    <a:lnTo>
                      <a:pt x="10235" y="17670"/>
                    </a:lnTo>
                    <a:cubicBezTo>
                      <a:pt x="10255" y="17690"/>
                      <a:pt x="10275" y="17710"/>
                      <a:pt x="10305" y="17710"/>
                    </a:cubicBezTo>
                    <a:cubicBezTo>
                      <a:pt x="10315" y="17710"/>
                      <a:pt x="10335" y="17710"/>
                      <a:pt x="10345" y="17700"/>
                    </a:cubicBezTo>
                    <a:cubicBezTo>
                      <a:pt x="10385" y="17680"/>
                      <a:pt x="10395" y="17640"/>
                      <a:pt x="10385" y="17600"/>
                    </a:cubicBezTo>
                    <a:lnTo>
                      <a:pt x="9664" y="15396"/>
                    </a:lnTo>
                    <a:cubicBezTo>
                      <a:pt x="9574" y="15116"/>
                      <a:pt x="9514" y="14846"/>
                      <a:pt x="9484" y="14595"/>
                    </a:cubicBezTo>
                    <a:cubicBezTo>
                      <a:pt x="9464" y="14415"/>
                      <a:pt x="9464" y="14275"/>
                      <a:pt x="9474" y="14185"/>
                    </a:cubicBezTo>
                    <a:cubicBezTo>
                      <a:pt x="9524" y="13884"/>
                      <a:pt x="9534" y="13404"/>
                      <a:pt x="9293" y="12823"/>
                    </a:cubicBezTo>
                    <a:cubicBezTo>
                      <a:pt x="9277" y="12790"/>
                      <a:pt x="9246" y="12770"/>
                      <a:pt x="9214" y="12770"/>
                    </a:cubicBezTo>
                    <a:cubicBezTo>
                      <a:pt x="9207" y="12770"/>
                      <a:pt x="9200" y="12771"/>
                      <a:pt x="9193" y="12773"/>
                    </a:cubicBezTo>
                    <a:lnTo>
                      <a:pt x="8793" y="12873"/>
                    </a:lnTo>
                    <a:cubicBezTo>
                      <a:pt x="8833" y="12783"/>
                      <a:pt x="8873" y="12663"/>
                      <a:pt x="8893" y="12512"/>
                    </a:cubicBezTo>
                    <a:cubicBezTo>
                      <a:pt x="8943" y="12212"/>
                      <a:pt x="8953" y="11731"/>
                      <a:pt x="8703" y="11151"/>
                    </a:cubicBezTo>
                    <a:cubicBezTo>
                      <a:pt x="8686" y="11117"/>
                      <a:pt x="8656" y="11098"/>
                      <a:pt x="8623" y="11098"/>
                    </a:cubicBezTo>
                    <a:cubicBezTo>
                      <a:pt x="8616" y="11098"/>
                      <a:pt x="8609" y="11099"/>
                      <a:pt x="8602" y="11100"/>
                    </a:cubicBezTo>
                    <a:lnTo>
                      <a:pt x="8212" y="11211"/>
                    </a:lnTo>
                    <a:cubicBezTo>
                      <a:pt x="8242" y="11120"/>
                      <a:pt x="8282" y="10990"/>
                      <a:pt x="8302" y="10850"/>
                    </a:cubicBezTo>
                    <a:cubicBezTo>
                      <a:pt x="8352" y="10540"/>
                      <a:pt x="8352" y="10059"/>
                      <a:pt x="8102" y="9478"/>
                    </a:cubicBezTo>
                    <a:cubicBezTo>
                      <a:pt x="8085" y="9445"/>
                      <a:pt x="8055" y="9426"/>
                      <a:pt x="8022" y="9426"/>
                    </a:cubicBezTo>
                    <a:cubicBezTo>
                      <a:pt x="8015" y="9426"/>
                      <a:pt x="8008" y="9426"/>
                      <a:pt x="8002" y="9428"/>
                    </a:cubicBezTo>
                    <a:lnTo>
                      <a:pt x="7611" y="9538"/>
                    </a:lnTo>
                    <a:cubicBezTo>
                      <a:pt x="7661" y="9418"/>
                      <a:pt x="7681" y="9298"/>
                      <a:pt x="7701" y="9178"/>
                    </a:cubicBezTo>
                    <a:cubicBezTo>
                      <a:pt x="7711" y="9088"/>
                      <a:pt x="7721" y="8997"/>
                      <a:pt x="7711" y="8897"/>
                    </a:cubicBezTo>
                    <a:cubicBezTo>
                      <a:pt x="7711" y="8787"/>
                      <a:pt x="7701" y="8677"/>
                      <a:pt x="7681" y="8557"/>
                    </a:cubicBezTo>
                    <a:cubicBezTo>
                      <a:pt x="7651" y="8427"/>
                      <a:pt x="7611" y="8307"/>
                      <a:pt x="7561" y="8186"/>
                    </a:cubicBezTo>
                    <a:cubicBezTo>
                      <a:pt x="7521" y="8076"/>
                      <a:pt x="7451" y="7926"/>
                      <a:pt x="7361" y="7786"/>
                    </a:cubicBezTo>
                    <a:cubicBezTo>
                      <a:pt x="7341" y="7759"/>
                      <a:pt x="7316" y="7746"/>
                      <a:pt x="7290" y="7746"/>
                    </a:cubicBezTo>
                    <a:cubicBezTo>
                      <a:pt x="7277" y="7746"/>
                      <a:pt x="7264" y="7749"/>
                      <a:pt x="7250" y="7756"/>
                    </a:cubicBezTo>
                    <a:lnTo>
                      <a:pt x="6900" y="7936"/>
                    </a:lnTo>
                    <a:cubicBezTo>
                      <a:pt x="6910" y="7896"/>
                      <a:pt x="6910" y="7846"/>
                      <a:pt x="6920" y="7796"/>
                    </a:cubicBezTo>
                    <a:cubicBezTo>
                      <a:pt x="6920" y="7726"/>
                      <a:pt x="6920" y="7646"/>
                      <a:pt x="6920" y="7555"/>
                    </a:cubicBezTo>
                    <a:cubicBezTo>
                      <a:pt x="6910" y="7365"/>
                      <a:pt x="6860" y="7155"/>
                      <a:pt x="6780" y="6945"/>
                    </a:cubicBezTo>
                    <a:cubicBezTo>
                      <a:pt x="6680" y="6684"/>
                      <a:pt x="6529" y="6444"/>
                      <a:pt x="6349" y="6234"/>
                    </a:cubicBezTo>
                    <a:cubicBezTo>
                      <a:pt x="6333" y="6212"/>
                      <a:pt x="6308" y="6202"/>
                      <a:pt x="6284" y="6202"/>
                    </a:cubicBezTo>
                    <a:cubicBezTo>
                      <a:pt x="6263" y="6202"/>
                      <a:pt x="6243" y="6210"/>
                      <a:pt x="6229" y="6224"/>
                    </a:cubicBezTo>
                    <a:lnTo>
                      <a:pt x="5929" y="6474"/>
                    </a:lnTo>
                    <a:cubicBezTo>
                      <a:pt x="5929" y="6384"/>
                      <a:pt x="5929" y="6254"/>
                      <a:pt x="5889" y="6083"/>
                    </a:cubicBezTo>
                    <a:cubicBezTo>
                      <a:pt x="5839" y="5823"/>
                      <a:pt x="5668" y="5312"/>
                      <a:pt x="5168" y="4842"/>
                    </a:cubicBezTo>
                    <a:cubicBezTo>
                      <a:pt x="5148" y="4832"/>
                      <a:pt x="5128" y="4822"/>
                      <a:pt x="5107" y="4822"/>
                    </a:cubicBezTo>
                    <a:cubicBezTo>
                      <a:pt x="5077" y="4822"/>
                      <a:pt x="5057" y="4832"/>
                      <a:pt x="5047" y="4852"/>
                    </a:cubicBezTo>
                    <a:lnTo>
                      <a:pt x="4787" y="5142"/>
                    </a:lnTo>
                    <a:cubicBezTo>
                      <a:pt x="4777" y="5042"/>
                      <a:pt x="4757" y="4912"/>
                      <a:pt x="4707" y="4762"/>
                    </a:cubicBezTo>
                    <a:cubicBezTo>
                      <a:pt x="4607" y="4451"/>
                      <a:pt x="4396" y="3991"/>
                      <a:pt x="3906" y="3580"/>
                    </a:cubicBezTo>
                    <a:cubicBezTo>
                      <a:pt x="3886" y="3570"/>
                      <a:pt x="3866" y="3560"/>
                      <a:pt x="3846" y="3560"/>
                    </a:cubicBezTo>
                    <a:cubicBezTo>
                      <a:pt x="3816" y="3570"/>
                      <a:pt x="3796" y="3580"/>
                      <a:pt x="3786" y="3590"/>
                    </a:cubicBezTo>
                    <a:lnTo>
                      <a:pt x="3555" y="3900"/>
                    </a:lnTo>
                    <a:cubicBezTo>
                      <a:pt x="3535" y="3800"/>
                      <a:pt x="3505" y="3670"/>
                      <a:pt x="3455" y="3530"/>
                    </a:cubicBezTo>
                    <a:cubicBezTo>
                      <a:pt x="3345" y="3219"/>
                      <a:pt x="3115" y="2779"/>
                      <a:pt x="2634" y="2368"/>
                    </a:cubicBezTo>
                    <a:cubicBezTo>
                      <a:pt x="2624" y="2358"/>
                      <a:pt x="2594" y="2348"/>
                      <a:pt x="2574" y="2348"/>
                    </a:cubicBezTo>
                    <a:cubicBezTo>
                      <a:pt x="2554" y="2358"/>
                      <a:pt x="2534" y="2368"/>
                      <a:pt x="2514" y="2388"/>
                    </a:cubicBezTo>
                    <a:lnTo>
                      <a:pt x="2284" y="2689"/>
                    </a:lnTo>
                    <a:cubicBezTo>
                      <a:pt x="2263" y="2589"/>
                      <a:pt x="2233" y="2458"/>
                      <a:pt x="2183" y="2308"/>
                    </a:cubicBezTo>
                    <a:cubicBezTo>
                      <a:pt x="2073" y="1968"/>
                      <a:pt x="351" y="225"/>
                      <a:pt x="161" y="25"/>
                    </a:cubicBezTo>
                    <a:cubicBezTo>
                      <a:pt x="144" y="8"/>
                      <a:pt x="121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1" name="Google Shape;9181;p67"/>
              <p:cNvSpPr/>
              <p:nvPr/>
            </p:nvSpPr>
            <p:spPr>
              <a:xfrm>
                <a:off x="5214325" y="976100"/>
                <a:ext cx="70625" cy="443650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7746" extrusionOk="0">
                    <a:moveTo>
                      <a:pt x="1322" y="752"/>
                    </a:moveTo>
                    <a:cubicBezTo>
                      <a:pt x="1463" y="1573"/>
                      <a:pt x="1593" y="2504"/>
                      <a:pt x="1553" y="2655"/>
                    </a:cubicBezTo>
                    <a:cubicBezTo>
                      <a:pt x="1473" y="2925"/>
                      <a:pt x="1373" y="3095"/>
                      <a:pt x="1373" y="3095"/>
                    </a:cubicBezTo>
                    <a:cubicBezTo>
                      <a:pt x="1353" y="3125"/>
                      <a:pt x="1353" y="3165"/>
                      <a:pt x="1373" y="3185"/>
                    </a:cubicBezTo>
                    <a:cubicBezTo>
                      <a:pt x="1388" y="3208"/>
                      <a:pt x="1414" y="3219"/>
                      <a:pt x="1439" y="3219"/>
                    </a:cubicBezTo>
                    <a:cubicBezTo>
                      <a:pt x="1447" y="3219"/>
                      <a:pt x="1455" y="3218"/>
                      <a:pt x="1463" y="3215"/>
                    </a:cubicBezTo>
                    <a:lnTo>
                      <a:pt x="1873" y="3085"/>
                    </a:lnTo>
                    <a:lnTo>
                      <a:pt x="1873" y="3085"/>
                    </a:lnTo>
                    <a:cubicBezTo>
                      <a:pt x="1973" y="3536"/>
                      <a:pt x="1933" y="3906"/>
                      <a:pt x="1863" y="4147"/>
                    </a:cubicBezTo>
                    <a:cubicBezTo>
                      <a:pt x="1793" y="4417"/>
                      <a:pt x="1693" y="4587"/>
                      <a:pt x="1693" y="4587"/>
                    </a:cubicBezTo>
                    <a:cubicBezTo>
                      <a:pt x="1673" y="4617"/>
                      <a:pt x="1673" y="4657"/>
                      <a:pt x="1693" y="4677"/>
                    </a:cubicBezTo>
                    <a:cubicBezTo>
                      <a:pt x="1708" y="4700"/>
                      <a:pt x="1734" y="4711"/>
                      <a:pt x="1763" y="4711"/>
                    </a:cubicBezTo>
                    <a:cubicBezTo>
                      <a:pt x="1773" y="4711"/>
                      <a:pt x="1783" y="4710"/>
                      <a:pt x="1793" y="4707"/>
                    </a:cubicBezTo>
                    <a:lnTo>
                      <a:pt x="2194" y="4577"/>
                    </a:lnTo>
                    <a:lnTo>
                      <a:pt x="2194" y="4577"/>
                    </a:lnTo>
                    <a:cubicBezTo>
                      <a:pt x="2304" y="5028"/>
                      <a:pt x="2244" y="5398"/>
                      <a:pt x="2174" y="5639"/>
                    </a:cubicBezTo>
                    <a:cubicBezTo>
                      <a:pt x="2134" y="5779"/>
                      <a:pt x="2074" y="5889"/>
                      <a:pt x="2044" y="5959"/>
                    </a:cubicBezTo>
                    <a:cubicBezTo>
                      <a:pt x="2003" y="6019"/>
                      <a:pt x="1983" y="6059"/>
                      <a:pt x="1973" y="6059"/>
                    </a:cubicBezTo>
                    <a:cubicBezTo>
                      <a:pt x="1953" y="6089"/>
                      <a:pt x="1953" y="6129"/>
                      <a:pt x="1973" y="6159"/>
                    </a:cubicBezTo>
                    <a:cubicBezTo>
                      <a:pt x="1988" y="6182"/>
                      <a:pt x="2015" y="6193"/>
                      <a:pt x="2040" y="6193"/>
                    </a:cubicBezTo>
                    <a:cubicBezTo>
                      <a:pt x="2048" y="6193"/>
                      <a:pt x="2056" y="6192"/>
                      <a:pt x="2064" y="6190"/>
                    </a:cubicBezTo>
                    <a:lnTo>
                      <a:pt x="2474" y="6089"/>
                    </a:lnTo>
                    <a:lnTo>
                      <a:pt x="2474" y="6089"/>
                    </a:lnTo>
                    <a:cubicBezTo>
                      <a:pt x="2564" y="6580"/>
                      <a:pt x="2454" y="6971"/>
                      <a:pt x="2384" y="7151"/>
                    </a:cubicBezTo>
                    <a:cubicBezTo>
                      <a:pt x="2324" y="7301"/>
                      <a:pt x="2264" y="7391"/>
                      <a:pt x="2224" y="7451"/>
                    </a:cubicBezTo>
                    <a:cubicBezTo>
                      <a:pt x="2184" y="7511"/>
                      <a:pt x="2154" y="7541"/>
                      <a:pt x="2144" y="7541"/>
                    </a:cubicBezTo>
                    <a:cubicBezTo>
                      <a:pt x="2124" y="7571"/>
                      <a:pt x="2114" y="7612"/>
                      <a:pt x="2134" y="7642"/>
                    </a:cubicBezTo>
                    <a:cubicBezTo>
                      <a:pt x="2150" y="7666"/>
                      <a:pt x="2173" y="7684"/>
                      <a:pt x="2198" y="7684"/>
                    </a:cubicBezTo>
                    <a:cubicBezTo>
                      <a:pt x="2203" y="7684"/>
                      <a:pt x="2208" y="7683"/>
                      <a:pt x="2214" y="7682"/>
                    </a:cubicBezTo>
                    <a:lnTo>
                      <a:pt x="2634" y="7642"/>
                    </a:lnTo>
                    <a:lnTo>
                      <a:pt x="2634" y="7642"/>
                    </a:lnTo>
                    <a:cubicBezTo>
                      <a:pt x="2654" y="7842"/>
                      <a:pt x="2634" y="8032"/>
                      <a:pt x="2594" y="8232"/>
                    </a:cubicBezTo>
                    <a:cubicBezTo>
                      <a:pt x="2554" y="8403"/>
                      <a:pt x="2494" y="8563"/>
                      <a:pt x="2414" y="8693"/>
                    </a:cubicBezTo>
                    <a:cubicBezTo>
                      <a:pt x="2384" y="8753"/>
                      <a:pt x="2344" y="8803"/>
                      <a:pt x="2314" y="8843"/>
                    </a:cubicBezTo>
                    <a:cubicBezTo>
                      <a:pt x="2274" y="8893"/>
                      <a:pt x="2244" y="8923"/>
                      <a:pt x="2224" y="8953"/>
                    </a:cubicBezTo>
                    <a:cubicBezTo>
                      <a:pt x="2174" y="9003"/>
                      <a:pt x="2134" y="9023"/>
                      <a:pt x="2134" y="9023"/>
                    </a:cubicBezTo>
                    <a:cubicBezTo>
                      <a:pt x="2104" y="9044"/>
                      <a:pt x="2094" y="9084"/>
                      <a:pt x="2104" y="9114"/>
                    </a:cubicBezTo>
                    <a:cubicBezTo>
                      <a:pt x="2114" y="9144"/>
                      <a:pt x="2144" y="9174"/>
                      <a:pt x="2174" y="9174"/>
                    </a:cubicBezTo>
                    <a:lnTo>
                      <a:pt x="2594" y="9224"/>
                    </a:lnTo>
                    <a:cubicBezTo>
                      <a:pt x="2584" y="9324"/>
                      <a:pt x="2574" y="9424"/>
                      <a:pt x="2554" y="9504"/>
                    </a:cubicBezTo>
                    <a:cubicBezTo>
                      <a:pt x="2534" y="9604"/>
                      <a:pt x="2504" y="9704"/>
                      <a:pt x="2464" y="9805"/>
                    </a:cubicBezTo>
                    <a:cubicBezTo>
                      <a:pt x="2424" y="9885"/>
                      <a:pt x="2384" y="9965"/>
                      <a:pt x="2344" y="10035"/>
                    </a:cubicBezTo>
                    <a:cubicBezTo>
                      <a:pt x="2294" y="10105"/>
                      <a:pt x="2244" y="10165"/>
                      <a:pt x="2204" y="10215"/>
                    </a:cubicBezTo>
                    <a:cubicBezTo>
                      <a:pt x="2134" y="10295"/>
                      <a:pt x="2064" y="10365"/>
                      <a:pt x="1973" y="10425"/>
                    </a:cubicBezTo>
                    <a:cubicBezTo>
                      <a:pt x="1923" y="10455"/>
                      <a:pt x="1893" y="10476"/>
                      <a:pt x="1873" y="10486"/>
                    </a:cubicBezTo>
                    <a:cubicBezTo>
                      <a:pt x="1843" y="10506"/>
                      <a:pt x="1823" y="10536"/>
                      <a:pt x="1833" y="10566"/>
                    </a:cubicBezTo>
                    <a:cubicBezTo>
                      <a:pt x="1833" y="10596"/>
                      <a:pt x="1853" y="10626"/>
                      <a:pt x="1883" y="10636"/>
                    </a:cubicBezTo>
                    <a:lnTo>
                      <a:pt x="2294" y="10776"/>
                    </a:lnTo>
                    <a:cubicBezTo>
                      <a:pt x="2194" y="11237"/>
                      <a:pt x="1993" y="11537"/>
                      <a:pt x="1833" y="11707"/>
                    </a:cubicBezTo>
                    <a:cubicBezTo>
                      <a:pt x="1673" y="11867"/>
                      <a:pt x="1533" y="11948"/>
                      <a:pt x="1493" y="11968"/>
                    </a:cubicBezTo>
                    <a:cubicBezTo>
                      <a:pt x="1463" y="11988"/>
                      <a:pt x="1443" y="12018"/>
                      <a:pt x="1453" y="12048"/>
                    </a:cubicBezTo>
                    <a:cubicBezTo>
                      <a:pt x="1453" y="12078"/>
                      <a:pt x="1473" y="12108"/>
                      <a:pt x="1503" y="12118"/>
                    </a:cubicBezTo>
                    <a:lnTo>
                      <a:pt x="1913" y="12268"/>
                    </a:lnTo>
                    <a:cubicBezTo>
                      <a:pt x="1813" y="12729"/>
                      <a:pt x="1603" y="13019"/>
                      <a:pt x="1443" y="13189"/>
                    </a:cubicBezTo>
                    <a:cubicBezTo>
                      <a:pt x="1423" y="13219"/>
                      <a:pt x="1393" y="13249"/>
                      <a:pt x="1353" y="13289"/>
                    </a:cubicBezTo>
                    <a:cubicBezTo>
                      <a:pt x="922" y="13810"/>
                      <a:pt x="632" y="14431"/>
                      <a:pt x="501" y="15102"/>
                    </a:cubicBezTo>
                    <a:lnTo>
                      <a:pt x="261" y="16334"/>
                    </a:lnTo>
                    <a:lnTo>
                      <a:pt x="1322" y="752"/>
                    </a:lnTo>
                    <a:close/>
                    <a:moveTo>
                      <a:pt x="1282" y="1"/>
                    </a:moveTo>
                    <a:cubicBezTo>
                      <a:pt x="1252" y="1"/>
                      <a:pt x="1212" y="31"/>
                      <a:pt x="1202" y="71"/>
                    </a:cubicBezTo>
                    <a:lnTo>
                      <a:pt x="1" y="17656"/>
                    </a:lnTo>
                    <a:cubicBezTo>
                      <a:pt x="1" y="17696"/>
                      <a:pt x="31" y="17736"/>
                      <a:pt x="71" y="17746"/>
                    </a:cubicBezTo>
                    <a:lnTo>
                      <a:pt x="81" y="17746"/>
                    </a:lnTo>
                    <a:cubicBezTo>
                      <a:pt x="121" y="17746"/>
                      <a:pt x="161" y="17716"/>
                      <a:pt x="161" y="17676"/>
                    </a:cubicBezTo>
                    <a:lnTo>
                      <a:pt x="662" y="15132"/>
                    </a:lnTo>
                    <a:cubicBezTo>
                      <a:pt x="782" y="14491"/>
                      <a:pt x="1072" y="13890"/>
                      <a:pt x="1483" y="13400"/>
                    </a:cubicBezTo>
                    <a:cubicBezTo>
                      <a:pt x="1513" y="13360"/>
                      <a:pt x="1543" y="13329"/>
                      <a:pt x="1563" y="13309"/>
                    </a:cubicBezTo>
                    <a:cubicBezTo>
                      <a:pt x="1743" y="13109"/>
                      <a:pt x="1993" y="12769"/>
                      <a:pt x="2094" y="12228"/>
                    </a:cubicBezTo>
                    <a:cubicBezTo>
                      <a:pt x="2104" y="12188"/>
                      <a:pt x="2074" y="12148"/>
                      <a:pt x="2033" y="12128"/>
                    </a:cubicBezTo>
                    <a:lnTo>
                      <a:pt x="1723" y="12018"/>
                    </a:lnTo>
                    <a:cubicBezTo>
                      <a:pt x="1793" y="11978"/>
                      <a:pt x="1873" y="11908"/>
                      <a:pt x="1953" y="11817"/>
                    </a:cubicBezTo>
                    <a:cubicBezTo>
                      <a:pt x="2134" y="11627"/>
                      <a:pt x="2374" y="11277"/>
                      <a:pt x="2474" y="10736"/>
                    </a:cubicBezTo>
                    <a:cubicBezTo>
                      <a:pt x="2484" y="10696"/>
                      <a:pt x="2464" y="10656"/>
                      <a:pt x="2424" y="10636"/>
                    </a:cubicBezTo>
                    <a:lnTo>
                      <a:pt x="2104" y="10536"/>
                    </a:lnTo>
                    <a:cubicBezTo>
                      <a:pt x="2194" y="10465"/>
                      <a:pt x="2264" y="10405"/>
                      <a:pt x="2334" y="10325"/>
                    </a:cubicBezTo>
                    <a:cubicBezTo>
                      <a:pt x="2374" y="10275"/>
                      <a:pt x="2434" y="10205"/>
                      <a:pt x="2484" y="10125"/>
                    </a:cubicBezTo>
                    <a:cubicBezTo>
                      <a:pt x="2534" y="10045"/>
                      <a:pt x="2574" y="9955"/>
                      <a:pt x="2614" y="9865"/>
                    </a:cubicBezTo>
                    <a:cubicBezTo>
                      <a:pt x="2664" y="9755"/>
                      <a:pt x="2694" y="9644"/>
                      <a:pt x="2714" y="9534"/>
                    </a:cubicBezTo>
                    <a:cubicBezTo>
                      <a:pt x="2744" y="9424"/>
                      <a:pt x="2765" y="9294"/>
                      <a:pt x="2765" y="9154"/>
                    </a:cubicBezTo>
                    <a:cubicBezTo>
                      <a:pt x="2765" y="9104"/>
                      <a:pt x="2734" y="9074"/>
                      <a:pt x="2694" y="9064"/>
                    </a:cubicBezTo>
                    <a:lnTo>
                      <a:pt x="2374" y="9033"/>
                    </a:lnTo>
                    <a:cubicBezTo>
                      <a:pt x="2394" y="9003"/>
                      <a:pt x="2414" y="8983"/>
                      <a:pt x="2444" y="8953"/>
                    </a:cubicBezTo>
                    <a:cubicBezTo>
                      <a:pt x="2484" y="8903"/>
                      <a:pt x="2524" y="8843"/>
                      <a:pt x="2554" y="8783"/>
                    </a:cubicBezTo>
                    <a:cubicBezTo>
                      <a:pt x="2644" y="8633"/>
                      <a:pt x="2714" y="8463"/>
                      <a:pt x="2754" y="8262"/>
                    </a:cubicBezTo>
                    <a:cubicBezTo>
                      <a:pt x="2815" y="8032"/>
                      <a:pt x="2825" y="7782"/>
                      <a:pt x="2795" y="7541"/>
                    </a:cubicBezTo>
                    <a:cubicBezTo>
                      <a:pt x="2785" y="7491"/>
                      <a:pt x="2744" y="7461"/>
                      <a:pt x="2704" y="7461"/>
                    </a:cubicBezTo>
                    <a:lnTo>
                      <a:pt x="2394" y="7501"/>
                    </a:lnTo>
                    <a:cubicBezTo>
                      <a:pt x="2434" y="7431"/>
                      <a:pt x="2484" y="7341"/>
                      <a:pt x="2534" y="7221"/>
                    </a:cubicBezTo>
                    <a:cubicBezTo>
                      <a:pt x="2624" y="7001"/>
                      <a:pt x="2754" y="6550"/>
                      <a:pt x="2624" y="5969"/>
                    </a:cubicBezTo>
                    <a:cubicBezTo>
                      <a:pt x="2614" y="5939"/>
                      <a:pt x="2604" y="5929"/>
                      <a:pt x="2584" y="5909"/>
                    </a:cubicBezTo>
                    <a:cubicBezTo>
                      <a:pt x="2564" y="5899"/>
                      <a:pt x="2544" y="5899"/>
                      <a:pt x="2514" y="5899"/>
                    </a:cubicBezTo>
                    <a:lnTo>
                      <a:pt x="2214" y="5979"/>
                    </a:lnTo>
                    <a:cubicBezTo>
                      <a:pt x="2254" y="5909"/>
                      <a:pt x="2294" y="5809"/>
                      <a:pt x="2334" y="5689"/>
                    </a:cubicBezTo>
                    <a:cubicBezTo>
                      <a:pt x="2414" y="5418"/>
                      <a:pt x="2484" y="4978"/>
                      <a:pt x="2334" y="4447"/>
                    </a:cubicBezTo>
                    <a:cubicBezTo>
                      <a:pt x="2324" y="4417"/>
                      <a:pt x="2304" y="4407"/>
                      <a:pt x="2284" y="4397"/>
                    </a:cubicBezTo>
                    <a:cubicBezTo>
                      <a:pt x="2272" y="4385"/>
                      <a:pt x="2260" y="4380"/>
                      <a:pt x="2249" y="4380"/>
                    </a:cubicBezTo>
                    <a:cubicBezTo>
                      <a:pt x="2240" y="4380"/>
                      <a:pt x="2232" y="4383"/>
                      <a:pt x="2224" y="4387"/>
                    </a:cubicBezTo>
                    <a:lnTo>
                      <a:pt x="1933" y="4487"/>
                    </a:lnTo>
                    <a:cubicBezTo>
                      <a:pt x="1963" y="4407"/>
                      <a:pt x="2003" y="4307"/>
                      <a:pt x="2033" y="4187"/>
                    </a:cubicBezTo>
                    <a:cubicBezTo>
                      <a:pt x="2104" y="3916"/>
                      <a:pt x="2154" y="3476"/>
                      <a:pt x="2003" y="2955"/>
                    </a:cubicBezTo>
                    <a:cubicBezTo>
                      <a:pt x="2003" y="2935"/>
                      <a:pt x="1983" y="2915"/>
                      <a:pt x="1963" y="2905"/>
                    </a:cubicBezTo>
                    <a:cubicBezTo>
                      <a:pt x="1953" y="2900"/>
                      <a:pt x="1943" y="2897"/>
                      <a:pt x="1933" y="2897"/>
                    </a:cubicBezTo>
                    <a:cubicBezTo>
                      <a:pt x="1923" y="2897"/>
                      <a:pt x="1913" y="2900"/>
                      <a:pt x="1903" y="2905"/>
                    </a:cubicBezTo>
                    <a:lnTo>
                      <a:pt x="1603" y="2995"/>
                    </a:lnTo>
                    <a:cubicBezTo>
                      <a:pt x="1643" y="2915"/>
                      <a:pt x="1683" y="2815"/>
                      <a:pt x="1713" y="2705"/>
                    </a:cubicBezTo>
                    <a:cubicBezTo>
                      <a:pt x="1803" y="2404"/>
                      <a:pt x="1413" y="301"/>
                      <a:pt x="1363" y="61"/>
                    </a:cubicBezTo>
                    <a:cubicBezTo>
                      <a:pt x="1363" y="21"/>
                      <a:pt x="1322" y="1"/>
                      <a:pt x="12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2" name="Google Shape;9182;p67"/>
              <p:cNvSpPr/>
              <p:nvPr/>
            </p:nvSpPr>
            <p:spPr>
              <a:xfrm>
                <a:off x="5180525" y="978100"/>
                <a:ext cx="6587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17586" extrusionOk="0">
                    <a:moveTo>
                      <a:pt x="2634" y="1"/>
                    </a:moveTo>
                    <a:cubicBezTo>
                      <a:pt x="2614" y="71"/>
                      <a:pt x="1893" y="2234"/>
                      <a:pt x="1933" y="2525"/>
                    </a:cubicBezTo>
                    <a:cubicBezTo>
                      <a:pt x="1974" y="2825"/>
                      <a:pt x="2064" y="3005"/>
                      <a:pt x="2064" y="3005"/>
                    </a:cubicBezTo>
                    <a:lnTo>
                      <a:pt x="1603" y="2785"/>
                    </a:lnTo>
                    <a:cubicBezTo>
                      <a:pt x="1403" y="3246"/>
                      <a:pt x="1383" y="3656"/>
                      <a:pt x="1423" y="3957"/>
                    </a:cubicBezTo>
                    <a:cubicBezTo>
                      <a:pt x="1453" y="4257"/>
                      <a:pt x="1543" y="4447"/>
                      <a:pt x="1543" y="4447"/>
                    </a:cubicBezTo>
                    <a:lnTo>
                      <a:pt x="1082" y="4217"/>
                    </a:lnTo>
                    <a:cubicBezTo>
                      <a:pt x="882" y="4678"/>
                      <a:pt x="872" y="5108"/>
                      <a:pt x="912" y="5399"/>
                    </a:cubicBezTo>
                    <a:cubicBezTo>
                      <a:pt x="942" y="5549"/>
                      <a:pt x="972" y="5669"/>
                      <a:pt x="1002" y="5749"/>
                    </a:cubicBezTo>
                    <a:cubicBezTo>
                      <a:pt x="1032" y="5829"/>
                      <a:pt x="1062" y="5869"/>
                      <a:pt x="1062" y="5869"/>
                    </a:cubicBezTo>
                    <a:lnTo>
                      <a:pt x="592" y="5679"/>
                    </a:lnTo>
                    <a:cubicBezTo>
                      <a:pt x="401" y="6170"/>
                      <a:pt x="431" y="6590"/>
                      <a:pt x="501" y="6881"/>
                    </a:cubicBezTo>
                    <a:cubicBezTo>
                      <a:pt x="542" y="7031"/>
                      <a:pt x="592" y="7141"/>
                      <a:pt x="632" y="7211"/>
                    </a:cubicBezTo>
                    <a:cubicBezTo>
                      <a:pt x="672" y="7291"/>
                      <a:pt x="692" y="7331"/>
                      <a:pt x="692" y="7331"/>
                    </a:cubicBezTo>
                    <a:lnTo>
                      <a:pt x="201" y="7201"/>
                    </a:lnTo>
                    <a:cubicBezTo>
                      <a:pt x="141" y="7461"/>
                      <a:pt x="131" y="7702"/>
                      <a:pt x="141" y="7902"/>
                    </a:cubicBezTo>
                    <a:cubicBezTo>
                      <a:pt x="161" y="8102"/>
                      <a:pt x="211" y="8273"/>
                      <a:pt x="271" y="8413"/>
                    </a:cubicBezTo>
                    <a:cubicBezTo>
                      <a:pt x="291" y="8483"/>
                      <a:pt x="321" y="8543"/>
                      <a:pt x="351" y="8583"/>
                    </a:cubicBezTo>
                    <a:cubicBezTo>
                      <a:pt x="381" y="8633"/>
                      <a:pt x="411" y="8683"/>
                      <a:pt x="431" y="8713"/>
                    </a:cubicBezTo>
                    <a:cubicBezTo>
                      <a:pt x="481" y="8773"/>
                      <a:pt x="521" y="8803"/>
                      <a:pt x="521" y="8803"/>
                    </a:cubicBezTo>
                    <a:lnTo>
                      <a:pt x="21" y="8793"/>
                    </a:lnTo>
                    <a:cubicBezTo>
                      <a:pt x="1" y="8923"/>
                      <a:pt x="1" y="9054"/>
                      <a:pt x="11" y="9174"/>
                    </a:cubicBezTo>
                    <a:cubicBezTo>
                      <a:pt x="21" y="9284"/>
                      <a:pt x="41" y="9394"/>
                      <a:pt x="61" y="9494"/>
                    </a:cubicBezTo>
                    <a:cubicBezTo>
                      <a:pt x="91" y="9594"/>
                      <a:pt x="121" y="9675"/>
                      <a:pt x="161" y="9755"/>
                    </a:cubicBezTo>
                    <a:cubicBezTo>
                      <a:pt x="191" y="9835"/>
                      <a:pt x="231" y="9905"/>
                      <a:pt x="271" y="9965"/>
                    </a:cubicBezTo>
                    <a:cubicBezTo>
                      <a:pt x="351" y="10075"/>
                      <a:pt x="431" y="10155"/>
                      <a:pt x="491" y="10215"/>
                    </a:cubicBezTo>
                    <a:cubicBezTo>
                      <a:pt x="542" y="10265"/>
                      <a:pt x="582" y="10285"/>
                      <a:pt x="592" y="10295"/>
                    </a:cubicBezTo>
                    <a:lnTo>
                      <a:pt x="91" y="10385"/>
                    </a:lnTo>
                    <a:cubicBezTo>
                      <a:pt x="111" y="10906"/>
                      <a:pt x="281" y="11267"/>
                      <a:pt x="441" y="11487"/>
                    </a:cubicBezTo>
                    <a:cubicBezTo>
                      <a:pt x="602" y="11717"/>
                      <a:pt x="752" y="11807"/>
                      <a:pt x="762" y="11817"/>
                    </a:cubicBezTo>
                    <a:lnTo>
                      <a:pt x="261" y="11918"/>
                    </a:lnTo>
                    <a:cubicBezTo>
                      <a:pt x="291" y="12438"/>
                      <a:pt x="461" y="12789"/>
                      <a:pt x="632" y="13019"/>
                    </a:cubicBezTo>
                    <a:cubicBezTo>
                      <a:pt x="652" y="13049"/>
                      <a:pt x="682" y="13099"/>
                      <a:pt x="722" y="13159"/>
                    </a:cubicBezTo>
                    <a:cubicBezTo>
                      <a:pt x="1052" y="13710"/>
                      <a:pt x="1242" y="14331"/>
                      <a:pt x="1283" y="14972"/>
                    </a:cubicBezTo>
                    <a:lnTo>
                      <a:pt x="1433" y="17586"/>
                    </a:lnTo>
                    <a:lnTo>
                      <a:pt x="263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3" name="Google Shape;9183;p67"/>
              <p:cNvSpPr/>
              <p:nvPr/>
            </p:nvSpPr>
            <p:spPr>
              <a:xfrm>
                <a:off x="5178525" y="976050"/>
                <a:ext cx="70125" cy="44370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17748" extrusionOk="0">
                    <a:moveTo>
                      <a:pt x="2584" y="754"/>
                    </a:moveTo>
                    <a:lnTo>
                      <a:pt x="1523" y="16356"/>
                    </a:lnTo>
                    <a:lnTo>
                      <a:pt x="1443" y="15044"/>
                    </a:lnTo>
                    <a:cubicBezTo>
                      <a:pt x="1403" y="14393"/>
                      <a:pt x="1202" y="13752"/>
                      <a:pt x="872" y="13201"/>
                    </a:cubicBezTo>
                    <a:cubicBezTo>
                      <a:pt x="832" y="13141"/>
                      <a:pt x="802" y="13091"/>
                      <a:pt x="772" y="13051"/>
                    </a:cubicBezTo>
                    <a:cubicBezTo>
                      <a:pt x="642" y="12861"/>
                      <a:pt x="471" y="12540"/>
                      <a:pt x="431" y="12070"/>
                    </a:cubicBezTo>
                    <a:lnTo>
                      <a:pt x="862" y="11980"/>
                    </a:lnTo>
                    <a:cubicBezTo>
                      <a:pt x="892" y="11980"/>
                      <a:pt x="912" y="11950"/>
                      <a:pt x="922" y="11920"/>
                    </a:cubicBezTo>
                    <a:cubicBezTo>
                      <a:pt x="932" y="11879"/>
                      <a:pt x="912" y="11849"/>
                      <a:pt x="892" y="11829"/>
                    </a:cubicBezTo>
                    <a:cubicBezTo>
                      <a:pt x="842" y="11799"/>
                      <a:pt x="722" y="11699"/>
                      <a:pt x="591" y="11529"/>
                    </a:cubicBezTo>
                    <a:cubicBezTo>
                      <a:pt x="461" y="11339"/>
                      <a:pt x="291" y="11008"/>
                      <a:pt x="261" y="10538"/>
                    </a:cubicBezTo>
                    <a:lnTo>
                      <a:pt x="682" y="10457"/>
                    </a:lnTo>
                    <a:cubicBezTo>
                      <a:pt x="712" y="10447"/>
                      <a:pt x="742" y="10427"/>
                      <a:pt x="752" y="10387"/>
                    </a:cubicBezTo>
                    <a:cubicBezTo>
                      <a:pt x="752" y="10357"/>
                      <a:pt x="742" y="10327"/>
                      <a:pt x="712" y="10307"/>
                    </a:cubicBezTo>
                    <a:cubicBezTo>
                      <a:pt x="712" y="10297"/>
                      <a:pt x="672" y="10277"/>
                      <a:pt x="622" y="10237"/>
                    </a:cubicBezTo>
                    <a:cubicBezTo>
                      <a:pt x="551" y="10167"/>
                      <a:pt x="481" y="10087"/>
                      <a:pt x="421" y="9997"/>
                    </a:cubicBezTo>
                    <a:cubicBezTo>
                      <a:pt x="391" y="9947"/>
                      <a:pt x="351" y="9877"/>
                      <a:pt x="311" y="9807"/>
                    </a:cubicBezTo>
                    <a:cubicBezTo>
                      <a:pt x="281" y="9726"/>
                      <a:pt x="251" y="9636"/>
                      <a:pt x="221" y="9556"/>
                    </a:cubicBezTo>
                    <a:cubicBezTo>
                      <a:pt x="201" y="9456"/>
                      <a:pt x="181" y="9356"/>
                      <a:pt x="171" y="9246"/>
                    </a:cubicBezTo>
                    <a:cubicBezTo>
                      <a:pt x="171" y="9166"/>
                      <a:pt x="161" y="9066"/>
                      <a:pt x="171" y="8965"/>
                    </a:cubicBezTo>
                    <a:lnTo>
                      <a:pt x="591" y="8975"/>
                    </a:lnTo>
                    <a:lnTo>
                      <a:pt x="601" y="8975"/>
                    </a:lnTo>
                    <a:cubicBezTo>
                      <a:pt x="632" y="8975"/>
                      <a:pt x="662" y="8955"/>
                      <a:pt x="672" y="8925"/>
                    </a:cubicBezTo>
                    <a:cubicBezTo>
                      <a:pt x="692" y="8885"/>
                      <a:pt x="682" y="8855"/>
                      <a:pt x="652" y="8825"/>
                    </a:cubicBezTo>
                    <a:cubicBezTo>
                      <a:pt x="652" y="8825"/>
                      <a:pt x="622" y="8795"/>
                      <a:pt x="581" y="8745"/>
                    </a:cubicBezTo>
                    <a:cubicBezTo>
                      <a:pt x="561" y="8715"/>
                      <a:pt x="531" y="8675"/>
                      <a:pt x="501" y="8625"/>
                    </a:cubicBezTo>
                    <a:cubicBezTo>
                      <a:pt x="481" y="8585"/>
                      <a:pt x="451" y="8525"/>
                      <a:pt x="421" y="8465"/>
                    </a:cubicBezTo>
                    <a:cubicBezTo>
                      <a:pt x="361" y="8325"/>
                      <a:pt x="321" y="8154"/>
                      <a:pt x="311" y="7974"/>
                    </a:cubicBezTo>
                    <a:cubicBezTo>
                      <a:pt x="291" y="7784"/>
                      <a:pt x="301" y="7583"/>
                      <a:pt x="351" y="7393"/>
                    </a:cubicBezTo>
                    <a:lnTo>
                      <a:pt x="752" y="7493"/>
                    </a:lnTo>
                    <a:cubicBezTo>
                      <a:pt x="792" y="7493"/>
                      <a:pt x="822" y="7483"/>
                      <a:pt x="842" y="7453"/>
                    </a:cubicBezTo>
                    <a:cubicBezTo>
                      <a:pt x="862" y="7423"/>
                      <a:pt x="862" y="7383"/>
                      <a:pt x="842" y="7363"/>
                    </a:cubicBezTo>
                    <a:cubicBezTo>
                      <a:pt x="842" y="7353"/>
                      <a:pt x="812" y="7323"/>
                      <a:pt x="782" y="7253"/>
                    </a:cubicBezTo>
                    <a:cubicBezTo>
                      <a:pt x="752" y="7193"/>
                      <a:pt x="702" y="7093"/>
                      <a:pt x="662" y="6943"/>
                    </a:cubicBezTo>
                    <a:cubicBezTo>
                      <a:pt x="611" y="6742"/>
                      <a:pt x="561" y="6352"/>
                      <a:pt x="722" y="5871"/>
                    </a:cubicBezTo>
                    <a:lnTo>
                      <a:pt x="1112" y="6031"/>
                    </a:lnTo>
                    <a:cubicBezTo>
                      <a:pt x="1120" y="6034"/>
                      <a:pt x="1129" y="6035"/>
                      <a:pt x="1138" y="6035"/>
                    </a:cubicBezTo>
                    <a:cubicBezTo>
                      <a:pt x="1162" y="6035"/>
                      <a:pt x="1188" y="6026"/>
                      <a:pt x="1202" y="6011"/>
                    </a:cubicBezTo>
                    <a:cubicBezTo>
                      <a:pt x="1232" y="5981"/>
                      <a:pt x="1232" y="5941"/>
                      <a:pt x="1212" y="5911"/>
                    </a:cubicBezTo>
                    <a:cubicBezTo>
                      <a:pt x="1212" y="5911"/>
                      <a:pt x="1192" y="5871"/>
                      <a:pt x="1162" y="5801"/>
                    </a:cubicBezTo>
                    <a:cubicBezTo>
                      <a:pt x="1142" y="5731"/>
                      <a:pt x="1102" y="5611"/>
                      <a:pt x="1082" y="5471"/>
                    </a:cubicBezTo>
                    <a:cubicBezTo>
                      <a:pt x="1042" y="5220"/>
                      <a:pt x="1032" y="4850"/>
                      <a:pt x="1202" y="4409"/>
                    </a:cubicBezTo>
                    <a:lnTo>
                      <a:pt x="1583" y="4599"/>
                    </a:lnTo>
                    <a:cubicBezTo>
                      <a:pt x="1593" y="4606"/>
                      <a:pt x="1605" y="4610"/>
                      <a:pt x="1618" y="4610"/>
                    </a:cubicBezTo>
                    <a:cubicBezTo>
                      <a:pt x="1640" y="4610"/>
                      <a:pt x="1664" y="4599"/>
                      <a:pt x="1683" y="4579"/>
                    </a:cubicBezTo>
                    <a:cubicBezTo>
                      <a:pt x="1703" y="4559"/>
                      <a:pt x="1713" y="4519"/>
                      <a:pt x="1693" y="4489"/>
                    </a:cubicBezTo>
                    <a:cubicBezTo>
                      <a:pt x="1693" y="4489"/>
                      <a:pt x="1613" y="4309"/>
                      <a:pt x="1583" y="4029"/>
                    </a:cubicBezTo>
                    <a:cubicBezTo>
                      <a:pt x="1553" y="3788"/>
                      <a:pt x="1553" y="3408"/>
                      <a:pt x="1723" y="2977"/>
                    </a:cubicBezTo>
                    <a:lnTo>
                      <a:pt x="2114" y="3167"/>
                    </a:lnTo>
                    <a:cubicBezTo>
                      <a:pt x="2125" y="3171"/>
                      <a:pt x="2136" y="3173"/>
                      <a:pt x="2147" y="3173"/>
                    </a:cubicBezTo>
                    <a:cubicBezTo>
                      <a:pt x="2166" y="3173"/>
                      <a:pt x="2185" y="3166"/>
                      <a:pt x="2204" y="3147"/>
                    </a:cubicBezTo>
                    <a:cubicBezTo>
                      <a:pt x="2234" y="3127"/>
                      <a:pt x="2234" y="3087"/>
                      <a:pt x="2224" y="3057"/>
                    </a:cubicBezTo>
                    <a:cubicBezTo>
                      <a:pt x="2224" y="3057"/>
                      <a:pt x="2134" y="2877"/>
                      <a:pt x="2094" y="2597"/>
                    </a:cubicBezTo>
                    <a:cubicBezTo>
                      <a:pt x="2074" y="2426"/>
                      <a:pt x="2354" y="1475"/>
                      <a:pt x="2584" y="754"/>
                    </a:cubicBezTo>
                    <a:close/>
                    <a:moveTo>
                      <a:pt x="2710" y="0"/>
                    </a:moveTo>
                    <a:cubicBezTo>
                      <a:pt x="2672" y="0"/>
                      <a:pt x="2643" y="20"/>
                      <a:pt x="2634" y="53"/>
                    </a:cubicBezTo>
                    <a:cubicBezTo>
                      <a:pt x="2624" y="83"/>
                      <a:pt x="1883" y="2296"/>
                      <a:pt x="1933" y="2617"/>
                    </a:cubicBezTo>
                    <a:cubicBezTo>
                      <a:pt x="1953" y="2747"/>
                      <a:pt x="1973" y="2847"/>
                      <a:pt x="1993" y="2927"/>
                    </a:cubicBezTo>
                    <a:lnTo>
                      <a:pt x="1723" y="2797"/>
                    </a:lnTo>
                    <a:cubicBezTo>
                      <a:pt x="1709" y="2790"/>
                      <a:pt x="1690" y="2783"/>
                      <a:pt x="1673" y="2783"/>
                    </a:cubicBezTo>
                    <a:cubicBezTo>
                      <a:pt x="1666" y="2783"/>
                      <a:pt x="1659" y="2784"/>
                      <a:pt x="1653" y="2787"/>
                    </a:cubicBezTo>
                    <a:cubicBezTo>
                      <a:pt x="1633" y="2797"/>
                      <a:pt x="1613" y="2817"/>
                      <a:pt x="1603" y="2837"/>
                    </a:cubicBezTo>
                    <a:cubicBezTo>
                      <a:pt x="1393" y="3328"/>
                      <a:pt x="1383" y="3768"/>
                      <a:pt x="1413" y="4049"/>
                    </a:cubicBezTo>
                    <a:cubicBezTo>
                      <a:pt x="1433" y="4169"/>
                      <a:pt x="1453" y="4279"/>
                      <a:pt x="1473" y="4359"/>
                    </a:cubicBezTo>
                    <a:lnTo>
                      <a:pt x="1202" y="4219"/>
                    </a:lnTo>
                    <a:cubicBezTo>
                      <a:pt x="1192" y="4214"/>
                      <a:pt x="1180" y="4211"/>
                      <a:pt x="1167" y="4211"/>
                    </a:cubicBezTo>
                    <a:cubicBezTo>
                      <a:pt x="1155" y="4211"/>
                      <a:pt x="1142" y="4214"/>
                      <a:pt x="1132" y="4219"/>
                    </a:cubicBezTo>
                    <a:cubicBezTo>
                      <a:pt x="1112" y="4229"/>
                      <a:pt x="1092" y="4239"/>
                      <a:pt x="1082" y="4259"/>
                    </a:cubicBezTo>
                    <a:cubicBezTo>
                      <a:pt x="862" y="4770"/>
                      <a:pt x="872" y="5210"/>
                      <a:pt x="912" y="5501"/>
                    </a:cubicBezTo>
                    <a:cubicBezTo>
                      <a:pt x="932" y="5601"/>
                      <a:pt x="952" y="5701"/>
                      <a:pt x="992" y="5801"/>
                    </a:cubicBezTo>
                    <a:lnTo>
                      <a:pt x="702" y="5681"/>
                    </a:lnTo>
                    <a:cubicBezTo>
                      <a:pt x="692" y="5676"/>
                      <a:pt x="679" y="5673"/>
                      <a:pt x="667" y="5673"/>
                    </a:cubicBezTo>
                    <a:cubicBezTo>
                      <a:pt x="654" y="5673"/>
                      <a:pt x="642" y="5676"/>
                      <a:pt x="632" y="5681"/>
                    </a:cubicBezTo>
                    <a:cubicBezTo>
                      <a:pt x="611" y="5691"/>
                      <a:pt x="601" y="5711"/>
                      <a:pt x="591" y="5731"/>
                    </a:cubicBezTo>
                    <a:cubicBezTo>
                      <a:pt x="381" y="6292"/>
                      <a:pt x="441" y="6762"/>
                      <a:pt x="501" y="6983"/>
                    </a:cubicBezTo>
                    <a:cubicBezTo>
                      <a:pt x="541" y="7113"/>
                      <a:pt x="571" y="7213"/>
                      <a:pt x="611" y="7283"/>
                    </a:cubicBezTo>
                    <a:lnTo>
                      <a:pt x="301" y="7203"/>
                    </a:lnTo>
                    <a:cubicBezTo>
                      <a:pt x="296" y="7202"/>
                      <a:pt x="291" y="7201"/>
                      <a:pt x="285" y="7201"/>
                    </a:cubicBezTo>
                    <a:cubicBezTo>
                      <a:pt x="251" y="7201"/>
                      <a:pt x="218" y="7228"/>
                      <a:pt x="201" y="7263"/>
                    </a:cubicBezTo>
                    <a:cubicBezTo>
                      <a:pt x="141" y="7503"/>
                      <a:pt x="121" y="7754"/>
                      <a:pt x="141" y="7994"/>
                    </a:cubicBezTo>
                    <a:cubicBezTo>
                      <a:pt x="161" y="8194"/>
                      <a:pt x="201" y="8375"/>
                      <a:pt x="271" y="8525"/>
                    </a:cubicBezTo>
                    <a:cubicBezTo>
                      <a:pt x="301" y="8605"/>
                      <a:pt x="331" y="8665"/>
                      <a:pt x="361" y="8715"/>
                    </a:cubicBezTo>
                    <a:cubicBezTo>
                      <a:pt x="381" y="8745"/>
                      <a:pt x="401" y="8775"/>
                      <a:pt x="421" y="8805"/>
                    </a:cubicBezTo>
                    <a:lnTo>
                      <a:pt x="101" y="8795"/>
                    </a:lnTo>
                    <a:cubicBezTo>
                      <a:pt x="95" y="8794"/>
                      <a:pt x="90" y="8794"/>
                      <a:pt x="86" y="8794"/>
                    </a:cubicBezTo>
                    <a:cubicBezTo>
                      <a:pt x="45" y="8794"/>
                      <a:pt x="20" y="8829"/>
                      <a:pt x="11" y="8865"/>
                    </a:cubicBezTo>
                    <a:cubicBezTo>
                      <a:pt x="1" y="9015"/>
                      <a:pt x="1" y="9156"/>
                      <a:pt x="11" y="9256"/>
                    </a:cubicBezTo>
                    <a:cubicBezTo>
                      <a:pt x="21" y="9376"/>
                      <a:pt x="41" y="9486"/>
                      <a:pt x="61" y="9596"/>
                    </a:cubicBezTo>
                    <a:cubicBezTo>
                      <a:pt x="91" y="9696"/>
                      <a:pt x="121" y="9787"/>
                      <a:pt x="161" y="9877"/>
                    </a:cubicBezTo>
                    <a:cubicBezTo>
                      <a:pt x="201" y="9957"/>
                      <a:pt x="241" y="10027"/>
                      <a:pt x="281" y="10087"/>
                    </a:cubicBezTo>
                    <a:cubicBezTo>
                      <a:pt x="341" y="10177"/>
                      <a:pt x="401" y="10257"/>
                      <a:pt x="481" y="10327"/>
                    </a:cubicBezTo>
                    <a:lnTo>
                      <a:pt x="151" y="10387"/>
                    </a:lnTo>
                    <a:cubicBezTo>
                      <a:pt x="111" y="10397"/>
                      <a:pt x="81" y="10427"/>
                      <a:pt x="81" y="10478"/>
                    </a:cubicBezTo>
                    <a:cubicBezTo>
                      <a:pt x="111" y="11028"/>
                      <a:pt x="301" y="11399"/>
                      <a:pt x="461" y="11619"/>
                    </a:cubicBezTo>
                    <a:cubicBezTo>
                      <a:pt x="531" y="11719"/>
                      <a:pt x="591" y="11799"/>
                      <a:pt x="652" y="11849"/>
                    </a:cubicBezTo>
                    <a:lnTo>
                      <a:pt x="331" y="11920"/>
                    </a:lnTo>
                    <a:cubicBezTo>
                      <a:pt x="291" y="11930"/>
                      <a:pt x="261" y="11960"/>
                      <a:pt x="261" y="12000"/>
                    </a:cubicBezTo>
                    <a:cubicBezTo>
                      <a:pt x="291" y="12560"/>
                      <a:pt x="481" y="12931"/>
                      <a:pt x="642" y="13151"/>
                    </a:cubicBezTo>
                    <a:cubicBezTo>
                      <a:pt x="662" y="13181"/>
                      <a:pt x="692" y="13231"/>
                      <a:pt x="732" y="13281"/>
                    </a:cubicBezTo>
                    <a:cubicBezTo>
                      <a:pt x="1052" y="13812"/>
                      <a:pt x="1232" y="14423"/>
                      <a:pt x="1272" y="15054"/>
                    </a:cubicBezTo>
                    <a:lnTo>
                      <a:pt x="1433" y="17668"/>
                    </a:lnTo>
                    <a:cubicBezTo>
                      <a:pt x="1433" y="17718"/>
                      <a:pt x="1473" y="17748"/>
                      <a:pt x="1513" y="17748"/>
                    </a:cubicBezTo>
                    <a:cubicBezTo>
                      <a:pt x="1563" y="17748"/>
                      <a:pt x="1593" y="17718"/>
                      <a:pt x="1603" y="17668"/>
                    </a:cubicBezTo>
                    <a:lnTo>
                      <a:pt x="2795" y="93"/>
                    </a:lnTo>
                    <a:cubicBezTo>
                      <a:pt x="2805" y="43"/>
                      <a:pt x="2775" y="13"/>
                      <a:pt x="2734" y="3"/>
                    </a:cubicBezTo>
                    <a:cubicBezTo>
                      <a:pt x="2726" y="1"/>
                      <a:pt x="2718" y="0"/>
                      <a:pt x="27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4" name="Google Shape;9184;p67"/>
              <p:cNvSpPr/>
              <p:nvPr/>
            </p:nvSpPr>
            <p:spPr>
              <a:xfrm>
                <a:off x="5214075" y="1119275"/>
                <a:ext cx="230350" cy="3004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19" extrusionOk="0">
                    <a:moveTo>
                      <a:pt x="8773" y="663"/>
                    </a:moveTo>
                    <a:cubicBezTo>
                      <a:pt x="8503" y="1274"/>
                      <a:pt x="8202" y="1925"/>
                      <a:pt x="8102" y="2015"/>
                    </a:cubicBezTo>
                    <a:cubicBezTo>
                      <a:pt x="7922" y="2165"/>
                      <a:pt x="7772" y="2235"/>
                      <a:pt x="7772" y="2235"/>
                    </a:cubicBezTo>
                    <a:cubicBezTo>
                      <a:pt x="7741" y="2245"/>
                      <a:pt x="7721" y="2275"/>
                      <a:pt x="7721" y="2315"/>
                    </a:cubicBezTo>
                    <a:cubicBezTo>
                      <a:pt x="7721" y="2345"/>
                      <a:pt x="7751" y="2375"/>
                      <a:pt x="7782" y="2385"/>
                    </a:cubicBezTo>
                    <a:lnTo>
                      <a:pt x="8122" y="2475"/>
                    </a:lnTo>
                    <a:cubicBezTo>
                      <a:pt x="7992" y="2836"/>
                      <a:pt x="7782" y="3076"/>
                      <a:pt x="7631" y="3206"/>
                    </a:cubicBezTo>
                    <a:cubicBezTo>
                      <a:pt x="7461" y="3367"/>
                      <a:pt x="7311" y="3437"/>
                      <a:pt x="7311" y="3437"/>
                    </a:cubicBezTo>
                    <a:cubicBezTo>
                      <a:pt x="7281" y="3447"/>
                      <a:pt x="7251" y="3487"/>
                      <a:pt x="7261" y="3517"/>
                    </a:cubicBezTo>
                    <a:cubicBezTo>
                      <a:pt x="7261" y="3557"/>
                      <a:pt x="7281" y="3587"/>
                      <a:pt x="7321" y="3597"/>
                    </a:cubicBezTo>
                    <a:lnTo>
                      <a:pt x="7651" y="3677"/>
                    </a:lnTo>
                    <a:cubicBezTo>
                      <a:pt x="7521" y="4048"/>
                      <a:pt x="7311" y="4278"/>
                      <a:pt x="7151" y="4408"/>
                    </a:cubicBezTo>
                    <a:cubicBezTo>
                      <a:pt x="7061" y="4488"/>
                      <a:pt x="6970" y="4538"/>
                      <a:pt x="6920" y="4568"/>
                    </a:cubicBezTo>
                    <a:cubicBezTo>
                      <a:pt x="6860" y="4598"/>
                      <a:pt x="6830" y="4608"/>
                      <a:pt x="6820" y="4608"/>
                    </a:cubicBezTo>
                    <a:cubicBezTo>
                      <a:pt x="6790" y="4618"/>
                      <a:pt x="6770" y="4658"/>
                      <a:pt x="6770" y="4688"/>
                    </a:cubicBezTo>
                    <a:cubicBezTo>
                      <a:pt x="6770" y="4728"/>
                      <a:pt x="6790" y="4759"/>
                      <a:pt x="6820" y="4769"/>
                    </a:cubicBezTo>
                    <a:lnTo>
                      <a:pt x="7151" y="4879"/>
                    </a:lnTo>
                    <a:cubicBezTo>
                      <a:pt x="6980" y="5259"/>
                      <a:pt x="6740" y="5480"/>
                      <a:pt x="6600" y="5570"/>
                    </a:cubicBezTo>
                    <a:cubicBezTo>
                      <a:pt x="6490" y="5650"/>
                      <a:pt x="6400" y="5690"/>
                      <a:pt x="6350" y="5710"/>
                    </a:cubicBezTo>
                    <a:cubicBezTo>
                      <a:pt x="6289" y="5730"/>
                      <a:pt x="6259" y="5740"/>
                      <a:pt x="6259" y="5740"/>
                    </a:cubicBezTo>
                    <a:cubicBezTo>
                      <a:pt x="6219" y="5750"/>
                      <a:pt x="6199" y="5770"/>
                      <a:pt x="6189" y="5810"/>
                    </a:cubicBezTo>
                    <a:cubicBezTo>
                      <a:pt x="6189" y="5840"/>
                      <a:pt x="6209" y="5880"/>
                      <a:pt x="6239" y="5890"/>
                    </a:cubicBezTo>
                    <a:lnTo>
                      <a:pt x="6540" y="6050"/>
                    </a:lnTo>
                    <a:cubicBezTo>
                      <a:pt x="6460" y="6191"/>
                      <a:pt x="6360" y="6321"/>
                      <a:pt x="6249" y="6431"/>
                    </a:cubicBezTo>
                    <a:cubicBezTo>
                      <a:pt x="6139" y="6531"/>
                      <a:pt x="6019" y="6621"/>
                      <a:pt x="5909" y="6671"/>
                    </a:cubicBezTo>
                    <a:cubicBezTo>
                      <a:pt x="5859" y="6701"/>
                      <a:pt x="5809" y="6721"/>
                      <a:pt x="5769" y="6731"/>
                    </a:cubicBezTo>
                    <a:cubicBezTo>
                      <a:pt x="5719" y="6751"/>
                      <a:pt x="5679" y="6761"/>
                      <a:pt x="5649" y="6761"/>
                    </a:cubicBezTo>
                    <a:cubicBezTo>
                      <a:pt x="5598" y="6771"/>
                      <a:pt x="5558" y="6781"/>
                      <a:pt x="5558" y="6781"/>
                    </a:cubicBezTo>
                    <a:cubicBezTo>
                      <a:pt x="5528" y="6781"/>
                      <a:pt x="5498" y="6801"/>
                      <a:pt x="5478" y="6831"/>
                    </a:cubicBezTo>
                    <a:cubicBezTo>
                      <a:pt x="5468" y="6861"/>
                      <a:pt x="5478" y="6902"/>
                      <a:pt x="5508" y="6922"/>
                    </a:cubicBezTo>
                    <a:lnTo>
                      <a:pt x="5779" y="7142"/>
                    </a:lnTo>
                    <a:cubicBezTo>
                      <a:pt x="5729" y="7212"/>
                      <a:pt x="5669" y="7262"/>
                      <a:pt x="5629" y="7312"/>
                    </a:cubicBezTo>
                    <a:cubicBezTo>
                      <a:pt x="5568" y="7372"/>
                      <a:pt x="5498" y="7432"/>
                      <a:pt x="5428" y="7482"/>
                    </a:cubicBezTo>
                    <a:cubicBezTo>
                      <a:pt x="5358" y="7522"/>
                      <a:pt x="5298" y="7552"/>
                      <a:pt x="5228" y="7592"/>
                    </a:cubicBezTo>
                    <a:cubicBezTo>
                      <a:pt x="5168" y="7623"/>
                      <a:pt x="5108" y="7633"/>
                      <a:pt x="5058" y="7653"/>
                    </a:cubicBezTo>
                    <a:cubicBezTo>
                      <a:pt x="4968" y="7673"/>
                      <a:pt x="4887" y="7683"/>
                      <a:pt x="4797" y="7693"/>
                    </a:cubicBezTo>
                    <a:cubicBezTo>
                      <a:pt x="4747" y="7693"/>
                      <a:pt x="4717" y="7683"/>
                      <a:pt x="4697" y="7683"/>
                    </a:cubicBezTo>
                    <a:cubicBezTo>
                      <a:pt x="4667" y="7683"/>
                      <a:pt x="4637" y="7703"/>
                      <a:pt x="4617" y="7733"/>
                    </a:cubicBezTo>
                    <a:cubicBezTo>
                      <a:pt x="4607" y="7763"/>
                      <a:pt x="4607" y="7793"/>
                      <a:pt x="4627" y="7823"/>
                    </a:cubicBezTo>
                    <a:lnTo>
                      <a:pt x="4847" y="8103"/>
                    </a:lnTo>
                    <a:cubicBezTo>
                      <a:pt x="4567" y="8374"/>
                      <a:pt x="4287" y="8484"/>
                      <a:pt x="4096" y="8524"/>
                    </a:cubicBezTo>
                    <a:cubicBezTo>
                      <a:pt x="3984" y="8553"/>
                      <a:pt x="3892" y="8562"/>
                      <a:pt x="3828" y="8562"/>
                    </a:cubicBezTo>
                    <a:cubicBezTo>
                      <a:pt x="3784" y="8562"/>
                      <a:pt x="3752" y="8558"/>
                      <a:pt x="3736" y="8554"/>
                    </a:cubicBezTo>
                    <a:cubicBezTo>
                      <a:pt x="3706" y="8554"/>
                      <a:pt x="3676" y="8574"/>
                      <a:pt x="3656" y="8604"/>
                    </a:cubicBezTo>
                    <a:cubicBezTo>
                      <a:pt x="3646" y="8624"/>
                      <a:pt x="3646" y="8664"/>
                      <a:pt x="3666" y="8694"/>
                    </a:cubicBezTo>
                    <a:lnTo>
                      <a:pt x="3876" y="8974"/>
                    </a:lnTo>
                    <a:cubicBezTo>
                      <a:pt x="3596" y="9245"/>
                      <a:pt x="3315" y="9355"/>
                      <a:pt x="3135" y="9395"/>
                    </a:cubicBezTo>
                    <a:cubicBezTo>
                      <a:pt x="3105" y="9405"/>
                      <a:pt x="3065" y="9415"/>
                      <a:pt x="3025" y="9425"/>
                    </a:cubicBezTo>
                    <a:cubicBezTo>
                      <a:pt x="2474" y="9595"/>
                      <a:pt x="1973" y="9896"/>
                      <a:pt x="1563" y="10316"/>
                    </a:cubicBezTo>
                    <a:lnTo>
                      <a:pt x="972" y="10927"/>
                    </a:lnTo>
                    <a:lnTo>
                      <a:pt x="8773" y="663"/>
                    </a:lnTo>
                    <a:close/>
                    <a:moveTo>
                      <a:pt x="9122" y="1"/>
                    </a:moveTo>
                    <a:cubicBezTo>
                      <a:pt x="9098" y="1"/>
                      <a:pt x="9072" y="10"/>
                      <a:pt x="9053" y="22"/>
                    </a:cubicBezTo>
                    <a:lnTo>
                      <a:pt x="31" y="11888"/>
                    </a:lnTo>
                    <a:cubicBezTo>
                      <a:pt x="1" y="11919"/>
                      <a:pt x="1" y="11969"/>
                      <a:pt x="41" y="11999"/>
                    </a:cubicBezTo>
                    <a:cubicBezTo>
                      <a:pt x="51" y="12009"/>
                      <a:pt x="71" y="12019"/>
                      <a:pt x="91" y="12019"/>
                    </a:cubicBezTo>
                    <a:cubicBezTo>
                      <a:pt x="111" y="12019"/>
                      <a:pt x="141" y="12009"/>
                      <a:pt x="151" y="11989"/>
                    </a:cubicBezTo>
                    <a:lnTo>
                      <a:pt x="1683" y="10426"/>
                    </a:lnTo>
                    <a:cubicBezTo>
                      <a:pt x="2074" y="10036"/>
                      <a:pt x="2554" y="9745"/>
                      <a:pt x="3065" y="9585"/>
                    </a:cubicBezTo>
                    <a:cubicBezTo>
                      <a:pt x="3105" y="9575"/>
                      <a:pt x="3145" y="9565"/>
                      <a:pt x="3165" y="9565"/>
                    </a:cubicBezTo>
                    <a:cubicBezTo>
                      <a:pt x="3385" y="9505"/>
                      <a:pt x="3726" y="9375"/>
                      <a:pt x="4056" y="9034"/>
                    </a:cubicBezTo>
                    <a:cubicBezTo>
                      <a:pt x="4076" y="9004"/>
                      <a:pt x="4086" y="8964"/>
                      <a:pt x="4056" y="8934"/>
                    </a:cubicBezTo>
                    <a:lnTo>
                      <a:pt x="3906" y="8724"/>
                    </a:lnTo>
                    <a:cubicBezTo>
                      <a:pt x="3966" y="8724"/>
                      <a:pt x="4046" y="8714"/>
                      <a:pt x="4136" y="8694"/>
                    </a:cubicBezTo>
                    <a:cubicBezTo>
                      <a:pt x="4357" y="8634"/>
                      <a:pt x="4687" y="8504"/>
                      <a:pt x="5018" y="8163"/>
                    </a:cubicBezTo>
                    <a:cubicBezTo>
                      <a:pt x="5048" y="8133"/>
                      <a:pt x="5048" y="8083"/>
                      <a:pt x="5018" y="8053"/>
                    </a:cubicBezTo>
                    <a:lnTo>
                      <a:pt x="4867" y="7853"/>
                    </a:lnTo>
                    <a:cubicBezTo>
                      <a:pt x="4948" y="7843"/>
                      <a:pt x="5018" y="7833"/>
                      <a:pt x="5098" y="7813"/>
                    </a:cubicBezTo>
                    <a:cubicBezTo>
                      <a:pt x="5148" y="7793"/>
                      <a:pt x="5228" y="7773"/>
                      <a:pt x="5298" y="7743"/>
                    </a:cubicBezTo>
                    <a:cubicBezTo>
                      <a:pt x="5378" y="7703"/>
                      <a:pt x="5448" y="7663"/>
                      <a:pt x="5518" y="7623"/>
                    </a:cubicBezTo>
                    <a:cubicBezTo>
                      <a:pt x="5598" y="7562"/>
                      <a:pt x="5679" y="7502"/>
                      <a:pt x="5739" y="7432"/>
                    </a:cubicBezTo>
                    <a:cubicBezTo>
                      <a:pt x="5809" y="7362"/>
                      <a:pt x="5889" y="7282"/>
                      <a:pt x="5959" y="7182"/>
                    </a:cubicBezTo>
                    <a:cubicBezTo>
                      <a:pt x="5979" y="7142"/>
                      <a:pt x="5979" y="7092"/>
                      <a:pt x="5939" y="7072"/>
                    </a:cubicBezTo>
                    <a:lnTo>
                      <a:pt x="5759" y="6912"/>
                    </a:lnTo>
                    <a:cubicBezTo>
                      <a:pt x="5769" y="6902"/>
                      <a:pt x="5799" y="6902"/>
                      <a:pt x="5819" y="6892"/>
                    </a:cubicBezTo>
                    <a:cubicBezTo>
                      <a:pt x="5869" y="6871"/>
                      <a:pt x="5919" y="6851"/>
                      <a:pt x="5979" y="6821"/>
                    </a:cubicBezTo>
                    <a:cubicBezTo>
                      <a:pt x="6109" y="6761"/>
                      <a:pt x="6239" y="6671"/>
                      <a:pt x="6360" y="6551"/>
                    </a:cubicBezTo>
                    <a:cubicBezTo>
                      <a:pt x="6510" y="6411"/>
                      <a:pt x="6640" y="6241"/>
                      <a:pt x="6730" y="6050"/>
                    </a:cubicBezTo>
                    <a:cubicBezTo>
                      <a:pt x="6750" y="6010"/>
                      <a:pt x="6730" y="5960"/>
                      <a:pt x="6690" y="5940"/>
                    </a:cubicBezTo>
                    <a:lnTo>
                      <a:pt x="6480" y="5830"/>
                    </a:lnTo>
                    <a:cubicBezTo>
                      <a:pt x="6540" y="5810"/>
                      <a:pt x="6610" y="5770"/>
                      <a:pt x="6690" y="5710"/>
                    </a:cubicBezTo>
                    <a:cubicBezTo>
                      <a:pt x="6860" y="5600"/>
                      <a:pt x="7161" y="5339"/>
                      <a:pt x="7341" y="4859"/>
                    </a:cubicBezTo>
                    <a:cubicBezTo>
                      <a:pt x="7351" y="4839"/>
                      <a:pt x="7341" y="4819"/>
                      <a:pt x="7331" y="4799"/>
                    </a:cubicBezTo>
                    <a:cubicBezTo>
                      <a:pt x="7331" y="4779"/>
                      <a:pt x="7311" y="4759"/>
                      <a:pt x="7291" y="4749"/>
                    </a:cubicBezTo>
                    <a:lnTo>
                      <a:pt x="7061" y="4678"/>
                    </a:lnTo>
                    <a:cubicBezTo>
                      <a:pt x="7121" y="4638"/>
                      <a:pt x="7191" y="4598"/>
                      <a:pt x="7261" y="4538"/>
                    </a:cubicBezTo>
                    <a:cubicBezTo>
                      <a:pt x="7451" y="4378"/>
                      <a:pt x="7701" y="4098"/>
                      <a:pt x="7842" y="3647"/>
                    </a:cubicBezTo>
                    <a:cubicBezTo>
                      <a:pt x="7852" y="3627"/>
                      <a:pt x="7842" y="3607"/>
                      <a:pt x="7832" y="3587"/>
                    </a:cubicBezTo>
                    <a:cubicBezTo>
                      <a:pt x="7822" y="3567"/>
                      <a:pt x="7802" y="3547"/>
                      <a:pt x="7782" y="3547"/>
                    </a:cubicBezTo>
                    <a:lnTo>
                      <a:pt x="7561" y="3487"/>
                    </a:lnTo>
                    <a:cubicBezTo>
                      <a:pt x="7611" y="3447"/>
                      <a:pt x="7681" y="3397"/>
                      <a:pt x="7741" y="3337"/>
                    </a:cubicBezTo>
                    <a:cubicBezTo>
                      <a:pt x="7922" y="3176"/>
                      <a:pt x="8162" y="2886"/>
                      <a:pt x="8302" y="2445"/>
                    </a:cubicBezTo>
                    <a:cubicBezTo>
                      <a:pt x="8312" y="2425"/>
                      <a:pt x="8312" y="2405"/>
                      <a:pt x="8302" y="2385"/>
                    </a:cubicBezTo>
                    <a:cubicBezTo>
                      <a:pt x="8292" y="2365"/>
                      <a:pt x="8272" y="2345"/>
                      <a:pt x="8252" y="2345"/>
                    </a:cubicBezTo>
                    <a:lnTo>
                      <a:pt x="8022" y="2285"/>
                    </a:lnTo>
                    <a:cubicBezTo>
                      <a:pt x="8082" y="2245"/>
                      <a:pt x="8142" y="2195"/>
                      <a:pt x="8212" y="2135"/>
                    </a:cubicBezTo>
                    <a:cubicBezTo>
                      <a:pt x="8412" y="1965"/>
                      <a:pt x="9063" y="412"/>
                      <a:pt x="9193" y="112"/>
                    </a:cubicBezTo>
                    <a:cubicBezTo>
                      <a:pt x="9214" y="72"/>
                      <a:pt x="9193" y="32"/>
                      <a:pt x="9163" y="12"/>
                    </a:cubicBezTo>
                    <a:cubicBezTo>
                      <a:pt x="9152" y="4"/>
                      <a:pt x="9138" y="1"/>
                      <a:pt x="9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5" name="Google Shape;9185;p67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cubicBezTo>
                      <a:pt x="8983" y="41"/>
                      <a:pt x="7471" y="1233"/>
                      <a:pt x="7361" y="1463"/>
                    </a:cubicBezTo>
                    <a:cubicBezTo>
                      <a:pt x="7251" y="1693"/>
                      <a:pt x="7231" y="1864"/>
                      <a:pt x="7231" y="1864"/>
                    </a:cubicBezTo>
                    <a:lnTo>
                      <a:pt x="7001" y="1493"/>
                    </a:lnTo>
                    <a:cubicBezTo>
                      <a:pt x="6650" y="1723"/>
                      <a:pt x="6440" y="2004"/>
                      <a:pt x="6330" y="2234"/>
                    </a:cubicBezTo>
                    <a:cubicBezTo>
                      <a:pt x="6219" y="2464"/>
                      <a:pt x="6189" y="2635"/>
                      <a:pt x="6189" y="2635"/>
                    </a:cubicBezTo>
                    <a:lnTo>
                      <a:pt x="5969" y="2254"/>
                    </a:lnTo>
                    <a:cubicBezTo>
                      <a:pt x="5609" y="2494"/>
                      <a:pt x="5408" y="2785"/>
                      <a:pt x="5308" y="3015"/>
                    </a:cubicBezTo>
                    <a:cubicBezTo>
                      <a:pt x="5248" y="3135"/>
                      <a:pt x="5218" y="3235"/>
                      <a:pt x="5208" y="3306"/>
                    </a:cubicBezTo>
                    <a:cubicBezTo>
                      <a:pt x="5188" y="3376"/>
                      <a:pt x="5188" y="3416"/>
                      <a:pt x="5188" y="3416"/>
                    </a:cubicBezTo>
                    <a:lnTo>
                      <a:pt x="4948" y="3065"/>
                    </a:lnTo>
                    <a:cubicBezTo>
                      <a:pt x="4587" y="3326"/>
                      <a:pt x="4407" y="3636"/>
                      <a:pt x="4327" y="3876"/>
                    </a:cubicBezTo>
                    <a:cubicBezTo>
                      <a:pt x="4287" y="3997"/>
                      <a:pt x="4267" y="4097"/>
                      <a:pt x="4257" y="4167"/>
                    </a:cubicBezTo>
                    <a:cubicBezTo>
                      <a:pt x="4247" y="4237"/>
                      <a:pt x="4257" y="4277"/>
                      <a:pt x="4257" y="4277"/>
                    </a:cubicBezTo>
                    <a:lnTo>
                      <a:pt x="3966" y="3967"/>
                    </a:lnTo>
                    <a:cubicBezTo>
                      <a:pt x="3796" y="4117"/>
                      <a:pt x="3676" y="4277"/>
                      <a:pt x="3596" y="4427"/>
                    </a:cubicBezTo>
                    <a:cubicBezTo>
                      <a:pt x="3516" y="4577"/>
                      <a:pt x="3466" y="4718"/>
                      <a:pt x="3446" y="4848"/>
                    </a:cubicBezTo>
                    <a:cubicBezTo>
                      <a:pt x="3436" y="4908"/>
                      <a:pt x="3426" y="4958"/>
                      <a:pt x="3426" y="5008"/>
                    </a:cubicBezTo>
                    <a:cubicBezTo>
                      <a:pt x="3426" y="5058"/>
                      <a:pt x="3426" y="5098"/>
                      <a:pt x="3426" y="5138"/>
                    </a:cubicBezTo>
                    <a:cubicBezTo>
                      <a:pt x="3426" y="5198"/>
                      <a:pt x="3436" y="5238"/>
                      <a:pt x="3436" y="5238"/>
                    </a:cubicBezTo>
                    <a:lnTo>
                      <a:pt x="3085" y="4998"/>
                    </a:lnTo>
                    <a:cubicBezTo>
                      <a:pt x="3015" y="5088"/>
                      <a:pt x="2955" y="5178"/>
                      <a:pt x="2915" y="5258"/>
                    </a:cubicBezTo>
                    <a:cubicBezTo>
                      <a:pt x="2865" y="5348"/>
                      <a:pt x="2825" y="5429"/>
                      <a:pt x="2795" y="5519"/>
                    </a:cubicBezTo>
                    <a:cubicBezTo>
                      <a:pt x="2775" y="5599"/>
                      <a:pt x="2755" y="5669"/>
                      <a:pt x="2745" y="5739"/>
                    </a:cubicBezTo>
                    <a:cubicBezTo>
                      <a:pt x="2725" y="5819"/>
                      <a:pt x="2725" y="5879"/>
                      <a:pt x="2725" y="5939"/>
                    </a:cubicBezTo>
                    <a:cubicBezTo>
                      <a:pt x="2725" y="6059"/>
                      <a:pt x="2745" y="6160"/>
                      <a:pt x="2765" y="6220"/>
                    </a:cubicBezTo>
                    <a:cubicBezTo>
                      <a:pt x="2775" y="6280"/>
                      <a:pt x="2795" y="6320"/>
                      <a:pt x="2795" y="6320"/>
                    </a:cubicBezTo>
                    <a:lnTo>
                      <a:pt x="2404" y="6160"/>
                    </a:lnTo>
                    <a:cubicBezTo>
                      <a:pt x="2174" y="6530"/>
                      <a:pt x="2124" y="6861"/>
                      <a:pt x="2134" y="7101"/>
                    </a:cubicBezTo>
                    <a:cubicBezTo>
                      <a:pt x="2144" y="7331"/>
                      <a:pt x="2204" y="7471"/>
                      <a:pt x="2214" y="7481"/>
                    </a:cubicBezTo>
                    <a:lnTo>
                      <a:pt x="1813" y="7321"/>
                    </a:lnTo>
                    <a:cubicBezTo>
                      <a:pt x="1593" y="7692"/>
                      <a:pt x="1543" y="8032"/>
                      <a:pt x="1553" y="8263"/>
                    </a:cubicBezTo>
                    <a:cubicBezTo>
                      <a:pt x="1553" y="8303"/>
                      <a:pt x="1553" y="8353"/>
                      <a:pt x="1553" y="8413"/>
                    </a:cubicBezTo>
                    <a:cubicBezTo>
                      <a:pt x="1533" y="8953"/>
                      <a:pt x="1383" y="9474"/>
                      <a:pt x="1112" y="9945"/>
                    </a:cubicBezTo>
                    <a:lnTo>
                      <a:pt x="1" y="11868"/>
                    </a:lnTo>
                    <a:lnTo>
                      <a:pt x="1" y="11868"/>
                    </a:lnTo>
                    <a:lnTo>
                      <a:pt x="903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6" name="Google Shape;9186;p67"/>
              <p:cNvSpPr/>
              <p:nvPr/>
            </p:nvSpPr>
            <p:spPr>
              <a:xfrm>
                <a:off x="5214075" y="1119075"/>
                <a:ext cx="230350" cy="3006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27" extrusionOk="0">
                    <a:moveTo>
                      <a:pt x="8643" y="571"/>
                    </a:moveTo>
                    <a:lnTo>
                      <a:pt x="812" y="10855"/>
                    </a:lnTo>
                    <a:lnTo>
                      <a:pt x="1272" y="10064"/>
                    </a:lnTo>
                    <a:cubicBezTo>
                      <a:pt x="1553" y="9583"/>
                      <a:pt x="1703" y="9042"/>
                      <a:pt x="1723" y="8492"/>
                    </a:cubicBezTo>
                    <a:cubicBezTo>
                      <a:pt x="1733" y="8432"/>
                      <a:pt x="1733" y="8382"/>
                      <a:pt x="1733" y="8342"/>
                    </a:cubicBezTo>
                    <a:cubicBezTo>
                      <a:pt x="1723" y="8151"/>
                      <a:pt x="1753" y="7851"/>
                      <a:pt x="1943" y="7500"/>
                    </a:cubicBezTo>
                    <a:lnTo>
                      <a:pt x="2264" y="7641"/>
                    </a:lnTo>
                    <a:cubicBezTo>
                      <a:pt x="2275" y="7643"/>
                      <a:pt x="2285" y="7644"/>
                      <a:pt x="2294" y="7644"/>
                    </a:cubicBezTo>
                    <a:cubicBezTo>
                      <a:pt x="2319" y="7644"/>
                      <a:pt x="2339" y="7635"/>
                      <a:pt x="2354" y="7621"/>
                    </a:cubicBezTo>
                    <a:cubicBezTo>
                      <a:pt x="2384" y="7590"/>
                      <a:pt x="2384" y="7560"/>
                      <a:pt x="2374" y="7530"/>
                    </a:cubicBezTo>
                    <a:cubicBezTo>
                      <a:pt x="2354" y="7480"/>
                      <a:pt x="2314" y="7360"/>
                      <a:pt x="2314" y="7180"/>
                    </a:cubicBezTo>
                    <a:cubicBezTo>
                      <a:pt x="2304" y="6980"/>
                      <a:pt x="2334" y="6689"/>
                      <a:pt x="2524" y="6339"/>
                    </a:cubicBezTo>
                    <a:lnTo>
                      <a:pt x="2855" y="6479"/>
                    </a:lnTo>
                    <a:cubicBezTo>
                      <a:pt x="2863" y="6482"/>
                      <a:pt x="2871" y="6483"/>
                      <a:pt x="2879" y="6483"/>
                    </a:cubicBezTo>
                    <a:cubicBezTo>
                      <a:pt x="2901" y="6483"/>
                      <a:pt x="2923" y="6474"/>
                      <a:pt x="2945" y="6459"/>
                    </a:cubicBezTo>
                    <a:cubicBezTo>
                      <a:pt x="2965" y="6439"/>
                      <a:pt x="2975" y="6399"/>
                      <a:pt x="2965" y="6369"/>
                    </a:cubicBezTo>
                    <a:cubicBezTo>
                      <a:pt x="2955" y="6359"/>
                      <a:pt x="2945" y="6329"/>
                      <a:pt x="2935" y="6279"/>
                    </a:cubicBezTo>
                    <a:cubicBezTo>
                      <a:pt x="2915" y="6189"/>
                      <a:pt x="2905" y="6108"/>
                      <a:pt x="2905" y="6018"/>
                    </a:cubicBezTo>
                    <a:cubicBezTo>
                      <a:pt x="2905" y="5968"/>
                      <a:pt x="2905" y="5898"/>
                      <a:pt x="2915" y="5838"/>
                    </a:cubicBezTo>
                    <a:cubicBezTo>
                      <a:pt x="2925" y="5768"/>
                      <a:pt x="2945" y="5688"/>
                      <a:pt x="2965" y="5618"/>
                    </a:cubicBezTo>
                    <a:cubicBezTo>
                      <a:pt x="2995" y="5538"/>
                      <a:pt x="3035" y="5457"/>
                      <a:pt x="3075" y="5377"/>
                    </a:cubicBezTo>
                    <a:cubicBezTo>
                      <a:pt x="3105" y="5327"/>
                      <a:pt x="3145" y="5257"/>
                      <a:pt x="3195" y="5187"/>
                    </a:cubicBezTo>
                    <a:lnTo>
                      <a:pt x="3475" y="5387"/>
                    </a:lnTo>
                    <a:cubicBezTo>
                      <a:pt x="3491" y="5397"/>
                      <a:pt x="3508" y="5402"/>
                      <a:pt x="3526" y="5402"/>
                    </a:cubicBezTo>
                    <a:cubicBezTo>
                      <a:pt x="3543" y="5402"/>
                      <a:pt x="3561" y="5397"/>
                      <a:pt x="3576" y="5387"/>
                    </a:cubicBezTo>
                    <a:cubicBezTo>
                      <a:pt x="3606" y="5367"/>
                      <a:pt x="3616" y="5337"/>
                      <a:pt x="3606" y="5297"/>
                    </a:cubicBezTo>
                    <a:cubicBezTo>
                      <a:pt x="3606" y="5297"/>
                      <a:pt x="3606" y="5267"/>
                      <a:pt x="3596" y="5207"/>
                    </a:cubicBezTo>
                    <a:cubicBezTo>
                      <a:pt x="3596" y="5177"/>
                      <a:pt x="3596" y="5137"/>
                      <a:pt x="3596" y="5087"/>
                    </a:cubicBezTo>
                    <a:cubicBezTo>
                      <a:pt x="3596" y="5047"/>
                      <a:pt x="3606" y="4997"/>
                      <a:pt x="3616" y="4937"/>
                    </a:cubicBezTo>
                    <a:cubicBezTo>
                      <a:pt x="3636" y="4807"/>
                      <a:pt x="3686" y="4676"/>
                      <a:pt x="3756" y="4546"/>
                    </a:cubicBezTo>
                    <a:cubicBezTo>
                      <a:pt x="3836" y="4406"/>
                      <a:pt x="3936" y="4276"/>
                      <a:pt x="4046" y="4166"/>
                    </a:cubicBezTo>
                    <a:lnTo>
                      <a:pt x="4277" y="4416"/>
                    </a:lnTo>
                    <a:cubicBezTo>
                      <a:pt x="4299" y="4431"/>
                      <a:pt x="4321" y="4440"/>
                      <a:pt x="4347" y="4440"/>
                    </a:cubicBezTo>
                    <a:cubicBezTo>
                      <a:pt x="4356" y="4440"/>
                      <a:pt x="4366" y="4439"/>
                      <a:pt x="4377" y="4436"/>
                    </a:cubicBezTo>
                    <a:cubicBezTo>
                      <a:pt x="4407" y="4416"/>
                      <a:pt x="4427" y="4386"/>
                      <a:pt x="4427" y="4356"/>
                    </a:cubicBezTo>
                    <a:cubicBezTo>
                      <a:pt x="4427" y="4346"/>
                      <a:pt x="4427" y="4316"/>
                      <a:pt x="4427" y="4256"/>
                    </a:cubicBezTo>
                    <a:cubicBezTo>
                      <a:pt x="4437" y="4196"/>
                      <a:pt x="4447" y="4106"/>
                      <a:pt x="4497" y="3985"/>
                    </a:cubicBezTo>
                    <a:cubicBezTo>
                      <a:pt x="4547" y="3825"/>
                      <a:pt x="4687" y="3525"/>
                      <a:pt x="5018" y="3264"/>
                    </a:cubicBezTo>
                    <a:lnTo>
                      <a:pt x="5208" y="3545"/>
                    </a:lnTo>
                    <a:cubicBezTo>
                      <a:pt x="5223" y="3567"/>
                      <a:pt x="5249" y="3579"/>
                      <a:pt x="5274" y="3579"/>
                    </a:cubicBezTo>
                    <a:cubicBezTo>
                      <a:pt x="5282" y="3579"/>
                      <a:pt x="5291" y="3577"/>
                      <a:pt x="5298" y="3575"/>
                    </a:cubicBezTo>
                    <a:cubicBezTo>
                      <a:pt x="5338" y="3565"/>
                      <a:pt x="5358" y="3535"/>
                      <a:pt x="5358" y="3505"/>
                    </a:cubicBezTo>
                    <a:cubicBezTo>
                      <a:pt x="5358" y="3505"/>
                      <a:pt x="5368" y="3465"/>
                      <a:pt x="5378" y="3405"/>
                    </a:cubicBezTo>
                    <a:cubicBezTo>
                      <a:pt x="5388" y="3345"/>
                      <a:pt x="5418" y="3244"/>
                      <a:pt x="5468" y="3134"/>
                    </a:cubicBezTo>
                    <a:cubicBezTo>
                      <a:pt x="5558" y="2944"/>
                      <a:pt x="5719" y="2684"/>
                      <a:pt x="6039" y="2453"/>
                    </a:cubicBezTo>
                    <a:lnTo>
                      <a:pt x="6209" y="2754"/>
                    </a:lnTo>
                    <a:cubicBezTo>
                      <a:pt x="6226" y="2778"/>
                      <a:pt x="6249" y="2796"/>
                      <a:pt x="6279" y="2796"/>
                    </a:cubicBezTo>
                    <a:cubicBezTo>
                      <a:pt x="6286" y="2796"/>
                      <a:pt x="6292" y="2796"/>
                      <a:pt x="6299" y="2794"/>
                    </a:cubicBezTo>
                    <a:cubicBezTo>
                      <a:pt x="6329" y="2784"/>
                      <a:pt x="6360" y="2764"/>
                      <a:pt x="6360" y="2724"/>
                    </a:cubicBezTo>
                    <a:cubicBezTo>
                      <a:pt x="6370" y="2724"/>
                      <a:pt x="6390" y="2563"/>
                      <a:pt x="6490" y="2353"/>
                    </a:cubicBezTo>
                    <a:cubicBezTo>
                      <a:pt x="6590" y="2173"/>
                      <a:pt x="6760" y="1913"/>
                      <a:pt x="7071" y="1692"/>
                    </a:cubicBezTo>
                    <a:lnTo>
                      <a:pt x="7251" y="1983"/>
                    </a:lnTo>
                    <a:cubicBezTo>
                      <a:pt x="7259" y="2007"/>
                      <a:pt x="7288" y="2025"/>
                      <a:pt x="7314" y="2025"/>
                    </a:cubicBezTo>
                    <a:cubicBezTo>
                      <a:pt x="7320" y="2025"/>
                      <a:pt x="7326" y="2024"/>
                      <a:pt x="7331" y="2023"/>
                    </a:cubicBezTo>
                    <a:cubicBezTo>
                      <a:pt x="7371" y="2023"/>
                      <a:pt x="7391" y="1993"/>
                      <a:pt x="7401" y="1953"/>
                    </a:cubicBezTo>
                    <a:cubicBezTo>
                      <a:pt x="7401" y="1953"/>
                      <a:pt x="7421" y="1792"/>
                      <a:pt x="7521" y="1582"/>
                    </a:cubicBezTo>
                    <a:cubicBezTo>
                      <a:pt x="7581" y="1462"/>
                      <a:pt x="8142" y="981"/>
                      <a:pt x="8643" y="571"/>
                    </a:cubicBezTo>
                    <a:close/>
                    <a:moveTo>
                      <a:pt x="9120" y="1"/>
                    </a:moveTo>
                    <a:cubicBezTo>
                      <a:pt x="9102" y="1"/>
                      <a:pt x="9081" y="6"/>
                      <a:pt x="9063" y="20"/>
                    </a:cubicBezTo>
                    <a:cubicBezTo>
                      <a:pt x="9053" y="30"/>
                      <a:pt x="7501" y="1252"/>
                      <a:pt x="7371" y="1502"/>
                    </a:cubicBezTo>
                    <a:cubicBezTo>
                      <a:pt x="7341" y="1592"/>
                      <a:pt x="7311" y="1662"/>
                      <a:pt x="7291" y="1732"/>
                    </a:cubicBezTo>
                    <a:lnTo>
                      <a:pt x="7171" y="1532"/>
                    </a:lnTo>
                    <a:cubicBezTo>
                      <a:pt x="7151" y="1512"/>
                      <a:pt x="7141" y="1492"/>
                      <a:pt x="7111" y="1492"/>
                    </a:cubicBezTo>
                    <a:cubicBezTo>
                      <a:pt x="7105" y="1489"/>
                      <a:pt x="7099" y="1488"/>
                      <a:pt x="7093" y="1488"/>
                    </a:cubicBezTo>
                    <a:cubicBezTo>
                      <a:pt x="7079" y="1488"/>
                      <a:pt x="7065" y="1495"/>
                      <a:pt x="7050" y="1502"/>
                    </a:cubicBezTo>
                    <a:cubicBezTo>
                      <a:pt x="6660" y="1752"/>
                      <a:pt x="6450" y="2063"/>
                      <a:pt x="6350" y="2273"/>
                    </a:cubicBezTo>
                    <a:cubicBezTo>
                      <a:pt x="6299" y="2363"/>
                      <a:pt x="6269" y="2433"/>
                      <a:pt x="6249" y="2493"/>
                    </a:cubicBezTo>
                    <a:lnTo>
                      <a:pt x="6139" y="2293"/>
                    </a:lnTo>
                    <a:cubicBezTo>
                      <a:pt x="6119" y="2273"/>
                      <a:pt x="6099" y="2263"/>
                      <a:pt x="6079" y="2253"/>
                    </a:cubicBezTo>
                    <a:cubicBezTo>
                      <a:pt x="6059" y="2253"/>
                      <a:pt x="6039" y="2253"/>
                      <a:pt x="6019" y="2263"/>
                    </a:cubicBezTo>
                    <a:cubicBezTo>
                      <a:pt x="5618" y="2523"/>
                      <a:pt x="5418" y="2844"/>
                      <a:pt x="5318" y="3064"/>
                    </a:cubicBezTo>
                    <a:cubicBezTo>
                      <a:pt x="5288" y="3134"/>
                      <a:pt x="5258" y="3214"/>
                      <a:pt x="5238" y="3284"/>
                    </a:cubicBezTo>
                    <a:lnTo>
                      <a:pt x="5098" y="3094"/>
                    </a:lnTo>
                    <a:cubicBezTo>
                      <a:pt x="5088" y="3074"/>
                      <a:pt x="5068" y="3064"/>
                      <a:pt x="5048" y="3064"/>
                    </a:cubicBezTo>
                    <a:cubicBezTo>
                      <a:pt x="5042" y="3061"/>
                      <a:pt x="5035" y="3060"/>
                      <a:pt x="5028" y="3060"/>
                    </a:cubicBezTo>
                    <a:cubicBezTo>
                      <a:pt x="5012" y="3060"/>
                      <a:pt x="4995" y="3067"/>
                      <a:pt x="4988" y="3074"/>
                    </a:cubicBezTo>
                    <a:cubicBezTo>
                      <a:pt x="4567" y="3375"/>
                      <a:pt x="4397" y="3735"/>
                      <a:pt x="4337" y="3925"/>
                    </a:cubicBezTo>
                    <a:cubicBezTo>
                      <a:pt x="4307" y="4015"/>
                      <a:pt x="4287" y="4096"/>
                      <a:pt x="4277" y="4156"/>
                    </a:cubicBezTo>
                    <a:lnTo>
                      <a:pt x="4116" y="3985"/>
                    </a:lnTo>
                    <a:cubicBezTo>
                      <a:pt x="4099" y="3968"/>
                      <a:pt x="4071" y="3957"/>
                      <a:pt x="4045" y="3957"/>
                    </a:cubicBezTo>
                    <a:cubicBezTo>
                      <a:pt x="4027" y="3957"/>
                      <a:pt x="4009" y="3963"/>
                      <a:pt x="3996" y="3975"/>
                    </a:cubicBezTo>
                    <a:cubicBezTo>
                      <a:pt x="3836" y="4126"/>
                      <a:pt x="3706" y="4286"/>
                      <a:pt x="3606" y="4466"/>
                    </a:cubicBezTo>
                    <a:cubicBezTo>
                      <a:pt x="3536" y="4616"/>
                      <a:pt x="3475" y="4767"/>
                      <a:pt x="3455" y="4907"/>
                    </a:cubicBezTo>
                    <a:cubicBezTo>
                      <a:pt x="3435" y="4977"/>
                      <a:pt x="3435" y="5037"/>
                      <a:pt x="3425" y="5087"/>
                    </a:cubicBezTo>
                    <a:cubicBezTo>
                      <a:pt x="3425" y="5107"/>
                      <a:pt x="3425" y="5127"/>
                      <a:pt x="3425" y="5147"/>
                    </a:cubicBezTo>
                    <a:lnTo>
                      <a:pt x="3225" y="5007"/>
                    </a:lnTo>
                    <a:cubicBezTo>
                      <a:pt x="3213" y="4999"/>
                      <a:pt x="3197" y="4994"/>
                      <a:pt x="3180" y="4994"/>
                    </a:cubicBezTo>
                    <a:cubicBezTo>
                      <a:pt x="3157" y="4994"/>
                      <a:pt x="3133" y="5003"/>
                      <a:pt x="3115" y="5027"/>
                    </a:cubicBezTo>
                    <a:cubicBezTo>
                      <a:pt x="3035" y="5117"/>
                      <a:pt x="2975" y="5217"/>
                      <a:pt x="2925" y="5297"/>
                    </a:cubicBezTo>
                    <a:cubicBezTo>
                      <a:pt x="2875" y="5387"/>
                      <a:pt x="2845" y="5478"/>
                      <a:pt x="2805" y="5568"/>
                    </a:cubicBezTo>
                    <a:cubicBezTo>
                      <a:pt x="2785" y="5648"/>
                      <a:pt x="2764" y="5728"/>
                      <a:pt x="2744" y="5808"/>
                    </a:cubicBezTo>
                    <a:cubicBezTo>
                      <a:pt x="2734" y="5888"/>
                      <a:pt x="2734" y="5958"/>
                      <a:pt x="2734" y="6018"/>
                    </a:cubicBezTo>
                    <a:cubicBezTo>
                      <a:pt x="2734" y="6098"/>
                      <a:pt x="2744" y="6178"/>
                      <a:pt x="2754" y="6259"/>
                    </a:cubicBezTo>
                    <a:lnTo>
                      <a:pt x="2524" y="6158"/>
                    </a:lnTo>
                    <a:cubicBezTo>
                      <a:pt x="2513" y="6153"/>
                      <a:pt x="2501" y="6150"/>
                      <a:pt x="2489" y="6150"/>
                    </a:cubicBezTo>
                    <a:cubicBezTo>
                      <a:pt x="2458" y="6150"/>
                      <a:pt x="2428" y="6167"/>
                      <a:pt x="2414" y="6189"/>
                    </a:cubicBezTo>
                    <a:cubicBezTo>
                      <a:pt x="2174" y="6599"/>
                      <a:pt x="2134" y="6960"/>
                      <a:pt x="2144" y="7180"/>
                    </a:cubicBezTo>
                    <a:cubicBezTo>
                      <a:pt x="2144" y="7270"/>
                      <a:pt x="2154" y="7350"/>
                      <a:pt x="2174" y="7420"/>
                    </a:cubicBezTo>
                    <a:lnTo>
                      <a:pt x="1933" y="7320"/>
                    </a:lnTo>
                    <a:cubicBezTo>
                      <a:pt x="1923" y="7315"/>
                      <a:pt x="1912" y="7312"/>
                      <a:pt x="1902" y="7312"/>
                    </a:cubicBezTo>
                    <a:cubicBezTo>
                      <a:pt x="1873" y="7312"/>
                      <a:pt x="1848" y="7331"/>
                      <a:pt x="1833" y="7360"/>
                    </a:cubicBezTo>
                    <a:cubicBezTo>
                      <a:pt x="1593" y="7761"/>
                      <a:pt x="1553" y="8121"/>
                      <a:pt x="1563" y="8352"/>
                    </a:cubicBezTo>
                    <a:cubicBezTo>
                      <a:pt x="1563" y="8382"/>
                      <a:pt x="1563" y="8432"/>
                      <a:pt x="1563" y="8482"/>
                    </a:cubicBezTo>
                    <a:cubicBezTo>
                      <a:pt x="1543" y="9002"/>
                      <a:pt x="1393" y="9523"/>
                      <a:pt x="1122" y="9984"/>
                    </a:cubicBezTo>
                    <a:lnTo>
                      <a:pt x="21" y="11896"/>
                    </a:lnTo>
                    <a:cubicBezTo>
                      <a:pt x="1" y="11937"/>
                      <a:pt x="11" y="11987"/>
                      <a:pt x="51" y="12017"/>
                    </a:cubicBezTo>
                    <a:cubicBezTo>
                      <a:pt x="61" y="12017"/>
                      <a:pt x="81" y="12027"/>
                      <a:pt x="91" y="12027"/>
                    </a:cubicBezTo>
                    <a:cubicBezTo>
                      <a:pt x="121" y="12027"/>
                      <a:pt x="141" y="12017"/>
                      <a:pt x="161" y="11997"/>
                    </a:cubicBezTo>
                    <a:lnTo>
                      <a:pt x="9183" y="130"/>
                    </a:lnTo>
                    <a:cubicBezTo>
                      <a:pt x="9214" y="100"/>
                      <a:pt x="9204" y="50"/>
                      <a:pt x="9173" y="20"/>
                    </a:cubicBezTo>
                    <a:cubicBezTo>
                      <a:pt x="9162" y="9"/>
                      <a:pt x="9142" y="1"/>
                      <a:pt x="9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7" name="Google Shape;9187;p67"/>
              <p:cNvSpPr/>
              <p:nvPr/>
            </p:nvSpPr>
            <p:spPr>
              <a:xfrm>
                <a:off x="5214075" y="1358075"/>
                <a:ext cx="230100" cy="71450"/>
              </a:xfrm>
              <a:custGeom>
                <a:avLst/>
                <a:gdLst/>
                <a:ahLst/>
                <a:cxnLst/>
                <a:rect l="l" t="t" r="r" b="b"/>
                <a:pathLst>
                  <a:path w="9204" h="2858" extrusionOk="0">
                    <a:moveTo>
                      <a:pt x="8462" y="334"/>
                    </a:moveTo>
                    <a:cubicBezTo>
                      <a:pt x="8062" y="544"/>
                      <a:pt x="7731" y="694"/>
                      <a:pt x="7651" y="704"/>
                    </a:cubicBezTo>
                    <a:cubicBezTo>
                      <a:pt x="7491" y="704"/>
                      <a:pt x="7371" y="684"/>
                      <a:pt x="7371" y="674"/>
                    </a:cubicBezTo>
                    <a:cubicBezTo>
                      <a:pt x="7341" y="674"/>
                      <a:pt x="7301" y="684"/>
                      <a:pt x="7281" y="714"/>
                    </a:cubicBezTo>
                    <a:cubicBezTo>
                      <a:pt x="7261" y="744"/>
                      <a:pt x="7261" y="784"/>
                      <a:pt x="7281" y="804"/>
                    </a:cubicBezTo>
                    <a:lnTo>
                      <a:pt x="7421" y="995"/>
                    </a:lnTo>
                    <a:cubicBezTo>
                      <a:pt x="7191" y="1125"/>
                      <a:pt x="6980" y="1165"/>
                      <a:pt x="6840" y="1175"/>
                    </a:cubicBezTo>
                    <a:cubicBezTo>
                      <a:pt x="6816" y="1176"/>
                      <a:pt x="6793" y="1177"/>
                      <a:pt x="6771" y="1177"/>
                    </a:cubicBezTo>
                    <a:cubicBezTo>
                      <a:pt x="6641" y="1177"/>
                      <a:pt x="6560" y="1155"/>
                      <a:pt x="6560" y="1155"/>
                    </a:cubicBezTo>
                    <a:cubicBezTo>
                      <a:pt x="6552" y="1152"/>
                      <a:pt x="6544" y="1151"/>
                      <a:pt x="6536" y="1151"/>
                    </a:cubicBezTo>
                    <a:cubicBezTo>
                      <a:pt x="6511" y="1151"/>
                      <a:pt x="6485" y="1162"/>
                      <a:pt x="6470" y="1185"/>
                    </a:cubicBezTo>
                    <a:cubicBezTo>
                      <a:pt x="6450" y="1215"/>
                      <a:pt x="6450" y="1255"/>
                      <a:pt x="6470" y="1285"/>
                    </a:cubicBezTo>
                    <a:lnTo>
                      <a:pt x="6610" y="1465"/>
                    </a:lnTo>
                    <a:cubicBezTo>
                      <a:pt x="6380" y="1605"/>
                      <a:pt x="6169" y="1636"/>
                      <a:pt x="6029" y="1636"/>
                    </a:cubicBezTo>
                    <a:cubicBezTo>
                      <a:pt x="5939" y="1636"/>
                      <a:pt x="5869" y="1636"/>
                      <a:pt x="5819" y="1625"/>
                    </a:cubicBezTo>
                    <a:cubicBezTo>
                      <a:pt x="5779" y="1615"/>
                      <a:pt x="5759" y="1605"/>
                      <a:pt x="5759" y="1605"/>
                    </a:cubicBezTo>
                    <a:cubicBezTo>
                      <a:pt x="5749" y="1603"/>
                      <a:pt x="5739" y="1602"/>
                      <a:pt x="5730" y="1602"/>
                    </a:cubicBezTo>
                    <a:cubicBezTo>
                      <a:pt x="5704" y="1602"/>
                      <a:pt x="5681" y="1613"/>
                      <a:pt x="5659" y="1636"/>
                    </a:cubicBezTo>
                    <a:cubicBezTo>
                      <a:pt x="5639" y="1656"/>
                      <a:pt x="5639" y="1696"/>
                      <a:pt x="5659" y="1726"/>
                    </a:cubicBezTo>
                    <a:lnTo>
                      <a:pt x="5779" y="1916"/>
                    </a:lnTo>
                    <a:cubicBezTo>
                      <a:pt x="5572" y="2023"/>
                      <a:pt x="5379" y="2049"/>
                      <a:pt x="5250" y="2049"/>
                    </a:cubicBezTo>
                    <a:cubicBezTo>
                      <a:pt x="5223" y="2049"/>
                      <a:pt x="5199" y="2048"/>
                      <a:pt x="5178" y="2046"/>
                    </a:cubicBezTo>
                    <a:cubicBezTo>
                      <a:pt x="5088" y="2046"/>
                      <a:pt x="5018" y="2026"/>
                      <a:pt x="4988" y="2016"/>
                    </a:cubicBezTo>
                    <a:cubicBezTo>
                      <a:pt x="4948" y="2006"/>
                      <a:pt x="4928" y="1996"/>
                      <a:pt x="4918" y="1996"/>
                    </a:cubicBezTo>
                    <a:cubicBezTo>
                      <a:pt x="4906" y="1988"/>
                      <a:pt x="4893" y="1985"/>
                      <a:pt x="4880" y="1985"/>
                    </a:cubicBezTo>
                    <a:cubicBezTo>
                      <a:pt x="4860" y="1985"/>
                      <a:pt x="4840" y="1994"/>
                      <a:pt x="4827" y="2006"/>
                    </a:cubicBezTo>
                    <a:cubicBezTo>
                      <a:pt x="4797" y="2036"/>
                      <a:pt x="4797" y="2066"/>
                      <a:pt x="4807" y="2106"/>
                    </a:cubicBezTo>
                    <a:lnTo>
                      <a:pt x="4897" y="2306"/>
                    </a:lnTo>
                    <a:cubicBezTo>
                      <a:pt x="4797" y="2346"/>
                      <a:pt x="4697" y="2377"/>
                      <a:pt x="4587" y="2387"/>
                    </a:cubicBezTo>
                    <a:cubicBezTo>
                      <a:pt x="4487" y="2387"/>
                      <a:pt x="4377" y="2387"/>
                      <a:pt x="4287" y="2367"/>
                    </a:cubicBezTo>
                    <a:cubicBezTo>
                      <a:pt x="4247" y="2357"/>
                      <a:pt x="4217" y="2346"/>
                      <a:pt x="4186" y="2336"/>
                    </a:cubicBezTo>
                    <a:cubicBezTo>
                      <a:pt x="4156" y="2326"/>
                      <a:pt x="4136" y="2316"/>
                      <a:pt x="4106" y="2306"/>
                    </a:cubicBezTo>
                    <a:cubicBezTo>
                      <a:pt x="4076" y="2286"/>
                      <a:pt x="4056" y="2276"/>
                      <a:pt x="4056" y="2266"/>
                    </a:cubicBezTo>
                    <a:cubicBezTo>
                      <a:pt x="4041" y="2256"/>
                      <a:pt x="4024" y="2251"/>
                      <a:pt x="4006" y="2251"/>
                    </a:cubicBezTo>
                    <a:cubicBezTo>
                      <a:pt x="3989" y="2251"/>
                      <a:pt x="3971" y="2256"/>
                      <a:pt x="3956" y="2266"/>
                    </a:cubicBezTo>
                    <a:cubicBezTo>
                      <a:pt x="3936" y="2286"/>
                      <a:pt x="3916" y="2316"/>
                      <a:pt x="3926" y="2357"/>
                    </a:cubicBezTo>
                    <a:lnTo>
                      <a:pt x="3976" y="2577"/>
                    </a:lnTo>
                    <a:cubicBezTo>
                      <a:pt x="3926" y="2587"/>
                      <a:pt x="3876" y="2597"/>
                      <a:pt x="3836" y="2607"/>
                    </a:cubicBezTo>
                    <a:lnTo>
                      <a:pt x="3646" y="2607"/>
                    </a:lnTo>
                    <a:cubicBezTo>
                      <a:pt x="3596" y="2597"/>
                      <a:pt x="3546" y="2597"/>
                      <a:pt x="3486" y="2577"/>
                    </a:cubicBezTo>
                    <a:cubicBezTo>
                      <a:pt x="3445" y="2567"/>
                      <a:pt x="3405" y="2557"/>
                      <a:pt x="3365" y="2537"/>
                    </a:cubicBezTo>
                    <a:cubicBezTo>
                      <a:pt x="3305" y="2517"/>
                      <a:pt x="3255" y="2487"/>
                      <a:pt x="3205" y="2447"/>
                    </a:cubicBezTo>
                    <a:cubicBezTo>
                      <a:pt x="3175" y="2427"/>
                      <a:pt x="3165" y="2407"/>
                      <a:pt x="3155" y="2397"/>
                    </a:cubicBezTo>
                    <a:cubicBezTo>
                      <a:pt x="3136" y="2384"/>
                      <a:pt x="3118" y="2376"/>
                      <a:pt x="3099" y="2376"/>
                    </a:cubicBezTo>
                    <a:cubicBezTo>
                      <a:pt x="3088" y="2376"/>
                      <a:pt x="3076" y="2379"/>
                      <a:pt x="3065" y="2387"/>
                    </a:cubicBezTo>
                    <a:cubicBezTo>
                      <a:pt x="3035" y="2397"/>
                      <a:pt x="3015" y="2427"/>
                      <a:pt x="3015" y="2457"/>
                    </a:cubicBezTo>
                    <a:lnTo>
                      <a:pt x="3015" y="2697"/>
                    </a:lnTo>
                    <a:cubicBezTo>
                      <a:pt x="2925" y="2687"/>
                      <a:pt x="2815" y="2667"/>
                      <a:pt x="2684" y="2637"/>
                    </a:cubicBezTo>
                    <a:cubicBezTo>
                      <a:pt x="2134" y="2477"/>
                      <a:pt x="1583" y="2367"/>
                      <a:pt x="1062" y="2326"/>
                    </a:cubicBezTo>
                    <a:cubicBezTo>
                      <a:pt x="942" y="2316"/>
                      <a:pt x="822" y="2306"/>
                      <a:pt x="722" y="2296"/>
                    </a:cubicBezTo>
                    <a:lnTo>
                      <a:pt x="8462" y="334"/>
                    </a:lnTo>
                    <a:close/>
                    <a:moveTo>
                      <a:pt x="9114" y="1"/>
                    </a:moveTo>
                    <a:cubicBezTo>
                      <a:pt x="9107" y="1"/>
                      <a:pt x="9100" y="2"/>
                      <a:pt x="9093" y="3"/>
                    </a:cubicBezTo>
                    <a:lnTo>
                      <a:pt x="71" y="2296"/>
                    </a:lnTo>
                    <a:cubicBezTo>
                      <a:pt x="21" y="2306"/>
                      <a:pt x="1" y="2346"/>
                      <a:pt x="11" y="2387"/>
                    </a:cubicBezTo>
                    <a:cubicBezTo>
                      <a:pt x="11" y="2430"/>
                      <a:pt x="41" y="2459"/>
                      <a:pt x="82" y="2459"/>
                    </a:cubicBezTo>
                    <a:cubicBezTo>
                      <a:pt x="88" y="2459"/>
                      <a:pt x="94" y="2458"/>
                      <a:pt x="101" y="2457"/>
                    </a:cubicBezTo>
                    <a:cubicBezTo>
                      <a:pt x="132" y="2454"/>
                      <a:pt x="176" y="2451"/>
                      <a:pt x="241" y="2451"/>
                    </a:cubicBezTo>
                    <a:cubicBezTo>
                      <a:pt x="385" y="2451"/>
                      <a:pt x="630" y="2462"/>
                      <a:pt x="1052" y="2497"/>
                    </a:cubicBezTo>
                    <a:cubicBezTo>
                      <a:pt x="1563" y="2537"/>
                      <a:pt x="2094" y="2637"/>
                      <a:pt x="2634" y="2797"/>
                    </a:cubicBezTo>
                    <a:cubicBezTo>
                      <a:pt x="2795" y="2837"/>
                      <a:pt x="2925" y="2857"/>
                      <a:pt x="3025" y="2857"/>
                    </a:cubicBezTo>
                    <a:lnTo>
                      <a:pt x="3105" y="2857"/>
                    </a:lnTo>
                    <a:cubicBezTo>
                      <a:pt x="3145" y="2847"/>
                      <a:pt x="3175" y="2817"/>
                      <a:pt x="3175" y="2777"/>
                    </a:cubicBezTo>
                    <a:lnTo>
                      <a:pt x="3175" y="2627"/>
                    </a:lnTo>
                    <a:cubicBezTo>
                      <a:pt x="3215" y="2657"/>
                      <a:pt x="3255" y="2677"/>
                      <a:pt x="3305" y="2687"/>
                    </a:cubicBezTo>
                    <a:cubicBezTo>
                      <a:pt x="3345" y="2707"/>
                      <a:pt x="3395" y="2727"/>
                      <a:pt x="3455" y="2747"/>
                    </a:cubicBezTo>
                    <a:cubicBezTo>
                      <a:pt x="3516" y="2757"/>
                      <a:pt x="3576" y="2767"/>
                      <a:pt x="3636" y="2777"/>
                    </a:cubicBezTo>
                    <a:cubicBezTo>
                      <a:pt x="3706" y="2777"/>
                      <a:pt x="3786" y="2777"/>
                      <a:pt x="3856" y="2767"/>
                    </a:cubicBezTo>
                    <a:cubicBezTo>
                      <a:pt x="3926" y="2757"/>
                      <a:pt x="4006" y="2747"/>
                      <a:pt x="4096" y="2717"/>
                    </a:cubicBezTo>
                    <a:cubicBezTo>
                      <a:pt x="4136" y="2707"/>
                      <a:pt x="4156" y="2667"/>
                      <a:pt x="4156" y="2627"/>
                    </a:cubicBezTo>
                    <a:lnTo>
                      <a:pt x="4129" y="2497"/>
                    </a:lnTo>
                    <a:lnTo>
                      <a:pt x="4129" y="2497"/>
                    </a:lnTo>
                    <a:cubicBezTo>
                      <a:pt x="4168" y="2507"/>
                      <a:pt x="4207" y="2517"/>
                      <a:pt x="4257" y="2527"/>
                    </a:cubicBezTo>
                    <a:cubicBezTo>
                      <a:pt x="4320" y="2546"/>
                      <a:pt x="4392" y="2553"/>
                      <a:pt x="4469" y="2553"/>
                    </a:cubicBezTo>
                    <a:cubicBezTo>
                      <a:pt x="4513" y="2553"/>
                      <a:pt x="4559" y="2550"/>
                      <a:pt x="4607" y="2547"/>
                    </a:cubicBezTo>
                    <a:cubicBezTo>
                      <a:pt x="4757" y="2537"/>
                      <a:pt x="4907" y="2497"/>
                      <a:pt x="5048" y="2427"/>
                    </a:cubicBezTo>
                    <a:cubicBezTo>
                      <a:pt x="5088" y="2407"/>
                      <a:pt x="5108" y="2357"/>
                      <a:pt x="5088" y="2316"/>
                    </a:cubicBezTo>
                    <a:lnTo>
                      <a:pt x="5038" y="2196"/>
                    </a:lnTo>
                    <a:lnTo>
                      <a:pt x="5038" y="2196"/>
                    </a:lnTo>
                    <a:cubicBezTo>
                      <a:pt x="5078" y="2206"/>
                      <a:pt x="5118" y="2216"/>
                      <a:pt x="5168" y="2216"/>
                    </a:cubicBezTo>
                    <a:cubicBezTo>
                      <a:pt x="5191" y="2218"/>
                      <a:pt x="5218" y="2219"/>
                      <a:pt x="5248" y="2219"/>
                    </a:cubicBezTo>
                    <a:cubicBezTo>
                      <a:pt x="5411" y="2219"/>
                      <a:pt x="5668" y="2187"/>
                      <a:pt x="5939" y="2026"/>
                    </a:cubicBezTo>
                    <a:cubicBezTo>
                      <a:pt x="5959" y="2006"/>
                      <a:pt x="5969" y="1996"/>
                      <a:pt x="5979" y="1966"/>
                    </a:cubicBezTo>
                    <a:cubicBezTo>
                      <a:pt x="5979" y="1946"/>
                      <a:pt x="5979" y="1926"/>
                      <a:pt x="5969" y="1906"/>
                    </a:cubicBezTo>
                    <a:lnTo>
                      <a:pt x="5899" y="1796"/>
                    </a:lnTo>
                    <a:lnTo>
                      <a:pt x="5899" y="1796"/>
                    </a:lnTo>
                    <a:cubicBezTo>
                      <a:pt x="5939" y="1806"/>
                      <a:pt x="5979" y="1806"/>
                      <a:pt x="6029" y="1806"/>
                    </a:cubicBezTo>
                    <a:cubicBezTo>
                      <a:pt x="6209" y="1796"/>
                      <a:pt x="6490" y="1756"/>
                      <a:pt x="6780" y="1555"/>
                    </a:cubicBezTo>
                    <a:cubicBezTo>
                      <a:pt x="6800" y="1545"/>
                      <a:pt x="6810" y="1525"/>
                      <a:pt x="6810" y="1505"/>
                    </a:cubicBezTo>
                    <a:cubicBezTo>
                      <a:pt x="6820" y="1485"/>
                      <a:pt x="6810" y="1455"/>
                      <a:pt x="6800" y="1435"/>
                    </a:cubicBezTo>
                    <a:lnTo>
                      <a:pt x="6720" y="1345"/>
                    </a:lnTo>
                    <a:cubicBezTo>
                      <a:pt x="6760" y="1345"/>
                      <a:pt x="6810" y="1345"/>
                      <a:pt x="6850" y="1335"/>
                    </a:cubicBezTo>
                    <a:cubicBezTo>
                      <a:pt x="7030" y="1325"/>
                      <a:pt x="7301" y="1275"/>
                      <a:pt x="7581" y="1085"/>
                    </a:cubicBezTo>
                    <a:cubicBezTo>
                      <a:pt x="7601" y="1075"/>
                      <a:pt x="7621" y="1055"/>
                      <a:pt x="7621" y="1035"/>
                    </a:cubicBezTo>
                    <a:cubicBezTo>
                      <a:pt x="7621" y="1005"/>
                      <a:pt x="7621" y="985"/>
                      <a:pt x="7611" y="965"/>
                    </a:cubicBezTo>
                    <a:lnTo>
                      <a:pt x="7531" y="864"/>
                    </a:lnTo>
                    <a:lnTo>
                      <a:pt x="7531" y="864"/>
                    </a:lnTo>
                    <a:cubicBezTo>
                      <a:pt x="7551" y="869"/>
                      <a:pt x="7571" y="872"/>
                      <a:pt x="7593" y="872"/>
                    </a:cubicBezTo>
                    <a:cubicBezTo>
                      <a:pt x="7614" y="872"/>
                      <a:pt x="7636" y="869"/>
                      <a:pt x="7661" y="864"/>
                    </a:cubicBezTo>
                    <a:cubicBezTo>
                      <a:pt x="7862" y="864"/>
                      <a:pt x="8943" y="274"/>
                      <a:pt x="9153" y="153"/>
                    </a:cubicBezTo>
                    <a:cubicBezTo>
                      <a:pt x="9193" y="133"/>
                      <a:pt x="9204" y="93"/>
                      <a:pt x="9193" y="63"/>
                    </a:cubicBezTo>
                    <a:cubicBezTo>
                      <a:pt x="9185" y="22"/>
                      <a:pt x="9149" y="1"/>
                      <a:pt x="91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8" name="Google Shape;9188;p67"/>
              <p:cNvSpPr/>
              <p:nvPr/>
            </p:nvSpPr>
            <p:spPr>
              <a:xfrm>
                <a:off x="5216325" y="1357375"/>
                <a:ext cx="22560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405" extrusionOk="0">
                    <a:moveTo>
                      <a:pt x="5260" y="0"/>
                    </a:moveTo>
                    <a:cubicBezTo>
                      <a:pt x="4962" y="0"/>
                      <a:pt x="4730" y="86"/>
                      <a:pt x="4587" y="181"/>
                    </a:cubicBezTo>
                    <a:cubicBezTo>
                      <a:pt x="4507" y="232"/>
                      <a:pt x="4447" y="282"/>
                      <a:pt x="4417" y="322"/>
                    </a:cubicBezTo>
                    <a:cubicBezTo>
                      <a:pt x="4377" y="352"/>
                      <a:pt x="4357" y="382"/>
                      <a:pt x="4357" y="382"/>
                    </a:cubicBezTo>
                    <a:lnTo>
                      <a:pt x="4337" y="71"/>
                    </a:lnTo>
                    <a:cubicBezTo>
                      <a:pt x="4177" y="81"/>
                      <a:pt x="4036" y="121"/>
                      <a:pt x="3916" y="161"/>
                    </a:cubicBezTo>
                    <a:cubicBezTo>
                      <a:pt x="3796" y="211"/>
                      <a:pt x="3706" y="272"/>
                      <a:pt x="3646" y="332"/>
                    </a:cubicBezTo>
                    <a:cubicBezTo>
                      <a:pt x="3606" y="362"/>
                      <a:pt x="3576" y="392"/>
                      <a:pt x="3556" y="422"/>
                    </a:cubicBezTo>
                    <a:cubicBezTo>
                      <a:pt x="3536" y="442"/>
                      <a:pt x="3516" y="472"/>
                      <a:pt x="3496" y="492"/>
                    </a:cubicBezTo>
                    <a:cubicBezTo>
                      <a:pt x="3466" y="532"/>
                      <a:pt x="3456" y="562"/>
                      <a:pt x="3456" y="562"/>
                    </a:cubicBezTo>
                    <a:lnTo>
                      <a:pt x="3365" y="262"/>
                    </a:lnTo>
                    <a:cubicBezTo>
                      <a:pt x="3285" y="282"/>
                      <a:pt x="3215" y="302"/>
                      <a:pt x="3145" y="332"/>
                    </a:cubicBezTo>
                    <a:cubicBezTo>
                      <a:pt x="3085" y="362"/>
                      <a:pt x="3025" y="392"/>
                      <a:pt x="2965" y="422"/>
                    </a:cubicBezTo>
                    <a:cubicBezTo>
                      <a:pt x="2915" y="462"/>
                      <a:pt x="2875" y="492"/>
                      <a:pt x="2835" y="532"/>
                    </a:cubicBezTo>
                    <a:cubicBezTo>
                      <a:pt x="2795" y="562"/>
                      <a:pt x="2765" y="602"/>
                      <a:pt x="2735" y="632"/>
                    </a:cubicBezTo>
                    <a:cubicBezTo>
                      <a:pt x="2685" y="702"/>
                      <a:pt x="2644" y="762"/>
                      <a:pt x="2624" y="812"/>
                    </a:cubicBezTo>
                    <a:cubicBezTo>
                      <a:pt x="2614" y="852"/>
                      <a:pt x="2604" y="882"/>
                      <a:pt x="2604" y="882"/>
                    </a:cubicBezTo>
                    <a:lnTo>
                      <a:pt x="2454" y="612"/>
                    </a:lnTo>
                    <a:cubicBezTo>
                      <a:pt x="2334" y="652"/>
                      <a:pt x="2204" y="762"/>
                      <a:pt x="2084" y="882"/>
                    </a:cubicBezTo>
                    <a:cubicBezTo>
                      <a:pt x="1703" y="1253"/>
                      <a:pt x="1293" y="1603"/>
                      <a:pt x="842" y="1894"/>
                    </a:cubicBezTo>
                    <a:cubicBezTo>
                      <a:pt x="501" y="2124"/>
                      <a:pt x="161" y="2344"/>
                      <a:pt x="1" y="2405"/>
                    </a:cubicBezTo>
                    <a:lnTo>
                      <a:pt x="9023" y="111"/>
                    </a:lnTo>
                    <a:cubicBezTo>
                      <a:pt x="9015" y="111"/>
                      <a:pt x="8952" y="111"/>
                      <a:pt x="8856" y="111"/>
                    </a:cubicBezTo>
                    <a:cubicBezTo>
                      <a:pt x="8469" y="111"/>
                      <a:pt x="7539" y="117"/>
                      <a:pt x="7411" y="181"/>
                    </a:cubicBezTo>
                    <a:cubicBezTo>
                      <a:pt x="7241" y="262"/>
                      <a:pt x="7151" y="352"/>
                      <a:pt x="7151" y="352"/>
                    </a:cubicBezTo>
                    <a:lnTo>
                      <a:pt x="7191" y="41"/>
                    </a:lnTo>
                    <a:cubicBezTo>
                      <a:pt x="7142" y="36"/>
                      <a:pt x="7095" y="34"/>
                      <a:pt x="7049" y="34"/>
                    </a:cubicBezTo>
                    <a:cubicBezTo>
                      <a:pt x="6811" y="34"/>
                      <a:pt x="6613" y="94"/>
                      <a:pt x="6470" y="161"/>
                    </a:cubicBezTo>
                    <a:cubicBezTo>
                      <a:pt x="6300" y="232"/>
                      <a:pt x="6209" y="322"/>
                      <a:pt x="6209" y="322"/>
                    </a:cubicBezTo>
                    <a:lnTo>
                      <a:pt x="6260" y="11"/>
                    </a:lnTo>
                    <a:cubicBezTo>
                      <a:pt x="6210" y="6"/>
                      <a:pt x="6162" y="4"/>
                      <a:pt x="6115" y="4"/>
                    </a:cubicBezTo>
                    <a:cubicBezTo>
                      <a:pt x="5871" y="4"/>
                      <a:pt x="5671" y="66"/>
                      <a:pt x="5528" y="141"/>
                    </a:cubicBezTo>
                    <a:cubicBezTo>
                      <a:pt x="5448" y="181"/>
                      <a:pt x="5388" y="221"/>
                      <a:pt x="5348" y="262"/>
                    </a:cubicBezTo>
                    <a:cubicBezTo>
                      <a:pt x="5298" y="292"/>
                      <a:pt x="5278" y="312"/>
                      <a:pt x="5278" y="312"/>
                    </a:cubicBezTo>
                    <a:lnTo>
                      <a:pt x="5308" y="1"/>
                    </a:lnTo>
                    <a:cubicBezTo>
                      <a:pt x="5292" y="1"/>
                      <a:pt x="5276" y="0"/>
                      <a:pt x="5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9" name="Google Shape;9189;p67"/>
              <p:cNvSpPr/>
              <p:nvPr/>
            </p:nvSpPr>
            <p:spPr>
              <a:xfrm>
                <a:off x="5213825" y="1355250"/>
                <a:ext cx="230350" cy="64250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2570" extrusionOk="0">
                    <a:moveTo>
                      <a:pt x="6259" y="166"/>
                    </a:moveTo>
                    <a:lnTo>
                      <a:pt x="6229" y="397"/>
                    </a:lnTo>
                    <a:cubicBezTo>
                      <a:pt x="6229" y="427"/>
                      <a:pt x="6239" y="467"/>
                      <a:pt x="6269" y="477"/>
                    </a:cubicBezTo>
                    <a:cubicBezTo>
                      <a:pt x="6287" y="486"/>
                      <a:pt x="6303" y="491"/>
                      <a:pt x="6318" y="491"/>
                    </a:cubicBezTo>
                    <a:cubicBezTo>
                      <a:pt x="6336" y="491"/>
                      <a:pt x="6353" y="483"/>
                      <a:pt x="6370" y="467"/>
                    </a:cubicBezTo>
                    <a:cubicBezTo>
                      <a:pt x="6370" y="467"/>
                      <a:pt x="6450" y="387"/>
                      <a:pt x="6610" y="317"/>
                    </a:cubicBezTo>
                    <a:cubicBezTo>
                      <a:pt x="6730" y="261"/>
                      <a:pt x="6911" y="205"/>
                      <a:pt x="7144" y="205"/>
                    </a:cubicBezTo>
                    <a:cubicBezTo>
                      <a:pt x="7162" y="205"/>
                      <a:pt x="7181" y="206"/>
                      <a:pt x="7201" y="206"/>
                    </a:cubicBezTo>
                    <a:lnTo>
                      <a:pt x="7171" y="427"/>
                    </a:lnTo>
                    <a:cubicBezTo>
                      <a:pt x="7161" y="467"/>
                      <a:pt x="7181" y="497"/>
                      <a:pt x="7211" y="517"/>
                    </a:cubicBezTo>
                    <a:cubicBezTo>
                      <a:pt x="7225" y="520"/>
                      <a:pt x="7239" y="523"/>
                      <a:pt x="7251" y="523"/>
                    </a:cubicBezTo>
                    <a:cubicBezTo>
                      <a:pt x="7273" y="523"/>
                      <a:pt x="7292" y="516"/>
                      <a:pt x="7311" y="497"/>
                    </a:cubicBezTo>
                    <a:cubicBezTo>
                      <a:pt x="7311" y="497"/>
                      <a:pt x="7391" y="417"/>
                      <a:pt x="7551" y="347"/>
                    </a:cubicBezTo>
                    <a:cubicBezTo>
                      <a:pt x="7611" y="317"/>
                      <a:pt x="8012" y="296"/>
                      <a:pt x="8432" y="286"/>
                    </a:cubicBezTo>
                    <a:lnTo>
                      <a:pt x="8432" y="286"/>
                    </a:lnTo>
                    <a:lnTo>
                      <a:pt x="672" y="2259"/>
                    </a:lnTo>
                    <a:cubicBezTo>
                      <a:pt x="772" y="2199"/>
                      <a:pt x="872" y="2129"/>
                      <a:pt x="992" y="2049"/>
                    </a:cubicBezTo>
                    <a:cubicBezTo>
                      <a:pt x="1433" y="1759"/>
                      <a:pt x="1853" y="1418"/>
                      <a:pt x="2244" y="1027"/>
                    </a:cubicBezTo>
                    <a:cubicBezTo>
                      <a:pt x="2344" y="927"/>
                      <a:pt x="2434" y="847"/>
                      <a:pt x="2514" y="807"/>
                    </a:cubicBezTo>
                    <a:lnTo>
                      <a:pt x="2624" y="1007"/>
                    </a:lnTo>
                    <a:cubicBezTo>
                      <a:pt x="2641" y="1032"/>
                      <a:pt x="2664" y="1050"/>
                      <a:pt x="2694" y="1050"/>
                    </a:cubicBezTo>
                    <a:cubicBezTo>
                      <a:pt x="2701" y="1050"/>
                      <a:pt x="2707" y="1049"/>
                      <a:pt x="2714" y="1048"/>
                    </a:cubicBezTo>
                    <a:cubicBezTo>
                      <a:pt x="2744" y="1048"/>
                      <a:pt x="2774" y="1027"/>
                      <a:pt x="2785" y="987"/>
                    </a:cubicBezTo>
                    <a:cubicBezTo>
                      <a:pt x="2785" y="987"/>
                      <a:pt x="2795" y="967"/>
                      <a:pt x="2805" y="927"/>
                    </a:cubicBezTo>
                    <a:cubicBezTo>
                      <a:pt x="2835" y="877"/>
                      <a:pt x="2865" y="827"/>
                      <a:pt x="2905" y="777"/>
                    </a:cubicBezTo>
                    <a:cubicBezTo>
                      <a:pt x="2925" y="747"/>
                      <a:pt x="2955" y="707"/>
                      <a:pt x="2985" y="677"/>
                    </a:cubicBezTo>
                    <a:cubicBezTo>
                      <a:pt x="3025" y="637"/>
                      <a:pt x="3075" y="607"/>
                      <a:pt x="3115" y="577"/>
                    </a:cubicBezTo>
                    <a:cubicBezTo>
                      <a:pt x="3165" y="547"/>
                      <a:pt x="3225" y="517"/>
                      <a:pt x="3275" y="497"/>
                    </a:cubicBezTo>
                    <a:cubicBezTo>
                      <a:pt x="3315" y="477"/>
                      <a:pt x="3365" y="457"/>
                      <a:pt x="3415" y="447"/>
                    </a:cubicBezTo>
                    <a:lnTo>
                      <a:pt x="3475" y="667"/>
                    </a:lnTo>
                    <a:cubicBezTo>
                      <a:pt x="3485" y="697"/>
                      <a:pt x="3516" y="727"/>
                      <a:pt x="3556" y="727"/>
                    </a:cubicBezTo>
                    <a:cubicBezTo>
                      <a:pt x="3586" y="727"/>
                      <a:pt x="3616" y="707"/>
                      <a:pt x="3636" y="677"/>
                    </a:cubicBezTo>
                    <a:cubicBezTo>
                      <a:pt x="3636" y="677"/>
                      <a:pt x="3646" y="657"/>
                      <a:pt x="3666" y="627"/>
                    </a:cubicBezTo>
                    <a:cubicBezTo>
                      <a:pt x="3676" y="607"/>
                      <a:pt x="3696" y="587"/>
                      <a:pt x="3716" y="557"/>
                    </a:cubicBezTo>
                    <a:cubicBezTo>
                      <a:pt x="3736" y="537"/>
                      <a:pt x="3766" y="507"/>
                      <a:pt x="3796" y="487"/>
                    </a:cubicBezTo>
                    <a:cubicBezTo>
                      <a:pt x="3866" y="427"/>
                      <a:pt x="3946" y="367"/>
                      <a:pt x="4046" y="327"/>
                    </a:cubicBezTo>
                    <a:cubicBezTo>
                      <a:pt x="4146" y="286"/>
                      <a:pt x="4257" y="256"/>
                      <a:pt x="4357" y="246"/>
                    </a:cubicBezTo>
                    <a:lnTo>
                      <a:pt x="4377" y="467"/>
                    </a:lnTo>
                    <a:cubicBezTo>
                      <a:pt x="4377" y="507"/>
                      <a:pt x="4407" y="537"/>
                      <a:pt x="4437" y="547"/>
                    </a:cubicBezTo>
                    <a:cubicBezTo>
                      <a:pt x="4442" y="549"/>
                      <a:pt x="4448" y="549"/>
                      <a:pt x="4454" y="549"/>
                    </a:cubicBezTo>
                    <a:cubicBezTo>
                      <a:pt x="4481" y="549"/>
                      <a:pt x="4511" y="533"/>
                      <a:pt x="4527" y="517"/>
                    </a:cubicBezTo>
                    <a:cubicBezTo>
                      <a:pt x="4527" y="507"/>
                      <a:pt x="4547" y="487"/>
                      <a:pt x="4577" y="457"/>
                    </a:cubicBezTo>
                    <a:cubicBezTo>
                      <a:pt x="4597" y="437"/>
                      <a:pt x="4647" y="387"/>
                      <a:pt x="4727" y="337"/>
                    </a:cubicBezTo>
                    <a:cubicBezTo>
                      <a:pt x="4827" y="276"/>
                      <a:pt x="5028" y="176"/>
                      <a:pt x="5318" y="166"/>
                    </a:cubicBezTo>
                    <a:lnTo>
                      <a:pt x="5318" y="166"/>
                    </a:lnTo>
                    <a:lnTo>
                      <a:pt x="5298" y="397"/>
                    </a:lnTo>
                    <a:cubicBezTo>
                      <a:pt x="5298" y="427"/>
                      <a:pt x="5318" y="467"/>
                      <a:pt x="5348" y="477"/>
                    </a:cubicBezTo>
                    <a:cubicBezTo>
                      <a:pt x="5359" y="479"/>
                      <a:pt x="5369" y="481"/>
                      <a:pt x="5378" y="481"/>
                    </a:cubicBezTo>
                    <a:cubicBezTo>
                      <a:pt x="5404" y="481"/>
                      <a:pt x="5426" y="471"/>
                      <a:pt x="5448" y="457"/>
                    </a:cubicBezTo>
                    <a:cubicBezTo>
                      <a:pt x="5448" y="457"/>
                      <a:pt x="5468" y="437"/>
                      <a:pt x="5498" y="407"/>
                    </a:cubicBezTo>
                    <a:cubicBezTo>
                      <a:pt x="5528" y="377"/>
                      <a:pt x="5588" y="337"/>
                      <a:pt x="5669" y="296"/>
                    </a:cubicBezTo>
                    <a:cubicBezTo>
                      <a:pt x="5799" y="236"/>
                      <a:pt x="5999" y="166"/>
                      <a:pt x="6259" y="166"/>
                    </a:cubicBezTo>
                    <a:close/>
                    <a:moveTo>
                      <a:pt x="6232" y="0"/>
                    </a:moveTo>
                    <a:cubicBezTo>
                      <a:pt x="5948" y="0"/>
                      <a:pt x="5727" y="77"/>
                      <a:pt x="5588" y="146"/>
                    </a:cubicBezTo>
                    <a:cubicBezTo>
                      <a:pt x="5548" y="166"/>
                      <a:pt x="5518" y="196"/>
                      <a:pt x="5478" y="216"/>
                    </a:cubicBezTo>
                    <a:lnTo>
                      <a:pt x="5488" y="86"/>
                    </a:lnTo>
                    <a:cubicBezTo>
                      <a:pt x="5488" y="66"/>
                      <a:pt x="5478" y="46"/>
                      <a:pt x="5468" y="26"/>
                    </a:cubicBezTo>
                    <a:cubicBezTo>
                      <a:pt x="5448" y="16"/>
                      <a:pt x="5428" y="6"/>
                      <a:pt x="5408" y="6"/>
                    </a:cubicBezTo>
                    <a:cubicBezTo>
                      <a:pt x="5382" y="5"/>
                      <a:pt x="5356" y="4"/>
                      <a:pt x="5330" y="4"/>
                    </a:cubicBezTo>
                    <a:cubicBezTo>
                      <a:pt x="4992" y="4"/>
                      <a:pt x="4758" y="122"/>
                      <a:pt x="4637" y="196"/>
                    </a:cubicBezTo>
                    <a:cubicBezTo>
                      <a:pt x="4597" y="226"/>
                      <a:pt x="4557" y="246"/>
                      <a:pt x="4527" y="276"/>
                    </a:cubicBezTo>
                    <a:lnTo>
                      <a:pt x="4517" y="146"/>
                    </a:lnTo>
                    <a:cubicBezTo>
                      <a:pt x="4517" y="106"/>
                      <a:pt x="4477" y="66"/>
                      <a:pt x="4437" y="66"/>
                    </a:cubicBezTo>
                    <a:cubicBezTo>
                      <a:pt x="4277" y="76"/>
                      <a:pt x="4126" y="116"/>
                      <a:pt x="3986" y="176"/>
                    </a:cubicBezTo>
                    <a:cubicBezTo>
                      <a:pt x="3866" y="226"/>
                      <a:pt x="3766" y="286"/>
                      <a:pt x="3686" y="357"/>
                    </a:cubicBezTo>
                    <a:cubicBezTo>
                      <a:pt x="3646" y="387"/>
                      <a:pt x="3616" y="417"/>
                      <a:pt x="3596" y="447"/>
                    </a:cubicBezTo>
                    <a:cubicBezTo>
                      <a:pt x="3596" y="447"/>
                      <a:pt x="3586" y="457"/>
                      <a:pt x="3586" y="457"/>
                    </a:cubicBezTo>
                    <a:lnTo>
                      <a:pt x="3546" y="327"/>
                    </a:lnTo>
                    <a:cubicBezTo>
                      <a:pt x="3537" y="292"/>
                      <a:pt x="3506" y="264"/>
                      <a:pt x="3471" y="264"/>
                    </a:cubicBezTo>
                    <a:cubicBezTo>
                      <a:pt x="3466" y="264"/>
                      <a:pt x="3461" y="265"/>
                      <a:pt x="3455" y="266"/>
                    </a:cubicBezTo>
                    <a:cubicBezTo>
                      <a:pt x="3365" y="286"/>
                      <a:pt x="3275" y="317"/>
                      <a:pt x="3215" y="337"/>
                    </a:cubicBezTo>
                    <a:cubicBezTo>
                      <a:pt x="3145" y="367"/>
                      <a:pt x="3085" y="407"/>
                      <a:pt x="3025" y="437"/>
                    </a:cubicBezTo>
                    <a:cubicBezTo>
                      <a:pt x="2975" y="477"/>
                      <a:pt x="2925" y="517"/>
                      <a:pt x="2875" y="557"/>
                    </a:cubicBezTo>
                    <a:cubicBezTo>
                      <a:pt x="2835" y="597"/>
                      <a:pt x="2795" y="637"/>
                      <a:pt x="2764" y="667"/>
                    </a:cubicBezTo>
                    <a:cubicBezTo>
                      <a:pt x="2744" y="707"/>
                      <a:pt x="2714" y="747"/>
                      <a:pt x="2694" y="787"/>
                    </a:cubicBezTo>
                    <a:lnTo>
                      <a:pt x="2624" y="657"/>
                    </a:lnTo>
                    <a:cubicBezTo>
                      <a:pt x="2609" y="626"/>
                      <a:pt x="2582" y="613"/>
                      <a:pt x="2552" y="613"/>
                    </a:cubicBezTo>
                    <a:cubicBezTo>
                      <a:pt x="2543" y="613"/>
                      <a:pt x="2534" y="615"/>
                      <a:pt x="2524" y="617"/>
                    </a:cubicBezTo>
                    <a:cubicBezTo>
                      <a:pt x="2414" y="657"/>
                      <a:pt x="2274" y="757"/>
                      <a:pt x="2124" y="907"/>
                    </a:cubicBezTo>
                    <a:cubicBezTo>
                      <a:pt x="1743" y="1288"/>
                      <a:pt x="1332" y="1628"/>
                      <a:pt x="902" y="1909"/>
                    </a:cubicBezTo>
                    <a:cubicBezTo>
                      <a:pt x="371" y="2259"/>
                      <a:pt x="161" y="2379"/>
                      <a:pt x="71" y="2409"/>
                    </a:cubicBezTo>
                    <a:cubicBezTo>
                      <a:pt x="31" y="2429"/>
                      <a:pt x="1" y="2470"/>
                      <a:pt x="21" y="2510"/>
                    </a:cubicBezTo>
                    <a:cubicBezTo>
                      <a:pt x="31" y="2550"/>
                      <a:pt x="61" y="2570"/>
                      <a:pt x="101" y="2570"/>
                    </a:cubicBezTo>
                    <a:lnTo>
                      <a:pt x="121" y="2570"/>
                    </a:lnTo>
                    <a:lnTo>
                      <a:pt x="9143" y="276"/>
                    </a:lnTo>
                    <a:cubicBezTo>
                      <a:pt x="9183" y="266"/>
                      <a:pt x="9214" y="226"/>
                      <a:pt x="9203" y="186"/>
                    </a:cubicBezTo>
                    <a:cubicBezTo>
                      <a:pt x="9203" y="146"/>
                      <a:pt x="9163" y="116"/>
                      <a:pt x="9123" y="116"/>
                    </a:cubicBezTo>
                    <a:cubicBezTo>
                      <a:pt x="9108" y="114"/>
                      <a:pt x="9009" y="112"/>
                      <a:pt x="8867" y="112"/>
                    </a:cubicBezTo>
                    <a:cubicBezTo>
                      <a:pt x="8438" y="112"/>
                      <a:pt x="7614" y="129"/>
                      <a:pt x="7471" y="196"/>
                    </a:cubicBezTo>
                    <a:cubicBezTo>
                      <a:pt x="7431" y="216"/>
                      <a:pt x="7391" y="236"/>
                      <a:pt x="7361" y="256"/>
                    </a:cubicBezTo>
                    <a:lnTo>
                      <a:pt x="7381" y="136"/>
                    </a:lnTo>
                    <a:cubicBezTo>
                      <a:pt x="7381" y="116"/>
                      <a:pt x="7371" y="86"/>
                      <a:pt x="7361" y="76"/>
                    </a:cubicBezTo>
                    <a:cubicBezTo>
                      <a:pt x="7351" y="56"/>
                      <a:pt x="7321" y="46"/>
                      <a:pt x="7301" y="46"/>
                    </a:cubicBezTo>
                    <a:cubicBezTo>
                      <a:pt x="7243" y="39"/>
                      <a:pt x="7187" y="36"/>
                      <a:pt x="7134" y="36"/>
                    </a:cubicBezTo>
                    <a:cubicBezTo>
                      <a:pt x="6874" y="36"/>
                      <a:pt x="6673" y="108"/>
                      <a:pt x="6540" y="166"/>
                    </a:cubicBezTo>
                    <a:cubicBezTo>
                      <a:pt x="6490" y="186"/>
                      <a:pt x="6460" y="206"/>
                      <a:pt x="6420" y="226"/>
                    </a:cubicBezTo>
                    <a:lnTo>
                      <a:pt x="6440" y="106"/>
                    </a:lnTo>
                    <a:cubicBezTo>
                      <a:pt x="6440" y="86"/>
                      <a:pt x="6440" y="56"/>
                      <a:pt x="6420" y="46"/>
                    </a:cubicBezTo>
                    <a:cubicBezTo>
                      <a:pt x="6410" y="26"/>
                      <a:pt x="6390" y="16"/>
                      <a:pt x="6370" y="6"/>
                    </a:cubicBezTo>
                    <a:cubicBezTo>
                      <a:pt x="6322" y="2"/>
                      <a:pt x="6276" y="0"/>
                      <a:pt x="62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0" name="Google Shape;9190;p67"/>
              <p:cNvSpPr/>
              <p:nvPr/>
            </p:nvSpPr>
            <p:spPr>
              <a:xfrm>
                <a:off x="5192800" y="1233400"/>
                <a:ext cx="2205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875" extrusionOk="0">
                    <a:moveTo>
                      <a:pt x="96" y="1"/>
                    </a:moveTo>
                    <a:cubicBezTo>
                      <a:pt x="76" y="1"/>
                      <a:pt x="56" y="8"/>
                      <a:pt x="40" y="23"/>
                    </a:cubicBezTo>
                    <a:cubicBezTo>
                      <a:pt x="0" y="53"/>
                      <a:pt x="0" y="103"/>
                      <a:pt x="40" y="143"/>
                    </a:cubicBezTo>
                    <a:lnTo>
                      <a:pt x="731" y="844"/>
                    </a:lnTo>
                    <a:cubicBezTo>
                      <a:pt x="741" y="864"/>
                      <a:pt x="772" y="874"/>
                      <a:pt x="792" y="874"/>
                    </a:cubicBezTo>
                    <a:cubicBezTo>
                      <a:pt x="812" y="874"/>
                      <a:pt x="832" y="864"/>
                      <a:pt x="852" y="844"/>
                    </a:cubicBezTo>
                    <a:cubicBezTo>
                      <a:pt x="882" y="814"/>
                      <a:pt x="882" y="764"/>
                      <a:pt x="852" y="724"/>
                    </a:cubicBezTo>
                    <a:lnTo>
                      <a:pt x="151" y="23"/>
                    </a:lnTo>
                    <a:cubicBezTo>
                      <a:pt x="136" y="8"/>
                      <a:pt x="116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1" name="Google Shape;9191;p67"/>
              <p:cNvSpPr/>
              <p:nvPr/>
            </p:nvSpPr>
            <p:spPr>
              <a:xfrm>
                <a:off x="5191050" y="1195850"/>
                <a:ext cx="26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042" h="1025" extrusionOk="0">
                    <a:moveTo>
                      <a:pt x="87" y="1"/>
                    </a:moveTo>
                    <a:cubicBezTo>
                      <a:pt x="65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892" y="1005"/>
                    </a:lnTo>
                    <a:cubicBezTo>
                      <a:pt x="912" y="1025"/>
                      <a:pt x="932" y="1025"/>
                      <a:pt x="952" y="1025"/>
                    </a:cubicBezTo>
                    <a:cubicBezTo>
                      <a:pt x="972" y="1025"/>
                      <a:pt x="992" y="1025"/>
                      <a:pt x="1012" y="1005"/>
                    </a:cubicBezTo>
                    <a:cubicBezTo>
                      <a:pt x="1042" y="975"/>
                      <a:pt x="1042" y="914"/>
                      <a:pt x="1012" y="884"/>
                    </a:cubicBezTo>
                    <a:lnTo>
                      <a:pt x="151" y="23"/>
                    </a:lnTo>
                    <a:cubicBezTo>
                      <a:pt x="131" y="8"/>
                      <a:pt x="108" y="1"/>
                      <a:pt x="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2" name="Google Shape;9192;p67"/>
              <p:cNvSpPr/>
              <p:nvPr/>
            </p:nvSpPr>
            <p:spPr>
              <a:xfrm>
                <a:off x="5195800" y="1158800"/>
                <a:ext cx="24050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62" h="955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53"/>
                      <a:pt x="1" y="113"/>
                      <a:pt x="31" y="143"/>
                    </a:cubicBezTo>
                    <a:lnTo>
                      <a:pt x="812" y="934"/>
                    </a:lnTo>
                    <a:cubicBezTo>
                      <a:pt x="822" y="954"/>
                      <a:pt x="842" y="954"/>
                      <a:pt x="872" y="954"/>
                    </a:cubicBezTo>
                    <a:cubicBezTo>
                      <a:pt x="892" y="954"/>
                      <a:pt x="912" y="954"/>
                      <a:pt x="922" y="934"/>
                    </a:cubicBezTo>
                    <a:cubicBezTo>
                      <a:pt x="962" y="904"/>
                      <a:pt x="962" y="854"/>
                      <a:pt x="922" y="814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3" name="Google Shape;9193;p67"/>
              <p:cNvSpPr/>
              <p:nvPr/>
            </p:nvSpPr>
            <p:spPr>
              <a:xfrm>
                <a:off x="5204575" y="1122825"/>
                <a:ext cx="180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22" h="702" extrusionOk="0">
                    <a:moveTo>
                      <a:pt x="95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0" y="60"/>
                      <a:pt x="0" y="110"/>
                      <a:pt x="40" y="140"/>
                    </a:cubicBezTo>
                    <a:lnTo>
                      <a:pt x="571" y="681"/>
                    </a:lnTo>
                    <a:cubicBezTo>
                      <a:pt x="591" y="701"/>
                      <a:pt x="611" y="701"/>
                      <a:pt x="631" y="701"/>
                    </a:cubicBezTo>
                    <a:cubicBezTo>
                      <a:pt x="651" y="701"/>
                      <a:pt x="671" y="701"/>
                      <a:pt x="691" y="681"/>
                    </a:cubicBezTo>
                    <a:cubicBezTo>
                      <a:pt x="721" y="651"/>
                      <a:pt x="721" y="591"/>
                      <a:pt x="691" y="561"/>
                    </a:cubicBezTo>
                    <a:lnTo>
                      <a:pt x="150" y="30"/>
                    </a:lnTo>
                    <a:cubicBezTo>
                      <a:pt x="135" y="10"/>
                      <a:pt x="115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4" name="Google Shape;9194;p67"/>
              <p:cNvSpPr/>
              <p:nvPr/>
            </p:nvSpPr>
            <p:spPr>
              <a:xfrm>
                <a:off x="5216325" y="1086700"/>
                <a:ext cx="9300" cy="8850"/>
              </a:xfrm>
              <a:custGeom>
                <a:avLst/>
                <a:gdLst/>
                <a:ahLst/>
                <a:cxnLst/>
                <a:rect l="l" t="t" r="r" b="b"/>
                <a:pathLst>
                  <a:path w="372" h="354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63"/>
                      <a:pt x="1" y="113"/>
                      <a:pt x="31" y="143"/>
                    </a:cubicBezTo>
                    <a:lnTo>
                      <a:pt x="221" y="334"/>
                    </a:lnTo>
                    <a:cubicBezTo>
                      <a:pt x="241" y="344"/>
                      <a:pt x="261" y="354"/>
                      <a:pt x="281" y="354"/>
                    </a:cubicBezTo>
                    <a:cubicBezTo>
                      <a:pt x="301" y="354"/>
                      <a:pt x="331" y="344"/>
                      <a:pt x="341" y="334"/>
                    </a:cubicBezTo>
                    <a:cubicBezTo>
                      <a:pt x="371" y="293"/>
                      <a:pt x="371" y="243"/>
                      <a:pt x="341" y="213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5" name="Google Shape;9195;p67"/>
              <p:cNvSpPr/>
              <p:nvPr/>
            </p:nvSpPr>
            <p:spPr>
              <a:xfrm>
                <a:off x="5197300" y="1271275"/>
                <a:ext cx="15300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61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1" y="60"/>
                      <a:pt x="1" y="111"/>
                      <a:pt x="31" y="141"/>
                    </a:cubicBezTo>
                    <a:lnTo>
                      <a:pt x="461" y="581"/>
                    </a:lnTo>
                    <a:cubicBezTo>
                      <a:pt x="481" y="601"/>
                      <a:pt x="501" y="611"/>
                      <a:pt x="521" y="611"/>
                    </a:cubicBezTo>
                    <a:cubicBezTo>
                      <a:pt x="541" y="611"/>
                      <a:pt x="561" y="601"/>
                      <a:pt x="582" y="581"/>
                    </a:cubicBezTo>
                    <a:cubicBezTo>
                      <a:pt x="612" y="551"/>
                      <a:pt x="612" y="501"/>
                      <a:pt x="582" y="46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6" name="Google Shape;9196;p67"/>
              <p:cNvSpPr/>
              <p:nvPr/>
            </p:nvSpPr>
            <p:spPr>
              <a:xfrm>
                <a:off x="5269150" y="1306000"/>
                <a:ext cx="73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2" h="535" extrusionOk="0">
                    <a:moveTo>
                      <a:pt x="95" y="1"/>
                    </a:moveTo>
                    <a:cubicBezTo>
                      <a:pt x="87" y="1"/>
                      <a:pt x="79" y="2"/>
                      <a:pt x="71" y="3"/>
                    </a:cubicBezTo>
                    <a:cubicBezTo>
                      <a:pt x="31" y="13"/>
                      <a:pt x="1" y="63"/>
                      <a:pt x="21" y="103"/>
                    </a:cubicBezTo>
                    <a:lnTo>
                      <a:pt x="121" y="474"/>
                    </a:lnTo>
                    <a:cubicBezTo>
                      <a:pt x="131" y="514"/>
                      <a:pt x="161" y="534"/>
                      <a:pt x="201" y="534"/>
                    </a:cubicBezTo>
                    <a:lnTo>
                      <a:pt x="221" y="534"/>
                    </a:lnTo>
                    <a:cubicBezTo>
                      <a:pt x="271" y="514"/>
                      <a:pt x="291" y="474"/>
                      <a:pt x="281" y="424"/>
                    </a:cubicBezTo>
                    <a:lnTo>
                      <a:pt x="181" y="63"/>
                    </a:lnTo>
                    <a:cubicBezTo>
                      <a:pt x="164" y="22"/>
                      <a:pt x="134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7" name="Google Shape;9197;p67"/>
              <p:cNvSpPr/>
              <p:nvPr/>
            </p:nvSpPr>
            <p:spPr>
              <a:xfrm>
                <a:off x="5284175" y="1277475"/>
                <a:ext cx="8800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44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171" y="684"/>
                    </a:lnTo>
                    <a:cubicBezTo>
                      <a:pt x="181" y="724"/>
                      <a:pt x="221" y="744"/>
                      <a:pt x="251" y="744"/>
                    </a:cubicBezTo>
                    <a:lnTo>
                      <a:pt x="281" y="744"/>
                    </a:lnTo>
                    <a:cubicBezTo>
                      <a:pt x="321" y="724"/>
                      <a:pt x="351" y="684"/>
                      <a:pt x="331" y="634"/>
                    </a:cubicBezTo>
                    <a:lnTo>
                      <a:pt x="171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8" name="Google Shape;9198;p67"/>
              <p:cNvSpPr/>
              <p:nvPr/>
            </p:nvSpPr>
            <p:spPr>
              <a:xfrm>
                <a:off x="5299700" y="1249075"/>
                <a:ext cx="9525" cy="207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829" extrusionOk="0">
                    <a:moveTo>
                      <a:pt x="101" y="1"/>
                    </a:moveTo>
                    <a:cubicBezTo>
                      <a:pt x="91" y="1"/>
                      <a:pt x="81" y="3"/>
                      <a:pt x="71" y="7"/>
                    </a:cubicBezTo>
                    <a:cubicBezTo>
                      <a:pt x="30" y="17"/>
                      <a:pt x="0" y="67"/>
                      <a:pt x="20" y="107"/>
                    </a:cubicBezTo>
                    <a:lnTo>
                      <a:pt x="201" y="768"/>
                    </a:lnTo>
                    <a:cubicBezTo>
                      <a:pt x="211" y="798"/>
                      <a:pt x="251" y="828"/>
                      <a:pt x="281" y="828"/>
                    </a:cubicBezTo>
                    <a:cubicBezTo>
                      <a:pt x="291" y="828"/>
                      <a:pt x="301" y="828"/>
                      <a:pt x="311" y="818"/>
                    </a:cubicBezTo>
                    <a:cubicBezTo>
                      <a:pt x="351" y="808"/>
                      <a:pt x="381" y="768"/>
                      <a:pt x="361" y="718"/>
                    </a:cubicBezTo>
                    <a:lnTo>
                      <a:pt x="181" y="67"/>
                    </a:lnTo>
                    <a:cubicBezTo>
                      <a:pt x="165" y="28"/>
                      <a:pt x="137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9" name="Google Shape;9199;p67"/>
              <p:cNvSpPr/>
              <p:nvPr/>
            </p:nvSpPr>
            <p:spPr>
              <a:xfrm>
                <a:off x="5319975" y="1225050"/>
                <a:ext cx="9800" cy="217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868" extrusionOk="0">
                    <a:moveTo>
                      <a:pt x="102" y="0"/>
                    </a:moveTo>
                    <a:cubicBezTo>
                      <a:pt x="92" y="0"/>
                      <a:pt x="82" y="2"/>
                      <a:pt x="71" y="7"/>
                    </a:cubicBezTo>
                    <a:cubicBezTo>
                      <a:pt x="31" y="17"/>
                      <a:pt x="1" y="57"/>
                      <a:pt x="21" y="107"/>
                    </a:cubicBezTo>
                    <a:lnTo>
                      <a:pt x="221" y="808"/>
                    </a:lnTo>
                    <a:cubicBezTo>
                      <a:pt x="231" y="838"/>
                      <a:pt x="261" y="868"/>
                      <a:pt x="301" y="868"/>
                    </a:cubicBezTo>
                    <a:cubicBezTo>
                      <a:pt x="301" y="868"/>
                      <a:pt x="311" y="858"/>
                      <a:pt x="321" y="858"/>
                    </a:cubicBezTo>
                    <a:cubicBezTo>
                      <a:pt x="361" y="848"/>
                      <a:pt x="391" y="798"/>
                      <a:pt x="381" y="758"/>
                    </a:cubicBezTo>
                    <a:lnTo>
                      <a:pt x="181" y="57"/>
                    </a:lnTo>
                    <a:cubicBezTo>
                      <a:pt x="165" y="26"/>
                      <a:pt x="137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0" name="Google Shape;9200;p67"/>
              <p:cNvSpPr/>
              <p:nvPr/>
            </p:nvSpPr>
            <p:spPr>
              <a:xfrm>
                <a:off x="5343500" y="1203375"/>
                <a:ext cx="8800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34" extrusionOk="0">
                    <a:moveTo>
                      <a:pt x="90" y="1"/>
                    </a:moveTo>
                    <a:cubicBezTo>
                      <a:pt x="84" y="1"/>
                      <a:pt x="78" y="1"/>
                      <a:pt x="71" y="3"/>
                    </a:cubicBezTo>
                    <a:cubicBezTo>
                      <a:pt x="31" y="23"/>
                      <a:pt x="1" y="63"/>
                      <a:pt x="21" y="113"/>
                    </a:cubicBezTo>
                    <a:lnTo>
                      <a:pt x="181" y="674"/>
                    </a:lnTo>
                    <a:cubicBezTo>
                      <a:pt x="191" y="714"/>
                      <a:pt x="221" y="734"/>
                      <a:pt x="261" y="734"/>
                    </a:cubicBezTo>
                    <a:lnTo>
                      <a:pt x="281" y="734"/>
                    </a:lnTo>
                    <a:cubicBezTo>
                      <a:pt x="321" y="714"/>
                      <a:pt x="351" y="674"/>
                      <a:pt x="341" y="623"/>
                    </a:cubicBezTo>
                    <a:lnTo>
                      <a:pt x="181" y="63"/>
                    </a:lnTo>
                    <a:cubicBezTo>
                      <a:pt x="164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1" name="Google Shape;9201;p67"/>
              <p:cNvSpPr/>
              <p:nvPr/>
            </p:nvSpPr>
            <p:spPr>
              <a:xfrm>
                <a:off x="5368300" y="1183850"/>
                <a:ext cx="8525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714" extrusionOk="0">
                    <a:moveTo>
                      <a:pt x="90" y="1"/>
                    </a:moveTo>
                    <a:cubicBezTo>
                      <a:pt x="83" y="1"/>
                      <a:pt x="77" y="1"/>
                      <a:pt x="70" y="2"/>
                    </a:cubicBezTo>
                    <a:cubicBezTo>
                      <a:pt x="30" y="23"/>
                      <a:pt x="0" y="63"/>
                      <a:pt x="20" y="113"/>
                    </a:cubicBezTo>
                    <a:lnTo>
                      <a:pt x="171" y="653"/>
                    </a:lnTo>
                    <a:cubicBezTo>
                      <a:pt x="181" y="683"/>
                      <a:pt x="211" y="713"/>
                      <a:pt x="251" y="713"/>
                    </a:cubicBezTo>
                    <a:cubicBezTo>
                      <a:pt x="261" y="713"/>
                      <a:pt x="271" y="703"/>
                      <a:pt x="271" y="703"/>
                    </a:cubicBezTo>
                    <a:cubicBezTo>
                      <a:pt x="321" y="693"/>
                      <a:pt x="341" y="643"/>
                      <a:pt x="331" y="603"/>
                    </a:cubicBezTo>
                    <a:lnTo>
                      <a:pt x="181" y="63"/>
                    </a:lnTo>
                    <a:cubicBezTo>
                      <a:pt x="163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2" name="Google Shape;9202;p67"/>
              <p:cNvSpPr/>
              <p:nvPr/>
            </p:nvSpPr>
            <p:spPr>
              <a:xfrm>
                <a:off x="5016550" y="1142175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1"/>
                    </a:moveTo>
                    <a:cubicBezTo>
                      <a:pt x="51" y="1"/>
                      <a:pt x="18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52" y="358"/>
                    </a:lnTo>
                    <a:lnTo>
                      <a:pt x="782" y="358"/>
                    </a:lnTo>
                    <a:cubicBezTo>
                      <a:pt x="812" y="358"/>
                      <a:pt x="852" y="338"/>
                      <a:pt x="862" y="298"/>
                    </a:cubicBezTo>
                    <a:cubicBezTo>
                      <a:pt x="872" y="258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3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3" name="Google Shape;9203;p67"/>
              <p:cNvSpPr/>
              <p:nvPr/>
            </p:nvSpPr>
            <p:spPr>
              <a:xfrm>
                <a:off x="5030825" y="1183100"/>
                <a:ext cx="218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63" extrusionOk="0">
                    <a:moveTo>
                      <a:pt x="94" y="1"/>
                    </a:moveTo>
                    <a:cubicBezTo>
                      <a:pt x="58" y="1"/>
                      <a:pt x="19" y="28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761" y="353"/>
                    </a:lnTo>
                    <a:cubicBezTo>
                      <a:pt x="761" y="363"/>
                      <a:pt x="771" y="363"/>
                      <a:pt x="781" y="363"/>
                    </a:cubicBezTo>
                    <a:cubicBezTo>
                      <a:pt x="812" y="363"/>
                      <a:pt x="852" y="333"/>
                      <a:pt x="862" y="303"/>
                    </a:cubicBezTo>
                    <a:cubicBezTo>
                      <a:pt x="872" y="253"/>
                      <a:pt x="842" y="213"/>
                      <a:pt x="801" y="193"/>
                    </a:cubicBezTo>
                    <a:lnTo>
                      <a:pt x="111" y="2"/>
                    </a:lnTo>
                    <a:cubicBezTo>
                      <a:pt x="105" y="1"/>
                      <a:pt x="100" y="1"/>
                      <a:pt x="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4" name="Google Shape;9204;p67"/>
              <p:cNvSpPr/>
              <p:nvPr/>
            </p:nvSpPr>
            <p:spPr>
              <a:xfrm>
                <a:off x="5050350" y="1221050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0"/>
                    </a:moveTo>
                    <a:cubicBezTo>
                      <a:pt x="51" y="0"/>
                      <a:pt x="18" y="25"/>
                      <a:pt x="10" y="57"/>
                    </a:cubicBezTo>
                    <a:cubicBezTo>
                      <a:pt x="0" y="107"/>
                      <a:pt x="20" y="15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12" y="357"/>
                      <a:pt x="852" y="337"/>
                      <a:pt x="862" y="297"/>
                    </a:cubicBezTo>
                    <a:cubicBezTo>
                      <a:pt x="872" y="257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5" name="Google Shape;9205;p67"/>
              <p:cNvSpPr/>
              <p:nvPr/>
            </p:nvSpPr>
            <p:spPr>
              <a:xfrm>
                <a:off x="5076375" y="1255450"/>
                <a:ext cx="2182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63" extrusionOk="0">
                    <a:moveTo>
                      <a:pt x="95" y="1"/>
                    </a:moveTo>
                    <a:cubicBezTo>
                      <a:pt x="59" y="1"/>
                      <a:pt x="20" y="28"/>
                      <a:pt x="11" y="63"/>
                    </a:cubicBezTo>
                    <a:cubicBezTo>
                      <a:pt x="1" y="113"/>
                      <a:pt x="2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72" y="253"/>
                      <a:pt x="852" y="213"/>
                      <a:pt x="802" y="203"/>
                    </a:cubicBezTo>
                    <a:lnTo>
                      <a:pt x="111" y="2"/>
                    </a:lnTo>
                    <a:cubicBezTo>
                      <a:pt x="106" y="1"/>
                      <a:pt x="100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6" name="Google Shape;9206;p67"/>
              <p:cNvSpPr/>
              <p:nvPr/>
            </p:nvSpPr>
            <p:spPr>
              <a:xfrm>
                <a:off x="5104425" y="1288750"/>
                <a:ext cx="220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63" extrusionOk="0">
                    <a:moveTo>
                      <a:pt x="101" y="0"/>
                    </a:moveTo>
                    <a:cubicBezTo>
                      <a:pt x="60" y="0"/>
                      <a:pt x="28" y="28"/>
                      <a:pt x="11" y="62"/>
                    </a:cubicBezTo>
                    <a:cubicBezTo>
                      <a:pt x="0" y="113"/>
                      <a:pt x="3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82" y="253"/>
                      <a:pt x="852" y="213"/>
                      <a:pt x="812" y="203"/>
                    </a:cubicBezTo>
                    <a:lnTo>
                      <a:pt x="121" y="2"/>
                    </a:lnTo>
                    <a:cubicBezTo>
                      <a:pt x="114" y="1"/>
                      <a:pt x="108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7" name="Google Shape;9207;p67"/>
              <p:cNvSpPr/>
              <p:nvPr/>
            </p:nvSpPr>
            <p:spPr>
              <a:xfrm>
                <a:off x="5134475" y="1322275"/>
                <a:ext cx="17050" cy="76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304" extrusionOk="0">
                    <a:moveTo>
                      <a:pt x="90" y="1"/>
                    </a:moveTo>
                    <a:cubicBezTo>
                      <a:pt x="55" y="1"/>
                      <a:pt x="19" y="22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561" y="304"/>
                    </a:lnTo>
                    <a:lnTo>
                      <a:pt x="591" y="304"/>
                    </a:lnTo>
                    <a:cubicBezTo>
                      <a:pt x="621" y="304"/>
                      <a:pt x="661" y="274"/>
                      <a:pt x="671" y="244"/>
                    </a:cubicBezTo>
                    <a:cubicBezTo>
                      <a:pt x="681" y="193"/>
                      <a:pt x="651" y="153"/>
                      <a:pt x="611" y="133"/>
                    </a:cubicBezTo>
                    <a:lnTo>
                      <a:pt x="110" y="3"/>
                    </a:lnTo>
                    <a:cubicBezTo>
                      <a:pt x="104" y="2"/>
                      <a:pt x="97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8" name="Google Shape;9208;p67"/>
              <p:cNvSpPr/>
              <p:nvPr/>
            </p:nvSpPr>
            <p:spPr>
              <a:xfrm>
                <a:off x="5039325" y="1077700"/>
                <a:ext cx="905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4" extrusionOk="0">
                    <a:moveTo>
                      <a:pt x="272" y="1"/>
                    </a:moveTo>
                    <a:cubicBezTo>
                      <a:pt x="231" y="1"/>
                      <a:pt x="200" y="28"/>
                      <a:pt x="191" y="63"/>
                    </a:cubicBezTo>
                    <a:lnTo>
                      <a:pt x="11" y="764"/>
                    </a:lnTo>
                    <a:cubicBezTo>
                      <a:pt x="1" y="804"/>
                      <a:pt x="31" y="854"/>
                      <a:pt x="71" y="864"/>
                    </a:cubicBezTo>
                    <a:lnTo>
                      <a:pt x="91" y="864"/>
                    </a:lnTo>
                    <a:cubicBezTo>
                      <a:pt x="131" y="864"/>
                      <a:pt x="161" y="844"/>
                      <a:pt x="171" y="80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5" y="1"/>
                      <a:pt x="278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9" name="Google Shape;9209;p67"/>
              <p:cNvSpPr/>
              <p:nvPr/>
            </p:nvSpPr>
            <p:spPr>
              <a:xfrm>
                <a:off x="5069625" y="1108725"/>
                <a:ext cx="9050" cy="21625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5" extrusionOk="0">
                    <a:moveTo>
                      <a:pt x="267" y="1"/>
                    </a:moveTo>
                    <a:cubicBezTo>
                      <a:pt x="228" y="1"/>
                      <a:pt x="197" y="22"/>
                      <a:pt x="181" y="63"/>
                    </a:cubicBezTo>
                    <a:lnTo>
                      <a:pt x="11" y="754"/>
                    </a:lnTo>
                    <a:cubicBezTo>
                      <a:pt x="1" y="804"/>
                      <a:pt x="31" y="844"/>
                      <a:pt x="71" y="854"/>
                    </a:cubicBezTo>
                    <a:cubicBezTo>
                      <a:pt x="81" y="864"/>
                      <a:pt x="91" y="864"/>
                      <a:pt x="91" y="864"/>
                    </a:cubicBezTo>
                    <a:cubicBezTo>
                      <a:pt x="131" y="864"/>
                      <a:pt x="161" y="834"/>
                      <a:pt x="171" y="79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3" y="2"/>
                      <a:pt x="275" y="1"/>
                      <a:pt x="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0" name="Google Shape;9210;p67"/>
              <p:cNvSpPr/>
              <p:nvPr/>
            </p:nvSpPr>
            <p:spPr>
              <a:xfrm>
                <a:off x="5098175" y="11413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65" y="0"/>
                    </a:moveTo>
                    <a:cubicBezTo>
                      <a:pt x="230" y="0"/>
                      <a:pt x="198" y="27"/>
                      <a:pt x="180" y="62"/>
                    </a:cubicBezTo>
                    <a:lnTo>
                      <a:pt x="10" y="763"/>
                    </a:lnTo>
                    <a:cubicBezTo>
                      <a:pt x="0" y="803"/>
                      <a:pt x="30" y="853"/>
                      <a:pt x="70" y="863"/>
                    </a:cubicBezTo>
                    <a:lnTo>
                      <a:pt x="90" y="863"/>
                    </a:lnTo>
                    <a:cubicBezTo>
                      <a:pt x="130" y="863"/>
                      <a:pt x="160" y="843"/>
                      <a:pt x="170" y="80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81" y="2"/>
                    </a:cubicBezTo>
                    <a:cubicBezTo>
                      <a:pt x="275" y="1"/>
                      <a:pt x="270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1" name="Google Shape;9211;p67"/>
              <p:cNvSpPr/>
              <p:nvPr/>
            </p:nvSpPr>
            <p:spPr>
              <a:xfrm>
                <a:off x="5121450" y="11771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72" y="0"/>
                    </a:moveTo>
                    <a:cubicBezTo>
                      <a:pt x="231" y="0"/>
                      <a:pt x="199" y="27"/>
                      <a:pt x="191" y="62"/>
                    </a:cubicBezTo>
                    <a:lnTo>
                      <a:pt x="10" y="753"/>
                    </a:lnTo>
                    <a:cubicBezTo>
                      <a:pt x="0" y="803"/>
                      <a:pt x="30" y="843"/>
                      <a:pt x="71" y="853"/>
                    </a:cubicBezTo>
                    <a:cubicBezTo>
                      <a:pt x="81" y="863"/>
                      <a:pt x="91" y="863"/>
                      <a:pt x="91" y="863"/>
                    </a:cubicBezTo>
                    <a:cubicBezTo>
                      <a:pt x="131" y="863"/>
                      <a:pt x="161" y="833"/>
                      <a:pt x="171" y="79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91" y="2"/>
                    </a:cubicBezTo>
                    <a:cubicBezTo>
                      <a:pt x="284" y="1"/>
                      <a:pt x="278" y="0"/>
                      <a:pt x="2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2" name="Google Shape;9212;p67"/>
              <p:cNvSpPr/>
              <p:nvPr/>
            </p:nvSpPr>
            <p:spPr>
              <a:xfrm>
                <a:off x="5138475" y="1216800"/>
                <a:ext cx="90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58" extrusionOk="0">
                    <a:moveTo>
                      <a:pt x="264" y="0"/>
                    </a:moveTo>
                    <a:cubicBezTo>
                      <a:pt x="231" y="0"/>
                      <a:pt x="199" y="27"/>
                      <a:pt x="191" y="66"/>
                    </a:cubicBezTo>
                    <a:lnTo>
                      <a:pt x="20" y="757"/>
                    </a:lnTo>
                    <a:cubicBezTo>
                      <a:pt x="0" y="797"/>
                      <a:pt x="30" y="848"/>
                      <a:pt x="81" y="858"/>
                    </a:cubicBezTo>
                    <a:lnTo>
                      <a:pt x="101" y="858"/>
                    </a:lnTo>
                    <a:cubicBezTo>
                      <a:pt x="131" y="858"/>
                      <a:pt x="171" y="837"/>
                      <a:pt x="181" y="797"/>
                    </a:cubicBezTo>
                    <a:lnTo>
                      <a:pt x="351" y="106"/>
                    </a:lnTo>
                    <a:cubicBezTo>
                      <a:pt x="361" y="56"/>
                      <a:pt x="341" y="16"/>
                      <a:pt x="291" y="6"/>
                    </a:cubicBezTo>
                    <a:cubicBezTo>
                      <a:pt x="282" y="2"/>
                      <a:pt x="273" y="0"/>
                      <a:pt x="2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3" name="Google Shape;9213;p67"/>
              <p:cNvSpPr/>
              <p:nvPr/>
            </p:nvSpPr>
            <p:spPr>
              <a:xfrm>
                <a:off x="5153750" y="1257700"/>
                <a:ext cx="877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864" extrusionOk="0">
                    <a:moveTo>
                      <a:pt x="264" y="1"/>
                    </a:moveTo>
                    <a:cubicBezTo>
                      <a:pt x="228" y="1"/>
                      <a:pt x="189" y="28"/>
                      <a:pt x="181" y="63"/>
                    </a:cubicBezTo>
                    <a:lnTo>
                      <a:pt x="10" y="754"/>
                    </a:lnTo>
                    <a:cubicBezTo>
                      <a:pt x="0" y="804"/>
                      <a:pt x="20" y="844"/>
                      <a:pt x="70" y="854"/>
                    </a:cubicBezTo>
                    <a:cubicBezTo>
                      <a:pt x="70" y="864"/>
                      <a:pt x="80" y="864"/>
                      <a:pt x="90" y="864"/>
                    </a:cubicBezTo>
                    <a:cubicBezTo>
                      <a:pt x="130" y="864"/>
                      <a:pt x="160" y="834"/>
                      <a:pt x="170" y="794"/>
                    </a:cubicBezTo>
                    <a:lnTo>
                      <a:pt x="341" y="103"/>
                    </a:lnTo>
                    <a:cubicBezTo>
                      <a:pt x="351" y="63"/>
                      <a:pt x="331" y="13"/>
                      <a:pt x="281" y="3"/>
                    </a:cubicBezTo>
                    <a:cubicBezTo>
                      <a:pt x="275" y="1"/>
                      <a:pt x="270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4" name="Google Shape;9214;p67"/>
              <p:cNvSpPr/>
              <p:nvPr/>
            </p:nvSpPr>
            <p:spPr>
              <a:xfrm>
                <a:off x="5169025" y="1300250"/>
                <a:ext cx="777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664" extrusionOk="0">
                    <a:moveTo>
                      <a:pt x="220" y="0"/>
                    </a:moveTo>
                    <a:cubicBezTo>
                      <a:pt x="185" y="0"/>
                      <a:pt x="149" y="21"/>
                      <a:pt x="140" y="63"/>
                    </a:cubicBezTo>
                    <a:lnTo>
                      <a:pt x="10" y="564"/>
                    </a:lnTo>
                    <a:cubicBezTo>
                      <a:pt x="0" y="604"/>
                      <a:pt x="30" y="654"/>
                      <a:pt x="80" y="664"/>
                    </a:cubicBezTo>
                    <a:lnTo>
                      <a:pt x="100" y="664"/>
                    </a:lnTo>
                    <a:cubicBezTo>
                      <a:pt x="130" y="664"/>
                      <a:pt x="170" y="634"/>
                      <a:pt x="180" y="604"/>
                    </a:cubicBezTo>
                    <a:lnTo>
                      <a:pt x="301" y="103"/>
                    </a:lnTo>
                    <a:cubicBezTo>
                      <a:pt x="311" y="53"/>
                      <a:pt x="291" y="13"/>
                      <a:pt x="240" y="3"/>
                    </a:cubicBezTo>
                    <a:cubicBezTo>
                      <a:pt x="234" y="1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5" name="Google Shape;9215;p67"/>
              <p:cNvSpPr/>
              <p:nvPr/>
            </p:nvSpPr>
            <p:spPr>
              <a:xfrm>
                <a:off x="5239625" y="1238300"/>
                <a:ext cx="24300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69" extrusionOk="0">
                    <a:moveTo>
                      <a:pt x="871" y="0"/>
                    </a:moveTo>
                    <a:cubicBezTo>
                      <a:pt x="854" y="0"/>
                      <a:pt x="837" y="6"/>
                      <a:pt x="821" y="18"/>
                    </a:cubicBezTo>
                    <a:lnTo>
                      <a:pt x="40" y="618"/>
                    </a:lnTo>
                    <a:cubicBezTo>
                      <a:pt x="10" y="648"/>
                      <a:pt x="0" y="699"/>
                      <a:pt x="30" y="739"/>
                    </a:cubicBezTo>
                    <a:cubicBezTo>
                      <a:pt x="40" y="759"/>
                      <a:pt x="70" y="769"/>
                      <a:pt x="90" y="769"/>
                    </a:cubicBezTo>
                    <a:cubicBezTo>
                      <a:pt x="110" y="769"/>
                      <a:pt x="130" y="769"/>
                      <a:pt x="140" y="749"/>
                    </a:cubicBezTo>
                    <a:lnTo>
                      <a:pt x="931" y="148"/>
                    </a:lnTo>
                    <a:cubicBezTo>
                      <a:pt x="961" y="118"/>
                      <a:pt x="971" y="68"/>
                      <a:pt x="941" y="38"/>
                    </a:cubicBezTo>
                    <a:cubicBezTo>
                      <a:pt x="923" y="13"/>
                      <a:pt x="898" y="0"/>
                      <a:pt x="8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6" name="Google Shape;9216;p67"/>
              <p:cNvSpPr/>
              <p:nvPr/>
            </p:nvSpPr>
            <p:spPr>
              <a:xfrm>
                <a:off x="5241875" y="1201400"/>
                <a:ext cx="2905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903" extrusionOk="0">
                    <a:moveTo>
                      <a:pt x="1076" y="0"/>
                    </a:moveTo>
                    <a:cubicBezTo>
                      <a:pt x="1056" y="0"/>
                      <a:pt x="1036" y="8"/>
                      <a:pt x="1022" y="21"/>
                    </a:cubicBezTo>
                    <a:lnTo>
                      <a:pt x="50" y="753"/>
                    </a:lnTo>
                    <a:cubicBezTo>
                      <a:pt x="10" y="783"/>
                      <a:pt x="0" y="833"/>
                      <a:pt x="30" y="873"/>
                    </a:cubicBezTo>
                    <a:cubicBezTo>
                      <a:pt x="50" y="893"/>
                      <a:pt x="70" y="903"/>
                      <a:pt x="100" y="903"/>
                    </a:cubicBezTo>
                    <a:cubicBezTo>
                      <a:pt x="110" y="903"/>
                      <a:pt x="130" y="903"/>
                      <a:pt x="150" y="883"/>
                    </a:cubicBezTo>
                    <a:lnTo>
                      <a:pt x="1122" y="152"/>
                    </a:lnTo>
                    <a:cubicBezTo>
                      <a:pt x="1152" y="122"/>
                      <a:pt x="1162" y="72"/>
                      <a:pt x="1132" y="32"/>
                    </a:cubicBezTo>
                    <a:cubicBezTo>
                      <a:pt x="1121" y="10"/>
                      <a:pt x="1099" y="0"/>
                      <a:pt x="10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7" name="Google Shape;9217;p67"/>
              <p:cNvSpPr/>
              <p:nvPr/>
            </p:nvSpPr>
            <p:spPr>
              <a:xfrm>
                <a:off x="5244625" y="1164175"/>
                <a:ext cx="26800" cy="210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840" extrusionOk="0">
                    <a:moveTo>
                      <a:pt x="975" y="0"/>
                    </a:moveTo>
                    <a:cubicBezTo>
                      <a:pt x="957" y="0"/>
                      <a:pt x="938" y="6"/>
                      <a:pt x="922" y="18"/>
                    </a:cubicBezTo>
                    <a:lnTo>
                      <a:pt x="40" y="689"/>
                    </a:lnTo>
                    <a:cubicBezTo>
                      <a:pt x="10" y="719"/>
                      <a:pt x="0" y="769"/>
                      <a:pt x="30" y="810"/>
                    </a:cubicBezTo>
                    <a:cubicBezTo>
                      <a:pt x="50" y="830"/>
                      <a:pt x="70" y="840"/>
                      <a:pt x="90" y="840"/>
                    </a:cubicBezTo>
                    <a:cubicBezTo>
                      <a:pt x="110" y="840"/>
                      <a:pt x="131" y="840"/>
                      <a:pt x="151" y="820"/>
                    </a:cubicBezTo>
                    <a:lnTo>
                      <a:pt x="1022" y="149"/>
                    </a:lnTo>
                    <a:cubicBezTo>
                      <a:pt x="1062" y="119"/>
                      <a:pt x="1072" y="68"/>
                      <a:pt x="1042" y="28"/>
                    </a:cubicBezTo>
                    <a:cubicBezTo>
                      <a:pt x="1024" y="11"/>
                      <a:pt x="1000" y="0"/>
                      <a:pt x="9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8" name="Google Shape;9218;p67"/>
              <p:cNvSpPr/>
              <p:nvPr/>
            </p:nvSpPr>
            <p:spPr>
              <a:xfrm>
                <a:off x="5247625" y="1127275"/>
                <a:ext cx="198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24" extrusionOk="0">
                    <a:moveTo>
                      <a:pt x="706" y="1"/>
                    </a:moveTo>
                    <a:cubicBezTo>
                      <a:pt x="686" y="1"/>
                      <a:pt x="665" y="8"/>
                      <a:pt x="651" y="22"/>
                    </a:cubicBezTo>
                    <a:lnTo>
                      <a:pt x="41" y="473"/>
                    </a:lnTo>
                    <a:cubicBezTo>
                      <a:pt x="11" y="503"/>
                      <a:pt x="1" y="553"/>
                      <a:pt x="31" y="593"/>
                    </a:cubicBezTo>
                    <a:cubicBezTo>
                      <a:pt x="41" y="613"/>
                      <a:pt x="71" y="623"/>
                      <a:pt x="91" y="623"/>
                    </a:cubicBezTo>
                    <a:cubicBezTo>
                      <a:pt x="111" y="623"/>
                      <a:pt x="131" y="613"/>
                      <a:pt x="141" y="603"/>
                    </a:cubicBezTo>
                    <a:lnTo>
                      <a:pt x="752" y="153"/>
                    </a:lnTo>
                    <a:cubicBezTo>
                      <a:pt x="782" y="122"/>
                      <a:pt x="792" y="72"/>
                      <a:pt x="762" y="32"/>
                    </a:cubicBezTo>
                    <a:cubicBezTo>
                      <a:pt x="751" y="11"/>
                      <a:pt x="729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9" name="Google Shape;9219;p67"/>
              <p:cNvSpPr/>
              <p:nvPr/>
            </p:nvSpPr>
            <p:spPr>
              <a:xfrm>
                <a:off x="5250625" y="1089825"/>
                <a:ext cx="103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9" extrusionOk="0">
                    <a:moveTo>
                      <a:pt x="316" y="1"/>
                    </a:moveTo>
                    <a:cubicBezTo>
                      <a:pt x="299" y="1"/>
                      <a:pt x="283" y="6"/>
                      <a:pt x="271" y="18"/>
                    </a:cubicBezTo>
                    <a:lnTo>
                      <a:pt x="51" y="178"/>
                    </a:lnTo>
                    <a:cubicBezTo>
                      <a:pt x="11" y="199"/>
                      <a:pt x="1" y="259"/>
                      <a:pt x="31" y="289"/>
                    </a:cubicBezTo>
                    <a:cubicBezTo>
                      <a:pt x="51" y="319"/>
                      <a:pt x="71" y="329"/>
                      <a:pt x="101" y="329"/>
                    </a:cubicBezTo>
                    <a:cubicBezTo>
                      <a:pt x="121" y="329"/>
                      <a:pt x="131" y="319"/>
                      <a:pt x="151" y="309"/>
                    </a:cubicBezTo>
                    <a:lnTo>
                      <a:pt x="371" y="148"/>
                    </a:lnTo>
                    <a:cubicBezTo>
                      <a:pt x="401" y="128"/>
                      <a:pt x="411" y="68"/>
                      <a:pt x="381" y="38"/>
                    </a:cubicBezTo>
                    <a:cubicBezTo>
                      <a:pt x="369" y="14"/>
                      <a:pt x="342" y="1"/>
                      <a:pt x="3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0" name="Google Shape;9220;p67"/>
              <p:cNvSpPr/>
              <p:nvPr/>
            </p:nvSpPr>
            <p:spPr>
              <a:xfrm>
                <a:off x="5237350" y="1275325"/>
                <a:ext cx="1705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40" extrusionOk="0">
                    <a:moveTo>
                      <a:pt x="585" y="0"/>
                    </a:moveTo>
                    <a:cubicBezTo>
                      <a:pt x="567" y="0"/>
                      <a:pt x="548" y="6"/>
                      <a:pt x="532" y="19"/>
                    </a:cubicBezTo>
                    <a:lnTo>
                      <a:pt x="41" y="389"/>
                    </a:lnTo>
                    <a:cubicBezTo>
                      <a:pt x="11" y="419"/>
                      <a:pt x="1" y="469"/>
                      <a:pt x="31" y="509"/>
                    </a:cubicBezTo>
                    <a:cubicBezTo>
                      <a:pt x="41" y="529"/>
                      <a:pt x="71" y="539"/>
                      <a:pt x="91" y="539"/>
                    </a:cubicBezTo>
                    <a:cubicBezTo>
                      <a:pt x="111" y="539"/>
                      <a:pt x="131" y="539"/>
                      <a:pt x="151" y="529"/>
                    </a:cubicBezTo>
                    <a:lnTo>
                      <a:pt x="632" y="149"/>
                    </a:lnTo>
                    <a:cubicBezTo>
                      <a:pt x="672" y="119"/>
                      <a:pt x="682" y="69"/>
                      <a:pt x="652" y="29"/>
                    </a:cubicBezTo>
                    <a:cubicBezTo>
                      <a:pt x="634" y="11"/>
                      <a:pt x="610" y="0"/>
                      <a:pt x="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1" name="Google Shape;9221;p67"/>
              <p:cNvSpPr/>
              <p:nvPr/>
            </p:nvSpPr>
            <p:spPr>
              <a:xfrm>
                <a:off x="5295200" y="1333100"/>
                <a:ext cx="1377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72" extrusionOk="0">
                    <a:moveTo>
                      <a:pt x="9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71"/>
                      <a:pt x="90" y="171"/>
                    </a:cubicBezTo>
                    <a:lnTo>
                      <a:pt x="471" y="171"/>
                    </a:lnTo>
                    <a:cubicBezTo>
                      <a:pt x="521" y="171"/>
                      <a:pt x="551" y="131"/>
                      <a:pt x="551" y="91"/>
                    </a:cubicBezTo>
                    <a:cubicBezTo>
                      <a:pt x="551" y="41"/>
                      <a:pt x="521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2" name="Google Shape;9222;p67"/>
              <p:cNvSpPr/>
              <p:nvPr/>
            </p:nvSpPr>
            <p:spPr>
              <a:xfrm>
                <a:off x="5313225" y="1311050"/>
                <a:ext cx="19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172" extrusionOk="0">
                    <a:moveTo>
                      <a:pt x="77" y="0"/>
                    </a:moveTo>
                    <a:cubicBezTo>
                      <a:pt x="34" y="0"/>
                      <a:pt x="0" y="45"/>
                      <a:pt x="0" y="82"/>
                    </a:cubicBezTo>
                    <a:cubicBezTo>
                      <a:pt x="0" y="132"/>
                      <a:pt x="40" y="172"/>
                      <a:pt x="90" y="172"/>
                    </a:cubicBezTo>
                    <a:lnTo>
                      <a:pt x="691" y="172"/>
                    </a:lnTo>
                    <a:cubicBezTo>
                      <a:pt x="731" y="172"/>
                      <a:pt x="771" y="132"/>
                      <a:pt x="771" y="92"/>
                    </a:cubicBezTo>
                    <a:cubicBezTo>
                      <a:pt x="771" y="42"/>
                      <a:pt x="731" y="2"/>
                      <a:pt x="691" y="2"/>
                    </a:cubicBezTo>
                    <a:lnTo>
                      <a:pt x="90" y="2"/>
                    </a:lnTo>
                    <a:cubicBezTo>
                      <a:pt x="86" y="1"/>
                      <a:pt x="82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3" name="Google Shape;9223;p67"/>
              <p:cNvSpPr/>
              <p:nvPr/>
            </p:nvSpPr>
            <p:spPr>
              <a:xfrm>
                <a:off x="5334250" y="1288300"/>
                <a:ext cx="21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80"/>
                    </a:cubicBezTo>
                    <a:cubicBezTo>
                      <a:pt x="0" y="131"/>
                      <a:pt x="40" y="171"/>
                      <a:pt x="80" y="171"/>
                    </a:cubicBezTo>
                    <a:lnTo>
                      <a:pt x="771" y="171"/>
                    </a:lnTo>
                    <a:cubicBezTo>
                      <a:pt x="811" y="171"/>
                      <a:pt x="852" y="131"/>
                      <a:pt x="852" y="90"/>
                    </a:cubicBezTo>
                    <a:cubicBezTo>
                      <a:pt x="852" y="40"/>
                      <a:pt x="811" y="0"/>
                      <a:pt x="7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4" name="Google Shape;9224;p67"/>
              <p:cNvSpPr/>
              <p:nvPr/>
            </p:nvSpPr>
            <p:spPr>
              <a:xfrm>
                <a:off x="5351025" y="1262250"/>
                <a:ext cx="22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72" extrusionOk="0">
                    <a:moveTo>
                      <a:pt x="80" y="1"/>
                    </a:moveTo>
                    <a:cubicBezTo>
                      <a:pt x="30" y="1"/>
                      <a:pt x="0" y="41"/>
                      <a:pt x="0" y="81"/>
                    </a:cubicBezTo>
                    <a:cubicBezTo>
                      <a:pt x="0" y="131"/>
                      <a:pt x="30" y="171"/>
                      <a:pt x="80" y="171"/>
                    </a:cubicBezTo>
                    <a:lnTo>
                      <a:pt x="801" y="171"/>
                    </a:lnTo>
                    <a:cubicBezTo>
                      <a:pt x="851" y="171"/>
                      <a:pt x="892" y="131"/>
                      <a:pt x="892" y="91"/>
                    </a:cubicBezTo>
                    <a:cubicBezTo>
                      <a:pt x="892" y="41"/>
                      <a:pt x="851" y="1"/>
                      <a:pt x="8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5" name="Google Shape;9225;p67"/>
              <p:cNvSpPr/>
              <p:nvPr/>
            </p:nvSpPr>
            <p:spPr>
              <a:xfrm>
                <a:off x="5368800" y="1233725"/>
                <a:ext cx="1905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6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90"/>
                    </a:cubicBezTo>
                    <a:cubicBezTo>
                      <a:pt x="0" y="130"/>
                      <a:pt x="40" y="171"/>
                      <a:pt x="80" y="171"/>
                    </a:cubicBezTo>
                    <a:lnTo>
                      <a:pt x="671" y="171"/>
                    </a:lnTo>
                    <a:cubicBezTo>
                      <a:pt x="721" y="171"/>
                      <a:pt x="751" y="140"/>
                      <a:pt x="751" y="90"/>
                    </a:cubicBezTo>
                    <a:cubicBezTo>
                      <a:pt x="761" y="40"/>
                      <a:pt x="721" y="10"/>
                      <a:pt x="671" y="10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6" name="Google Shape;9226;p67"/>
              <p:cNvSpPr/>
              <p:nvPr/>
            </p:nvSpPr>
            <p:spPr>
              <a:xfrm>
                <a:off x="5381575" y="1204675"/>
                <a:ext cx="18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71" extrusionOk="0">
                    <a:moveTo>
                      <a:pt x="8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61"/>
                      <a:pt x="80" y="161"/>
                    </a:cubicBezTo>
                    <a:lnTo>
                      <a:pt x="641" y="171"/>
                    </a:lnTo>
                    <a:cubicBezTo>
                      <a:pt x="691" y="171"/>
                      <a:pt x="731" y="131"/>
                      <a:pt x="731" y="81"/>
                    </a:cubicBezTo>
                    <a:cubicBezTo>
                      <a:pt x="731" y="41"/>
                      <a:pt x="691" y="1"/>
                      <a:pt x="6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7" name="Google Shape;9227;p67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661" y="453"/>
                    </a:moveTo>
                    <a:lnTo>
                      <a:pt x="14731" y="7223"/>
                    </a:lnTo>
                    <a:lnTo>
                      <a:pt x="13539" y="6822"/>
                    </a:lnTo>
                    <a:cubicBezTo>
                      <a:pt x="13119" y="6682"/>
                      <a:pt x="12678" y="6612"/>
                      <a:pt x="12248" y="6612"/>
                    </a:cubicBezTo>
                    <a:cubicBezTo>
                      <a:pt x="12007" y="6612"/>
                      <a:pt x="11777" y="6632"/>
                      <a:pt x="11547" y="6672"/>
                    </a:cubicBezTo>
                    <a:cubicBezTo>
                      <a:pt x="11497" y="6682"/>
                      <a:pt x="11446" y="6692"/>
                      <a:pt x="11416" y="6702"/>
                    </a:cubicBezTo>
                    <a:cubicBezTo>
                      <a:pt x="11304" y="6727"/>
                      <a:pt x="11161" y="6749"/>
                      <a:pt x="10992" y="6749"/>
                    </a:cubicBezTo>
                    <a:cubicBezTo>
                      <a:pt x="10814" y="6749"/>
                      <a:pt x="10606" y="6724"/>
                      <a:pt x="10375" y="6652"/>
                    </a:cubicBezTo>
                    <a:lnTo>
                      <a:pt x="10455" y="6222"/>
                    </a:lnTo>
                    <a:cubicBezTo>
                      <a:pt x="10455" y="6191"/>
                      <a:pt x="10445" y="6161"/>
                      <a:pt x="10415" y="6141"/>
                    </a:cubicBezTo>
                    <a:cubicBezTo>
                      <a:pt x="10400" y="6131"/>
                      <a:pt x="10382" y="6126"/>
                      <a:pt x="10366" y="6126"/>
                    </a:cubicBezTo>
                    <a:cubicBezTo>
                      <a:pt x="10350" y="6126"/>
                      <a:pt x="10335" y="6131"/>
                      <a:pt x="10325" y="6141"/>
                    </a:cubicBezTo>
                    <a:cubicBezTo>
                      <a:pt x="10285" y="6161"/>
                      <a:pt x="10145" y="6252"/>
                      <a:pt x="9924" y="6302"/>
                    </a:cubicBezTo>
                    <a:cubicBezTo>
                      <a:pt x="9820" y="6330"/>
                      <a:pt x="9684" y="6352"/>
                      <a:pt x="9520" y="6352"/>
                    </a:cubicBezTo>
                    <a:cubicBezTo>
                      <a:pt x="9339" y="6352"/>
                      <a:pt x="9125" y="6325"/>
                      <a:pt x="8883" y="6252"/>
                    </a:cubicBezTo>
                    <a:lnTo>
                      <a:pt x="8973" y="5821"/>
                    </a:lnTo>
                    <a:cubicBezTo>
                      <a:pt x="8973" y="5791"/>
                      <a:pt x="8963" y="5761"/>
                      <a:pt x="8933" y="5741"/>
                    </a:cubicBezTo>
                    <a:cubicBezTo>
                      <a:pt x="8918" y="5731"/>
                      <a:pt x="8903" y="5726"/>
                      <a:pt x="8888" y="5726"/>
                    </a:cubicBezTo>
                    <a:cubicBezTo>
                      <a:pt x="8873" y="5726"/>
                      <a:pt x="8858" y="5731"/>
                      <a:pt x="8843" y="5741"/>
                    </a:cubicBezTo>
                    <a:cubicBezTo>
                      <a:pt x="8833" y="5741"/>
                      <a:pt x="8793" y="5771"/>
                      <a:pt x="8743" y="5791"/>
                    </a:cubicBezTo>
                    <a:cubicBezTo>
                      <a:pt x="8643" y="5841"/>
                      <a:pt x="8552" y="5871"/>
                      <a:pt x="8442" y="5891"/>
                    </a:cubicBezTo>
                    <a:cubicBezTo>
                      <a:pt x="8382" y="5911"/>
                      <a:pt x="8312" y="5921"/>
                      <a:pt x="8232" y="5921"/>
                    </a:cubicBezTo>
                    <a:cubicBezTo>
                      <a:pt x="8203" y="5924"/>
                      <a:pt x="8175" y="5925"/>
                      <a:pt x="8148" y="5925"/>
                    </a:cubicBezTo>
                    <a:cubicBezTo>
                      <a:pt x="8084" y="5925"/>
                      <a:pt x="8025" y="5918"/>
                      <a:pt x="7962" y="5911"/>
                    </a:cubicBezTo>
                    <a:cubicBezTo>
                      <a:pt x="7851" y="5901"/>
                      <a:pt x="7751" y="5871"/>
                      <a:pt x="7661" y="5851"/>
                    </a:cubicBezTo>
                    <a:cubicBezTo>
                      <a:pt x="7581" y="5821"/>
                      <a:pt x="7491" y="5791"/>
                      <a:pt x="7391" y="5741"/>
                    </a:cubicBezTo>
                    <a:lnTo>
                      <a:pt x="7561" y="5350"/>
                    </a:lnTo>
                    <a:cubicBezTo>
                      <a:pt x="7571" y="5320"/>
                      <a:pt x="7571" y="5280"/>
                      <a:pt x="7541" y="5260"/>
                    </a:cubicBezTo>
                    <a:cubicBezTo>
                      <a:pt x="7526" y="5246"/>
                      <a:pt x="7501" y="5236"/>
                      <a:pt x="7477" y="5236"/>
                    </a:cubicBezTo>
                    <a:cubicBezTo>
                      <a:pt x="7468" y="5236"/>
                      <a:pt x="7459" y="5237"/>
                      <a:pt x="7451" y="5240"/>
                    </a:cubicBezTo>
                    <a:cubicBezTo>
                      <a:pt x="7441" y="5250"/>
                      <a:pt x="7411" y="5260"/>
                      <a:pt x="7341" y="5280"/>
                    </a:cubicBezTo>
                    <a:cubicBezTo>
                      <a:pt x="7301" y="5290"/>
                      <a:pt x="7261" y="5300"/>
                      <a:pt x="7201" y="5310"/>
                    </a:cubicBezTo>
                    <a:cubicBezTo>
                      <a:pt x="7150" y="5320"/>
                      <a:pt x="7090" y="5320"/>
                      <a:pt x="7020" y="5320"/>
                    </a:cubicBezTo>
                    <a:cubicBezTo>
                      <a:pt x="7001" y="5322"/>
                      <a:pt x="6981" y="5322"/>
                      <a:pt x="6961" y="5322"/>
                    </a:cubicBezTo>
                    <a:cubicBezTo>
                      <a:pt x="6826" y="5322"/>
                      <a:pt x="6678" y="5294"/>
                      <a:pt x="6530" y="5250"/>
                    </a:cubicBezTo>
                    <a:cubicBezTo>
                      <a:pt x="6339" y="5190"/>
                      <a:pt x="6159" y="5110"/>
                      <a:pt x="5999" y="5000"/>
                    </a:cubicBezTo>
                    <a:lnTo>
                      <a:pt x="6239" y="4659"/>
                    </a:lnTo>
                    <a:cubicBezTo>
                      <a:pt x="6259" y="4629"/>
                      <a:pt x="6259" y="4589"/>
                      <a:pt x="6239" y="4559"/>
                    </a:cubicBezTo>
                    <a:cubicBezTo>
                      <a:pt x="6224" y="4537"/>
                      <a:pt x="6203" y="4525"/>
                      <a:pt x="6181" y="4525"/>
                    </a:cubicBezTo>
                    <a:cubicBezTo>
                      <a:pt x="6174" y="4525"/>
                      <a:pt x="6167" y="4527"/>
                      <a:pt x="6159" y="4529"/>
                    </a:cubicBezTo>
                    <a:cubicBezTo>
                      <a:pt x="6149" y="4529"/>
                      <a:pt x="6109" y="4539"/>
                      <a:pt x="6029" y="4539"/>
                    </a:cubicBezTo>
                    <a:cubicBezTo>
                      <a:pt x="5994" y="4545"/>
                      <a:pt x="5943" y="4551"/>
                      <a:pt x="5875" y="4551"/>
                    </a:cubicBezTo>
                    <a:cubicBezTo>
                      <a:pt x="5825" y="4551"/>
                      <a:pt x="5766" y="4548"/>
                      <a:pt x="5698" y="4539"/>
                    </a:cubicBezTo>
                    <a:cubicBezTo>
                      <a:pt x="5498" y="4509"/>
                      <a:pt x="5108" y="4419"/>
                      <a:pt x="4727" y="4089"/>
                    </a:cubicBezTo>
                    <a:lnTo>
                      <a:pt x="5017" y="3788"/>
                    </a:lnTo>
                    <a:cubicBezTo>
                      <a:pt x="5048" y="3758"/>
                      <a:pt x="5048" y="3718"/>
                      <a:pt x="5037" y="3688"/>
                    </a:cubicBezTo>
                    <a:cubicBezTo>
                      <a:pt x="5021" y="3663"/>
                      <a:pt x="4998" y="3645"/>
                      <a:pt x="4968" y="3645"/>
                    </a:cubicBezTo>
                    <a:cubicBezTo>
                      <a:pt x="4961" y="3645"/>
                      <a:pt x="4954" y="3646"/>
                      <a:pt x="4947" y="3648"/>
                    </a:cubicBezTo>
                    <a:lnTo>
                      <a:pt x="4827" y="3648"/>
                    </a:lnTo>
                    <a:cubicBezTo>
                      <a:pt x="4747" y="3648"/>
                      <a:pt x="4627" y="3638"/>
                      <a:pt x="4487" y="3608"/>
                    </a:cubicBezTo>
                    <a:cubicBezTo>
                      <a:pt x="4246" y="3548"/>
                      <a:pt x="3896" y="3418"/>
                      <a:pt x="3545" y="3097"/>
                    </a:cubicBezTo>
                    <a:lnTo>
                      <a:pt x="3866" y="2807"/>
                    </a:lnTo>
                    <a:cubicBezTo>
                      <a:pt x="3896" y="2787"/>
                      <a:pt x="3896" y="2747"/>
                      <a:pt x="3886" y="2717"/>
                    </a:cubicBezTo>
                    <a:cubicBezTo>
                      <a:pt x="3876" y="2687"/>
                      <a:pt x="3846" y="2667"/>
                      <a:pt x="3806" y="2667"/>
                    </a:cubicBezTo>
                    <a:cubicBezTo>
                      <a:pt x="3806" y="2667"/>
                      <a:pt x="3796" y="2667"/>
                      <a:pt x="3778" y="2667"/>
                    </a:cubicBezTo>
                    <a:cubicBezTo>
                      <a:pt x="3713" y="2667"/>
                      <a:pt x="3545" y="2661"/>
                      <a:pt x="3335" y="2606"/>
                    </a:cubicBezTo>
                    <a:cubicBezTo>
                      <a:pt x="3095" y="2536"/>
                      <a:pt x="2754" y="2396"/>
                      <a:pt x="2414" y="2076"/>
                    </a:cubicBezTo>
                    <a:lnTo>
                      <a:pt x="2724" y="1795"/>
                    </a:lnTo>
                    <a:cubicBezTo>
                      <a:pt x="2754" y="1765"/>
                      <a:pt x="2764" y="1735"/>
                      <a:pt x="2754" y="1695"/>
                    </a:cubicBezTo>
                    <a:cubicBezTo>
                      <a:pt x="2734" y="1665"/>
                      <a:pt x="2704" y="1645"/>
                      <a:pt x="2664" y="1645"/>
                    </a:cubicBezTo>
                    <a:cubicBezTo>
                      <a:pt x="2664" y="1645"/>
                      <a:pt x="2652" y="1646"/>
                      <a:pt x="2630" y="1646"/>
                    </a:cubicBezTo>
                    <a:cubicBezTo>
                      <a:pt x="2563" y="1646"/>
                      <a:pt x="2404" y="1640"/>
                      <a:pt x="2194" y="1595"/>
                    </a:cubicBezTo>
                    <a:cubicBezTo>
                      <a:pt x="2043" y="1555"/>
                      <a:pt x="1302" y="984"/>
                      <a:pt x="661" y="453"/>
                    </a:cubicBezTo>
                    <a:close/>
                    <a:moveTo>
                      <a:pt x="89" y="0"/>
                    </a:moveTo>
                    <a:cubicBezTo>
                      <a:pt x="57" y="0"/>
                      <a:pt x="27" y="18"/>
                      <a:pt x="10" y="43"/>
                    </a:cubicBezTo>
                    <a:cubicBezTo>
                      <a:pt x="0" y="83"/>
                      <a:pt x="0" y="123"/>
                      <a:pt x="30" y="153"/>
                    </a:cubicBezTo>
                    <a:cubicBezTo>
                      <a:pt x="221" y="303"/>
                      <a:pt x="1853" y="1675"/>
                      <a:pt x="2153" y="1755"/>
                    </a:cubicBezTo>
                    <a:cubicBezTo>
                      <a:pt x="2274" y="1785"/>
                      <a:pt x="2384" y="1795"/>
                      <a:pt x="2464" y="1805"/>
                    </a:cubicBezTo>
                    <a:lnTo>
                      <a:pt x="2234" y="2016"/>
                    </a:lnTo>
                    <a:cubicBezTo>
                      <a:pt x="2224" y="2036"/>
                      <a:pt x="2214" y="2056"/>
                      <a:pt x="2214" y="2076"/>
                    </a:cubicBezTo>
                    <a:cubicBezTo>
                      <a:pt x="2214" y="2096"/>
                      <a:pt x="2214" y="2126"/>
                      <a:pt x="2234" y="2136"/>
                    </a:cubicBezTo>
                    <a:cubicBezTo>
                      <a:pt x="2614" y="2526"/>
                      <a:pt x="3025" y="2687"/>
                      <a:pt x="3295" y="2767"/>
                    </a:cubicBezTo>
                    <a:cubicBezTo>
                      <a:pt x="3415" y="2797"/>
                      <a:pt x="3515" y="2817"/>
                      <a:pt x="3605" y="2827"/>
                    </a:cubicBezTo>
                    <a:lnTo>
                      <a:pt x="3375" y="3027"/>
                    </a:lnTo>
                    <a:cubicBezTo>
                      <a:pt x="3355" y="3047"/>
                      <a:pt x="3345" y="3067"/>
                      <a:pt x="3345" y="3087"/>
                    </a:cubicBezTo>
                    <a:cubicBezTo>
                      <a:pt x="3345" y="3117"/>
                      <a:pt x="3355" y="3137"/>
                      <a:pt x="3365" y="3147"/>
                    </a:cubicBezTo>
                    <a:cubicBezTo>
                      <a:pt x="3756" y="3548"/>
                      <a:pt x="4166" y="3708"/>
                      <a:pt x="4447" y="3768"/>
                    </a:cubicBezTo>
                    <a:cubicBezTo>
                      <a:pt x="4577" y="3798"/>
                      <a:pt x="4677" y="3808"/>
                      <a:pt x="4757" y="3808"/>
                    </a:cubicBezTo>
                    <a:lnTo>
                      <a:pt x="4547" y="4038"/>
                    </a:lnTo>
                    <a:cubicBezTo>
                      <a:pt x="4527" y="4048"/>
                      <a:pt x="4517" y="4079"/>
                      <a:pt x="4517" y="4099"/>
                    </a:cubicBezTo>
                    <a:cubicBezTo>
                      <a:pt x="4517" y="4119"/>
                      <a:pt x="4527" y="4139"/>
                      <a:pt x="4547" y="4159"/>
                    </a:cubicBezTo>
                    <a:cubicBezTo>
                      <a:pt x="4987" y="4559"/>
                      <a:pt x="5448" y="4669"/>
                      <a:pt x="5678" y="4699"/>
                    </a:cubicBezTo>
                    <a:cubicBezTo>
                      <a:pt x="5755" y="4711"/>
                      <a:pt x="5824" y="4716"/>
                      <a:pt x="5883" y="4716"/>
                    </a:cubicBezTo>
                    <a:cubicBezTo>
                      <a:pt x="5924" y="4716"/>
                      <a:pt x="5960" y="4714"/>
                      <a:pt x="5989" y="4709"/>
                    </a:cubicBezTo>
                    <a:lnTo>
                      <a:pt x="5989" y="4709"/>
                    </a:lnTo>
                    <a:lnTo>
                      <a:pt x="5809" y="4970"/>
                    </a:lnTo>
                    <a:cubicBezTo>
                      <a:pt x="5789" y="5000"/>
                      <a:pt x="5789" y="5060"/>
                      <a:pt x="5829" y="5080"/>
                    </a:cubicBezTo>
                    <a:cubicBezTo>
                      <a:pt x="6029" y="5230"/>
                      <a:pt x="6249" y="5340"/>
                      <a:pt x="6480" y="5410"/>
                    </a:cubicBezTo>
                    <a:cubicBezTo>
                      <a:pt x="6670" y="5470"/>
                      <a:pt x="6850" y="5490"/>
                      <a:pt x="7020" y="5490"/>
                    </a:cubicBezTo>
                    <a:cubicBezTo>
                      <a:pt x="7100" y="5490"/>
                      <a:pt x="7170" y="5480"/>
                      <a:pt x="7231" y="5470"/>
                    </a:cubicBezTo>
                    <a:cubicBezTo>
                      <a:pt x="7271" y="5470"/>
                      <a:pt x="7301" y="5460"/>
                      <a:pt x="7331" y="5450"/>
                    </a:cubicBezTo>
                    <a:lnTo>
                      <a:pt x="7331" y="5450"/>
                    </a:lnTo>
                    <a:lnTo>
                      <a:pt x="7211" y="5751"/>
                    </a:lnTo>
                    <a:cubicBezTo>
                      <a:pt x="7191" y="5791"/>
                      <a:pt x="7211" y="5831"/>
                      <a:pt x="7241" y="5851"/>
                    </a:cubicBezTo>
                    <a:cubicBezTo>
                      <a:pt x="7371" y="5921"/>
                      <a:pt x="7501" y="5971"/>
                      <a:pt x="7611" y="6011"/>
                    </a:cubicBezTo>
                    <a:cubicBezTo>
                      <a:pt x="7711" y="6041"/>
                      <a:pt x="7821" y="6061"/>
                      <a:pt x="7942" y="6081"/>
                    </a:cubicBezTo>
                    <a:cubicBezTo>
                      <a:pt x="8042" y="6091"/>
                      <a:pt x="8132" y="6091"/>
                      <a:pt x="8232" y="6091"/>
                    </a:cubicBezTo>
                    <a:cubicBezTo>
                      <a:pt x="8332" y="6091"/>
                      <a:pt x="8412" y="6071"/>
                      <a:pt x="8482" y="6061"/>
                    </a:cubicBezTo>
                    <a:cubicBezTo>
                      <a:pt x="8582" y="6041"/>
                      <a:pt x="8673" y="6001"/>
                      <a:pt x="8773" y="5961"/>
                    </a:cubicBezTo>
                    <a:lnTo>
                      <a:pt x="8773" y="5961"/>
                    </a:lnTo>
                    <a:lnTo>
                      <a:pt x="8713" y="6292"/>
                    </a:lnTo>
                    <a:cubicBezTo>
                      <a:pt x="8703" y="6332"/>
                      <a:pt x="8723" y="6372"/>
                      <a:pt x="8763" y="6382"/>
                    </a:cubicBezTo>
                    <a:cubicBezTo>
                      <a:pt x="9050" y="6481"/>
                      <a:pt x="9307" y="6517"/>
                      <a:pt x="9523" y="6517"/>
                    </a:cubicBezTo>
                    <a:cubicBezTo>
                      <a:pt x="9699" y="6517"/>
                      <a:pt x="9848" y="6493"/>
                      <a:pt x="9964" y="6462"/>
                    </a:cubicBezTo>
                    <a:cubicBezTo>
                      <a:pt x="10085" y="6432"/>
                      <a:pt x="10185" y="6402"/>
                      <a:pt x="10255" y="6372"/>
                    </a:cubicBezTo>
                    <a:lnTo>
                      <a:pt x="10255" y="6372"/>
                    </a:lnTo>
                    <a:lnTo>
                      <a:pt x="10195" y="6692"/>
                    </a:lnTo>
                    <a:cubicBezTo>
                      <a:pt x="10185" y="6732"/>
                      <a:pt x="10215" y="6772"/>
                      <a:pt x="10255" y="6792"/>
                    </a:cubicBezTo>
                    <a:cubicBezTo>
                      <a:pt x="10533" y="6883"/>
                      <a:pt x="10782" y="6914"/>
                      <a:pt x="10994" y="6914"/>
                    </a:cubicBezTo>
                    <a:cubicBezTo>
                      <a:pt x="11179" y="6914"/>
                      <a:pt x="11335" y="6890"/>
                      <a:pt x="11456" y="6862"/>
                    </a:cubicBezTo>
                    <a:cubicBezTo>
                      <a:pt x="11487" y="6852"/>
                      <a:pt x="11527" y="6842"/>
                      <a:pt x="11577" y="6832"/>
                    </a:cubicBezTo>
                    <a:cubicBezTo>
                      <a:pt x="11794" y="6794"/>
                      <a:pt x="12014" y="6776"/>
                      <a:pt x="12235" y="6776"/>
                    </a:cubicBezTo>
                    <a:cubicBezTo>
                      <a:pt x="12657" y="6776"/>
                      <a:pt x="13082" y="6845"/>
                      <a:pt x="13489" y="6983"/>
                    </a:cubicBezTo>
                    <a:lnTo>
                      <a:pt x="1594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53" y="7754"/>
                    </a:cubicBezTo>
                    <a:cubicBezTo>
                      <a:pt x="16063" y="7714"/>
                      <a:pt x="16043" y="7674"/>
                      <a:pt x="16003" y="7654"/>
                    </a:cubicBezTo>
                    <a:lnTo>
                      <a:pt x="111" y="3"/>
                    </a:lnTo>
                    <a:cubicBezTo>
                      <a:pt x="103" y="1"/>
                      <a:pt x="96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8" name="Google Shape;9228;p67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5883" y="7642"/>
                    </a:lnTo>
                    <a:lnTo>
                      <a:pt x="15883" y="7642"/>
                    </a:lnTo>
                    <a:lnTo>
                      <a:pt x="13690" y="6220"/>
                    </a:lnTo>
                    <a:cubicBezTo>
                      <a:pt x="13149" y="5869"/>
                      <a:pt x="12698" y="5398"/>
                      <a:pt x="12388" y="4838"/>
                    </a:cubicBezTo>
                    <a:cubicBezTo>
                      <a:pt x="12358" y="4778"/>
                      <a:pt x="12328" y="4728"/>
                      <a:pt x="12308" y="4687"/>
                    </a:cubicBezTo>
                    <a:cubicBezTo>
                      <a:pt x="12198" y="4437"/>
                      <a:pt x="11967" y="4107"/>
                      <a:pt x="11537" y="3826"/>
                    </a:cubicBezTo>
                    <a:lnTo>
                      <a:pt x="11196" y="4217"/>
                    </a:lnTo>
                    <a:cubicBezTo>
                      <a:pt x="11196" y="4197"/>
                      <a:pt x="11186" y="4017"/>
                      <a:pt x="11076" y="3776"/>
                    </a:cubicBezTo>
                    <a:cubicBezTo>
                      <a:pt x="10956" y="3516"/>
                      <a:pt x="10726" y="3195"/>
                      <a:pt x="10285" y="2925"/>
                    </a:cubicBezTo>
                    <a:lnTo>
                      <a:pt x="9965" y="3306"/>
                    </a:lnTo>
                    <a:cubicBezTo>
                      <a:pt x="9965" y="3306"/>
                      <a:pt x="9954" y="3255"/>
                      <a:pt x="9944" y="3185"/>
                    </a:cubicBezTo>
                    <a:cubicBezTo>
                      <a:pt x="9924" y="3105"/>
                      <a:pt x="9894" y="2995"/>
                      <a:pt x="9824" y="2865"/>
                    </a:cubicBezTo>
                    <a:cubicBezTo>
                      <a:pt x="9794" y="2805"/>
                      <a:pt x="9754" y="2735"/>
                      <a:pt x="9704" y="2665"/>
                    </a:cubicBezTo>
                    <a:cubicBezTo>
                      <a:pt x="9654" y="2605"/>
                      <a:pt x="9594" y="2524"/>
                      <a:pt x="9524" y="2454"/>
                    </a:cubicBezTo>
                    <a:cubicBezTo>
                      <a:pt x="9454" y="2384"/>
                      <a:pt x="9364" y="2314"/>
                      <a:pt x="9274" y="2254"/>
                    </a:cubicBezTo>
                    <a:cubicBezTo>
                      <a:pt x="9173" y="2184"/>
                      <a:pt x="9063" y="2124"/>
                      <a:pt x="8943" y="2074"/>
                    </a:cubicBezTo>
                    <a:lnTo>
                      <a:pt x="8703" y="2514"/>
                    </a:lnTo>
                    <a:cubicBezTo>
                      <a:pt x="8703" y="2514"/>
                      <a:pt x="8693" y="2464"/>
                      <a:pt x="8663" y="2394"/>
                    </a:cubicBezTo>
                    <a:cubicBezTo>
                      <a:pt x="8643" y="2354"/>
                      <a:pt x="8623" y="2314"/>
                      <a:pt x="8593" y="2264"/>
                    </a:cubicBezTo>
                    <a:cubicBezTo>
                      <a:pt x="8563" y="2214"/>
                      <a:pt x="8533" y="2154"/>
                      <a:pt x="8482" y="2104"/>
                    </a:cubicBezTo>
                    <a:cubicBezTo>
                      <a:pt x="8392" y="1984"/>
                      <a:pt x="8272" y="1854"/>
                      <a:pt x="8102" y="1743"/>
                    </a:cubicBezTo>
                    <a:cubicBezTo>
                      <a:pt x="7932" y="1623"/>
                      <a:pt x="7721" y="1513"/>
                      <a:pt x="7461" y="1453"/>
                    </a:cubicBezTo>
                    <a:lnTo>
                      <a:pt x="7331" y="1934"/>
                    </a:lnTo>
                    <a:cubicBezTo>
                      <a:pt x="7331" y="1934"/>
                      <a:pt x="7311" y="1894"/>
                      <a:pt x="7261" y="1823"/>
                    </a:cubicBezTo>
                    <a:cubicBezTo>
                      <a:pt x="7221" y="1753"/>
                      <a:pt x="7141" y="1653"/>
                      <a:pt x="7040" y="1553"/>
                    </a:cubicBezTo>
                    <a:cubicBezTo>
                      <a:pt x="6820" y="1343"/>
                      <a:pt x="6460" y="1112"/>
                      <a:pt x="5949" y="1032"/>
                    </a:cubicBezTo>
                    <a:lnTo>
                      <a:pt x="5879" y="1533"/>
                    </a:lnTo>
                    <a:cubicBezTo>
                      <a:pt x="5879" y="1533"/>
                      <a:pt x="5859" y="1493"/>
                      <a:pt x="5799" y="1423"/>
                    </a:cubicBezTo>
                    <a:cubicBezTo>
                      <a:pt x="5749" y="1363"/>
                      <a:pt x="5658" y="1273"/>
                      <a:pt x="5548" y="1173"/>
                    </a:cubicBezTo>
                    <a:cubicBezTo>
                      <a:pt x="5308" y="992"/>
                      <a:pt x="4937" y="782"/>
                      <a:pt x="4427" y="732"/>
                    </a:cubicBezTo>
                    <a:lnTo>
                      <a:pt x="4407" y="1253"/>
                    </a:lnTo>
                    <a:cubicBezTo>
                      <a:pt x="4407" y="1253"/>
                      <a:pt x="4287" y="1082"/>
                      <a:pt x="4046" y="902"/>
                    </a:cubicBezTo>
                    <a:cubicBezTo>
                      <a:pt x="3796" y="722"/>
                      <a:pt x="3425" y="532"/>
                      <a:pt x="2935" y="482"/>
                    </a:cubicBezTo>
                    <a:lnTo>
                      <a:pt x="2895" y="992"/>
                    </a:lnTo>
                    <a:cubicBezTo>
                      <a:pt x="2895" y="992"/>
                      <a:pt x="2784" y="832"/>
                      <a:pt x="2544" y="642"/>
                    </a:cubicBezTo>
                    <a:cubicBezTo>
                      <a:pt x="2304" y="462"/>
                      <a:pt x="71" y="2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9" name="Google Shape;9229;p67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741" y="303"/>
                    </a:moveTo>
                    <a:cubicBezTo>
                      <a:pt x="1483" y="463"/>
                      <a:pt x="2444" y="694"/>
                      <a:pt x="2584" y="794"/>
                    </a:cubicBezTo>
                    <a:cubicBezTo>
                      <a:pt x="2804" y="964"/>
                      <a:pt x="2915" y="1124"/>
                      <a:pt x="2915" y="1124"/>
                    </a:cubicBezTo>
                    <a:cubicBezTo>
                      <a:pt x="2937" y="1147"/>
                      <a:pt x="2960" y="1158"/>
                      <a:pt x="2986" y="1158"/>
                    </a:cubicBezTo>
                    <a:cubicBezTo>
                      <a:pt x="2995" y="1158"/>
                      <a:pt x="3005" y="1157"/>
                      <a:pt x="3015" y="1154"/>
                    </a:cubicBezTo>
                    <a:cubicBezTo>
                      <a:pt x="3045" y="1144"/>
                      <a:pt x="3065" y="1114"/>
                      <a:pt x="3075" y="1084"/>
                    </a:cubicBezTo>
                    <a:lnTo>
                      <a:pt x="3095" y="654"/>
                    </a:lnTo>
                    <a:cubicBezTo>
                      <a:pt x="3555" y="724"/>
                      <a:pt x="3886" y="904"/>
                      <a:pt x="4086" y="1054"/>
                    </a:cubicBezTo>
                    <a:cubicBezTo>
                      <a:pt x="4306" y="1215"/>
                      <a:pt x="4427" y="1375"/>
                      <a:pt x="4427" y="1375"/>
                    </a:cubicBezTo>
                    <a:cubicBezTo>
                      <a:pt x="4443" y="1399"/>
                      <a:pt x="4466" y="1417"/>
                      <a:pt x="4496" y="1417"/>
                    </a:cubicBezTo>
                    <a:cubicBezTo>
                      <a:pt x="4503" y="1417"/>
                      <a:pt x="4510" y="1417"/>
                      <a:pt x="4517" y="1415"/>
                    </a:cubicBezTo>
                    <a:cubicBezTo>
                      <a:pt x="4547" y="1405"/>
                      <a:pt x="4577" y="1375"/>
                      <a:pt x="4577" y="1335"/>
                    </a:cubicBezTo>
                    <a:lnTo>
                      <a:pt x="4597" y="914"/>
                    </a:lnTo>
                    <a:cubicBezTo>
                      <a:pt x="5068" y="974"/>
                      <a:pt x="5388" y="1164"/>
                      <a:pt x="5578" y="1325"/>
                    </a:cubicBezTo>
                    <a:cubicBezTo>
                      <a:pt x="5698" y="1415"/>
                      <a:pt x="5779" y="1505"/>
                      <a:pt x="5829" y="1565"/>
                    </a:cubicBezTo>
                    <a:cubicBezTo>
                      <a:pt x="5879" y="1615"/>
                      <a:pt x="5899" y="1655"/>
                      <a:pt x="5899" y="1655"/>
                    </a:cubicBezTo>
                    <a:cubicBezTo>
                      <a:pt x="5914" y="1686"/>
                      <a:pt x="5941" y="1699"/>
                      <a:pt x="5966" y="1699"/>
                    </a:cubicBezTo>
                    <a:cubicBezTo>
                      <a:pt x="5974" y="1699"/>
                      <a:pt x="5982" y="1698"/>
                      <a:pt x="5989" y="1695"/>
                    </a:cubicBezTo>
                    <a:cubicBezTo>
                      <a:pt x="6029" y="1695"/>
                      <a:pt x="6049" y="1665"/>
                      <a:pt x="6059" y="1625"/>
                    </a:cubicBezTo>
                    <a:lnTo>
                      <a:pt x="6109" y="1205"/>
                    </a:lnTo>
                    <a:cubicBezTo>
                      <a:pt x="6610" y="1305"/>
                      <a:pt x="6920" y="1555"/>
                      <a:pt x="7070" y="1695"/>
                    </a:cubicBezTo>
                    <a:cubicBezTo>
                      <a:pt x="7180" y="1795"/>
                      <a:pt x="7251" y="1895"/>
                      <a:pt x="7281" y="1946"/>
                    </a:cubicBezTo>
                    <a:cubicBezTo>
                      <a:pt x="7321" y="2006"/>
                      <a:pt x="7341" y="2046"/>
                      <a:pt x="7341" y="2056"/>
                    </a:cubicBezTo>
                    <a:cubicBezTo>
                      <a:pt x="7361" y="2086"/>
                      <a:pt x="7391" y="2106"/>
                      <a:pt x="7421" y="2106"/>
                    </a:cubicBezTo>
                    <a:cubicBezTo>
                      <a:pt x="7461" y="2096"/>
                      <a:pt x="7491" y="2076"/>
                      <a:pt x="7501" y="2046"/>
                    </a:cubicBezTo>
                    <a:lnTo>
                      <a:pt x="7611" y="1635"/>
                    </a:lnTo>
                    <a:cubicBezTo>
                      <a:pt x="7801" y="1695"/>
                      <a:pt x="7982" y="1775"/>
                      <a:pt x="8142" y="1885"/>
                    </a:cubicBezTo>
                    <a:cubicBezTo>
                      <a:pt x="8292" y="1996"/>
                      <a:pt x="8412" y="2106"/>
                      <a:pt x="8512" y="2236"/>
                    </a:cubicBezTo>
                    <a:cubicBezTo>
                      <a:pt x="8552" y="2286"/>
                      <a:pt x="8582" y="2336"/>
                      <a:pt x="8612" y="2386"/>
                    </a:cubicBezTo>
                    <a:cubicBezTo>
                      <a:pt x="8643" y="2436"/>
                      <a:pt x="8663" y="2476"/>
                      <a:pt x="8673" y="2506"/>
                    </a:cubicBezTo>
                    <a:cubicBezTo>
                      <a:pt x="8703" y="2576"/>
                      <a:pt x="8713" y="2616"/>
                      <a:pt x="8713" y="2616"/>
                    </a:cubicBezTo>
                    <a:cubicBezTo>
                      <a:pt x="8723" y="2647"/>
                      <a:pt x="8753" y="2677"/>
                      <a:pt x="8783" y="2677"/>
                    </a:cubicBezTo>
                    <a:cubicBezTo>
                      <a:pt x="8790" y="2678"/>
                      <a:pt x="8797" y="2679"/>
                      <a:pt x="8803" y="2679"/>
                    </a:cubicBezTo>
                    <a:cubicBezTo>
                      <a:pt x="8833" y="2679"/>
                      <a:pt x="8855" y="2661"/>
                      <a:pt x="8863" y="2637"/>
                    </a:cubicBezTo>
                    <a:lnTo>
                      <a:pt x="9063" y="2256"/>
                    </a:lnTo>
                    <a:cubicBezTo>
                      <a:pt x="9163" y="2306"/>
                      <a:pt x="9243" y="2356"/>
                      <a:pt x="9313" y="2396"/>
                    </a:cubicBezTo>
                    <a:cubicBezTo>
                      <a:pt x="9404" y="2466"/>
                      <a:pt x="9484" y="2526"/>
                      <a:pt x="9554" y="2596"/>
                    </a:cubicBezTo>
                    <a:cubicBezTo>
                      <a:pt x="9624" y="2667"/>
                      <a:pt x="9674" y="2727"/>
                      <a:pt x="9734" y="2797"/>
                    </a:cubicBezTo>
                    <a:cubicBezTo>
                      <a:pt x="9774" y="2867"/>
                      <a:pt x="9814" y="2927"/>
                      <a:pt x="9844" y="2987"/>
                    </a:cubicBezTo>
                    <a:cubicBezTo>
                      <a:pt x="9894" y="3087"/>
                      <a:pt x="9924" y="3177"/>
                      <a:pt x="9954" y="3287"/>
                    </a:cubicBezTo>
                    <a:cubicBezTo>
                      <a:pt x="9964" y="3347"/>
                      <a:pt x="9964" y="3388"/>
                      <a:pt x="9964" y="3398"/>
                    </a:cubicBezTo>
                    <a:cubicBezTo>
                      <a:pt x="9974" y="3428"/>
                      <a:pt x="9994" y="3458"/>
                      <a:pt x="10024" y="3468"/>
                    </a:cubicBezTo>
                    <a:cubicBezTo>
                      <a:pt x="10032" y="3470"/>
                      <a:pt x="10040" y="3471"/>
                      <a:pt x="10048" y="3471"/>
                    </a:cubicBezTo>
                    <a:cubicBezTo>
                      <a:pt x="10073" y="3471"/>
                      <a:pt x="10100" y="3460"/>
                      <a:pt x="10115" y="3438"/>
                    </a:cubicBezTo>
                    <a:lnTo>
                      <a:pt x="10395" y="3117"/>
                    </a:lnTo>
                    <a:cubicBezTo>
                      <a:pt x="10786" y="3378"/>
                      <a:pt x="10986" y="3678"/>
                      <a:pt x="11086" y="3888"/>
                    </a:cubicBezTo>
                    <a:cubicBezTo>
                      <a:pt x="11176" y="4089"/>
                      <a:pt x="11206" y="4239"/>
                      <a:pt x="11206" y="4309"/>
                    </a:cubicBezTo>
                    <a:cubicBezTo>
                      <a:pt x="11216" y="4339"/>
                      <a:pt x="11236" y="4369"/>
                      <a:pt x="11266" y="4379"/>
                    </a:cubicBezTo>
                    <a:cubicBezTo>
                      <a:pt x="11274" y="4381"/>
                      <a:pt x="11282" y="4383"/>
                      <a:pt x="11290" y="4383"/>
                    </a:cubicBezTo>
                    <a:cubicBezTo>
                      <a:pt x="11315" y="4383"/>
                      <a:pt x="11341" y="4371"/>
                      <a:pt x="11356" y="4349"/>
                    </a:cubicBezTo>
                    <a:lnTo>
                      <a:pt x="11637" y="4018"/>
                    </a:lnTo>
                    <a:cubicBezTo>
                      <a:pt x="12027" y="4289"/>
                      <a:pt x="12228" y="4589"/>
                      <a:pt x="12328" y="4800"/>
                    </a:cubicBezTo>
                    <a:cubicBezTo>
                      <a:pt x="12348" y="4850"/>
                      <a:pt x="12368" y="4900"/>
                      <a:pt x="12408" y="4960"/>
                    </a:cubicBezTo>
                    <a:cubicBezTo>
                      <a:pt x="12718" y="5521"/>
                      <a:pt x="13179" y="6011"/>
                      <a:pt x="13730" y="6372"/>
                    </a:cubicBezTo>
                    <a:lnTo>
                      <a:pt x="14831" y="7083"/>
                    </a:lnTo>
                    <a:lnTo>
                      <a:pt x="14831" y="7083"/>
                    </a:lnTo>
                    <a:lnTo>
                      <a:pt x="741" y="303"/>
                    </a:lnTo>
                    <a:close/>
                    <a:moveTo>
                      <a:pt x="91" y="1"/>
                    </a:moveTo>
                    <a:cubicBezTo>
                      <a:pt x="51" y="1"/>
                      <a:pt x="19" y="28"/>
                      <a:pt x="10" y="63"/>
                    </a:cubicBezTo>
                    <a:cubicBezTo>
                      <a:pt x="0" y="103"/>
                      <a:pt x="20" y="143"/>
                      <a:pt x="51" y="163"/>
                    </a:cubicBezTo>
                    <a:lnTo>
                      <a:pt x="1593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43" y="7764"/>
                    </a:cubicBezTo>
                    <a:cubicBezTo>
                      <a:pt x="16063" y="7724"/>
                      <a:pt x="16053" y="7684"/>
                      <a:pt x="16013" y="7654"/>
                    </a:cubicBezTo>
                    <a:lnTo>
                      <a:pt x="13820" y="6232"/>
                    </a:lnTo>
                    <a:cubicBezTo>
                      <a:pt x="13289" y="5881"/>
                      <a:pt x="12858" y="5420"/>
                      <a:pt x="12548" y="4880"/>
                    </a:cubicBezTo>
                    <a:cubicBezTo>
                      <a:pt x="12518" y="4820"/>
                      <a:pt x="12498" y="4769"/>
                      <a:pt x="12478" y="4729"/>
                    </a:cubicBezTo>
                    <a:cubicBezTo>
                      <a:pt x="12368" y="4489"/>
                      <a:pt x="12137" y="4139"/>
                      <a:pt x="11667" y="3838"/>
                    </a:cubicBezTo>
                    <a:cubicBezTo>
                      <a:pt x="11656" y="3831"/>
                      <a:pt x="11643" y="3828"/>
                      <a:pt x="11629" y="3828"/>
                    </a:cubicBezTo>
                    <a:cubicBezTo>
                      <a:pt x="11604" y="3828"/>
                      <a:pt x="11576" y="3839"/>
                      <a:pt x="11557" y="3858"/>
                    </a:cubicBezTo>
                    <a:lnTo>
                      <a:pt x="11346" y="4109"/>
                    </a:lnTo>
                    <a:cubicBezTo>
                      <a:pt x="11326" y="4028"/>
                      <a:pt x="11286" y="3928"/>
                      <a:pt x="11236" y="3818"/>
                    </a:cubicBezTo>
                    <a:cubicBezTo>
                      <a:pt x="11126" y="3578"/>
                      <a:pt x="10896" y="3227"/>
                      <a:pt x="10425" y="2927"/>
                    </a:cubicBezTo>
                    <a:cubicBezTo>
                      <a:pt x="10411" y="2920"/>
                      <a:pt x="10397" y="2916"/>
                      <a:pt x="10383" y="2916"/>
                    </a:cubicBezTo>
                    <a:cubicBezTo>
                      <a:pt x="10358" y="2916"/>
                      <a:pt x="10334" y="2928"/>
                      <a:pt x="10315" y="2947"/>
                    </a:cubicBezTo>
                    <a:lnTo>
                      <a:pt x="10105" y="3197"/>
                    </a:lnTo>
                    <a:cubicBezTo>
                      <a:pt x="10075" y="3097"/>
                      <a:pt x="10044" y="3007"/>
                      <a:pt x="9994" y="2917"/>
                    </a:cubicBezTo>
                    <a:cubicBezTo>
                      <a:pt x="9964" y="2847"/>
                      <a:pt x="9924" y="2777"/>
                      <a:pt x="9864" y="2697"/>
                    </a:cubicBezTo>
                    <a:cubicBezTo>
                      <a:pt x="9804" y="2626"/>
                      <a:pt x="9744" y="2546"/>
                      <a:pt x="9674" y="2476"/>
                    </a:cubicBezTo>
                    <a:cubicBezTo>
                      <a:pt x="9594" y="2406"/>
                      <a:pt x="9504" y="2336"/>
                      <a:pt x="9404" y="2266"/>
                    </a:cubicBezTo>
                    <a:cubicBezTo>
                      <a:pt x="9313" y="2206"/>
                      <a:pt x="9203" y="2136"/>
                      <a:pt x="9063" y="2076"/>
                    </a:cubicBezTo>
                    <a:cubicBezTo>
                      <a:pt x="9052" y="2070"/>
                      <a:pt x="9041" y="2068"/>
                      <a:pt x="9030" y="2068"/>
                    </a:cubicBezTo>
                    <a:cubicBezTo>
                      <a:pt x="8998" y="2068"/>
                      <a:pt x="8968" y="2086"/>
                      <a:pt x="8953" y="2116"/>
                    </a:cubicBezTo>
                    <a:lnTo>
                      <a:pt x="8803" y="2396"/>
                    </a:lnTo>
                    <a:cubicBezTo>
                      <a:pt x="8793" y="2366"/>
                      <a:pt x="8773" y="2336"/>
                      <a:pt x="8753" y="2306"/>
                    </a:cubicBezTo>
                    <a:cubicBezTo>
                      <a:pt x="8733" y="2246"/>
                      <a:pt x="8693" y="2196"/>
                      <a:pt x="8643" y="2126"/>
                    </a:cubicBezTo>
                    <a:cubicBezTo>
                      <a:pt x="8542" y="1996"/>
                      <a:pt x="8402" y="1865"/>
                      <a:pt x="8242" y="1755"/>
                    </a:cubicBezTo>
                    <a:cubicBezTo>
                      <a:pt x="8042" y="1615"/>
                      <a:pt x="7821" y="1515"/>
                      <a:pt x="7581" y="1455"/>
                    </a:cubicBezTo>
                    <a:cubicBezTo>
                      <a:pt x="7572" y="1453"/>
                      <a:pt x="7564" y="1452"/>
                      <a:pt x="7556" y="1452"/>
                    </a:cubicBezTo>
                    <a:cubicBezTo>
                      <a:pt x="7518" y="1452"/>
                      <a:pt x="7487" y="1472"/>
                      <a:pt x="7471" y="1505"/>
                    </a:cubicBezTo>
                    <a:lnTo>
                      <a:pt x="7391" y="1805"/>
                    </a:lnTo>
                    <a:cubicBezTo>
                      <a:pt x="7351" y="1745"/>
                      <a:pt x="7281" y="1665"/>
                      <a:pt x="7180" y="1575"/>
                    </a:cubicBezTo>
                    <a:cubicBezTo>
                      <a:pt x="7020" y="1405"/>
                      <a:pt x="6640" y="1124"/>
                      <a:pt x="6049" y="1024"/>
                    </a:cubicBezTo>
                    <a:cubicBezTo>
                      <a:pt x="6029" y="1024"/>
                      <a:pt x="6009" y="1034"/>
                      <a:pt x="5989" y="1044"/>
                    </a:cubicBezTo>
                    <a:cubicBezTo>
                      <a:pt x="5969" y="1054"/>
                      <a:pt x="5959" y="1074"/>
                      <a:pt x="5959" y="1104"/>
                    </a:cubicBezTo>
                    <a:lnTo>
                      <a:pt x="5919" y="1405"/>
                    </a:lnTo>
                    <a:cubicBezTo>
                      <a:pt x="5859" y="1345"/>
                      <a:pt x="5789" y="1275"/>
                      <a:pt x="5688" y="1194"/>
                    </a:cubicBezTo>
                    <a:cubicBezTo>
                      <a:pt x="5468" y="1014"/>
                      <a:pt x="5078" y="794"/>
                      <a:pt x="4527" y="734"/>
                    </a:cubicBezTo>
                    <a:cubicBezTo>
                      <a:pt x="4507" y="734"/>
                      <a:pt x="4487" y="734"/>
                      <a:pt x="4467" y="754"/>
                    </a:cubicBezTo>
                    <a:cubicBezTo>
                      <a:pt x="4447" y="764"/>
                      <a:pt x="4437" y="794"/>
                      <a:pt x="4437" y="814"/>
                    </a:cubicBezTo>
                    <a:lnTo>
                      <a:pt x="4417" y="1124"/>
                    </a:lnTo>
                    <a:cubicBezTo>
                      <a:pt x="4357" y="1064"/>
                      <a:pt x="4286" y="994"/>
                      <a:pt x="4186" y="914"/>
                    </a:cubicBezTo>
                    <a:cubicBezTo>
                      <a:pt x="3956" y="754"/>
                      <a:pt x="3565" y="544"/>
                      <a:pt x="3035" y="483"/>
                    </a:cubicBezTo>
                    <a:cubicBezTo>
                      <a:pt x="3027" y="481"/>
                      <a:pt x="3019" y="480"/>
                      <a:pt x="3012" y="480"/>
                    </a:cubicBezTo>
                    <a:cubicBezTo>
                      <a:pt x="2994" y="480"/>
                      <a:pt x="2979" y="489"/>
                      <a:pt x="2965" y="504"/>
                    </a:cubicBezTo>
                    <a:cubicBezTo>
                      <a:pt x="2955" y="514"/>
                      <a:pt x="2945" y="534"/>
                      <a:pt x="2935" y="554"/>
                    </a:cubicBezTo>
                    <a:lnTo>
                      <a:pt x="2915" y="864"/>
                    </a:lnTo>
                    <a:cubicBezTo>
                      <a:pt x="2854" y="804"/>
                      <a:pt x="2784" y="734"/>
                      <a:pt x="2684" y="664"/>
                    </a:cubicBezTo>
                    <a:cubicBezTo>
                      <a:pt x="2424" y="463"/>
                      <a:pt x="131" y="13"/>
                      <a:pt x="111" y="3"/>
                    </a:cubicBezTo>
                    <a:cubicBezTo>
                      <a:pt x="104" y="2"/>
                      <a:pt x="98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0" name="Google Shape;9230;p67"/>
              <p:cNvSpPr/>
              <p:nvPr/>
            </p:nvSpPr>
            <p:spPr>
              <a:xfrm>
                <a:off x="4845550" y="1416675"/>
                <a:ext cx="373800" cy="73925"/>
              </a:xfrm>
              <a:custGeom>
                <a:avLst/>
                <a:gdLst/>
                <a:ahLst/>
                <a:cxnLst/>
                <a:rect l="l" t="t" r="r" b="b"/>
                <a:pathLst>
                  <a:path w="14952" h="2957" extrusionOk="0">
                    <a:moveTo>
                      <a:pt x="13550" y="343"/>
                    </a:moveTo>
                    <a:lnTo>
                      <a:pt x="12719" y="563"/>
                    </a:lnTo>
                    <a:cubicBezTo>
                      <a:pt x="12158" y="713"/>
                      <a:pt x="11647" y="994"/>
                      <a:pt x="11237" y="1394"/>
                    </a:cubicBezTo>
                    <a:cubicBezTo>
                      <a:pt x="11207" y="1424"/>
                      <a:pt x="11177" y="1455"/>
                      <a:pt x="11157" y="1475"/>
                    </a:cubicBezTo>
                    <a:cubicBezTo>
                      <a:pt x="11026" y="1615"/>
                      <a:pt x="10786" y="1805"/>
                      <a:pt x="10416" y="1915"/>
                    </a:cubicBezTo>
                    <a:lnTo>
                      <a:pt x="10275" y="1585"/>
                    </a:lnTo>
                    <a:cubicBezTo>
                      <a:pt x="10265" y="1555"/>
                      <a:pt x="10235" y="1535"/>
                      <a:pt x="10195" y="1535"/>
                    </a:cubicBezTo>
                    <a:cubicBezTo>
                      <a:pt x="10165" y="1535"/>
                      <a:pt x="10135" y="1555"/>
                      <a:pt x="10125" y="1585"/>
                    </a:cubicBezTo>
                    <a:cubicBezTo>
                      <a:pt x="10105" y="1625"/>
                      <a:pt x="10055" y="1745"/>
                      <a:pt x="9925" y="1885"/>
                    </a:cubicBezTo>
                    <a:cubicBezTo>
                      <a:pt x="9785" y="2025"/>
                      <a:pt x="9554" y="2216"/>
                      <a:pt x="9174" y="2326"/>
                    </a:cubicBezTo>
                    <a:lnTo>
                      <a:pt x="9044" y="1995"/>
                    </a:lnTo>
                    <a:cubicBezTo>
                      <a:pt x="9034" y="1965"/>
                      <a:pt x="9004" y="1945"/>
                      <a:pt x="8964" y="1945"/>
                    </a:cubicBezTo>
                    <a:cubicBezTo>
                      <a:pt x="8958" y="1944"/>
                      <a:pt x="8953" y="1943"/>
                      <a:pt x="8948" y="1943"/>
                    </a:cubicBezTo>
                    <a:cubicBezTo>
                      <a:pt x="8918" y="1943"/>
                      <a:pt x="8901" y="1969"/>
                      <a:pt x="8883" y="1995"/>
                    </a:cubicBezTo>
                    <a:cubicBezTo>
                      <a:pt x="8883" y="2005"/>
                      <a:pt x="8873" y="2035"/>
                      <a:pt x="8843" y="2075"/>
                    </a:cubicBezTo>
                    <a:cubicBezTo>
                      <a:pt x="8803" y="2156"/>
                      <a:pt x="8743" y="2226"/>
                      <a:pt x="8683" y="2286"/>
                    </a:cubicBezTo>
                    <a:cubicBezTo>
                      <a:pt x="8643" y="2316"/>
                      <a:pt x="8603" y="2366"/>
                      <a:pt x="8543" y="2406"/>
                    </a:cubicBezTo>
                    <a:cubicBezTo>
                      <a:pt x="8483" y="2446"/>
                      <a:pt x="8423" y="2486"/>
                      <a:pt x="8353" y="2516"/>
                    </a:cubicBezTo>
                    <a:cubicBezTo>
                      <a:pt x="8273" y="2556"/>
                      <a:pt x="8192" y="2586"/>
                      <a:pt x="8112" y="2616"/>
                    </a:cubicBezTo>
                    <a:cubicBezTo>
                      <a:pt x="8042" y="2626"/>
                      <a:pt x="7972" y="2646"/>
                      <a:pt x="7892" y="2656"/>
                    </a:cubicBezTo>
                    <a:lnTo>
                      <a:pt x="7832" y="2316"/>
                    </a:lnTo>
                    <a:cubicBezTo>
                      <a:pt x="7822" y="2286"/>
                      <a:pt x="7792" y="2256"/>
                      <a:pt x="7762" y="2256"/>
                    </a:cubicBezTo>
                    <a:cubicBezTo>
                      <a:pt x="7756" y="2254"/>
                      <a:pt x="7750" y="2253"/>
                      <a:pt x="7744" y="2253"/>
                    </a:cubicBezTo>
                    <a:cubicBezTo>
                      <a:pt x="7718" y="2253"/>
                      <a:pt x="7688" y="2269"/>
                      <a:pt x="7672" y="2286"/>
                    </a:cubicBezTo>
                    <a:cubicBezTo>
                      <a:pt x="7672" y="2296"/>
                      <a:pt x="7652" y="2326"/>
                      <a:pt x="7622" y="2366"/>
                    </a:cubicBezTo>
                    <a:cubicBezTo>
                      <a:pt x="7602" y="2386"/>
                      <a:pt x="7572" y="2416"/>
                      <a:pt x="7542" y="2446"/>
                    </a:cubicBezTo>
                    <a:cubicBezTo>
                      <a:pt x="7501" y="2476"/>
                      <a:pt x="7461" y="2506"/>
                      <a:pt x="7411" y="2546"/>
                    </a:cubicBezTo>
                    <a:cubicBezTo>
                      <a:pt x="7311" y="2616"/>
                      <a:pt x="7181" y="2676"/>
                      <a:pt x="7041" y="2716"/>
                    </a:cubicBezTo>
                    <a:cubicBezTo>
                      <a:pt x="6881" y="2766"/>
                      <a:pt x="6720" y="2786"/>
                      <a:pt x="6560" y="2786"/>
                    </a:cubicBezTo>
                    <a:lnTo>
                      <a:pt x="6570" y="2446"/>
                    </a:lnTo>
                    <a:cubicBezTo>
                      <a:pt x="6570" y="2406"/>
                      <a:pt x="6550" y="2376"/>
                      <a:pt x="6520" y="2366"/>
                    </a:cubicBezTo>
                    <a:cubicBezTo>
                      <a:pt x="6509" y="2359"/>
                      <a:pt x="6498" y="2355"/>
                      <a:pt x="6486" y="2355"/>
                    </a:cubicBezTo>
                    <a:cubicBezTo>
                      <a:pt x="6464" y="2355"/>
                      <a:pt x="6443" y="2366"/>
                      <a:pt x="6430" y="2386"/>
                    </a:cubicBezTo>
                    <a:cubicBezTo>
                      <a:pt x="6430" y="2386"/>
                      <a:pt x="6400" y="2416"/>
                      <a:pt x="6350" y="2446"/>
                    </a:cubicBezTo>
                    <a:cubicBezTo>
                      <a:pt x="6310" y="2486"/>
                      <a:pt x="6240" y="2536"/>
                      <a:pt x="6120" y="2596"/>
                    </a:cubicBezTo>
                    <a:cubicBezTo>
                      <a:pt x="5996" y="2662"/>
                      <a:pt x="5762" y="2749"/>
                      <a:pt x="5448" y="2749"/>
                    </a:cubicBezTo>
                    <a:cubicBezTo>
                      <a:pt x="5382" y="2749"/>
                      <a:pt x="5312" y="2745"/>
                      <a:pt x="5238" y="2736"/>
                    </a:cubicBezTo>
                    <a:lnTo>
                      <a:pt x="5308" y="2396"/>
                    </a:lnTo>
                    <a:cubicBezTo>
                      <a:pt x="5308" y="2366"/>
                      <a:pt x="5298" y="2326"/>
                      <a:pt x="5258" y="2316"/>
                    </a:cubicBezTo>
                    <a:cubicBezTo>
                      <a:pt x="5245" y="2307"/>
                      <a:pt x="5231" y="2302"/>
                      <a:pt x="5218" y="2302"/>
                    </a:cubicBezTo>
                    <a:cubicBezTo>
                      <a:pt x="5201" y="2302"/>
                      <a:pt x="5185" y="2309"/>
                      <a:pt x="5168" y="2326"/>
                    </a:cubicBezTo>
                    <a:cubicBezTo>
                      <a:pt x="5168" y="2326"/>
                      <a:pt x="5138" y="2346"/>
                      <a:pt x="5088" y="2376"/>
                    </a:cubicBezTo>
                    <a:cubicBezTo>
                      <a:pt x="5028" y="2416"/>
                      <a:pt x="4948" y="2466"/>
                      <a:pt x="4828" y="2506"/>
                    </a:cubicBezTo>
                    <a:cubicBezTo>
                      <a:pt x="4688" y="2557"/>
                      <a:pt x="4484" y="2609"/>
                      <a:pt x="4235" y="2609"/>
                    </a:cubicBezTo>
                    <a:cubicBezTo>
                      <a:pt x="4144" y="2609"/>
                      <a:pt x="4048" y="2602"/>
                      <a:pt x="3947" y="2586"/>
                    </a:cubicBezTo>
                    <a:lnTo>
                      <a:pt x="4037" y="2246"/>
                    </a:lnTo>
                    <a:cubicBezTo>
                      <a:pt x="4047" y="2216"/>
                      <a:pt x="4037" y="2176"/>
                      <a:pt x="4007" y="2156"/>
                    </a:cubicBezTo>
                    <a:cubicBezTo>
                      <a:pt x="3993" y="2147"/>
                      <a:pt x="3978" y="2142"/>
                      <a:pt x="3962" y="2142"/>
                    </a:cubicBezTo>
                    <a:cubicBezTo>
                      <a:pt x="3943" y="2142"/>
                      <a:pt x="3923" y="2149"/>
                      <a:pt x="3906" y="2166"/>
                    </a:cubicBezTo>
                    <a:cubicBezTo>
                      <a:pt x="3906" y="2166"/>
                      <a:pt x="3776" y="2256"/>
                      <a:pt x="3556" y="2336"/>
                    </a:cubicBezTo>
                    <a:lnTo>
                      <a:pt x="3546" y="2336"/>
                    </a:lnTo>
                    <a:cubicBezTo>
                      <a:pt x="3411" y="2378"/>
                      <a:pt x="3222" y="2421"/>
                      <a:pt x="2988" y="2421"/>
                    </a:cubicBezTo>
                    <a:cubicBezTo>
                      <a:pt x="2891" y="2421"/>
                      <a:pt x="2786" y="2413"/>
                      <a:pt x="2675" y="2396"/>
                    </a:cubicBezTo>
                    <a:lnTo>
                      <a:pt x="2765" y="2055"/>
                    </a:lnTo>
                    <a:cubicBezTo>
                      <a:pt x="2765" y="2025"/>
                      <a:pt x="2755" y="1985"/>
                      <a:pt x="2725" y="1965"/>
                    </a:cubicBezTo>
                    <a:cubicBezTo>
                      <a:pt x="2711" y="1956"/>
                      <a:pt x="2696" y="1951"/>
                      <a:pt x="2680" y="1951"/>
                    </a:cubicBezTo>
                    <a:cubicBezTo>
                      <a:pt x="2661" y="1951"/>
                      <a:pt x="2641" y="1959"/>
                      <a:pt x="2625" y="1975"/>
                    </a:cubicBezTo>
                    <a:cubicBezTo>
                      <a:pt x="2625" y="1975"/>
                      <a:pt x="2494" y="2065"/>
                      <a:pt x="2274" y="2145"/>
                    </a:cubicBezTo>
                    <a:cubicBezTo>
                      <a:pt x="2243" y="2158"/>
                      <a:pt x="2173" y="2164"/>
                      <a:pt x="2075" y="2164"/>
                    </a:cubicBezTo>
                    <a:cubicBezTo>
                      <a:pt x="1791" y="2164"/>
                      <a:pt x="1270" y="2117"/>
                      <a:pt x="772" y="2065"/>
                    </a:cubicBezTo>
                    <a:lnTo>
                      <a:pt x="13550" y="343"/>
                    </a:lnTo>
                    <a:close/>
                    <a:moveTo>
                      <a:pt x="14867" y="1"/>
                    </a:moveTo>
                    <a:cubicBezTo>
                      <a:pt x="14862" y="1"/>
                      <a:pt x="14857" y="1"/>
                      <a:pt x="14852" y="2"/>
                    </a:cubicBezTo>
                    <a:lnTo>
                      <a:pt x="61" y="1995"/>
                    </a:lnTo>
                    <a:cubicBezTo>
                      <a:pt x="31" y="2005"/>
                      <a:pt x="1" y="2045"/>
                      <a:pt x="1" y="2085"/>
                    </a:cubicBezTo>
                    <a:cubicBezTo>
                      <a:pt x="11" y="2125"/>
                      <a:pt x="41" y="2156"/>
                      <a:pt x="81" y="2156"/>
                    </a:cubicBezTo>
                    <a:cubicBezTo>
                      <a:pt x="352" y="2188"/>
                      <a:pt x="1524" y="2329"/>
                      <a:pt x="2076" y="2329"/>
                    </a:cubicBezTo>
                    <a:cubicBezTo>
                      <a:pt x="2198" y="2329"/>
                      <a:pt x="2289" y="2322"/>
                      <a:pt x="2334" y="2306"/>
                    </a:cubicBezTo>
                    <a:cubicBezTo>
                      <a:pt x="2414" y="2276"/>
                      <a:pt x="2494" y="2246"/>
                      <a:pt x="2545" y="2216"/>
                    </a:cubicBezTo>
                    <a:lnTo>
                      <a:pt x="2545" y="2216"/>
                    </a:lnTo>
                    <a:lnTo>
                      <a:pt x="2494" y="2436"/>
                    </a:lnTo>
                    <a:cubicBezTo>
                      <a:pt x="2484" y="2466"/>
                      <a:pt x="2494" y="2486"/>
                      <a:pt x="2504" y="2506"/>
                    </a:cubicBezTo>
                    <a:cubicBezTo>
                      <a:pt x="2515" y="2526"/>
                      <a:pt x="2535" y="2536"/>
                      <a:pt x="2555" y="2546"/>
                    </a:cubicBezTo>
                    <a:cubicBezTo>
                      <a:pt x="2705" y="2576"/>
                      <a:pt x="2846" y="2588"/>
                      <a:pt x="2976" y="2588"/>
                    </a:cubicBezTo>
                    <a:cubicBezTo>
                      <a:pt x="3237" y="2588"/>
                      <a:pt x="3452" y="2539"/>
                      <a:pt x="3606" y="2486"/>
                    </a:cubicBezTo>
                    <a:cubicBezTo>
                      <a:pt x="3686" y="2466"/>
                      <a:pt x="3766" y="2426"/>
                      <a:pt x="3826" y="2406"/>
                    </a:cubicBezTo>
                    <a:lnTo>
                      <a:pt x="3826" y="2406"/>
                    </a:lnTo>
                    <a:lnTo>
                      <a:pt x="3766" y="2626"/>
                    </a:lnTo>
                    <a:cubicBezTo>
                      <a:pt x="3756" y="2646"/>
                      <a:pt x="3766" y="2676"/>
                      <a:pt x="3776" y="2696"/>
                    </a:cubicBezTo>
                    <a:cubicBezTo>
                      <a:pt x="3786" y="2706"/>
                      <a:pt x="3806" y="2726"/>
                      <a:pt x="3826" y="2726"/>
                    </a:cubicBezTo>
                    <a:cubicBezTo>
                      <a:pt x="3980" y="2760"/>
                      <a:pt x="4123" y="2773"/>
                      <a:pt x="4255" y="2773"/>
                    </a:cubicBezTo>
                    <a:cubicBezTo>
                      <a:pt x="4518" y="2773"/>
                      <a:pt x="4734" y="2720"/>
                      <a:pt x="4888" y="2666"/>
                    </a:cubicBezTo>
                    <a:cubicBezTo>
                      <a:pt x="4978" y="2626"/>
                      <a:pt x="5048" y="2596"/>
                      <a:pt x="5108" y="2566"/>
                    </a:cubicBezTo>
                    <a:lnTo>
                      <a:pt x="5108" y="2566"/>
                    </a:lnTo>
                    <a:lnTo>
                      <a:pt x="5058" y="2796"/>
                    </a:lnTo>
                    <a:cubicBezTo>
                      <a:pt x="5058" y="2816"/>
                      <a:pt x="5058" y="2836"/>
                      <a:pt x="5078" y="2856"/>
                    </a:cubicBezTo>
                    <a:cubicBezTo>
                      <a:pt x="5088" y="2877"/>
                      <a:pt x="5108" y="2887"/>
                      <a:pt x="5128" y="2887"/>
                    </a:cubicBezTo>
                    <a:cubicBezTo>
                      <a:pt x="5238" y="2904"/>
                      <a:pt x="5342" y="2912"/>
                      <a:pt x="5439" y="2912"/>
                    </a:cubicBezTo>
                    <a:cubicBezTo>
                      <a:pt x="5786" y="2912"/>
                      <a:pt x="6049" y="2817"/>
                      <a:pt x="6190" y="2746"/>
                    </a:cubicBezTo>
                    <a:cubicBezTo>
                      <a:pt x="6280" y="2706"/>
                      <a:pt x="6350" y="2656"/>
                      <a:pt x="6400" y="2626"/>
                    </a:cubicBezTo>
                    <a:lnTo>
                      <a:pt x="6400" y="2626"/>
                    </a:lnTo>
                    <a:lnTo>
                      <a:pt x="6390" y="2866"/>
                    </a:lnTo>
                    <a:cubicBezTo>
                      <a:pt x="6390" y="2907"/>
                      <a:pt x="6420" y="2947"/>
                      <a:pt x="6470" y="2947"/>
                    </a:cubicBezTo>
                    <a:cubicBezTo>
                      <a:pt x="6500" y="2947"/>
                      <a:pt x="6540" y="2957"/>
                      <a:pt x="6570" y="2957"/>
                    </a:cubicBezTo>
                    <a:cubicBezTo>
                      <a:pt x="6750" y="2957"/>
                      <a:pt x="6921" y="2927"/>
                      <a:pt x="7081" y="2877"/>
                    </a:cubicBezTo>
                    <a:cubicBezTo>
                      <a:pt x="7251" y="2826"/>
                      <a:pt x="7391" y="2766"/>
                      <a:pt x="7512" y="2676"/>
                    </a:cubicBezTo>
                    <a:cubicBezTo>
                      <a:pt x="7562" y="2646"/>
                      <a:pt x="7612" y="2606"/>
                      <a:pt x="7652" y="2566"/>
                    </a:cubicBezTo>
                    <a:cubicBezTo>
                      <a:pt x="7662" y="2556"/>
                      <a:pt x="7682" y="2536"/>
                      <a:pt x="7692" y="2526"/>
                    </a:cubicBezTo>
                    <a:lnTo>
                      <a:pt x="7742" y="2766"/>
                    </a:lnTo>
                    <a:cubicBezTo>
                      <a:pt x="7742" y="2806"/>
                      <a:pt x="7782" y="2836"/>
                      <a:pt x="7832" y="2836"/>
                    </a:cubicBezTo>
                    <a:cubicBezTo>
                      <a:pt x="7952" y="2826"/>
                      <a:pt x="8072" y="2796"/>
                      <a:pt x="8162" y="2776"/>
                    </a:cubicBezTo>
                    <a:cubicBezTo>
                      <a:pt x="8243" y="2746"/>
                      <a:pt x="8333" y="2716"/>
                      <a:pt x="8433" y="2666"/>
                    </a:cubicBezTo>
                    <a:cubicBezTo>
                      <a:pt x="8503" y="2626"/>
                      <a:pt x="8573" y="2586"/>
                      <a:pt x="8643" y="2536"/>
                    </a:cubicBezTo>
                    <a:cubicBezTo>
                      <a:pt x="8713" y="2496"/>
                      <a:pt x="8763" y="2436"/>
                      <a:pt x="8803" y="2396"/>
                    </a:cubicBezTo>
                    <a:cubicBezTo>
                      <a:pt x="8863" y="2346"/>
                      <a:pt x="8913" y="2286"/>
                      <a:pt x="8954" y="2216"/>
                    </a:cubicBezTo>
                    <a:lnTo>
                      <a:pt x="9054" y="2456"/>
                    </a:lnTo>
                    <a:cubicBezTo>
                      <a:pt x="9062" y="2489"/>
                      <a:pt x="9098" y="2509"/>
                      <a:pt x="9133" y="2509"/>
                    </a:cubicBezTo>
                    <a:cubicBezTo>
                      <a:pt x="9140" y="2509"/>
                      <a:pt x="9147" y="2508"/>
                      <a:pt x="9154" y="2506"/>
                    </a:cubicBezTo>
                    <a:cubicBezTo>
                      <a:pt x="9604" y="2386"/>
                      <a:pt x="9885" y="2166"/>
                      <a:pt x="10045" y="1995"/>
                    </a:cubicBezTo>
                    <a:cubicBezTo>
                      <a:pt x="10105" y="1925"/>
                      <a:pt x="10155" y="1865"/>
                      <a:pt x="10185" y="1815"/>
                    </a:cubicBezTo>
                    <a:lnTo>
                      <a:pt x="10285" y="2045"/>
                    </a:lnTo>
                    <a:cubicBezTo>
                      <a:pt x="10302" y="2079"/>
                      <a:pt x="10332" y="2098"/>
                      <a:pt x="10365" y="2098"/>
                    </a:cubicBezTo>
                    <a:cubicBezTo>
                      <a:pt x="10372" y="2098"/>
                      <a:pt x="10379" y="2097"/>
                      <a:pt x="10386" y="2095"/>
                    </a:cubicBezTo>
                    <a:cubicBezTo>
                      <a:pt x="10846" y="1975"/>
                      <a:pt x="11127" y="1755"/>
                      <a:pt x="11277" y="1585"/>
                    </a:cubicBezTo>
                    <a:cubicBezTo>
                      <a:pt x="11297" y="1565"/>
                      <a:pt x="11317" y="1545"/>
                      <a:pt x="11347" y="1515"/>
                    </a:cubicBezTo>
                    <a:cubicBezTo>
                      <a:pt x="11737" y="1134"/>
                      <a:pt x="12228" y="864"/>
                      <a:pt x="12769" y="724"/>
                    </a:cubicBezTo>
                    <a:lnTo>
                      <a:pt x="14882" y="163"/>
                    </a:lnTo>
                    <a:cubicBezTo>
                      <a:pt x="14922" y="153"/>
                      <a:pt x="14952" y="113"/>
                      <a:pt x="14942" y="73"/>
                    </a:cubicBezTo>
                    <a:cubicBezTo>
                      <a:pt x="14933" y="29"/>
                      <a:pt x="14902" y="1"/>
                      <a:pt x="148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1" name="Google Shape;9231;p67"/>
              <p:cNvSpPr/>
              <p:nvPr/>
            </p:nvSpPr>
            <p:spPr>
              <a:xfrm>
                <a:off x="4847825" y="1400450"/>
                <a:ext cx="369275" cy="6812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25" extrusionOk="0">
                    <a:moveTo>
                      <a:pt x="8673" y="0"/>
                    </a:moveTo>
                    <a:cubicBezTo>
                      <a:pt x="8657" y="0"/>
                      <a:pt x="8639" y="0"/>
                      <a:pt x="8622" y="1"/>
                    </a:cubicBezTo>
                    <a:lnTo>
                      <a:pt x="8572" y="421"/>
                    </a:lnTo>
                    <a:cubicBezTo>
                      <a:pt x="8572" y="421"/>
                      <a:pt x="8542" y="391"/>
                      <a:pt x="8502" y="351"/>
                    </a:cubicBezTo>
                    <a:cubicBezTo>
                      <a:pt x="8452" y="301"/>
                      <a:pt x="8372" y="241"/>
                      <a:pt x="8272" y="181"/>
                    </a:cubicBezTo>
                    <a:cubicBezTo>
                      <a:pt x="8222" y="151"/>
                      <a:pt x="8162" y="121"/>
                      <a:pt x="8091" y="91"/>
                    </a:cubicBezTo>
                    <a:cubicBezTo>
                      <a:pt x="8031" y="71"/>
                      <a:pt x="7951" y="41"/>
                      <a:pt x="7871" y="31"/>
                    </a:cubicBezTo>
                    <a:cubicBezTo>
                      <a:pt x="7781" y="11"/>
                      <a:pt x="7691" y="1"/>
                      <a:pt x="7591" y="1"/>
                    </a:cubicBezTo>
                    <a:cubicBezTo>
                      <a:pt x="7491" y="1"/>
                      <a:pt x="7380" y="11"/>
                      <a:pt x="7270" y="31"/>
                    </a:cubicBezTo>
                    <a:lnTo>
                      <a:pt x="7310" y="451"/>
                    </a:lnTo>
                    <a:cubicBezTo>
                      <a:pt x="7310" y="451"/>
                      <a:pt x="7280" y="421"/>
                      <a:pt x="7230" y="381"/>
                    </a:cubicBezTo>
                    <a:cubicBezTo>
                      <a:pt x="7200" y="361"/>
                      <a:pt x="7160" y="341"/>
                      <a:pt x="7120" y="321"/>
                    </a:cubicBezTo>
                    <a:cubicBezTo>
                      <a:pt x="7080" y="301"/>
                      <a:pt x="7020" y="281"/>
                      <a:pt x="6970" y="261"/>
                    </a:cubicBezTo>
                    <a:cubicBezTo>
                      <a:pt x="6850" y="221"/>
                      <a:pt x="6699" y="191"/>
                      <a:pt x="6529" y="181"/>
                    </a:cubicBezTo>
                    <a:cubicBezTo>
                      <a:pt x="6359" y="181"/>
                      <a:pt x="6159" y="201"/>
                      <a:pt x="5948" y="271"/>
                    </a:cubicBezTo>
                    <a:lnTo>
                      <a:pt x="6079" y="682"/>
                    </a:lnTo>
                    <a:cubicBezTo>
                      <a:pt x="6079" y="682"/>
                      <a:pt x="6039" y="662"/>
                      <a:pt x="5978" y="631"/>
                    </a:cubicBezTo>
                    <a:cubicBezTo>
                      <a:pt x="5908" y="601"/>
                      <a:pt x="5808" y="571"/>
                      <a:pt x="5688" y="541"/>
                    </a:cubicBezTo>
                    <a:cubicBezTo>
                      <a:pt x="5608" y="529"/>
                      <a:pt x="5516" y="520"/>
                      <a:pt x="5416" y="520"/>
                    </a:cubicBezTo>
                    <a:cubicBezTo>
                      <a:pt x="5203" y="520"/>
                      <a:pt x="4949" y="559"/>
                      <a:pt x="4677" y="682"/>
                    </a:cubicBezTo>
                    <a:lnTo>
                      <a:pt x="4867" y="1072"/>
                    </a:lnTo>
                    <a:cubicBezTo>
                      <a:pt x="4867" y="1072"/>
                      <a:pt x="4827" y="1052"/>
                      <a:pt x="4757" y="1032"/>
                    </a:cubicBezTo>
                    <a:cubicBezTo>
                      <a:pt x="4687" y="1012"/>
                      <a:pt x="4587" y="982"/>
                      <a:pt x="4456" y="972"/>
                    </a:cubicBezTo>
                    <a:cubicBezTo>
                      <a:pt x="4415" y="969"/>
                      <a:pt x="4370" y="967"/>
                      <a:pt x="4323" y="967"/>
                    </a:cubicBezTo>
                    <a:cubicBezTo>
                      <a:pt x="4088" y="967"/>
                      <a:pt x="3790" y="1015"/>
                      <a:pt x="3465" y="1182"/>
                    </a:cubicBezTo>
                    <a:lnTo>
                      <a:pt x="3685" y="1553"/>
                    </a:lnTo>
                    <a:cubicBezTo>
                      <a:pt x="3685" y="1553"/>
                      <a:pt x="3525" y="1493"/>
                      <a:pt x="3275" y="1483"/>
                    </a:cubicBezTo>
                    <a:cubicBezTo>
                      <a:pt x="3236" y="1480"/>
                      <a:pt x="3195" y="1478"/>
                      <a:pt x="3153" y="1478"/>
                    </a:cubicBezTo>
                    <a:cubicBezTo>
                      <a:pt x="2910" y="1478"/>
                      <a:pt x="2609" y="1532"/>
                      <a:pt x="2293" y="1703"/>
                    </a:cubicBezTo>
                    <a:lnTo>
                      <a:pt x="2504" y="2073"/>
                    </a:lnTo>
                    <a:cubicBezTo>
                      <a:pt x="2504" y="2073"/>
                      <a:pt x="2343" y="2013"/>
                      <a:pt x="2093" y="1993"/>
                    </a:cubicBezTo>
                    <a:cubicBezTo>
                      <a:pt x="2090" y="1993"/>
                      <a:pt x="2086" y="1993"/>
                      <a:pt x="2082" y="1993"/>
                    </a:cubicBezTo>
                    <a:cubicBezTo>
                      <a:pt x="1795" y="1993"/>
                      <a:pt x="50" y="2705"/>
                      <a:pt x="0" y="2724"/>
                    </a:cubicBezTo>
                    <a:lnTo>
                      <a:pt x="14771" y="732"/>
                    </a:lnTo>
                    <a:lnTo>
                      <a:pt x="14771" y="732"/>
                    </a:lnTo>
                    <a:lnTo>
                      <a:pt x="12558" y="752"/>
                    </a:lnTo>
                    <a:cubicBezTo>
                      <a:pt x="12017" y="752"/>
                      <a:pt x="11476" y="621"/>
                      <a:pt x="10996" y="381"/>
                    </a:cubicBezTo>
                    <a:cubicBezTo>
                      <a:pt x="10945" y="351"/>
                      <a:pt x="10905" y="321"/>
                      <a:pt x="10875" y="311"/>
                    </a:cubicBezTo>
                    <a:cubicBezTo>
                      <a:pt x="10675" y="181"/>
                      <a:pt x="10365" y="61"/>
                      <a:pt x="9924" y="61"/>
                    </a:cubicBezTo>
                    <a:lnTo>
                      <a:pt x="9864" y="491"/>
                    </a:lnTo>
                    <a:cubicBezTo>
                      <a:pt x="9864" y="481"/>
                      <a:pt x="9774" y="361"/>
                      <a:pt x="9574" y="241"/>
                    </a:cubicBezTo>
                    <a:cubicBezTo>
                      <a:pt x="9381" y="116"/>
                      <a:pt x="9087" y="0"/>
                      <a:pt x="86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2" name="Google Shape;9232;p67"/>
              <p:cNvSpPr/>
              <p:nvPr/>
            </p:nvSpPr>
            <p:spPr>
              <a:xfrm>
                <a:off x="4845550" y="1398200"/>
                <a:ext cx="373550" cy="72625"/>
              </a:xfrm>
              <a:custGeom>
                <a:avLst/>
                <a:gdLst/>
                <a:ahLst/>
                <a:cxnLst/>
                <a:rect l="l" t="t" r="r" b="b"/>
                <a:pathLst>
                  <a:path w="14942" h="2905" extrusionOk="0">
                    <a:moveTo>
                      <a:pt x="8783" y="171"/>
                    </a:moveTo>
                    <a:cubicBezTo>
                      <a:pt x="9184" y="181"/>
                      <a:pt x="9454" y="301"/>
                      <a:pt x="9624" y="401"/>
                    </a:cubicBezTo>
                    <a:cubicBezTo>
                      <a:pt x="9775" y="491"/>
                      <a:pt x="9865" y="591"/>
                      <a:pt x="9895" y="631"/>
                    </a:cubicBezTo>
                    <a:cubicBezTo>
                      <a:pt x="9910" y="654"/>
                      <a:pt x="9936" y="665"/>
                      <a:pt x="9961" y="665"/>
                    </a:cubicBezTo>
                    <a:cubicBezTo>
                      <a:pt x="9969" y="665"/>
                      <a:pt x="9977" y="664"/>
                      <a:pt x="9985" y="661"/>
                    </a:cubicBezTo>
                    <a:cubicBezTo>
                      <a:pt x="10015" y="651"/>
                      <a:pt x="10035" y="621"/>
                      <a:pt x="10045" y="591"/>
                    </a:cubicBezTo>
                    <a:lnTo>
                      <a:pt x="10085" y="231"/>
                    </a:lnTo>
                    <a:cubicBezTo>
                      <a:pt x="10476" y="241"/>
                      <a:pt x="10756" y="361"/>
                      <a:pt x="10916" y="471"/>
                    </a:cubicBezTo>
                    <a:cubicBezTo>
                      <a:pt x="10956" y="491"/>
                      <a:pt x="10996" y="511"/>
                      <a:pt x="11046" y="541"/>
                    </a:cubicBezTo>
                    <a:cubicBezTo>
                      <a:pt x="11527" y="792"/>
                      <a:pt x="12078" y="922"/>
                      <a:pt x="12629" y="922"/>
                    </a:cubicBezTo>
                    <a:lnTo>
                      <a:pt x="12649" y="922"/>
                    </a:lnTo>
                    <a:lnTo>
                      <a:pt x="13560" y="912"/>
                    </a:lnTo>
                    <a:lnTo>
                      <a:pt x="13560" y="912"/>
                    </a:lnTo>
                    <a:lnTo>
                      <a:pt x="752" y="2644"/>
                    </a:lnTo>
                    <a:cubicBezTo>
                      <a:pt x="1333" y="2414"/>
                      <a:pt x="2024" y="2163"/>
                      <a:pt x="2164" y="2163"/>
                    </a:cubicBezTo>
                    <a:lnTo>
                      <a:pt x="2174" y="2163"/>
                    </a:lnTo>
                    <a:cubicBezTo>
                      <a:pt x="2414" y="2184"/>
                      <a:pt x="2565" y="2244"/>
                      <a:pt x="2565" y="2244"/>
                    </a:cubicBezTo>
                    <a:cubicBezTo>
                      <a:pt x="2576" y="2247"/>
                      <a:pt x="2588" y="2250"/>
                      <a:pt x="2601" y="2250"/>
                    </a:cubicBezTo>
                    <a:cubicBezTo>
                      <a:pt x="2623" y="2250"/>
                      <a:pt x="2646" y="2243"/>
                      <a:pt x="2665" y="2224"/>
                    </a:cubicBezTo>
                    <a:cubicBezTo>
                      <a:pt x="2685" y="2194"/>
                      <a:pt x="2685" y="2153"/>
                      <a:pt x="2675" y="2123"/>
                    </a:cubicBezTo>
                    <a:lnTo>
                      <a:pt x="2494" y="1823"/>
                    </a:lnTo>
                    <a:cubicBezTo>
                      <a:pt x="2798" y="1684"/>
                      <a:pt x="3072" y="1651"/>
                      <a:pt x="3270" y="1651"/>
                    </a:cubicBezTo>
                    <a:cubicBezTo>
                      <a:pt x="3300" y="1651"/>
                      <a:pt x="3329" y="1651"/>
                      <a:pt x="3356" y="1653"/>
                    </a:cubicBezTo>
                    <a:cubicBezTo>
                      <a:pt x="3596" y="1663"/>
                      <a:pt x="3746" y="1723"/>
                      <a:pt x="3746" y="1723"/>
                    </a:cubicBezTo>
                    <a:cubicBezTo>
                      <a:pt x="3757" y="1727"/>
                      <a:pt x="3770" y="1729"/>
                      <a:pt x="3782" y="1729"/>
                    </a:cubicBezTo>
                    <a:cubicBezTo>
                      <a:pt x="3803" y="1729"/>
                      <a:pt x="3824" y="1722"/>
                      <a:pt x="3836" y="1703"/>
                    </a:cubicBezTo>
                    <a:cubicBezTo>
                      <a:pt x="3866" y="1673"/>
                      <a:pt x="3866" y="1633"/>
                      <a:pt x="3846" y="1603"/>
                    </a:cubicBezTo>
                    <a:lnTo>
                      <a:pt x="3676" y="1302"/>
                    </a:lnTo>
                    <a:cubicBezTo>
                      <a:pt x="3946" y="1179"/>
                      <a:pt x="4193" y="1144"/>
                      <a:pt x="4388" y="1144"/>
                    </a:cubicBezTo>
                    <a:cubicBezTo>
                      <a:pt x="4446" y="1144"/>
                      <a:pt x="4499" y="1147"/>
                      <a:pt x="4547" y="1152"/>
                    </a:cubicBezTo>
                    <a:cubicBezTo>
                      <a:pt x="4637" y="1152"/>
                      <a:pt x="4738" y="1172"/>
                      <a:pt x="4828" y="1202"/>
                    </a:cubicBezTo>
                    <a:cubicBezTo>
                      <a:pt x="4888" y="1222"/>
                      <a:pt x="4918" y="1232"/>
                      <a:pt x="4918" y="1232"/>
                    </a:cubicBezTo>
                    <a:cubicBezTo>
                      <a:pt x="4929" y="1240"/>
                      <a:pt x="4942" y="1243"/>
                      <a:pt x="4956" y="1243"/>
                    </a:cubicBezTo>
                    <a:cubicBezTo>
                      <a:pt x="4977" y="1243"/>
                      <a:pt x="4999" y="1235"/>
                      <a:pt x="5018" y="1222"/>
                    </a:cubicBezTo>
                    <a:cubicBezTo>
                      <a:pt x="5038" y="1192"/>
                      <a:pt x="5048" y="1152"/>
                      <a:pt x="5028" y="1122"/>
                    </a:cubicBezTo>
                    <a:lnTo>
                      <a:pt x="4878" y="812"/>
                    </a:lnTo>
                    <a:cubicBezTo>
                      <a:pt x="5112" y="721"/>
                      <a:pt x="5325" y="693"/>
                      <a:pt x="5492" y="693"/>
                    </a:cubicBezTo>
                    <a:cubicBezTo>
                      <a:pt x="5604" y="693"/>
                      <a:pt x="5695" y="705"/>
                      <a:pt x="5759" y="721"/>
                    </a:cubicBezTo>
                    <a:cubicBezTo>
                      <a:pt x="5889" y="741"/>
                      <a:pt x="5979" y="772"/>
                      <a:pt x="6029" y="792"/>
                    </a:cubicBezTo>
                    <a:cubicBezTo>
                      <a:pt x="6090" y="822"/>
                      <a:pt x="6120" y="842"/>
                      <a:pt x="6120" y="842"/>
                    </a:cubicBezTo>
                    <a:cubicBezTo>
                      <a:pt x="6135" y="852"/>
                      <a:pt x="6152" y="857"/>
                      <a:pt x="6170" y="857"/>
                    </a:cubicBezTo>
                    <a:cubicBezTo>
                      <a:pt x="6187" y="857"/>
                      <a:pt x="6205" y="852"/>
                      <a:pt x="6220" y="842"/>
                    </a:cubicBezTo>
                    <a:cubicBezTo>
                      <a:pt x="6240" y="812"/>
                      <a:pt x="6260" y="782"/>
                      <a:pt x="6240" y="741"/>
                    </a:cubicBezTo>
                    <a:lnTo>
                      <a:pt x="6140" y="421"/>
                    </a:lnTo>
                    <a:cubicBezTo>
                      <a:pt x="6273" y="379"/>
                      <a:pt x="6407" y="358"/>
                      <a:pt x="6540" y="358"/>
                    </a:cubicBezTo>
                    <a:cubicBezTo>
                      <a:pt x="6567" y="358"/>
                      <a:pt x="6594" y="359"/>
                      <a:pt x="6620" y="361"/>
                    </a:cubicBezTo>
                    <a:cubicBezTo>
                      <a:pt x="6770" y="361"/>
                      <a:pt x="6911" y="381"/>
                      <a:pt x="7031" y="431"/>
                    </a:cubicBezTo>
                    <a:cubicBezTo>
                      <a:pt x="7091" y="451"/>
                      <a:pt x="7131" y="471"/>
                      <a:pt x="7171" y="481"/>
                    </a:cubicBezTo>
                    <a:cubicBezTo>
                      <a:pt x="7211" y="511"/>
                      <a:pt x="7241" y="531"/>
                      <a:pt x="7271" y="541"/>
                    </a:cubicBezTo>
                    <a:cubicBezTo>
                      <a:pt x="7321" y="571"/>
                      <a:pt x="7341" y="601"/>
                      <a:pt x="7351" y="601"/>
                    </a:cubicBezTo>
                    <a:cubicBezTo>
                      <a:pt x="7364" y="614"/>
                      <a:pt x="7384" y="622"/>
                      <a:pt x="7404" y="622"/>
                    </a:cubicBezTo>
                    <a:cubicBezTo>
                      <a:pt x="7417" y="622"/>
                      <a:pt x="7430" y="619"/>
                      <a:pt x="7441" y="611"/>
                    </a:cubicBezTo>
                    <a:cubicBezTo>
                      <a:pt x="7471" y="601"/>
                      <a:pt x="7491" y="561"/>
                      <a:pt x="7491" y="531"/>
                    </a:cubicBezTo>
                    <a:lnTo>
                      <a:pt x="7451" y="191"/>
                    </a:lnTo>
                    <a:cubicBezTo>
                      <a:pt x="7542" y="181"/>
                      <a:pt x="7622" y="171"/>
                      <a:pt x="7682" y="171"/>
                    </a:cubicBezTo>
                    <a:cubicBezTo>
                      <a:pt x="7772" y="181"/>
                      <a:pt x="7862" y="181"/>
                      <a:pt x="7942" y="201"/>
                    </a:cubicBezTo>
                    <a:cubicBezTo>
                      <a:pt x="8012" y="211"/>
                      <a:pt x="8092" y="231"/>
                      <a:pt x="8162" y="261"/>
                    </a:cubicBezTo>
                    <a:cubicBezTo>
                      <a:pt x="8223" y="281"/>
                      <a:pt x="8273" y="311"/>
                      <a:pt x="8323" y="341"/>
                    </a:cubicBezTo>
                    <a:cubicBezTo>
                      <a:pt x="8403" y="381"/>
                      <a:pt x="8473" y="431"/>
                      <a:pt x="8533" y="491"/>
                    </a:cubicBezTo>
                    <a:cubicBezTo>
                      <a:pt x="8573" y="531"/>
                      <a:pt x="8593" y="561"/>
                      <a:pt x="8603" y="571"/>
                    </a:cubicBezTo>
                    <a:cubicBezTo>
                      <a:pt x="8618" y="586"/>
                      <a:pt x="8638" y="595"/>
                      <a:pt x="8659" y="595"/>
                    </a:cubicBezTo>
                    <a:cubicBezTo>
                      <a:pt x="8667" y="595"/>
                      <a:pt x="8675" y="594"/>
                      <a:pt x="8683" y="591"/>
                    </a:cubicBezTo>
                    <a:cubicBezTo>
                      <a:pt x="8713" y="581"/>
                      <a:pt x="8743" y="561"/>
                      <a:pt x="8743" y="521"/>
                    </a:cubicBezTo>
                    <a:lnTo>
                      <a:pt x="8783" y="171"/>
                    </a:lnTo>
                    <a:close/>
                    <a:moveTo>
                      <a:pt x="8713" y="0"/>
                    </a:moveTo>
                    <a:cubicBezTo>
                      <a:pt x="8673" y="10"/>
                      <a:pt x="8633" y="41"/>
                      <a:pt x="8633" y="81"/>
                    </a:cubicBezTo>
                    <a:lnTo>
                      <a:pt x="8603" y="331"/>
                    </a:lnTo>
                    <a:cubicBezTo>
                      <a:pt x="8543" y="281"/>
                      <a:pt x="8473" y="231"/>
                      <a:pt x="8403" y="191"/>
                    </a:cubicBezTo>
                    <a:cubicBezTo>
                      <a:pt x="8353" y="161"/>
                      <a:pt x="8293" y="131"/>
                      <a:pt x="8212" y="101"/>
                    </a:cubicBezTo>
                    <a:cubicBezTo>
                      <a:pt x="8132" y="81"/>
                      <a:pt x="8052" y="51"/>
                      <a:pt x="7972" y="41"/>
                    </a:cubicBezTo>
                    <a:cubicBezTo>
                      <a:pt x="7882" y="20"/>
                      <a:pt x="7782" y="10"/>
                      <a:pt x="7682" y="10"/>
                    </a:cubicBezTo>
                    <a:cubicBezTo>
                      <a:pt x="7592" y="10"/>
                      <a:pt x="7471" y="10"/>
                      <a:pt x="7351" y="31"/>
                    </a:cubicBezTo>
                    <a:cubicBezTo>
                      <a:pt x="7311" y="41"/>
                      <a:pt x="7281" y="81"/>
                      <a:pt x="7281" y="121"/>
                    </a:cubicBezTo>
                    <a:lnTo>
                      <a:pt x="7301" y="371"/>
                    </a:lnTo>
                    <a:cubicBezTo>
                      <a:pt x="7291" y="361"/>
                      <a:pt x="7271" y="351"/>
                      <a:pt x="7251" y="341"/>
                    </a:cubicBezTo>
                    <a:cubicBezTo>
                      <a:pt x="7201" y="311"/>
                      <a:pt x="7151" y="291"/>
                      <a:pt x="7081" y="271"/>
                    </a:cubicBezTo>
                    <a:cubicBezTo>
                      <a:pt x="6951" y="221"/>
                      <a:pt x="6790" y="191"/>
                      <a:pt x="6620" y="191"/>
                    </a:cubicBezTo>
                    <a:cubicBezTo>
                      <a:pt x="6420" y="191"/>
                      <a:pt x="6210" y="221"/>
                      <a:pt x="6009" y="281"/>
                    </a:cubicBezTo>
                    <a:cubicBezTo>
                      <a:pt x="5969" y="301"/>
                      <a:pt x="5939" y="351"/>
                      <a:pt x="5959" y="391"/>
                    </a:cubicBezTo>
                    <a:lnTo>
                      <a:pt x="6029" y="611"/>
                    </a:lnTo>
                    <a:cubicBezTo>
                      <a:pt x="5969" y="591"/>
                      <a:pt x="5889" y="571"/>
                      <a:pt x="5799" y="551"/>
                    </a:cubicBezTo>
                    <a:cubicBezTo>
                      <a:pt x="5728" y="541"/>
                      <a:pt x="5632" y="530"/>
                      <a:pt x="5518" y="530"/>
                    </a:cubicBezTo>
                    <a:cubicBezTo>
                      <a:pt x="5308" y="530"/>
                      <a:pt x="5035" y="565"/>
                      <a:pt x="4738" y="701"/>
                    </a:cubicBezTo>
                    <a:cubicBezTo>
                      <a:pt x="4718" y="701"/>
                      <a:pt x="4698" y="721"/>
                      <a:pt x="4688" y="741"/>
                    </a:cubicBezTo>
                    <a:cubicBezTo>
                      <a:pt x="4678" y="762"/>
                      <a:pt x="4688" y="792"/>
                      <a:pt x="4698" y="812"/>
                    </a:cubicBezTo>
                    <a:lnTo>
                      <a:pt x="4798" y="1022"/>
                    </a:lnTo>
                    <a:cubicBezTo>
                      <a:pt x="4718" y="1002"/>
                      <a:pt x="4637" y="992"/>
                      <a:pt x="4557" y="982"/>
                    </a:cubicBezTo>
                    <a:cubicBezTo>
                      <a:pt x="4513" y="978"/>
                      <a:pt x="4463" y="976"/>
                      <a:pt x="4410" y="976"/>
                    </a:cubicBezTo>
                    <a:cubicBezTo>
                      <a:pt x="4175" y="976"/>
                      <a:pt x="3860" y="1021"/>
                      <a:pt x="3526" y="1192"/>
                    </a:cubicBezTo>
                    <a:cubicBezTo>
                      <a:pt x="3496" y="1212"/>
                      <a:pt x="3486" y="1222"/>
                      <a:pt x="3476" y="1252"/>
                    </a:cubicBezTo>
                    <a:cubicBezTo>
                      <a:pt x="3476" y="1272"/>
                      <a:pt x="3476" y="1292"/>
                      <a:pt x="3486" y="1312"/>
                    </a:cubicBezTo>
                    <a:lnTo>
                      <a:pt x="3606" y="1513"/>
                    </a:lnTo>
                    <a:cubicBezTo>
                      <a:pt x="3536" y="1503"/>
                      <a:pt x="3456" y="1493"/>
                      <a:pt x="3366" y="1483"/>
                    </a:cubicBezTo>
                    <a:cubicBezTo>
                      <a:pt x="3340" y="1481"/>
                      <a:pt x="3314" y="1481"/>
                      <a:pt x="3285" y="1481"/>
                    </a:cubicBezTo>
                    <a:cubicBezTo>
                      <a:pt x="3047" y="1481"/>
                      <a:pt x="2712" y="1525"/>
                      <a:pt x="2344" y="1713"/>
                    </a:cubicBezTo>
                    <a:cubicBezTo>
                      <a:pt x="2324" y="1723"/>
                      <a:pt x="2304" y="1743"/>
                      <a:pt x="2304" y="1763"/>
                    </a:cubicBezTo>
                    <a:cubicBezTo>
                      <a:pt x="2294" y="1783"/>
                      <a:pt x="2294" y="1813"/>
                      <a:pt x="2314" y="1833"/>
                    </a:cubicBezTo>
                    <a:lnTo>
                      <a:pt x="2424" y="2033"/>
                    </a:lnTo>
                    <a:cubicBezTo>
                      <a:pt x="2364" y="2023"/>
                      <a:pt x="2284" y="2013"/>
                      <a:pt x="2184" y="2003"/>
                    </a:cubicBezTo>
                    <a:lnTo>
                      <a:pt x="2174" y="2003"/>
                    </a:lnTo>
                    <a:cubicBezTo>
                      <a:pt x="1854" y="2003"/>
                      <a:pt x="81" y="2734"/>
                      <a:pt x="61" y="2734"/>
                    </a:cubicBezTo>
                    <a:cubicBezTo>
                      <a:pt x="21" y="2754"/>
                      <a:pt x="1" y="2794"/>
                      <a:pt x="11" y="2834"/>
                    </a:cubicBezTo>
                    <a:cubicBezTo>
                      <a:pt x="21" y="2874"/>
                      <a:pt x="51" y="2905"/>
                      <a:pt x="91" y="2905"/>
                    </a:cubicBezTo>
                    <a:cubicBezTo>
                      <a:pt x="91" y="2905"/>
                      <a:pt x="101" y="2895"/>
                      <a:pt x="101" y="2895"/>
                    </a:cubicBezTo>
                    <a:lnTo>
                      <a:pt x="14872" y="902"/>
                    </a:lnTo>
                    <a:cubicBezTo>
                      <a:pt x="14912" y="902"/>
                      <a:pt x="14942" y="862"/>
                      <a:pt x="14942" y="822"/>
                    </a:cubicBezTo>
                    <a:cubicBezTo>
                      <a:pt x="14942" y="772"/>
                      <a:pt x="14902" y="741"/>
                      <a:pt x="14862" y="741"/>
                    </a:cubicBezTo>
                    <a:lnTo>
                      <a:pt x="12649" y="752"/>
                    </a:lnTo>
                    <a:cubicBezTo>
                      <a:pt x="12118" y="752"/>
                      <a:pt x="11587" y="631"/>
                      <a:pt x="11127" y="391"/>
                    </a:cubicBezTo>
                    <a:cubicBezTo>
                      <a:pt x="11076" y="371"/>
                      <a:pt x="11036" y="341"/>
                      <a:pt x="11006" y="321"/>
                    </a:cubicBezTo>
                    <a:cubicBezTo>
                      <a:pt x="10823" y="205"/>
                      <a:pt x="10508" y="70"/>
                      <a:pt x="10063" y="70"/>
                    </a:cubicBezTo>
                    <a:cubicBezTo>
                      <a:pt x="10047" y="70"/>
                      <a:pt x="10031" y="70"/>
                      <a:pt x="10015" y="71"/>
                    </a:cubicBezTo>
                    <a:cubicBezTo>
                      <a:pt x="9975" y="71"/>
                      <a:pt x="9935" y="101"/>
                      <a:pt x="9935" y="141"/>
                    </a:cubicBezTo>
                    <a:lnTo>
                      <a:pt x="9895" y="391"/>
                    </a:lnTo>
                    <a:cubicBezTo>
                      <a:pt x="9845" y="351"/>
                      <a:pt x="9785" y="301"/>
                      <a:pt x="9705" y="261"/>
                    </a:cubicBezTo>
                    <a:cubicBezTo>
                      <a:pt x="9514" y="141"/>
                      <a:pt x="9184" y="0"/>
                      <a:pt x="87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3" name="Google Shape;9233;p67"/>
              <p:cNvSpPr/>
              <p:nvPr/>
            </p:nvSpPr>
            <p:spPr>
              <a:xfrm>
                <a:off x="5053350" y="1416450"/>
                <a:ext cx="166000" cy="172050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82" extrusionOk="0">
                    <a:moveTo>
                      <a:pt x="6169" y="592"/>
                    </a:moveTo>
                    <a:lnTo>
                      <a:pt x="6169" y="592"/>
                    </a:lnTo>
                    <a:cubicBezTo>
                      <a:pt x="6119" y="692"/>
                      <a:pt x="6069" y="793"/>
                      <a:pt x="6019" y="913"/>
                    </a:cubicBezTo>
                    <a:cubicBezTo>
                      <a:pt x="5799" y="1383"/>
                      <a:pt x="5618" y="1914"/>
                      <a:pt x="5488" y="2465"/>
                    </a:cubicBezTo>
                    <a:cubicBezTo>
                      <a:pt x="5458" y="2605"/>
                      <a:pt x="5418" y="2705"/>
                      <a:pt x="5378" y="2785"/>
                    </a:cubicBezTo>
                    <a:lnTo>
                      <a:pt x="5168" y="2675"/>
                    </a:lnTo>
                    <a:cubicBezTo>
                      <a:pt x="5158" y="2665"/>
                      <a:pt x="5143" y="2660"/>
                      <a:pt x="5127" y="2660"/>
                    </a:cubicBezTo>
                    <a:cubicBezTo>
                      <a:pt x="5110" y="2660"/>
                      <a:pt x="5093" y="2665"/>
                      <a:pt x="5078" y="2675"/>
                    </a:cubicBezTo>
                    <a:cubicBezTo>
                      <a:pt x="5058" y="2695"/>
                      <a:pt x="5048" y="2735"/>
                      <a:pt x="5048" y="2765"/>
                    </a:cubicBezTo>
                    <a:cubicBezTo>
                      <a:pt x="5058" y="2775"/>
                      <a:pt x="5058" y="2795"/>
                      <a:pt x="5068" y="2835"/>
                    </a:cubicBezTo>
                    <a:cubicBezTo>
                      <a:pt x="5068" y="2896"/>
                      <a:pt x="5078" y="2956"/>
                      <a:pt x="5068" y="3016"/>
                    </a:cubicBezTo>
                    <a:cubicBezTo>
                      <a:pt x="5058" y="3056"/>
                      <a:pt x="5058" y="3096"/>
                      <a:pt x="5048" y="3146"/>
                    </a:cubicBezTo>
                    <a:cubicBezTo>
                      <a:pt x="5028" y="3196"/>
                      <a:pt x="5008" y="3246"/>
                      <a:pt x="4988" y="3296"/>
                    </a:cubicBezTo>
                    <a:cubicBezTo>
                      <a:pt x="4958" y="3356"/>
                      <a:pt x="4928" y="3406"/>
                      <a:pt x="4897" y="3456"/>
                    </a:cubicBezTo>
                    <a:cubicBezTo>
                      <a:pt x="4867" y="3486"/>
                      <a:pt x="4837" y="3526"/>
                      <a:pt x="4807" y="3566"/>
                    </a:cubicBezTo>
                    <a:lnTo>
                      <a:pt x="4637" y="3406"/>
                    </a:lnTo>
                    <a:cubicBezTo>
                      <a:pt x="4620" y="3395"/>
                      <a:pt x="4598" y="3390"/>
                      <a:pt x="4578" y="3390"/>
                    </a:cubicBezTo>
                    <a:cubicBezTo>
                      <a:pt x="4564" y="3390"/>
                      <a:pt x="4549" y="3392"/>
                      <a:pt x="4537" y="3396"/>
                    </a:cubicBezTo>
                    <a:cubicBezTo>
                      <a:pt x="4507" y="3416"/>
                      <a:pt x="4487" y="3446"/>
                      <a:pt x="4497" y="3486"/>
                    </a:cubicBezTo>
                    <a:cubicBezTo>
                      <a:pt x="4497" y="3486"/>
                      <a:pt x="4497" y="3506"/>
                      <a:pt x="4497" y="3546"/>
                    </a:cubicBezTo>
                    <a:cubicBezTo>
                      <a:pt x="4497" y="3566"/>
                      <a:pt x="4487" y="3597"/>
                      <a:pt x="4487" y="3627"/>
                    </a:cubicBezTo>
                    <a:cubicBezTo>
                      <a:pt x="4477" y="3657"/>
                      <a:pt x="4477" y="3697"/>
                      <a:pt x="4457" y="3737"/>
                    </a:cubicBezTo>
                    <a:cubicBezTo>
                      <a:pt x="4437" y="3827"/>
                      <a:pt x="4387" y="3917"/>
                      <a:pt x="4327" y="4007"/>
                    </a:cubicBezTo>
                    <a:cubicBezTo>
                      <a:pt x="4267" y="4087"/>
                      <a:pt x="4197" y="4167"/>
                      <a:pt x="4106" y="4237"/>
                    </a:cubicBezTo>
                    <a:lnTo>
                      <a:pt x="3976" y="4057"/>
                    </a:lnTo>
                    <a:cubicBezTo>
                      <a:pt x="3961" y="4035"/>
                      <a:pt x="3935" y="4023"/>
                      <a:pt x="3910" y="4023"/>
                    </a:cubicBezTo>
                    <a:cubicBezTo>
                      <a:pt x="3902" y="4023"/>
                      <a:pt x="3894" y="4025"/>
                      <a:pt x="3886" y="4027"/>
                    </a:cubicBezTo>
                    <a:cubicBezTo>
                      <a:pt x="3856" y="4037"/>
                      <a:pt x="3826" y="4067"/>
                      <a:pt x="3826" y="4097"/>
                    </a:cubicBezTo>
                    <a:cubicBezTo>
                      <a:pt x="3826" y="4097"/>
                      <a:pt x="3826" y="4127"/>
                      <a:pt x="3816" y="4167"/>
                    </a:cubicBezTo>
                    <a:cubicBezTo>
                      <a:pt x="3806" y="4197"/>
                      <a:pt x="3786" y="4267"/>
                      <a:pt x="3746" y="4358"/>
                    </a:cubicBezTo>
                    <a:cubicBezTo>
                      <a:pt x="3696" y="4458"/>
                      <a:pt x="3576" y="4648"/>
                      <a:pt x="3335" y="4808"/>
                    </a:cubicBezTo>
                    <a:lnTo>
                      <a:pt x="3235" y="4608"/>
                    </a:lnTo>
                    <a:cubicBezTo>
                      <a:pt x="3219" y="4583"/>
                      <a:pt x="3195" y="4565"/>
                      <a:pt x="3165" y="4565"/>
                    </a:cubicBezTo>
                    <a:cubicBezTo>
                      <a:pt x="3159" y="4565"/>
                      <a:pt x="3152" y="4566"/>
                      <a:pt x="3145" y="4568"/>
                    </a:cubicBezTo>
                    <a:cubicBezTo>
                      <a:pt x="3115" y="4568"/>
                      <a:pt x="3085" y="4598"/>
                      <a:pt x="3075" y="4628"/>
                    </a:cubicBezTo>
                    <a:cubicBezTo>
                      <a:pt x="3075" y="4638"/>
                      <a:pt x="3075" y="4658"/>
                      <a:pt x="3055" y="4698"/>
                    </a:cubicBezTo>
                    <a:cubicBezTo>
                      <a:pt x="3045" y="4738"/>
                      <a:pt x="3015" y="4808"/>
                      <a:pt x="2975" y="4888"/>
                    </a:cubicBezTo>
                    <a:cubicBezTo>
                      <a:pt x="2895" y="5008"/>
                      <a:pt x="2764" y="5179"/>
                      <a:pt x="2534" y="5309"/>
                    </a:cubicBezTo>
                    <a:lnTo>
                      <a:pt x="2444" y="5099"/>
                    </a:lnTo>
                    <a:cubicBezTo>
                      <a:pt x="2424" y="5069"/>
                      <a:pt x="2394" y="5049"/>
                      <a:pt x="2364" y="5049"/>
                    </a:cubicBezTo>
                    <a:cubicBezTo>
                      <a:pt x="2324" y="5049"/>
                      <a:pt x="2294" y="5079"/>
                      <a:pt x="2284" y="5109"/>
                    </a:cubicBezTo>
                    <a:cubicBezTo>
                      <a:pt x="2284" y="5109"/>
                      <a:pt x="2254" y="5229"/>
                      <a:pt x="2164" y="5369"/>
                    </a:cubicBezTo>
                    <a:cubicBezTo>
                      <a:pt x="2084" y="5479"/>
                      <a:pt x="1943" y="5649"/>
                      <a:pt x="1723" y="5780"/>
                    </a:cubicBezTo>
                    <a:lnTo>
                      <a:pt x="1623" y="5569"/>
                    </a:lnTo>
                    <a:cubicBezTo>
                      <a:pt x="1613" y="5539"/>
                      <a:pt x="1583" y="5519"/>
                      <a:pt x="1543" y="5519"/>
                    </a:cubicBezTo>
                    <a:cubicBezTo>
                      <a:pt x="1513" y="5519"/>
                      <a:pt x="1483" y="5549"/>
                      <a:pt x="1473" y="5579"/>
                    </a:cubicBezTo>
                    <a:cubicBezTo>
                      <a:pt x="1473" y="5589"/>
                      <a:pt x="1443" y="5699"/>
                      <a:pt x="1353" y="5840"/>
                    </a:cubicBezTo>
                    <a:cubicBezTo>
                      <a:pt x="1312" y="5900"/>
                      <a:pt x="1012" y="6120"/>
                      <a:pt x="632" y="6360"/>
                    </a:cubicBezTo>
                    <a:lnTo>
                      <a:pt x="6169" y="592"/>
                    </a:lnTo>
                    <a:close/>
                    <a:moveTo>
                      <a:pt x="6541" y="0"/>
                    </a:moveTo>
                    <a:cubicBezTo>
                      <a:pt x="6518" y="0"/>
                      <a:pt x="6496" y="10"/>
                      <a:pt x="6480" y="32"/>
                    </a:cubicBezTo>
                    <a:lnTo>
                      <a:pt x="31" y="6751"/>
                    </a:lnTo>
                    <a:cubicBezTo>
                      <a:pt x="1" y="6781"/>
                      <a:pt x="1" y="6831"/>
                      <a:pt x="31" y="6861"/>
                    </a:cubicBezTo>
                    <a:cubicBezTo>
                      <a:pt x="41" y="6881"/>
                      <a:pt x="71" y="6881"/>
                      <a:pt x="91" y="6881"/>
                    </a:cubicBezTo>
                    <a:cubicBezTo>
                      <a:pt x="111" y="6881"/>
                      <a:pt x="121" y="6881"/>
                      <a:pt x="131" y="6871"/>
                    </a:cubicBezTo>
                    <a:cubicBezTo>
                      <a:pt x="341" y="6741"/>
                      <a:pt x="1393" y="6090"/>
                      <a:pt x="1493" y="5930"/>
                    </a:cubicBezTo>
                    <a:cubicBezTo>
                      <a:pt x="1523" y="5890"/>
                      <a:pt x="1543" y="5850"/>
                      <a:pt x="1553" y="5820"/>
                    </a:cubicBezTo>
                    <a:lnTo>
                      <a:pt x="1603" y="5930"/>
                    </a:lnTo>
                    <a:cubicBezTo>
                      <a:pt x="1613" y="5950"/>
                      <a:pt x="1633" y="5960"/>
                      <a:pt x="1653" y="5970"/>
                    </a:cubicBezTo>
                    <a:cubicBezTo>
                      <a:pt x="1663" y="5975"/>
                      <a:pt x="1675" y="5977"/>
                      <a:pt x="1688" y="5977"/>
                    </a:cubicBezTo>
                    <a:cubicBezTo>
                      <a:pt x="1701" y="5977"/>
                      <a:pt x="1713" y="5975"/>
                      <a:pt x="1723" y="5970"/>
                    </a:cubicBezTo>
                    <a:cubicBezTo>
                      <a:pt x="2023" y="5820"/>
                      <a:pt x="2204" y="5609"/>
                      <a:pt x="2304" y="5459"/>
                    </a:cubicBezTo>
                    <a:cubicBezTo>
                      <a:pt x="2324" y="5419"/>
                      <a:pt x="2354" y="5379"/>
                      <a:pt x="2364" y="5349"/>
                    </a:cubicBezTo>
                    <a:lnTo>
                      <a:pt x="2414" y="5459"/>
                    </a:lnTo>
                    <a:cubicBezTo>
                      <a:pt x="2424" y="5479"/>
                      <a:pt x="2444" y="5489"/>
                      <a:pt x="2464" y="5499"/>
                    </a:cubicBezTo>
                    <a:cubicBezTo>
                      <a:pt x="2474" y="5504"/>
                      <a:pt x="2487" y="5507"/>
                      <a:pt x="2499" y="5507"/>
                    </a:cubicBezTo>
                    <a:cubicBezTo>
                      <a:pt x="2512" y="5507"/>
                      <a:pt x="2524" y="5504"/>
                      <a:pt x="2534" y="5499"/>
                    </a:cubicBezTo>
                    <a:cubicBezTo>
                      <a:pt x="2845" y="5339"/>
                      <a:pt x="3025" y="5129"/>
                      <a:pt x="3115" y="4968"/>
                    </a:cubicBezTo>
                    <a:cubicBezTo>
                      <a:pt x="3135" y="4928"/>
                      <a:pt x="3155" y="4888"/>
                      <a:pt x="3175" y="4858"/>
                    </a:cubicBezTo>
                    <a:lnTo>
                      <a:pt x="3235" y="4968"/>
                    </a:lnTo>
                    <a:cubicBezTo>
                      <a:pt x="3245" y="4988"/>
                      <a:pt x="3265" y="4998"/>
                      <a:pt x="3285" y="5008"/>
                    </a:cubicBezTo>
                    <a:cubicBezTo>
                      <a:pt x="3305" y="5008"/>
                      <a:pt x="3325" y="5008"/>
                      <a:pt x="3345" y="4998"/>
                    </a:cubicBezTo>
                    <a:cubicBezTo>
                      <a:pt x="3676" y="4808"/>
                      <a:pt x="3836" y="4558"/>
                      <a:pt x="3896" y="4428"/>
                    </a:cubicBezTo>
                    <a:cubicBezTo>
                      <a:pt x="3916" y="4378"/>
                      <a:pt x="3936" y="4338"/>
                      <a:pt x="3946" y="4297"/>
                    </a:cubicBezTo>
                    <a:lnTo>
                      <a:pt x="4026" y="4408"/>
                    </a:lnTo>
                    <a:cubicBezTo>
                      <a:pt x="4039" y="4427"/>
                      <a:pt x="4069" y="4438"/>
                      <a:pt x="4096" y="4438"/>
                    </a:cubicBezTo>
                    <a:cubicBezTo>
                      <a:pt x="4111" y="4438"/>
                      <a:pt x="4126" y="4435"/>
                      <a:pt x="4136" y="4428"/>
                    </a:cubicBezTo>
                    <a:cubicBezTo>
                      <a:pt x="4267" y="4338"/>
                      <a:pt x="4377" y="4227"/>
                      <a:pt x="4467" y="4097"/>
                    </a:cubicBezTo>
                    <a:cubicBezTo>
                      <a:pt x="4537" y="3997"/>
                      <a:pt x="4587" y="3887"/>
                      <a:pt x="4617" y="3787"/>
                    </a:cubicBezTo>
                    <a:cubicBezTo>
                      <a:pt x="4637" y="3737"/>
                      <a:pt x="4647" y="3697"/>
                      <a:pt x="4647" y="3657"/>
                    </a:cubicBezTo>
                    <a:lnTo>
                      <a:pt x="4647" y="3647"/>
                    </a:lnTo>
                    <a:lnTo>
                      <a:pt x="4757" y="3747"/>
                    </a:lnTo>
                    <a:cubicBezTo>
                      <a:pt x="4771" y="3756"/>
                      <a:pt x="4788" y="3761"/>
                      <a:pt x="4806" y="3761"/>
                    </a:cubicBezTo>
                    <a:cubicBezTo>
                      <a:pt x="4828" y="3761"/>
                      <a:pt x="4851" y="3753"/>
                      <a:pt x="4867" y="3737"/>
                    </a:cubicBezTo>
                    <a:cubicBezTo>
                      <a:pt x="4938" y="3677"/>
                      <a:pt x="4988" y="3607"/>
                      <a:pt x="5028" y="3546"/>
                    </a:cubicBezTo>
                    <a:cubicBezTo>
                      <a:pt x="5068" y="3496"/>
                      <a:pt x="5108" y="3436"/>
                      <a:pt x="5138" y="3366"/>
                    </a:cubicBezTo>
                    <a:cubicBezTo>
                      <a:pt x="5168" y="3306"/>
                      <a:pt x="5188" y="3256"/>
                      <a:pt x="5208" y="3186"/>
                    </a:cubicBezTo>
                    <a:cubicBezTo>
                      <a:pt x="5218" y="3136"/>
                      <a:pt x="5228" y="3076"/>
                      <a:pt x="5228" y="3036"/>
                    </a:cubicBezTo>
                    <a:cubicBezTo>
                      <a:pt x="5238" y="2986"/>
                      <a:pt x="5238" y="2946"/>
                      <a:pt x="5238" y="2896"/>
                    </a:cubicBezTo>
                    <a:lnTo>
                      <a:pt x="5368" y="2966"/>
                    </a:lnTo>
                    <a:cubicBezTo>
                      <a:pt x="5379" y="2973"/>
                      <a:pt x="5392" y="2976"/>
                      <a:pt x="5405" y="2976"/>
                    </a:cubicBezTo>
                    <a:cubicBezTo>
                      <a:pt x="5430" y="2976"/>
                      <a:pt x="5455" y="2965"/>
                      <a:pt x="5468" y="2946"/>
                    </a:cubicBezTo>
                    <a:cubicBezTo>
                      <a:pt x="5538" y="2855"/>
                      <a:pt x="5598" y="2705"/>
                      <a:pt x="5649" y="2505"/>
                    </a:cubicBezTo>
                    <a:cubicBezTo>
                      <a:pt x="5779" y="1954"/>
                      <a:pt x="5959" y="1443"/>
                      <a:pt x="6169" y="983"/>
                    </a:cubicBezTo>
                    <a:cubicBezTo>
                      <a:pt x="6430" y="422"/>
                      <a:pt x="6550" y="212"/>
                      <a:pt x="6610" y="132"/>
                    </a:cubicBezTo>
                    <a:cubicBezTo>
                      <a:pt x="6640" y="102"/>
                      <a:pt x="6630" y="52"/>
                      <a:pt x="6600" y="22"/>
                    </a:cubicBezTo>
                    <a:cubicBezTo>
                      <a:pt x="6581" y="8"/>
                      <a:pt x="6561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4" name="Google Shape;9234;p67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cubicBezTo>
                      <a:pt x="6320" y="111"/>
                      <a:pt x="5959" y="301"/>
                      <a:pt x="5599" y="491"/>
                    </a:cubicBezTo>
                    <a:cubicBezTo>
                      <a:pt x="5118" y="732"/>
                      <a:pt x="4617" y="922"/>
                      <a:pt x="4096" y="1072"/>
                    </a:cubicBezTo>
                    <a:cubicBezTo>
                      <a:pt x="3936" y="1112"/>
                      <a:pt x="3776" y="1172"/>
                      <a:pt x="3686" y="1252"/>
                    </a:cubicBezTo>
                    <a:lnTo>
                      <a:pt x="3846" y="1513"/>
                    </a:lnTo>
                    <a:cubicBezTo>
                      <a:pt x="3846" y="1513"/>
                      <a:pt x="3816" y="1513"/>
                      <a:pt x="3766" y="1503"/>
                    </a:cubicBezTo>
                    <a:cubicBezTo>
                      <a:pt x="3726" y="1503"/>
                      <a:pt x="3656" y="1503"/>
                      <a:pt x="3566" y="1513"/>
                    </a:cubicBezTo>
                    <a:cubicBezTo>
                      <a:pt x="3526" y="1523"/>
                      <a:pt x="3476" y="1523"/>
                      <a:pt x="3426" y="1543"/>
                    </a:cubicBezTo>
                    <a:cubicBezTo>
                      <a:pt x="3375" y="1563"/>
                      <a:pt x="3325" y="1583"/>
                      <a:pt x="3265" y="1613"/>
                    </a:cubicBezTo>
                    <a:cubicBezTo>
                      <a:pt x="3215" y="1643"/>
                      <a:pt x="3155" y="1673"/>
                      <a:pt x="3095" y="1723"/>
                    </a:cubicBezTo>
                    <a:cubicBezTo>
                      <a:pt x="3045" y="1763"/>
                      <a:pt x="2985" y="1813"/>
                      <a:pt x="2925" y="1883"/>
                    </a:cubicBezTo>
                    <a:lnTo>
                      <a:pt x="3145" y="2104"/>
                    </a:lnTo>
                    <a:lnTo>
                      <a:pt x="3065" y="2104"/>
                    </a:lnTo>
                    <a:cubicBezTo>
                      <a:pt x="3035" y="2104"/>
                      <a:pt x="3005" y="2114"/>
                      <a:pt x="2975" y="2114"/>
                    </a:cubicBezTo>
                    <a:cubicBezTo>
                      <a:pt x="2935" y="2124"/>
                      <a:pt x="2895" y="2134"/>
                      <a:pt x="2855" y="2154"/>
                    </a:cubicBezTo>
                    <a:cubicBezTo>
                      <a:pt x="2775" y="2184"/>
                      <a:pt x="2674" y="2234"/>
                      <a:pt x="2574" y="2304"/>
                    </a:cubicBezTo>
                    <a:cubicBezTo>
                      <a:pt x="2474" y="2384"/>
                      <a:pt x="2374" y="2484"/>
                      <a:pt x="2284" y="2624"/>
                    </a:cubicBezTo>
                    <a:lnTo>
                      <a:pt x="2544" y="2794"/>
                    </a:lnTo>
                    <a:cubicBezTo>
                      <a:pt x="2544" y="2794"/>
                      <a:pt x="2514" y="2805"/>
                      <a:pt x="2464" y="2815"/>
                    </a:cubicBezTo>
                    <a:cubicBezTo>
                      <a:pt x="2404" y="2825"/>
                      <a:pt x="2334" y="2855"/>
                      <a:pt x="2254" y="2895"/>
                    </a:cubicBezTo>
                    <a:cubicBezTo>
                      <a:pt x="2094" y="2985"/>
                      <a:pt x="1893" y="3145"/>
                      <a:pt x="1743" y="3435"/>
                    </a:cubicBezTo>
                    <a:lnTo>
                      <a:pt x="2024" y="3566"/>
                    </a:lnTo>
                    <a:cubicBezTo>
                      <a:pt x="2024" y="3566"/>
                      <a:pt x="1994" y="3576"/>
                      <a:pt x="1943" y="3596"/>
                    </a:cubicBezTo>
                    <a:cubicBezTo>
                      <a:pt x="1903" y="3616"/>
                      <a:pt x="1833" y="3646"/>
                      <a:pt x="1753" y="3696"/>
                    </a:cubicBezTo>
                    <a:cubicBezTo>
                      <a:pt x="1593" y="3796"/>
                      <a:pt x="1413" y="3976"/>
                      <a:pt x="1283" y="4267"/>
                    </a:cubicBezTo>
                    <a:lnTo>
                      <a:pt x="1573" y="4377"/>
                    </a:lnTo>
                    <a:cubicBezTo>
                      <a:pt x="1573" y="4377"/>
                      <a:pt x="1453" y="4417"/>
                      <a:pt x="1303" y="4527"/>
                    </a:cubicBezTo>
                    <a:cubicBezTo>
                      <a:pt x="1152" y="4637"/>
                      <a:pt x="972" y="4817"/>
                      <a:pt x="842" y="5098"/>
                    </a:cubicBezTo>
                    <a:lnTo>
                      <a:pt x="1142" y="5218"/>
                    </a:lnTo>
                    <a:cubicBezTo>
                      <a:pt x="1142" y="5218"/>
                      <a:pt x="1022" y="5248"/>
                      <a:pt x="862" y="5358"/>
                    </a:cubicBezTo>
                    <a:cubicBezTo>
                      <a:pt x="712" y="5458"/>
                      <a:pt x="21" y="6680"/>
                      <a:pt x="1" y="6720"/>
                    </a:cubicBezTo>
                    <a:lnTo>
                      <a:pt x="645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5" name="Google Shape;9235;p67"/>
              <p:cNvSpPr/>
              <p:nvPr/>
            </p:nvSpPr>
            <p:spPr>
              <a:xfrm>
                <a:off x="5053350" y="1416525"/>
                <a:ext cx="166000" cy="171975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79" extrusionOk="0">
                    <a:moveTo>
                      <a:pt x="6059" y="469"/>
                    </a:moveTo>
                    <a:lnTo>
                      <a:pt x="511" y="6247"/>
                    </a:lnTo>
                    <a:cubicBezTo>
                      <a:pt x="722" y="5887"/>
                      <a:pt x="942" y="5546"/>
                      <a:pt x="1002" y="5496"/>
                    </a:cubicBezTo>
                    <a:cubicBezTo>
                      <a:pt x="1142" y="5406"/>
                      <a:pt x="1252" y="5376"/>
                      <a:pt x="1252" y="5366"/>
                    </a:cubicBezTo>
                    <a:cubicBezTo>
                      <a:pt x="1282" y="5356"/>
                      <a:pt x="1312" y="5326"/>
                      <a:pt x="1312" y="5296"/>
                    </a:cubicBezTo>
                    <a:cubicBezTo>
                      <a:pt x="1312" y="5256"/>
                      <a:pt x="1292" y="5226"/>
                      <a:pt x="1262" y="5216"/>
                    </a:cubicBezTo>
                    <a:lnTo>
                      <a:pt x="1052" y="5126"/>
                    </a:lnTo>
                    <a:cubicBezTo>
                      <a:pt x="1172" y="4895"/>
                      <a:pt x="1322" y="4755"/>
                      <a:pt x="1443" y="4675"/>
                    </a:cubicBezTo>
                    <a:cubicBezTo>
                      <a:pt x="1583" y="4575"/>
                      <a:pt x="1693" y="4535"/>
                      <a:pt x="1693" y="4535"/>
                    </a:cubicBezTo>
                    <a:cubicBezTo>
                      <a:pt x="1723" y="4525"/>
                      <a:pt x="1743" y="4495"/>
                      <a:pt x="1753" y="4465"/>
                    </a:cubicBezTo>
                    <a:cubicBezTo>
                      <a:pt x="1753" y="4425"/>
                      <a:pt x="1733" y="4395"/>
                      <a:pt x="1693" y="4385"/>
                    </a:cubicBezTo>
                    <a:lnTo>
                      <a:pt x="1483" y="4294"/>
                    </a:lnTo>
                    <a:cubicBezTo>
                      <a:pt x="1603" y="4064"/>
                      <a:pt x="1773" y="3924"/>
                      <a:pt x="1883" y="3844"/>
                    </a:cubicBezTo>
                    <a:cubicBezTo>
                      <a:pt x="1963" y="3794"/>
                      <a:pt x="2023" y="3764"/>
                      <a:pt x="2074" y="3754"/>
                    </a:cubicBezTo>
                    <a:cubicBezTo>
                      <a:pt x="2104" y="3734"/>
                      <a:pt x="2134" y="3724"/>
                      <a:pt x="2134" y="3724"/>
                    </a:cubicBezTo>
                    <a:cubicBezTo>
                      <a:pt x="2174" y="3724"/>
                      <a:pt x="2194" y="3694"/>
                      <a:pt x="2204" y="3654"/>
                    </a:cubicBezTo>
                    <a:cubicBezTo>
                      <a:pt x="2204" y="3624"/>
                      <a:pt x="2184" y="3583"/>
                      <a:pt x="2154" y="3573"/>
                    </a:cubicBezTo>
                    <a:lnTo>
                      <a:pt x="1953" y="3473"/>
                    </a:lnTo>
                    <a:cubicBezTo>
                      <a:pt x="2094" y="3223"/>
                      <a:pt x="2284" y="3103"/>
                      <a:pt x="2384" y="3043"/>
                    </a:cubicBezTo>
                    <a:cubicBezTo>
                      <a:pt x="2474" y="3003"/>
                      <a:pt x="2534" y="2983"/>
                      <a:pt x="2574" y="2973"/>
                    </a:cubicBezTo>
                    <a:cubicBezTo>
                      <a:pt x="2614" y="2963"/>
                      <a:pt x="2634" y="2963"/>
                      <a:pt x="2634" y="2963"/>
                    </a:cubicBezTo>
                    <a:cubicBezTo>
                      <a:pt x="2674" y="2953"/>
                      <a:pt x="2704" y="2933"/>
                      <a:pt x="2714" y="2893"/>
                    </a:cubicBezTo>
                    <a:cubicBezTo>
                      <a:pt x="2714" y="2862"/>
                      <a:pt x="2704" y="2822"/>
                      <a:pt x="2674" y="2802"/>
                    </a:cubicBezTo>
                    <a:lnTo>
                      <a:pt x="2484" y="2682"/>
                    </a:lnTo>
                    <a:cubicBezTo>
                      <a:pt x="2554" y="2592"/>
                      <a:pt x="2624" y="2512"/>
                      <a:pt x="2714" y="2452"/>
                    </a:cubicBezTo>
                    <a:cubicBezTo>
                      <a:pt x="2795" y="2382"/>
                      <a:pt x="2885" y="2342"/>
                      <a:pt x="2975" y="2312"/>
                    </a:cubicBezTo>
                    <a:cubicBezTo>
                      <a:pt x="3015" y="2292"/>
                      <a:pt x="3045" y="2282"/>
                      <a:pt x="3075" y="2282"/>
                    </a:cubicBezTo>
                    <a:cubicBezTo>
                      <a:pt x="3115" y="2272"/>
                      <a:pt x="3135" y="2272"/>
                      <a:pt x="3165" y="2262"/>
                    </a:cubicBezTo>
                    <a:lnTo>
                      <a:pt x="3225" y="2262"/>
                    </a:lnTo>
                    <a:cubicBezTo>
                      <a:pt x="3255" y="2262"/>
                      <a:pt x="3295" y="2252"/>
                      <a:pt x="3305" y="2212"/>
                    </a:cubicBezTo>
                    <a:cubicBezTo>
                      <a:pt x="3325" y="2182"/>
                      <a:pt x="3315" y="2151"/>
                      <a:pt x="3295" y="2121"/>
                    </a:cubicBezTo>
                    <a:lnTo>
                      <a:pt x="3135" y="1961"/>
                    </a:lnTo>
                    <a:cubicBezTo>
                      <a:pt x="3165" y="1921"/>
                      <a:pt x="3205" y="1891"/>
                      <a:pt x="3235" y="1861"/>
                    </a:cubicBezTo>
                    <a:cubicBezTo>
                      <a:pt x="3285" y="1821"/>
                      <a:pt x="3345" y="1791"/>
                      <a:pt x="3395" y="1761"/>
                    </a:cubicBezTo>
                    <a:cubicBezTo>
                      <a:pt x="3445" y="1741"/>
                      <a:pt x="3496" y="1721"/>
                      <a:pt x="3546" y="1701"/>
                    </a:cubicBezTo>
                    <a:cubicBezTo>
                      <a:pt x="3586" y="1691"/>
                      <a:pt x="3626" y="1681"/>
                      <a:pt x="3666" y="1671"/>
                    </a:cubicBezTo>
                    <a:cubicBezTo>
                      <a:pt x="3696" y="1666"/>
                      <a:pt x="3726" y="1663"/>
                      <a:pt x="3757" y="1663"/>
                    </a:cubicBezTo>
                    <a:cubicBezTo>
                      <a:pt x="3788" y="1663"/>
                      <a:pt x="3821" y="1666"/>
                      <a:pt x="3856" y="1671"/>
                    </a:cubicBezTo>
                    <a:cubicBezTo>
                      <a:pt x="3886" y="1671"/>
                      <a:pt x="3916" y="1671"/>
                      <a:pt x="3916" y="1681"/>
                    </a:cubicBezTo>
                    <a:cubicBezTo>
                      <a:pt x="3956" y="1681"/>
                      <a:pt x="3986" y="1671"/>
                      <a:pt x="4006" y="1641"/>
                    </a:cubicBezTo>
                    <a:cubicBezTo>
                      <a:pt x="4026" y="1621"/>
                      <a:pt x="4026" y="1581"/>
                      <a:pt x="4006" y="1551"/>
                    </a:cubicBezTo>
                    <a:lnTo>
                      <a:pt x="3886" y="1350"/>
                    </a:lnTo>
                    <a:cubicBezTo>
                      <a:pt x="3966" y="1310"/>
                      <a:pt x="4076" y="1260"/>
                      <a:pt x="4207" y="1230"/>
                    </a:cubicBezTo>
                    <a:cubicBezTo>
                      <a:pt x="4747" y="1080"/>
                      <a:pt x="5248" y="880"/>
                      <a:pt x="5719" y="639"/>
                    </a:cubicBezTo>
                    <a:cubicBezTo>
                      <a:pt x="5849" y="579"/>
                      <a:pt x="5959" y="519"/>
                      <a:pt x="6059" y="469"/>
                    </a:cubicBezTo>
                    <a:close/>
                    <a:moveTo>
                      <a:pt x="6543" y="0"/>
                    </a:moveTo>
                    <a:cubicBezTo>
                      <a:pt x="6525" y="0"/>
                      <a:pt x="6506" y="6"/>
                      <a:pt x="6490" y="19"/>
                    </a:cubicBezTo>
                    <a:cubicBezTo>
                      <a:pt x="6420" y="79"/>
                      <a:pt x="6209" y="209"/>
                      <a:pt x="5649" y="489"/>
                    </a:cubicBezTo>
                    <a:cubicBezTo>
                      <a:pt x="5188" y="730"/>
                      <a:pt x="4687" y="920"/>
                      <a:pt x="4166" y="1060"/>
                    </a:cubicBezTo>
                    <a:cubicBezTo>
                      <a:pt x="3966" y="1120"/>
                      <a:pt x="3816" y="1190"/>
                      <a:pt x="3726" y="1260"/>
                    </a:cubicBezTo>
                    <a:cubicBezTo>
                      <a:pt x="3686" y="1290"/>
                      <a:pt x="3686" y="1340"/>
                      <a:pt x="3706" y="1370"/>
                    </a:cubicBezTo>
                    <a:lnTo>
                      <a:pt x="3776" y="1501"/>
                    </a:lnTo>
                    <a:cubicBezTo>
                      <a:pt x="3736" y="1501"/>
                      <a:pt x="3686" y="1501"/>
                      <a:pt x="3646" y="1511"/>
                    </a:cubicBezTo>
                    <a:cubicBezTo>
                      <a:pt x="3596" y="1511"/>
                      <a:pt x="3546" y="1521"/>
                      <a:pt x="3486" y="1541"/>
                    </a:cubicBezTo>
                    <a:cubicBezTo>
                      <a:pt x="3435" y="1561"/>
                      <a:pt x="3375" y="1591"/>
                      <a:pt x="3315" y="1611"/>
                    </a:cubicBezTo>
                    <a:cubicBezTo>
                      <a:pt x="3255" y="1651"/>
                      <a:pt x="3195" y="1691"/>
                      <a:pt x="3135" y="1731"/>
                    </a:cubicBezTo>
                    <a:cubicBezTo>
                      <a:pt x="3085" y="1771"/>
                      <a:pt x="3015" y="1831"/>
                      <a:pt x="2955" y="1901"/>
                    </a:cubicBezTo>
                    <a:cubicBezTo>
                      <a:pt x="2925" y="1931"/>
                      <a:pt x="2925" y="1981"/>
                      <a:pt x="2955" y="2011"/>
                    </a:cubicBezTo>
                    <a:lnTo>
                      <a:pt x="3055" y="2111"/>
                    </a:lnTo>
                    <a:lnTo>
                      <a:pt x="3045" y="2111"/>
                    </a:lnTo>
                    <a:cubicBezTo>
                      <a:pt x="3005" y="2121"/>
                      <a:pt x="2965" y="2131"/>
                      <a:pt x="2915" y="2151"/>
                    </a:cubicBezTo>
                    <a:cubicBezTo>
                      <a:pt x="2815" y="2182"/>
                      <a:pt x="2714" y="2242"/>
                      <a:pt x="2614" y="2322"/>
                    </a:cubicBezTo>
                    <a:cubicBezTo>
                      <a:pt x="2494" y="2412"/>
                      <a:pt x="2384" y="2522"/>
                      <a:pt x="2304" y="2652"/>
                    </a:cubicBezTo>
                    <a:cubicBezTo>
                      <a:pt x="2274" y="2692"/>
                      <a:pt x="2284" y="2742"/>
                      <a:pt x="2324" y="2772"/>
                    </a:cubicBezTo>
                    <a:lnTo>
                      <a:pt x="2434" y="2842"/>
                    </a:lnTo>
                    <a:cubicBezTo>
                      <a:pt x="2394" y="2852"/>
                      <a:pt x="2354" y="2872"/>
                      <a:pt x="2304" y="2903"/>
                    </a:cubicBezTo>
                    <a:cubicBezTo>
                      <a:pt x="2174" y="2973"/>
                      <a:pt x="1933" y="3133"/>
                      <a:pt x="1763" y="3473"/>
                    </a:cubicBezTo>
                    <a:cubicBezTo>
                      <a:pt x="1753" y="3493"/>
                      <a:pt x="1743" y="3513"/>
                      <a:pt x="1753" y="3533"/>
                    </a:cubicBezTo>
                    <a:cubicBezTo>
                      <a:pt x="1763" y="3553"/>
                      <a:pt x="1773" y="3573"/>
                      <a:pt x="1793" y="3583"/>
                    </a:cubicBezTo>
                    <a:lnTo>
                      <a:pt x="1913" y="3644"/>
                    </a:lnTo>
                    <a:cubicBezTo>
                      <a:pt x="1873" y="3654"/>
                      <a:pt x="1833" y="3684"/>
                      <a:pt x="1793" y="3704"/>
                    </a:cubicBezTo>
                    <a:cubicBezTo>
                      <a:pt x="1643" y="3804"/>
                      <a:pt x="1433" y="3984"/>
                      <a:pt x="1292" y="4304"/>
                    </a:cubicBezTo>
                    <a:cubicBezTo>
                      <a:pt x="1282" y="4325"/>
                      <a:pt x="1282" y="4355"/>
                      <a:pt x="1292" y="4375"/>
                    </a:cubicBezTo>
                    <a:cubicBezTo>
                      <a:pt x="1302" y="4395"/>
                      <a:pt x="1322" y="4415"/>
                      <a:pt x="1343" y="4425"/>
                    </a:cubicBezTo>
                    <a:lnTo>
                      <a:pt x="1453" y="4465"/>
                    </a:lnTo>
                    <a:cubicBezTo>
                      <a:pt x="1423" y="4485"/>
                      <a:pt x="1383" y="4505"/>
                      <a:pt x="1343" y="4535"/>
                    </a:cubicBezTo>
                    <a:cubicBezTo>
                      <a:pt x="1202" y="4635"/>
                      <a:pt x="1002" y="4825"/>
                      <a:pt x="862" y="5136"/>
                    </a:cubicBezTo>
                    <a:cubicBezTo>
                      <a:pt x="852" y="5156"/>
                      <a:pt x="852" y="5186"/>
                      <a:pt x="862" y="5206"/>
                    </a:cubicBezTo>
                    <a:cubicBezTo>
                      <a:pt x="862" y="5226"/>
                      <a:pt x="882" y="5246"/>
                      <a:pt x="902" y="5246"/>
                    </a:cubicBezTo>
                    <a:lnTo>
                      <a:pt x="1012" y="5296"/>
                    </a:lnTo>
                    <a:cubicBezTo>
                      <a:pt x="982" y="5316"/>
                      <a:pt x="942" y="5336"/>
                      <a:pt x="912" y="5366"/>
                    </a:cubicBezTo>
                    <a:cubicBezTo>
                      <a:pt x="732" y="5486"/>
                      <a:pt x="51" y="6708"/>
                      <a:pt x="21" y="6758"/>
                    </a:cubicBezTo>
                    <a:cubicBezTo>
                      <a:pt x="1" y="6798"/>
                      <a:pt x="11" y="6838"/>
                      <a:pt x="41" y="6868"/>
                    </a:cubicBezTo>
                    <a:cubicBezTo>
                      <a:pt x="61" y="6878"/>
                      <a:pt x="71" y="6878"/>
                      <a:pt x="91" y="6878"/>
                    </a:cubicBezTo>
                    <a:cubicBezTo>
                      <a:pt x="111" y="6878"/>
                      <a:pt x="141" y="6878"/>
                      <a:pt x="151" y="6858"/>
                    </a:cubicBezTo>
                    <a:lnTo>
                      <a:pt x="6600" y="139"/>
                    </a:lnTo>
                    <a:cubicBezTo>
                      <a:pt x="6630" y="109"/>
                      <a:pt x="6640" y="59"/>
                      <a:pt x="6610" y="29"/>
                    </a:cubicBezTo>
                    <a:cubicBezTo>
                      <a:pt x="6592" y="11"/>
                      <a:pt x="6568" y="0"/>
                      <a:pt x="6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6" name="Google Shape;9236;p67"/>
              <p:cNvSpPr/>
              <p:nvPr/>
            </p:nvSpPr>
            <p:spPr>
              <a:xfrm>
                <a:off x="5066625" y="1308250"/>
                <a:ext cx="11525" cy="27875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115" extrusionOk="0">
                    <a:moveTo>
                      <a:pt x="95" y="1"/>
                    </a:moveTo>
                    <a:cubicBezTo>
                      <a:pt x="87" y="1"/>
                      <a:pt x="79" y="2"/>
                      <a:pt x="70" y="3"/>
                    </a:cubicBezTo>
                    <a:cubicBezTo>
                      <a:pt x="30" y="13"/>
                      <a:pt x="0" y="64"/>
                      <a:pt x="20" y="104"/>
                    </a:cubicBezTo>
                    <a:lnTo>
                      <a:pt x="291" y="1055"/>
                    </a:lnTo>
                    <a:cubicBezTo>
                      <a:pt x="301" y="1095"/>
                      <a:pt x="331" y="1115"/>
                      <a:pt x="371" y="1115"/>
                    </a:cubicBezTo>
                    <a:lnTo>
                      <a:pt x="391" y="1115"/>
                    </a:lnTo>
                    <a:cubicBezTo>
                      <a:pt x="431" y="1105"/>
                      <a:pt x="461" y="1055"/>
                      <a:pt x="451" y="1015"/>
                    </a:cubicBezTo>
                    <a:lnTo>
                      <a:pt x="181" y="64"/>
                    </a:lnTo>
                    <a:cubicBezTo>
                      <a:pt x="164" y="22"/>
                      <a:pt x="133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7" name="Google Shape;9237;p67"/>
              <p:cNvSpPr/>
              <p:nvPr/>
            </p:nvSpPr>
            <p:spPr>
              <a:xfrm>
                <a:off x="5035075" y="1288000"/>
                <a:ext cx="12800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1345" extrusionOk="0">
                    <a:moveTo>
                      <a:pt x="87" y="0"/>
                    </a:moveTo>
                    <a:cubicBezTo>
                      <a:pt x="81" y="0"/>
                      <a:pt x="76" y="1"/>
                      <a:pt x="71" y="2"/>
                    </a:cubicBezTo>
                    <a:cubicBezTo>
                      <a:pt x="21" y="22"/>
                      <a:pt x="1" y="62"/>
                      <a:pt x="11" y="112"/>
                    </a:cubicBezTo>
                    <a:lnTo>
                      <a:pt x="341" y="1284"/>
                    </a:lnTo>
                    <a:cubicBezTo>
                      <a:pt x="351" y="1324"/>
                      <a:pt x="381" y="1344"/>
                      <a:pt x="421" y="1344"/>
                    </a:cubicBezTo>
                    <a:lnTo>
                      <a:pt x="441" y="1344"/>
                    </a:lnTo>
                    <a:cubicBezTo>
                      <a:pt x="481" y="1334"/>
                      <a:pt x="511" y="1284"/>
                      <a:pt x="501" y="1244"/>
                    </a:cubicBezTo>
                    <a:lnTo>
                      <a:pt x="171" y="62"/>
                    </a:lnTo>
                    <a:cubicBezTo>
                      <a:pt x="162" y="28"/>
                      <a:pt x="123" y="0"/>
                      <a:pt x="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8" name="Google Shape;9238;p67"/>
              <p:cNvSpPr/>
              <p:nvPr/>
            </p:nvSpPr>
            <p:spPr>
              <a:xfrm>
                <a:off x="5000525" y="1273975"/>
                <a:ext cx="12300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23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321" y="1174"/>
                    </a:lnTo>
                    <a:cubicBezTo>
                      <a:pt x="331" y="1204"/>
                      <a:pt x="361" y="1234"/>
                      <a:pt x="401" y="1234"/>
                    </a:cubicBezTo>
                    <a:cubicBezTo>
                      <a:pt x="401" y="1234"/>
                      <a:pt x="411" y="1234"/>
                      <a:pt x="421" y="1224"/>
                    </a:cubicBezTo>
                    <a:cubicBezTo>
                      <a:pt x="461" y="1214"/>
                      <a:pt x="491" y="1174"/>
                      <a:pt x="481" y="112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9" name="Google Shape;9239;p67"/>
              <p:cNvSpPr/>
              <p:nvPr/>
            </p:nvSpPr>
            <p:spPr>
              <a:xfrm>
                <a:off x="4964975" y="1263950"/>
                <a:ext cx="955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9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211" y="834"/>
                    </a:lnTo>
                    <a:cubicBezTo>
                      <a:pt x="221" y="874"/>
                      <a:pt x="251" y="894"/>
                      <a:pt x="291" y="894"/>
                    </a:cubicBezTo>
                    <a:lnTo>
                      <a:pt x="311" y="894"/>
                    </a:lnTo>
                    <a:cubicBezTo>
                      <a:pt x="361" y="884"/>
                      <a:pt x="381" y="834"/>
                      <a:pt x="371" y="79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0" name="Google Shape;9240;p67"/>
              <p:cNvSpPr/>
              <p:nvPr/>
            </p:nvSpPr>
            <p:spPr>
              <a:xfrm>
                <a:off x="4927675" y="1256200"/>
                <a:ext cx="6275" cy="106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424" extrusionOk="0">
                    <a:moveTo>
                      <a:pt x="90" y="1"/>
                    </a:moveTo>
                    <a:cubicBezTo>
                      <a:pt x="84" y="1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81" y="363"/>
                    </a:lnTo>
                    <a:cubicBezTo>
                      <a:pt x="91" y="403"/>
                      <a:pt x="121" y="423"/>
                      <a:pt x="161" y="423"/>
                    </a:cubicBezTo>
                    <a:lnTo>
                      <a:pt x="181" y="423"/>
                    </a:lnTo>
                    <a:cubicBezTo>
                      <a:pt x="231" y="413"/>
                      <a:pt x="251" y="363"/>
                      <a:pt x="241" y="323"/>
                    </a:cubicBezTo>
                    <a:lnTo>
                      <a:pt x="171" y="63"/>
                    </a:lnTo>
                    <a:cubicBezTo>
                      <a:pt x="162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1" name="Google Shape;9241;p67"/>
              <p:cNvSpPr/>
              <p:nvPr/>
            </p:nvSpPr>
            <p:spPr>
              <a:xfrm>
                <a:off x="5097675" y="1330800"/>
                <a:ext cx="8775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764" extrusionOk="0">
                    <a:moveTo>
                      <a:pt x="91" y="0"/>
                    </a:moveTo>
                    <a:cubicBezTo>
                      <a:pt x="84" y="0"/>
                      <a:pt x="77" y="1"/>
                      <a:pt x="70" y="3"/>
                    </a:cubicBezTo>
                    <a:cubicBezTo>
                      <a:pt x="20" y="13"/>
                      <a:pt x="0" y="63"/>
                      <a:pt x="10" y="103"/>
                    </a:cubicBezTo>
                    <a:lnTo>
                      <a:pt x="180" y="704"/>
                    </a:lnTo>
                    <a:cubicBezTo>
                      <a:pt x="190" y="734"/>
                      <a:pt x="220" y="764"/>
                      <a:pt x="260" y="764"/>
                    </a:cubicBezTo>
                    <a:cubicBezTo>
                      <a:pt x="270" y="764"/>
                      <a:pt x="270" y="764"/>
                      <a:pt x="281" y="754"/>
                    </a:cubicBezTo>
                    <a:cubicBezTo>
                      <a:pt x="331" y="744"/>
                      <a:pt x="351" y="704"/>
                      <a:pt x="341" y="654"/>
                    </a:cubicBezTo>
                    <a:lnTo>
                      <a:pt x="170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2" name="Google Shape;9242;p67"/>
              <p:cNvSpPr/>
              <p:nvPr/>
            </p:nvSpPr>
            <p:spPr>
              <a:xfrm>
                <a:off x="5092150" y="1410550"/>
                <a:ext cx="1130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38" extrusionOk="0">
                    <a:moveTo>
                      <a:pt x="92" y="1"/>
                    </a:moveTo>
                    <a:cubicBezTo>
                      <a:pt x="73" y="1"/>
                      <a:pt x="55" y="9"/>
                      <a:pt x="41" y="27"/>
                    </a:cubicBezTo>
                    <a:cubicBezTo>
                      <a:pt x="1" y="57"/>
                      <a:pt x="1" y="107"/>
                      <a:pt x="31" y="137"/>
                    </a:cubicBezTo>
                    <a:lnTo>
                      <a:pt x="301" y="418"/>
                    </a:lnTo>
                    <a:cubicBezTo>
                      <a:pt x="321" y="428"/>
                      <a:pt x="341" y="438"/>
                      <a:pt x="361" y="438"/>
                    </a:cubicBezTo>
                    <a:cubicBezTo>
                      <a:pt x="381" y="438"/>
                      <a:pt x="401" y="428"/>
                      <a:pt x="421" y="418"/>
                    </a:cubicBezTo>
                    <a:cubicBezTo>
                      <a:pt x="451" y="388"/>
                      <a:pt x="451" y="328"/>
                      <a:pt x="421" y="298"/>
                    </a:cubicBezTo>
                    <a:lnTo>
                      <a:pt x="151" y="27"/>
                    </a:lnTo>
                    <a:cubicBezTo>
                      <a:pt x="135" y="11"/>
                      <a:pt x="113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3" name="Google Shape;9243;p67"/>
              <p:cNvSpPr/>
              <p:nvPr/>
            </p:nvSpPr>
            <p:spPr>
              <a:xfrm>
                <a:off x="5060125" y="1409400"/>
                <a:ext cx="150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601" h="594" extrusionOk="0">
                    <a:moveTo>
                      <a:pt x="90" y="1"/>
                    </a:moveTo>
                    <a:cubicBezTo>
                      <a:pt x="68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451" y="574"/>
                    </a:lnTo>
                    <a:cubicBezTo>
                      <a:pt x="471" y="584"/>
                      <a:pt x="491" y="594"/>
                      <a:pt x="511" y="594"/>
                    </a:cubicBezTo>
                    <a:cubicBezTo>
                      <a:pt x="531" y="594"/>
                      <a:pt x="551" y="584"/>
                      <a:pt x="571" y="574"/>
                    </a:cubicBezTo>
                    <a:cubicBezTo>
                      <a:pt x="601" y="534"/>
                      <a:pt x="601" y="484"/>
                      <a:pt x="571" y="454"/>
                    </a:cubicBezTo>
                    <a:lnTo>
                      <a:pt x="150" y="23"/>
                    </a:lnTo>
                    <a:cubicBezTo>
                      <a:pt x="135" y="8"/>
                      <a:pt x="113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4" name="Google Shape;9244;p67"/>
              <p:cNvSpPr/>
              <p:nvPr/>
            </p:nvSpPr>
            <p:spPr>
              <a:xfrm>
                <a:off x="5027575" y="1408975"/>
                <a:ext cx="16800" cy="16525"/>
              </a:xfrm>
              <a:custGeom>
                <a:avLst/>
                <a:gdLst/>
                <a:ahLst/>
                <a:cxnLst/>
                <a:rect l="l" t="t" r="r" b="b"/>
                <a:pathLst>
                  <a:path w="672" h="661" extrusionOk="0">
                    <a:moveTo>
                      <a:pt x="97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10" y="60"/>
                      <a:pt x="0" y="110"/>
                      <a:pt x="40" y="140"/>
                    </a:cubicBezTo>
                    <a:lnTo>
                      <a:pt x="521" y="631"/>
                    </a:lnTo>
                    <a:cubicBezTo>
                      <a:pt x="531" y="651"/>
                      <a:pt x="551" y="661"/>
                      <a:pt x="571" y="661"/>
                    </a:cubicBezTo>
                    <a:cubicBezTo>
                      <a:pt x="601" y="661"/>
                      <a:pt x="621" y="651"/>
                      <a:pt x="631" y="631"/>
                    </a:cubicBezTo>
                    <a:cubicBezTo>
                      <a:pt x="671" y="601"/>
                      <a:pt x="671" y="551"/>
                      <a:pt x="631" y="511"/>
                    </a:cubicBezTo>
                    <a:lnTo>
                      <a:pt x="160" y="30"/>
                    </a:lnTo>
                    <a:cubicBezTo>
                      <a:pt x="140" y="10"/>
                      <a:pt x="118" y="0"/>
                      <a:pt x="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5" name="Google Shape;9245;p67"/>
              <p:cNvSpPr/>
              <p:nvPr/>
            </p:nvSpPr>
            <p:spPr>
              <a:xfrm>
                <a:off x="4996775" y="1414725"/>
                <a:ext cx="1730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9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0" y="60"/>
                      <a:pt x="0" y="111"/>
                      <a:pt x="31" y="141"/>
                    </a:cubicBezTo>
                    <a:lnTo>
                      <a:pt x="541" y="661"/>
                    </a:lnTo>
                    <a:cubicBezTo>
                      <a:pt x="551" y="681"/>
                      <a:pt x="581" y="691"/>
                      <a:pt x="601" y="691"/>
                    </a:cubicBezTo>
                    <a:cubicBezTo>
                      <a:pt x="621" y="691"/>
                      <a:pt x="641" y="681"/>
                      <a:pt x="661" y="661"/>
                    </a:cubicBezTo>
                    <a:cubicBezTo>
                      <a:pt x="691" y="631"/>
                      <a:pt x="691" y="581"/>
                      <a:pt x="661" y="54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6" name="Google Shape;9246;p67"/>
              <p:cNvSpPr/>
              <p:nvPr/>
            </p:nvSpPr>
            <p:spPr>
              <a:xfrm>
                <a:off x="4966225" y="1424475"/>
                <a:ext cx="1505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92" extrusionOk="0">
                    <a:moveTo>
                      <a:pt x="97" y="1"/>
                    </a:moveTo>
                    <a:cubicBezTo>
                      <a:pt x="76" y="1"/>
                      <a:pt x="56" y="11"/>
                      <a:pt x="41" y="31"/>
                    </a:cubicBezTo>
                    <a:cubicBezTo>
                      <a:pt x="1" y="61"/>
                      <a:pt x="1" y="111"/>
                      <a:pt x="41" y="141"/>
                    </a:cubicBezTo>
                    <a:lnTo>
                      <a:pt x="451" y="562"/>
                    </a:lnTo>
                    <a:cubicBezTo>
                      <a:pt x="461" y="582"/>
                      <a:pt x="491" y="592"/>
                      <a:pt x="511" y="592"/>
                    </a:cubicBezTo>
                    <a:cubicBezTo>
                      <a:pt x="531" y="592"/>
                      <a:pt x="552" y="582"/>
                      <a:pt x="572" y="562"/>
                    </a:cubicBezTo>
                    <a:cubicBezTo>
                      <a:pt x="602" y="532"/>
                      <a:pt x="602" y="482"/>
                      <a:pt x="572" y="452"/>
                    </a:cubicBezTo>
                    <a:lnTo>
                      <a:pt x="161" y="31"/>
                    </a:lnTo>
                    <a:cubicBezTo>
                      <a:pt x="141" y="11"/>
                      <a:pt x="118" y="1"/>
                      <a:pt x="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7" name="Google Shape;9247;p67"/>
              <p:cNvSpPr/>
              <p:nvPr/>
            </p:nvSpPr>
            <p:spPr>
              <a:xfrm>
                <a:off x="4937200" y="1436450"/>
                <a:ext cx="14275" cy="14350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74" extrusionOk="0">
                    <a:moveTo>
                      <a:pt x="90" y="0"/>
                    </a:moveTo>
                    <a:cubicBezTo>
                      <a:pt x="68" y="0"/>
                      <a:pt x="45" y="8"/>
                      <a:pt x="30" y="23"/>
                    </a:cubicBezTo>
                    <a:cubicBezTo>
                      <a:pt x="0" y="63"/>
                      <a:pt x="0" y="113"/>
                      <a:pt x="30" y="143"/>
                    </a:cubicBezTo>
                    <a:lnTo>
                      <a:pt x="421" y="543"/>
                    </a:lnTo>
                    <a:cubicBezTo>
                      <a:pt x="441" y="563"/>
                      <a:pt x="461" y="573"/>
                      <a:pt x="481" y="573"/>
                    </a:cubicBezTo>
                    <a:cubicBezTo>
                      <a:pt x="501" y="573"/>
                      <a:pt x="521" y="563"/>
                      <a:pt x="541" y="543"/>
                    </a:cubicBezTo>
                    <a:cubicBezTo>
                      <a:pt x="571" y="513"/>
                      <a:pt x="571" y="463"/>
                      <a:pt x="541" y="423"/>
                    </a:cubicBezTo>
                    <a:lnTo>
                      <a:pt x="150" y="23"/>
                    </a:lnTo>
                    <a:cubicBezTo>
                      <a:pt x="135" y="8"/>
                      <a:pt x="113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8" name="Google Shape;9248;p67"/>
              <p:cNvSpPr/>
              <p:nvPr/>
            </p:nvSpPr>
            <p:spPr>
              <a:xfrm>
                <a:off x="5038325" y="1358800"/>
                <a:ext cx="27575" cy="13900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556" extrusionOk="0">
                    <a:moveTo>
                      <a:pt x="1000" y="1"/>
                    </a:moveTo>
                    <a:cubicBezTo>
                      <a:pt x="991" y="1"/>
                      <a:pt x="981" y="2"/>
                      <a:pt x="972" y="4"/>
                    </a:cubicBezTo>
                    <a:lnTo>
                      <a:pt x="61" y="395"/>
                    </a:lnTo>
                    <a:cubicBezTo>
                      <a:pt x="21" y="405"/>
                      <a:pt x="1" y="455"/>
                      <a:pt x="11" y="505"/>
                    </a:cubicBezTo>
                    <a:cubicBezTo>
                      <a:pt x="31" y="535"/>
                      <a:pt x="61" y="555"/>
                      <a:pt x="91" y="555"/>
                    </a:cubicBezTo>
                    <a:cubicBezTo>
                      <a:pt x="101" y="555"/>
                      <a:pt x="111" y="545"/>
                      <a:pt x="121" y="545"/>
                    </a:cubicBezTo>
                    <a:lnTo>
                      <a:pt x="1032" y="164"/>
                    </a:lnTo>
                    <a:cubicBezTo>
                      <a:pt x="1082" y="144"/>
                      <a:pt x="1102" y="94"/>
                      <a:pt x="1082" y="54"/>
                    </a:cubicBezTo>
                    <a:cubicBezTo>
                      <a:pt x="1067" y="16"/>
                      <a:pt x="1033" y="1"/>
                      <a:pt x="10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9" name="Google Shape;9249;p67"/>
              <p:cNvSpPr/>
              <p:nvPr/>
            </p:nvSpPr>
            <p:spPr>
              <a:xfrm>
                <a:off x="5002525" y="1344175"/>
                <a:ext cx="32825" cy="16250"/>
              </a:xfrm>
              <a:custGeom>
                <a:avLst/>
                <a:gdLst/>
                <a:ahLst/>
                <a:cxnLst/>
                <a:rect l="l" t="t" r="r" b="b"/>
                <a:pathLst>
                  <a:path w="1313" h="650" extrusionOk="0">
                    <a:moveTo>
                      <a:pt x="1225" y="1"/>
                    </a:moveTo>
                    <a:cubicBezTo>
                      <a:pt x="1214" y="1"/>
                      <a:pt x="1203" y="3"/>
                      <a:pt x="1192" y="8"/>
                    </a:cubicBezTo>
                    <a:lnTo>
                      <a:pt x="71" y="489"/>
                    </a:lnTo>
                    <a:cubicBezTo>
                      <a:pt x="21" y="509"/>
                      <a:pt x="1" y="559"/>
                      <a:pt x="21" y="599"/>
                    </a:cubicBezTo>
                    <a:cubicBezTo>
                      <a:pt x="41" y="639"/>
                      <a:pt x="71" y="649"/>
                      <a:pt x="101" y="649"/>
                    </a:cubicBezTo>
                    <a:lnTo>
                      <a:pt x="131" y="649"/>
                    </a:lnTo>
                    <a:lnTo>
                      <a:pt x="1253" y="169"/>
                    </a:lnTo>
                    <a:cubicBezTo>
                      <a:pt x="1293" y="149"/>
                      <a:pt x="1313" y="99"/>
                      <a:pt x="1303" y="59"/>
                    </a:cubicBezTo>
                    <a:cubicBezTo>
                      <a:pt x="1288" y="21"/>
                      <a:pt x="1256" y="1"/>
                      <a:pt x="1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0" name="Google Shape;9250;p67"/>
              <p:cNvSpPr/>
              <p:nvPr/>
            </p:nvSpPr>
            <p:spPr>
              <a:xfrm>
                <a:off x="4969975" y="1327400"/>
                <a:ext cx="3032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600" extrusionOk="0">
                    <a:moveTo>
                      <a:pt x="1125" y="1"/>
                    </a:moveTo>
                    <a:cubicBezTo>
                      <a:pt x="1114" y="1"/>
                      <a:pt x="1103" y="3"/>
                      <a:pt x="1092" y="9"/>
                    </a:cubicBezTo>
                    <a:lnTo>
                      <a:pt x="71" y="439"/>
                    </a:lnTo>
                    <a:cubicBezTo>
                      <a:pt x="21" y="459"/>
                      <a:pt x="1" y="509"/>
                      <a:pt x="21" y="549"/>
                    </a:cubicBezTo>
                    <a:cubicBezTo>
                      <a:pt x="31" y="579"/>
                      <a:pt x="71" y="599"/>
                      <a:pt x="101" y="599"/>
                    </a:cubicBezTo>
                    <a:cubicBezTo>
                      <a:pt x="111" y="599"/>
                      <a:pt x="121" y="599"/>
                      <a:pt x="131" y="589"/>
                    </a:cubicBezTo>
                    <a:lnTo>
                      <a:pt x="1153" y="169"/>
                    </a:lnTo>
                    <a:cubicBezTo>
                      <a:pt x="1193" y="149"/>
                      <a:pt x="1213" y="99"/>
                      <a:pt x="1193" y="59"/>
                    </a:cubicBezTo>
                    <a:cubicBezTo>
                      <a:pt x="1185" y="21"/>
                      <a:pt x="1156" y="1"/>
                      <a:pt x="11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1" name="Google Shape;9251;p67"/>
              <p:cNvSpPr/>
              <p:nvPr/>
            </p:nvSpPr>
            <p:spPr>
              <a:xfrm>
                <a:off x="4939950" y="1309125"/>
                <a:ext cx="220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470" extrusionOk="0">
                    <a:moveTo>
                      <a:pt x="795" y="1"/>
                    </a:moveTo>
                    <a:cubicBezTo>
                      <a:pt x="784" y="1"/>
                      <a:pt x="772" y="3"/>
                      <a:pt x="761" y="8"/>
                    </a:cubicBezTo>
                    <a:lnTo>
                      <a:pt x="60" y="309"/>
                    </a:lnTo>
                    <a:cubicBezTo>
                      <a:pt x="20" y="329"/>
                      <a:pt x="0" y="379"/>
                      <a:pt x="20" y="419"/>
                    </a:cubicBezTo>
                    <a:cubicBezTo>
                      <a:pt x="30" y="449"/>
                      <a:pt x="60" y="469"/>
                      <a:pt x="90" y="469"/>
                    </a:cubicBezTo>
                    <a:cubicBezTo>
                      <a:pt x="110" y="469"/>
                      <a:pt x="120" y="469"/>
                      <a:pt x="130" y="459"/>
                    </a:cubicBezTo>
                    <a:lnTo>
                      <a:pt x="821" y="159"/>
                    </a:lnTo>
                    <a:cubicBezTo>
                      <a:pt x="861" y="139"/>
                      <a:pt x="882" y="99"/>
                      <a:pt x="871" y="49"/>
                    </a:cubicBezTo>
                    <a:cubicBezTo>
                      <a:pt x="857" y="19"/>
                      <a:pt x="826" y="1"/>
                      <a:pt x="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2" name="Google Shape;9252;p67"/>
              <p:cNvSpPr/>
              <p:nvPr/>
            </p:nvSpPr>
            <p:spPr>
              <a:xfrm>
                <a:off x="4910650" y="1289700"/>
                <a:ext cx="1080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275" extrusionOk="0">
                    <a:moveTo>
                      <a:pt x="334" y="1"/>
                    </a:moveTo>
                    <a:cubicBezTo>
                      <a:pt x="324" y="1"/>
                      <a:pt x="312" y="2"/>
                      <a:pt x="301" y="4"/>
                    </a:cubicBezTo>
                    <a:lnTo>
                      <a:pt x="61" y="115"/>
                    </a:lnTo>
                    <a:cubicBezTo>
                      <a:pt x="21" y="135"/>
                      <a:pt x="1" y="185"/>
                      <a:pt x="21" y="235"/>
                    </a:cubicBezTo>
                    <a:cubicBezTo>
                      <a:pt x="31" y="265"/>
                      <a:pt x="61" y="275"/>
                      <a:pt x="91" y="275"/>
                    </a:cubicBezTo>
                    <a:lnTo>
                      <a:pt x="131" y="275"/>
                    </a:lnTo>
                    <a:lnTo>
                      <a:pt x="371" y="165"/>
                    </a:lnTo>
                    <a:cubicBezTo>
                      <a:pt x="411" y="145"/>
                      <a:pt x="431" y="95"/>
                      <a:pt x="411" y="54"/>
                    </a:cubicBezTo>
                    <a:cubicBezTo>
                      <a:pt x="403" y="16"/>
                      <a:pt x="372" y="1"/>
                      <a:pt x="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3" name="Google Shape;9253;p67"/>
              <p:cNvSpPr/>
              <p:nvPr/>
            </p:nvSpPr>
            <p:spPr>
              <a:xfrm>
                <a:off x="5075125" y="1372350"/>
                <a:ext cx="19050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62" h="404" extrusionOk="0">
                    <a:moveTo>
                      <a:pt x="653" y="0"/>
                    </a:moveTo>
                    <a:cubicBezTo>
                      <a:pt x="646" y="0"/>
                      <a:pt x="639" y="1"/>
                      <a:pt x="632" y="3"/>
                    </a:cubicBezTo>
                    <a:lnTo>
                      <a:pt x="61" y="243"/>
                    </a:lnTo>
                    <a:cubicBezTo>
                      <a:pt x="21" y="263"/>
                      <a:pt x="1" y="313"/>
                      <a:pt x="21" y="354"/>
                    </a:cubicBezTo>
                    <a:cubicBezTo>
                      <a:pt x="31" y="394"/>
                      <a:pt x="61" y="404"/>
                      <a:pt x="101" y="404"/>
                    </a:cubicBezTo>
                    <a:lnTo>
                      <a:pt x="131" y="404"/>
                    </a:lnTo>
                    <a:lnTo>
                      <a:pt x="702" y="163"/>
                    </a:lnTo>
                    <a:cubicBezTo>
                      <a:pt x="742" y="143"/>
                      <a:pt x="762" y="93"/>
                      <a:pt x="742" y="53"/>
                    </a:cubicBezTo>
                    <a:cubicBezTo>
                      <a:pt x="725" y="20"/>
                      <a:pt x="688" y="0"/>
                      <a:pt x="6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4" name="Google Shape;9254;p67"/>
              <p:cNvSpPr/>
              <p:nvPr/>
            </p:nvSpPr>
            <p:spPr>
              <a:xfrm>
                <a:off x="5098175" y="1446400"/>
                <a:ext cx="9525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81" h="506" extrusionOk="0">
                    <a:moveTo>
                      <a:pt x="288" y="1"/>
                    </a:moveTo>
                    <a:cubicBezTo>
                      <a:pt x="259" y="1"/>
                      <a:pt x="230" y="19"/>
                      <a:pt x="210" y="45"/>
                    </a:cubicBezTo>
                    <a:lnTo>
                      <a:pt x="30" y="376"/>
                    </a:lnTo>
                    <a:cubicBezTo>
                      <a:pt x="0" y="416"/>
                      <a:pt x="20" y="466"/>
                      <a:pt x="60" y="486"/>
                    </a:cubicBezTo>
                    <a:cubicBezTo>
                      <a:pt x="70" y="496"/>
                      <a:pt x="90" y="506"/>
                      <a:pt x="100" y="506"/>
                    </a:cubicBezTo>
                    <a:cubicBezTo>
                      <a:pt x="130" y="506"/>
                      <a:pt x="160" y="486"/>
                      <a:pt x="170" y="456"/>
                    </a:cubicBezTo>
                    <a:lnTo>
                      <a:pt x="361" y="125"/>
                    </a:lnTo>
                    <a:cubicBezTo>
                      <a:pt x="381" y="85"/>
                      <a:pt x="371" y="35"/>
                      <a:pt x="331" y="15"/>
                    </a:cubicBezTo>
                    <a:cubicBezTo>
                      <a:pt x="317" y="5"/>
                      <a:pt x="303" y="1"/>
                      <a:pt x="2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5" name="Google Shape;9255;p67"/>
              <p:cNvSpPr/>
              <p:nvPr/>
            </p:nvSpPr>
            <p:spPr>
              <a:xfrm>
                <a:off x="5067625" y="1451275"/>
                <a:ext cx="1205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482" h="692" extrusionOk="0">
                    <a:moveTo>
                      <a:pt x="389" y="0"/>
                    </a:moveTo>
                    <a:cubicBezTo>
                      <a:pt x="360" y="0"/>
                      <a:pt x="331" y="14"/>
                      <a:pt x="311" y="40"/>
                    </a:cubicBezTo>
                    <a:lnTo>
                      <a:pt x="20" y="561"/>
                    </a:lnTo>
                    <a:cubicBezTo>
                      <a:pt x="0" y="601"/>
                      <a:pt x="10" y="651"/>
                      <a:pt x="50" y="681"/>
                    </a:cubicBezTo>
                    <a:cubicBezTo>
                      <a:pt x="71" y="681"/>
                      <a:pt x="81" y="691"/>
                      <a:pt x="91" y="691"/>
                    </a:cubicBezTo>
                    <a:cubicBezTo>
                      <a:pt x="121" y="691"/>
                      <a:pt x="151" y="671"/>
                      <a:pt x="171" y="641"/>
                    </a:cubicBezTo>
                    <a:lnTo>
                      <a:pt x="461" y="121"/>
                    </a:lnTo>
                    <a:cubicBezTo>
                      <a:pt x="481" y="81"/>
                      <a:pt x="471" y="30"/>
                      <a:pt x="431" y="10"/>
                    </a:cubicBezTo>
                    <a:cubicBezTo>
                      <a:pt x="418" y="4"/>
                      <a:pt x="403" y="0"/>
                      <a:pt x="3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6" name="Google Shape;9256;p67"/>
              <p:cNvSpPr/>
              <p:nvPr/>
            </p:nvSpPr>
            <p:spPr>
              <a:xfrm>
                <a:off x="5036325" y="1458175"/>
                <a:ext cx="133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532" h="766" extrusionOk="0">
                    <a:moveTo>
                      <a:pt x="429" y="0"/>
                    </a:moveTo>
                    <a:cubicBezTo>
                      <a:pt x="401" y="0"/>
                      <a:pt x="375" y="18"/>
                      <a:pt x="361" y="45"/>
                    </a:cubicBezTo>
                    <a:lnTo>
                      <a:pt x="21" y="636"/>
                    </a:lnTo>
                    <a:cubicBezTo>
                      <a:pt x="1" y="676"/>
                      <a:pt x="21" y="726"/>
                      <a:pt x="61" y="756"/>
                    </a:cubicBezTo>
                    <a:cubicBezTo>
                      <a:pt x="71" y="756"/>
                      <a:pt x="81" y="766"/>
                      <a:pt x="101" y="766"/>
                    </a:cubicBezTo>
                    <a:cubicBezTo>
                      <a:pt x="131" y="766"/>
                      <a:pt x="161" y="746"/>
                      <a:pt x="171" y="716"/>
                    </a:cubicBezTo>
                    <a:lnTo>
                      <a:pt x="501" y="125"/>
                    </a:lnTo>
                    <a:cubicBezTo>
                      <a:pt x="531" y="85"/>
                      <a:pt x="511" y="35"/>
                      <a:pt x="471" y="15"/>
                    </a:cubicBezTo>
                    <a:cubicBezTo>
                      <a:pt x="458" y="5"/>
                      <a:pt x="444" y="0"/>
                      <a:pt x="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7" name="Google Shape;9257;p67"/>
              <p:cNvSpPr/>
              <p:nvPr/>
            </p:nvSpPr>
            <p:spPr>
              <a:xfrm>
                <a:off x="5005025" y="1459775"/>
                <a:ext cx="1355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542" h="803" extrusionOk="0">
                    <a:moveTo>
                      <a:pt x="450" y="1"/>
                    </a:moveTo>
                    <a:cubicBezTo>
                      <a:pt x="422" y="1"/>
                      <a:pt x="395" y="14"/>
                      <a:pt x="381" y="41"/>
                    </a:cubicBezTo>
                    <a:lnTo>
                      <a:pt x="21" y="672"/>
                    </a:lnTo>
                    <a:cubicBezTo>
                      <a:pt x="1" y="712"/>
                      <a:pt x="11" y="772"/>
                      <a:pt x="51" y="792"/>
                    </a:cubicBezTo>
                    <a:cubicBezTo>
                      <a:pt x="71" y="792"/>
                      <a:pt x="81" y="802"/>
                      <a:pt x="91" y="802"/>
                    </a:cubicBezTo>
                    <a:cubicBezTo>
                      <a:pt x="121" y="802"/>
                      <a:pt x="151" y="782"/>
                      <a:pt x="171" y="762"/>
                    </a:cubicBezTo>
                    <a:lnTo>
                      <a:pt x="522" y="121"/>
                    </a:lnTo>
                    <a:cubicBezTo>
                      <a:pt x="542" y="81"/>
                      <a:pt x="532" y="31"/>
                      <a:pt x="492" y="11"/>
                    </a:cubicBezTo>
                    <a:cubicBezTo>
                      <a:pt x="478" y="4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8" name="Google Shape;9258;p67"/>
              <p:cNvSpPr/>
              <p:nvPr/>
            </p:nvSpPr>
            <p:spPr>
              <a:xfrm>
                <a:off x="4973000" y="1461275"/>
                <a:ext cx="12025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682" extrusionOk="0">
                    <a:moveTo>
                      <a:pt x="388" y="1"/>
                    </a:moveTo>
                    <a:cubicBezTo>
                      <a:pt x="360" y="1"/>
                      <a:pt x="331" y="14"/>
                      <a:pt x="311" y="41"/>
                    </a:cubicBezTo>
                    <a:lnTo>
                      <a:pt x="30" y="552"/>
                    </a:lnTo>
                    <a:cubicBezTo>
                      <a:pt x="0" y="602"/>
                      <a:pt x="20" y="652"/>
                      <a:pt x="60" y="672"/>
                    </a:cubicBezTo>
                    <a:cubicBezTo>
                      <a:pt x="70" y="682"/>
                      <a:pt x="90" y="682"/>
                      <a:pt x="100" y="682"/>
                    </a:cubicBezTo>
                    <a:cubicBezTo>
                      <a:pt x="130" y="682"/>
                      <a:pt x="160" y="662"/>
                      <a:pt x="170" y="642"/>
                    </a:cubicBezTo>
                    <a:lnTo>
                      <a:pt x="461" y="121"/>
                    </a:lnTo>
                    <a:cubicBezTo>
                      <a:pt x="481" y="81"/>
                      <a:pt x="471" y="31"/>
                      <a:pt x="431" y="11"/>
                    </a:cubicBezTo>
                    <a:cubicBezTo>
                      <a:pt x="417" y="4"/>
                      <a:pt x="403" y="1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9" name="Google Shape;9259;p67"/>
              <p:cNvSpPr/>
              <p:nvPr/>
            </p:nvSpPr>
            <p:spPr>
              <a:xfrm>
                <a:off x="4941700" y="1458025"/>
                <a:ext cx="1180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52" extrusionOk="0">
                    <a:moveTo>
                      <a:pt x="369" y="1"/>
                    </a:moveTo>
                    <a:cubicBezTo>
                      <a:pt x="341" y="1"/>
                      <a:pt x="314" y="14"/>
                      <a:pt x="301" y="41"/>
                    </a:cubicBezTo>
                    <a:lnTo>
                      <a:pt x="30" y="532"/>
                    </a:lnTo>
                    <a:cubicBezTo>
                      <a:pt x="0" y="572"/>
                      <a:pt x="20" y="622"/>
                      <a:pt x="60" y="642"/>
                    </a:cubicBezTo>
                    <a:cubicBezTo>
                      <a:pt x="70" y="652"/>
                      <a:pt x="91" y="652"/>
                      <a:pt x="101" y="652"/>
                    </a:cubicBezTo>
                    <a:cubicBezTo>
                      <a:pt x="131" y="652"/>
                      <a:pt x="161" y="642"/>
                      <a:pt x="171" y="612"/>
                    </a:cubicBezTo>
                    <a:lnTo>
                      <a:pt x="451" y="121"/>
                    </a:lnTo>
                    <a:cubicBezTo>
                      <a:pt x="471" y="81"/>
                      <a:pt x="451" y="31"/>
                      <a:pt x="411" y="11"/>
                    </a:cubicBezTo>
                    <a:cubicBezTo>
                      <a:pt x="398" y="4"/>
                      <a:pt x="383" y="1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0" name="Google Shape;9260;p67"/>
              <p:cNvSpPr/>
              <p:nvPr/>
            </p:nvSpPr>
            <p:spPr>
              <a:xfrm>
                <a:off x="4958725" y="977025"/>
                <a:ext cx="260125" cy="442725"/>
              </a:xfrm>
              <a:custGeom>
                <a:avLst/>
                <a:gdLst/>
                <a:ahLst/>
                <a:cxnLst/>
                <a:rect l="l" t="t" r="r" b="b"/>
                <a:pathLst>
                  <a:path w="10405" h="17709" extrusionOk="0">
                    <a:moveTo>
                      <a:pt x="361" y="705"/>
                    </a:moveTo>
                    <a:lnTo>
                      <a:pt x="9834" y="16978"/>
                    </a:lnTo>
                    <a:lnTo>
                      <a:pt x="8813" y="15846"/>
                    </a:lnTo>
                    <a:cubicBezTo>
                      <a:pt x="8612" y="15626"/>
                      <a:pt x="8392" y="15435"/>
                      <a:pt x="8172" y="15275"/>
                    </a:cubicBezTo>
                    <a:cubicBezTo>
                      <a:pt x="8022" y="15155"/>
                      <a:pt x="7891" y="15085"/>
                      <a:pt x="7781" y="15045"/>
                    </a:cubicBezTo>
                    <a:cubicBezTo>
                      <a:pt x="7531" y="14955"/>
                      <a:pt x="7160" y="14755"/>
                      <a:pt x="6810" y="14324"/>
                    </a:cubicBezTo>
                    <a:lnTo>
                      <a:pt x="7160" y="13953"/>
                    </a:lnTo>
                    <a:cubicBezTo>
                      <a:pt x="7190" y="13933"/>
                      <a:pt x="7190" y="13893"/>
                      <a:pt x="7180" y="13863"/>
                    </a:cubicBezTo>
                    <a:cubicBezTo>
                      <a:pt x="7170" y="13833"/>
                      <a:pt x="7140" y="13813"/>
                      <a:pt x="7100" y="13813"/>
                    </a:cubicBezTo>
                    <a:cubicBezTo>
                      <a:pt x="7050" y="13813"/>
                      <a:pt x="6870" y="13803"/>
                      <a:pt x="6620" y="13713"/>
                    </a:cubicBezTo>
                    <a:cubicBezTo>
                      <a:pt x="6359" y="13623"/>
                      <a:pt x="5989" y="13423"/>
                      <a:pt x="5648" y="12982"/>
                    </a:cubicBezTo>
                    <a:lnTo>
                      <a:pt x="6009" y="12622"/>
                    </a:lnTo>
                    <a:cubicBezTo>
                      <a:pt x="6029" y="12602"/>
                      <a:pt x="6029" y="12561"/>
                      <a:pt x="6019" y="12531"/>
                    </a:cubicBezTo>
                    <a:cubicBezTo>
                      <a:pt x="6009" y="12501"/>
                      <a:pt x="5979" y="12481"/>
                      <a:pt x="5939" y="12481"/>
                    </a:cubicBezTo>
                    <a:cubicBezTo>
                      <a:pt x="5889" y="12481"/>
                      <a:pt x="5708" y="12471"/>
                      <a:pt x="5458" y="12381"/>
                    </a:cubicBezTo>
                    <a:cubicBezTo>
                      <a:pt x="5208" y="12281"/>
                      <a:pt x="4837" y="12081"/>
                      <a:pt x="4487" y="11640"/>
                    </a:cubicBezTo>
                    <a:lnTo>
                      <a:pt x="4847" y="11280"/>
                    </a:lnTo>
                    <a:cubicBezTo>
                      <a:pt x="4877" y="11260"/>
                      <a:pt x="4877" y="11220"/>
                      <a:pt x="4867" y="11190"/>
                    </a:cubicBezTo>
                    <a:cubicBezTo>
                      <a:pt x="4857" y="11160"/>
                      <a:pt x="4827" y="11139"/>
                      <a:pt x="4787" y="11139"/>
                    </a:cubicBezTo>
                    <a:cubicBezTo>
                      <a:pt x="4787" y="11139"/>
                      <a:pt x="4737" y="11139"/>
                      <a:pt x="4657" y="11129"/>
                    </a:cubicBezTo>
                    <a:cubicBezTo>
                      <a:pt x="4537" y="11109"/>
                      <a:pt x="4427" y="11079"/>
                      <a:pt x="4306" y="11029"/>
                    </a:cubicBezTo>
                    <a:cubicBezTo>
                      <a:pt x="4246" y="10999"/>
                      <a:pt x="4156" y="10969"/>
                      <a:pt x="4086" y="10919"/>
                    </a:cubicBezTo>
                    <a:cubicBezTo>
                      <a:pt x="3996" y="10869"/>
                      <a:pt x="3916" y="10799"/>
                      <a:pt x="3836" y="10739"/>
                    </a:cubicBezTo>
                    <a:cubicBezTo>
                      <a:pt x="3746" y="10659"/>
                      <a:pt x="3655" y="10569"/>
                      <a:pt x="3585" y="10479"/>
                    </a:cubicBezTo>
                    <a:cubicBezTo>
                      <a:pt x="3525" y="10398"/>
                      <a:pt x="3455" y="10298"/>
                      <a:pt x="3385" y="10188"/>
                    </a:cubicBezTo>
                    <a:lnTo>
                      <a:pt x="3816" y="9918"/>
                    </a:lnTo>
                    <a:cubicBezTo>
                      <a:pt x="3846" y="9898"/>
                      <a:pt x="3856" y="9868"/>
                      <a:pt x="3846" y="9838"/>
                    </a:cubicBezTo>
                    <a:cubicBezTo>
                      <a:pt x="3846" y="9798"/>
                      <a:pt x="3816" y="9778"/>
                      <a:pt x="3776" y="9768"/>
                    </a:cubicBezTo>
                    <a:cubicBezTo>
                      <a:pt x="3776" y="9768"/>
                      <a:pt x="3736" y="9758"/>
                      <a:pt x="3655" y="9738"/>
                    </a:cubicBezTo>
                    <a:cubicBezTo>
                      <a:pt x="3615" y="9718"/>
                      <a:pt x="3555" y="9697"/>
                      <a:pt x="3505" y="9667"/>
                    </a:cubicBezTo>
                    <a:cubicBezTo>
                      <a:pt x="3445" y="9647"/>
                      <a:pt x="3385" y="9617"/>
                      <a:pt x="3315" y="9567"/>
                    </a:cubicBezTo>
                    <a:cubicBezTo>
                      <a:pt x="3165" y="9467"/>
                      <a:pt x="3025" y="9337"/>
                      <a:pt x="2884" y="9177"/>
                    </a:cubicBezTo>
                    <a:cubicBezTo>
                      <a:pt x="2744" y="8996"/>
                      <a:pt x="2624" y="8796"/>
                      <a:pt x="2544" y="8576"/>
                    </a:cubicBezTo>
                    <a:lnTo>
                      <a:pt x="3005" y="8406"/>
                    </a:lnTo>
                    <a:cubicBezTo>
                      <a:pt x="3045" y="8386"/>
                      <a:pt x="3065" y="8356"/>
                      <a:pt x="3065" y="8326"/>
                    </a:cubicBezTo>
                    <a:cubicBezTo>
                      <a:pt x="3065" y="8286"/>
                      <a:pt x="3045" y="8255"/>
                      <a:pt x="3005" y="8245"/>
                    </a:cubicBezTo>
                    <a:cubicBezTo>
                      <a:pt x="3005" y="8245"/>
                      <a:pt x="2954" y="8225"/>
                      <a:pt x="2884" y="8185"/>
                    </a:cubicBezTo>
                    <a:cubicBezTo>
                      <a:pt x="2814" y="8145"/>
                      <a:pt x="2704" y="8085"/>
                      <a:pt x="2564" y="7965"/>
                    </a:cubicBezTo>
                    <a:cubicBezTo>
                      <a:pt x="2384" y="7805"/>
                      <a:pt x="2073" y="7454"/>
                      <a:pt x="1913" y="6884"/>
                    </a:cubicBezTo>
                    <a:lnTo>
                      <a:pt x="2404" y="6783"/>
                    </a:lnTo>
                    <a:cubicBezTo>
                      <a:pt x="2444" y="6773"/>
                      <a:pt x="2464" y="6743"/>
                      <a:pt x="2474" y="6713"/>
                    </a:cubicBezTo>
                    <a:cubicBezTo>
                      <a:pt x="2474" y="6673"/>
                      <a:pt x="2454" y="6643"/>
                      <a:pt x="2424" y="6623"/>
                    </a:cubicBezTo>
                    <a:cubicBezTo>
                      <a:pt x="2424" y="6623"/>
                      <a:pt x="2374" y="6603"/>
                      <a:pt x="2304" y="6553"/>
                    </a:cubicBezTo>
                    <a:cubicBezTo>
                      <a:pt x="2233" y="6503"/>
                      <a:pt x="2123" y="6413"/>
                      <a:pt x="2003" y="6293"/>
                    </a:cubicBezTo>
                    <a:cubicBezTo>
                      <a:pt x="1813" y="6072"/>
                      <a:pt x="1553" y="5712"/>
                      <a:pt x="1432" y="5181"/>
                    </a:cubicBezTo>
                    <a:lnTo>
                      <a:pt x="1933" y="5111"/>
                    </a:lnTo>
                    <a:cubicBezTo>
                      <a:pt x="1973" y="5101"/>
                      <a:pt x="2003" y="5081"/>
                      <a:pt x="2003" y="5041"/>
                    </a:cubicBezTo>
                    <a:cubicBezTo>
                      <a:pt x="2013" y="5011"/>
                      <a:pt x="1993" y="4971"/>
                      <a:pt x="1963" y="4951"/>
                    </a:cubicBezTo>
                    <a:cubicBezTo>
                      <a:pt x="1943" y="4941"/>
                      <a:pt x="1763" y="4831"/>
                      <a:pt x="1563" y="4590"/>
                    </a:cubicBezTo>
                    <a:cubicBezTo>
                      <a:pt x="1372" y="4370"/>
                      <a:pt x="1132" y="4010"/>
                      <a:pt x="1012" y="3479"/>
                    </a:cubicBezTo>
                    <a:lnTo>
                      <a:pt x="1512" y="3409"/>
                    </a:lnTo>
                    <a:cubicBezTo>
                      <a:pt x="1542" y="3399"/>
                      <a:pt x="1573" y="3379"/>
                      <a:pt x="1583" y="3339"/>
                    </a:cubicBezTo>
                    <a:cubicBezTo>
                      <a:pt x="1583" y="3309"/>
                      <a:pt x="1573" y="3268"/>
                      <a:pt x="1542" y="3248"/>
                    </a:cubicBezTo>
                    <a:cubicBezTo>
                      <a:pt x="1522" y="3238"/>
                      <a:pt x="1332" y="3128"/>
                      <a:pt x="1122" y="2888"/>
                    </a:cubicBezTo>
                    <a:cubicBezTo>
                      <a:pt x="992" y="2748"/>
                      <a:pt x="641" y="1666"/>
                      <a:pt x="361" y="705"/>
                    </a:cubicBezTo>
                    <a:close/>
                    <a:moveTo>
                      <a:pt x="90" y="0"/>
                    </a:moveTo>
                    <a:cubicBezTo>
                      <a:pt x="80" y="0"/>
                      <a:pt x="70" y="2"/>
                      <a:pt x="60" y="4"/>
                    </a:cubicBezTo>
                    <a:cubicBezTo>
                      <a:pt x="30" y="24"/>
                      <a:pt x="0" y="64"/>
                      <a:pt x="20" y="104"/>
                    </a:cubicBezTo>
                    <a:cubicBezTo>
                      <a:pt x="90" y="374"/>
                      <a:pt x="761" y="2738"/>
                      <a:pt x="1002" y="2998"/>
                    </a:cubicBezTo>
                    <a:cubicBezTo>
                      <a:pt x="1102" y="3118"/>
                      <a:pt x="1202" y="3208"/>
                      <a:pt x="1282" y="3268"/>
                    </a:cubicBezTo>
                    <a:lnTo>
                      <a:pt x="902" y="3329"/>
                    </a:lnTo>
                    <a:cubicBezTo>
                      <a:pt x="882" y="3329"/>
                      <a:pt x="862" y="3339"/>
                      <a:pt x="842" y="3359"/>
                    </a:cubicBezTo>
                    <a:cubicBezTo>
                      <a:pt x="831" y="3379"/>
                      <a:pt x="821" y="3399"/>
                      <a:pt x="831" y="3429"/>
                    </a:cubicBezTo>
                    <a:cubicBezTo>
                      <a:pt x="942" y="4040"/>
                      <a:pt x="1222" y="4460"/>
                      <a:pt x="1432" y="4700"/>
                    </a:cubicBezTo>
                    <a:cubicBezTo>
                      <a:pt x="1532" y="4821"/>
                      <a:pt x="1633" y="4911"/>
                      <a:pt x="1703" y="4971"/>
                    </a:cubicBezTo>
                    <a:lnTo>
                      <a:pt x="1322" y="5021"/>
                    </a:lnTo>
                    <a:cubicBezTo>
                      <a:pt x="1302" y="5031"/>
                      <a:pt x="1282" y="5041"/>
                      <a:pt x="1272" y="5061"/>
                    </a:cubicBezTo>
                    <a:cubicBezTo>
                      <a:pt x="1252" y="5081"/>
                      <a:pt x="1252" y="5101"/>
                      <a:pt x="1252" y="5121"/>
                    </a:cubicBezTo>
                    <a:cubicBezTo>
                      <a:pt x="1372" y="5752"/>
                      <a:pt x="1663" y="6163"/>
                      <a:pt x="1883" y="6403"/>
                    </a:cubicBezTo>
                    <a:cubicBezTo>
                      <a:pt x="1993" y="6523"/>
                      <a:pt x="2093" y="6603"/>
                      <a:pt x="2173" y="6663"/>
                    </a:cubicBezTo>
                    <a:lnTo>
                      <a:pt x="1793" y="6743"/>
                    </a:lnTo>
                    <a:cubicBezTo>
                      <a:pt x="1773" y="6743"/>
                      <a:pt x="1753" y="6763"/>
                      <a:pt x="1743" y="6773"/>
                    </a:cubicBezTo>
                    <a:cubicBezTo>
                      <a:pt x="1733" y="6793"/>
                      <a:pt x="1723" y="6823"/>
                      <a:pt x="1733" y="6843"/>
                    </a:cubicBezTo>
                    <a:cubicBezTo>
                      <a:pt x="1893" y="7504"/>
                      <a:pt x="2253" y="7905"/>
                      <a:pt x="2454" y="8085"/>
                    </a:cubicBezTo>
                    <a:cubicBezTo>
                      <a:pt x="2584" y="8195"/>
                      <a:pt x="2694" y="8265"/>
                      <a:pt x="2764" y="8316"/>
                    </a:cubicBezTo>
                    <a:lnTo>
                      <a:pt x="2404" y="8446"/>
                    </a:lnTo>
                    <a:cubicBezTo>
                      <a:pt x="2364" y="8466"/>
                      <a:pt x="2344" y="8506"/>
                      <a:pt x="2354" y="8556"/>
                    </a:cubicBezTo>
                    <a:cubicBezTo>
                      <a:pt x="2454" y="8816"/>
                      <a:pt x="2584" y="9067"/>
                      <a:pt x="2764" y="9287"/>
                    </a:cubicBezTo>
                    <a:cubicBezTo>
                      <a:pt x="2904" y="9457"/>
                      <a:pt x="3065" y="9597"/>
                      <a:pt x="3225" y="9707"/>
                    </a:cubicBezTo>
                    <a:cubicBezTo>
                      <a:pt x="3305" y="9758"/>
                      <a:pt x="3375" y="9798"/>
                      <a:pt x="3435" y="9828"/>
                    </a:cubicBezTo>
                    <a:cubicBezTo>
                      <a:pt x="3485" y="9848"/>
                      <a:pt x="3525" y="9868"/>
                      <a:pt x="3565" y="9878"/>
                    </a:cubicBezTo>
                    <a:lnTo>
                      <a:pt x="3235" y="10088"/>
                    </a:lnTo>
                    <a:cubicBezTo>
                      <a:pt x="3195" y="10118"/>
                      <a:pt x="3185" y="10158"/>
                      <a:pt x="3205" y="10198"/>
                    </a:cubicBezTo>
                    <a:cubicBezTo>
                      <a:pt x="3285" y="10348"/>
                      <a:pt x="3375" y="10479"/>
                      <a:pt x="3455" y="10579"/>
                    </a:cubicBezTo>
                    <a:cubicBezTo>
                      <a:pt x="3535" y="10679"/>
                      <a:pt x="3625" y="10769"/>
                      <a:pt x="3726" y="10859"/>
                    </a:cubicBezTo>
                    <a:cubicBezTo>
                      <a:pt x="3806" y="10939"/>
                      <a:pt x="3896" y="10999"/>
                      <a:pt x="3996" y="11059"/>
                    </a:cubicBezTo>
                    <a:cubicBezTo>
                      <a:pt x="4076" y="11109"/>
                      <a:pt x="4166" y="11150"/>
                      <a:pt x="4246" y="11190"/>
                    </a:cubicBezTo>
                    <a:cubicBezTo>
                      <a:pt x="4366" y="11240"/>
                      <a:pt x="4487" y="11270"/>
                      <a:pt x="4607" y="11290"/>
                    </a:cubicBezTo>
                    <a:lnTo>
                      <a:pt x="4316" y="11580"/>
                    </a:lnTo>
                    <a:cubicBezTo>
                      <a:pt x="4286" y="11600"/>
                      <a:pt x="4286" y="11650"/>
                      <a:pt x="4306" y="11680"/>
                    </a:cubicBezTo>
                    <a:cubicBezTo>
                      <a:pt x="4687" y="12191"/>
                      <a:pt x="5117" y="12431"/>
                      <a:pt x="5398" y="12531"/>
                    </a:cubicBezTo>
                    <a:cubicBezTo>
                      <a:pt x="5538" y="12592"/>
                      <a:pt x="5668" y="12612"/>
                      <a:pt x="5758" y="12632"/>
                    </a:cubicBezTo>
                    <a:lnTo>
                      <a:pt x="5478" y="12922"/>
                    </a:lnTo>
                    <a:cubicBezTo>
                      <a:pt x="5448" y="12952"/>
                      <a:pt x="5438" y="12992"/>
                      <a:pt x="5468" y="13032"/>
                    </a:cubicBezTo>
                    <a:cubicBezTo>
                      <a:pt x="5849" y="13533"/>
                      <a:pt x="6279" y="13773"/>
                      <a:pt x="6560" y="13873"/>
                    </a:cubicBezTo>
                    <a:cubicBezTo>
                      <a:pt x="6700" y="13923"/>
                      <a:pt x="6830" y="13953"/>
                      <a:pt x="6920" y="13963"/>
                    </a:cubicBezTo>
                    <a:lnTo>
                      <a:pt x="6640" y="14254"/>
                    </a:lnTo>
                    <a:cubicBezTo>
                      <a:pt x="6610" y="14284"/>
                      <a:pt x="6610" y="14334"/>
                      <a:pt x="6630" y="14364"/>
                    </a:cubicBezTo>
                    <a:cubicBezTo>
                      <a:pt x="7020" y="14875"/>
                      <a:pt x="7441" y="15105"/>
                      <a:pt x="7731" y="15205"/>
                    </a:cubicBezTo>
                    <a:cubicBezTo>
                      <a:pt x="7811" y="15235"/>
                      <a:pt x="7931" y="15305"/>
                      <a:pt x="8072" y="15405"/>
                    </a:cubicBezTo>
                    <a:cubicBezTo>
                      <a:pt x="8292" y="15556"/>
                      <a:pt x="8492" y="15746"/>
                      <a:pt x="8682" y="15956"/>
                    </a:cubicBezTo>
                    <a:lnTo>
                      <a:pt x="10245" y="17679"/>
                    </a:lnTo>
                    <a:cubicBezTo>
                      <a:pt x="10265" y="17699"/>
                      <a:pt x="10285" y="17709"/>
                      <a:pt x="10305" y="17709"/>
                    </a:cubicBezTo>
                    <a:cubicBezTo>
                      <a:pt x="10325" y="17709"/>
                      <a:pt x="10345" y="17699"/>
                      <a:pt x="10355" y="17689"/>
                    </a:cubicBezTo>
                    <a:cubicBezTo>
                      <a:pt x="10395" y="17669"/>
                      <a:pt x="10405" y="17619"/>
                      <a:pt x="10375" y="17578"/>
                    </a:cubicBezTo>
                    <a:lnTo>
                      <a:pt x="171" y="44"/>
                    </a:lnTo>
                    <a:cubicBezTo>
                      <a:pt x="155" y="13"/>
                      <a:pt x="122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61" name="Google Shape;9261;p67"/>
            <p:cNvGrpSpPr/>
            <p:nvPr/>
          </p:nvGrpSpPr>
          <p:grpSpPr>
            <a:xfrm rot="5276281" flipH="1">
              <a:off x="-721468" y="-671462"/>
              <a:ext cx="2234514" cy="2184000"/>
              <a:chOff x="4817775" y="976050"/>
              <a:chExt cx="626650" cy="612450"/>
            </a:xfrm>
          </p:grpSpPr>
          <p:sp>
            <p:nvSpPr>
              <p:cNvPr id="9262" name="Google Shape;9262;p67"/>
              <p:cNvSpPr/>
              <p:nvPr/>
            </p:nvSpPr>
            <p:spPr>
              <a:xfrm>
                <a:off x="5216325" y="978100"/>
                <a:ext cx="6662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65" h="17586" extrusionOk="0">
                    <a:moveTo>
                      <a:pt x="1202" y="1"/>
                    </a:moveTo>
                    <a:lnTo>
                      <a:pt x="1" y="17586"/>
                    </a:lnTo>
                    <a:lnTo>
                      <a:pt x="501" y="15042"/>
                    </a:lnTo>
                    <a:cubicBezTo>
                      <a:pt x="622" y="14391"/>
                      <a:pt x="912" y="13780"/>
                      <a:pt x="1343" y="13270"/>
                    </a:cubicBezTo>
                    <a:cubicBezTo>
                      <a:pt x="1373" y="13229"/>
                      <a:pt x="1403" y="13189"/>
                      <a:pt x="1423" y="13169"/>
                    </a:cubicBezTo>
                    <a:cubicBezTo>
                      <a:pt x="1613" y="12969"/>
                      <a:pt x="1833" y="12639"/>
                      <a:pt x="1933" y="12128"/>
                    </a:cubicBezTo>
                    <a:lnTo>
                      <a:pt x="1453" y="11958"/>
                    </a:lnTo>
                    <a:cubicBezTo>
                      <a:pt x="1463" y="11958"/>
                      <a:pt x="1623" y="11878"/>
                      <a:pt x="1813" y="11677"/>
                    </a:cubicBezTo>
                    <a:cubicBezTo>
                      <a:pt x="2004" y="11477"/>
                      <a:pt x="2224" y="11147"/>
                      <a:pt x="2314" y="10636"/>
                    </a:cubicBezTo>
                    <a:lnTo>
                      <a:pt x="1833" y="10476"/>
                    </a:lnTo>
                    <a:cubicBezTo>
                      <a:pt x="1833" y="10476"/>
                      <a:pt x="1883" y="10456"/>
                      <a:pt x="1943" y="10406"/>
                    </a:cubicBezTo>
                    <a:cubicBezTo>
                      <a:pt x="2004" y="10365"/>
                      <a:pt x="2094" y="10295"/>
                      <a:pt x="2194" y="10195"/>
                    </a:cubicBezTo>
                    <a:cubicBezTo>
                      <a:pt x="2234" y="10135"/>
                      <a:pt x="2284" y="10075"/>
                      <a:pt x="2334" y="10005"/>
                    </a:cubicBezTo>
                    <a:cubicBezTo>
                      <a:pt x="2374" y="9935"/>
                      <a:pt x="2424" y="9845"/>
                      <a:pt x="2464" y="9755"/>
                    </a:cubicBezTo>
                    <a:cubicBezTo>
                      <a:pt x="2494" y="9664"/>
                      <a:pt x="2534" y="9554"/>
                      <a:pt x="2554" y="9444"/>
                    </a:cubicBezTo>
                    <a:cubicBezTo>
                      <a:pt x="2574" y="9324"/>
                      <a:pt x="2594" y="9204"/>
                      <a:pt x="2604" y="9064"/>
                    </a:cubicBezTo>
                    <a:lnTo>
                      <a:pt x="2104" y="9014"/>
                    </a:lnTo>
                    <a:cubicBezTo>
                      <a:pt x="2104" y="9014"/>
                      <a:pt x="2144" y="8984"/>
                      <a:pt x="2194" y="8933"/>
                    </a:cubicBezTo>
                    <a:cubicBezTo>
                      <a:pt x="2224" y="8903"/>
                      <a:pt x="2264" y="8863"/>
                      <a:pt x="2294" y="8813"/>
                    </a:cubicBezTo>
                    <a:cubicBezTo>
                      <a:pt x="2334" y="8773"/>
                      <a:pt x="2364" y="8723"/>
                      <a:pt x="2404" y="8653"/>
                    </a:cubicBezTo>
                    <a:cubicBezTo>
                      <a:pt x="2484" y="8533"/>
                      <a:pt x="2554" y="8363"/>
                      <a:pt x="2594" y="8162"/>
                    </a:cubicBezTo>
                    <a:cubicBezTo>
                      <a:pt x="2644" y="7972"/>
                      <a:pt x="2664" y="7732"/>
                      <a:pt x="2634" y="7471"/>
                    </a:cubicBezTo>
                    <a:lnTo>
                      <a:pt x="2634" y="7471"/>
                    </a:lnTo>
                    <a:lnTo>
                      <a:pt x="2134" y="7521"/>
                    </a:lnTo>
                    <a:cubicBezTo>
                      <a:pt x="2134" y="7521"/>
                      <a:pt x="2164" y="7491"/>
                      <a:pt x="2214" y="7421"/>
                    </a:cubicBezTo>
                    <a:cubicBezTo>
                      <a:pt x="2264" y="7351"/>
                      <a:pt x="2324" y="7241"/>
                      <a:pt x="2374" y="7111"/>
                    </a:cubicBezTo>
                    <a:cubicBezTo>
                      <a:pt x="2494" y="6831"/>
                      <a:pt x="2574" y="6410"/>
                      <a:pt x="2454" y="5909"/>
                    </a:cubicBezTo>
                    <a:lnTo>
                      <a:pt x="2454" y="5909"/>
                    </a:lnTo>
                    <a:lnTo>
                      <a:pt x="1964" y="6029"/>
                    </a:lnTo>
                    <a:cubicBezTo>
                      <a:pt x="1964" y="6029"/>
                      <a:pt x="1994" y="5989"/>
                      <a:pt x="2034" y="5919"/>
                    </a:cubicBezTo>
                    <a:cubicBezTo>
                      <a:pt x="2074" y="5839"/>
                      <a:pt x="2134" y="5729"/>
                      <a:pt x="2174" y="5579"/>
                    </a:cubicBezTo>
                    <a:cubicBezTo>
                      <a:pt x="2264" y="5298"/>
                      <a:pt x="2304" y="4878"/>
                      <a:pt x="2164" y="4387"/>
                    </a:cubicBezTo>
                    <a:lnTo>
                      <a:pt x="1683" y="4547"/>
                    </a:lnTo>
                    <a:cubicBezTo>
                      <a:pt x="1683" y="4547"/>
                      <a:pt x="1793" y="4377"/>
                      <a:pt x="1873" y="4087"/>
                    </a:cubicBezTo>
                    <a:cubicBezTo>
                      <a:pt x="1943" y="3796"/>
                      <a:pt x="1984" y="3386"/>
                      <a:pt x="1843" y="2895"/>
                    </a:cubicBezTo>
                    <a:lnTo>
                      <a:pt x="1363" y="3055"/>
                    </a:lnTo>
                    <a:cubicBezTo>
                      <a:pt x="1363" y="3055"/>
                      <a:pt x="1473" y="2885"/>
                      <a:pt x="1553" y="2595"/>
                    </a:cubicBezTo>
                    <a:cubicBezTo>
                      <a:pt x="1633" y="2304"/>
                      <a:pt x="1202" y="1"/>
                      <a:pt x="12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3" name="Google Shape;9263;p67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lnTo>
                      <a:pt x="1" y="11868"/>
                    </a:lnTo>
                    <a:lnTo>
                      <a:pt x="1533" y="10295"/>
                    </a:lnTo>
                    <a:cubicBezTo>
                      <a:pt x="1933" y="9895"/>
                      <a:pt x="2414" y="9594"/>
                      <a:pt x="2955" y="9434"/>
                    </a:cubicBezTo>
                    <a:cubicBezTo>
                      <a:pt x="2995" y="9424"/>
                      <a:pt x="3035" y="9414"/>
                      <a:pt x="3055" y="9404"/>
                    </a:cubicBezTo>
                    <a:cubicBezTo>
                      <a:pt x="3285" y="9354"/>
                      <a:pt x="3596" y="9224"/>
                      <a:pt x="3906" y="8913"/>
                    </a:cubicBezTo>
                    <a:lnTo>
                      <a:pt x="3636" y="8573"/>
                    </a:lnTo>
                    <a:lnTo>
                      <a:pt x="3636" y="8573"/>
                    </a:lnTo>
                    <a:cubicBezTo>
                      <a:pt x="3640" y="8573"/>
                      <a:pt x="3674" y="8577"/>
                      <a:pt x="3730" y="8577"/>
                    </a:cubicBezTo>
                    <a:cubicBezTo>
                      <a:pt x="3800" y="8577"/>
                      <a:pt x="3904" y="8571"/>
                      <a:pt x="4026" y="8543"/>
                    </a:cubicBezTo>
                    <a:cubicBezTo>
                      <a:pt x="4257" y="8483"/>
                      <a:pt x="4567" y="8353"/>
                      <a:pt x="4868" y="8032"/>
                    </a:cubicBezTo>
                    <a:lnTo>
                      <a:pt x="4597" y="7692"/>
                    </a:lnTo>
                    <a:lnTo>
                      <a:pt x="4597" y="7692"/>
                    </a:lnTo>
                    <a:cubicBezTo>
                      <a:pt x="4607" y="7692"/>
                      <a:pt x="4647" y="7702"/>
                      <a:pt x="4707" y="7702"/>
                    </a:cubicBezTo>
                    <a:cubicBezTo>
                      <a:pt x="4777" y="7702"/>
                      <a:pt x="4868" y="7692"/>
                      <a:pt x="4988" y="7662"/>
                    </a:cubicBezTo>
                    <a:cubicBezTo>
                      <a:pt x="5048" y="7642"/>
                      <a:pt x="5108" y="7622"/>
                      <a:pt x="5178" y="7592"/>
                    </a:cubicBezTo>
                    <a:cubicBezTo>
                      <a:pt x="5238" y="7562"/>
                      <a:pt x="5308" y="7521"/>
                      <a:pt x="5378" y="7481"/>
                    </a:cubicBezTo>
                    <a:cubicBezTo>
                      <a:pt x="5448" y="7431"/>
                      <a:pt x="5518" y="7371"/>
                      <a:pt x="5589" y="7301"/>
                    </a:cubicBezTo>
                    <a:cubicBezTo>
                      <a:pt x="5659" y="7231"/>
                      <a:pt x="5739" y="7151"/>
                      <a:pt x="5799" y="7061"/>
                    </a:cubicBezTo>
                    <a:lnTo>
                      <a:pt x="5468" y="6790"/>
                    </a:lnTo>
                    <a:cubicBezTo>
                      <a:pt x="5468" y="6790"/>
                      <a:pt x="5508" y="6790"/>
                      <a:pt x="5579" y="6770"/>
                    </a:cubicBezTo>
                    <a:cubicBezTo>
                      <a:pt x="5609" y="6770"/>
                      <a:pt x="5659" y="6760"/>
                      <a:pt x="5699" y="6740"/>
                    </a:cubicBezTo>
                    <a:cubicBezTo>
                      <a:pt x="5749" y="6730"/>
                      <a:pt x="5799" y="6710"/>
                      <a:pt x="5849" y="6680"/>
                    </a:cubicBezTo>
                    <a:cubicBezTo>
                      <a:pt x="5969" y="6620"/>
                      <a:pt x="6089" y="6540"/>
                      <a:pt x="6219" y="6420"/>
                    </a:cubicBezTo>
                    <a:cubicBezTo>
                      <a:pt x="6340" y="6300"/>
                      <a:pt x="6460" y="6150"/>
                      <a:pt x="6560" y="5939"/>
                    </a:cubicBezTo>
                    <a:lnTo>
                      <a:pt x="6179" y="5749"/>
                    </a:lnTo>
                    <a:cubicBezTo>
                      <a:pt x="6179" y="5749"/>
                      <a:pt x="6219" y="5739"/>
                      <a:pt x="6290" y="5709"/>
                    </a:cubicBezTo>
                    <a:cubicBezTo>
                      <a:pt x="6360" y="5689"/>
                      <a:pt x="6450" y="5639"/>
                      <a:pt x="6550" y="5569"/>
                    </a:cubicBezTo>
                    <a:cubicBezTo>
                      <a:pt x="6760" y="5429"/>
                      <a:pt x="7021" y="5168"/>
                      <a:pt x="7171" y="4758"/>
                    </a:cubicBezTo>
                    <a:lnTo>
                      <a:pt x="6760" y="4617"/>
                    </a:lnTo>
                    <a:cubicBezTo>
                      <a:pt x="6760" y="4617"/>
                      <a:pt x="6800" y="4607"/>
                      <a:pt x="6870" y="4567"/>
                    </a:cubicBezTo>
                    <a:cubicBezTo>
                      <a:pt x="6930" y="4537"/>
                      <a:pt x="7021" y="4477"/>
                      <a:pt x="7121" y="4397"/>
                    </a:cubicBezTo>
                    <a:cubicBezTo>
                      <a:pt x="7311" y="4237"/>
                      <a:pt x="7541" y="3967"/>
                      <a:pt x="7671" y="3556"/>
                    </a:cubicBezTo>
                    <a:lnTo>
                      <a:pt x="7251" y="3446"/>
                    </a:lnTo>
                    <a:cubicBezTo>
                      <a:pt x="7251" y="3446"/>
                      <a:pt x="7411" y="3376"/>
                      <a:pt x="7601" y="3205"/>
                    </a:cubicBezTo>
                    <a:cubicBezTo>
                      <a:pt x="7792" y="3035"/>
                      <a:pt x="8012" y="2755"/>
                      <a:pt x="8132" y="2354"/>
                    </a:cubicBezTo>
                    <a:lnTo>
                      <a:pt x="7722" y="2234"/>
                    </a:lnTo>
                    <a:cubicBezTo>
                      <a:pt x="7722" y="2234"/>
                      <a:pt x="7872" y="2164"/>
                      <a:pt x="8072" y="2004"/>
                    </a:cubicBezTo>
                    <a:cubicBezTo>
                      <a:pt x="8262" y="1834"/>
                      <a:pt x="9033" y="1"/>
                      <a:pt x="90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4" name="Google Shape;9264;p67"/>
              <p:cNvSpPr/>
              <p:nvPr/>
            </p:nvSpPr>
            <p:spPr>
              <a:xfrm>
                <a:off x="5216325" y="1360150"/>
                <a:ext cx="225600" cy="674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697" extrusionOk="0">
                    <a:moveTo>
                      <a:pt x="9023" y="0"/>
                    </a:moveTo>
                    <a:lnTo>
                      <a:pt x="1" y="2294"/>
                    </a:lnTo>
                    <a:cubicBezTo>
                      <a:pt x="48" y="2288"/>
                      <a:pt x="114" y="2285"/>
                      <a:pt x="192" y="2285"/>
                    </a:cubicBezTo>
                    <a:cubicBezTo>
                      <a:pt x="395" y="2285"/>
                      <a:pt x="683" y="2302"/>
                      <a:pt x="972" y="2324"/>
                    </a:cubicBezTo>
                    <a:cubicBezTo>
                      <a:pt x="1513" y="2374"/>
                      <a:pt x="2044" y="2484"/>
                      <a:pt x="2574" y="2634"/>
                    </a:cubicBezTo>
                    <a:cubicBezTo>
                      <a:pt x="2705" y="2669"/>
                      <a:pt x="2843" y="2696"/>
                      <a:pt x="2956" y="2696"/>
                    </a:cubicBezTo>
                    <a:cubicBezTo>
                      <a:pt x="2973" y="2696"/>
                      <a:pt x="2989" y="2695"/>
                      <a:pt x="3005" y="2694"/>
                    </a:cubicBezTo>
                    <a:lnTo>
                      <a:pt x="3005" y="2374"/>
                    </a:lnTo>
                    <a:cubicBezTo>
                      <a:pt x="3015" y="2384"/>
                      <a:pt x="3025" y="2404"/>
                      <a:pt x="3065" y="2424"/>
                    </a:cubicBezTo>
                    <a:cubicBezTo>
                      <a:pt x="3105" y="2454"/>
                      <a:pt x="3165" y="2494"/>
                      <a:pt x="3245" y="2534"/>
                    </a:cubicBezTo>
                    <a:cubicBezTo>
                      <a:pt x="3285" y="2544"/>
                      <a:pt x="3325" y="2564"/>
                      <a:pt x="3375" y="2574"/>
                    </a:cubicBezTo>
                    <a:cubicBezTo>
                      <a:pt x="3436" y="2594"/>
                      <a:pt x="3486" y="2604"/>
                      <a:pt x="3546" y="2604"/>
                    </a:cubicBezTo>
                    <a:cubicBezTo>
                      <a:pt x="3581" y="2609"/>
                      <a:pt x="3613" y="2611"/>
                      <a:pt x="3647" y="2611"/>
                    </a:cubicBezTo>
                    <a:cubicBezTo>
                      <a:pt x="3681" y="2611"/>
                      <a:pt x="3716" y="2609"/>
                      <a:pt x="3756" y="2604"/>
                    </a:cubicBezTo>
                    <a:cubicBezTo>
                      <a:pt x="3826" y="2594"/>
                      <a:pt x="3896" y="2584"/>
                      <a:pt x="3976" y="2554"/>
                    </a:cubicBezTo>
                    <a:lnTo>
                      <a:pt x="3916" y="2253"/>
                    </a:lnTo>
                    <a:lnTo>
                      <a:pt x="3916" y="2253"/>
                    </a:lnTo>
                    <a:cubicBezTo>
                      <a:pt x="3916" y="2254"/>
                      <a:pt x="3936" y="2274"/>
                      <a:pt x="3986" y="2294"/>
                    </a:cubicBezTo>
                    <a:cubicBezTo>
                      <a:pt x="4006" y="2304"/>
                      <a:pt x="4036" y="2324"/>
                      <a:pt x="4066" y="2334"/>
                    </a:cubicBezTo>
                    <a:cubicBezTo>
                      <a:pt x="4096" y="2344"/>
                      <a:pt x="4137" y="2354"/>
                      <a:pt x="4187" y="2364"/>
                    </a:cubicBezTo>
                    <a:cubicBezTo>
                      <a:pt x="4253" y="2378"/>
                      <a:pt x="4324" y="2388"/>
                      <a:pt x="4409" y="2388"/>
                    </a:cubicBezTo>
                    <a:cubicBezTo>
                      <a:pt x="4439" y="2388"/>
                      <a:pt x="4472" y="2386"/>
                      <a:pt x="4507" y="2384"/>
                    </a:cubicBezTo>
                    <a:cubicBezTo>
                      <a:pt x="4637" y="2374"/>
                      <a:pt x="4777" y="2334"/>
                      <a:pt x="4918" y="2263"/>
                    </a:cubicBezTo>
                    <a:lnTo>
                      <a:pt x="4797" y="1983"/>
                    </a:lnTo>
                    <a:lnTo>
                      <a:pt x="4797" y="1983"/>
                    </a:lnTo>
                    <a:cubicBezTo>
                      <a:pt x="4797" y="1983"/>
                      <a:pt x="4818" y="1993"/>
                      <a:pt x="4868" y="2013"/>
                    </a:cubicBezTo>
                    <a:cubicBezTo>
                      <a:pt x="4918" y="2033"/>
                      <a:pt x="4998" y="2043"/>
                      <a:pt x="5088" y="2053"/>
                    </a:cubicBezTo>
                    <a:cubicBezTo>
                      <a:pt x="5108" y="2054"/>
                      <a:pt x="5128" y="2055"/>
                      <a:pt x="5150" y="2055"/>
                    </a:cubicBezTo>
                    <a:cubicBezTo>
                      <a:pt x="5326" y="2055"/>
                      <a:pt x="5559" y="2014"/>
                      <a:pt x="5809" y="1863"/>
                    </a:cubicBezTo>
                    <a:lnTo>
                      <a:pt x="5639" y="1603"/>
                    </a:lnTo>
                    <a:lnTo>
                      <a:pt x="5639" y="1603"/>
                    </a:lnTo>
                    <a:cubicBezTo>
                      <a:pt x="5639" y="1603"/>
                      <a:pt x="5669" y="1613"/>
                      <a:pt x="5719" y="1623"/>
                    </a:cubicBezTo>
                    <a:cubicBezTo>
                      <a:pt x="5769" y="1633"/>
                      <a:pt x="5849" y="1643"/>
                      <a:pt x="5939" y="1643"/>
                    </a:cubicBezTo>
                    <a:cubicBezTo>
                      <a:pt x="6119" y="1633"/>
                      <a:pt x="6380" y="1583"/>
                      <a:pt x="6640" y="1402"/>
                    </a:cubicBezTo>
                    <a:lnTo>
                      <a:pt x="6450" y="1152"/>
                    </a:lnTo>
                    <a:lnTo>
                      <a:pt x="6450" y="1152"/>
                    </a:lnTo>
                    <a:cubicBezTo>
                      <a:pt x="6450" y="1152"/>
                      <a:pt x="6538" y="1174"/>
                      <a:pt x="6683" y="1174"/>
                    </a:cubicBezTo>
                    <a:cubicBezTo>
                      <a:pt x="6707" y="1174"/>
                      <a:pt x="6733" y="1173"/>
                      <a:pt x="6760" y="1172"/>
                    </a:cubicBezTo>
                    <a:cubicBezTo>
                      <a:pt x="6940" y="1162"/>
                      <a:pt x="7191" y="1102"/>
                      <a:pt x="7451" y="932"/>
                    </a:cubicBezTo>
                    <a:lnTo>
                      <a:pt x="7261" y="681"/>
                    </a:lnTo>
                    <a:lnTo>
                      <a:pt x="7261" y="681"/>
                    </a:lnTo>
                    <a:cubicBezTo>
                      <a:pt x="7261" y="681"/>
                      <a:pt x="7349" y="703"/>
                      <a:pt x="7494" y="703"/>
                    </a:cubicBezTo>
                    <a:cubicBezTo>
                      <a:pt x="7518" y="703"/>
                      <a:pt x="7544" y="703"/>
                      <a:pt x="7571" y="701"/>
                    </a:cubicBezTo>
                    <a:cubicBezTo>
                      <a:pt x="7752" y="691"/>
                      <a:pt x="9023" y="0"/>
                      <a:pt x="90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5" name="Google Shape;9265;p67"/>
              <p:cNvSpPr/>
              <p:nvPr/>
            </p:nvSpPr>
            <p:spPr>
              <a:xfrm>
                <a:off x="5195300" y="1235475"/>
                <a:ext cx="1730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02" extrusionOk="0">
                    <a:moveTo>
                      <a:pt x="1" y="0"/>
                    </a:moveTo>
                    <a:lnTo>
                      <a:pt x="692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6" name="Google Shape;9266;p67"/>
              <p:cNvSpPr/>
              <p:nvPr/>
            </p:nvSpPr>
            <p:spPr>
              <a:xfrm>
                <a:off x="5193300" y="1197925"/>
                <a:ext cx="21550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862" h="862" extrusionOk="0">
                    <a:moveTo>
                      <a:pt x="0" y="0"/>
                    </a:moveTo>
                    <a:lnTo>
                      <a:pt x="862" y="8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7" name="Google Shape;9267;p67"/>
              <p:cNvSpPr/>
              <p:nvPr/>
            </p:nvSpPr>
            <p:spPr>
              <a:xfrm>
                <a:off x="5198050" y="1160875"/>
                <a:ext cx="1955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82" h="792" extrusionOk="0">
                    <a:moveTo>
                      <a:pt x="1" y="0"/>
                    </a:moveTo>
                    <a:lnTo>
                      <a:pt x="782" y="7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8" name="Google Shape;9268;p67"/>
              <p:cNvSpPr/>
              <p:nvPr/>
            </p:nvSpPr>
            <p:spPr>
              <a:xfrm>
                <a:off x="5206825" y="1125075"/>
                <a:ext cx="13525" cy="13275"/>
              </a:xfrm>
              <a:custGeom>
                <a:avLst/>
                <a:gdLst/>
                <a:ahLst/>
                <a:cxnLst/>
                <a:rect l="l" t="t" r="r" b="b"/>
                <a:pathLst>
                  <a:path w="541" h="531" extrusionOk="0">
                    <a:moveTo>
                      <a:pt x="0" y="0"/>
                    </a:moveTo>
                    <a:lnTo>
                      <a:pt x="541" y="5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9" name="Google Shape;9269;p67"/>
              <p:cNvSpPr/>
              <p:nvPr/>
            </p:nvSpPr>
            <p:spPr>
              <a:xfrm>
                <a:off x="5218575" y="1088775"/>
                <a:ext cx="48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91" extrusionOk="0">
                    <a:moveTo>
                      <a:pt x="1" y="0"/>
                    </a:moveTo>
                    <a:lnTo>
                      <a:pt x="191" y="19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0" name="Google Shape;9270;p67"/>
              <p:cNvSpPr/>
              <p:nvPr/>
            </p:nvSpPr>
            <p:spPr>
              <a:xfrm>
                <a:off x="5199550" y="1273275"/>
                <a:ext cx="10800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432" h="442" extrusionOk="0">
                    <a:moveTo>
                      <a:pt x="1" y="0"/>
                    </a:moveTo>
                    <a:lnTo>
                      <a:pt x="431" y="4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1" name="Google Shape;9271;p67"/>
              <p:cNvSpPr/>
              <p:nvPr/>
            </p:nvSpPr>
            <p:spPr>
              <a:xfrm>
                <a:off x="5271650" y="1308075"/>
                <a:ext cx="252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71" extrusionOk="0">
                    <a:moveTo>
                      <a:pt x="1" y="0"/>
                    </a:moveTo>
                    <a:lnTo>
                      <a:pt x="101" y="3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2" name="Google Shape;9272;p67"/>
              <p:cNvSpPr/>
              <p:nvPr/>
            </p:nvSpPr>
            <p:spPr>
              <a:xfrm>
                <a:off x="5286425" y="1279525"/>
                <a:ext cx="4025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82" extrusionOk="0">
                    <a:moveTo>
                      <a:pt x="1" y="1"/>
                    </a:moveTo>
                    <a:lnTo>
                      <a:pt x="161" y="5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3" name="Google Shape;9273;p67"/>
              <p:cNvSpPr/>
              <p:nvPr/>
            </p:nvSpPr>
            <p:spPr>
              <a:xfrm>
                <a:off x="5302200" y="1251250"/>
                <a:ext cx="4525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52" extrusionOk="0">
                    <a:moveTo>
                      <a:pt x="1" y="0"/>
                    </a:moveTo>
                    <a:lnTo>
                      <a:pt x="181" y="6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4" name="Google Shape;9274;p67"/>
              <p:cNvSpPr/>
              <p:nvPr/>
            </p:nvSpPr>
            <p:spPr>
              <a:xfrm>
                <a:off x="5322475" y="1227200"/>
                <a:ext cx="50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692" extrusionOk="0">
                    <a:moveTo>
                      <a:pt x="1" y="1"/>
                    </a:moveTo>
                    <a:lnTo>
                      <a:pt x="201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5" name="Google Shape;9275;p67"/>
              <p:cNvSpPr/>
              <p:nvPr/>
            </p:nvSpPr>
            <p:spPr>
              <a:xfrm>
                <a:off x="5346025" y="1205425"/>
                <a:ext cx="40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72" extrusionOk="0">
                    <a:moveTo>
                      <a:pt x="0" y="1"/>
                    </a:moveTo>
                    <a:lnTo>
                      <a:pt x="160" y="5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6" name="Google Shape;9276;p67"/>
              <p:cNvSpPr/>
              <p:nvPr/>
            </p:nvSpPr>
            <p:spPr>
              <a:xfrm>
                <a:off x="5370800" y="1185900"/>
                <a:ext cx="377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542" extrusionOk="0">
                    <a:moveTo>
                      <a:pt x="0" y="1"/>
                    </a:moveTo>
                    <a:lnTo>
                      <a:pt x="151" y="5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7" name="Google Shape;9277;p67"/>
              <p:cNvSpPr/>
              <p:nvPr/>
            </p:nvSpPr>
            <p:spPr>
              <a:xfrm>
                <a:off x="5018800" y="11443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0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8" name="Google Shape;9278;p67"/>
              <p:cNvSpPr/>
              <p:nvPr/>
            </p:nvSpPr>
            <p:spPr>
              <a:xfrm>
                <a:off x="5033075" y="11851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0" y="1"/>
                    </a:moveTo>
                    <a:lnTo>
                      <a:pt x="691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9" name="Google Shape;9279;p67"/>
              <p:cNvSpPr/>
              <p:nvPr/>
            </p:nvSpPr>
            <p:spPr>
              <a:xfrm>
                <a:off x="5052600" y="122320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1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0" name="Google Shape;9280;p67"/>
              <p:cNvSpPr/>
              <p:nvPr/>
            </p:nvSpPr>
            <p:spPr>
              <a:xfrm>
                <a:off x="5078650" y="1257500"/>
                <a:ext cx="172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01" extrusionOk="0">
                    <a:moveTo>
                      <a:pt x="0" y="1"/>
                    </a:moveTo>
                    <a:lnTo>
                      <a:pt x="691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1" name="Google Shape;9281;p67"/>
              <p:cNvSpPr/>
              <p:nvPr/>
            </p:nvSpPr>
            <p:spPr>
              <a:xfrm>
                <a:off x="5106675" y="1290800"/>
                <a:ext cx="1730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201" extrusionOk="0">
                    <a:moveTo>
                      <a:pt x="1" y="0"/>
                    </a:moveTo>
                    <a:lnTo>
                      <a:pt x="692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2" name="Google Shape;9282;p67"/>
              <p:cNvSpPr/>
              <p:nvPr/>
            </p:nvSpPr>
            <p:spPr>
              <a:xfrm>
                <a:off x="5136725" y="1324350"/>
                <a:ext cx="125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41" extrusionOk="0">
                    <a:moveTo>
                      <a:pt x="0" y="0"/>
                    </a:moveTo>
                    <a:lnTo>
                      <a:pt x="501" y="1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3" name="Google Shape;9283;p67"/>
              <p:cNvSpPr/>
              <p:nvPr/>
            </p:nvSpPr>
            <p:spPr>
              <a:xfrm>
                <a:off x="5041575" y="1079750"/>
                <a:ext cx="4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82" h="702" extrusionOk="0">
                    <a:moveTo>
                      <a:pt x="181" y="1"/>
                    </a:moveTo>
                    <a:lnTo>
                      <a:pt x="1" y="70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4" name="Google Shape;9284;p67"/>
              <p:cNvSpPr/>
              <p:nvPr/>
            </p:nvSpPr>
            <p:spPr>
              <a:xfrm>
                <a:off x="5071875" y="111080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5" name="Google Shape;9285;p67"/>
              <p:cNvSpPr/>
              <p:nvPr/>
            </p:nvSpPr>
            <p:spPr>
              <a:xfrm>
                <a:off x="5100425" y="1143350"/>
                <a:ext cx="42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702" extrusionOk="0">
                    <a:moveTo>
                      <a:pt x="171" y="0"/>
                    </a:moveTo>
                    <a:lnTo>
                      <a:pt x="0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6" name="Google Shape;9286;p67"/>
              <p:cNvSpPr/>
              <p:nvPr/>
            </p:nvSpPr>
            <p:spPr>
              <a:xfrm>
                <a:off x="5123700" y="117915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7" name="Google Shape;9287;p67"/>
              <p:cNvSpPr/>
              <p:nvPr/>
            </p:nvSpPr>
            <p:spPr>
              <a:xfrm>
                <a:off x="5140975" y="12189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8" name="Google Shape;9288;p67"/>
              <p:cNvSpPr/>
              <p:nvPr/>
            </p:nvSpPr>
            <p:spPr>
              <a:xfrm>
                <a:off x="5156000" y="12597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1"/>
                    </a:moveTo>
                    <a:lnTo>
                      <a:pt x="0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9" name="Google Shape;9289;p67"/>
              <p:cNvSpPr/>
              <p:nvPr/>
            </p:nvSpPr>
            <p:spPr>
              <a:xfrm>
                <a:off x="5171525" y="1302325"/>
                <a:ext cx="30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501" extrusionOk="0">
                    <a:moveTo>
                      <a:pt x="120" y="0"/>
                    </a:moveTo>
                    <a:lnTo>
                      <a:pt x="0" y="5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0" name="Google Shape;9290;p67"/>
              <p:cNvSpPr/>
              <p:nvPr/>
            </p:nvSpPr>
            <p:spPr>
              <a:xfrm>
                <a:off x="5241875" y="1240475"/>
                <a:ext cx="198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02" extrusionOk="0">
                    <a:moveTo>
                      <a:pt x="791" y="1"/>
                    </a:moveTo>
                    <a:lnTo>
                      <a:pt x="0" y="6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1" name="Google Shape;9291;p67"/>
              <p:cNvSpPr/>
              <p:nvPr/>
            </p:nvSpPr>
            <p:spPr>
              <a:xfrm>
                <a:off x="5244375" y="1203425"/>
                <a:ext cx="24300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42" extrusionOk="0">
                    <a:moveTo>
                      <a:pt x="972" y="1"/>
                    </a:moveTo>
                    <a:lnTo>
                      <a:pt x="0" y="74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2" name="Google Shape;9292;p67"/>
              <p:cNvSpPr/>
              <p:nvPr/>
            </p:nvSpPr>
            <p:spPr>
              <a:xfrm>
                <a:off x="5246875" y="1166125"/>
                <a:ext cx="2205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682" extrusionOk="0">
                    <a:moveTo>
                      <a:pt x="882" y="0"/>
                    </a:moveTo>
                    <a:lnTo>
                      <a:pt x="0" y="6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3" name="Google Shape;9293;p67"/>
              <p:cNvSpPr/>
              <p:nvPr/>
            </p:nvSpPr>
            <p:spPr>
              <a:xfrm>
                <a:off x="5249875" y="1129325"/>
                <a:ext cx="15300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62" extrusionOk="0">
                    <a:moveTo>
                      <a:pt x="611" y="0"/>
                    </a:moveTo>
                    <a:lnTo>
                      <a:pt x="1" y="4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4" name="Google Shape;9294;p67"/>
              <p:cNvSpPr/>
              <p:nvPr/>
            </p:nvSpPr>
            <p:spPr>
              <a:xfrm>
                <a:off x="5253125" y="1092025"/>
                <a:ext cx="5550" cy="3775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51" extrusionOk="0">
                    <a:moveTo>
                      <a:pt x="221" y="0"/>
                    </a:moveTo>
                    <a:lnTo>
                      <a:pt x="1" y="1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5" name="Google Shape;9295;p67"/>
              <p:cNvSpPr/>
              <p:nvPr/>
            </p:nvSpPr>
            <p:spPr>
              <a:xfrm>
                <a:off x="5239625" y="1277275"/>
                <a:ext cx="122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82" extrusionOk="0">
                    <a:moveTo>
                      <a:pt x="491" y="1"/>
                    </a:moveTo>
                    <a:lnTo>
                      <a:pt x="0" y="3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6" name="Google Shape;9296;p67"/>
              <p:cNvSpPr/>
              <p:nvPr/>
            </p:nvSpPr>
            <p:spPr>
              <a:xfrm>
                <a:off x="5297450" y="1335100"/>
                <a:ext cx="95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1" extrusionOk="0">
                    <a:moveTo>
                      <a:pt x="38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7" name="Google Shape;9297;p67"/>
              <p:cNvSpPr/>
              <p:nvPr/>
            </p:nvSpPr>
            <p:spPr>
              <a:xfrm>
                <a:off x="5315475" y="1313075"/>
                <a:ext cx="15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1" extrusionOk="0">
                    <a:moveTo>
                      <a:pt x="60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8" name="Google Shape;9298;p67"/>
              <p:cNvSpPr/>
              <p:nvPr/>
            </p:nvSpPr>
            <p:spPr>
              <a:xfrm>
                <a:off x="5336250" y="1290300"/>
                <a:ext cx="1730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1" extrusionOk="0">
                    <a:moveTo>
                      <a:pt x="691" y="1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9" name="Google Shape;9299;p67"/>
              <p:cNvSpPr/>
              <p:nvPr/>
            </p:nvSpPr>
            <p:spPr>
              <a:xfrm>
                <a:off x="5353025" y="1264250"/>
                <a:ext cx="18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11" extrusionOk="0">
                    <a:moveTo>
                      <a:pt x="72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0" name="Google Shape;9300;p67"/>
              <p:cNvSpPr/>
              <p:nvPr/>
            </p:nvSpPr>
            <p:spPr>
              <a:xfrm>
                <a:off x="5370800" y="1235975"/>
                <a:ext cx="148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1" extrusionOk="0">
                    <a:moveTo>
                      <a:pt x="591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1" name="Google Shape;9301;p67"/>
              <p:cNvSpPr/>
              <p:nvPr/>
            </p:nvSpPr>
            <p:spPr>
              <a:xfrm>
                <a:off x="5383575" y="1206675"/>
                <a:ext cx="140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1" extrusionOk="0">
                    <a:moveTo>
                      <a:pt x="56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2" name="Google Shape;9302;p67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793" y="1523"/>
                      <a:pt x="2083" y="1593"/>
                    </a:cubicBezTo>
                    <a:cubicBezTo>
                      <a:pt x="2309" y="1648"/>
                      <a:pt x="2487" y="1654"/>
                      <a:pt x="2554" y="1654"/>
                    </a:cubicBezTo>
                    <a:cubicBezTo>
                      <a:pt x="2574" y="1654"/>
                      <a:pt x="2584" y="1653"/>
                      <a:pt x="2584" y="1653"/>
                    </a:cubicBezTo>
                    <a:lnTo>
                      <a:pt x="2584" y="1653"/>
                    </a:lnTo>
                    <a:lnTo>
                      <a:pt x="2204" y="1994"/>
                    </a:lnTo>
                    <a:cubicBezTo>
                      <a:pt x="2554" y="2354"/>
                      <a:pt x="2935" y="2524"/>
                      <a:pt x="3225" y="2605"/>
                    </a:cubicBezTo>
                    <a:cubicBezTo>
                      <a:pt x="3419" y="2658"/>
                      <a:pt x="3572" y="2667"/>
                      <a:pt x="3653" y="2667"/>
                    </a:cubicBezTo>
                    <a:cubicBezTo>
                      <a:pt x="3693" y="2667"/>
                      <a:pt x="3716" y="2665"/>
                      <a:pt x="3716" y="2665"/>
                    </a:cubicBezTo>
                    <a:lnTo>
                      <a:pt x="3716" y="2665"/>
                    </a:lnTo>
                    <a:lnTo>
                      <a:pt x="3335" y="3005"/>
                    </a:lnTo>
                    <a:cubicBezTo>
                      <a:pt x="3696" y="3376"/>
                      <a:pt x="4086" y="3536"/>
                      <a:pt x="4377" y="3606"/>
                    </a:cubicBezTo>
                    <a:cubicBezTo>
                      <a:pt x="4527" y="3636"/>
                      <a:pt x="4647" y="3646"/>
                      <a:pt x="4737" y="3646"/>
                    </a:cubicBezTo>
                    <a:cubicBezTo>
                      <a:pt x="4764" y="3649"/>
                      <a:pt x="4787" y="3650"/>
                      <a:pt x="4807" y="3650"/>
                    </a:cubicBezTo>
                    <a:cubicBezTo>
                      <a:pt x="4845" y="3650"/>
                      <a:pt x="4867" y="3646"/>
                      <a:pt x="4867" y="3646"/>
                    </a:cubicBezTo>
                    <a:lnTo>
                      <a:pt x="4867" y="3646"/>
                    </a:lnTo>
                    <a:lnTo>
                      <a:pt x="4517" y="4017"/>
                    </a:lnTo>
                    <a:cubicBezTo>
                      <a:pt x="4897" y="4367"/>
                      <a:pt x="5308" y="4497"/>
                      <a:pt x="5598" y="4537"/>
                    </a:cubicBezTo>
                    <a:cubicBezTo>
                      <a:pt x="5686" y="4549"/>
                      <a:pt x="5764" y="4554"/>
                      <a:pt x="5829" y="4554"/>
                    </a:cubicBezTo>
                    <a:cubicBezTo>
                      <a:pt x="5876" y="4554"/>
                      <a:pt x="5916" y="4551"/>
                      <a:pt x="5949" y="4547"/>
                    </a:cubicBezTo>
                    <a:cubicBezTo>
                      <a:pt x="6039" y="4537"/>
                      <a:pt x="6089" y="4527"/>
                      <a:pt x="6089" y="4527"/>
                    </a:cubicBezTo>
                    <a:lnTo>
                      <a:pt x="6089" y="4527"/>
                    </a:lnTo>
                    <a:lnTo>
                      <a:pt x="5789" y="4938"/>
                    </a:lnTo>
                    <a:cubicBezTo>
                      <a:pt x="5999" y="5088"/>
                      <a:pt x="6219" y="5188"/>
                      <a:pt x="6410" y="5248"/>
                    </a:cubicBezTo>
                    <a:cubicBezTo>
                      <a:pt x="6610" y="5308"/>
                      <a:pt x="6790" y="5328"/>
                      <a:pt x="6930" y="5328"/>
                    </a:cubicBezTo>
                    <a:cubicBezTo>
                      <a:pt x="7010" y="5328"/>
                      <a:pt x="7070" y="5318"/>
                      <a:pt x="7131" y="5308"/>
                    </a:cubicBezTo>
                    <a:cubicBezTo>
                      <a:pt x="7181" y="5298"/>
                      <a:pt x="7231" y="5288"/>
                      <a:pt x="7271" y="5278"/>
                    </a:cubicBezTo>
                    <a:cubicBezTo>
                      <a:pt x="7351" y="5258"/>
                      <a:pt x="7391" y="5238"/>
                      <a:pt x="7391" y="5238"/>
                    </a:cubicBezTo>
                    <a:lnTo>
                      <a:pt x="7391" y="5238"/>
                    </a:lnTo>
                    <a:lnTo>
                      <a:pt x="7191" y="5699"/>
                    </a:lnTo>
                    <a:cubicBezTo>
                      <a:pt x="7311" y="5759"/>
                      <a:pt x="7431" y="5809"/>
                      <a:pt x="7541" y="5849"/>
                    </a:cubicBezTo>
                    <a:cubicBezTo>
                      <a:pt x="7651" y="5879"/>
                      <a:pt x="7761" y="5899"/>
                      <a:pt x="7862" y="5919"/>
                    </a:cubicBezTo>
                    <a:cubicBezTo>
                      <a:pt x="7962" y="5929"/>
                      <a:pt x="8052" y="5929"/>
                      <a:pt x="8142" y="5929"/>
                    </a:cubicBezTo>
                    <a:cubicBezTo>
                      <a:pt x="8232" y="5919"/>
                      <a:pt x="8302" y="5909"/>
                      <a:pt x="8372" y="5889"/>
                    </a:cubicBezTo>
                    <a:cubicBezTo>
                      <a:pt x="8512" y="5869"/>
                      <a:pt x="8613" y="5819"/>
                      <a:pt x="8693" y="5789"/>
                    </a:cubicBezTo>
                    <a:cubicBezTo>
                      <a:pt x="8753" y="5749"/>
                      <a:pt x="8793" y="5729"/>
                      <a:pt x="8803" y="5729"/>
                    </a:cubicBezTo>
                    <a:lnTo>
                      <a:pt x="8803" y="5729"/>
                    </a:lnTo>
                    <a:lnTo>
                      <a:pt x="8703" y="6220"/>
                    </a:lnTo>
                    <a:cubicBezTo>
                      <a:pt x="8980" y="6316"/>
                      <a:pt x="9225" y="6351"/>
                      <a:pt x="9435" y="6351"/>
                    </a:cubicBezTo>
                    <a:cubicBezTo>
                      <a:pt x="9596" y="6351"/>
                      <a:pt x="9737" y="6330"/>
                      <a:pt x="9854" y="6300"/>
                    </a:cubicBezTo>
                    <a:cubicBezTo>
                      <a:pt x="10125" y="6240"/>
                      <a:pt x="10275" y="6130"/>
                      <a:pt x="10275" y="6129"/>
                    </a:cubicBezTo>
                    <a:lnTo>
                      <a:pt x="10275" y="6129"/>
                    </a:lnTo>
                    <a:lnTo>
                      <a:pt x="10185" y="6630"/>
                    </a:lnTo>
                    <a:cubicBezTo>
                      <a:pt x="10458" y="6719"/>
                      <a:pt x="10703" y="6753"/>
                      <a:pt x="10913" y="6753"/>
                    </a:cubicBezTo>
                    <a:cubicBezTo>
                      <a:pt x="11081" y="6753"/>
                      <a:pt x="11226" y="6731"/>
                      <a:pt x="11346" y="6700"/>
                    </a:cubicBezTo>
                    <a:cubicBezTo>
                      <a:pt x="11376" y="6690"/>
                      <a:pt x="11417" y="6680"/>
                      <a:pt x="11467" y="6670"/>
                    </a:cubicBezTo>
                    <a:cubicBezTo>
                      <a:pt x="11693" y="6629"/>
                      <a:pt x="11921" y="6609"/>
                      <a:pt x="12149" y="6609"/>
                    </a:cubicBezTo>
                    <a:cubicBezTo>
                      <a:pt x="12583" y="6609"/>
                      <a:pt x="13015" y="6682"/>
                      <a:pt x="13429" y="6820"/>
                    </a:cubicBezTo>
                    <a:lnTo>
                      <a:pt x="15883" y="764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3" name="Google Shape;9303;p67"/>
              <p:cNvSpPr/>
              <p:nvPr/>
            </p:nvSpPr>
            <p:spPr>
              <a:xfrm>
                <a:off x="4847825" y="1418725"/>
                <a:ext cx="369275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87" extrusionOk="0">
                    <a:moveTo>
                      <a:pt x="14771" y="1"/>
                    </a:moveTo>
                    <a:lnTo>
                      <a:pt x="0" y="1993"/>
                    </a:lnTo>
                    <a:cubicBezTo>
                      <a:pt x="0" y="1993"/>
                      <a:pt x="1399" y="2164"/>
                      <a:pt x="1984" y="2164"/>
                    </a:cubicBezTo>
                    <a:cubicBezTo>
                      <a:pt x="2094" y="2164"/>
                      <a:pt x="2175" y="2158"/>
                      <a:pt x="2213" y="2144"/>
                    </a:cubicBezTo>
                    <a:cubicBezTo>
                      <a:pt x="2453" y="2064"/>
                      <a:pt x="2584" y="1953"/>
                      <a:pt x="2584" y="1953"/>
                    </a:cubicBezTo>
                    <a:lnTo>
                      <a:pt x="2584" y="1953"/>
                    </a:lnTo>
                    <a:lnTo>
                      <a:pt x="2484" y="2374"/>
                    </a:lnTo>
                    <a:cubicBezTo>
                      <a:pt x="2639" y="2408"/>
                      <a:pt x="2785" y="2422"/>
                      <a:pt x="2920" y="2422"/>
                    </a:cubicBezTo>
                    <a:cubicBezTo>
                      <a:pt x="3143" y="2422"/>
                      <a:pt x="3335" y="2384"/>
                      <a:pt x="3485" y="2334"/>
                    </a:cubicBezTo>
                    <a:cubicBezTo>
                      <a:pt x="3725" y="2254"/>
                      <a:pt x="3865" y="2144"/>
                      <a:pt x="3866" y="2144"/>
                    </a:cubicBezTo>
                    <a:lnTo>
                      <a:pt x="3866" y="2144"/>
                    </a:lnTo>
                    <a:lnTo>
                      <a:pt x="3755" y="2564"/>
                    </a:lnTo>
                    <a:cubicBezTo>
                      <a:pt x="3902" y="2596"/>
                      <a:pt x="4040" y="2609"/>
                      <a:pt x="4168" y="2609"/>
                    </a:cubicBezTo>
                    <a:cubicBezTo>
                      <a:pt x="4407" y="2609"/>
                      <a:pt x="4610" y="2563"/>
                      <a:pt x="4767" y="2504"/>
                    </a:cubicBezTo>
                    <a:cubicBezTo>
                      <a:pt x="4887" y="2454"/>
                      <a:pt x="4977" y="2404"/>
                      <a:pt x="5037" y="2364"/>
                    </a:cubicBezTo>
                    <a:cubicBezTo>
                      <a:pt x="5097" y="2334"/>
                      <a:pt x="5127" y="2304"/>
                      <a:pt x="5127" y="2304"/>
                    </a:cubicBezTo>
                    <a:lnTo>
                      <a:pt x="5127" y="2304"/>
                    </a:lnTo>
                    <a:lnTo>
                      <a:pt x="5047" y="2724"/>
                    </a:lnTo>
                    <a:cubicBezTo>
                      <a:pt x="5155" y="2742"/>
                      <a:pt x="5258" y="2749"/>
                      <a:pt x="5354" y="2749"/>
                    </a:cubicBezTo>
                    <a:cubicBezTo>
                      <a:pt x="5652" y="2749"/>
                      <a:pt x="5892" y="2677"/>
                      <a:pt x="6059" y="2594"/>
                    </a:cubicBezTo>
                    <a:cubicBezTo>
                      <a:pt x="6179" y="2534"/>
                      <a:pt x="6259" y="2474"/>
                      <a:pt x="6319" y="2434"/>
                    </a:cubicBezTo>
                    <a:cubicBezTo>
                      <a:pt x="6369" y="2384"/>
                      <a:pt x="6399" y="2354"/>
                      <a:pt x="6399" y="2354"/>
                    </a:cubicBezTo>
                    <a:lnTo>
                      <a:pt x="6399" y="2354"/>
                    </a:lnTo>
                    <a:lnTo>
                      <a:pt x="6379" y="2784"/>
                    </a:lnTo>
                    <a:cubicBezTo>
                      <a:pt x="6409" y="2786"/>
                      <a:pt x="6438" y="2786"/>
                      <a:pt x="6466" y="2786"/>
                    </a:cubicBezTo>
                    <a:cubicBezTo>
                      <a:pt x="6658" y="2786"/>
                      <a:pt x="6822" y="2758"/>
                      <a:pt x="6970" y="2714"/>
                    </a:cubicBezTo>
                    <a:cubicBezTo>
                      <a:pt x="7130" y="2664"/>
                      <a:pt x="7270" y="2594"/>
                      <a:pt x="7370" y="2524"/>
                    </a:cubicBezTo>
                    <a:cubicBezTo>
                      <a:pt x="7421" y="2494"/>
                      <a:pt x="7461" y="2464"/>
                      <a:pt x="7501" y="2424"/>
                    </a:cubicBezTo>
                    <a:cubicBezTo>
                      <a:pt x="7541" y="2394"/>
                      <a:pt x="7571" y="2364"/>
                      <a:pt x="7591" y="2334"/>
                    </a:cubicBezTo>
                    <a:cubicBezTo>
                      <a:pt x="7631" y="2284"/>
                      <a:pt x="7651" y="2254"/>
                      <a:pt x="7651" y="2254"/>
                    </a:cubicBezTo>
                    <a:lnTo>
                      <a:pt x="7731" y="2674"/>
                    </a:lnTo>
                    <a:cubicBezTo>
                      <a:pt x="7841" y="2664"/>
                      <a:pt x="7951" y="2634"/>
                      <a:pt x="8041" y="2614"/>
                    </a:cubicBezTo>
                    <a:cubicBezTo>
                      <a:pt x="8142" y="2584"/>
                      <a:pt x="8222" y="2544"/>
                      <a:pt x="8302" y="2514"/>
                    </a:cubicBezTo>
                    <a:cubicBezTo>
                      <a:pt x="8382" y="2474"/>
                      <a:pt x="8442" y="2434"/>
                      <a:pt x="8502" y="2394"/>
                    </a:cubicBezTo>
                    <a:cubicBezTo>
                      <a:pt x="8562" y="2344"/>
                      <a:pt x="8612" y="2304"/>
                      <a:pt x="8652" y="2264"/>
                    </a:cubicBezTo>
                    <a:cubicBezTo>
                      <a:pt x="8732" y="2174"/>
                      <a:pt x="8792" y="2094"/>
                      <a:pt x="8822" y="2033"/>
                    </a:cubicBezTo>
                    <a:cubicBezTo>
                      <a:pt x="8863" y="1983"/>
                      <a:pt x="8873" y="1943"/>
                      <a:pt x="8873" y="1943"/>
                    </a:cubicBezTo>
                    <a:lnTo>
                      <a:pt x="9033" y="2344"/>
                    </a:lnTo>
                    <a:cubicBezTo>
                      <a:pt x="9463" y="2234"/>
                      <a:pt x="9734" y="2033"/>
                      <a:pt x="9894" y="1853"/>
                    </a:cubicBezTo>
                    <a:cubicBezTo>
                      <a:pt x="10044" y="1693"/>
                      <a:pt x="10104" y="1543"/>
                      <a:pt x="10104" y="1533"/>
                    </a:cubicBezTo>
                    <a:lnTo>
                      <a:pt x="10275" y="1933"/>
                    </a:lnTo>
                    <a:cubicBezTo>
                      <a:pt x="10695" y="1823"/>
                      <a:pt x="10965" y="1623"/>
                      <a:pt x="11126" y="1443"/>
                    </a:cubicBezTo>
                    <a:cubicBezTo>
                      <a:pt x="11146" y="1423"/>
                      <a:pt x="11166" y="1403"/>
                      <a:pt x="11206" y="1373"/>
                    </a:cubicBezTo>
                    <a:cubicBezTo>
                      <a:pt x="11606" y="982"/>
                      <a:pt x="12107" y="702"/>
                      <a:pt x="12648" y="561"/>
                    </a:cubicBezTo>
                    <a:lnTo>
                      <a:pt x="1477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4" name="Google Shape;9304;p67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lnTo>
                      <a:pt x="1" y="6720"/>
                    </a:lnTo>
                    <a:cubicBezTo>
                      <a:pt x="1" y="6720"/>
                      <a:pt x="1232" y="5959"/>
                      <a:pt x="1333" y="5799"/>
                    </a:cubicBezTo>
                    <a:cubicBezTo>
                      <a:pt x="1433" y="5648"/>
                      <a:pt x="1463" y="5528"/>
                      <a:pt x="1463" y="5528"/>
                    </a:cubicBezTo>
                    <a:lnTo>
                      <a:pt x="1593" y="5809"/>
                    </a:lnTo>
                    <a:cubicBezTo>
                      <a:pt x="1863" y="5679"/>
                      <a:pt x="2044" y="5488"/>
                      <a:pt x="2144" y="5328"/>
                    </a:cubicBezTo>
                    <a:cubicBezTo>
                      <a:pt x="2244" y="5178"/>
                      <a:pt x="2274" y="5048"/>
                      <a:pt x="2274" y="5048"/>
                    </a:cubicBezTo>
                    <a:lnTo>
                      <a:pt x="2404" y="5338"/>
                    </a:lnTo>
                    <a:cubicBezTo>
                      <a:pt x="2685" y="5198"/>
                      <a:pt x="2855" y="5008"/>
                      <a:pt x="2955" y="4847"/>
                    </a:cubicBezTo>
                    <a:cubicBezTo>
                      <a:pt x="2995" y="4767"/>
                      <a:pt x="3025" y="4697"/>
                      <a:pt x="3045" y="4647"/>
                    </a:cubicBezTo>
                    <a:cubicBezTo>
                      <a:pt x="3065" y="4597"/>
                      <a:pt x="3065" y="4567"/>
                      <a:pt x="3065" y="4567"/>
                    </a:cubicBezTo>
                    <a:lnTo>
                      <a:pt x="3215" y="4847"/>
                    </a:lnTo>
                    <a:cubicBezTo>
                      <a:pt x="3496" y="4687"/>
                      <a:pt x="3656" y="4477"/>
                      <a:pt x="3736" y="4307"/>
                    </a:cubicBezTo>
                    <a:cubicBezTo>
                      <a:pt x="3776" y="4226"/>
                      <a:pt x="3796" y="4156"/>
                      <a:pt x="3806" y="4106"/>
                    </a:cubicBezTo>
                    <a:cubicBezTo>
                      <a:pt x="3816" y="4056"/>
                      <a:pt x="3816" y="4026"/>
                      <a:pt x="3816" y="4026"/>
                    </a:cubicBezTo>
                    <a:lnTo>
                      <a:pt x="3996" y="4277"/>
                    </a:lnTo>
                    <a:cubicBezTo>
                      <a:pt x="4137" y="4176"/>
                      <a:pt x="4237" y="4076"/>
                      <a:pt x="4307" y="3966"/>
                    </a:cubicBezTo>
                    <a:cubicBezTo>
                      <a:pt x="4377" y="3866"/>
                      <a:pt x="4427" y="3766"/>
                      <a:pt x="4447" y="3676"/>
                    </a:cubicBezTo>
                    <a:cubicBezTo>
                      <a:pt x="4467" y="3636"/>
                      <a:pt x="4477" y="3596"/>
                      <a:pt x="4477" y="3566"/>
                    </a:cubicBezTo>
                    <a:cubicBezTo>
                      <a:pt x="4487" y="3526"/>
                      <a:pt x="4487" y="3495"/>
                      <a:pt x="4487" y="3475"/>
                    </a:cubicBezTo>
                    <a:cubicBezTo>
                      <a:pt x="4487" y="3425"/>
                      <a:pt x="4487" y="3395"/>
                      <a:pt x="4487" y="3395"/>
                    </a:cubicBezTo>
                    <a:lnTo>
                      <a:pt x="4717" y="3596"/>
                    </a:lnTo>
                    <a:cubicBezTo>
                      <a:pt x="4777" y="3546"/>
                      <a:pt x="4828" y="3475"/>
                      <a:pt x="4868" y="3425"/>
                    </a:cubicBezTo>
                    <a:cubicBezTo>
                      <a:pt x="4908" y="3365"/>
                      <a:pt x="4948" y="3305"/>
                      <a:pt x="4978" y="3245"/>
                    </a:cubicBezTo>
                    <a:cubicBezTo>
                      <a:pt x="4998" y="3195"/>
                      <a:pt x="5018" y="3135"/>
                      <a:pt x="5038" y="3085"/>
                    </a:cubicBezTo>
                    <a:cubicBezTo>
                      <a:pt x="5048" y="3035"/>
                      <a:pt x="5058" y="2985"/>
                      <a:pt x="5058" y="2945"/>
                    </a:cubicBezTo>
                    <a:cubicBezTo>
                      <a:pt x="5068" y="2855"/>
                      <a:pt x="5068" y="2784"/>
                      <a:pt x="5058" y="2734"/>
                    </a:cubicBezTo>
                    <a:cubicBezTo>
                      <a:pt x="5048" y="2694"/>
                      <a:pt x="5038" y="2664"/>
                      <a:pt x="5038" y="2664"/>
                    </a:cubicBezTo>
                    <a:lnTo>
                      <a:pt x="5038" y="2664"/>
                    </a:lnTo>
                    <a:lnTo>
                      <a:pt x="5318" y="2815"/>
                    </a:lnTo>
                    <a:cubicBezTo>
                      <a:pt x="5388" y="2724"/>
                      <a:pt x="5438" y="2564"/>
                      <a:pt x="5478" y="2404"/>
                    </a:cubicBezTo>
                    <a:cubicBezTo>
                      <a:pt x="5609" y="1873"/>
                      <a:pt x="5779" y="1362"/>
                      <a:pt x="6009" y="862"/>
                    </a:cubicBezTo>
                    <a:cubicBezTo>
                      <a:pt x="6169" y="501"/>
                      <a:pt x="6350" y="141"/>
                      <a:pt x="64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5" name="Google Shape;9305;p67"/>
              <p:cNvSpPr/>
              <p:nvPr/>
            </p:nvSpPr>
            <p:spPr>
              <a:xfrm>
                <a:off x="5069125" y="1310325"/>
                <a:ext cx="6775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952" extrusionOk="0">
                    <a:moveTo>
                      <a:pt x="1" y="1"/>
                    </a:moveTo>
                    <a:lnTo>
                      <a:pt x="271" y="95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6" name="Google Shape;9306;p67"/>
              <p:cNvSpPr/>
              <p:nvPr/>
            </p:nvSpPr>
            <p:spPr>
              <a:xfrm>
                <a:off x="5037325" y="1290050"/>
                <a:ext cx="830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332" h="1183" extrusionOk="0">
                    <a:moveTo>
                      <a:pt x="1" y="0"/>
                    </a:moveTo>
                    <a:lnTo>
                      <a:pt x="331" y="11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7" name="Google Shape;9307;p67"/>
              <p:cNvSpPr/>
              <p:nvPr/>
            </p:nvSpPr>
            <p:spPr>
              <a:xfrm>
                <a:off x="5002775" y="1276025"/>
                <a:ext cx="7800" cy="2657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063" extrusionOk="0">
                    <a:moveTo>
                      <a:pt x="1" y="1"/>
                    </a:moveTo>
                    <a:lnTo>
                      <a:pt x="311" y="106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8" name="Google Shape;9308;p67"/>
              <p:cNvSpPr/>
              <p:nvPr/>
            </p:nvSpPr>
            <p:spPr>
              <a:xfrm>
                <a:off x="4967225" y="1266025"/>
                <a:ext cx="50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732" extrusionOk="0">
                    <a:moveTo>
                      <a:pt x="1" y="0"/>
                    </a:moveTo>
                    <a:lnTo>
                      <a:pt x="201" y="7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9" name="Google Shape;9309;p67"/>
              <p:cNvSpPr/>
              <p:nvPr/>
            </p:nvSpPr>
            <p:spPr>
              <a:xfrm>
                <a:off x="4929925" y="1258250"/>
                <a:ext cx="17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262" extrusionOk="0">
                    <a:moveTo>
                      <a:pt x="1" y="1"/>
                    </a:moveTo>
                    <a:lnTo>
                      <a:pt x="71" y="2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0" name="Google Shape;9310;p67"/>
              <p:cNvSpPr/>
              <p:nvPr/>
            </p:nvSpPr>
            <p:spPr>
              <a:xfrm>
                <a:off x="5099925" y="1332850"/>
                <a:ext cx="4275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592" extrusionOk="0">
                    <a:moveTo>
                      <a:pt x="0" y="1"/>
                    </a:moveTo>
                    <a:lnTo>
                      <a:pt x="170" y="5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1" name="Google Shape;9311;p67"/>
              <p:cNvSpPr/>
              <p:nvPr/>
            </p:nvSpPr>
            <p:spPr>
              <a:xfrm>
                <a:off x="5094400" y="1412725"/>
                <a:ext cx="680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71" extrusionOk="0">
                    <a:moveTo>
                      <a:pt x="1" y="0"/>
                    </a:moveTo>
                    <a:lnTo>
                      <a:pt x="271" y="2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2" name="Google Shape;9312;p67"/>
              <p:cNvSpPr/>
              <p:nvPr/>
            </p:nvSpPr>
            <p:spPr>
              <a:xfrm>
                <a:off x="5062375" y="1411475"/>
                <a:ext cx="1052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31" extrusionOk="0">
                    <a:moveTo>
                      <a:pt x="0" y="0"/>
                    </a:moveTo>
                    <a:lnTo>
                      <a:pt x="421" y="4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3" name="Google Shape;9313;p67"/>
              <p:cNvSpPr/>
              <p:nvPr/>
            </p:nvSpPr>
            <p:spPr>
              <a:xfrm>
                <a:off x="5030075" y="1411225"/>
                <a:ext cx="11775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81" extrusionOk="0">
                    <a:moveTo>
                      <a:pt x="0" y="0"/>
                    </a:moveTo>
                    <a:lnTo>
                      <a:pt x="471" y="4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4" name="Google Shape;9314;p67"/>
              <p:cNvSpPr/>
              <p:nvPr/>
            </p:nvSpPr>
            <p:spPr>
              <a:xfrm>
                <a:off x="4999025" y="1416975"/>
                <a:ext cx="1280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512" h="512" extrusionOk="0">
                    <a:moveTo>
                      <a:pt x="1" y="1"/>
                    </a:moveTo>
                    <a:lnTo>
                      <a:pt x="511" y="5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5" name="Google Shape;9315;p67"/>
              <p:cNvSpPr/>
              <p:nvPr/>
            </p:nvSpPr>
            <p:spPr>
              <a:xfrm>
                <a:off x="4968725" y="1426750"/>
                <a:ext cx="10300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11" extrusionOk="0">
                    <a:moveTo>
                      <a:pt x="1" y="0"/>
                    </a:moveTo>
                    <a:lnTo>
                      <a:pt x="411" y="4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6" name="Google Shape;9316;p67"/>
              <p:cNvSpPr/>
              <p:nvPr/>
            </p:nvSpPr>
            <p:spPr>
              <a:xfrm>
                <a:off x="4939450" y="1438500"/>
                <a:ext cx="9775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402" extrusionOk="0">
                    <a:moveTo>
                      <a:pt x="0" y="1"/>
                    </a:moveTo>
                    <a:lnTo>
                      <a:pt x="391" y="4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7" name="Google Shape;9317;p67"/>
              <p:cNvSpPr/>
              <p:nvPr/>
            </p:nvSpPr>
            <p:spPr>
              <a:xfrm>
                <a:off x="5040575" y="1360900"/>
                <a:ext cx="228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381" extrusionOk="0">
                    <a:moveTo>
                      <a:pt x="1" y="381"/>
                    </a:moveTo>
                    <a:lnTo>
                      <a:pt x="91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8" name="Google Shape;9318;p67"/>
              <p:cNvSpPr/>
              <p:nvPr/>
            </p:nvSpPr>
            <p:spPr>
              <a:xfrm>
                <a:off x="5005025" y="1346375"/>
                <a:ext cx="280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482" extrusionOk="0">
                    <a:moveTo>
                      <a:pt x="1" y="481"/>
                    </a:moveTo>
                    <a:lnTo>
                      <a:pt x="11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9" name="Google Shape;9319;p67"/>
              <p:cNvSpPr/>
              <p:nvPr/>
            </p:nvSpPr>
            <p:spPr>
              <a:xfrm>
                <a:off x="4972500" y="1329600"/>
                <a:ext cx="2555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432" extrusionOk="0">
                    <a:moveTo>
                      <a:pt x="0" y="431"/>
                    </a:moveTo>
                    <a:lnTo>
                      <a:pt x="10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0" name="Google Shape;9320;p67"/>
              <p:cNvSpPr/>
              <p:nvPr/>
            </p:nvSpPr>
            <p:spPr>
              <a:xfrm>
                <a:off x="4942200" y="1311325"/>
                <a:ext cx="17550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02" extrusionOk="0">
                    <a:moveTo>
                      <a:pt x="0" y="301"/>
                    </a:moveTo>
                    <a:lnTo>
                      <a:pt x="7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1" name="Google Shape;9321;p67"/>
              <p:cNvSpPr/>
              <p:nvPr/>
            </p:nvSpPr>
            <p:spPr>
              <a:xfrm>
                <a:off x="4912900" y="1291800"/>
                <a:ext cx="63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11" extrusionOk="0">
                    <a:moveTo>
                      <a:pt x="1" y="111"/>
                    </a:moveTo>
                    <a:lnTo>
                      <a:pt x="25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2" name="Google Shape;9322;p67"/>
              <p:cNvSpPr/>
              <p:nvPr/>
            </p:nvSpPr>
            <p:spPr>
              <a:xfrm>
                <a:off x="5077625" y="1374425"/>
                <a:ext cx="14050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241" extrusionOk="0">
                    <a:moveTo>
                      <a:pt x="1" y="240"/>
                    </a:moveTo>
                    <a:lnTo>
                      <a:pt x="56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3" name="Google Shape;9323;p67"/>
              <p:cNvSpPr/>
              <p:nvPr/>
            </p:nvSpPr>
            <p:spPr>
              <a:xfrm>
                <a:off x="5100675" y="1448525"/>
                <a:ext cx="4775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331" extrusionOk="0">
                    <a:moveTo>
                      <a:pt x="0" y="331"/>
                    </a:moveTo>
                    <a:lnTo>
                      <a:pt x="1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4" name="Google Shape;9324;p67"/>
              <p:cNvSpPr/>
              <p:nvPr/>
            </p:nvSpPr>
            <p:spPr>
              <a:xfrm>
                <a:off x="5069875" y="1453275"/>
                <a:ext cx="7525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522" extrusionOk="0">
                    <a:moveTo>
                      <a:pt x="1" y="521"/>
                    </a:moveTo>
                    <a:lnTo>
                      <a:pt x="3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5" name="Google Shape;9325;p67"/>
              <p:cNvSpPr/>
              <p:nvPr/>
            </p:nvSpPr>
            <p:spPr>
              <a:xfrm>
                <a:off x="5038825" y="1460275"/>
                <a:ext cx="830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332" h="592" extrusionOk="0">
                    <a:moveTo>
                      <a:pt x="1" y="592"/>
                    </a:moveTo>
                    <a:lnTo>
                      <a:pt x="33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6" name="Google Shape;9326;p67"/>
              <p:cNvSpPr/>
              <p:nvPr/>
            </p:nvSpPr>
            <p:spPr>
              <a:xfrm>
                <a:off x="5007300" y="1461800"/>
                <a:ext cx="9025" cy="16025"/>
              </a:xfrm>
              <a:custGeom>
                <a:avLst/>
                <a:gdLst/>
                <a:ahLst/>
                <a:cxnLst/>
                <a:rect l="l" t="t" r="r" b="b"/>
                <a:pathLst>
                  <a:path w="361" h="641" extrusionOk="0">
                    <a:moveTo>
                      <a:pt x="0" y="641"/>
                    </a:moveTo>
                    <a:lnTo>
                      <a:pt x="36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7" name="Google Shape;9327;p67"/>
              <p:cNvSpPr/>
              <p:nvPr/>
            </p:nvSpPr>
            <p:spPr>
              <a:xfrm>
                <a:off x="4975500" y="1463300"/>
                <a:ext cx="72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291" h="521" extrusionOk="0">
                    <a:moveTo>
                      <a:pt x="0" y="521"/>
                    </a:moveTo>
                    <a:lnTo>
                      <a:pt x="2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8" name="Google Shape;9328;p67"/>
              <p:cNvSpPr/>
              <p:nvPr/>
            </p:nvSpPr>
            <p:spPr>
              <a:xfrm>
                <a:off x="4944200" y="1460025"/>
                <a:ext cx="6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492" extrusionOk="0">
                    <a:moveTo>
                      <a:pt x="1" y="492"/>
                    </a:moveTo>
                    <a:lnTo>
                      <a:pt x="27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9" name="Google Shape;9329;p67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lnTo>
                      <a:pt x="10205" y="17545"/>
                    </a:lnTo>
                    <a:lnTo>
                      <a:pt x="9484" y="15331"/>
                    </a:lnTo>
                    <a:cubicBezTo>
                      <a:pt x="9394" y="15071"/>
                      <a:pt x="9324" y="14791"/>
                      <a:pt x="9293" y="14510"/>
                    </a:cubicBezTo>
                    <a:cubicBezTo>
                      <a:pt x="9283" y="14360"/>
                      <a:pt x="9273" y="14200"/>
                      <a:pt x="9293" y="14090"/>
                    </a:cubicBezTo>
                    <a:cubicBezTo>
                      <a:pt x="9344" y="13769"/>
                      <a:pt x="9344" y="13319"/>
                      <a:pt x="9113" y="12768"/>
                    </a:cubicBezTo>
                    <a:lnTo>
                      <a:pt x="8542" y="12918"/>
                    </a:lnTo>
                    <a:cubicBezTo>
                      <a:pt x="8552" y="12908"/>
                      <a:pt x="8663" y="12728"/>
                      <a:pt x="8713" y="12417"/>
                    </a:cubicBezTo>
                    <a:cubicBezTo>
                      <a:pt x="8763" y="12097"/>
                      <a:pt x="8763" y="11646"/>
                      <a:pt x="8522" y="11096"/>
                    </a:cubicBezTo>
                    <a:lnTo>
                      <a:pt x="7962" y="11246"/>
                    </a:lnTo>
                    <a:cubicBezTo>
                      <a:pt x="7962" y="11236"/>
                      <a:pt x="8072" y="11055"/>
                      <a:pt x="8122" y="10745"/>
                    </a:cubicBezTo>
                    <a:cubicBezTo>
                      <a:pt x="8172" y="10425"/>
                      <a:pt x="8162" y="9974"/>
                      <a:pt x="7922" y="9423"/>
                    </a:cubicBezTo>
                    <a:lnTo>
                      <a:pt x="7361" y="9583"/>
                    </a:lnTo>
                    <a:cubicBezTo>
                      <a:pt x="7371" y="9573"/>
                      <a:pt x="7391" y="9533"/>
                      <a:pt x="7421" y="9453"/>
                    </a:cubicBezTo>
                    <a:cubicBezTo>
                      <a:pt x="7461" y="9363"/>
                      <a:pt x="7501" y="9243"/>
                      <a:pt x="7521" y="9083"/>
                    </a:cubicBezTo>
                    <a:cubicBezTo>
                      <a:pt x="7531" y="9003"/>
                      <a:pt x="7541" y="8912"/>
                      <a:pt x="7531" y="8812"/>
                    </a:cubicBezTo>
                    <a:cubicBezTo>
                      <a:pt x="7531" y="8712"/>
                      <a:pt x="7521" y="8602"/>
                      <a:pt x="7491" y="8492"/>
                    </a:cubicBezTo>
                    <a:cubicBezTo>
                      <a:pt x="7471" y="8382"/>
                      <a:pt x="7431" y="8262"/>
                      <a:pt x="7381" y="8131"/>
                    </a:cubicBezTo>
                    <a:cubicBezTo>
                      <a:pt x="7331" y="8011"/>
                      <a:pt x="7271" y="7871"/>
                      <a:pt x="7191" y="7741"/>
                    </a:cubicBezTo>
                    <a:lnTo>
                      <a:pt x="6680" y="8011"/>
                    </a:lnTo>
                    <a:cubicBezTo>
                      <a:pt x="6680" y="8011"/>
                      <a:pt x="6700" y="7961"/>
                      <a:pt x="6710" y="7871"/>
                    </a:cubicBezTo>
                    <a:cubicBezTo>
                      <a:pt x="6720" y="7831"/>
                      <a:pt x="6730" y="7771"/>
                      <a:pt x="6740" y="7701"/>
                    </a:cubicBezTo>
                    <a:cubicBezTo>
                      <a:pt x="6740" y="7641"/>
                      <a:pt x="6740" y="7561"/>
                      <a:pt x="6730" y="7480"/>
                    </a:cubicBezTo>
                    <a:cubicBezTo>
                      <a:pt x="6730" y="7310"/>
                      <a:pt x="6690" y="7110"/>
                      <a:pt x="6600" y="6890"/>
                    </a:cubicBezTo>
                    <a:cubicBezTo>
                      <a:pt x="6520" y="6669"/>
                      <a:pt x="6379" y="6429"/>
                      <a:pt x="6179" y="6199"/>
                    </a:cubicBezTo>
                    <a:lnTo>
                      <a:pt x="5739" y="6579"/>
                    </a:lnTo>
                    <a:cubicBezTo>
                      <a:pt x="5739" y="6579"/>
                      <a:pt x="5749" y="6519"/>
                      <a:pt x="5749" y="6429"/>
                    </a:cubicBezTo>
                    <a:cubicBezTo>
                      <a:pt x="5749" y="6329"/>
                      <a:pt x="5739" y="6189"/>
                      <a:pt x="5708" y="6018"/>
                    </a:cubicBezTo>
                    <a:cubicBezTo>
                      <a:pt x="5638" y="5688"/>
                      <a:pt x="5448" y="5227"/>
                      <a:pt x="5007" y="4817"/>
                    </a:cubicBezTo>
                    <a:lnTo>
                      <a:pt x="4617" y="5257"/>
                    </a:lnTo>
                    <a:cubicBezTo>
                      <a:pt x="4617" y="5257"/>
                      <a:pt x="4617" y="5207"/>
                      <a:pt x="4607" y="5107"/>
                    </a:cubicBezTo>
                    <a:cubicBezTo>
                      <a:pt x="4597" y="5007"/>
                      <a:pt x="4577" y="4867"/>
                      <a:pt x="4527" y="4697"/>
                    </a:cubicBezTo>
                    <a:cubicBezTo>
                      <a:pt x="4427" y="4366"/>
                      <a:pt x="4196" y="3936"/>
                      <a:pt x="3756" y="3565"/>
                    </a:cubicBezTo>
                    <a:lnTo>
                      <a:pt x="3395" y="4026"/>
                    </a:lnTo>
                    <a:cubicBezTo>
                      <a:pt x="3395" y="4016"/>
                      <a:pt x="3385" y="3785"/>
                      <a:pt x="3275" y="3465"/>
                    </a:cubicBezTo>
                    <a:cubicBezTo>
                      <a:pt x="3155" y="3144"/>
                      <a:pt x="2925" y="2724"/>
                      <a:pt x="2484" y="2353"/>
                    </a:cubicBezTo>
                    <a:lnTo>
                      <a:pt x="2123" y="2814"/>
                    </a:lnTo>
                    <a:cubicBezTo>
                      <a:pt x="2123" y="2804"/>
                      <a:pt x="2113" y="2574"/>
                      <a:pt x="2013" y="2253"/>
                    </a:cubicBezTo>
                    <a:cubicBezTo>
                      <a:pt x="1903" y="192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0" name="Google Shape;9330;p67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cubicBezTo>
                      <a:pt x="1" y="1"/>
                      <a:pt x="732" y="2604"/>
                      <a:pt x="962" y="2864"/>
                    </a:cubicBezTo>
                    <a:cubicBezTo>
                      <a:pt x="1192" y="3114"/>
                      <a:pt x="1382" y="3235"/>
                      <a:pt x="1392" y="3235"/>
                    </a:cubicBezTo>
                    <a:lnTo>
                      <a:pt x="812" y="3325"/>
                    </a:lnTo>
                    <a:cubicBezTo>
                      <a:pt x="922" y="3895"/>
                      <a:pt x="1172" y="4296"/>
                      <a:pt x="1392" y="4566"/>
                    </a:cubicBezTo>
                    <a:cubicBezTo>
                      <a:pt x="1613" y="4817"/>
                      <a:pt x="1813" y="4937"/>
                      <a:pt x="1823" y="4947"/>
                    </a:cubicBezTo>
                    <a:lnTo>
                      <a:pt x="1242" y="5027"/>
                    </a:lnTo>
                    <a:cubicBezTo>
                      <a:pt x="1342" y="5598"/>
                      <a:pt x="1613" y="6008"/>
                      <a:pt x="1843" y="6259"/>
                    </a:cubicBezTo>
                    <a:cubicBezTo>
                      <a:pt x="1963" y="6389"/>
                      <a:pt x="2073" y="6479"/>
                      <a:pt x="2153" y="6539"/>
                    </a:cubicBezTo>
                    <a:cubicBezTo>
                      <a:pt x="2234" y="6589"/>
                      <a:pt x="2294" y="6619"/>
                      <a:pt x="2294" y="6619"/>
                    </a:cubicBezTo>
                    <a:lnTo>
                      <a:pt x="1713" y="6739"/>
                    </a:lnTo>
                    <a:cubicBezTo>
                      <a:pt x="1853" y="7320"/>
                      <a:pt x="2153" y="7711"/>
                      <a:pt x="2414" y="7941"/>
                    </a:cubicBezTo>
                    <a:cubicBezTo>
                      <a:pt x="2544" y="8051"/>
                      <a:pt x="2654" y="8131"/>
                      <a:pt x="2744" y="8171"/>
                    </a:cubicBezTo>
                    <a:cubicBezTo>
                      <a:pt x="2824" y="8222"/>
                      <a:pt x="2885" y="8242"/>
                      <a:pt x="2885" y="8242"/>
                    </a:cubicBezTo>
                    <a:lnTo>
                      <a:pt x="2334" y="8442"/>
                    </a:lnTo>
                    <a:cubicBezTo>
                      <a:pt x="2434" y="8732"/>
                      <a:pt x="2574" y="8963"/>
                      <a:pt x="2724" y="9143"/>
                    </a:cubicBezTo>
                    <a:cubicBezTo>
                      <a:pt x="2874" y="9323"/>
                      <a:pt x="3025" y="9463"/>
                      <a:pt x="3175" y="9553"/>
                    </a:cubicBezTo>
                    <a:cubicBezTo>
                      <a:pt x="3245" y="9593"/>
                      <a:pt x="3305" y="9634"/>
                      <a:pt x="3365" y="9664"/>
                    </a:cubicBezTo>
                    <a:cubicBezTo>
                      <a:pt x="3425" y="9694"/>
                      <a:pt x="3485" y="9714"/>
                      <a:pt x="3525" y="9724"/>
                    </a:cubicBezTo>
                    <a:cubicBezTo>
                      <a:pt x="3616" y="9754"/>
                      <a:pt x="3666" y="9764"/>
                      <a:pt x="3666" y="9764"/>
                    </a:cubicBezTo>
                    <a:lnTo>
                      <a:pt x="3175" y="10074"/>
                    </a:lnTo>
                    <a:cubicBezTo>
                      <a:pt x="3255" y="10214"/>
                      <a:pt x="3335" y="10334"/>
                      <a:pt x="3415" y="10445"/>
                    </a:cubicBezTo>
                    <a:cubicBezTo>
                      <a:pt x="3505" y="10545"/>
                      <a:pt x="3596" y="10635"/>
                      <a:pt x="3676" y="10715"/>
                    </a:cubicBezTo>
                    <a:cubicBezTo>
                      <a:pt x="3766" y="10785"/>
                      <a:pt x="3856" y="10855"/>
                      <a:pt x="3936" y="10905"/>
                    </a:cubicBezTo>
                    <a:cubicBezTo>
                      <a:pt x="4016" y="10955"/>
                      <a:pt x="4106" y="10995"/>
                      <a:pt x="4176" y="11025"/>
                    </a:cubicBezTo>
                    <a:cubicBezTo>
                      <a:pt x="4327" y="11086"/>
                      <a:pt x="4457" y="11116"/>
                      <a:pt x="4547" y="11126"/>
                    </a:cubicBezTo>
                    <a:cubicBezTo>
                      <a:pt x="4637" y="11136"/>
                      <a:pt x="4687" y="11136"/>
                      <a:pt x="4687" y="11136"/>
                    </a:cubicBezTo>
                    <a:lnTo>
                      <a:pt x="4276" y="11546"/>
                    </a:lnTo>
                    <a:cubicBezTo>
                      <a:pt x="4637" y="12027"/>
                      <a:pt x="5028" y="12257"/>
                      <a:pt x="5328" y="12377"/>
                    </a:cubicBezTo>
                    <a:cubicBezTo>
                      <a:pt x="5618" y="12477"/>
                      <a:pt x="5829" y="12477"/>
                      <a:pt x="5849" y="12477"/>
                    </a:cubicBezTo>
                    <a:lnTo>
                      <a:pt x="5438" y="12898"/>
                    </a:lnTo>
                    <a:cubicBezTo>
                      <a:pt x="5789" y="13369"/>
                      <a:pt x="6189" y="13599"/>
                      <a:pt x="6490" y="13709"/>
                    </a:cubicBezTo>
                    <a:cubicBezTo>
                      <a:pt x="6735" y="13802"/>
                      <a:pt x="6924" y="13810"/>
                      <a:pt x="6982" y="13810"/>
                    </a:cubicBezTo>
                    <a:cubicBezTo>
                      <a:pt x="6992" y="13810"/>
                      <a:pt x="6999" y="13809"/>
                      <a:pt x="7000" y="13809"/>
                    </a:cubicBezTo>
                    <a:lnTo>
                      <a:pt x="7000" y="13809"/>
                    </a:lnTo>
                    <a:lnTo>
                      <a:pt x="6600" y="14230"/>
                    </a:lnTo>
                    <a:cubicBezTo>
                      <a:pt x="6960" y="14701"/>
                      <a:pt x="7351" y="14931"/>
                      <a:pt x="7661" y="15041"/>
                    </a:cubicBezTo>
                    <a:cubicBezTo>
                      <a:pt x="7771" y="15081"/>
                      <a:pt x="7902" y="15161"/>
                      <a:pt x="8022" y="15251"/>
                    </a:cubicBezTo>
                    <a:cubicBezTo>
                      <a:pt x="8252" y="15422"/>
                      <a:pt x="8462" y="15612"/>
                      <a:pt x="8643" y="15822"/>
                    </a:cubicBezTo>
                    <a:lnTo>
                      <a:pt x="10205" y="17545"/>
                    </a:lnTo>
                    <a:lnTo>
                      <a:pt x="10205" y="175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1" name="Google Shape;9331;p67"/>
              <p:cNvSpPr/>
              <p:nvPr/>
            </p:nvSpPr>
            <p:spPr>
              <a:xfrm>
                <a:off x="5004525" y="1100625"/>
                <a:ext cx="21825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58" extrusionOk="0">
                    <a:moveTo>
                      <a:pt x="84" y="0"/>
                    </a:moveTo>
                    <a:cubicBezTo>
                      <a:pt x="51" y="0"/>
                      <a:pt x="19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22" y="357"/>
                      <a:pt x="852" y="337"/>
                      <a:pt x="862" y="297"/>
                    </a:cubicBezTo>
                    <a:cubicBezTo>
                      <a:pt x="872" y="257"/>
                      <a:pt x="85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2" name="Google Shape;9332;p67"/>
              <p:cNvSpPr/>
              <p:nvPr/>
            </p:nvSpPr>
            <p:spPr>
              <a:xfrm>
                <a:off x="4958725" y="977000"/>
                <a:ext cx="259875" cy="442750"/>
              </a:xfrm>
              <a:custGeom>
                <a:avLst/>
                <a:gdLst/>
                <a:ahLst/>
                <a:cxnLst/>
                <a:rect l="l" t="t" r="r" b="b"/>
                <a:pathLst>
                  <a:path w="10395" h="17710" extrusionOk="0">
                    <a:moveTo>
                      <a:pt x="511" y="626"/>
                    </a:moveTo>
                    <a:lnTo>
                      <a:pt x="511" y="626"/>
                    </a:lnTo>
                    <a:cubicBezTo>
                      <a:pt x="1202" y="1347"/>
                      <a:pt x="1973" y="2178"/>
                      <a:pt x="2033" y="2368"/>
                    </a:cubicBezTo>
                    <a:cubicBezTo>
                      <a:pt x="2133" y="2679"/>
                      <a:pt x="2133" y="2899"/>
                      <a:pt x="2133" y="2899"/>
                    </a:cubicBezTo>
                    <a:cubicBezTo>
                      <a:pt x="2133" y="2939"/>
                      <a:pt x="2163" y="2969"/>
                      <a:pt x="2193" y="2979"/>
                    </a:cubicBezTo>
                    <a:cubicBezTo>
                      <a:pt x="2201" y="2982"/>
                      <a:pt x="2209" y="2983"/>
                      <a:pt x="2217" y="2983"/>
                    </a:cubicBezTo>
                    <a:cubicBezTo>
                      <a:pt x="2242" y="2983"/>
                      <a:pt x="2269" y="2972"/>
                      <a:pt x="2284" y="2949"/>
                    </a:cubicBezTo>
                    <a:lnTo>
                      <a:pt x="2594" y="2559"/>
                    </a:lnTo>
                    <a:cubicBezTo>
                      <a:pt x="2995" y="2919"/>
                      <a:pt x="3195" y="3310"/>
                      <a:pt x="3295" y="3580"/>
                    </a:cubicBezTo>
                    <a:cubicBezTo>
                      <a:pt x="3395" y="3870"/>
                      <a:pt x="3405" y="4081"/>
                      <a:pt x="3405" y="4121"/>
                    </a:cubicBezTo>
                    <a:cubicBezTo>
                      <a:pt x="3415" y="4151"/>
                      <a:pt x="3435" y="4181"/>
                      <a:pt x="3465" y="4191"/>
                    </a:cubicBezTo>
                    <a:cubicBezTo>
                      <a:pt x="3476" y="4193"/>
                      <a:pt x="3486" y="4195"/>
                      <a:pt x="3495" y="4195"/>
                    </a:cubicBezTo>
                    <a:cubicBezTo>
                      <a:pt x="3521" y="4195"/>
                      <a:pt x="3541" y="4185"/>
                      <a:pt x="3555" y="4171"/>
                    </a:cubicBezTo>
                    <a:lnTo>
                      <a:pt x="3866" y="3770"/>
                    </a:lnTo>
                    <a:cubicBezTo>
                      <a:pt x="4276" y="4131"/>
                      <a:pt x="4467" y="4531"/>
                      <a:pt x="4547" y="4812"/>
                    </a:cubicBezTo>
                    <a:cubicBezTo>
                      <a:pt x="4597" y="4972"/>
                      <a:pt x="4617" y="5112"/>
                      <a:pt x="4627" y="5202"/>
                    </a:cubicBezTo>
                    <a:cubicBezTo>
                      <a:pt x="4637" y="5282"/>
                      <a:pt x="4637" y="5342"/>
                      <a:pt x="4637" y="5342"/>
                    </a:cubicBezTo>
                    <a:cubicBezTo>
                      <a:pt x="4637" y="5372"/>
                      <a:pt x="4657" y="5412"/>
                      <a:pt x="4687" y="5423"/>
                    </a:cubicBezTo>
                    <a:cubicBezTo>
                      <a:pt x="4698" y="5426"/>
                      <a:pt x="4710" y="5428"/>
                      <a:pt x="4722" y="5428"/>
                    </a:cubicBezTo>
                    <a:cubicBezTo>
                      <a:pt x="4744" y="5428"/>
                      <a:pt x="4764" y="5422"/>
                      <a:pt x="4777" y="5402"/>
                    </a:cubicBezTo>
                    <a:lnTo>
                      <a:pt x="5107" y="5022"/>
                    </a:lnTo>
                    <a:cubicBezTo>
                      <a:pt x="5528" y="5443"/>
                      <a:pt x="5678" y="5893"/>
                      <a:pt x="5728" y="6123"/>
                    </a:cubicBezTo>
                    <a:cubicBezTo>
                      <a:pt x="5758" y="6294"/>
                      <a:pt x="5768" y="6424"/>
                      <a:pt x="5768" y="6504"/>
                    </a:cubicBezTo>
                    <a:cubicBezTo>
                      <a:pt x="5768" y="6594"/>
                      <a:pt x="5758" y="6644"/>
                      <a:pt x="5758" y="6644"/>
                    </a:cubicBezTo>
                    <a:cubicBezTo>
                      <a:pt x="5748" y="6684"/>
                      <a:pt x="5768" y="6714"/>
                      <a:pt x="5798" y="6734"/>
                    </a:cubicBezTo>
                    <a:cubicBezTo>
                      <a:pt x="5810" y="6742"/>
                      <a:pt x="5823" y="6745"/>
                      <a:pt x="5836" y="6745"/>
                    </a:cubicBezTo>
                    <a:cubicBezTo>
                      <a:pt x="5856" y="6745"/>
                      <a:pt x="5876" y="6737"/>
                      <a:pt x="5889" y="6724"/>
                    </a:cubicBezTo>
                    <a:lnTo>
                      <a:pt x="6269" y="6404"/>
                    </a:lnTo>
                    <a:cubicBezTo>
                      <a:pt x="6419" y="6584"/>
                      <a:pt x="6539" y="6784"/>
                      <a:pt x="6620" y="7005"/>
                    </a:cubicBezTo>
                    <a:cubicBezTo>
                      <a:pt x="6700" y="7195"/>
                      <a:pt x="6740" y="7395"/>
                      <a:pt x="6750" y="7565"/>
                    </a:cubicBezTo>
                    <a:cubicBezTo>
                      <a:pt x="6760" y="7646"/>
                      <a:pt x="6760" y="7726"/>
                      <a:pt x="6750" y="7786"/>
                    </a:cubicBezTo>
                    <a:cubicBezTo>
                      <a:pt x="6750" y="7846"/>
                      <a:pt x="6740" y="7896"/>
                      <a:pt x="6730" y="7946"/>
                    </a:cubicBezTo>
                    <a:cubicBezTo>
                      <a:pt x="6720" y="8026"/>
                      <a:pt x="6700" y="8066"/>
                      <a:pt x="6700" y="8066"/>
                    </a:cubicBezTo>
                    <a:cubicBezTo>
                      <a:pt x="6690" y="8106"/>
                      <a:pt x="6700" y="8136"/>
                      <a:pt x="6720" y="8166"/>
                    </a:cubicBezTo>
                    <a:cubicBezTo>
                      <a:pt x="6737" y="8178"/>
                      <a:pt x="6755" y="8183"/>
                      <a:pt x="6775" y="8183"/>
                    </a:cubicBezTo>
                    <a:cubicBezTo>
                      <a:pt x="6788" y="8183"/>
                      <a:pt x="6803" y="8180"/>
                      <a:pt x="6820" y="8176"/>
                    </a:cubicBezTo>
                    <a:lnTo>
                      <a:pt x="7260" y="7936"/>
                    </a:lnTo>
                    <a:cubicBezTo>
                      <a:pt x="7321" y="8056"/>
                      <a:pt x="7371" y="8156"/>
                      <a:pt x="7411" y="8246"/>
                    </a:cubicBezTo>
                    <a:cubicBezTo>
                      <a:pt x="7451" y="8357"/>
                      <a:pt x="7491" y="8477"/>
                      <a:pt x="7511" y="8597"/>
                    </a:cubicBezTo>
                    <a:cubicBezTo>
                      <a:pt x="7531" y="8697"/>
                      <a:pt x="7541" y="8797"/>
                      <a:pt x="7551" y="8897"/>
                    </a:cubicBezTo>
                    <a:cubicBezTo>
                      <a:pt x="7551" y="8997"/>
                      <a:pt x="7541" y="9078"/>
                      <a:pt x="7531" y="9158"/>
                    </a:cubicBezTo>
                    <a:cubicBezTo>
                      <a:pt x="7521" y="9278"/>
                      <a:pt x="7491" y="9388"/>
                      <a:pt x="7441" y="9508"/>
                    </a:cubicBezTo>
                    <a:cubicBezTo>
                      <a:pt x="7421" y="9578"/>
                      <a:pt x="7391" y="9618"/>
                      <a:pt x="7391" y="9628"/>
                    </a:cubicBezTo>
                    <a:cubicBezTo>
                      <a:pt x="7371" y="9658"/>
                      <a:pt x="7381" y="9698"/>
                      <a:pt x="7401" y="9719"/>
                    </a:cubicBezTo>
                    <a:cubicBezTo>
                      <a:pt x="7416" y="9741"/>
                      <a:pt x="7436" y="9752"/>
                      <a:pt x="7458" y="9752"/>
                    </a:cubicBezTo>
                    <a:cubicBezTo>
                      <a:pt x="7466" y="9752"/>
                      <a:pt x="7473" y="9751"/>
                      <a:pt x="7481" y="9749"/>
                    </a:cubicBezTo>
                    <a:lnTo>
                      <a:pt x="7982" y="9608"/>
                    </a:lnTo>
                    <a:cubicBezTo>
                      <a:pt x="8192" y="10129"/>
                      <a:pt x="8182" y="10550"/>
                      <a:pt x="8142" y="10820"/>
                    </a:cubicBezTo>
                    <a:cubicBezTo>
                      <a:pt x="8092" y="11080"/>
                      <a:pt x="8012" y="11251"/>
                      <a:pt x="7992" y="11291"/>
                    </a:cubicBezTo>
                    <a:cubicBezTo>
                      <a:pt x="7971" y="11321"/>
                      <a:pt x="7971" y="11361"/>
                      <a:pt x="7992" y="11381"/>
                    </a:cubicBezTo>
                    <a:cubicBezTo>
                      <a:pt x="8007" y="11403"/>
                      <a:pt x="8033" y="11415"/>
                      <a:pt x="8058" y="11415"/>
                    </a:cubicBezTo>
                    <a:cubicBezTo>
                      <a:pt x="8066" y="11415"/>
                      <a:pt x="8074" y="11413"/>
                      <a:pt x="8082" y="11411"/>
                    </a:cubicBezTo>
                    <a:lnTo>
                      <a:pt x="8572" y="11281"/>
                    </a:lnTo>
                    <a:cubicBezTo>
                      <a:pt x="8783" y="11801"/>
                      <a:pt x="8773" y="12222"/>
                      <a:pt x="8733" y="12492"/>
                    </a:cubicBezTo>
                    <a:cubicBezTo>
                      <a:pt x="8682" y="12743"/>
                      <a:pt x="8612" y="12903"/>
                      <a:pt x="8572" y="12963"/>
                    </a:cubicBezTo>
                    <a:cubicBezTo>
                      <a:pt x="8562" y="12993"/>
                      <a:pt x="8562" y="13023"/>
                      <a:pt x="8582" y="13053"/>
                    </a:cubicBezTo>
                    <a:cubicBezTo>
                      <a:pt x="8599" y="13070"/>
                      <a:pt x="8622" y="13086"/>
                      <a:pt x="8651" y="13086"/>
                    </a:cubicBezTo>
                    <a:cubicBezTo>
                      <a:pt x="8658" y="13086"/>
                      <a:pt x="8665" y="13085"/>
                      <a:pt x="8672" y="13083"/>
                    </a:cubicBezTo>
                    <a:lnTo>
                      <a:pt x="9163" y="12953"/>
                    </a:lnTo>
                    <a:cubicBezTo>
                      <a:pt x="9363" y="13464"/>
                      <a:pt x="9353" y="13894"/>
                      <a:pt x="9313" y="14155"/>
                    </a:cubicBezTo>
                    <a:cubicBezTo>
                      <a:pt x="9293" y="14265"/>
                      <a:pt x="9293" y="14415"/>
                      <a:pt x="9313" y="14605"/>
                    </a:cubicBezTo>
                    <a:cubicBezTo>
                      <a:pt x="9343" y="14876"/>
                      <a:pt x="9403" y="15156"/>
                      <a:pt x="9504" y="15447"/>
                    </a:cubicBezTo>
                    <a:lnTo>
                      <a:pt x="9974" y="16899"/>
                    </a:lnTo>
                    <a:lnTo>
                      <a:pt x="511" y="626"/>
                    </a:lnTo>
                    <a:close/>
                    <a:moveTo>
                      <a:pt x="99" y="1"/>
                    </a:moveTo>
                    <a:cubicBezTo>
                      <a:pt x="81" y="1"/>
                      <a:pt x="64" y="6"/>
                      <a:pt x="50" y="15"/>
                    </a:cubicBezTo>
                    <a:cubicBezTo>
                      <a:pt x="10" y="45"/>
                      <a:pt x="0" y="95"/>
                      <a:pt x="20" y="125"/>
                    </a:cubicBezTo>
                    <a:lnTo>
                      <a:pt x="10235" y="17670"/>
                    </a:lnTo>
                    <a:cubicBezTo>
                      <a:pt x="10255" y="17690"/>
                      <a:pt x="10275" y="17710"/>
                      <a:pt x="10305" y="17710"/>
                    </a:cubicBezTo>
                    <a:cubicBezTo>
                      <a:pt x="10315" y="17710"/>
                      <a:pt x="10335" y="17710"/>
                      <a:pt x="10345" y="17700"/>
                    </a:cubicBezTo>
                    <a:cubicBezTo>
                      <a:pt x="10385" y="17680"/>
                      <a:pt x="10395" y="17640"/>
                      <a:pt x="10385" y="17600"/>
                    </a:cubicBezTo>
                    <a:lnTo>
                      <a:pt x="9664" y="15396"/>
                    </a:lnTo>
                    <a:cubicBezTo>
                      <a:pt x="9574" y="15116"/>
                      <a:pt x="9514" y="14846"/>
                      <a:pt x="9484" y="14595"/>
                    </a:cubicBezTo>
                    <a:cubicBezTo>
                      <a:pt x="9464" y="14415"/>
                      <a:pt x="9464" y="14275"/>
                      <a:pt x="9474" y="14185"/>
                    </a:cubicBezTo>
                    <a:cubicBezTo>
                      <a:pt x="9524" y="13884"/>
                      <a:pt x="9534" y="13404"/>
                      <a:pt x="9293" y="12823"/>
                    </a:cubicBezTo>
                    <a:cubicBezTo>
                      <a:pt x="9277" y="12790"/>
                      <a:pt x="9246" y="12770"/>
                      <a:pt x="9214" y="12770"/>
                    </a:cubicBezTo>
                    <a:cubicBezTo>
                      <a:pt x="9207" y="12770"/>
                      <a:pt x="9200" y="12771"/>
                      <a:pt x="9193" y="12773"/>
                    </a:cubicBezTo>
                    <a:lnTo>
                      <a:pt x="8793" y="12873"/>
                    </a:lnTo>
                    <a:cubicBezTo>
                      <a:pt x="8833" y="12783"/>
                      <a:pt x="8873" y="12663"/>
                      <a:pt x="8893" y="12512"/>
                    </a:cubicBezTo>
                    <a:cubicBezTo>
                      <a:pt x="8943" y="12212"/>
                      <a:pt x="8953" y="11731"/>
                      <a:pt x="8703" y="11151"/>
                    </a:cubicBezTo>
                    <a:cubicBezTo>
                      <a:pt x="8686" y="11117"/>
                      <a:pt x="8656" y="11098"/>
                      <a:pt x="8623" y="11098"/>
                    </a:cubicBezTo>
                    <a:cubicBezTo>
                      <a:pt x="8616" y="11098"/>
                      <a:pt x="8609" y="11099"/>
                      <a:pt x="8602" y="11100"/>
                    </a:cubicBezTo>
                    <a:lnTo>
                      <a:pt x="8212" y="11211"/>
                    </a:lnTo>
                    <a:cubicBezTo>
                      <a:pt x="8242" y="11120"/>
                      <a:pt x="8282" y="10990"/>
                      <a:pt x="8302" y="10850"/>
                    </a:cubicBezTo>
                    <a:cubicBezTo>
                      <a:pt x="8352" y="10540"/>
                      <a:pt x="8352" y="10059"/>
                      <a:pt x="8102" y="9478"/>
                    </a:cubicBezTo>
                    <a:cubicBezTo>
                      <a:pt x="8085" y="9445"/>
                      <a:pt x="8055" y="9426"/>
                      <a:pt x="8022" y="9426"/>
                    </a:cubicBezTo>
                    <a:cubicBezTo>
                      <a:pt x="8015" y="9426"/>
                      <a:pt x="8008" y="9426"/>
                      <a:pt x="8002" y="9428"/>
                    </a:cubicBezTo>
                    <a:lnTo>
                      <a:pt x="7611" y="9538"/>
                    </a:lnTo>
                    <a:cubicBezTo>
                      <a:pt x="7661" y="9418"/>
                      <a:pt x="7681" y="9298"/>
                      <a:pt x="7701" y="9178"/>
                    </a:cubicBezTo>
                    <a:cubicBezTo>
                      <a:pt x="7711" y="9088"/>
                      <a:pt x="7721" y="8997"/>
                      <a:pt x="7711" y="8897"/>
                    </a:cubicBezTo>
                    <a:cubicBezTo>
                      <a:pt x="7711" y="8787"/>
                      <a:pt x="7701" y="8677"/>
                      <a:pt x="7681" y="8557"/>
                    </a:cubicBezTo>
                    <a:cubicBezTo>
                      <a:pt x="7651" y="8427"/>
                      <a:pt x="7611" y="8307"/>
                      <a:pt x="7561" y="8186"/>
                    </a:cubicBezTo>
                    <a:cubicBezTo>
                      <a:pt x="7521" y="8076"/>
                      <a:pt x="7451" y="7926"/>
                      <a:pt x="7361" y="7786"/>
                    </a:cubicBezTo>
                    <a:cubicBezTo>
                      <a:pt x="7341" y="7759"/>
                      <a:pt x="7316" y="7746"/>
                      <a:pt x="7290" y="7746"/>
                    </a:cubicBezTo>
                    <a:cubicBezTo>
                      <a:pt x="7277" y="7746"/>
                      <a:pt x="7264" y="7749"/>
                      <a:pt x="7250" y="7756"/>
                    </a:cubicBezTo>
                    <a:lnTo>
                      <a:pt x="6900" y="7936"/>
                    </a:lnTo>
                    <a:cubicBezTo>
                      <a:pt x="6910" y="7896"/>
                      <a:pt x="6910" y="7846"/>
                      <a:pt x="6920" y="7796"/>
                    </a:cubicBezTo>
                    <a:cubicBezTo>
                      <a:pt x="6920" y="7726"/>
                      <a:pt x="6920" y="7646"/>
                      <a:pt x="6920" y="7555"/>
                    </a:cubicBezTo>
                    <a:cubicBezTo>
                      <a:pt x="6910" y="7365"/>
                      <a:pt x="6860" y="7155"/>
                      <a:pt x="6780" y="6945"/>
                    </a:cubicBezTo>
                    <a:cubicBezTo>
                      <a:pt x="6680" y="6684"/>
                      <a:pt x="6529" y="6444"/>
                      <a:pt x="6349" y="6234"/>
                    </a:cubicBezTo>
                    <a:cubicBezTo>
                      <a:pt x="6333" y="6212"/>
                      <a:pt x="6308" y="6202"/>
                      <a:pt x="6284" y="6202"/>
                    </a:cubicBezTo>
                    <a:cubicBezTo>
                      <a:pt x="6263" y="6202"/>
                      <a:pt x="6243" y="6210"/>
                      <a:pt x="6229" y="6224"/>
                    </a:cubicBezTo>
                    <a:lnTo>
                      <a:pt x="5929" y="6474"/>
                    </a:lnTo>
                    <a:cubicBezTo>
                      <a:pt x="5929" y="6384"/>
                      <a:pt x="5929" y="6254"/>
                      <a:pt x="5889" y="6083"/>
                    </a:cubicBezTo>
                    <a:cubicBezTo>
                      <a:pt x="5839" y="5823"/>
                      <a:pt x="5668" y="5312"/>
                      <a:pt x="5168" y="4842"/>
                    </a:cubicBezTo>
                    <a:cubicBezTo>
                      <a:pt x="5148" y="4832"/>
                      <a:pt x="5128" y="4822"/>
                      <a:pt x="5107" y="4822"/>
                    </a:cubicBezTo>
                    <a:cubicBezTo>
                      <a:pt x="5077" y="4822"/>
                      <a:pt x="5057" y="4832"/>
                      <a:pt x="5047" y="4852"/>
                    </a:cubicBezTo>
                    <a:lnTo>
                      <a:pt x="4787" y="5142"/>
                    </a:lnTo>
                    <a:cubicBezTo>
                      <a:pt x="4777" y="5042"/>
                      <a:pt x="4757" y="4912"/>
                      <a:pt x="4707" y="4762"/>
                    </a:cubicBezTo>
                    <a:cubicBezTo>
                      <a:pt x="4607" y="4451"/>
                      <a:pt x="4396" y="3991"/>
                      <a:pt x="3906" y="3580"/>
                    </a:cubicBezTo>
                    <a:cubicBezTo>
                      <a:pt x="3886" y="3570"/>
                      <a:pt x="3866" y="3560"/>
                      <a:pt x="3846" y="3560"/>
                    </a:cubicBezTo>
                    <a:cubicBezTo>
                      <a:pt x="3816" y="3570"/>
                      <a:pt x="3796" y="3580"/>
                      <a:pt x="3786" y="3590"/>
                    </a:cubicBezTo>
                    <a:lnTo>
                      <a:pt x="3555" y="3900"/>
                    </a:lnTo>
                    <a:cubicBezTo>
                      <a:pt x="3535" y="3800"/>
                      <a:pt x="3505" y="3670"/>
                      <a:pt x="3455" y="3530"/>
                    </a:cubicBezTo>
                    <a:cubicBezTo>
                      <a:pt x="3345" y="3219"/>
                      <a:pt x="3115" y="2779"/>
                      <a:pt x="2634" y="2368"/>
                    </a:cubicBezTo>
                    <a:cubicBezTo>
                      <a:pt x="2624" y="2358"/>
                      <a:pt x="2594" y="2348"/>
                      <a:pt x="2574" y="2348"/>
                    </a:cubicBezTo>
                    <a:cubicBezTo>
                      <a:pt x="2554" y="2358"/>
                      <a:pt x="2534" y="2368"/>
                      <a:pt x="2514" y="2388"/>
                    </a:cubicBezTo>
                    <a:lnTo>
                      <a:pt x="2284" y="2689"/>
                    </a:lnTo>
                    <a:cubicBezTo>
                      <a:pt x="2263" y="2589"/>
                      <a:pt x="2233" y="2458"/>
                      <a:pt x="2183" y="2308"/>
                    </a:cubicBezTo>
                    <a:cubicBezTo>
                      <a:pt x="2073" y="1968"/>
                      <a:pt x="351" y="225"/>
                      <a:pt x="161" y="25"/>
                    </a:cubicBezTo>
                    <a:cubicBezTo>
                      <a:pt x="144" y="8"/>
                      <a:pt x="121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3" name="Google Shape;9333;p67"/>
              <p:cNvSpPr/>
              <p:nvPr/>
            </p:nvSpPr>
            <p:spPr>
              <a:xfrm>
                <a:off x="5214325" y="976100"/>
                <a:ext cx="70625" cy="443650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7746" extrusionOk="0">
                    <a:moveTo>
                      <a:pt x="1322" y="752"/>
                    </a:moveTo>
                    <a:cubicBezTo>
                      <a:pt x="1463" y="1573"/>
                      <a:pt x="1593" y="2504"/>
                      <a:pt x="1553" y="2655"/>
                    </a:cubicBezTo>
                    <a:cubicBezTo>
                      <a:pt x="1473" y="2925"/>
                      <a:pt x="1373" y="3095"/>
                      <a:pt x="1373" y="3095"/>
                    </a:cubicBezTo>
                    <a:cubicBezTo>
                      <a:pt x="1353" y="3125"/>
                      <a:pt x="1353" y="3165"/>
                      <a:pt x="1373" y="3185"/>
                    </a:cubicBezTo>
                    <a:cubicBezTo>
                      <a:pt x="1388" y="3208"/>
                      <a:pt x="1414" y="3219"/>
                      <a:pt x="1439" y="3219"/>
                    </a:cubicBezTo>
                    <a:cubicBezTo>
                      <a:pt x="1447" y="3219"/>
                      <a:pt x="1455" y="3218"/>
                      <a:pt x="1463" y="3215"/>
                    </a:cubicBezTo>
                    <a:lnTo>
                      <a:pt x="1873" y="3085"/>
                    </a:lnTo>
                    <a:lnTo>
                      <a:pt x="1873" y="3085"/>
                    </a:lnTo>
                    <a:cubicBezTo>
                      <a:pt x="1973" y="3536"/>
                      <a:pt x="1933" y="3906"/>
                      <a:pt x="1863" y="4147"/>
                    </a:cubicBezTo>
                    <a:cubicBezTo>
                      <a:pt x="1793" y="4417"/>
                      <a:pt x="1693" y="4587"/>
                      <a:pt x="1693" y="4587"/>
                    </a:cubicBezTo>
                    <a:cubicBezTo>
                      <a:pt x="1673" y="4617"/>
                      <a:pt x="1673" y="4657"/>
                      <a:pt x="1693" y="4677"/>
                    </a:cubicBezTo>
                    <a:cubicBezTo>
                      <a:pt x="1708" y="4700"/>
                      <a:pt x="1734" y="4711"/>
                      <a:pt x="1763" y="4711"/>
                    </a:cubicBezTo>
                    <a:cubicBezTo>
                      <a:pt x="1773" y="4711"/>
                      <a:pt x="1783" y="4710"/>
                      <a:pt x="1793" y="4707"/>
                    </a:cubicBezTo>
                    <a:lnTo>
                      <a:pt x="2194" y="4577"/>
                    </a:lnTo>
                    <a:lnTo>
                      <a:pt x="2194" y="4577"/>
                    </a:lnTo>
                    <a:cubicBezTo>
                      <a:pt x="2304" y="5028"/>
                      <a:pt x="2244" y="5398"/>
                      <a:pt x="2174" y="5639"/>
                    </a:cubicBezTo>
                    <a:cubicBezTo>
                      <a:pt x="2134" y="5779"/>
                      <a:pt x="2074" y="5889"/>
                      <a:pt x="2044" y="5959"/>
                    </a:cubicBezTo>
                    <a:cubicBezTo>
                      <a:pt x="2003" y="6019"/>
                      <a:pt x="1983" y="6059"/>
                      <a:pt x="1973" y="6059"/>
                    </a:cubicBezTo>
                    <a:cubicBezTo>
                      <a:pt x="1953" y="6089"/>
                      <a:pt x="1953" y="6129"/>
                      <a:pt x="1973" y="6159"/>
                    </a:cubicBezTo>
                    <a:cubicBezTo>
                      <a:pt x="1988" y="6182"/>
                      <a:pt x="2015" y="6193"/>
                      <a:pt x="2040" y="6193"/>
                    </a:cubicBezTo>
                    <a:cubicBezTo>
                      <a:pt x="2048" y="6193"/>
                      <a:pt x="2056" y="6192"/>
                      <a:pt x="2064" y="6190"/>
                    </a:cubicBezTo>
                    <a:lnTo>
                      <a:pt x="2474" y="6089"/>
                    </a:lnTo>
                    <a:lnTo>
                      <a:pt x="2474" y="6089"/>
                    </a:lnTo>
                    <a:cubicBezTo>
                      <a:pt x="2564" y="6580"/>
                      <a:pt x="2454" y="6971"/>
                      <a:pt x="2384" y="7151"/>
                    </a:cubicBezTo>
                    <a:cubicBezTo>
                      <a:pt x="2324" y="7301"/>
                      <a:pt x="2264" y="7391"/>
                      <a:pt x="2224" y="7451"/>
                    </a:cubicBezTo>
                    <a:cubicBezTo>
                      <a:pt x="2184" y="7511"/>
                      <a:pt x="2154" y="7541"/>
                      <a:pt x="2144" y="7541"/>
                    </a:cubicBezTo>
                    <a:cubicBezTo>
                      <a:pt x="2124" y="7571"/>
                      <a:pt x="2114" y="7612"/>
                      <a:pt x="2134" y="7642"/>
                    </a:cubicBezTo>
                    <a:cubicBezTo>
                      <a:pt x="2150" y="7666"/>
                      <a:pt x="2173" y="7684"/>
                      <a:pt x="2198" y="7684"/>
                    </a:cubicBezTo>
                    <a:cubicBezTo>
                      <a:pt x="2203" y="7684"/>
                      <a:pt x="2208" y="7683"/>
                      <a:pt x="2214" y="7682"/>
                    </a:cubicBezTo>
                    <a:lnTo>
                      <a:pt x="2634" y="7642"/>
                    </a:lnTo>
                    <a:lnTo>
                      <a:pt x="2634" y="7642"/>
                    </a:lnTo>
                    <a:cubicBezTo>
                      <a:pt x="2654" y="7842"/>
                      <a:pt x="2634" y="8032"/>
                      <a:pt x="2594" y="8232"/>
                    </a:cubicBezTo>
                    <a:cubicBezTo>
                      <a:pt x="2554" y="8403"/>
                      <a:pt x="2494" y="8563"/>
                      <a:pt x="2414" y="8693"/>
                    </a:cubicBezTo>
                    <a:cubicBezTo>
                      <a:pt x="2384" y="8753"/>
                      <a:pt x="2344" y="8803"/>
                      <a:pt x="2314" y="8843"/>
                    </a:cubicBezTo>
                    <a:cubicBezTo>
                      <a:pt x="2274" y="8893"/>
                      <a:pt x="2244" y="8923"/>
                      <a:pt x="2224" y="8953"/>
                    </a:cubicBezTo>
                    <a:cubicBezTo>
                      <a:pt x="2174" y="9003"/>
                      <a:pt x="2134" y="9023"/>
                      <a:pt x="2134" y="9023"/>
                    </a:cubicBezTo>
                    <a:cubicBezTo>
                      <a:pt x="2104" y="9044"/>
                      <a:pt x="2094" y="9084"/>
                      <a:pt x="2104" y="9114"/>
                    </a:cubicBezTo>
                    <a:cubicBezTo>
                      <a:pt x="2114" y="9144"/>
                      <a:pt x="2144" y="9174"/>
                      <a:pt x="2174" y="9174"/>
                    </a:cubicBezTo>
                    <a:lnTo>
                      <a:pt x="2594" y="9224"/>
                    </a:lnTo>
                    <a:cubicBezTo>
                      <a:pt x="2584" y="9324"/>
                      <a:pt x="2574" y="9424"/>
                      <a:pt x="2554" y="9504"/>
                    </a:cubicBezTo>
                    <a:cubicBezTo>
                      <a:pt x="2534" y="9604"/>
                      <a:pt x="2504" y="9704"/>
                      <a:pt x="2464" y="9805"/>
                    </a:cubicBezTo>
                    <a:cubicBezTo>
                      <a:pt x="2424" y="9885"/>
                      <a:pt x="2384" y="9965"/>
                      <a:pt x="2344" y="10035"/>
                    </a:cubicBezTo>
                    <a:cubicBezTo>
                      <a:pt x="2294" y="10105"/>
                      <a:pt x="2244" y="10165"/>
                      <a:pt x="2204" y="10215"/>
                    </a:cubicBezTo>
                    <a:cubicBezTo>
                      <a:pt x="2134" y="10295"/>
                      <a:pt x="2064" y="10365"/>
                      <a:pt x="1973" y="10425"/>
                    </a:cubicBezTo>
                    <a:cubicBezTo>
                      <a:pt x="1923" y="10455"/>
                      <a:pt x="1893" y="10476"/>
                      <a:pt x="1873" y="10486"/>
                    </a:cubicBezTo>
                    <a:cubicBezTo>
                      <a:pt x="1843" y="10506"/>
                      <a:pt x="1823" y="10536"/>
                      <a:pt x="1833" y="10566"/>
                    </a:cubicBezTo>
                    <a:cubicBezTo>
                      <a:pt x="1833" y="10596"/>
                      <a:pt x="1853" y="10626"/>
                      <a:pt x="1883" y="10636"/>
                    </a:cubicBezTo>
                    <a:lnTo>
                      <a:pt x="2294" y="10776"/>
                    </a:lnTo>
                    <a:cubicBezTo>
                      <a:pt x="2194" y="11237"/>
                      <a:pt x="1993" y="11537"/>
                      <a:pt x="1833" y="11707"/>
                    </a:cubicBezTo>
                    <a:cubicBezTo>
                      <a:pt x="1673" y="11867"/>
                      <a:pt x="1533" y="11948"/>
                      <a:pt x="1493" y="11968"/>
                    </a:cubicBezTo>
                    <a:cubicBezTo>
                      <a:pt x="1463" y="11988"/>
                      <a:pt x="1443" y="12018"/>
                      <a:pt x="1453" y="12048"/>
                    </a:cubicBezTo>
                    <a:cubicBezTo>
                      <a:pt x="1453" y="12078"/>
                      <a:pt x="1473" y="12108"/>
                      <a:pt x="1503" y="12118"/>
                    </a:cubicBezTo>
                    <a:lnTo>
                      <a:pt x="1913" y="12268"/>
                    </a:lnTo>
                    <a:cubicBezTo>
                      <a:pt x="1813" y="12729"/>
                      <a:pt x="1603" y="13019"/>
                      <a:pt x="1443" y="13189"/>
                    </a:cubicBezTo>
                    <a:cubicBezTo>
                      <a:pt x="1423" y="13219"/>
                      <a:pt x="1393" y="13249"/>
                      <a:pt x="1353" y="13289"/>
                    </a:cubicBezTo>
                    <a:cubicBezTo>
                      <a:pt x="922" y="13810"/>
                      <a:pt x="632" y="14431"/>
                      <a:pt x="501" y="15102"/>
                    </a:cubicBezTo>
                    <a:lnTo>
                      <a:pt x="261" y="16334"/>
                    </a:lnTo>
                    <a:lnTo>
                      <a:pt x="1322" y="752"/>
                    </a:lnTo>
                    <a:close/>
                    <a:moveTo>
                      <a:pt x="1282" y="1"/>
                    </a:moveTo>
                    <a:cubicBezTo>
                      <a:pt x="1252" y="1"/>
                      <a:pt x="1212" y="31"/>
                      <a:pt x="1202" y="71"/>
                    </a:cubicBezTo>
                    <a:lnTo>
                      <a:pt x="1" y="17656"/>
                    </a:lnTo>
                    <a:cubicBezTo>
                      <a:pt x="1" y="17696"/>
                      <a:pt x="31" y="17736"/>
                      <a:pt x="71" y="17746"/>
                    </a:cubicBezTo>
                    <a:lnTo>
                      <a:pt x="81" y="17746"/>
                    </a:lnTo>
                    <a:cubicBezTo>
                      <a:pt x="121" y="17746"/>
                      <a:pt x="161" y="17716"/>
                      <a:pt x="161" y="17676"/>
                    </a:cubicBezTo>
                    <a:lnTo>
                      <a:pt x="662" y="15132"/>
                    </a:lnTo>
                    <a:cubicBezTo>
                      <a:pt x="782" y="14491"/>
                      <a:pt x="1072" y="13890"/>
                      <a:pt x="1483" y="13400"/>
                    </a:cubicBezTo>
                    <a:cubicBezTo>
                      <a:pt x="1513" y="13360"/>
                      <a:pt x="1543" y="13329"/>
                      <a:pt x="1563" y="13309"/>
                    </a:cubicBezTo>
                    <a:cubicBezTo>
                      <a:pt x="1743" y="13109"/>
                      <a:pt x="1993" y="12769"/>
                      <a:pt x="2094" y="12228"/>
                    </a:cubicBezTo>
                    <a:cubicBezTo>
                      <a:pt x="2104" y="12188"/>
                      <a:pt x="2074" y="12148"/>
                      <a:pt x="2033" y="12128"/>
                    </a:cubicBezTo>
                    <a:lnTo>
                      <a:pt x="1723" y="12018"/>
                    </a:lnTo>
                    <a:cubicBezTo>
                      <a:pt x="1793" y="11978"/>
                      <a:pt x="1873" y="11908"/>
                      <a:pt x="1953" y="11817"/>
                    </a:cubicBezTo>
                    <a:cubicBezTo>
                      <a:pt x="2134" y="11627"/>
                      <a:pt x="2374" y="11277"/>
                      <a:pt x="2474" y="10736"/>
                    </a:cubicBezTo>
                    <a:cubicBezTo>
                      <a:pt x="2484" y="10696"/>
                      <a:pt x="2464" y="10656"/>
                      <a:pt x="2424" y="10636"/>
                    </a:cubicBezTo>
                    <a:lnTo>
                      <a:pt x="2104" y="10536"/>
                    </a:lnTo>
                    <a:cubicBezTo>
                      <a:pt x="2194" y="10465"/>
                      <a:pt x="2264" y="10405"/>
                      <a:pt x="2334" y="10325"/>
                    </a:cubicBezTo>
                    <a:cubicBezTo>
                      <a:pt x="2374" y="10275"/>
                      <a:pt x="2434" y="10205"/>
                      <a:pt x="2484" y="10125"/>
                    </a:cubicBezTo>
                    <a:cubicBezTo>
                      <a:pt x="2534" y="10045"/>
                      <a:pt x="2574" y="9955"/>
                      <a:pt x="2614" y="9865"/>
                    </a:cubicBezTo>
                    <a:cubicBezTo>
                      <a:pt x="2664" y="9755"/>
                      <a:pt x="2694" y="9644"/>
                      <a:pt x="2714" y="9534"/>
                    </a:cubicBezTo>
                    <a:cubicBezTo>
                      <a:pt x="2744" y="9424"/>
                      <a:pt x="2765" y="9294"/>
                      <a:pt x="2765" y="9154"/>
                    </a:cubicBezTo>
                    <a:cubicBezTo>
                      <a:pt x="2765" y="9104"/>
                      <a:pt x="2734" y="9074"/>
                      <a:pt x="2694" y="9064"/>
                    </a:cubicBezTo>
                    <a:lnTo>
                      <a:pt x="2374" y="9033"/>
                    </a:lnTo>
                    <a:cubicBezTo>
                      <a:pt x="2394" y="9003"/>
                      <a:pt x="2414" y="8983"/>
                      <a:pt x="2444" y="8953"/>
                    </a:cubicBezTo>
                    <a:cubicBezTo>
                      <a:pt x="2484" y="8903"/>
                      <a:pt x="2524" y="8843"/>
                      <a:pt x="2554" y="8783"/>
                    </a:cubicBezTo>
                    <a:cubicBezTo>
                      <a:pt x="2644" y="8633"/>
                      <a:pt x="2714" y="8463"/>
                      <a:pt x="2754" y="8262"/>
                    </a:cubicBezTo>
                    <a:cubicBezTo>
                      <a:pt x="2815" y="8032"/>
                      <a:pt x="2825" y="7782"/>
                      <a:pt x="2795" y="7541"/>
                    </a:cubicBezTo>
                    <a:cubicBezTo>
                      <a:pt x="2785" y="7491"/>
                      <a:pt x="2744" y="7461"/>
                      <a:pt x="2704" y="7461"/>
                    </a:cubicBezTo>
                    <a:lnTo>
                      <a:pt x="2394" y="7501"/>
                    </a:lnTo>
                    <a:cubicBezTo>
                      <a:pt x="2434" y="7431"/>
                      <a:pt x="2484" y="7341"/>
                      <a:pt x="2534" y="7221"/>
                    </a:cubicBezTo>
                    <a:cubicBezTo>
                      <a:pt x="2624" y="7001"/>
                      <a:pt x="2754" y="6550"/>
                      <a:pt x="2624" y="5969"/>
                    </a:cubicBezTo>
                    <a:cubicBezTo>
                      <a:pt x="2614" y="5939"/>
                      <a:pt x="2604" y="5929"/>
                      <a:pt x="2584" y="5909"/>
                    </a:cubicBezTo>
                    <a:cubicBezTo>
                      <a:pt x="2564" y="5899"/>
                      <a:pt x="2544" y="5899"/>
                      <a:pt x="2514" y="5899"/>
                    </a:cubicBezTo>
                    <a:lnTo>
                      <a:pt x="2214" y="5979"/>
                    </a:lnTo>
                    <a:cubicBezTo>
                      <a:pt x="2254" y="5909"/>
                      <a:pt x="2294" y="5809"/>
                      <a:pt x="2334" y="5689"/>
                    </a:cubicBezTo>
                    <a:cubicBezTo>
                      <a:pt x="2414" y="5418"/>
                      <a:pt x="2484" y="4978"/>
                      <a:pt x="2334" y="4447"/>
                    </a:cubicBezTo>
                    <a:cubicBezTo>
                      <a:pt x="2324" y="4417"/>
                      <a:pt x="2304" y="4407"/>
                      <a:pt x="2284" y="4397"/>
                    </a:cubicBezTo>
                    <a:cubicBezTo>
                      <a:pt x="2272" y="4385"/>
                      <a:pt x="2260" y="4380"/>
                      <a:pt x="2249" y="4380"/>
                    </a:cubicBezTo>
                    <a:cubicBezTo>
                      <a:pt x="2240" y="4380"/>
                      <a:pt x="2232" y="4383"/>
                      <a:pt x="2224" y="4387"/>
                    </a:cubicBezTo>
                    <a:lnTo>
                      <a:pt x="1933" y="4487"/>
                    </a:lnTo>
                    <a:cubicBezTo>
                      <a:pt x="1963" y="4407"/>
                      <a:pt x="2003" y="4307"/>
                      <a:pt x="2033" y="4187"/>
                    </a:cubicBezTo>
                    <a:cubicBezTo>
                      <a:pt x="2104" y="3916"/>
                      <a:pt x="2154" y="3476"/>
                      <a:pt x="2003" y="2955"/>
                    </a:cubicBezTo>
                    <a:cubicBezTo>
                      <a:pt x="2003" y="2935"/>
                      <a:pt x="1983" y="2915"/>
                      <a:pt x="1963" y="2905"/>
                    </a:cubicBezTo>
                    <a:cubicBezTo>
                      <a:pt x="1953" y="2900"/>
                      <a:pt x="1943" y="2897"/>
                      <a:pt x="1933" y="2897"/>
                    </a:cubicBezTo>
                    <a:cubicBezTo>
                      <a:pt x="1923" y="2897"/>
                      <a:pt x="1913" y="2900"/>
                      <a:pt x="1903" y="2905"/>
                    </a:cubicBezTo>
                    <a:lnTo>
                      <a:pt x="1603" y="2995"/>
                    </a:lnTo>
                    <a:cubicBezTo>
                      <a:pt x="1643" y="2915"/>
                      <a:pt x="1683" y="2815"/>
                      <a:pt x="1713" y="2705"/>
                    </a:cubicBezTo>
                    <a:cubicBezTo>
                      <a:pt x="1803" y="2404"/>
                      <a:pt x="1413" y="301"/>
                      <a:pt x="1363" y="61"/>
                    </a:cubicBezTo>
                    <a:cubicBezTo>
                      <a:pt x="1363" y="21"/>
                      <a:pt x="1322" y="1"/>
                      <a:pt x="12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4" name="Google Shape;9334;p67"/>
              <p:cNvSpPr/>
              <p:nvPr/>
            </p:nvSpPr>
            <p:spPr>
              <a:xfrm>
                <a:off x="5180525" y="978100"/>
                <a:ext cx="6587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17586" extrusionOk="0">
                    <a:moveTo>
                      <a:pt x="2634" y="1"/>
                    </a:moveTo>
                    <a:cubicBezTo>
                      <a:pt x="2614" y="71"/>
                      <a:pt x="1893" y="2234"/>
                      <a:pt x="1933" y="2525"/>
                    </a:cubicBezTo>
                    <a:cubicBezTo>
                      <a:pt x="1974" y="2825"/>
                      <a:pt x="2064" y="3005"/>
                      <a:pt x="2064" y="3005"/>
                    </a:cubicBezTo>
                    <a:lnTo>
                      <a:pt x="1603" y="2785"/>
                    </a:lnTo>
                    <a:cubicBezTo>
                      <a:pt x="1403" y="3246"/>
                      <a:pt x="1383" y="3656"/>
                      <a:pt x="1423" y="3957"/>
                    </a:cubicBezTo>
                    <a:cubicBezTo>
                      <a:pt x="1453" y="4257"/>
                      <a:pt x="1543" y="4447"/>
                      <a:pt x="1543" y="4447"/>
                    </a:cubicBezTo>
                    <a:lnTo>
                      <a:pt x="1082" y="4217"/>
                    </a:lnTo>
                    <a:cubicBezTo>
                      <a:pt x="882" y="4678"/>
                      <a:pt x="872" y="5108"/>
                      <a:pt x="912" y="5399"/>
                    </a:cubicBezTo>
                    <a:cubicBezTo>
                      <a:pt x="942" y="5549"/>
                      <a:pt x="972" y="5669"/>
                      <a:pt x="1002" y="5749"/>
                    </a:cubicBezTo>
                    <a:cubicBezTo>
                      <a:pt x="1032" y="5829"/>
                      <a:pt x="1062" y="5869"/>
                      <a:pt x="1062" y="5869"/>
                    </a:cubicBezTo>
                    <a:lnTo>
                      <a:pt x="592" y="5679"/>
                    </a:lnTo>
                    <a:cubicBezTo>
                      <a:pt x="401" y="6170"/>
                      <a:pt x="431" y="6590"/>
                      <a:pt x="501" y="6881"/>
                    </a:cubicBezTo>
                    <a:cubicBezTo>
                      <a:pt x="542" y="7031"/>
                      <a:pt x="592" y="7141"/>
                      <a:pt x="632" y="7211"/>
                    </a:cubicBezTo>
                    <a:cubicBezTo>
                      <a:pt x="672" y="7291"/>
                      <a:pt x="692" y="7331"/>
                      <a:pt x="692" y="7331"/>
                    </a:cubicBezTo>
                    <a:lnTo>
                      <a:pt x="201" y="7201"/>
                    </a:lnTo>
                    <a:cubicBezTo>
                      <a:pt x="141" y="7461"/>
                      <a:pt x="131" y="7702"/>
                      <a:pt x="141" y="7902"/>
                    </a:cubicBezTo>
                    <a:cubicBezTo>
                      <a:pt x="161" y="8102"/>
                      <a:pt x="211" y="8273"/>
                      <a:pt x="271" y="8413"/>
                    </a:cubicBezTo>
                    <a:cubicBezTo>
                      <a:pt x="291" y="8483"/>
                      <a:pt x="321" y="8543"/>
                      <a:pt x="351" y="8583"/>
                    </a:cubicBezTo>
                    <a:cubicBezTo>
                      <a:pt x="381" y="8633"/>
                      <a:pt x="411" y="8683"/>
                      <a:pt x="431" y="8713"/>
                    </a:cubicBezTo>
                    <a:cubicBezTo>
                      <a:pt x="481" y="8773"/>
                      <a:pt x="521" y="8803"/>
                      <a:pt x="521" y="8803"/>
                    </a:cubicBezTo>
                    <a:lnTo>
                      <a:pt x="21" y="8793"/>
                    </a:lnTo>
                    <a:cubicBezTo>
                      <a:pt x="1" y="8923"/>
                      <a:pt x="1" y="9054"/>
                      <a:pt x="11" y="9174"/>
                    </a:cubicBezTo>
                    <a:cubicBezTo>
                      <a:pt x="21" y="9284"/>
                      <a:pt x="41" y="9394"/>
                      <a:pt x="61" y="9494"/>
                    </a:cubicBezTo>
                    <a:cubicBezTo>
                      <a:pt x="91" y="9594"/>
                      <a:pt x="121" y="9675"/>
                      <a:pt x="161" y="9755"/>
                    </a:cubicBezTo>
                    <a:cubicBezTo>
                      <a:pt x="191" y="9835"/>
                      <a:pt x="231" y="9905"/>
                      <a:pt x="271" y="9965"/>
                    </a:cubicBezTo>
                    <a:cubicBezTo>
                      <a:pt x="351" y="10075"/>
                      <a:pt x="431" y="10155"/>
                      <a:pt x="491" y="10215"/>
                    </a:cubicBezTo>
                    <a:cubicBezTo>
                      <a:pt x="542" y="10265"/>
                      <a:pt x="582" y="10285"/>
                      <a:pt x="592" y="10295"/>
                    </a:cubicBezTo>
                    <a:lnTo>
                      <a:pt x="91" y="10385"/>
                    </a:lnTo>
                    <a:cubicBezTo>
                      <a:pt x="111" y="10906"/>
                      <a:pt x="281" y="11267"/>
                      <a:pt x="441" y="11487"/>
                    </a:cubicBezTo>
                    <a:cubicBezTo>
                      <a:pt x="602" y="11717"/>
                      <a:pt x="752" y="11807"/>
                      <a:pt x="762" y="11817"/>
                    </a:cubicBezTo>
                    <a:lnTo>
                      <a:pt x="261" y="11918"/>
                    </a:lnTo>
                    <a:cubicBezTo>
                      <a:pt x="291" y="12438"/>
                      <a:pt x="461" y="12789"/>
                      <a:pt x="632" y="13019"/>
                    </a:cubicBezTo>
                    <a:cubicBezTo>
                      <a:pt x="652" y="13049"/>
                      <a:pt x="682" y="13099"/>
                      <a:pt x="722" y="13159"/>
                    </a:cubicBezTo>
                    <a:cubicBezTo>
                      <a:pt x="1052" y="13710"/>
                      <a:pt x="1242" y="14331"/>
                      <a:pt x="1283" y="14972"/>
                    </a:cubicBezTo>
                    <a:lnTo>
                      <a:pt x="1433" y="17586"/>
                    </a:lnTo>
                    <a:lnTo>
                      <a:pt x="263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5" name="Google Shape;9335;p67"/>
              <p:cNvSpPr/>
              <p:nvPr/>
            </p:nvSpPr>
            <p:spPr>
              <a:xfrm>
                <a:off x="5178525" y="976050"/>
                <a:ext cx="70125" cy="44370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17748" extrusionOk="0">
                    <a:moveTo>
                      <a:pt x="2584" y="754"/>
                    </a:moveTo>
                    <a:lnTo>
                      <a:pt x="1523" y="16356"/>
                    </a:lnTo>
                    <a:lnTo>
                      <a:pt x="1443" y="15044"/>
                    </a:lnTo>
                    <a:cubicBezTo>
                      <a:pt x="1403" y="14393"/>
                      <a:pt x="1202" y="13752"/>
                      <a:pt x="872" y="13201"/>
                    </a:cubicBezTo>
                    <a:cubicBezTo>
                      <a:pt x="832" y="13141"/>
                      <a:pt x="802" y="13091"/>
                      <a:pt x="772" y="13051"/>
                    </a:cubicBezTo>
                    <a:cubicBezTo>
                      <a:pt x="642" y="12861"/>
                      <a:pt x="471" y="12540"/>
                      <a:pt x="431" y="12070"/>
                    </a:cubicBezTo>
                    <a:lnTo>
                      <a:pt x="862" y="11980"/>
                    </a:lnTo>
                    <a:cubicBezTo>
                      <a:pt x="892" y="11980"/>
                      <a:pt x="912" y="11950"/>
                      <a:pt x="922" y="11920"/>
                    </a:cubicBezTo>
                    <a:cubicBezTo>
                      <a:pt x="932" y="11879"/>
                      <a:pt x="912" y="11849"/>
                      <a:pt x="892" y="11829"/>
                    </a:cubicBezTo>
                    <a:cubicBezTo>
                      <a:pt x="842" y="11799"/>
                      <a:pt x="722" y="11699"/>
                      <a:pt x="591" y="11529"/>
                    </a:cubicBezTo>
                    <a:cubicBezTo>
                      <a:pt x="461" y="11339"/>
                      <a:pt x="291" y="11008"/>
                      <a:pt x="261" y="10538"/>
                    </a:cubicBezTo>
                    <a:lnTo>
                      <a:pt x="682" y="10457"/>
                    </a:lnTo>
                    <a:cubicBezTo>
                      <a:pt x="712" y="10447"/>
                      <a:pt x="742" y="10427"/>
                      <a:pt x="752" y="10387"/>
                    </a:cubicBezTo>
                    <a:cubicBezTo>
                      <a:pt x="752" y="10357"/>
                      <a:pt x="742" y="10327"/>
                      <a:pt x="712" y="10307"/>
                    </a:cubicBezTo>
                    <a:cubicBezTo>
                      <a:pt x="712" y="10297"/>
                      <a:pt x="672" y="10277"/>
                      <a:pt x="622" y="10237"/>
                    </a:cubicBezTo>
                    <a:cubicBezTo>
                      <a:pt x="551" y="10167"/>
                      <a:pt x="481" y="10087"/>
                      <a:pt x="421" y="9997"/>
                    </a:cubicBezTo>
                    <a:cubicBezTo>
                      <a:pt x="391" y="9947"/>
                      <a:pt x="351" y="9877"/>
                      <a:pt x="311" y="9807"/>
                    </a:cubicBezTo>
                    <a:cubicBezTo>
                      <a:pt x="281" y="9726"/>
                      <a:pt x="251" y="9636"/>
                      <a:pt x="221" y="9556"/>
                    </a:cubicBezTo>
                    <a:cubicBezTo>
                      <a:pt x="201" y="9456"/>
                      <a:pt x="181" y="9356"/>
                      <a:pt x="171" y="9246"/>
                    </a:cubicBezTo>
                    <a:cubicBezTo>
                      <a:pt x="171" y="9166"/>
                      <a:pt x="161" y="9066"/>
                      <a:pt x="171" y="8965"/>
                    </a:cubicBezTo>
                    <a:lnTo>
                      <a:pt x="591" y="8975"/>
                    </a:lnTo>
                    <a:lnTo>
                      <a:pt x="601" y="8975"/>
                    </a:lnTo>
                    <a:cubicBezTo>
                      <a:pt x="632" y="8975"/>
                      <a:pt x="662" y="8955"/>
                      <a:pt x="672" y="8925"/>
                    </a:cubicBezTo>
                    <a:cubicBezTo>
                      <a:pt x="692" y="8885"/>
                      <a:pt x="682" y="8855"/>
                      <a:pt x="652" y="8825"/>
                    </a:cubicBezTo>
                    <a:cubicBezTo>
                      <a:pt x="652" y="8825"/>
                      <a:pt x="622" y="8795"/>
                      <a:pt x="581" y="8745"/>
                    </a:cubicBezTo>
                    <a:cubicBezTo>
                      <a:pt x="561" y="8715"/>
                      <a:pt x="531" y="8675"/>
                      <a:pt x="501" y="8625"/>
                    </a:cubicBezTo>
                    <a:cubicBezTo>
                      <a:pt x="481" y="8585"/>
                      <a:pt x="451" y="8525"/>
                      <a:pt x="421" y="8465"/>
                    </a:cubicBezTo>
                    <a:cubicBezTo>
                      <a:pt x="361" y="8325"/>
                      <a:pt x="321" y="8154"/>
                      <a:pt x="311" y="7974"/>
                    </a:cubicBezTo>
                    <a:cubicBezTo>
                      <a:pt x="291" y="7784"/>
                      <a:pt x="301" y="7583"/>
                      <a:pt x="351" y="7393"/>
                    </a:cubicBezTo>
                    <a:lnTo>
                      <a:pt x="752" y="7493"/>
                    </a:lnTo>
                    <a:cubicBezTo>
                      <a:pt x="792" y="7493"/>
                      <a:pt x="822" y="7483"/>
                      <a:pt x="842" y="7453"/>
                    </a:cubicBezTo>
                    <a:cubicBezTo>
                      <a:pt x="862" y="7423"/>
                      <a:pt x="862" y="7383"/>
                      <a:pt x="842" y="7363"/>
                    </a:cubicBezTo>
                    <a:cubicBezTo>
                      <a:pt x="842" y="7353"/>
                      <a:pt x="812" y="7323"/>
                      <a:pt x="782" y="7253"/>
                    </a:cubicBezTo>
                    <a:cubicBezTo>
                      <a:pt x="752" y="7193"/>
                      <a:pt x="702" y="7093"/>
                      <a:pt x="662" y="6943"/>
                    </a:cubicBezTo>
                    <a:cubicBezTo>
                      <a:pt x="611" y="6742"/>
                      <a:pt x="561" y="6352"/>
                      <a:pt x="722" y="5871"/>
                    </a:cubicBezTo>
                    <a:lnTo>
                      <a:pt x="1112" y="6031"/>
                    </a:lnTo>
                    <a:cubicBezTo>
                      <a:pt x="1120" y="6034"/>
                      <a:pt x="1129" y="6035"/>
                      <a:pt x="1138" y="6035"/>
                    </a:cubicBezTo>
                    <a:cubicBezTo>
                      <a:pt x="1162" y="6035"/>
                      <a:pt x="1188" y="6026"/>
                      <a:pt x="1202" y="6011"/>
                    </a:cubicBezTo>
                    <a:cubicBezTo>
                      <a:pt x="1232" y="5981"/>
                      <a:pt x="1232" y="5941"/>
                      <a:pt x="1212" y="5911"/>
                    </a:cubicBezTo>
                    <a:cubicBezTo>
                      <a:pt x="1212" y="5911"/>
                      <a:pt x="1192" y="5871"/>
                      <a:pt x="1162" y="5801"/>
                    </a:cubicBezTo>
                    <a:cubicBezTo>
                      <a:pt x="1142" y="5731"/>
                      <a:pt x="1102" y="5611"/>
                      <a:pt x="1082" y="5471"/>
                    </a:cubicBezTo>
                    <a:cubicBezTo>
                      <a:pt x="1042" y="5220"/>
                      <a:pt x="1032" y="4850"/>
                      <a:pt x="1202" y="4409"/>
                    </a:cubicBezTo>
                    <a:lnTo>
                      <a:pt x="1583" y="4599"/>
                    </a:lnTo>
                    <a:cubicBezTo>
                      <a:pt x="1593" y="4606"/>
                      <a:pt x="1605" y="4610"/>
                      <a:pt x="1618" y="4610"/>
                    </a:cubicBezTo>
                    <a:cubicBezTo>
                      <a:pt x="1640" y="4610"/>
                      <a:pt x="1664" y="4599"/>
                      <a:pt x="1683" y="4579"/>
                    </a:cubicBezTo>
                    <a:cubicBezTo>
                      <a:pt x="1703" y="4559"/>
                      <a:pt x="1713" y="4519"/>
                      <a:pt x="1693" y="4489"/>
                    </a:cubicBezTo>
                    <a:cubicBezTo>
                      <a:pt x="1693" y="4489"/>
                      <a:pt x="1613" y="4309"/>
                      <a:pt x="1583" y="4029"/>
                    </a:cubicBezTo>
                    <a:cubicBezTo>
                      <a:pt x="1553" y="3788"/>
                      <a:pt x="1553" y="3408"/>
                      <a:pt x="1723" y="2977"/>
                    </a:cubicBezTo>
                    <a:lnTo>
                      <a:pt x="2114" y="3167"/>
                    </a:lnTo>
                    <a:cubicBezTo>
                      <a:pt x="2125" y="3171"/>
                      <a:pt x="2136" y="3173"/>
                      <a:pt x="2147" y="3173"/>
                    </a:cubicBezTo>
                    <a:cubicBezTo>
                      <a:pt x="2166" y="3173"/>
                      <a:pt x="2185" y="3166"/>
                      <a:pt x="2204" y="3147"/>
                    </a:cubicBezTo>
                    <a:cubicBezTo>
                      <a:pt x="2234" y="3127"/>
                      <a:pt x="2234" y="3087"/>
                      <a:pt x="2224" y="3057"/>
                    </a:cubicBezTo>
                    <a:cubicBezTo>
                      <a:pt x="2224" y="3057"/>
                      <a:pt x="2134" y="2877"/>
                      <a:pt x="2094" y="2597"/>
                    </a:cubicBezTo>
                    <a:cubicBezTo>
                      <a:pt x="2074" y="2426"/>
                      <a:pt x="2354" y="1475"/>
                      <a:pt x="2584" y="754"/>
                    </a:cubicBezTo>
                    <a:close/>
                    <a:moveTo>
                      <a:pt x="2710" y="0"/>
                    </a:moveTo>
                    <a:cubicBezTo>
                      <a:pt x="2672" y="0"/>
                      <a:pt x="2643" y="20"/>
                      <a:pt x="2634" y="53"/>
                    </a:cubicBezTo>
                    <a:cubicBezTo>
                      <a:pt x="2624" y="83"/>
                      <a:pt x="1883" y="2296"/>
                      <a:pt x="1933" y="2617"/>
                    </a:cubicBezTo>
                    <a:cubicBezTo>
                      <a:pt x="1953" y="2747"/>
                      <a:pt x="1973" y="2847"/>
                      <a:pt x="1993" y="2927"/>
                    </a:cubicBezTo>
                    <a:lnTo>
                      <a:pt x="1723" y="2797"/>
                    </a:lnTo>
                    <a:cubicBezTo>
                      <a:pt x="1709" y="2790"/>
                      <a:pt x="1690" y="2783"/>
                      <a:pt x="1673" y="2783"/>
                    </a:cubicBezTo>
                    <a:cubicBezTo>
                      <a:pt x="1666" y="2783"/>
                      <a:pt x="1659" y="2784"/>
                      <a:pt x="1653" y="2787"/>
                    </a:cubicBezTo>
                    <a:cubicBezTo>
                      <a:pt x="1633" y="2797"/>
                      <a:pt x="1613" y="2817"/>
                      <a:pt x="1603" y="2837"/>
                    </a:cubicBezTo>
                    <a:cubicBezTo>
                      <a:pt x="1393" y="3328"/>
                      <a:pt x="1383" y="3768"/>
                      <a:pt x="1413" y="4049"/>
                    </a:cubicBezTo>
                    <a:cubicBezTo>
                      <a:pt x="1433" y="4169"/>
                      <a:pt x="1453" y="4279"/>
                      <a:pt x="1473" y="4359"/>
                    </a:cubicBezTo>
                    <a:lnTo>
                      <a:pt x="1202" y="4219"/>
                    </a:lnTo>
                    <a:cubicBezTo>
                      <a:pt x="1192" y="4214"/>
                      <a:pt x="1180" y="4211"/>
                      <a:pt x="1167" y="4211"/>
                    </a:cubicBezTo>
                    <a:cubicBezTo>
                      <a:pt x="1155" y="4211"/>
                      <a:pt x="1142" y="4214"/>
                      <a:pt x="1132" y="4219"/>
                    </a:cubicBezTo>
                    <a:cubicBezTo>
                      <a:pt x="1112" y="4229"/>
                      <a:pt x="1092" y="4239"/>
                      <a:pt x="1082" y="4259"/>
                    </a:cubicBezTo>
                    <a:cubicBezTo>
                      <a:pt x="862" y="4770"/>
                      <a:pt x="872" y="5210"/>
                      <a:pt x="912" y="5501"/>
                    </a:cubicBezTo>
                    <a:cubicBezTo>
                      <a:pt x="932" y="5601"/>
                      <a:pt x="952" y="5701"/>
                      <a:pt x="992" y="5801"/>
                    </a:cubicBezTo>
                    <a:lnTo>
                      <a:pt x="702" y="5681"/>
                    </a:lnTo>
                    <a:cubicBezTo>
                      <a:pt x="692" y="5676"/>
                      <a:pt x="679" y="5673"/>
                      <a:pt x="667" y="5673"/>
                    </a:cubicBezTo>
                    <a:cubicBezTo>
                      <a:pt x="654" y="5673"/>
                      <a:pt x="642" y="5676"/>
                      <a:pt x="632" y="5681"/>
                    </a:cubicBezTo>
                    <a:cubicBezTo>
                      <a:pt x="611" y="5691"/>
                      <a:pt x="601" y="5711"/>
                      <a:pt x="591" y="5731"/>
                    </a:cubicBezTo>
                    <a:cubicBezTo>
                      <a:pt x="381" y="6292"/>
                      <a:pt x="441" y="6762"/>
                      <a:pt x="501" y="6983"/>
                    </a:cubicBezTo>
                    <a:cubicBezTo>
                      <a:pt x="541" y="7113"/>
                      <a:pt x="571" y="7213"/>
                      <a:pt x="611" y="7283"/>
                    </a:cubicBezTo>
                    <a:lnTo>
                      <a:pt x="301" y="7203"/>
                    </a:lnTo>
                    <a:cubicBezTo>
                      <a:pt x="296" y="7202"/>
                      <a:pt x="291" y="7201"/>
                      <a:pt x="285" y="7201"/>
                    </a:cubicBezTo>
                    <a:cubicBezTo>
                      <a:pt x="251" y="7201"/>
                      <a:pt x="218" y="7228"/>
                      <a:pt x="201" y="7263"/>
                    </a:cubicBezTo>
                    <a:cubicBezTo>
                      <a:pt x="141" y="7503"/>
                      <a:pt x="121" y="7754"/>
                      <a:pt x="141" y="7994"/>
                    </a:cubicBezTo>
                    <a:cubicBezTo>
                      <a:pt x="161" y="8194"/>
                      <a:pt x="201" y="8375"/>
                      <a:pt x="271" y="8525"/>
                    </a:cubicBezTo>
                    <a:cubicBezTo>
                      <a:pt x="301" y="8605"/>
                      <a:pt x="331" y="8665"/>
                      <a:pt x="361" y="8715"/>
                    </a:cubicBezTo>
                    <a:cubicBezTo>
                      <a:pt x="381" y="8745"/>
                      <a:pt x="401" y="8775"/>
                      <a:pt x="421" y="8805"/>
                    </a:cubicBezTo>
                    <a:lnTo>
                      <a:pt x="101" y="8795"/>
                    </a:lnTo>
                    <a:cubicBezTo>
                      <a:pt x="95" y="8794"/>
                      <a:pt x="90" y="8794"/>
                      <a:pt x="86" y="8794"/>
                    </a:cubicBezTo>
                    <a:cubicBezTo>
                      <a:pt x="45" y="8794"/>
                      <a:pt x="20" y="8829"/>
                      <a:pt x="11" y="8865"/>
                    </a:cubicBezTo>
                    <a:cubicBezTo>
                      <a:pt x="1" y="9015"/>
                      <a:pt x="1" y="9156"/>
                      <a:pt x="11" y="9256"/>
                    </a:cubicBezTo>
                    <a:cubicBezTo>
                      <a:pt x="21" y="9376"/>
                      <a:pt x="41" y="9486"/>
                      <a:pt x="61" y="9596"/>
                    </a:cubicBezTo>
                    <a:cubicBezTo>
                      <a:pt x="91" y="9696"/>
                      <a:pt x="121" y="9787"/>
                      <a:pt x="161" y="9877"/>
                    </a:cubicBezTo>
                    <a:cubicBezTo>
                      <a:pt x="201" y="9957"/>
                      <a:pt x="241" y="10027"/>
                      <a:pt x="281" y="10087"/>
                    </a:cubicBezTo>
                    <a:cubicBezTo>
                      <a:pt x="341" y="10177"/>
                      <a:pt x="401" y="10257"/>
                      <a:pt x="481" y="10327"/>
                    </a:cubicBezTo>
                    <a:lnTo>
                      <a:pt x="151" y="10387"/>
                    </a:lnTo>
                    <a:cubicBezTo>
                      <a:pt x="111" y="10397"/>
                      <a:pt x="81" y="10427"/>
                      <a:pt x="81" y="10478"/>
                    </a:cubicBezTo>
                    <a:cubicBezTo>
                      <a:pt x="111" y="11028"/>
                      <a:pt x="301" y="11399"/>
                      <a:pt x="461" y="11619"/>
                    </a:cubicBezTo>
                    <a:cubicBezTo>
                      <a:pt x="531" y="11719"/>
                      <a:pt x="591" y="11799"/>
                      <a:pt x="652" y="11849"/>
                    </a:cubicBezTo>
                    <a:lnTo>
                      <a:pt x="331" y="11920"/>
                    </a:lnTo>
                    <a:cubicBezTo>
                      <a:pt x="291" y="11930"/>
                      <a:pt x="261" y="11960"/>
                      <a:pt x="261" y="12000"/>
                    </a:cubicBezTo>
                    <a:cubicBezTo>
                      <a:pt x="291" y="12560"/>
                      <a:pt x="481" y="12931"/>
                      <a:pt x="642" y="13151"/>
                    </a:cubicBezTo>
                    <a:cubicBezTo>
                      <a:pt x="662" y="13181"/>
                      <a:pt x="692" y="13231"/>
                      <a:pt x="732" y="13281"/>
                    </a:cubicBezTo>
                    <a:cubicBezTo>
                      <a:pt x="1052" y="13812"/>
                      <a:pt x="1232" y="14423"/>
                      <a:pt x="1272" y="15054"/>
                    </a:cubicBezTo>
                    <a:lnTo>
                      <a:pt x="1433" y="17668"/>
                    </a:lnTo>
                    <a:cubicBezTo>
                      <a:pt x="1433" y="17718"/>
                      <a:pt x="1473" y="17748"/>
                      <a:pt x="1513" y="17748"/>
                    </a:cubicBezTo>
                    <a:cubicBezTo>
                      <a:pt x="1563" y="17748"/>
                      <a:pt x="1593" y="17718"/>
                      <a:pt x="1603" y="17668"/>
                    </a:cubicBezTo>
                    <a:lnTo>
                      <a:pt x="2795" y="93"/>
                    </a:lnTo>
                    <a:cubicBezTo>
                      <a:pt x="2805" y="43"/>
                      <a:pt x="2775" y="13"/>
                      <a:pt x="2734" y="3"/>
                    </a:cubicBezTo>
                    <a:cubicBezTo>
                      <a:pt x="2726" y="1"/>
                      <a:pt x="2718" y="0"/>
                      <a:pt x="27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6" name="Google Shape;9336;p67"/>
              <p:cNvSpPr/>
              <p:nvPr/>
            </p:nvSpPr>
            <p:spPr>
              <a:xfrm>
                <a:off x="5214075" y="1119275"/>
                <a:ext cx="230350" cy="3004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19" extrusionOk="0">
                    <a:moveTo>
                      <a:pt x="8773" y="663"/>
                    </a:moveTo>
                    <a:cubicBezTo>
                      <a:pt x="8503" y="1274"/>
                      <a:pt x="8202" y="1925"/>
                      <a:pt x="8102" y="2015"/>
                    </a:cubicBezTo>
                    <a:cubicBezTo>
                      <a:pt x="7922" y="2165"/>
                      <a:pt x="7772" y="2235"/>
                      <a:pt x="7772" y="2235"/>
                    </a:cubicBezTo>
                    <a:cubicBezTo>
                      <a:pt x="7741" y="2245"/>
                      <a:pt x="7721" y="2275"/>
                      <a:pt x="7721" y="2315"/>
                    </a:cubicBezTo>
                    <a:cubicBezTo>
                      <a:pt x="7721" y="2345"/>
                      <a:pt x="7751" y="2375"/>
                      <a:pt x="7782" y="2385"/>
                    </a:cubicBezTo>
                    <a:lnTo>
                      <a:pt x="8122" y="2475"/>
                    </a:lnTo>
                    <a:cubicBezTo>
                      <a:pt x="7992" y="2836"/>
                      <a:pt x="7782" y="3076"/>
                      <a:pt x="7631" y="3206"/>
                    </a:cubicBezTo>
                    <a:cubicBezTo>
                      <a:pt x="7461" y="3367"/>
                      <a:pt x="7311" y="3437"/>
                      <a:pt x="7311" y="3437"/>
                    </a:cubicBezTo>
                    <a:cubicBezTo>
                      <a:pt x="7281" y="3447"/>
                      <a:pt x="7251" y="3487"/>
                      <a:pt x="7261" y="3517"/>
                    </a:cubicBezTo>
                    <a:cubicBezTo>
                      <a:pt x="7261" y="3557"/>
                      <a:pt x="7281" y="3587"/>
                      <a:pt x="7321" y="3597"/>
                    </a:cubicBezTo>
                    <a:lnTo>
                      <a:pt x="7651" y="3677"/>
                    </a:lnTo>
                    <a:cubicBezTo>
                      <a:pt x="7521" y="4048"/>
                      <a:pt x="7311" y="4278"/>
                      <a:pt x="7151" y="4408"/>
                    </a:cubicBezTo>
                    <a:cubicBezTo>
                      <a:pt x="7061" y="4488"/>
                      <a:pt x="6970" y="4538"/>
                      <a:pt x="6920" y="4568"/>
                    </a:cubicBezTo>
                    <a:cubicBezTo>
                      <a:pt x="6860" y="4598"/>
                      <a:pt x="6830" y="4608"/>
                      <a:pt x="6820" y="4608"/>
                    </a:cubicBezTo>
                    <a:cubicBezTo>
                      <a:pt x="6790" y="4618"/>
                      <a:pt x="6770" y="4658"/>
                      <a:pt x="6770" y="4688"/>
                    </a:cubicBezTo>
                    <a:cubicBezTo>
                      <a:pt x="6770" y="4728"/>
                      <a:pt x="6790" y="4759"/>
                      <a:pt x="6820" y="4769"/>
                    </a:cubicBezTo>
                    <a:lnTo>
                      <a:pt x="7151" y="4879"/>
                    </a:lnTo>
                    <a:cubicBezTo>
                      <a:pt x="6980" y="5259"/>
                      <a:pt x="6740" y="5480"/>
                      <a:pt x="6600" y="5570"/>
                    </a:cubicBezTo>
                    <a:cubicBezTo>
                      <a:pt x="6490" y="5650"/>
                      <a:pt x="6400" y="5690"/>
                      <a:pt x="6350" y="5710"/>
                    </a:cubicBezTo>
                    <a:cubicBezTo>
                      <a:pt x="6289" y="5730"/>
                      <a:pt x="6259" y="5740"/>
                      <a:pt x="6259" y="5740"/>
                    </a:cubicBezTo>
                    <a:cubicBezTo>
                      <a:pt x="6219" y="5750"/>
                      <a:pt x="6199" y="5770"/>
                      <a:pt x="6189" y="5810"/>
                    </a:cubicBezTo>
                    <a:cubicBezTo>
                      <a:pt x="6189" y="5840"/>
                      <a:pt x="6209" y="5880"/>
                      <a:pt x="6239" y="5890"/>
                    </a:cubicBezTo>
                    <a:lnTo>
                      <a:pt x="6540" y="6050"/>
                    </a:lnTo>
                    <a:cubicBezTo>
                      <a:pt x="6460" y="6191"/>
                      <a:pt x="6360" y="6321"/>
                      <a:pt x="6249" y="6431"/>
                    </a:cubicBezTo>
                    <a:cubicBezTo>
                      <a:pt x="6139" y="6531"/>
                      <a:pt x="6019" y="6621"/>
                      <a:pt x="5909" y="6671"/>
                    </a:cubicBezTo>
                    <a:cubicBezTo>
                      <a:pt x="5859" y="6701"/>
                      <a:pt x="5809" y="6721"/>
                      <a:pt x="5769" y="6731"/>
                    </a:cubicBezTo>
                    <a:cubicBezTo>
                      <a:pt x="5719" y="6751"/>
                      <a:pt x="5679" y="6761"/>
                      <a:pt x="5649" y="6761"/>
                    </a:cubicBezTo>
                    <a:cubicBezTo>
                      <a:pt x="5598" y="6771"/>
                      <a:pt x="5558" y="6781"/>
                      <a:pt x="5558" y="6781"/>
                    </a:cubicBezTo>
                    <a:cubicBezTo>
                      <a:pt x="5528" y="6781"/>
                      <a:pt x="5498" y="6801"/>
                      <a:pt x="5478" y="6831"/>
                    </a:cubicBezTo>
                    <a:cubicBezTo>
                      <a:pt x="5468" y="6861"/>
                      <a:pt x="5478" y="6902"/>
                      <a:pt x="5508" y="6922"/>
                    </a:cubicBezTo>
                    <a:lnTo>
                      <a:pt x="5779" y="7142"/>
                    </a:lnTo>
                    <a:cubicBezTo>
                      <a:pt x="5729" y="7212"/>
                      <a:pt x="5669" y="7262"/>
                      <a:pt x="5629" y="7312"/>
                    </a:cubicBezTo>
                    <a:cubicBezTo>
                      <a:pt x="5568" y="7372"/>
                      <a:pt x="5498" y="7432"/>
                      <a:pt x="5428" y="7482"/>
                    </a:cubicBezTo>
                    <a:cubicBezTo>
                      <a:pt x="5358" y="7522"/>
                      <a:pt x="5298" y="7552"/>
                      <a:pt x="5228" y="7592"/>
                    </a:cubicBezTo>
                    <a:cubicBezTo>
                      <a:pt x="5168" y="7623"/>
                      <a:pt x="5108" y="7633"/>
                      <a:pt x="5058" y="7653"/>
                    </a:cubicBezTo>
                    <a:cubicBezTo>
                      <a:pt x="4968" y="7673"/>
                      <a:pt x="4887" y="7683"/>
                      <a:pt x="4797" y="7693"/>
                    </a:cubicBezTo>
                    <a:cubicBezTo>
                      <a:pt x="4747" y="7693"/>
                      <a:pt x="4717" y="7683"/>
                      <a:pt x="4697" y="7683"/>
                    </a:cubicBezTo>
                    <a:cubicBezTo>
                      <a:pt x="4667" y="7683"/>
                      <a:pt x="4637" y="7703"/>
                      <a:pt x="4617" y="7733"/>
                    </a:cubicBezTo>
                    <a:cubicBezTo>
                      <a:pt x="4607" y="7763"/>
                      <a:pt x="4607" y="7793"/>
                      <a:pt x="4627" y="7823"/>
                    </a:cubicBezTo>
                    <a:lnTo>
                      <a:pt x="4847" y="8103"/>
                    </a:lnTo>
                    <a:cubicBezTo>
                      <a:pt x="4567" y="8374"/>
                      <a:pt x="4287" y="8484"/>
                      <a:pt x="4096" y="8524"/>
                    </a:cubicBezTo>
                    <a:cubicBezTo>
                      <a:pt x="3984" y="8553"/>
                      <a:pt x="3892" y="8562"/>
                      <a:pt x="3828" y="8562"/>
                    </a:cubicBezTo>
                    <a:cubicBezTo>
                      <a:pt x="3784" y="8562"/>
                      <a:pt x="3752" y="8558"/>
                      <a:pt x="3736" y="8554"/>
                    </a:cubicBezTo>
                    <a:cubicBezTo>
                      <a:pt x="3706" y="8554"/>
                      <a:pt x="3676" y="8574"/>
                      <a:pt x="3656" y="8604"/>
                    </a:cubicBezTo>
                    <a:cubicBezTo>
                      <a:pt x="3646" y="8624"/>
                      <a:pt x="3646" y="8664"/>
                      <a:pt x="3666" y="8694"/>
                    </a:cubicBezTo>
                    <a:lnTo>
                      <a:pt x="3876" y="8974"/>
                    </a:lnTo>
                    <a:cubicBezTo>
                      <a:pt x="3596" y="9245"/>
                      <a:pt x="3315" y="9355"/>
                      <a:pt x="3135" y="9395"/>
                    </a:cubicBezTo>
                    <a:cubicBezTo>
                      <a:pt x="3105" y="9405"/>
                      <a:pt x="3065" y="9415"/>
                      <a:pt x="3025" y="9425"/>
                    </a:cubicBezTo>
                    <a:cubicBezTo>
                      <a:pt x="2474" y="9595"/>
                      <a:pt x="1973" y="9896"/>
                      <a:pt x="1563" y="10316"/>
                    </a:cubicBezTo>
                    <a:lnTo>
                      <a:pt x="972" y="10927"/>
                    </a:lnTo>
                    <a:lnTo>
                      <a:pt x="8773" y="663"/>
                    </a:lnTo>
                    <a:close/>
                    <a:moveTo>
                      <a:pt x="9122" y="1"/>
                    </a:moveTo>
                    <a:cubicBezTo>
                      <a:pt x="9098" y="1"/>
                      <a:pt x="9072" y="10"/>
                      <a:pt x="9053" y="22"/>
                    </a:cubicBezTo>
                    <a:lnTo>
                      <a:pt x="31" y="11888"/>
                    </a:lnTo>
                    <a:cubicBezTo>
                      <a:pt x="1" y="11919"/>
                      <a:pt x="1" y="11969"/>
                      <a:pt x="41" y="11999"/>
                    </a:cubicBezTo>
                    <a:cubicBezTo>
                      <a:pt x="51" y="12009"/>
                      <a:pt x="71" y="12019"/>
                      <a:pt x="91" y="12019"/>
                    </a:cubicBezTo>
                    <a:cubicBezTo>
                      <a:pt x="111" y="12019"/>
                      <a:pt x="141" y="12009"/>
                      <a:pt x="151" y="11989"/>
                    </a:cubicBezTo>
                    <a:lnTo>
                      <a:pt x="1683" y="10426"/>
                    </a:lnTo>
                    <a:cubicBezTo>
                      <a:pt x="2074" y="10036"/>
                      <a:pt x="2554" y="9745"/>
                      <a:pt x="3065" y="9585"/>
                    </a:cubicBezTo>
                    <a:cubicBezTo>
                      <a:pt x="3105" y="9575"/>
                      <a:pt x="3145" y="9565"/>
                      <a:pt x="3165" y="9565"/>
                    </a:cubicBezTo>
                    <a:cubicBezTo>
                      <a:pt x="3385" y="9505"/>
                      <a:pt x="3726" y="9375"/>
                      <a:pt x="4056" y="9034"/>
                    </a:cubicBezTo>
                    <a:cubicBezTo>
                      <a:pt x="4076" y="9004"/>
                      <a:pt x="4086" y="8964"/>
                      <a:pt x="4056" y="8934"/>
                    </a:cubicBezTo>
                    <a:lnTo>
                      <a:pt x="3906" y="8724"/>
                    </a:lnTo>
                    <a:cubicBezTo>
                      <a:pt x="3966" y="8724"/>
                      <a:pt x="4046" y="8714"/>
                      <a:pt x="4136" y="8694"/>
                    </a:cubicBezTo>
                    <a:cubicBezTo>
                      <a:pt x="4357" y="8634"/>
                      <a:pt x="4687" y="8504"/>
                      <a:pt x="5018" y="8163"/>
                    </a:cubicBezTo>
                    <a:cubicBezTo>
                      <a:pt x="5048" y="8133"/>
                      <a:pt x="5048" y="8083"/>
                      <a:pt x="5018" y="8053"/>
                    </a:cubicBezTo>
                    <a:lnTo>
                      <a:pt x="4867" y="7853"/>
                    </a:lnTo>
                    <a:cubicBezTo>
                      <a:pt x="4948" y="7843"/>
                      <a:pt x="5018" y="7833"/>
                      <a:pt x="5098" y="7813"/>
                    </a:cubicBezTo>
                    <a:cubicBezTo>
                      <a:pt x="5148" y="7793"/>
                      <a:pt x="5228" y="7773"/>
                      <a:pt x="5298" y="7743"/>
                    </a:cubicBezTo>
                    <a:cubicBezTo>
                      <a:pt x="5378" y="7703"/>
                      <a:pt x="5448" y="7663"/>
                      <a:pt x="5518" y="7623"/>
                    </a:cubicBezTo>
                    <a:cubicBezTo>
                      <a:pt x="5598" y="7562"/>
                      <a:pt x="5679" y="7502"/>
                      <a:pt x="5739" y="7432"/>
                    </a:cubicBezTo>
                    <a:cubicBezTo>
                      <a:pt x="5809" y="7362"/>
                      <a:pt x="5889" y="7282"/>
                      <a:pt x="5959" y="7182"/>
                    </a:cubicBezTo>
                    <a:cubicBezTo>
                      <a:pt x="5979" y="7142"/>
                      <a:pt x="5979" y="7092"/>
                      <a:pt x="5939" y="7072"/>
                    </a:cubicBezTo>
                    <a:lnTo>
                      <a:pt x="5759" y="6912"/>
                    </a:lnTo>
                    <a:cubicBezTo>
                      <a:pt x="5769" y="6902"/>
                      <a:pt x="5799" y="6902"/>
                      <a:pt x="5819" y="6892"/>
                    </a:cubicBezTo>
                    <a:cubicBezTo>
                      <a:pt x="5869" y="6871"/>
                      <a:pt x="5919" y="6851"/>
                      <a:pt x="5979" y="6821"/>
                    </a:cubicBezTo>
                    <a:cubicBezTo>
                      <a:pt x="6109" y="6761"/>
                      <a:pt x="6239" y="6671"/>
                      <a:pt x="6360" y="6551"/>
                    </a:cubicBezTo>
                    <a:cubicBezTo>
                      <a:pt x="6510" y="6411"/>
                      <a:pt x="6640" y="6241"/>
                      <a:pt x="6730" y="6050"/>
                    </a:cubicBezTo>
                    <a:cubicBezTo>
                      <a:pt x="6750" y="6010"/>
                      <a:pt x="6730" y="5960"/>
                      <a:pt x="6690" y="5940"/>
                    </a:cubicBezTo>
                    <a:lnTo>
                      <a:pt x="6480" y="5830"/>
                    </a:lnTo>
                    <a:cubicBezTo>
                      <a:pt x="6540" y="5810"/>
                      <a:pt x="6610" y="5770"/>
                      <a:pt x="6690" y="5710"/>
                    </a:cubicBezTo>
                    <a:cubicBezTo>
                      <a:pt x="6860" y="5600"/>
                      <a:pt x="7161" y="5339"/>
                      <a:pt x="7341" y="4859"/>
                    </a:cubicBezTo>
                    <a:cubicBezTo>
                      <a:pt x="7351" y="4839"/>
                      <a:pt x="7341" y="4819"/>
                      <a:pt x="7331" y="4799"/>
                    </a:cubicBezTo>
                    <a:cubicBezTo>
                      <a:pt x="7331" y="4779"/>
                      <a:pt x="7311" y="4759"/>
                      <a:pt x="7291" y="4749"/>
                    </a:cubicBezTo>
                    <a:lnTo>
                      <a:pt x="7061" y="4678"/>
                    </a:lnTo>
                    <a:cubicBezTo>
                      <a:pt x="7121" y="4638"/>
                      <a:pt x="7191" y="4598"/>
                      <a:pt x="7261" y="4538"/>
                    </a:cubicBezTo>
                    <a:cubicBezTo>
                      <a:pt x="7451" y="4378"/>
                      <a:pt x="7701" y="4098"/>
                      <a:pt x="7842" y="3647"/>
                    </a:cubicBezTo>
                    <a:cubicBezTo>
                      <a:pt x="7852" y="3627"/>
                      <a:pt x="7842" y="3607"/>
                      <a:pt x="7832" y="3587"/>
                    </a:cubicBezTo>
                    <a:cubicBezTo>
                      <a:pt x="7822" y="3567"/>
                      <a:pt x="7802" y="3547"/>
                      <a:pt x="7782" y="3547"/>
                    </a:cubicBezTo>
                    <a:lnTo>
                      <a:pt x="7561" y="3487"/>
                    </a:lnTo>
                    <a:cubicBezTo>
                      <a:pt x="7611" y="3447"/>
                      <a:pt x="7681" y="3397"/>
                      <a:pt x="7741" y="3337"/>
                    </a:cubicBezTo>
                    <a:cubicBezTo>
                      <a:pt x="7922" y="3176"/>
                      <a:pt x="8162" y="2886"/>
                      <a:pt x="8302" y="2445"/>
                    </a:cubicBezTo>
                    <a:cubicBezTo>
                      <a:pt x="8312" y="2425"/>
                      <a:pt x="8312" y="2405"/>
                      <a:pt x="8302" y="2385"/>
                    </a:cubicBezTo>
                    <a:cubicBezTo>
                      <a:pt x="8292" y="2365"/>
                      <a:pt x="8272" y="2345"/>
                      <a:pt x="8252" y="2345"/>
                    </a:cubicBezTo>
                    <a:lnTo>
                      <a:pt x="8022" y="2285"/>
                    </a:lnTo>
                    <a:cubicBezTo>
                      <a:pt x="8082" y="2245"/>
                      <a:pt x="8142" y="2195"/>
                      <a:pt x="8212" y="2135"/>
                    </a:cubicBezTo>
                    <a:cubicBezTo>
                      <a:pt x="8412" y="1965"/>
                      <a:pt x="9063" y="412"/>
                      <a:pt x="9193" y="112"/>
                    </a:cubicBezTo>
                    <a:cubicBezTo>
                      <a:pt x="9214" y="72"/>
                      <a:pt x="9193" y="32"/>
                      <a:pt x="9163" y="12"/>
                    </a:cubicBezTo>
                    <a:cubicBezTo>
                      <a:pt x="9152" y="4"/>
                      <a:pt x="9138" y="1"/>
                      <a:pt x="9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7" name="Google Shape;9337;p67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cubicBezTo>
                      <a:pt x="8983" y="41"/>
                      <a:pt x="7471" y="1233"/>
                      <a:pt x="7361" y="1463"/>
                    </a:cubicBezTo>
                    <a:cubicBezTo>
                      <a:pt x="7251" y="1693"/>
                      <a:pt x="7231" y="1864"/>
                      <a:pt x="7231" y="1864"/>
                    </a:cubicBezTo>
                    <a:lnTo>
                      <a:pt x="7001" y="1493"/>
                    </a:lnTo>
                    <a:cubicBezTo>
                      <a:pt x="6650" y="1723"/>
                      <a:pt x="6440" y="2004"/>
                      <a:pt x="6330" y="2234"/>
                    </a:cubicBezTo>
                    <a:cubicBezTo>
                      <a:pt x="6219" y="2464"/>
                      <a:pt x="6189" y="2635"/>
                      <a:pt x="6189" y="2635"/>
                    </a:cubicBezTo>
                    <a:lnTo>
                      <a:pt x="5969" y="2254"/>
                    </a:lnTo>
                    <a:cubicBezTo>
                      <a:pt x="5609" y="2494"/>
                      <a:pt x="5408" y="2785"/>
                      <a:pt x="5308" y="3015"/>
                    </a:cubicBezTo>
                    <a:cubicBezTo>
                      <a:pt x="5248" y="3135"/>
                      <a:pt x="5218" y="3235"/>
                      <a:pt x="5208" y="3306"/>
                    </a:cubicBezTo>
                    <a:cubicBezTo>
                      <a:pt x="5188" y="3376"/>
                      <a:pt x="5188" y="3416"/>
                      <a:pt x="5188" y="3416"/>
                    </a:cubicBezTo>
                    <a:lnTo>
                      <a:pt x="4948" y="3065"/>
                    </a:lnTo>
                    <a:cubicBezTo>
                      <a:pt x="4587" y="3326"/>
                      <a:pt x="4407" y="3636"/>
                      <a:pt x="4327" y="3876"/>
                    </a:cubicBezTo>
                    <a:cubicBezTo>
                      <a:pt x="4287" y="3997"/>
                      <a:pt x="4267" y="4097"/>
                      <a:pt x="4257" y="4167"/>
                    </a:cubicBezTo>
                    <a:cubicBezTo>
                      <a:pt x="4247" y="4237"/>
                      <a:pt x="4257" y="4277"/>
                      <a:pt x="4257" y="4277"/>
                    </a:cubicBezTo>
                    <a:lnTo>
                      <a:pt x="3966" y="3967"/>
                    </a:lnTo>
                    <a:cubicBezTo>
                      <a:pt x="3796" y="4117"/>
                      <a:pt x="3676" y="4277"/>
                      <a:pt x="3596" y="4427"/>
                    </a:cubicBezTo>
                    <a:cubicBezTo>
                      <a:pt x="3516" y="4577"/>
                      <a:pt x="3466" y="4718"/>
                      <a:pt x="3446" y="4848"/>
                    </a:cubicBezTo>
                    <a:cubicBezTo>
                      <a:pt x="3436" y="4908"/>
                      <a:pt x="3426" y="4958"/>
                      <a:pt x="3426" y="5008"/>
                    </a:cubicBezTo>
                    <a:cubicBezTo>
                      <a:pt x="3426" y="5058"/>
                      <a:pt x="3426" y="5098"/>
                      <a:pt x="3426" y="5138"/>
                    </a:cubicBezTo>
                    <a:cubicBezTo>
                      <a:pt x="3426" y="5198"/>
                      <a:pt x="3436" y="5238"/>
                      <a:pt x="3436" y="5238"/>
                    </a:cubicBezTo>
                    <a:lnTo>
                      <a:pt x="3085" y="4998"/>
                    </a:lnTo>
                    <a:cubicBezTo>
                      <a:pt x="3015" y="5088"/>
                      <a:pt x="2955" y="5178"/>
                      <a:pt x="2915" y="5258"/>
                    </a:cubicBezTo>
                    <a:cubicBezTo>
                      <a:pt x="2865" y="5348"/>
                      <a:pt x="2825" y="5429"/>
                      <a:pt x="2795" y="5519"/>
                    </a:cubicBezTo>
                    <a:cubicBezTo>
                      <a:pt x="2775" y="5599"/>
                      <a:pt x="2755" y="5669"/>
                      <a:pt x="2745" y="5739"/>
                    </a:cubicBezTo>
                    <a:cubicBezTo>
                      <a:pt x="2725" y="5819"/>
                      <a:pt x="2725" y="5879"/>
                      <a:pt x="2725" y="5939"/>
                    </a:cubicBezTo>
                    <a:cubicBezTo>
                      <a:pt x="2725" y="6059"/>
                      <a:pt x="2745" y="6160"/>
                      <a:pt x="2765" y="6220"/>
                    </a:cubicBezTo>
                    <a:cubicBezTo>
                      <a:pt x="2775" y="6280"/>
                      <a:pt x="2795" y="6320"/>
                      <a:pt x="2795" y="6320"/>
                    </a:cubicBezTo>
                    <a:lnTo>
                      <a:pt x="2404" y="6160"/>
                    </a:lnTo>
                    <a:cubicBezTo>
                      <a:pt x="2174" y="6530"/>
                      <a:pt x="2124" y="6861"/>
                      <a:pt x="2134" y="7101"/>
                    </a:cubicBezTo>
                    <a:cubicBezTo>
                      <a:pt x="2144" y="7331"/>
                      <a:pt x="2204" y="7471"/>
                      <a:pt x="2214" y="7481"/>
                    </a:cubicBezTo>
                    <a:lnTo>
                      <a:pt x="1813" y="7321"/>
                    </a:lnTo>
                    <a:cubicBezTo>
                      <a:pt x="1593" y="7692"/>
                      <a:pt x="1543" y="8032"/>
                      <a:pt x="1553" y="8263"/>
                    </a:cubicBezTo>
                    <a:cubicBezTo>
                      <a:pt x="1553" y="8303"/>
                      <a:pt x="1553" y="8353"/>
                      <a:pt x="1553" y="8413"/>
                    </a:cubicBezTo>
                    <a:cubicBezTo>
                      <a:pt x="1533" y="8953"/>
                      <a:pt x="1383" y="9474"/>
                      <a:pt x="1112" y="9945"/>
                    </a:cubicBezTo>
                    <a:lnTo>
                      <a:pt x="1" y="11868"/>
                    </a:lnTo>
                    <a:lnTo>
                      <a:pt x="1" y="11868"/>
                    </a:lnTo>
                    <a:lnTo>
                      <a:pt x="903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8" name="Google Shape;9338;p67"/>
              <p:cNvSpPr/>
              <p:nvPr/>
            </p:nvSpPr>
            <p:spPr>
              <a:xfrm>
                <a:off x="5214075" y="1119075"/>
                <a:ext cx="230350" cy="3006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27" extrusionOk="0">
                    <a:moveTo>
                      <a:pt x="8643" y="571"/>
                    </a:moveTo>
                    <a:lnTo>
                      <a:pt x="812" y="10855"/>
                    </a:lnTo>
                    <a:lnTo>
                      <a:pt x="1272" y="10064"/>
                    </a:lnTo>
                    <a:cubicBezTo>
                      <a:pt x="1553" y="9583"/>
                      <a:pt x="1703" y="9042"/>
                      <a:pt x="1723" y="8492"/>
                    </a:cubicBezTo>
                    <a:cubicBezTo>
                      <a:pt x="1733" y="8432"/>
                      <a:pt x="1733" y="8382"/>
                      <a:pt x="1733" y="8342"/>
                    </a:cubicBezTo>
                    <a:cubicBezTo>
                      <a:pt x="1723" y="8151"/>
                      <a:pt x="1753" y="7851"/>
                      <a:pt x="1943" y="7500"/>
                    </a:cubicBezTo>
                    <a:lnTo>
                      <a:pt x="2264" y="7641"/>
                    </a:lnTo>
                    <a:cubicBezTo>
                      <a:pt x="2275" y="7643"/>
                      <a:pt x="2285" y="7644"/>
                      <a:pt x="2294" y="7644"/>
                    </a:cubicBezTo>
                    <a:cubicBezTo>
                      <a:pt x="2319" y="7644"/>
                      <a:pt x="2339" y="7635"/>
                      <a:pt x="2354" y="7621"/>
                    </a:cubicBezTo>
                    <a:cubicBezTo>
                      <a:pt x="2384" y="7590"/>
                      <a:pt x="2384" y="7560"/>
                      <a:pt x="2374" y="7530"/>
                    </a:cubicBezTo>
                    <a:cubicBezTo>
                      <a:pt x="2354" y="7480"/>
                      <a:pt x="2314" y="7360"/>
                      <a:pt x="2314" y="7180"/>
                    </a:cubicBezTo>
                    <a:cubicBezTo>
                      <a:pt x="2304" y="6980"/>
                      <a:pt x="2334" y="6689"/>
                      <a:pt x="2524" y="6339"/>
                    </a:cubicBezTo>
                    <a:lnTo>
                      <a:pt x="2855" y="6479"/>
                    </a:lnTo>
                    <a:cubicBezTo>
                      <a:pt x="2863" y="6482"/>
                      <a:pt x="2871" y="6483"/>
                      <a:pt x="2879" y="6483"/>
                    </a:cubicBezTo>
                    <a:cubicBezTo>
                      <a:pt x="2901" y="6483"/>
                      <a:pt x="2923" y="6474"/>
                      <a:pt x="2945" y="6459"/>
                    </a:cubicBezTo>
                    <a:cubicBezTo>
                      <a:pt x="2965" y="6439"/>
                      <a:pt x="2975" y="6399"/>
                      <a:pt x="2965" y="6369"/>
                    </a:cubicBezTo>
                    <a:cubicBezTo>
                      <a:pt x="2955" y="6359"/>
                      <a:pt x="2945" y="6329"/>
                      <a:pt x="2935" y="6279"/>
                    </a:cubicBezTo>
                    <a:cubicBezTo>
                      <a:pt x="2915" y="6189"/>
                      <a:pt x="2905" y="6108"/>
                      <a:pt x="2905" y="6018"/>
                    </a:cubicBezTo>
                    <a:cubicBezTo>
                      <a:pt x="2905" y="5968"/>
                      <a:pt x="2905" y="5898"/>
                      <a:pt x="2915" y="5838"/>
                    </a:cubicBezTo>
                    <a:cubicBezTo>
                      <a:pt x="2925" y="5768"/>
                      <a:pt x="2945" y="5688"/>
                      <a:pt x="2965" y="5618"/>
                    </a:cubicBezTo>
                    <a:cubicBezTo>
                      <a:pt x="2995" y="5538"/>
                      <a:pt x="3035" y="5457"/>
                      <a:pt x="3075" y="5377"/>
                    </a:cubicBezTo>
                    <a:cubicBezTo>
                      <a:pt x="3105" y="5327"/>
                      <a:pt x="3145" y="5257"/>
                      <a:pt x="3195" y="5187"/>
                    </a:cubicBezTo>
                    <a:lnTo>
                      <a:pt x="3475" y="5387"/>
                    </a:lnTo>
                    <a:cubicBezTo>
                      <a:pt x="3491" y="5397"/>
                      <a:pt x="3508" y="5402"/>
                      <a:pt x="3526" y="5402"/>
                    </a:cubicBezTo>
                    <a:cubicBezTo>
                      <a:pt x="3543" y="5402"/>
                      <a:pt x="3561" y="5397"/>
                      <a:pt x="3576" y="5387"/>
                    </a:cubicBezTo>
                    <a:cubicBezTo>
                      <a:pt x="3606" y="5367"/>
                      <a:pt x="3616" y="5337"/>
                      <a:pt x="3606" y="5297"/>
                    </a:cubicBezTo>
                    <a:cubicBezTo>
                      <a:pt x="3606" y="5297"/>
                      <a:pt x="3606" y="5267"/>
                      <a:pt x="3596" y="5207"/>
                    </a:cubicBezTo>
                    <a:cubicBezTo>
                      <a:pt x="3596" y="5177"/>
                      <a:pt x="3596" y="5137"/>
                      <a:pt x="3596" y="5087"/>
                    </a:cubicBezTo>
                    <a:cubicBezTo>
                      <a:pt x="3596" y="5047"/>
                      <a:pt x="3606" y="4997"/>
                      <a:pt x="3616" y="4937"/>
                    </a:cubicBezTo>
                    <a:cubicBezTo>
                      <a:pt x="3636" y="4807"/>
                      <a:pt x="3686" y="4676"/>
                      <a:pt x="3756" y="4546"/>
                    </a:cubicBezTo>
                    <a:cubicBezTo>
                      <a:pt x="3836" y="4406"/>
                      <a:pt x="3936" y="4276"/>
                      <a:pt x="4046" y="4166"/>
                    </a:cubicBezTo>
                    <a:lnTo>
                      <a:pt x="4277" y="4416"/>
                    </a:lnTo>
                    <a:cubicBezTo>
                      <a:pt x="4299" y="4431"/>
                      <a:pt x="4321" y="4440"/>
                      <a:pt x="4347" y="4440"/>
                    </a:cubicBezTo>
                    <a:cubicBezTo>
                      <a:pt x="4356" y="4440"/>
                      <a:pt x="4366" y="4439"/>
                      <a:pt x="4377" y="4436"/>
                    </a:cubicBezTo>
                    <a:cubicBezTo>
                      <a:pt x="4407" y="4416"/>
                      <a:pt x="4427" y="4386"/>
                      <a:pt x="4427" y="4356"/>
                    </a:cubicBezTo>
                    <a:cubicBezTo>
                      <a:pt x="4427" y="4346"/>
                      <a:pt x="4427" y="4316"/>
                      <a:pt x="4427" y="4256"/>
                    </a:cubicBezTo>
                    <a:cubicBezTo>
                      <a:pt x="4437" y="4196"/>
                      <a:pt x="4447" y="4106"/>
                      <a:pt x="4497" y="3985"/>
                    </a:cubicBezTo>
                    <a:cubicBezTo>
                      <a:pt x="4547" y="3825"/>
                      <a:pt x="4687" y="3525"/>
                      <a:pt x="5018" y="3264"/>
                    </a:cubicBezTo>
                    <a:lnTo>
                      <a:pt x="5208" y="3545"/>
                    </a:lnTo>
                    <a:cubicBezTo>
                      <a:pt x="5223" y="3567"/>
                      <a:pt x="5249" y="3579"/>
                      <a:pt x="5274" y="3579"/>
                    </a:cubicBezTo>
                    <a:cubicBezTo>
                      <a:pt x="5282" y="3579"/>
                      <a:pt x="5291" y="3577"/>
                      <a:pt x="5298" y="3575"/>
                    </a:cubicBezTo>
                    <a:cubicBezTo>
                      <a:pt x="5338" y="3565"/>
                      <a:pt x="5358" y="3535"/>
                      <a:pt x="5358" y="3505"/>
                    </a:cubicBezTo>
                    <a:cubicBezTo>
                      <a:pt x="5358" y="3505"/>
                      <a:pt x="5368" y="3465"/>
                      <a:pt x="5378" y="3405"/>
                    </a:cubicBezTo>
                    <a:cubicBezTo>
                      <a:pt x="5388" y="3345"/>
                      <a:pt x="5418" y="3244"/>
                      <a:pt x="5468" y="3134"/>
                    </a:cubicBezTo>
                    <a:cubicBezTo>
                      <a:pt x="5558" y="2944"/>
                      <a:pt x="5719" y="2684"/>
                      <a:pt x="6039" y="2453"/>
                    </a:cubicBezTo>
                    <a:lnTo>
                      <a:pt x="6209" y="2754"/>
                    </a:lnTo>
                    <a:cubicBezTo>
                      <a:pt x="6226" y="2778"/>
                      <a:pt x="6249" y="2796"/>
                      <a:pt x="6279" y="2796"/>
                    </a:cubicBezTo>
                    <a:cubicBezTo>
                      <a:pt x="6286" y="2796"/>
                      <a:pt x="6292" y="2796"/>
                      <a:pt x="6299" y="2794"/>
                    </a:cubicBezTo>
                    <a:cubicBezTo>
                      <a:pt x="6329" y="2784"/>
                      <a:pt x="6360" y="2764"/>
                      <a:pt x="6360" y="2724"/>
                    </a:cubicBezTo>
                    <a:cubicBezTo>
                      <a:pt x="6370" y="2724"/>
                      <a:pt x="6390" y="2563"/>
                      <a:pt x="6490" y="2353"/>
                    </a:cubicBezTo>
                    <a:cubicBezTo>
                      <a:pt x="6590" y="2173"/>
                      <a:pt x="6760" y="1913"/>
                      <a:pt x="7071" y="1692"/>
                    </a:cubicBezTo>
                    <a:lnTo>
                      <a:pt x="7251" y="1983"/>
                    </a:lnTo>
                    <a:cubicBezTo>
                      <a:pt x="7259" y="2007"/>
                      <a:pt x="7288" y="2025"/>
                      <a:pt x="7314" y="2025"/>
                    </a:cubicBezTo>
                    <a:cubicBezTo>
                      <a:pt x="7320" y="2025"/>
                      <a:pt x="7326" y="2024"/>
                      <a:pt x="7331" y="2023"/>
                    </a:cubicBezTo>
                    <a:cubicBezTo>
                      <a:pt x="7371" y="2023"/>
                      <a:pt x="7391" y="1993"/>
                      <a:pt x="7401" y="1953"/>
                    </a:cubicBezTo>
                    <a:cubicBezTo>
                      <a:pt x="7401" y="1953"/>
                      <a:pt x="7421" y="1792"/>
                      <a:pt x="7521" y="1582"/>
                    </a:cubicBezTo>
                    <a:cubicBezTo>
                      <a:pt x="7581" y="1462"/>
                      <a:pt x="8142" y="981"/>
                      <a:pt x="8643" y="571"/>
                    </a:cubicBezTo>
                    <a:close/>
                    <a:moveTo>
                      <a:pt x="9120" y="1"/>
                    </a:moveTo>
                    <a:cubicBezTo>
                      <a:pt x="9102" y="1"/>
                      <a:pt x="9081" y="6"/>
                      <a:pt x="9063" y="20"/>
                    </a:cubicBezTo>
                    <a:cubicBezTo>
                      <a:pt x="9053" y="30"/>
                      <a:pt x="7501" y="1252"/>
                      <a:pt x="7371" y="1502"/>
                    </a:cubicBezTo>
                    <a:cubicBezTo>
                      <a:pt x="7341" y="1592"/>
                      <a:pt x="7311" y="1662"/>
                      <a:pt x="7291" y="1732"/>
                    </a:cubicBezTo>
                    <a:lnTo>
                      <a:pt x="7171" y="1532"/>
                    </a:lnTo>
                    <a:cubicBezTo>
                      <a:pt x="7151" y="1512"/>
                      <a:pt x="7141" y="1492"/>
                      <a:pt x="7111" y="1492"/>
                    </a:cubicBezTo>
                    <a:cubicBezTo>
                      <a:pt x="7105" y="1489"/>
                      <a:pt x="7099" y="1488"/>
                      <a:pt x="7093" y="1488"/>
                    </a:cubicBezTo>
                    <a:cubicBezTo>
                      <a:pt x="7079" y="1488"/>
                      <a:pt x="7065" y="1495"/>
                      <a:pt x="7050" y="1502"/>
                    </a:cubicBezTo>
                    <a:cubicBezTo>
                      <a:pt x="6660" y="1752"/>
                      <a:pt x="6450" y="2063"/>
                      <a:pt x="6350" y="2273"/>
                    </a:cubicBezTo>
                    <a:cubicBezTo>
                      <a:pt x="6299" y="2363"/>
                      <a:pt x="6269" y="2433"/>
                      <a:pt x="6249" y="2493"/>
                    </a:cubicBezTo>
                    <a:lnTo>
                      <a:pt x="6139" y="2293"/>
                    </a:lnTo>
                    <a:cubicBezTo>
                      <a:pt x="6119" y="2273"/>
                      <a:pt x="6099" y="2263"/>
                      <a:pt x="6079" y="2253"/>
                    </a:cubicBezTo>
                    <a:cubicBezTo>
                      <a:pt x="6059" y="2253"/>
                      <a:pt x="6039" y="2253"/>
                      <a:pt x="6019" y="2263"/>
                    </a:cubicBezTo>
                    <a:cubicBezTo>
                      <a:pt x="5618" y="2523"/>
                      <a:pt x="5418" y="2844"/>
                      <a:pt x="5318" y="3064"/>
                    </a:cubicBezTo>
                    <a:cubicBezTo>
                      <a:pt x="5288" y="3134"/>
                      <a:pt x="5258" y="3214"/>
                      <a:pt x="5238" y="3284"/>
                    </a:cubicBezTo>
                    <a:lnTo>
                      <a:pt x="5098" y="3094"/>
                    </a:lnTo>
                    <a:cubicBezTo>
                      <a:pt x="5088" y="3074"/>
                      <a:pt x="5068" y="3064"/>
                      <a:pt x="5048" y="3064"/>
                    </a:cubicBezTo>
                    <a:cubicBezTo>
                      <a:pt x="5042" y="3061"/>
                      <a:pt x="5035" y="3060"/>
                      <a:pt x="5028" y="3060"/>
                    </a:cubicBezTo>
                    <a:cubicBezTo>
                      <a:pt x="5012" y="3060"/>
                      <a:pt x="4995" y="3067"/>
                      <a:pt x="4988" y="3074"/>
                    </a:cubicBezTo>
                    <a:cubicBezTo>
                      <a:pt x="4567" y="3375"/>
                      <a:pt x="4397" y="3735"/>
                      <a:pt x="4337" y="3925"/>
                    </a:cubicBezTo>
                    <a:cubicBezTo>
                      <a:pt x="4307" y="4015"/>
                      <a:pt x="4287" y="4096"/>
                      <a:pt x="4277" y="4156"/>
                    </a:cubicBezTo>
                    <a:lnTo>
                      <a:pt x="4116" y="3985"/>
                    </a:lnTo>
                    <a:cubicBezTo>
                      <a:pt x="4099" y="3968"/>
                      <a:pt x="4071" y="3957"/>
                      <a:pt x="4045" y="3957"/>
                    </a:cubicBezTo>
                    <a:cubicBezTo>
                      <a:pt x="4027" y="3957"/>
                      <a:pt x="4009" y="3963"/>
                      <a:pt x="3996" y="3975"/>
                    </a:cubicBezTo>
                    <a:cubicBezTo>
                      <a:pt x="3836" y="4126"/>
                      <a:pt x="3706" y="4286"/>
                      <a:pt x="3606" y="4466"/>
                    </a:cubicBezTo>
                    <a:cubicBezTo>
                      <a:pt x="3536" y="4616"/>
                      <a:pt x="3475" y="4767"/>
                      <a:pt x="3455" y="4907"/>
                    </a:cubicBezTo>
                    <a:cubicBezTo>
                      <a:pt x="3435" y="4977"/>
                      <a:pt x="3435" y="5037"/>
                      <a:pt x="3425" y="5087"/>
                    </a:cubicBezTo>
                    <a:cubicBezTo>
                      <a:pt x="3425" y="5107"/>
                      <a:pt x="3425" y="5127"/>
                      <a:pt x="3425" y="5147"/>
                    </a:cubicBezTo>
                    <a:lnTo>
                      <a:pt x="3225" y="5007"/>
                    </a:lnTo>
                    <a:cubicBezTo>
                      <a:pt x="3213" y="4999"/>
                      <a:pt x="3197" y="4994"/>
                      <a:pt x="3180" y="4994"/>
                    </a:cubicBezTo>
                    <a:cubicBezTo>
                      <a:pt x="3157" y="4994"/>
                      <a:pt x="3133" y="5003"/>
                      <a:pt x="3115" y="5027"/>
                    </a:cubicBezTo>
                    <a:cubicBezTo>
                      <a:pt x="3035" y="5117"/>
                      <a:pt x="2975" y="5217"/>
                      <a:pt x="2925" y="5297"/>
                    </a:cubicBezTo>
                    <a:cubicBezTo>
                      <a:pt x="2875" y="5387"/>
                      <a:pt x="2845" y="5478"/>
                      <a:pt x="2805" y="5568"/>
                    </a:cubicBezTo>
                    <a:cubicBezTo>
                      <a:pt x="2785" y="5648"/>
                      <a:pt x="2764" y="5728"/>
                      <a:pt x="2744" y="5808"/>
                    </a:cubicBezTo>
                    <a:cubicBezTo>
                      <a:pt x="2734" y="5888"/>
                      <a:pt x="2734" y="5958"/>
                      <a:pt x="2734" y="6018"/>
                    </a:cubicBezTo>
                    <a:cubicBezTo>
                      <a:pt x="2734" y="6098"/>
                      <a:pt x="2744" y="6178"/>
                      <a:pt x="2754" y="6259"/>
                    </a:cubicBezTo>
                    <a:lnTo>
                      <a:pt x="2524" y="6158"/>
                    </a:lnTo>
                    <a:cubicBezTo>
                      <a:pt x="2513" y="6153"/>
                      <a:pt x="2501" y="6150"/>
                      <a:pt x="2489" y="6150"/>
                    </a:cubicBezTo>
                    <a:cubicBezTo>
                      <a:pt x="2458" y="6150"/>
                      <a:pt x="2428" y="6167"/>
                      <a:pt x="2414" y="6189"/>
                    </a:cubicBezTo>
                    <a:cubicBezTo>
                      <a:pt x="2174" y="6599"/>
                      <a:pt x="2134" y="6960"/>
                      <a:pt x="2144" y="7180"/>
                    </a:cubicBezTo>
                    <a:cubicBezTo>
                      <a:pt x="2144" y="7270"/>
                      <a:pt x="2154" y="7350"/>
                      <a:pt x="2174" y="7420"/>
                    </a:cubicBezTo>
                    <a:lnTo>
                      <a:pt x="1933" y="7320"/>
                    </a:lnTo>
                    <a:cubicBezTo>
                      <a:pt x="1923" y="7315"/>
                      <a:pt x="1912" y="7312"/>
                      <a:pt x="1902" y="7312"/>
                    </a:cubicBezTo>
                    <a:cubicBezTo>
                      <a:pt x="1873" y="7312"/>
                      <a:pt x="1848" y="7331"/>
                      <a:pt x="1833" y="7360"/>
                    </a:cubicBezTo>
                    <a:cubicBezTo>
                      <a:pt x="1593" y="7761"/>
                      <a:pt x="1553" y="8121"/>
                      <a:pt x="1563" y="8352"/>
                    </a:cubicBezTo>
                    <a:cubicBezTo>
                      <a:pt x="1563" y="8382"/>
                      <a:pt x="1563" y="8432"/>
                      <a:pt x="1563" y="8482"/>
                    </a:cubicBezTo>
                    <a:cubicBezTo>
                      <a:pt x="1543" y="9002"/>
                      <a:pt x="1393" y="9523"/>
                      <a:pt x="1122" y="9984"/>
                    </a:cubicBezTo>
                    <a:lnTo>
                      <a:pt x="21" y="11896"/>
                    </a:lnTo>
                    <a:cubicBezTo>
                      <a:pt x="1" y="11937"/>
                      <a:pt x="11" y="11987"/>
                      <a:pt x="51" y="12017"/>
                    </a:cubicBezTo>
                    <a:cubicBezTo>
                      <a:pt x="61" y="12017"/>
                      <a:pt x="81" y="12027"/>
                      <a:pt x="91" y="12027"/>
                    </a:cubicBezTo>
                    <a:cubicBezTo>
                      <a:pt x="121" y="12027"/>
                      <a:pt x="141" y="12017"/>
                      <a:pt x="161" y="11997"/>
                    </a:cubicBezTo>
                    <a:lnTo>
                      <a:pt x="9183" y="130"/>
                    </a:lnTo>
                    <a:cubicBezTo>
                      <a:pt x="9214" y="100"/>
                      <a:pt x="9204" y="50"/>
                      <a:pt x="9173" y="20"/>
                    </a:cubicBezTo>
                    <a:cubicBezTo>
                      <a:pt x="9162" y="9"/>
                      <a:pt x="9142" y="1"/>
                      <a:pt x="9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9" name="Google Shape;9339;p67"/>
              <p:cNvSpPr/>
              <p:nvPr/>
            </p:nvSpPr>
            <p:spPr>
              <a:xfrm>
                <a:off x="5214075" y="1358075"/>
                <a:ext cx="230100" cy="71450"/>
              </a:xfrm>
              <a:custGeom>
                <a:avLst/>
                <a:gdLst/>
                <a:ahLst/>
                <a:cxnLst/>
                <a:rect l="l" t="t" r="r" b="b"/>
                <a:pathLst>
                  <a:path w="9204" h="2858" extrusionOk="0">
                    <a:moveTo>
                      <a:pt x="8462" y="334"/>
                    </a:moveTo>
                    <a:cubicBezTo>
                      <a:pt x="8062" y="544"/>
                      <a:pt x="7731" y="694"/>
                      <a:pt x="7651" y="704"/>
                    </a:cubicBezTo>
                    <a:cubicBezTo>
                      <a:pt x="7491" y="704"/>
                      <a:pt x="7371" y="684"/>
                      <a:pt x="7371" y="674"/>
                    </a:cubicBezTo>
                    <a:cubicBezTo>
                      <a:pt x="7341" y="674"/>
                      <a:pt x="7301" y="684"/>
                      <a:pt x="7281" y="714"/>
                    </a:cubicBezTo>
                    <a:cubicBezTo>
                      <a:pt x="7261" y="744"/>
                      <a:pt x="7261" y="784"/>
                      <a:pt x="7281" y="804"/>
                    </a:cubicBezTo>
                    <a:lnTo>
                      <a:pt x="7421" y="995"/>
                    </a:lnTo>
                    <a:cubicBezTo>
                      <a:pt x="7191" y="1125"/>
                      <a:pt x="6980" y="1165"/>
                      <a:pt x="6840" y="1175"/>
                    </a:cubicBezTo>
                    <a:cubicBezTo>
                      <a:pt x="6816" y="1176"/>
                      <a:pt x="6793" y="1177"/>
                      <a:pt x="6771" y="1177"/>
                    </a:cubicBezTo>
                    <a:cubicBezTo>
                      <a:pt x="6641" y="1177"/>
                      <a:pt x="6560" y="1155"/>
                      <a:pt x="6560" y="1155"/>
                    </a:cubicBezTo>
                    <a:cubicBezTo>
                      <a:pt x="6552" y="1152"/>
                      <a:pt x="6544" y="1151"/>
                      <a:pt x="6536" y="1151"/>
                    </a:cubicBezTo>
                    <a:cubicBezTo>
                      <a:pt x="6511" y="1151"/>
                      <a:pt x="6485" y="1162"/>
                      <a:pt x="6470" y="1185"/>
                    </a:cubicBezTo>
                    <a:cubicBezTo>
                      <a:pt x="6450" y="1215"/>
                      <a:pt x="6450" y="1255"/>
                      <a:pt x="6470" y="1285"/>
                    </a:cubicBezTo>
                    <a:lnTo>
                      <a:pt x="6610" y="1465"/>
                    </a:lnTo>
                    <a:cubicBezTo>
                      <a:pt x="6380" y="1605"/>
                      <a:pt x="6169" y="1636"/>
                      <a:pt x="6029" y="1636"/>
                    </a:cubicBezTo>
                    <a:cubicBezTo>
                      <a:pt x="5939" y="1636"/>
                      <a:pt x="5869" y="1636"/>
                      <a:pt x="5819" y="1625"/>
                    </a:cubicBezTo>
                    <a:cubicBezTo>
                      <a:pt x="5779" y="1615"/>
                      <a:pt x="5759" y="1605"/>
                      <a:pt x="5759" y="1605"/>
                    </a:cubicBezTo>
                    <a:cubicBezTo>
                      <a:pt x="5749" y="1603"/>
                      <a:pt x="5739" y="1602"/>
                      <a:pt x="5730" y="1602"/>
                    </a:cubicBezTo>
                    <a:cubicBezTo>
                      <a:pt x="5704" y="1602"/>
                      <a:pt x="5681" y="1613"/>
                      <a:pt x="5659" y="1636"/>
                    </a:cubicBezTo>
                    <a:cubicBezTo>
                      <a:pt x="5639" y="1656"/>
                      <a:pt x="5639" y="1696"/>
                      <a:pt x="5659" y="1726"/>
                    </a:cubicBezTo>
                    <a:lnTo>
                      <a:pt x="5779" y="1916"/>
                    </a:lnTo>
                    <a:cubicBezTo>
                      <a:pt x="5572" y="2023"/>
                      <a:pt x="5379" y="2049"/>
                      <a:pt x="5250" y="2049"/>
                    </a:cubicBezTo>
                    <a:cubicBezTo>
                      <a:pt x="5223" y="2049"/>
                      <a:pt x="5199" y="2048"/>
                      <a:pt x="5178" y="2046"/>
                    </a:cubicBezTo>
                    <a:cubicBezTo>
                      <a:pt x="5088" y="2046"/>
                      <a:pt x="5018" y="2026"/>
                      <a:pt x="4988" y="2016"/>
                    </a:cubicBezTo>
                    <a:cubicBezTo>
                      <a:pt x="4948" y="2006"/>
                      <a:pt x="4928" y="1996"/>
                      <a:pt x="4918" y="1996"/>
                    </a:cubicBezTo>
                    <a:cubicBezTo>
                      <a:pt x="4906" y="1988"/>
                      <a:pt x="4893" y="1985"/>
                      <a:pt x="4880" y="1985"/>
                    </a:cubicBezTo>
                    <a:cubicBezTo>
                      <a:pt x="4860" y="1985"/>
                      <a:pt x="4840" y="1994"/>
                      <a:pt x="4827" y="2006"/>
                    </a:cubicBezTo>
                    <a:cubicBezTo>
                      <a:pt x="4797" y="2036"/>
                      <a:pt x="4797" y="2066"/>
                      <a:pt x="4807" y="2106"/>
                    </a:cubicBezTo>
                    <a:lnTo>
                      <a:pt x="4897" y="2306"/>
                    </a:lnTo>
                    <a:cubicBezTo>
                      <a:pt x="4797" y="2346"/>
                      <a:pt x="4697" y="2377"/>
                      <a:pt x="4587" y="2387"/>
                    </a:cubicBezTo>
                    <a:cubicBezTo>
                      <a:pt x="4487" y="2387"/>
                      <a:pt x="4377" y="2387"/>
                      <a:pt x="4287" y="2367"/>
                    </a:cubicBezTo>
                    <a:cubicBezTo>
                      <a:pt x="4247" y="2357"/>
                      <a:pt x="4217" y="2346"/>
                      <a:pt x="4186" y="2336"/>
                    </a:cubicBezTo>
                    <a:cubicBezTo>
                      <a:pt x="4156" y="2326"/>
                      <a:pt x="4136" y="2316"/>
                      <a:pt x="4106" y="2306"/>
                    </a:cubicBezTo>
                    <a:cubicBezTo>
                      <a:pt x="4076" y="2286"/>
                      <a:pt x="4056" y="2276"/>
                      <a:pt x="4056" y="2266"/>
                    </a:cubicBezTo>
                    <a:cubicBezTo>
                      <a:pt x="4041" y="2256"/>
                      <a:pt x="4024" y="2251"/>
                      <a:pt x="4006" y="2251"/>
                    </a:cubicBezTo>
                    <a:cubicBezTo>
                      <a:pt x="3989" y="2251"/>
                      <a:pt x="3971" y="2256"/>
                      <a:pt x="3956" y="2266"/>
                    </a:cubicBezTo>
                    <a:cubicBezTo>
                      <a:pt x="3936" y="2286"/>
                      <a:pt x="3916" y="2316"/>
                      <a:pt x="3926" y="2357"/>
                    </a:cubicBezTo>
                    <a:lnTo>
                      <a:pt x="3976" y="2577"/>
                    </a:lnTo>
                    <a:cubicBezTo>
                      <a:pt x="3926" y="2587"/>
                      <a:pt x="3876" y="2597"/>
                      <a:pt x="3836" y="2607"/>
                    </a:cubicBezTo>
                    <a:lnTo>
                      <a:pt x="3646" y="2607"/>
                    </a:lnTo>
                    <a:cubicBezTo>
                      <a:pt x="3596" y="2597"/>
                      <a:pt x="3546" y="2597"/>
                      <a:pt x="3486" y="2577"/>
                    </a:cubicBezTo>
                    <a:cubicBezTo>
                      <a:pt x="3445" y="2567"/>
                      <a:pt x="3405" y="2557"/>
                      <a:pt x="3365" y="2537"/>
                    </a:cubicBezTo>
                    <a:cubicBezTo>
                      <a:pt x="3305" y="2517"/>
                      <a:pt x="3255" y="2487"/>
                      <a:pt x="3205" y="2447"/>
                    </a:cubicBezTo>
                    <a:cubicBezTo>
                      <a:pt x="3175" y="2427"/>
                      <a:pt x="3165" y="2407"/>
                      <a:pt x="3155" y="2397"/>
                    </a:cubicBezTo>
                    <a:cubicBezTo>
                      <a:pt x="3136" y="2384"/>
                      <a:pt x="3118" y="2376"/>
                      <a:pt x="3099" y="2376"/>
                    </a:cubicBezTo>
                    <a:cubicBezTo>
                      <a:pt x="3088" y="2376"/>
                      <a:pt x="3076" y="2379"/>
                      <a:pt x="3065" y="2387"/>
                    </a:cubicBezTo>
                    <a:cubicBezTo>
                      <a:pt x="3035" y="2397"/>
                      <a:pt x="3015" y="2427"/>
                      <a:pt x="3015" y="2457"/>
                    </a:cubicBezTo>
                    <a:lnTo>
                      <a:pt x="3015" y="2697"/>
                    </a:lnTo>
                    <a:cubicBezTo>
                      <a:pt x="2925" y="2687"/>
                      <a:pt x="2815" y="2667"/>
                      <a:pt x="2684" y="2637"/>
                    </a:cubicBezTo>
                    <a:cubicBezTo>
                      <a:pt x="2134" y="2477"/>
                      <a:pt x="1583" y="2367"/>
                      <a:pt x="1062" y="2326"/>
                    </a:cubicBezTo>
                    <a:cubicBezTo>
                      <a:pt x="942" y="2316"/>
                      <a:pt x="822" y="2306"/>
                      <a:pt x="722" y="2296"/>
                    </a:cubicBezTo>
                    <a:lnTo>
                      <a:pt x="8462" y="334"/>
                    </a:lnTo>
                    <a:close/>
                    <a:moveTo>
                      <a:pt x="9114" y="1"/>
                    </a:moveTo>
                    <a:cubicBezTo>
                      <a:pt x="9107" y="1"/>
                      <a:pt x="9100" y="2"/>
                      <a:pt x="9093" y="3"/>
                    </a:cubicBezTo>
                    <a:lnTo>
                      <a:pt x="71" y="2296"/>
                    </a:lnTo>
                    <a:cubicBezTo>
                      <a:pt x="21" y="2306"/>
                      <a:pt x="1" y="2346"/>
                      <a:pt x="11" y="2387"/>
                    </a:cubicBezTo>
                    <a:cubicBezTo>
                      <a:pt x="11" y="2430"/>
                      <a:pt x="41" y="2459"/>
                      <a:pt x="82" y="2459"/>
                    </a:cubicBezTo>
                    <a:cubicBezTo>
                      <a:pt x="88" y="2459"/>
                      <a:pt x="94" y="2458"/>
                      <a:pt x="101" y="2457"/>
                    </a:cubicBezTo>
                    <a:cubicBezTo>
                      <a:pt x="132" y="2454"/>
                      <a:pt x="176" y="2451"/>
                      <a:pt x="241" y="2451"/>
                    </a:cubicBezTo>
                    <a:cubicBezTo>
                      <a:pt x="385" y="2451"/>
                      <a:pt x="630" y="2462"/>
                      <a:pt x="1052" y="2497"/>
                    </a:cubicBezTo>
                    <a:cubicBezTo>
                      <a:pt x="1563" y="2537"/>
                      <a:pt x="2094" y="2637"/>
                      <a:pt x="2634" y="2797"/>
                    </a:cubicBezTo>
                    <a:cubicBezTo>
                      <a:pt x="2795" y="2837"/>
                      <a:pt x="2925" y="2857"/>
                      <a:pt x="3025" y="2857"/>
                    </a:cubicBezTo>
                    <a:lnTo>
                      <a:pt x="3105" y="2857"/>
                    </a:lnTo>
                    <a:cubicBezTo>
                      <a:pt x="3145" y="2847"/>
                      <a:pt x="3175" y="2817"/>
                      <a:pt x="3175" y="2777"/>
                    </a:cubicBezTo>
                    <a:lnTo>
                      <a:pt x="3175" y="2627"/>
                    </a:lnTo>
                    <a:cubicBezTo>
                      <a:pt x="3215" y="2657"/>
                      <a:pt x="3255" y="2677"/>
                      <a:pt x="3305" y="2687"/>
                    </a:cubicBezTo>
                    <a:cubicBezTo>
                      <a:pt x="3345" y="2707"/>
                      <a:pt x="3395" y="2727"/>
                      <a:pt x="3455" y="2747"/>
                    </a:cubicBezTo>
                    <a:cubicBezTo>
                      <a:pt x="3516" y="2757"/>
                      <a:pt x="3576" y="2767"/>
                      <a:pt x="3636" y="2777"/>
                    </a:cubicBezTo>
                    <a:cubicBezTo>
                      <a:pt x="3706" y="2777"/>
                      <a:pt x="3786" y="2777"/>
                      <a:pt x="3856" y="2767"/>
                    </a:cubicBezTo>
                    <a:cubicBezTo>
                      <a:pt x="3926" y="2757"/>
                      <a:pt x="4006" y="2747"/>
                      <a:pt x="4096" y="2717"/>
                    </a:cubicBezTo>
                    <a:cubicBezTo>
                      <a:pt x="4136" y="2707"/>
                      <a:pt x="4156" y="2667"/>
                      <a:pt x="4156" y="2627"/>
                    </a:cubicBezTo>
                    <a:lnTo>
                      <a:pt x="4129" y="2497"/>
                    </a:lnTo>
                    <a:lnTo>
                      <a:pt x="4129" y="2497"/>
                    </a:lnTo>
                    <a:cubicBezTo>
                      <a:pt x="4168" y="2507"/>
                      <a:pt x="4207" y="2517"/>
                      <a:pt x="4257" y="2527"/>
                    </a:cubicBezTo>
                    <a:cubicBezTo>
                      <a:pt x="4320" y="2546"/>
                      <a:pt x="4392" y="2553"/>
                      <a:pt x="4469" y="2553"/>
                    </a:cubicBezTo>
                    <a:cubicBezTo>
                      <a:pt x="4513" y="2553"/>
                      <a:pt x="4559" y="2550"/>
                      <a:pt x="4607" y="2547"/>
                    </a:cubicBezTo>
                    <a:cubicBezTo>
                      <a:pt x="4757" y="2537"/>
                      <a:pt x="4907" y="2497"/>
                      <a:pt x="5048" y="2427"/>
                    </a:cubicBezTo>
                    <a:cubicBezTo>
                      <a:pt x="5088" y="2407"/>
                      <a:pt x="5108" y="2357"/>
                      <a:pt x="5088" y="2316"/>
                    </a:cubicBezTo>
                    <a:lnTo>
                      <a:pt x="5038" y="2196"/>
                    </a:lnTo>
                    <a:lnTo>
                      <a:pt x="5038" y="2196"/>
                    </a:lnTo>
                    <a:cubicBezTo>
                      <a:pt x="5078" y="2206"/>
                      <a:pt x="5118" y="2216"/>
                      <a:pt x="5168" y="2216"/>
                    </a:cubicBezTo>
                    <a:cubicBezTo>
                      <a:pt x="5191" y="2218"/>
                      <a:pt x="5218" y="2219"/>
                      <a:pt x="5248" y="2219"/>
                    </a:cubicBezTo>
                    <a:cubicBezTo>
                      <a:pt x="5411" y="2219"/>
                      <a:pt x="5668" y="2187"/>
                      <a:pt x="5939" y="2026"/>
                    </a:cubicBezTo>
                    <a:cubicBezTo>
                      <a:pt x="5959" y="2006"/>
                      <a:pt x="5969" y="1996"/>
                      <a:pt x="5979" y="1966"/>
                    </a:cubicBezTo>
                    <a:cubicBezTo>
                      <a:pt x="5979" y="1946"/>
                      <a:pt x="5979" y="1926"/>
                      <a:pt x="5969" y="1906"/>
                    </a:cubicBezTo>
                    <a:lnTo>
                      <a:pt x="5899" y="1796"/>
                    </a:lnTo>
                    <a:lnTo>
                      <a:pt x="5899" y="1796"/>
                    </a:lnTo>
                    <a:cubicBezTo>
                      <a:pt x="5939" y="1806"/>
                      <a:pt x="5979" y="1806"/>
                      <a:pt x="6029" y="1806"/>
                    </a:cubicBezTo>
                    <a:cubicBezTo>
                      <a:pt x="6209" y="1796"/>
                      <a:pt x="6490" y="1756"/>
                      <a:pt x="6780" y="1555"/>
                    </a:cubicBezTo>
                    <a:cubicBezTo>
                      <a:pt x="6800" y="1545"/>
                      <a:pt x="6810" y="1525"/>
                      <a:pt x="6810" y="1505"/>
                    </a:cubicBezTo>
                    <a:cubicBezTo>
                      <a:pt x="6820" y="1485"/>
                      <a:pt x="6810" y="1455"/>
                      <a:pt x="6800" y="1435"/>
                    </a:cubicBezTo>
                    <a:lnTo>
                      <a:pt x="6720" y="1345"/>
                    </a:lnTo>
                    <a:cubicBezTo>
                      <a:pt x="6760" y="1345"/>
                      <a:pt x="6810" y="1345"/>
                      <a:pt x="6850" y="1335"/>
                    </a:cubicBezTo>
                    <a:cubicBezTo>
                      <a:pt x="7030" y="1325"/>
                      <a:pt x="7301" y="1275"/>
                      <a:pt x="7581" y="1085"/>
                    </a:cubicBezTo>
                    <a:cubicBezTo>
                      <a:pt x="7601" y="1075"/>
                      <a:pt x="7621" y="1055"/>
                      <a:pt x="7621" y="1035"/>
                    </a:cubicBezTo>
                    <a:cubicBezTo>
                      <a:pt x="7621" y="1005"/>
                      <a:pt x="7621" y="985"/>
                      <a:pt x="7611" y="965"/>
                    </a:cubicBezTo>
                    <a:lnTo>
                      <a:pt x="7531" y="864"/>
                    </a:lnTo>
                    <a:lnTo>
                      <a:pt x="7531" y="864"/>
                    </a:lnTo>
                    <a:cubicBezTo>
                      <a:pt x="7551" y="869"/>
                      <a:pt x="7571" y="872"/>
                      <a:pt x="7593" y="872"/>
                    </a:cubicBezTo>
                    <a:cubicBezTo>
                      <a:pt x="7614" y="872"/>
                      <a:pt x="7636" y="869"/>
                      <a:pt x="7661" y="864"/>
                    </a:cubicBezTo>
                    <a:cubicBezTo>
                      <a:pt x="7862" y="864"/>
                      <a:pt x="8943" y="274"/>
                      <a:pt x="9153" y="153"/>
                    </a:cubicBezTo>
                    <a:cubicBezTo>
                      <a:pt x="9193" y="133"/>
                      <a:pt x="9204" y="93"/>
                      <a:pt x="9193" y="63"/>
                    </a:cubicBezTo>
                    <a:cubicBezTo>
                      <a:pt x="9185" y="22"/>
                      <a:pt x="9149" y="1"/>
                      <a:pt x="91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0" name="Google Shape;9340;p67"/>
              <p:cNvSpPr/>
              <p:nvPr/>
            </p:nvSpPr>
            <p:spPr>
              <a:xfrm>
                <a:off x="5216325" y="1357375"/>
                <a:ext cx="22560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405" extrusionOk="0">
                    <a:moveTo>
                      <a:pt x="5260" y="0"/>
                    </a:moveTo>
                    <a:cubicBezTo>
                      <a:pt x="4962" y="0"/>
                      <a:pt x="4730" y="86"/>
                      <a:pt x="4587" y="181"/>
                    </a:cubicBezTo>
                    <a:cubicBezTo>
                      <a:pt x="4507" y="232"/>
                      <a:pt x="4447" y="282"/>
                      <a:pt x="4417" y="322"/>
                    </a:cubicBezTo>
                    <a:cubicBezTo>
                      <a:pt x="4377" y="352"/>
                      <a:pt x="4357" y="382"/>
                      <a:pt x="4357" y="382"/>
                    </a:cubicBezTo>
                    <a:lnTo>
                      <a:pt x="4337" y="71"/>
                    </a:lnTo>
                    <a:cubicBezTo>
                      <a:pt x="4177" y="81"/>
                      <a:pt x="4036" y="121"/>
                      <a:pt x="3916" y="161"/>
                    </a:cubicBezTo>
                    <a:cubicBezTo>
                      <a:pt x="3796" y="211"/>
                      <a:pt x="3706" y="272"/>
                      <a:pt x="3646" y="332"/>
                    </a:cubicBezTo>
                    <a:cubicBezTo>
                      <a:pt x="3606" y="362"/>
                      <a:pt x="3576" y="392"/>
                      <a:pt x="3556" y="422"/>
                    </a:cubicBezTo>
                    <a:cubicBezTo>
                      <a:pt x="3536" y="442"/>
                      <a:pt x="3516" y="472"/>
                      <a:pt x="3496" y="492"/>
                    </a:cubicBezTo>
                    <a:cubicBezTo>
                      <a:pt x="3466" y="532"/>
                      <a:pt x="3456" y="562"/>
                      <a:pt x="3456" y="562"/>
                    </a:cubicBezTo>
                    <a:lnTo>
                      <a:pt x="3365" y="262"/>
                    </a:lnTo>
                    <a:cubicBezTo>
                      <a:pt x="3285" y="282"/>
                      <a:pt x="3215" y="302"/>
                      <a:pt x="3145" y="332"/>
                    </a:cubicBezTo>
                    <a:cubicBezTo>
                      <a:pt x="3085" y="362"/>
                      <a:pt x="3025" y="392"/>
                      <a:pt x="2965" y="422"/>
                    </a:cubicBezTo>
                    <a:cubicBezTo>
                      <a:pt x="2915" y="462"/>
                      <a:pt x="2875" y="492"/>
                      <a:pt x="2835" y="532"/>
                    </a:cubicBezTo>
                    <a:cubicBezTo>
                      <a:pt x="2795" y="562"/>
                      <a:pt x="2765" y="602"/>
                      <a:pt x="2735" y="632"/>
                    </a:cubicBezTo>
                    <a:cubicBezTo>
                      <a:pt x="2685" y="702"/>
                      <a:pt x="2644" y="762"/>
                      <a:pt x="2624" y="812"/>
                    </a:cubicBezTo>
                    <a:cubicBezTo>
                      <a:pt x="2614" y="852"/>
                      <a:pt x="2604" y="882"/>
                      <a:pt x="2604" y="882"/>
                    </a:cubicBezTo>
                    <a:lnTo>
                      <a:pt x="2454" y="612"/>
                    </a:lnTo>
                    <a:cubicBezTo>
                      <a:pt x="2334" y="652"/>
                      <a:pt x="2204" y="762"/>
                      <a:pt x="2084" y="882"/>
                    </a:cubicBezTo>
                    <a:cubicBezTo>
                      <a:pt x="1703" y="1253"/>
                      <a:pt x="1293" y="1603"/>
                      <a:pt x="842" y="1894"/>
                    </a:cubicBezTo>
                    <a:cubicBezTo>
                      <a:pt x="501" y="2124"/>
                      <a:pt x="161" y="2344"/>
                      <a:pt x="1" y="2405"/>
                    </a:cubicBezTo>
                    <a:lnTo>
                      <a:pt x="9023" y="111"/>
                    </a:lnTo>
                    <a:cubicBezTo>
                      <a:pt x="9015" y="111"/>
                      <a:pt x="8952" y="111"/>
                      <a:pt x="8856" y="111"/>
                    </a:cubicBezTo>
                    <a:cubicBezTo>
                      <a:pt x="8469" y="111"/>
                      <a:pt x="7539" y="117"/>
                      <a:pt x="7411" y="181"/>
                    </a:cubicBezTo>
                    <a:cubicBezTo>
                      <a:pt x="7241" y="262"/>
                      <a:pt x="7151" y="352"/>
                      <a:pt x="7151" y="352"/>
                    </a:cubicBezTo>
                    <a:lnTo>
                      <a:pt x="7191" y="41"/>
                    </a:lnTo>
                    <a:cubicBezTo>
                      <a:pt x="7142" y="36"/>
                      <a:pt x="7095" y="34"/>
                      <a:pt x="7049" y="34"/>
                    </a:cubicBezTo>
                    <a:cubicBezTo>
                      <a:pt x="6811" y="34"/>
                      <a:pt x="6613" y="94"/>
                      <a:pt x="6470" y="161"/>
                    </a:cubicBezTo>
                    <a:cubicBezTo>
                      <a:pt x="6300" y="232"/>
                      <a:pt x="6209" y="322"/>
                      <a:pt x="6209" y="322"/>
                    </a:cubicBezTo>
                    <a:lnTo>
                      <a:pt x="6260" y="11"/>
                    </a:lnTo>
                    <a:cubicBezTo>
                      <a:pt x="6210" y="6"/>
                      <a:pt x="6162" y="4"/>
                      <a:pt x="6115" y="4"/>
                    </a:cubicBezTo>
                    <a:cubicBezTo>
                      <a:pt x="5871" y="4"/>
                      <a:pt x="5671" y="66"/>
                      <a:pt x="5528" y="141"/>
                    </a:cubicBezTo>
                    <a:cubicBezTo>
                      <a:pt x="5448" y="181"/>
                      <a:pt x="5388" y="221"/>
                      <a:pt x="5348" y="262"/>
                    </a:cubicBezTo>
                    <a:cubicBezTo>
                      <a:pt x="5298" y="292"/>
                      <a:pt x="5278" y="312"/>
                      <a:pt x="5278" y="312"/>
                    </a:cubicBezTo>
                    <a:lnTo>
                      <a:pt x="5308" y="1"/>
                    </a:lnTo>
                    <a:cubicBezTo>
                      <a:pt x="5292" y="1"/>
                      <a:pt x="5276" y="0"/>
                      <a:pt x="5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1" name="Google Shape;9341;p67"/>
              <p:cNvSpPr/>
              <p:nvPr/>
            </p:nvSpPr>
            <p:spPr>
              <a:xfrm>
                <a:off x="5213825" y="1355250"/>
                <a:ext cx="230350" cy="64250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2570" extrusionOk="0">
                    <a:moveTo>
                      <a:pt x="6259" y="166"/>
                    </a:moveTo>
                    <a:lnTo>
                      <a:pt x="6229" y="397"/>
                    </a:lnTo>
                    <a:cubicBezTo>
                      <a:pt x="6229" y="427"/>
                      <a:pt x="6239" y="467"/>
                      <a:pt x="6269" y="477"/>
                    </a:cubicBezTo>
                    <a:cubicBezTo>
                      <a:pt x="6287" y="486"/>
                      <a:pt x="6303" y="491"/>
                      <a:pt x="6318" y="491"/>
                    </a:cubicBezTo>
                    <a:cubicBezTo>
                      <a:pt x="6336" y="491"/>
                      <a:pt x="6353" y="483"/>
                      <a:pt x="6370" y="467"/>
                    </a:cubicBezTo>
                    <a:cubicBezTo>
                      <a:pt x="6370" y="467"/>
                      <a:pt x="6450" y="387"/>
                      <a:pt x="6610" y="317"/>
                    </a:cubicBezTo>
                    <a:cubicBezTo>
                      <a:pt x="6730" y="261"/>
                      <a:pt x="6911" y="205"/>
                      <a:pt x="7144" y="205"/>
                    </a:cubicBezTo>
                    <a:cubicBezTo>
                      <a:pt x="7162" y="205"/>
                      <a:pt x="7181" y="206"/>
                      <a:pt x="7201" y="206"/>
                    </a:cubicBezTo>
                    <a:lnTo>
                      <a:pt x="7171" y="427"/>
                    </a:lnTo>
                    <a:cubicBezTo>
                      <a:pt x="7161" y="467"/>
                      <a:pt x="7181" y="497"/>
                      <a:pt x="7211" y="517"/>
                    </a:cubicBezTo>
                    <a:cubicBezTo>
                      <a:pt x="7225" y="520"/>
                      <a:pt x="7239" y="523"/>
                      <a:pt x="7251" y="523"/>
                    </a:cubicBezTo>
                    <a:cubicBezTo>
                      <a:pt x="7273" y="523"/>
                      <a:pt x="7292" y="516"/>
                      <a:pt x="7311" y="497"/>
                    </a:cubicBezTo>
                    <a:cubicBezTo>
                      <a:pt x="7311" y="497"/>
                      <a:pt x="7391" y="417"/>
                      <a:pt x="7551" y="347"/>
                    </a:cubicBezTo>
                    <a:cubicBezTo>
                      <a:pt x="7611" y="317"/>
                      <a:pt x="8012" y="296"/>
                      <a:pt x="8432" y="286"/>
                    </a:cubicBezTo>
                    <a:lnTo>
                      <a:pt x="8432" y="286"/>
                    </a:lnTo>
                    <a:lnTo>
                      <a:pt x="672" y="2259"/>
                    </a:lnTo>
                    <a:cubicBezTo>
                      <a:pt x="772" y="2199"/>
                      <a:pt x="872" y="2129"/>
                      <a:pt x="992" y="2049"/>
                    </a:cubicBezTo>
                    <a:cubicBezTo>
                      <a:pt x="1433" y="1759"/>
                      <a:pt x="1853" y="1418"/>
                      <a:pt x="2244" y="1027"/>
                    </a:cubicBezTo>
                    <a:cubicBezTo>
                      <a:pt x="2344" y="927"/>
                      <a:pt x="2434" y="847"/>
                      <a:pt x="2514" y="807"/>
                    </a:cubicBezTo>
                    <a:lnTo>
                      <a:pt x="2624" y="1007"/>
                    </a:lnTo>
                    <a:cubicBezTo>
                      <a:pt x="2641" y="1032"/>
                      <a:pt x="2664" y="1050"/>
                      <a:pt x="2694" y="1050"/>
                    </a:cubicBezTo>
                    <a:cubicBezTo>
                      <a:pt x="2701" y="1050"/>
                      <a:pt x="2707" y="1049"/>
                      <a:pt x="2714" y="1048"/>
                    </a:cubicBezTo>
                    <a:cubicBezTo>
                      <a:pt x="2744" y="1048"/>
                      <a:pt x="2774" y="1027"/>
                      <a:pt x="2785" y="987"/>
                    </a:cubicBezTo>
                    <a:cubicBezTo>
                      <a:pt x="2785" y="987"/>
                      <a:pt x="2795" y="967"/>
                      <a:pt x="2805" y="927"/>
                    </a:cubicBezTo>
                    <a:cubicBezTo>
                      <a:pt x="2835" y="877"/>
                      <a:pt x="2865" y="827"/>
                      <a:pt x="2905" y="777"/>
                    </a:cubicBezTo>
                    <a:cubicBezTo>
                      <a:pt x="2925" y="747"/>
                      <a:pt x="2955" y="707"/>
                      <a:pt x="2985" y="677"/>
                    </a:cubicBezTo>
                    <a:cubicBezTo>
                      <a:pt x="3025" y="637"/>
                      <a:pt x="3075" y="607"/>
                      <a:pt x="3115" y="577"/>
                    </a:cubicBezTo>
                    <a:cubicBezTo>
                      <a:pt x="3165" y="547"/>
                      <a:pt x="3225" y="517"/>
                      <a:pt x="3275" y="497"/>
                    </a:cubicBezTo>
                    <a:cubicBezTo>
                      <a:pt x="3315" y="477"/>
                      <a:pt x="3365" y="457"/>
                      <a:pt x="3415" y="447"/>
                    </a:cubicBezTo>
                    <a:lnTo>
                      <a:pt x="3475" y="667"/>
                    </a:lnTo>
                    <a:cubicBezTo>
                      <a:pt x="3485" y="697"/>
                      <a:pt x="3516" y="727"/>
                      <a:pt x="3556" y="727"/>
                    </a:cubicBezTo>
                    <a:cubicBezTo>
                      <a:pt x="3586" y="727"/>
                      <a:pt x="3616" y="707"/>
                      <a:pt x="3636" y="677"/>
                    </a:cubicBezTo>
                    <a:cubicBezTo>
                      <a:pt x="3636" y="677"/>
                      <a:pt x="3646" y="657"/>
                      <a:pt x="3666" y="627"/>
                    </a:cubicBezTo>
                    <a:cubicBezTo>
                      <a:pt x="3676" y="607"/>
                      <a:pt x="3696" y="587"/>
                      <a:pt x="3716" y="557"/>
                    </a:cubicBezTo>
                    <a:cubicBezTo>
                      <a:pt x="3736" y="537"/>
                      <a:pt x="3766" y="507"/>
                      <a:pt x="3796" y="487"/>
                    </a:cubicBezTo>
                    <a:cubicBezTo>
                      <a:pt x="3866" y="427"/>
                      <a:pt x="3946" y="367"/>
                      <a:pt x="4046" y="327"/>
                    </a:cubicBezTo>
                    <a:cubicBezTo>
                      <a:pt x="4146" y="286"/>
                      <a:pt x="4257" y="256"/>
                      <a:pt x="4357" y="246"/>
                    </a:cubicBezTo>
                    <a:lnTo>
                      <a:pt x="4377" y="467"/>
                    </a:lnTo>
                    <a:cubicBezTo>
                      <a:pt x="4377" y="507"/>
                      <a:pt x="4407" y="537"/>
                      <a:pt x="4437" y="547"/>
                    </a:cubicBezTo>
                    <a:cubicBezTo>
                      <a:pt x="4442" y="549"/>
                      <a:pt x="4448" y="549"/>
                      <a:pt x="4454" y="549"/>
                    </a:cubicBezTo>
                    <a:cubicBezTo>
                      <a:pt x="4481" y="549"/>
                      <a:pt x="4511" y="533"/>
                      <a:pt x="4527" y="517"/>
                    </a:cubicBezTo>
                    <a:cubicBezTo>
                      <a:pt x="4527" y="507"/>
                      <a:pt x="4547" y="487"/>
                      <a:pt x="4577" y="457"/>
                    </a:cubicBezTo>
                    <a:cubicBezTo>
                      <a:pt x="4597" y="437"/>
                      <a:pt x="4647" y="387"/>
                      <a:pt x="4727" y="337"/>
                    </a:cubicBezTo>
                    <a:cubicBezTo>
                      <a:pt x="4827" y="276"/>
                      <a:pt x="5028" y="176"/>
                      <a:pt x="5318" y="166"/>
                    </a:cubicBezTo>
                    <a:lnTo>
                      <a:pt x="5318" y="166"/>
                    </a:lnTo>
                    <a:lnTo>
                      <a:pt x="5298" y="397"/>
                    </a:lnTo>
                    <a:cubicBezTo>
                      <a:pt x="5298" y="427"/>
                      <a:pt x="5318" y="467"/>
                      <a:pt x="5348" y="477"/>
                    </a:cubicBezTo>
                    <a:cubicBezTo>
                      <a:pt x="5359" y="479"/>
                      <a:pt x="5369" y="481"/>
                      <a:pt x="5378" y="481"/>
                    </a:cubicBezTo>
                    <a:cubicBezTo>
                      <a:pt x="5404" y="481"/>
                      <a:pt x="5426" y="471"/>
                      <a:pt x="5448" y="457"/>
                    </a:cubicBezTo>
                    <a:cubicBezTo>
                      <a:pt x="5448" y="457"/>
                      <a:pt x="5468" y="437"/>
                      <a:pt x="5498" y="407"/>
                    </a:cubicBezTo>
                    <a:cubicBezTo>
                      <a:pt x="5528" y="377"/>
                      <a:pt x="5588" y="337"/>
                      <a:pt x="5669" y="296"/>
                    </a:cubicBezTo>
                    <a:cubicBezTo>
                      <a:pt x="5799" y="236"/>
                      <a:pt x="5999" y="166"/>
                      <a:pt x="6259" y="166"/>
                    </a:cubicBezTo>
                    <a:close/>
                    <a:moveTo>
                      <a:pt x="6232" y="0"/>
                    </a:moveTo>
                    <a:cubicBezTo>
                      <a:pt x="5948" y="0"/>
                      <a:pt x="5727" y="77"/>
                      <a:pt x="5588" y="146"/>
                    </a:cubicBezTo>
                    <a:cubicBezTo>
                      <a:pt x="5548" y="166"/>
                      <a:pt x="5518" y="196"/>
                      <a:pt x="5478" y="216"/>
                    </a:cubicBezTo>
                    <a:lnTo>
                      <a:pt x="5488" y="86"/>
                    </a:lnTo>
                    <a:cubicBezTo>
                      <a:pt x="5488" y="66"/>
                      <a:pt x="5478" y="46"/>
                      <a:pt x="5468" y="26"/>
                    </a:cubicBezTo>
                    <a:cubicBezTo>
                      <a:pt x="5448" y="16"/>
                      <a:pt x="5428" y="6"/>
                      <a:pt x="5408" y="6"/>
                    </a:cubicBezTo>
                    <a:cubicBezTo>
                      <a:pt x="5382" y="5"/>
                      <a:pt x="5356" y="4"/>
                      <a:pt x="5330" y="4"/>
                    </a:cubicBezTo>
                    <a:cubicBezTo>
                      <a:pt x="4992" y="4"/>
                      <a:pt x="4758" y="122"/>
                      <a:pt x="4637" y="196"/>
                    </a:cubicBezTo>
                    <a:cubicBezTo>
                      <a:pt x="4597" y="226"/>
                      <a:pt x="4557" y="246"/>
                      <a:pt x="4527" y="276"/>
                    </a:cubicBezTo>
                    <a:lnTo>
                      <a:pt x="4517" y="146"/>
                    </a:lnTo>
                    <a:cubicBezTo>
                      <a:pt x="4517" y="106"/>
                      <a:pt x="4477" y="66"/>
                      <a:pt x="4437" y="66"/>
                    </a:cubicBezTo>
                    <a:cubicBezTo>
                      <a:pt x="4277" y="76"/>
                      <a:pt x="4126" y="116"/>
                      <a:pt x="3986" y="176"/>
                    </a:cubicBezTo>
                    <a:cubicBezTo>
                      <a:pt x="3866" y="226"/>
                      <a:pt x="3766" y="286"/>
                      <a:pt x="3686" y="357"/>
                    </a:cubicBezTo>
                    <a:cubicBezTo>
                      <a:pt x="3646" y="387"/>
                      <a:pt x="3616" y="417"/>
                      <a:pt x="3596" y="447"/>
                    </a:cubicBezTo>
                    <a:cubicBezTo>
                      <a:pt x="3596" y="447"/>
                      <a:pt x="3586" y="457"/>
                      <a:pt x="3586" y="457"/>
                    </a:cubicBezTo>
                    <a:lnTo>
                      <a:pt x="3546" y="327"/>
                    </a:lnTo>
                    <a:cubicBezTo>
                      <a:pt x="3537" y="292"/>
                      <a:pt x="3506" y="264"/>
                      <a:pt x="3471" y="264"/>
                    </a:cubicBezTo>
                    <a:cubicBezTo>
                      <a:pt x="3466" y="264"/>
                      <a:pt x="3461" y="265"/>
                      <a:pt x="3455" y="266"/>
                    </a:cubicBezTo>
                    <a:cubicBezTo>
                      <a:pt x="3365" y="286"/>
                      <a:pt x="3275" y="317"/>
                      <a:pt x="3215" y="337"/>
                    </a:cubicBezTo>
                    <a:cubicBezTo>
                      <a:pt x="3145" y="367"/>
                      <a:pt x="3085" y="407"/>
                      <a:pt x="3025" y="437"/>
                    </a:cubicBezTo>
                    <a:cubicBezTo>
                      <a:pt x="2975" y="477"/>
                      <a:pt x="2925" y="517"/>
                      <a:pt x="2875" y="557"/>
                    </a:cubicBezTo>
                    <a:cubicBezTo>
                      <a:pt x="2835" y="597"/>
                      <a:pt x="2795" y="637"/>
                      <a:pt x="2764" y="667"/>
                    </a:cubicBezTo>
                    <a:cubicBezTo>
                      <a:pt x="2744" y="707"/>
                      <a:pt x="2714" y="747"/>
                      <a:pt x="2694" y="787"/>
                    </a:cubicBezTo>
                    <a:lnTo>
                      <a:pt x="2624" y="657"/>
                    </a:lnTo>
                    <a:cubicBezTo>
                      <a:pt x="2609" y="626"/>
                      <a:pt x="2582" y="613"/>
                      <a:pt x="2552" y="613"/>
                    </a:cubicBezTo>
                    <a:cubicBezTo>
                      <a:pt x="2543" y="613"/>
                      <a:pt x="2534" y="615"/>
                      <a:pt x="2524" y="617"/>
                    </a:cubicBezTo>
                    <a:cubicBezTo>
                      <a:pt x="2414" y="657"/>
                      <a:pt x="2274" y="757"/>
                      <a:pt x="2124" y="907"/>
                    </a:cubicBezTo>
                    <a:cubicBezTo>
                      <a:pt x="1743" y="1288"/>
                      <a:pt x="1332" y="1628"/>
                      <a:pt x="902" y="1909"/>
                    </a:cubicBezTo>
                    <a:cubicBezTo>
                      <a:pt x="371" y="2259"/>
                      <a:pt x="161" y="2379"/>
                      <a:pt x="71" y="2409"/>
                    </a:cubicBezTo>
                    <a:cubicBezTo>
                      <a:pt x="31" y="2429"/>
                      <a:pt x="1" y="2470"/>
                      <a:pt x="21" y="2510"/>
                    </a:cubicBezTo>
                    <a:cubicBezTo>
                      <a:pt x="31" y="2550"/>
                      <a:pt x="61" y="2570"/>
                      <a:pt x="101" y="2570"/>
                    </a:cubicBezTo>
                    <a:lnTo>
                      <a:pt x="121" y="2570"/>
                    </a:lnTo>
                    <a:lnTo>
                      <a:pt x="9143" y="276"/>
                    </a:lnTo>
                    <a:cubicBezTo>
                      <a:pt x="9183" y="266"/>
                      <a:pt x="9214" y="226"/>
                      <a:pt x="9203" y="186"/>
                    </a:cubicBezTo>
                    <a:cubicBezTo>
                      <a:pt x="9203" y="146"/>
                      <a:pt x="9163" y="116"/>
                      <a:pt x="9123" y="116"/>
                    </a:cubicBezTo>
                    <a:cubicBezTo>
                      <a:pt x="9108" y="114"/>
                      <a:pt x="9009" y="112"/>
                      <a:pt x="8867" y="112"/>
                    </a:cubicBezTo>
                    <a:cubicBezTo>
                      <a:pt x="8438" y="112"/>
                      <a:pt x="7614" y="129"/>
                      <a:pt x="7471" y="196"/>
                    </a:cubicBezTo>
                    <a:cubicBezTo>
                      <a:pt x="7431" y="216"/>
                      <a:pt x="7391" y="236"/>
                      <a:pt x="7361" y="256"/>
                    </a:cubicBezTo>
                    <a:lnTo>
                      <a:pt x="7381" y="136"/>
                    </a:lnTo>
                    <a:cubicBezTo>
                      <a:pt x="7381" y="116"/>
                      <a:pt x="7371" y="86"/>
                      <a:pt x="7361" y="76"/>
                    </a:cubicBezTo>
                    <a:cubicBezTo>
                      <a:pt x="7351" y="56"/>
                      <a:pt x="7321" y="46"/>
                      <a:pt x="7301" y="46"/>
                    </a:cubicBezTo>
                    <a:cubicBezTo>
                      <a:pt x="7243" y="39"/>
                      <a:pt x="7187" y="36"/>
                      <a:pt x="7134" y="36"/>
                    </a:cubicBezTo>
                    <a:cubicBezTo>
                      <a:pt x="6874" y="36"/>
                      <a:pt x="6673" y="108"/>
                      <a:pt x="6540" y="166"/>
                    </a:cubicBezTo>
                    <a:cubicBezTo>
                      <a:pt x="6490" y="186"/>
                      <a:pt x="6460" y="206"/>
                      <a:pt x="6420" y="226"/>
                    </a:cubicBezTo>
                    <a:lnTo>
                      <a:pt x="6440" y="106"/>
                    </a:lnTo>
                    <a:cubicBezTo>
                      <a:pt x="6440" y="86"/>
                      <a:pt x="6440" y="56"/>
                      <a:pt x="6420" y="46"/>
                    </a:cubicBezTo>
                    <a:cubicBezTo>
                      <a:pt x="6410" y="26"/>
                      <a:pt x="6390" y="16"/>
                      <a:pt x="6370" y="6"/>
                    </a:cubicBezTo>
                    <a:cubicBezTo>
                      <a:pt x="6322" y="2"/>
                      <a:pt x="6276" y="0"/>
                      <a:pt x="62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2" name="Google Shape;9342;p67"/>
              <p:cNvSpPr/>
              <p:nvPr/>
            </p:nvSpPr>
            <p:spPr>
              <a:xfrm>
                <a:off x="5192800" y="1233400"/>
                <a:ext cx="2205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875" extrusionOk="0">
                    <a:moveTo>
                      <a:pt x="96" y="1"/>
                    </a:moveTo>
                    <a:cubicBezTo>
                      <a:pt x="76" y="1"/>
                      <a:pt x="56" y="8"/>
                      <a:pt x="40" y="23"/>
                    </a:cubicBezTo>
                    <a:cubicBezTo>
                      <a:pt x="0" y="53"/>
                      <a:pt x="0" y="103"/>
                      <a:pt x="40" y="143"/>
                    </a:cubicBezTo>
                    <a:lnTo>
                      <a:pt x="731" y="844"/>
                    </a:lnTo>
                    <a:cubicBezTo>
                      <a:pt x="741" y="864"/>
                      <a:pt x="772" y="874"/>
                      <a:pt x="792" y="874"/>
                    </a:cubicBezTo>
                    <a:cubicBezTo>
                      <a:pt x="812" y="874"/>
                      <a:pt x="832" y="864"/>
                      <a:pt x="852" y="844"/>
                    </a:cubicBezTo>
                    <a:cubicBezTo>
                      <a:pt x="882" y="814"/>
                      <a:pt x="882" y="764"/>
                      <a:pt x="852" y="724"/>
                    </a:cubicBezTo>
                    <a:lnTo>
                      <a:pt x="151" y="23"/>
                    </a:lnTo>
                    <a:cubicBezTo>
                      <a:pt x="136" y="8"/>
                      <a:pt x="116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3" name="Google Shape;9343;p67"/>
              <p:cNvSpPr/>
              <p:nvPr/>
            </p:nvSpPr>
            <p:spPr>
              <a:xfrm>
                <a:off x="5191050" y="1195850"/>
                <a:ext cx="26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042" h="1025" extrusionOk="0">
                    <a:moveTo>
                      <a:pt x="87" y="1"/>
                    </a:moveTo>
                    <a:cubicBezTo>
                      <a:pt x="65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892" y="1005"/>
                    </a:lnTo>
                    <a:cubicBezTo>
                      <a:pt x="912" y="1025"/>
                      <a:pt x="932" y="1025"/>
                      <a:pt x="952" y="1025"/>
                    </a:cubicBezTo>
                    <a:cubicBezTo>
                      <a:pt x="972" y="1025"/>
                      <a:pt x="992" y="1025"/>
                      <a:pt x="1012" y="1005"/>
                    </a:cubicBezTo>
                    <a:cubicBezTo>
                      <a:pt x="1042" y="975"/>
                      <a:pt x="1042" y="914"/>
                      <a:pt x="1012" y="884"/>
                    </a:cubicBezTo>
                    <a:lnTo>
                      <a:pt x="151" y="23"/>
                    </a:lnTo>
                    <a:cubicBezTo>
                      <a:pt x="131" y="8"/>
                      <a:pt x="108" y="1"/>
                      <a:pt x="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4" name="Google Shape;9344;p67"/>
              <p:cNvSpPr/>
              <p:nvPr/>
            </p:nvSpPr>
            <p:spPr>
              <a:xfrm>
                <a:off x="5195800" y="1158800"/>
                <a:ext cx="24050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62" h="955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53"/>
                      <a:pt x="1" y="113"/>
                      <a:pt x="31" y="143"/>
                    </a:cubicBezTo>
                    <a:lnTo>
                      <a:pt x="812" y="934"/>
                    </a:lnTo>
                    <a:cubicBezTo>
                      <a:pt x="822" y="954"/>
                      <a:pt x="842" y="954"/>
                      <a:pt x="872" y="954"/>
                    </a:cubicBezTo>
                    <a:cubicBezTo>
                      <a:pt x="892" y="954"/>
                      <a:pt x="912" y="954"/>
                      <a:pt x="922" y="934"/>
                    </a:cubicBezTo>
                    <a:cubicBezTo>
                      <a:pt x="962" y="904"/>
                      <a:pt x="962" y="854"/>
                      <a:pt x="922" y="814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5" name="Google Shape;9345;p67"/>
              <p:cNvSpPr/>
              <p:nvPr/>
            </p:nvSpPr>
            <p:spPr>
              <a:xfrm>
                <a:off x="5204575" y="1122825"/>
                <a:ext cx="180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22" h="702" extrusionOk="0">
                    <a:moveTo>
                      <a:pt x="95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0" y="60"/>
                      <a:pt x="0" y="110"/>
                      <a:pt x="40" y="140"/>
                    </a:cubicBezTo>
                    <a:lnTo>
                      <a:pt x="571" y="681"/>
                    </a:lnTo>
                    <a:cubicBezTo>
                      <a:pt x="591" y="701"/>
                      <a:pt x="611" y="701"/>
                      <a:pt x="631" y="701"/>
                    </a:cubicBezTo>
                    <a:cubicBezTo>
                      <a:pt x="651" y="701"/>
                      <a:pt x="671" y="701"/>
                      <a:pt x="691" y="681"/>
                    </a:cubicBezTo>
                    <a:cubicBezTo>
                      <a:pt x="721" y="651"/>
                      <a:pt x="721" y="591"/>
                      <a:pt x="691" y="561"/>
                    </a:cubicBezTo>
                    <a:lnTo>
                      <a:pt x="150" y="30"/>
                    </a:lnTo>
                    <a:cubicBezTo>
                      <a:pt x="135" y="10"/>
                      <a:pt x="115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6" name="Google Shape;9346;p67"/>
              <p:cNvSpPr/>
              <p:nvPr/>
            </p:nvSpPr>
            <p:spPr>
              <a:xfrm>
                <a:off x="5216325" y="1086700"/>
                <a:ext cx="9300" cy="8850"/>
              </a:xfrm>
              <a:custGeom>
                <a:avLst/>
                <a:gdLst/>
                <a:ahLst/>
                <a:cxnLst/>
                <a:rect l="l" t="t" r="r" b="b"/>
                <a:pathLst>
                  <a:path w="372" h="354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63"/>
                      <a:pt x="1" y="113"/>
                      <a:pt x="31" y="143"/>
                    </a:cubicBezTo>
                    <a:lnTo>
                      <a:pt x="221" y="334"/>
                    </a:lnTo>
                    <a:cubicBezTo>
                      <a:pt x="241" y="344"/>
                      <a:pt x="261" y="354"/>
                      <a:pt x="281" y="354"/>
                    </a:cubicBezTo>
                    <a:cubicBezTo>
                      <a:pt x="301" y="354"/>
                      <a:pt x="331" y="344"/>
                      <a:pt x="341" y="334"/>
                    </a:cubicBezTo>
                    <a:cubicBezTo>
                      <a:pt x="371" y="293"/>
                      <a:pt x="371" y="243"/>
                      <a:pt x="341" y="213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7" name="Google Shape;9347;p67"/>
              <p:cNvSpPr/>
              <p:nvPr/>
            </p:nvSpPr>
            <p:spPr>
              <a:xfrm>
                <a:off x="5197300" y="1271275"/>
                <a:ext cx="15300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61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1" y="60"/>
                      <a:pt x="1" y="111"/>
                      <a:pt x="31" y="141"/>
                    </a:cubicBezTo>
                    <a:lnTo>
                      <a:pt x="461" y="581"/>
                    </a:lnTo>
                    <a:cubicBezTo>
                      <a:pt x="481" y="601"/>
                      <a:pt x="501" y="611"/>
                      <a:pt x="521" y="611"/>
                    </a:cubicBezTo>
                    <a:cubicBezTo>
                      <a:pt x="541" y="611"/>
                      <a:pt x="561" y="601"/>
                      <a:pt x="582" y="581"/>
                    </a:cubicBezTo>
                    <a:cubicBezTo>
                      <a:pt x="612" y="551"/>
                      <a:pt x="612" y="501"/>
                      <a:pt x="582" y="46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8" name="Google Shape;9348;p67"/>
              <p:cNvSpPr/>
              <p:nvPr/>
            </p:nvSpPr>
            <p:spPr>
              <a:xfrm>
                <a:off x="5269150" y="1306000"/>
                <a:ext cx="73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2" h="535" extrusionOk="0">
                    <a:moveTo>
                      <a:pt x="95" y="1"/>
                    </a:moveTo>
                    <a:cubicBezTo>
                      <a:pt x="87" y="1"/>
                      <a:pt x="79" y="2"/>
                      <a:pt x="71" y="3"/>
                    </a:cubicBezTo>
                    <a:cubicBezTo>
                      <a:pt x="31" y="13"/>
                      <a:pt x="1" y="63"/>
                      <a:pt x="21" y="103"/>
                    </a:cubicBezTo>
                    <a:lnTo>
                      <a:pt x="121" y="474"/>
                    </a:lnTo>
                    <a:cubicBezTo>
                      <a:pt x="131" y="514"/>
                      <a:pt x="161" y="534"/>
                      <a:pt x="201" y="534"/>
                    </a:cubicBezTo>
                    <a:lnTo>
                      <a:pt x="221" y="534"/>
                    </a:lnTo>
                    <a:cubicBezTo>
                      <a:pt x="271" y="514"/>
                      <a:pt x="291" y="474"/>
                      <a:pt x="281" y="424"/>
                    </a:cubicBezTo>
                    <a:lnTo>
                      <a:pt x="181" y="63"/>
                    </a:lnTo>
                    <a:cubicBezTo>
                      <a:pt x="164" y="22"/>
                      <a:pt x="134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9" name="Google Shape;9349;p67"/>
              <p:cNvSpPr/>
              <p:nvPr/>
            </p:nvSpPr>
            <p:spPr>
              <a:xfrm>
                <a:off x="5284175" y="1277475"/>
                <a:ext cx="8800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44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171" y="684"/>
                    </a:lnTo>
                    <a:cubicBezTo>
                      <a:pt x="181" y="724"/>
                      <a:pt x="221" y="744"/>
                      <a:pt x="251" y="744"/>
                    </a:cubicBezTo>
                    <a:lnTo>
                      <a:pt x="281" y="744"/>
                    </a:lnTo>
                    <a:cubicBezTo>
                      <a:pt x="321" y="724"/>
                      <a:pt x="351" y="684"/>
                      <a:pt x="331" y="634"/>
                    </a:cubicBezTo>
                    <a:lnTo>
                      <a:pt x="171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0" name="Google Shape;9350;p67"/>
              <p:cNvSpPr/>
              <p:nvPr/>
            </p:nvSpPr>
            <p:spPr>
              <a:xfrm>
                <a:off x="5299700" y="1249075"/>
                <a:ext cx="9525" cy="207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829" extrusionOk="0">
                    <a:moveTo>
                      <a:pt x="101" y="1"/>
                    </a:moveTo>
                    <a:cubicBezTo>
                      <a:pt x="91" y="1"/>
                      <a:pt x="81" y="3"/>
                      <a:pt x="71" y="7"/>
                    </a:cubicBezTo>
                    <a:cubicBezTo>
                      <a:pt x="30" y="17"/>
                      <a:pt x="0" y="67"/>
                      <a:pt x="20" y="107"/>
                    </a:cubicBezTo>
                    <a:lnTo>
                      <a:pt x="201" y="768"/>
                    </a:lnTo>
                    <a:cubicBezTo>
                      <a:pt x="211" y="798"/>
                      <a:pt x="251" y="828"/>
                      <a:pt x="281" y="828"/>
                    </a:cubicBezTo>
                    <a:cubicBezTo>
                      <a:pt x="291" y="828"/>
                      <a:pt x="301" y="828"/>
                      <a:pt x="311" y="818"/>
                    </a:cubicBezTo>
                    <a:cubicBezTo>
                      <a:pt x="351" y="808"/>
                      <a:pt x="381" y="768"/>
                      <a:pt x="361" y="718"/>
                    </a:cubicBezTo>
                    <a:lnTo>
                      <a:pt x="181" y="67"/>
                    </a:lnTo>
                    <a:cubicBezTo>
                      <a:pt x="165" y="28"/>
                      <a:pt x="137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1" name="Google Shape;9351;p67"/>
              <p:cNvSpPr/>
              <p:nvPr/>
            </p:nvSpPr>
            <p:spPr>
              <a:xfrm>
                <a:off x="5319975" y="1225050"/>
                <a:ext cx="9800" cy="217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868" extrusionOk="0">
                    <a:moveTo>
                      <a:pt x="102" y="0"/>
                    </a:moveTo>
                    <a:cubicBezTo>
                      <a:pt x="92" y="0"/>
                      <a:pt x="82" y="2"/>
                      <a:pt x="71" y="7"/>
                    </a:cubicBezTo>
                    <a:cubicBezTo>
                      <a:pt x="31" y="17"/>
                      <a:pt x="1" y="57"/>
                      <a:pt x="21" y="107"/>
                    </a:cubicBezTo>
                    <a:lnTo>
                      <a:pt x="221" y="808"/>
                    </a:lnTo>
                    <a:cubicBezTo>
                      <a:pt x="231" y="838"/>
                      <a:pt x="261" y="868"/>
                      <a:pt x="301" y="868"/>
                    </a:cubicBezTo>
                    <a:cubicBezTo>
                      <a:pt x="301" y="868"/>
                      <a:pt x="311" y="858"/>
                      <a:pt x="321" y="858"/>
                    </a:cubicBezTo>
                    <a:cubicBezTo>
                      <a:pt x="361" y="848"/>
                      <a:pt x="391" y="798"/>
                      <a:pt x="381" y="758"/>
                    </a:cubicBezTo>
                    <a:lnTo>
                      <a:pt x="181" y="57"/>
                    </a:lnTo>
                    <a:cubicBezTo>
                      <a:pt x="165" y="26"/>
                      <a:pt x="137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2" name="Google Shape;9352;p67"/>
              <p:cNvSpPr/>
              <p:nvPr/>
            </p:nvSpPr>
            <p:spPr>
              <a:xfrm>
                <a:off x="5343500" y="1203375"/>
                <a:ext cx="8800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34" extrusionOk="0">
                    <a:moveTo>
                      <a:pt x="90" y="1"/>
                    </a:moveTo>
                    <a:cubicBezTo>
                      <a:pt x="84" y="1"/>
                      <a:pt x="78" y="1"/>
                      <a:pt x="71" y="3"/>
                    </a:cubicBezTo>
                    <a:cubicBezTo>
                      <a:pt x="31" y="23"/>
                      <a:pt x="1" y="63"/>
                      <a:pt x="21" y="113"/>
                    </a:cubicBezTo>
                    <a:lnTo>
                      <a:pt x="181" y="674"/>
                    </a:lnTo>
                    <a:cubicBezTo>
                      <a:pt x="191" y="714"/>
                      <a:pt x="221" y="734"/>
                      <a:pt x="261" y="734"/>
                    </a:cubicBezTo>
                    <a:lnTo>
                      <a:pt x="281" y="734"/>
                    </a:lnTo>
                    <a:cubicBezTo>
                      <a:pt x="321" y="714"/>
                      <a:pt x="351" y="674"/>
                      <a:pt x="341" y="623"/>
                    </a:cubicBezTo>
                    <a:lnTo>
                      <a:pt x="181" y="63"/>
                    </a:lnTo>
                    <a:cubicBezTo>
                      <a:pt x="164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3" name="Google Shape;9353;p67"/>
              <p:cNvSpPr/>
              <p:nvPr/>
            </p:nvSpPr>
            <p:spPr>
              <a:xfrm>
                <a:off x="5368300" y="1183850"/>
                <a:ext cx="8525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714" extrusionOk="0">
                    <a:moveTo>
                      <a:pt x="90" y="1"/>
                    </a:moveTo>
                    <a:cubicBezTo>
                      <a:pt x="83" y="1"/>
                      <a:pt x="77" y="1"/>
                      <a:pt x="70" y="2"/>
                    </a:cubicBezTo>
                    <a:cubicBezTo>
                      <a:pt x="30" y="23"/>
                      <a:pt x="0" y="63"/>
                      <a:pt x="20" y="113"/>
                    </a:cubicBezTo>
                    <a:lnTo>
                      <a:pt x="171" y="653"/>
                    </a:lnTo>
                    <a:cubicBezTo>
                      <a:pt x="181" y="683"/>
                      <a:pt x="211" y="713"/>
                      <a:pt x="251" y="713"/>
                    </a:cubicBezTo>
                    <a:cubicBezTo>
                      <a:pt x="261" y="713"/>
                      <a:pt x="271" y="703"/>
                      <a:pt x="271" y="703"/>
                    </a:cubicBezTo>
                    <a:cubicBezTo>
                      <a:pt x="321" y="693"/>
                      <a:pt x="341" y="643"/>
                      <a:pt x="331" y="603"/>
                    </a:cubicBezTo>
                    <a:lnTo>
                      <a:pt x="181" y="63"/>
                    </a:lnTo>
                    <a:cubicBezTo>
                      <a:pt x="163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4" name="Google Shape;9354;p67"/>
              <p:cNvSpPr/>
              <p:nvPr/>
            </p:nvSpPr>
            <p:spPr>
              <a:xfrm>
                <a:off x="5016550" y="1142175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1"/>
                    </a:moveTo>
                    <a:cubicBezTo>
                      <a:pt x="51" y="1"/>
                      <a:pt x="18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52" y="358"/>
                    </a:lnTo>
                    <a:lnTo>
                      <a:pt x="782" y="358"/>
                    </a:lnTo>
                    <a:cubicBezTo>
                      <a:pt x="812" y="358"/>
                      <a:pt x="852" y="338"/>
                      <a:pt x="862" y="298"/>
                    </a:cubicBezTo>
                    <a:cubicBezTo>
                      <a:pt x="872" y="258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3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5" name="Google Shape;9355;p67"/>
              <p:cNvSpPr/>
              <p:nvPr/>
            </p:nvSpPr>
            <p:spPr>
              <a:xfrm>
                <a:off x="5030825" y="1183100"/>
                <a:ext cx="218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63" extrusionOk="0">
                    <a:moveTo>
                      <a:pt x="94" y="1"/>
                    </a:moveTo>
                    <a:cubicBezTo>
                      <a:pt x="58" y="1"/>
                      <a:pt x="19" y="28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761" y="353"/>
                    </a:lnTo>
                    <a:cubicBezTo>
                      <a:pt x="761" y="363"/>
                      <a:pt x="771" y="363"/>
                      <a:pt x="781" y="363"/>
                    </a:cubicBezTo>
                    <a:cubicBezTo>
                      <a:pt x="812" y="363"/>
                      <a:pt x="852" y="333"/>
                      <a:pt x="862" y="303"/>
                    </a:cubicBezTo>
                    <a:cubicBezTo>
                      <a:pt x="872" y="253"/>
                      <a:pt x="842" y="213"/>
                      <a:pt x="801" y="193"/>
                    </a:cubicBezTo>
                    <a:lnTo>
                      <a:pt x="111" y="2"/>
                    </a:lnTo>
                    <a:cubicBezTo>
                      <a:pt x="105" y="1"/>
                      <a:pt x="100" y="1"/>
                      <a:pt x="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6" name="Google Shape;9356;p67"/>
              <p:cNvSpPr/>
              <p:nvPr/>
            </p:nvSpPr>
            <p:spPr>
              <a:xfrm>
                <a:off x="5050350" y="1221050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0"/>
                    </a:moveTo>
                    <a:cubicBezTo>
                      <a:pt x="51" y="0"/>
                      <a:pt x="18" y="25"/>
                      <a:pt x="10" y="57"/>
                    </a:cubicBezTo>
                    <a:cubicBezTo>
                      <a:pt x="0" y="107"/>
                      <a:pt x="20" y="15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12" y="357"/>
                      <a:pt x="852" y="337"/>
                      <a:pt x="862" y="297"/>
                    </a:cubicBezTo>
                    <a:cubicBezTo>
                      <a:pt x="872" y="257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7" name="Google Shape;9357;p67"/>
              <p:cNvSpPr/>
              <p:nvPr/>
            </p:nvSpPr>
            <p:spPr>
              <a:xfrm>
                <a:off x="5076375" y="1255450"/>
                <a:ext cx="2182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63" extrusionOk="0">
                    <a:moveTo>
                      <a:pt x="95" y="1"/>
                    </a:moveTo>
                    <a:cubicBezTo>
                      <a:pt x="59" y="1"/>
                      <a:pt x="20" y="28"/>
                      <a:pt x="11" y="63"/>
                    </a:cubicBezTo>
                    <a:cubicBezTo>
                      <a:pt x="1" y="113"/>
                      <a:pt x="2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72" y="253"/>
                      <a:pt x="852" y="213"/>
                      <a:pt x="802" y="203"/>
                    </a:cubicBezTo>
                    <a:lnTo>
                      <a:pt x="111" y="2"/>
                    </a:lnTo>
                    <a:cubicBezTo>
                      <a:pt x="106" y="1"/>
                      <a:pt x="100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8" name="Google Shape;9358;p67"/>
              <p:cNvSpPr/>
              <p:nvPr/>
            </p:nvSpPr>
            <p:spPr>
              <a:xfrm>
                <a:off x="5104425" y="1288750"/>
                <a:ext cx="220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63" extrusionOk="0">
                    <a:moveTo>
                      <a:pt x="101" y="0"/>
                    </a:moveTo>
                    <a:cubicBezTo>
                      <a:pt x="60" y="0"/>
                      <a:pt x="28" y="28"/>
                      <a:pt x="11" y="62"/>
                    </a:cubicBezTo>
                    <a:cubicBezTo>
                      <a:pt x="0" y="113"/>
                      <a:pt x="3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82" y="253"/>
                      <a:pt x="852" y="213"/>
                      <a:pt x="812" y="203"/>
                    </a:cubicBezTo>
                    <a:lnTo>
                      <a:pt x="121" y="2"/>
                    </a:lnTo>
                    <a:cubicBezTo>
                      <a:pt x="114" y="1"/>
                      <a:pt x="108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9" name="Google Shape;9359;p67"/>
              <p:cNvSpPr/>
              <p:nvPr/>
            </p:nvSpPr>
            <p:spPr>
              <a:xfrm>
                <a:off x="5134475" y="1322275"/>
                <a:ext cx="17050" cy="76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304" extrusionOk="0">
                    <a:moveTo>
                      <a:pt x="90" y="1"/>
                    </a:moveTo>
                    <a:cubicBezTo>
                      <a:pt x="55" y="1"/>
                      <a:pt x="19" y="22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561" y="304"/>
                    </a:lnTo>
                    <a:lnTo>
                      <a:pt x="591" y="304"/>
                    </a:lnTo>
                    <a:cubicBezTo>
                      <a:pt x="621" y="304"/>
                      <a:pt x="661" y="274"/>
                      <a:pt x="671" y="244"/>
                    </a:cubicBezTo>
                    <a:cubicBezTo>
                      <a:pt x="681" y="193"/>
                      <a:pt x="651" y="153"/>
                      <a:pt x="611" y="133"/>
                    </a:cubicBezTo>
                    <a:lnTo>
                      <a:pt x="110" y="3"/>
                    </a:lnTo>
                    <a:cubicBezTo>
                      <a:pt x="104" y="2"/>
                      <a:pt x="97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0" name="Google Shape;9360;p67"/>
              <p:cNvSpPr/>
              <p:nvPr/>
            </p:nvSpPr>
            <p:spPr>
              <a:xfrm>
                <a:off x="5039325" y="1077700"/>
                <a:ext cx="905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4" extrusionOk="0">
                    <a:moveTo>
                      <a:pt x="272" y="1"/>
                    </a:moveTo>
                    <a:cubicBezTo>
                      <a:pt x="231" y="1"/>
                      <a:pt x="200" y="28"/>
                      <a:pt x="191" y="63"/>
                    </a:cubicBezTo>
                    <a:lnTo>
                      <a:pt x="11" y="764"/>
                    </a:lnTo>
                    <a:cubicBezTo>
                      <a:pt x="1" y="804"/>
                      <a:pt x="31" y="854"/>
                      <a:pt x="71" y="864"/>
                    </a:cubicBezTo>
                    <a:lnTo>
                      <a:pt x="91" y="864"/>
                    </a:lnTo>
                    <a:cubicBezTo>
                      <a:pt x="131" y="864"/>
                      <a:pt x="161" y="844"/>
                      <a:pt x="171" y="80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5" y="1"/>
                      <a:pt x="278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1" name="Google Shape;9361;p67"/>
              <p:cNvSpPr/>
              <p:nvPr/>
            </p:nvSpPr>
            <p:spPr>
              <a:xfrm>
                <a:off x="5069625" y="1108725"/>
                <a:ext cx="9050" cy="21625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5" extrusionOk="0">
                    <a:moveTo>
                      <a:pt x="267" y="1"/>
                    </a:moveTo>
                    <a:cubicBezTo>
                      <a:pt x="228" y="1"/>
                      <a:pt x="197" y="22"/>
                      <a:pt x="181" y="63"/>
                    </a:cubicBezTo>
                    <a:lnTo>
                      <a:pt x="11" y="754"/>
                    </a:lnTo>
                    <a:cubicBezTo>
                      <a:pt x="1" y="804"/>
                      <a:pt x="31" y="844"/>
                      <a:pt x="71" y="854"/>
                    </a:cubicBezTo>
                    <a:cubicBezTo>
                      <a:pt x="81" y="864"/>
                      <a:pt x="91" y="864"/>
                      <a:pt x="91" y="864"/>
                    </a:cubicBezTo>
                    <a:cubicBezTo>
                      <a:pt x="131" y="864"/>
                      <a:pt x="161" y="834"/>
                      <a:pt x="171" y="79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3" y="2"/>
                      <a:pt x="275" y="1"/>
                      <a:pt x="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2" name="Google Shape;9362;p67"/>
              <p:cNvSpPr/>
              <p:nvPr/>
            </p:nvSpPr>
            <p:spPr>
              <a:xfrm>
                <a:off x="5098175" y="11413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65" y="0"/>
                    </a:moveTo>
                    <a:cubicBezTo>
                      <a:pt x="230" y="0"/>
                      <a:pt x="198" y="27"/>
                      <a:pt x="180" y="62"/>
                    </a:cubicBezTo>
                    <a:lnTo>
                      <a:pt x="10" y="763"/>
                    </a:lnTo>
                    <a:cubicBezTo>
                      <a:pt x="0" y="803"/>
                      <a:pt x="30" y="853"/>
                      <a:pt x="70" y="863"/>
                    </a:cubicBezTo>
                    <a:lnTo>
                      <a:pt x="90" y="863"/>
                    </a:lnTo>
                    <a:cubicBezTo>
                      <a:pt x="130" y="863"/>
                      <a:pt x="160" y="843"/>
                      <a:pt x="170" y="80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81" y="2"/>
                    </a:cubicBezTo>
                    <a:cubicBezTo>
                      <a:pt x="275" y="1"/>
                      <a:pt x="270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3" name="Google Shape;9363;p67"/>
              <p:cNvSpPr/>
              <p:nvPr/>
            </p:nvSpPr>
            <p:spPr>
              <a:xfrm>
                <a:off x="5121450" y="11771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72" y="0"/>
                    </a:moveTo>
                    <a:cubicBezTo>
                      <a:pt x="231" y="0"/>
                      <a:pt x="199" y="27"/>
                      <a:pt x="191" y="62"/>
                    </a:cubicBezTo>
                    <a:lnTo>
                      <a:pt x="10" y="753"/>
                    </a:lnTo>
                    <a:cubicBezTo>
                      <a:pt x="0" y="803"/>
                      <a:pt x="30" y="843"/>
                      <a:pt x="71" y="853"/>
                    </a:cubicBezTo>
                    <a:cubicBezTo>
                      <a:pt x="81" y="863"/>
                      <a:pt x="91" y="863"/>
                      <a:pt x="91" y="863"/>
                    </a:cubicBezTo>
                    <a:cubicBezTo>
                      <a:pt x="131" y="863"/>
                      <a:pt x="161" y="833"/>
                      <a:pt x="171" y="79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91" y="2"/>
                    </a:cubicBezTo>
                    <a:cubicBezTo>
                      <a:pt x="284" y="1"/>
                      <a:pt x="278" y="0"/>
                      <a:pt x="2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4" name="Google Shape;9364;p67"/>
              <p:cNvSpPr/>
              <p:nvPr/>
            </p:nvSpPr>
            <p:spPr>
              <a:xfrm>
                <a:off x="5138475" y="1216800"/>
                <a:ext cx="90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58" extrusionOk="0">
                    <a:moveTo>
                      <a:pt x="264" y="0"/>
                    </a:moveTo>
                    <a:cubicBezTo>
                      <a:pt x="231" y="0"/>
                      <a:pt x="199" y="27"/>
                      <a:pt x="191" y="66"/>
                    </a:cubicBezTo>
                    <a:lnTo>
                      <a:pt x="20" y="757"/>
                    </a:lnTo>
                    <a:cubicBezTo>
                      <a:pt x="0" y="797"/>
                      <a:pt x="30" y="848"/>
                      <a:pt x="81" y="858"/>
                    </a:cubicBezTo>
                    <a:lnTo>
                      <a:pt x="101" y="858"/>
                    </a:lnTo>
                    <a:cubicBezTo>
                      <a:pt x="131" y="858"/>
                      <a:pt x="171" y="837"/>
                      <a:pt x="181" y="797"/>
                    </a:cubicBezTo>
                    <a:lnTo>
                      <a:pt x="351" y="106"/>
                    </a:lnTo>
                    <a:cubicBezTo>
                      <a:pt x="361" y="56"/>
                      <a:pt x="341" y="16"/>
                      <a:pt x="291" y="6"/>
                    </a:cubicBezTo>
                    <a:cubicBezTo>
                      <a:pt x="282" y="2"/>
                      <a:pt x="273" y="0"/>
                      <a:pt x="2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5" name="Google Shape;9365;p67"/>
              <p:cNvSpPr/>
              <p:nvPr/>
            </p:nvSpPr>
            <p:spPr>
              <a:xfrm>
                <a:off x="5153750" y="1257700"/>
                <a:ext cx="877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864" extrusionOk="0">
                    <a:moveTo>
                      <a:pt x="264" y="1"/>
                    </a:moveTo>
                    <a:cubicBezTo>
                      <a:pt x="228" y="1"/>
                      <a:pt x="189" y="28"/>
                      <a:pt x="181" y="63"/>
                    </a:cubicBezTo>
                    <a:lnTo>
                      <a:pt x="10" y="754"/>
                    </a:lnTo>
                    <a:cubicBezTo>
                      <a:pt x="0" y="804"/>
                      <a:pt x="20" y="844"/>
                      <a:pt x="70" y="854"/>
                    </a:cubicBezTo>
                    <a:cubicBezTo>
                      <a:pt x="70" y="864"/>
                      <a:pt x="80" y="864"/>
                      <a:pt x="90" y="864"/>
                    </a:cubicBezTo>
                    <a:cubicBezTo>
                      <a:pt x="130" y="864"/>
                      <a:pt x="160" y="834"/>
                      <a:pt x="170" y="794"/>
                    </a:cubicBezTo>
                    <a:lnTo>
                      <a:pt x="341" y="103"/>
                    </a:lnTo>
                    <a:cubicBezTo>
                      <a:pt x="351" y="63"/>
                      <a:pt x="331" y="13"/>
                      <a:pt x="281" y="3"/>
                    </a:cubicBezTo>
                    <a:cubicBezTo>
                      <a:pt x="275" y="1"/>
                      <a:pt x="270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6" name="Google Shape;9366;p67"/>
              <p:cNvSpPr/>
              <p:nvPr/>
            </p:nvSpPr>
            <p:spPr>
              <a:xfrm>
                <a:off x="5169025" y="1300250"/>
                <a:ext cx="777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664" extrusionOk="0">
                    <a:moveTo>
                      <a:pt x="220" y="0"/>
                    </a:moveTo>
                    <a:cubicBezTo>
                      <a:pt x="185" y="0"/>
                      <a:pt x="149" y="21"/>
                      <a:pt x="140" y="63"/>
                    </a:cubicBezTo>
                    <a:lnTo>
                      <a:pt x="10" y="564"/>
                    </a:lnTo>
                    <a:cubicBezTo>
                      <a:pt x="0" y="604"/>
                      <a:pt x="30" y="654"/>
                      <a:pt x="80" y="664"/>
                    </a:cubicBezTo>
                    <a:lnTo>
                      <a:pt x="100" y="664"/>
                    </a:lnTo>
                    <a:cubicBezTo>
                      <a:pt x="130" y="664"/>
                      <a:pt x="170" y="634"/>
                      <a:pt x="180" y="604"/>
                    </a:cubicBezTo>
                    <a:lnTo>
                      <a:pt x="301" y="103"/>
                    </a:lnTo>
                    <a:cubicBezTo>
                      <a:pt x="311" y="53"/>
                      <a:pt x="291" y="13"/>
                      <a:pt x="240" y="3"/>
                    </a:cubicBezTo>
                    <a:cubicBezTo>
                      <a:pt x="234" y="1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7" name="Google Shape;9367;p67"/>
              <p:cNvSpPr/>
              <p:nvPr/>
            </p:nvSpPr>
            <p:spPr>
              <a:xfrm>
                <a:off x="5239625" y="1238300"/>
                <a:ext cx="24300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69" extrusionOk="0">
                    <a:moveTo>
                      <a:pt x="871" y="0"/>
                    </a:moveTo>
                    <a:cubicBezTo>
                      <a:pt x="854" y="0"/>
                      <a:pt x="837" y="6"/>
                      <a:pt x="821" y="18"/>
                    </a:cubicBezTo>
                    <a:lnTo>
                      <a:pt x="40" y="618"/>
                    </a:lnTo>
                    <a:cubicBezTo>
                      <a:pt x="10" y="648"/>
                      <a:pt x="0" y="699"/>
                      <a:pt x="30" y="739"/>
                    </a:cubicBezTo>
                    <a:cubicBezTo>
                      <a:pt x="40" y="759"/>
                      <a:pt x="70" y="769"/>
                      <a:pt x="90" y="769"/>
                    </a:cubicBezTo>
                    <a:cubicBezTo>
                      <a:pt x="110" y="769"/>
                      <a:pt x="130" y="769"/>
                      <a:pt x="140" y="749"/>
                    </a:cubicBezTo>
                    <a:lnTo>
                      <a:pt x="931" y="148"/>
                    </a:lnTo>
                    <a:cubicBezTo>
                      <a:pt x="961" y="118"/>
                      <a:pt x="971" y="68"/>
                      <a:pt x="941" y="38"/>
                    </a:cubicBezTo>
                    <a:cubicBezTo>
                      <a:pt x="923" y="13"/>
                      <a:pt x="898" y="0"/>
                      <a:pt x="8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8" name="Google Shape;9368;p67"/>
              <p:cNvSpPr/>
              <p:nvPr/>
            </p:nvSpPr>
            <p:spPr>
              <a:xfrm>
                <a:off x="5241875" y="1201400"/>
                <a:ext cx="2905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903" extrusionOk="0">
                    <a:moveTo>
                      <a:pt x="1076" y="0"/>
                    </a:moveTo>
                    <a:cubicBezTo>
                      <a:pt x="1056" y="0"/>
                      <a:pt x="1036" y="8"/>
                      <a:pt x="1022" y="21"/>
                    </a:cubicBezTo>
                    <a:lnTo>
                      <a:pt x="50" y="753"/>
                    </a:lnTo>
                    <a:cubicBezTo>
                      <a:pt x="10" y="783"/>
                      <a:pt x="0" y="833"/>
                      <a:pt x="30" y="873"/>
                    </a:cubicBezTo>
                    <a:cubicBezTo>
                      <a:pt x="50" y="893"/>
                      <a:pt x="70" y="903"/>
                      <a:pt x="100" y="903"/>
                    </a:cubicBezTo>
                    <a:cubicBezTo>
                      <a:pt x="110" y="903"/>
                      <a:pt x="130" y="903"/>
                      <a:pt x="150" y="883"/>
                    </a:cubicBezTo>
                    <a:lnTo>
                      <a:pt x="1122" y="152"/>
                    </a:lnTo>
                    <a:cubicBezTo>
                      <a:pt x="1152" y="122"/>
                      <a:pt x="1162" y="72"/>
                      <a:pt x="1132" y="32"/>
                    </a:cubicBezTo>
                    <a:cubicBezTo>
                      <a:pt x="1121" y="10"/>
                      <a:pt x="1099" y="0"/>
                      <a:pt x="10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9" name="Google Shape;9369;p67"/>
              <p:cNvSpPr/>
              <p:nvPr/>
            </p:nvSpPr>
            <p:spPr>
              <a:xfrm>
                <a:off x="5244625" y="1164175"/>
                <a:ext cx="26800" cy="210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840" extrusionOk="0">
                    <a:moveTo>
                      <a:pt x="975" y="0"/>
                    </a:moveTo>
                    <a:cubicBezTo>
                      <a:pt x="957" y="0"/>
                      <a:pt x="938" y="6"/>
                      <a:pt x="922" y="18"/>
                    </a:cubicBezTo>
                    <a:lnTo>
                      <a:pt x="40" y="689"/>
                    </a:lnTo>
                    <a:cubicBezTo>
                      <a:pt x="10" y="719"/>
                      <a:pt x="0" y="769"/>
                      <a:pt x="30" y="810"/>
                    </a:cubicBezTo>
                    <a:cubicBezTo>
                      <a:pt x="50" y="830"/>
                      <a:pt x="70" y="840"/>
                      <a:pt x="90" y="840"/>
                    </a:cubicBezTo>
                    <a:cubicBezTo>
                      <a:pt x="110" y="840"/>
                      <a:pt x="131" y="840"/>
                      <a:pt x="151" y="820"/>
                    </a:cubicBezTo>
                    <a:lnTo>
                      <a:pt x="1022" y="149"/>
                    </a:lnTo>
                    <a:cubicBezTo>
                      <a:pt x="1062" y="119"/>
                      <a:pt x="1072" y="68"/>
                      <a:pt x="1042" y="28"/>
                    </a:cubicBezTo>
                    <a:cubicBezTo>
                      <a:pt x="1024" y="11"/>
                      <a:pt x="1000" y="0"/>
                      <a:pt x="9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0" name="Google Shape;9370;p67"/>
              <p:cNvSpPr/>
              <p:nvPr/>
            </p:nvSpPr>
            <p:spPr>
              <a:xfrm>
                <a:off x="5247625" y="1127275"/>
                <a:ext cx="198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24" extrusionOk="0">
                    <a:moveTo>
                      <a:pt x="706" y="1"/>
                    </a:moveTo>
                    <a:cubicBezTo>
                      <a:pt x="686" y="1"/>
                      <a:pt x="665" y="8"/>
                      <a:pt x="651" y="22"/>
                    </a:cubicBezTo>
                    <a:lnTo>
                      <a:pt x="41" y="473"/>
                    </a:lnTo>
                    <a:cubicBezTo>
                      <a:pt x="11" y="503"/>
                      <a:pt x="1" y="553"/>
                      <a:pt x="31" y="593"/>
                    </a:cubicBezTo>
                    <a:cubicBezTo>
                      <a:pt x="41" y="613"/>
                      <a:pt x="71" y="623"/>
                      <a:pt x="91" y="623"/>
                    </a:cubicBezTo>
                    <a:cubicBezTo>
                      <a:pt x="111" y="623"/>
                      <a:pt x="131" y="613"/>
                      <a:pt x="141" y="603"/>
                    </a:cubicBezTo>
                    <a:lnTo>
                      <a:pt x="752" y="153"/>
                    </a:lnTo>
                    <a:cubicBezTo>
                      <a:pt x="782" y="122"/>
                      <a:pt x="792" y="72"/>
                      <a:pt x="762" y="32"/>
                    </a:cubicBezTo>
                    <a:cubicBezTo>
                      <a:pt x="751" y="11"/>
                      <a:pt x="729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1" name="Google Shape;9371;p67"/>
              <p:cNvSpPr/>
              <p:nvPr/>
            </p:nvSpPr>
            <p:spPr>
              <a:xfrm>
                <a:off x="5250625" y="1089825"/>
                <a:ext cx="103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9" extrusionOk="0">
                    <a:moveTo>
                      <a:pt x="316" y="1"/>
                    </a:moveTo>
                    <a:cubicBezTo>
                      <a:pt x="299" y="1"/>
                      <a:pt x="283" y="6"/>
                      <a:pt x="271" y="18"/>
                    </a:cubicBezTo>
                    <a:lnTo>
                      <a:pt x="51" y="178"/>
                    </a:lnTo>
                    <a:cubicBezTo>
                      <a:pt x="11" y="199"/>
                      <a:pt x="1" y="259"/>
                      <a:pt x="31" y="289"/>
                    </a:cubicBezTo>
                    <a:cubicBezTo>
                      <a:pt x="51" y="319"/>
                      <a:pt x="71" y="329"/>
                      <a:pt x="101" y="329"/>
                    </a:cubicBezTo>
                    <a:cubicBezTo>
                      <a:pt x="121" y="329"/>
                      <a:pt x="131" y="319"/>
                      <a:pt x="151" y="309"/>
                    </a:cubicBezTo>
                    <a:lnTo>
                      <a:pt x="371" y="148"/>
                    </a:lnTo>
                    <a:cubicBezTo>
                      <a:pt x="401" y="128"/>
                      <a:pt x="411" y="68"/>
                      <a:pt x="381" y="38"/>
                    </a:cubicBezTo>
                    <a:cubicBezTo>
                      <a:pt x="369" y="14"/>
                      <a:pt x="342" y="1"/>
                      <a:pt x="3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2" name="Google Shape;9372;p67"/>
              <p:cNvSpPr/>
              <p:nvPr/>
            </p:nvSpPr>
            <p:spPr>
              <a:xfrm>
                <a:off x="5237350" y="1275325"/>
                <a:ext cx="1705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40" extrusionOk="0">
                    <a:moveTo>
                      <a:pt x="585" y="0"/>
                    </a:moveTo>
                    <a:cubicBezTo>
                      <a:pt x="567" y="0"/>
                      <a:pt x="548" y="6"/>
                      <a:pt x="532" y="19"/>
                    </a:cubicBezTo>
                    <a:lnTo>
                      <a:pt x="41" y="389"/>
                    </a:lnTo>
                    <a:cubicBezTo>
                      <a:pt x="11" y="419"/>
                      <a:pt x="1" y="469"/>
                      <a:pt x="31" y="509"/>
                    </a:cubicBezTo>
                    <a:cubicBezTo>
                      <a:pt x="41" y="529"/>
                      <a:pt x="71" y="539"/>
                      <a:pt x="91" y="539"/>
                    </a:cubicBezTo>
                    <a:cubicBezTo>
                      <a:pt x="111" y="539"/>
                      <a:pt x="131" y="539"/>
                      <a:pt x="151" y="529"/>
                    </a:cubicBezTo>
                    <a:lnTo>
                      <a:pt x="632" y="149"/>
                    </a:lnTo>
                    <a:cubicBezTo>
                      <a:pt x="672" y="119"/>
                      <a:pt x="682" y="69"/>
                      <a:pt x="652" y="29"/>
                    </a:cubicBezTo>
                    <a:cubicBezTo>
                      <a:pt x="634" y="11"/>
                      <a:pt x="610" y="0"/>
                      <a:pt x="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3" name="Google Shape;9373;p67"/>
              <p:cNvSpPr/>
              <p:nvPr/>
            </p:nvSpPr>
            <p:spPr>
              <a:xfrm>
                <a:off x="5295200" y="1333100"/>
                <a:ext cx="1377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72" extrusionOk="0">
                    <a:moveTo>
                      <a:pt x="9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71"/>
                      <a:pt x="90" y="171"/>
                    </a:cubicBezTo>
                    <a:lnTo>
                      <a:pt x="471" y="171"/>
                    </a:lnTo>
                    <a:cubicBezTo>
                      <a:pt x="521" y="171"/>
                      <a:pt x="551" y="131"/>
                      <a:pt x="551" y="91"/>
                    </a:cubicBezTo>
                    <a:cubicBezTo>
                      <a:pt x="551" y="41"/>
                      <a:pt x="521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4" name="Google Shape;9374;p67"/>
              <p:cNvSpPr/>
              <p:nvPr/>
            </p:nvSpPr>
            <p:spPr>
              <a:xfrm>
                <a:off x="5313225" y="1311050"/>
                <a:ext cx="19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172" extrusionOk="0">
                    <a:moveTo>
                      <a:pt x="77" y="0"/>
                    </a:moveTo>
                    <a:cubicBezTo>
                      <a:pt x="34" y="0"/>
                      <a:pt x="0" y="45"/>
                      <a:pt x="0" y="82"/>
                    </a:cubicBezTo>
                    <a:cubicBezTo>
                      <a:pt x="0" y="132"/>
                      <a:pt x="40" y="172"/>
                      <a:pt x="90" y="172"/>
                    </a:cubicBezTo>
                    <a:lnTo>
                      <a:pt x="691" y="172"/>
                    </a:lnTo>
                    <a:cubicBezTo>
                      <a:pt x="731" y="172"/>
                      <a:pt x="771" y="132"/>
                      <a:pt x="771" y="92"/>
                    </a:cubicBezTo>
                    <a:cubicBezTo>
                      <a:pt x="771" y="42"/>
                      <a:pt x="731" y="2"/>
                      <a:pt x="691" y="2"/>
                    </a:cubicBezTo>
                    <a:lnTo>
                      <a:pt x="90" y="2"/>
                    </a:lnTo>
                    <a:cubicBezTo>
                      <a:pt x="86" y="1"/>
                      <a:pt x="82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5" name="Google Shape;9375;p67"/>
              <p:cNvSpPr/>
              <p:nvPr/>
            </p:nvSpPr>
            <p:spPr>
              <a:xfrm>
                <a:off x="5334250" y="1288300"/>
                <a:ext cx="21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80"/>
                    </a:cubicBezTo>
                    <a:cubicBezTo>
                      <a:pt x="0" y="131"/>
                      <a:pt x="40" y="171"/>
                      <a:pt x="80" y="171"/>
                    </a:cubicBezTo>
                    <a:lnTo>
                      <a:pt x="771" y="171"/>
                    </a:lnTo>
                    <a:cubicBezTo>
                      <a:pt x="811" y="171"/>
                      <a:pt x="852" y="131"/>
                      <a:pt x="852" y="90"/>
                    </a:cubicBezTo>
                    <a:cubicBezTo>
                      <a:pt x="852" y="40"/>
                      <a:pt x="811" y="0"/>
                      <a:pt x="7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6" name="Google Shape;9376;p67"/>
              <p:cNvSpPr/>
              <p:nvPr/>
            </p:nvSpPr>
            <p:spPr>
              <a:xfrm>
                <a:off x="5351025" y="1262250"/>
                <a:ext cx="22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72" extrusionOk="0">
                    <a:moveTo>
                      <a:pt x="80" y="1"/>
                    </a:moveTo>
                    <a:cubicBezTo>
                      <a:pt x="30" y="1"/>
                      <a:pt x="0" y="41"/>
                      <a:pt x="0" y="81"/>
                    </a:cubicBezTo>
                    <a:cubicBezTo>
                      <a:pt x="0" y="131"/>
                      <a:pt x="30" y="171"/>
                      <a:pt x="80" y="171"/>
                    </a:cubicBezTo>
                    <a:lnTo>
                      <a:pt x="801" y="171"/>
                    </a:lnTo>
                    <a:cubicBezTo>
                      <a:pt x="851" y="171"/>
                      <a:pt x="892" y="131"/>
                      <a:pt x="892" y="91"/>
                    </a:cubicBezTo>
                    <a:cubicBezTo>
                      <a:pt x="892" y="41"/>
                      <a:pt x="851" y="1"/>
                      <a:pt x="8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7" name="Google Shape;9377;p67"/>
              <p:cNvSpPr/>
              <p:nvPr/>
            </p:nvSpPr>
            <p:spPr>
              <a:xfrm>
                <a:off x="5368800" y="1233725"/>
                <a:ext cx="1905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6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90"/>
                    </a:cubicBezTo>
                    <a:cubicBezTo>
                      <a:pt x="0" y="130"/>
                      <a:pt x="40" y="171"/>
                      <a:pt x="80" y="171"/>
                    </a:cubicBezTo>
                    <a:lnTo>
                      <a:pt x="671" y="171"/>
                    </a:lnTo>
                    <a:cubicBezTo>
                      <a:pt x="721" y="171"/>
                      <a:pt x="751" y="140"/>
                      <a:pt x="751" y="90"/>
                    </a:cubicBezTo>
                    <a:cubicBezTo>
                      <a:pt x="761" y="40"/>
                      <a:pt x="721" y="10"/>
                      <a:pt x="671" y="10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8" name="Google Shape;9378;p67"/>
              <p:cNvSpPr/>
              <p:nvPr/>
            </p:nvSpPr>
            <p:spPr>
              <a:xfrm>
                <a:off x="5381575" y="1204675"/>
                <a:ext cx="18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71" extrusionOk="0">
                    <a:moveTo>
                      <a:pt x="8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61"/>
                      <a:pt x="80" y="161"/>
                    </a:cubicBezTo>
                    <a:lnTo>
                      <a:pt x="641" y="171"/>
                    </a:lnTo>
                    <a:cubicBezTo>
                      <a:pt x="691" y="171"/>
                      <a:pt x="731" y="131"/>
                      <a:pt x="731" y="81"/>
                    </a:cubicBezTo>
                    <a:cubicBezTo>
                      <a:pt x="731" y="41"/>
                      <a:pt x="691" y="1"/>
                      <a:pt x="6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9" name="Google Shape;9379;p67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661" y="453"/>
                    </a:moveTo>
                    <a:lnTo>
                      <a:pt x="14731" y="7223"/>
                    </a:lnTo>
                    <a:lnTo>
                      <a:pt x="13539" y="6822"/>
                    </a:lnTo>
                    <a:cubicBezTo>
                      <a:pt x="13119" y="6682"/>
                      <a:pt x="12678" y="6612"/>
                      <a:pt x="12248" y="6612"/>
                    </a:cubicBezTo>
                    <a:cubicBezTo>
                      <a:pt x="12007" y="6612"/>
                      <a:pt x="11777" y="6632"/>
                      <a:pt x="11547" y="6672"/>
                    </a:cubicBezTo>
                    <a:cubicBezTo>
                      <a:pt x="11497" y="6682"/>
                      <a:pt x="11446" y="6692"/>
                      <a:pt x="11416" y="6702"/>
                    </a:cubicBezTo>
                    <a:cubicBezTo>
                      <a:pt x="11304" y="6727"/>
                      <a:pt x="11161" y="6749"/>
                      <a:pt x="10992" y="6749"/>
                    </a:cubicBezTo>
                    <a:cubicBezTo>
                      <a:pt x="10814" y="6749"/>
                      <a:pt x="10606" y="6724"/>
                      <a:pt x="10375" y="6652"/>
                    </a:cubicBezTo>
                    <a:lnTo>
                      <a:pt x="10455" y="6222"/>
                    </a:lnTo>
                    <a:cubicBezTo>
                      <a:pt x="10455" y="6191"/>
                      <a:pt x="10445" y="6161"/>
                      <a:pt x="10415" y="6141"/>
                    </a:cubicBezTo>
                    <a:cubicBezTo>
                      <a:pt x="10400" y="6131"/>
                      <a:pt x="10382" y="6126"/>
                      <a:pt x="10366" y="6126"/>
                    </a:cubicBezTo>
                    <a:cubicBezTo>
                      <a:pt x="10350" y="6126"/>
                      <a:pt x="10335" y="6131"/>
                      <a:pt x="10325" y="6141"/>
                    </a:cubicBezTo>
                    <a:cubicBezTo>
                      <a:pt x="10285" y="6161"/>
                      <a:pt x="10145" y="6252"/>
                      <a:pt x="9924" y="6302"/>
                    </a:cubicBezTo>
                    <a:cubicBezTo>
                      <a:pt x="9820" y="6330"/>
                      <a:pt x="9684" y="6352"/>
                      <a:pt x="9520" y="6352"/>
                    </a:cubicBezTo>
                    <a:cubicBezTo>
                      <a:pt x="9339" y="6352"/>
                      <a:pt x="9125" y="6325"/>
                      <a:pt x="8883" y="6252"/>
                    </a:cubicBezTo>
                    <a:lnTo>
                      <a:pt x="8973" y="5821"/>
                    </a:lnTo>
                    <a:cubicBezTo>
                      <a:pt x="8973" y="5791"/>
                      <a:pt x="8963" y="5761"/>
                      <a:pt x="8933" y="5741"/>
                    </a:cubicBezTo>
                    <a:cubicBezTo>
                      <a:pt x="8918" y="5731"/>
                      <a:pt x="8903" y="5726"/>
                      <a:pt x="8888" y="5726"/>
                    </a:cubicBezTo>
                    <a:cubicBezTo>
                      <a:pt x="8873" y="5726"/>
                      <a:pt x="8858" y="5731"/>
                      <a:pt x="8843" y="5741"/>
                    </a:cubicBezTo>
                    <a:cubicBezTo>
                      <a:pt x="8833" y="5741"/>
                      <a:pt x="8793" y="5771"/>
                      <a:pt x="8743" y="5791"/>
                    </a:cubicBezTo>
                    <a:cubicBezTo>
                      <a:pt x="8643" y="5841"/>
                      <a:pt x="8552" y="5871"/>
                      <a:pt x="8442" y="5891"/>
                    </a:cubicBezTo>
                    <a:cubicBezTo>
                      <a:pt x="8382" y="5911"/>
                      <a:pt x="8312" y="5921"/>
                      <a:pt x="8232" y="5921"/>
                    </a:cubicBezTo>
                    <a:cubicBezTo>
                      <a:pt x="8203" y="5924"/>
                      <a:pt x="8175" y="5925"/>
                      <a:pt x="8148" y="5925"/>
                    </a:cubicBezTo>
                    <a:cubicBezTo>
                      <a:pt x="8084" y="5925"/>
                      <a:pt x="8025" y="5918"/>
                      <a:pt x="7962" y="5911"/>
                    </a:cubicBezTo>
                    <a:cubicBezTo>
                      <a:pt x="7851" y="5901"/>
                      <a:pt x="7751" y="5871"/>
                      <a:pt x="7661" y="5851"/>
                    </a:cubicBezTo>
                    <a:cubicBezTo>
                      <a:pt x="7581" y="5821"/>
                      <a:pt x="7491" y="5791"/>
                      <a:pt x="7391" y="5741"/>
                    </a:cubicBezTo>
                    <a:lnTo>
                      <a:pt x="7561" y="5350"/>
                    </a:lnTo>
                    <a:cubicBezTo>
                      <a:pt x="7571" y="5320"/>
                      <a:pt x="7571" y="5280"/>
                      <a:pt x="7541" y="5260"/>
                    </a:cubicBezTo>
                    <a:cubicBezTo>
                      <a:pt x="7526" y="5246"/>
                      <a:pt x="7501" y="5236"/>
                      <a:pt x="7477" y="5236"/>
                    </a:cubicBezTo>
                    <a:cubicBezTo>
                      <a:pt x="7468" y="5236"/>
                      <a:pt x="7459" y="5237"/>
                      <a:pt x="7451" y="5240"/>
                    </a:cubicBezTo>
                    <a:cubicBezTo>
                      <a:pt x="7441" y="5250"/>
                      <a:pt x="7411" y="5260"/>
                      <a:pt x="7341" y="5280"/>
                    </a:cubicBezTo>
                    <a:cubicBezTo>
                      <a:pt x="7301" y="5290"/>
                      <a:pt x="7261" y="5300"/>
                      <a:pt x="7201" y="5310"/>
                    </a:cubicBezTo>
                    <a:cubicBezTo>
                      <a:pt x="7150" y="5320"/>
                      <a:pt x="7090" y="5320"/>
                      <a:pt x="7020" y="5320"/>
                    </a:cubicBezTo>
                    <a:cubicBezTo>
                      <a:pt x="7001" y="5322"/>
                      <a:pt x="6981" y="5322"/>
                      <a:pt x="6961" y="5322"/>
                    </a:cubicBezTo>
                    <a:cubicBezTo>
                      <a:pt x="6826" y="5322"/>
                      <a:pt x="6678" y="5294"/>
                      <a:pt x="6530" y="5250"/>
                    </a:cubicBezTo>
                    <a:cubicBezTo>
                      <a:pt x="6339" y="5190"/>
                      <a:pt x="6159" y="5110"/>
                      <a:pt x="5999" y="5000"/>
                    </a:cubicBezTo>
                    <a:lnTo>
                      <a:pt x="6239" y="4659"/>
                    </a:lnTo>
                    <a:cubicBezTo>
                      <a:pt x="6259" y="4629"/>
                      <a:pt x="6259" y="4589"/>
                      <a:pt x="6239" y="4559"/>
                    </a:cubicBezTo>
                    <a:cubicBezTo>
                      <a:pt x="6224" y="4537"/>
                      <a:pt x="6203" y="4525"/>
                      <a:pt x="6181" y="4525"/>
                    </a:cubicBezTo>
                    <a:cubicBezTo>
                      <a:pt x="6174" y="4525"/>
                      <a:pt x="6167" y="4527"/>
                      <a:pt x="6159" y="4529"/>
                    </a:cubicBezTo>
                    <a:cubicBezTo>
                      <a:pt x="6149" y="4529"/>
                      <a:pt x="6109" y="4539"/>
                      <a:pt x="6029" y="4539"/>
                    </a:cubicBezTo>
                    <a:cubicBezTo>
                      <a:pt x="5994" y="4545"/>
                      <a:pt x="5943" y="4551"/>
                      <a:pt x="5875" y="4551"/>
                    </a:cubicBezTo>
                    <a:cubicBezTo>
                      <a:pt x="5825" y="4551"/>
                      <a:pt x="5766" y="4548"/>
                      <a:pt x="5698" y="4539"/>
                    </a:cubicBezTo>
                    <a:cubicBezTo>
                      <a:pt x="5498" y="4509"/>
                      <a:pt x="5108" y="4419"/>
                      <a:pt x="4727" y="4089"/>
                    </a:cubicBezTo>
                    <a:lnTo>
                      <a:pt x="5017" y="3788"/>
                    </a:lnTo>
                    <a:cubicBezTo>
                      <a:pt x="5048" y="3758"/>
                      <a:pt x="5048" y="3718"/>
                      <a:pt x="5037" y="3688"/>
                    </a:cubicBezTo>
                    <a:cubicBezTo>
                      <a:pt x="5021" y="3663"/>
                      <a:pt x="4998" y="3645"/>
                      <a:pt x="4968" y="3645"/>
                    </a:cubicBezTo>
                    <a:cubicBezTo>
                      <a:pt x="4961" y="3645"/>
                      <a:pt x="4954" y="3646"/>
                      <a:pt x="4947" y="3648"/>
                    </a:cubicBezTo>
                    <a:lnTo>
                      <a:pt x="4827" y="3648"/>
                    </a:lnTo>
                    <a:cubicBezTo>
                      <a:pt x="4747" y="3648"/>
                      <a:pt x="4627" y="3638"/>
                      <a:pt x="4487" y="3608"/>
                    </a:cubicBezTo>
                    <a:cubicBezTo>
                      <a:pt x="4246" y="3548"/>
                      <a:pt x="3896" y="3418"/>
                      <a:pt x="3545" y="3097"/>
                    </a:cubicBezTo>
                    <a:lnTo>
                      <a:pt x="3866" y="2807"/>
                    </a:lnTo>
                    <a:cubicBezTo>
                      <a:pt x="3896" y="2787"/>
                      <a:pt x="3896" y="2747"/>
                      <a:pt x="3886" y="2717"/>
                    </a:cubicBezTo>
                    <a:cubicBezTo>
                      <a:pt x="3876" y="2687"/>
                      <a:pt x="3846" y="2667"/>
                      <a:pt x="3806" y="2667"/>
                    </a:cubicBezTo>
                    <a:cubicBezTo>
                      <a:pt x="3806" y="2667"/>
                      <a:pt x="3796" y="2667"/>
                      <a:pt x="3778" y="2667"/>
                    </a:cubicBezTo>
                    <a:cubicBezTo>
                      <a:pt x="3713" y="2667"/>
                      <a:pt x="3545" y="2661"/>
                      <a:pt x="3335" y="2606"/>
                    </a:cubicBezTo>
                    <a:cubicBezTo>
                      <a:pt x="3095" y="2536"/>
                      <a:pt x="2754" y="2396"/>
                      <a:pt x="2414" y="2076"/>
                    </a:cubicBezTo>
                    <a:lnTo>
                      <a:pt x="2724" y="1795"/>
                    </a:lnTo>
                    <a:cubicBezTo>
                      <a:pt x="2754" y="1765"/>
                      <a:pt x="2764" y="1735"/>
                      <a:pt x="2754" y="1695"/>
                    </a:cubicBezTo>
                    <a:cubicBezTo>
                      <a:pt x="2734" y="1665"/>
                      <a:pt x="2704" y="1645"/>
                      <a:pt x="2664" y="1645"/>
                    </a:cubicBezTo>
                    <a:cubicBezTo>
                      <a:pt x="2664" y="1645"/>
                      <a:pt x="2652" y="1646"/>
                      <a:pt x="2630" y="1646"/>
                    </a:cubicBezTo>
                    <a:cubicBezTo>
                      <a:pt x="2563" y="1646"/>
                      <a:pt x="2404" y="1640"/>
                      <a:pt x="2194" y="1595"/>
                    </a:cubicBezTo>
                    <a:cubicBezTo>
                      <a:pt x="2043" y="1555"/>
                      <a:pt x="1302" y="984"/>
                      <a:pt x="661" y="453"/>
                    </a:cubicBezTo>
                    <a:close/>
                    <a:moveTo>
                      <a:pt x="89" y="0"/>
                    </a:moveTo>
                    <a:cubicBezTo>
                      <a:pt x="57" y="0"/>
                      <a:pt x="27" y="18"/>
                      <a:pt x="10" y="43"/>
                    </a:cubicBezTo>
                    <a:cubicBezTo>
                      <a:pt x="0" y="83"/>
                      <a:pt x="0" y="123"/>
                      <a:pt x="30" y="153"/>
                    </a:cubicBezTo>
                    <a:cubicBezTo>
                      <a:pt x="221" y="303"/>
                      <a:pt x="1853" y="1675"/>
                      <a:pt x="2153" y="1755"/>
                    </a:cubicBezTo>
                    <a:cubicBezTo>
                      <a:pt x="2274" y="1785"/>
                      <a:pt x="2384" y="1795"/>
                      <a:pt x="2464" y="1805"/>
                    </a:cubicBezTo>
                    <a:lnTo>
                      <a:pt x="2234" y="2016"/>
                    </a:lnTo>
                    <a:cubicBezTo>
                      <a:pt x="2224" y="2036"/>
                      <a:pt x="2214" y="2056"/>
                      <a:pt x="2214" y="2076"/>
                    </a:cubicBezTo>
                    <a:cubicBezTo>
                      <a:pt x="2214" y="2096"/>
                      <a:pt x="2214" y="2126"/>
                      <a:pt x="2234" y="2136"/>
                    </a:cubicBezTo>
                    <a:cubicBezTo>
                      <a:pt x="2614" y="2526"/>
                      <a:pt x="3025" y="2687"/>
                      <a:pt x="3295" y="2767"/>
                    </a:cubicBezTo>
                    <a:cubicBezTo>
                      <a:pt x="3415" y="2797"/>
                      <a:pt x="3515" y="2817"/>
                      <a:pt x="3605" y="2827"/>
                    </a:cubicBezTo>
                    <a:lnTo>
                      <a:pt x="3375" y="3027"/>
                    </a:lnTo>
                    <a:cubicBezTo>
                      <a:pt x="3355" y="3047"/>
                      <a:pt x="3345" y="3067"/>
                      <a:pt x="3345" y="3087"/>
                    </a:cubicBezTo>
                    <a:cubicBezTo>
                      <a:pt x="3345" y="3117"/>
                      <a:pt x="3355" y="3137"/>
                      <a:pt x="3365" y="3147"/>
                    </a:cubicBezTo>
                    <a:cubicBezTo>
                      <a:pt x="3756" y="3548"/>
                      <a:pt x="4166" y="3708"/>
                      <a:pt x="4447" y="3768"/>
                    </a:cubicBezTo>
                    <a:cubicBezTo>
                      <a:pt x="4577" y="3798"/>
                      <a:pt x="4677" y="3808"/>
                      <a:pt x="4757" y="3808"/>
                    </a:cubicBezTo>
                    <a:lnTo>
                      <a:pt x="4547" y="4038"/>
                    </a:lnTo>
                    <a:cubicBezTo>
                      <a:pt x="4527" y="4048"/>
                      <a:pt x="4517" y="4079"/>
                      <a:pt x="4517" y="4099"/>
                    </a:cubicBezTo>
                    <a:cubicBezTo>
                      <a:pt x="4517" y="4119"/>
                      <a:pt x="4527" y="4139"/>
                      <a:pt x="4547" y="4159"/>
                    </a:cubicBezTo>
                    <a:cubicBezTo>
                      <a:pt x="4987" y="4559"/>
                      <a:pt x="5448" y="4669"/>
                      <a:pt x="5678" y="4699"/>
                    </a:cubicBezTo>
                    <a:cubicBezTo>
                      <a:pt x="5755" y="4711"/>
                      <a:pt x="5824" y="4716"/>
                      <a:pt x="5883" y="4716"/>
                    </a:cubicBezTo>
                    <a:cubicBezTo>
                      <a:pt x="5924" y="4716"/>
                      <a:pt x="5960" y="4714"/>
                      <a:pt x="5989" y="4709"/>
                    </a:cubicBezTo>
                    <a:lnTo>
                      <a:pt x="5989" y="4709"/>
                    </a:lnTo>
                    <a:lnTo>
                      <a:pt x="5809" y="4970"/>
                    </a:lnTo>
                    <a:cubicBezTo>
                      <a:pt x="5789" y="5000"/>
                      <a:pt x="5789" y="5060"/>
                      <a:pt x="5829" y="5080"/>
                    </a:cubicBezTo>
                    <a:cubicBezTo>
                      <a:pt x="6029" y="5230"/>
                      <a:pt x="6249" y="5340"/>
                      <a:pt x="6480" y="5410"/>
                    </a:cubicBezTo>
                    <a:cubicBezTo>
                      <a:pt x="6670" y="5470"/>
                      <a:pt x="6850" y="5490"/>
                      <a:pt x="7020" y="5490"/>
                    </a:cubicBezTo>
                    <a:cubicBezTo>
                      <a:pt x="7100" y="5490"/>
                      <a:pt x="7170" y="5480"/>
                      <a:pt x="7231" y="5470"/>
                    </a:cubicBezTo>
                    <a:cubicBezTo>
                      <a:pt x="7271" y="5470"/>
                      <a:pt x="7301" y="5460"/>
                      <a:pt x="7331" y="5450"/>
                    </a:cubicBezTo>
                    <a:lnTo>
                      <a:pt x="7331" y="5450"/>
                    </a:lnTo>
                    <a:lnTo>
                      <a:pt x="7211" y="5751"/>
                    </a:lnTo>
                    <a:cubicBezTo>
                      <a:pt x="7191" y="5791"/>
                      <a:pt x="7211" y="5831"/>
                      <a:pt x="7241" y="5851"/>
                    </a:cubicBezTo>
                    <a:cubicBezTo>
                      <a:pt x="7371" y="5921"/>
                      <a:pt x="7501" y="5971"/>
                      <a:pt x="7611" y="6011"/>
                    </a:cubicBezTo>
                    <a:cubicBezTo>
                      <a:pt x="7711" y="6041"/>
                      <a:pt x="7821" y="6061"/>
                      <a:pt x="7942" y="6081"/>
                    </a:cubicBezTo>
                    <a:cubicBezTo>
                      <a:pt x="8042" y="6091"/>
                      <a:pt x="8132" y="6091"/>
                      <a:pt x="8232" y="6091"/>
                    </a:cubicBezTo>
                    <a:cubicBezTo>
                      <a:pt x="8332" y="6091"/>
                      <a:pt x="8412" y="6071"/>
                      <a:pt x="8482" y="6061"/>
                    </a:cubicBezTo>
                    <a:cubicBezTo>
                      <a:pt x="8582" y="6041"/>
                      <a:pt x="8673" y="6001"/>
                      <a:pt x="8773" y="5961"/>
                    </a:cubicBezTo>
                    <a:lnTo>
                      <a:pt x="8773" y="5961"/>
                    </a:lnTo>
                    <a:lnTo>
                      <a:pt x="8713" y="6292"/>
                    </a:lnTo>
                    <a:cubicBezTo>
                      <a:pt x="8703" y="6332"/>
                      <a:pt x="8723" y="6372"/>
                      <a:pt x="8763" y="6382"/>
                    </a:cubicBezTo>
                    <a:cubicBezTo>
                      <a:pt x="9050" y="6481"/>
                      <a:pt x="9307" y="6517"/>
                      <a:pt x="9523" y="6517"/>
                    </a:cubicBezTo>
                    <a:cubicBezTo>
                      <a:pt x="9699" y="6517"/>
                      <a:pt x="9848" y="6493"/>
                      <a:pt x="9964" y="6462"/>
                    </a:cubicBezTo>
                    <a:cubicBezTo>
                      <a:pt x="10085" y="6432"/>
                      <a:pt x="10185" y="6402"/>
                      <a:pt x="10255" y="6372"/>
                    </a:cubicBezTo>
                    <a:lnTo>
                      <a:pt x="10255" y="6372"/>
                    </a:lnTo>
                    <a:lnTo>
                      <a:pt x="10195" y="6692"/>
                    </a:lnTo>
                    <a:cubicBezTo>
                      <a:pt x="10185" y="6732"/>
                      <a:pt x="10215" y="6772"/>
                      <a:pt x="10255" y="6792"/>
                    </a:cubicBezTo>
                    <a:cubicBezTo>
                      <a:pt x="10533" y="6883"/>
                      <a:pt x="10782" y="6914"/>
                      <a:pt x="10994" y="6914"/>
                    </a:cubicBezTo>
                    <a:cubicBezTo>
                      <a:pt x="11179" y="6914"/>
                      <a:pt x="11335" y="6890"/>
                      <a:pt x="11456" y="6862"/>
                    </a:cubicBezTo>
                    <a:cubicBezTo>
                      <a:pt x="11487" y="6852"/>
                      <a:pt x="11527" y="6842"/>
                      <a:pt x="11577" y="6832"/>
                    </a:cubicBezTo>
                    <a:cubicBezTo>
                      <a:pt x="11794" y="6794"/>
                      <a:pt x="12014" y="6776"/>
                      <a:pt x="12235" y="6776"/>
                    </a:cubicBezTo>
                    <a:cubicBezTo>
                      <a:pt x="12657" y="6776"/>
                      <a:pt x="13082" y="6845"/>
                      <a:pt x="13489" y="6983"/>
                    </a:cubicBezTo>
                    <a:lnTo>
                      <a:pt x="1594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53" y="7754"/>
                    </a:cubicBezTo>
                    <a:cubicBezTo>
                      <a:pt x="16063" y="7714"/>
                      <a:pt x="16043" y="7674"/>
                      <a:pt x="16003" y="7654"/>
                    </a:cubicBezTo>
                    <a:lnTo>
                      <a:pt x="111" y="3"/>
                    </a:lnTo>
                    <a:cubicBezTo>
                      <a:pt x="103" y="1"/>
                      <a:pt x="96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0" name="Google Shape;9380;p67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5883" y="7642"/>
                    </a:lnTo>
                    <a:lnTo>
                      <a:pt x="15883" y="7642"/>
                    </a:lnTo>
                    <a:lnTo>
                      <a:pt x="13690" y="6220"/>
                    </a:lnTo>
                    <a:cubicBezTo>
                      <a:pt x="13149" y="5869"/>
                      <a:pt x="12698" y="5398"/>
                      <a:pt x="12388" y="4838"/>
                    </a:cubicBezTo>
                    <a:cubicBezTo>
                      <a:pt x="12358" y="4778"/>
                      <a:pt x="12328" y="4728"/>
                      <a:pt x="12308" y="4687"/>
                    </a:cubicBezTo>
                    <a:cubicBezTo>
                      <a:pt x="12198" y="4437"/>
                      <a:pt x="11967" y="4107"/>
                      <a:pt x="11537" y="3826"/>
                    </a:cubicBezTo>
                    <a:lnTo>
                      <a:pt x="11196" y="4217"/>
                    </a:lnTo>
                    <a:cubicBezTo>
                      <a:pt x="11196" y="4197"/>
                      <a:pt x="11186" y="4017"/>
                      <a:pt x="11076" y="3776"/>
                    </a:cubicBezTo>
                    <a:cubicBezTo>
                      <a:pt x="10956" y="3516"/>
                      <a:pt x="10726" y="3195"/>
                      <a:pt x="10285" y="2925"/>
                    </a:cubicBezTo>
                    <a:lnTo>
                      <a:pt x="9965" y="3306"/>
                    </a:lnTo>
                    <a:cubicBezTo>
                      <a:pt x="9965" y="3306"/>
                      <a:pt x="9954" y="3255"/>
                      <a:pt x="9944" y="3185"/>
                    </a:cubicBezTo>
                    <a:cubicBezTo>
                      <a:pt x="9924" y="3105"/>
                      <a:pt x="9894" y="2995"/>
                      <a:pt x="9824" y="2865"/>
                    </a:cubicBezTo>
                    <a:cubicBezTo>
                      <a:pt x="9794" y="2805"/>
                      <a:pt x="9754" y="2735"/>
                      <a:pt x="9704" y="2665"/>
                    </a:cubicBezTo>
                    <a:cubicBezTo>
                      <a:pt x="9654" y="2605"/>
                      <a:pt x="9594" y="2524"/>
                      <a:pt x="9524" y="2454"/>
                    </a:cubicBezTo>
                    <a:cubicBezTo>
                      <a:pt x="9454" y="2384"/>
                      <a:pt x="9364" y="2314"/>
                      <a:pt x="9274" y="2254"/>
                    </a:cubicBezTo>
                    <a:cubicBezTo>
                      <a:pt x="9173" y="2184"/>
                      <a:pt x="9063" y="2124"/>
                      <a:pt x="8943" y="2074"/>
                    </a:cubicBezTo>
                    <a:lnTo>
                      <a:pt x="8703" y="2514"/>
                    </a:lnTo>
                    <a:cubicBezTo>
                      <a:pt x="8703" y="2514"/>
                      <a:pt x="8693" y="2464"/>
                      <a:pt x="8663" y="2394"/>
                    </a:cubicBezTo>
                    <a:cubicBezTo>
                      <a:pt x="8643" y="2354"/>
                      <a:pt x="8623" y="2314"/>
                      <a:pt x="8593" y="2264"/>
                    </a:cubicBezTo>
                    <a:cubicBezTo>
                      <a:pt x="8563" y="2214"/>
                      <a:pt x="8533" y="2154"/>
                      <a:pt x="8482" y="2104"/>
                    </a:cubicBezTo>
                    <a:cubicBezTo>
                      <a:pt x="8392" y="1984"/>
                      <a:pt x="8272" y="1854"/>
                      <a:pt x="8102" y="1743"/>
                    </a:cubicBezTo>
                    <a:cubicBezTo>
                      <a:pt x="7932" y="1623"/>
                      <a:pt x="7721" y="1513"/>
                      <a:pt x="7461" y="1453"/>
                    </a:cubicBezTo>
                    <a:lnTo>
                      <a:pt x="7331" y="1934"/>
                    </a:lnTo>
                    <a:cubicBezTo>
                      <a:pt x="7331" y="1934"/>
                      <a:pt x="7311" y="1894"/>
                      <a:pt x="7261" y="1823"/>
                    </a:cubicBezTo>
                    <a:cubicBezTo>
                      <a:pt x="7221" y="1753"/>
                      <a:pt x="7141" y="1653"/>
                      <a:pt x="7040" y="1553"/>
                    </a:cubicBezTo>
                    <a:cubicBezTo>
                      <a:pt x="6820" y="1343"/>
                      <a:pt x="6460" y="1112"/>
                      <a:pt x="5949" y="1032"/>
                    </a:cubicBezTo>
                    <a:lnTo>
                      <a:pt x="5879" y="1533"/>
                    </a:lnTo>
                    <a:cubicBezTo>
                      <a:pt x="5879" y="1533"/>
                      <a:pt x="5859" y="1493"/>
                      <a:pt x="5799" y="1423"/>
                    </a:cubicBezTo>
                    <a:cubicBezTo>
                      <a:pt x="5749" y="1363"/>
                      <a:pt x="5658" y="1273"/>
                      <a:pt x="5548" y="1173"/>
                    </a:cubicBezTo>
                    <a:cubicBezTo>
                      <a:pt x="5308" y="992"/>
                      <a:pt x="4937" y="782"/>
                      <a:pt x="4427" y="732"/>
                    </a:cubicBezTo>
                    <a:lnTo>
                      <a:pt x="4407" y="1253"/>
                    </a:lnTo>
                    <a:cubicBezTo>
                      <a:pt x="4407" y="1253"/>
                      <a:pt x="4287" y="1082"/>
                      <a:pt x="4046" y="902"/>
                    </a:cubicBezTo>
                    <a:cubicBezTo>
                      <a:pt x="3796" y="722"/>
                      <a:pt x="3425" y="532"/>
                      <a:pt x="2935" y="482"/>
                    </a:cubicBezTo>
                    <a:lnTo>
                      <a:pt x="2895" y="992"/>
                    </a:lnTo>
                    <a:cubicBezTo>
                      <a:pt x="2895" y="992"/>
                      <a:pt x="2784" y="832"/>
                      <a:pt x="2544" y="642"/>
                    </a:cubicBezTo>
                    <a:cubicBezTo>
                      <a:pt x="2304" y="462"/>
                      <a:pt x="71" y="2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1" name="Google Shape;9381;p67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741" y="303"/>
                    </a:moveTo>
                    <a:cubicBezTo>
                      <a:pt x="1483" y="463"/>
                      <a:pt x="2444" y="694"/>
                      <a:pt x="2584" y="794"/>
                    </a:cubicBezTo>
                    <a:cubicBezTo>
                      <a:pt x="2804" y="964"/>
                      <a:pt x="2915" y="1124"/>
                      <a:pt x="2915" y="1124"/>
                    </a:cubicBezTo>
                    <a:cubicBezTo>
                      <a:pt x="2937" y="1147"/>
                      <a:pt x="2960" y="1158"/>
                      <a:pt x="2986" y="1158"/>
                    </a:cubicBezTo>
                    <a:cubicBezTo>
                      <a:pt x="2995" y="1158"/>
                      <a:pt x="3005" y="1157"/>
                      <a:pt x="3015" y="1154"/>
                    </a:cubicBezTo>
                    <a:cubicBezTo>
                      <a:pt x="3045" y="1144"/>
                      <a:pt x="3065" y="1114"/>
                      <a:pt x="3075" y="1084"/>
                    </a:cubicBezTo>
                    <a:lnTo>
                      <a:pt x="3095" y="654"/>
                    </a:lnTo>
                    <a:cubicBezTo>
                      <a:pt x="3555" y="724"/>
                      <a:pt x="3886" y="904"/>
                      <a:pt x="4086" y="1054"/>
                    </a:cubicBezTo>
                    <a:cubicBezTo>
                      <a:pt x="4306" y="1215"/>
                      <a:pt x="4427" y="1375"/>
                      <a:pt x="4427" y="1375"/>
                    </a:cubicBezTo>
                    <a:cubicBezTo>
                      <a:pt x="4443" y="1399"/>
                      <a:pt x="4466" y="1417"/>
                      <a:pt x="4496" y="1417"/>
                    </a:cubicBezTo>
                    <a:cubicBezTo>
                      <a:pt x="4503" y="1417"/>
                      <a:pt x="4510" y="1417"/>
                      <a:pt x="4517" y="1415"/>
                    </a:cubicBezTo>
                    <a:cubicBezTo>
                      <a:pt x="4547" y="1405"/>
                      <a:pt x="4577" y="1375"/>
                      <a:pt x="4577" y="1335"/>
                    </a:cubicBezTo>
                    <a:lnTo>
                      <a:pt x="4597" y="914"/>
                    </a:lnTo>
                    <a:cubicBezTo>
                      <a:pt x="5068" y="974"/>
                      <a:pt x="5388" y="1164"/>
                      <a:pt x="5578" y="1325"/>
                    </a:cubicBezTo>
                    <a:cubicBezTo>
                      <a:pt x="5698" y="1415"/>
                      <a:pt x="5779" y="1505"/>
                      <a:pt x="5829" y="1565"/>
                    </a:cubicBezTo>
                    <a:cubicBezTo>
                      <a:pt x="5879" y="1615"/>
                      <a:pt x="5899" y="1655"/>
                      <a:pt x="5899" y="1655"/>
                    </a:cubicBezTo>
                    <a:cubicBezTo>
                      <a:pt x="5914" y="1686"/>
                      <a:pt x="5941" y="1699"/>
                      <a:pt x="5966" y="1699"/>
                    </a:cubicBezTo>
                    <a:cubicBezTo>
                      <a:pt x="5974" y="1699"/>
                      <a:pt x="5982" y="1698"/>
                      <a:pt x="5989" y="1695"/>
                    </a:cubicBezTo>
                    <a:cubicBezTo>
                      <a:pt x="6029" y="1695"/>
                      <a:pt x="6049" y="1665"/>
                      <a:pt x="6059" y="1625"/>
                    </a:cubicBezTo>
                    <a:lnTo>
                      <a:pt x="6109" y="1205"/>
                    </a:lnTo>
                    <a:cubicBezTo>
                      <a:pt x="6610" y="1305"/>
                      <a:pt x="6920" y="1555"/>
                      <a:pt x="7070" y="1695"/>
                    </a:cubicBezTo>
                    <a:cubicBezTo>
                      <a:pt x="7180" y="1795"/>
                      <a:pt x="7251" y="1895"/>
                      <a:pt x="7281" y="1946"/>
                    </a:cubicBezTo>
                    <a:cubicBezTo>
                      <a:pt x="7321" y="2006"/>
                      <a:pt x="7341" y="2046"/>
                      <a:pt x="7341" y="2056"/>
                    </a:cubicBezTo>
                    <a:cubicBezTo>
                      <a:pt x="7361" y="2086"/>
                      <a:pt x="7391" y="2106"/>
                      <a:pt x="7421" y="2106"/>
                    </a:cubicBezTo>
                    <a:cubicBezTo>
                      <a:pt x="7461" y="2096"/>
                      <a:pt x="7491" y="2076"/>
                      <a:pt x="7501" y="2046"/>
                    </a:cubicBezTo>
                    <a:lnTo>
                      <a:pt x="7611" y="1635"/>
                    </a:lnTo>
                    <a:cubicBezTo>
                      <a:pt x="7801" y="1695"/>
                      <a:pt x="7982" y="1775"/>
                      <a:pt x="8142" y="1885"/>
                    </a:cubicBezTo>
                    <a:cubicBezTo>
                      <a:pt x="8292" y="1996"/>
                      <a:pt x="8412" y="2106"/>
                      <a:pt x="8512" y="2236"/>
                    </a:cubicBezTo>
                    <a:cubicBezTo>
                      <a:pt x="8552" y="2286"/>
                      <a:pt x="8582" y="2336"/>
                      <a:pt x="8612" y="2386"/>
                    </a:cubicBezTo>
                    <a:cubicBezTo>
                      <a:pt x="8643" y="2436"/>
                      <a:pt x="8663" y="2476"/>
                      <a:pt x="8673" y="2506"/>
                    </a:cubicBezTo>
                    <a:cubicBezTo>
                      <a:pt x="8703" y="2576"/>
                      <a:pt x="8713" y="2616"/>
                      <a:pt x="8713" y="2616"/>
                    </a:cubicBezTo>
                    <a:cubicBezTo>
                      <a:pt x="8723" y="2647"/>
                      <a:pt x="8753" y="2677"/>
                      <a:pt x="8783" y="2677"/>
                    </a:cubicBezTo>
                    <a:cubicBezTo>
                      <a:pt x="8790" y="2678"/>
                      <a:pt x="8797" y="2679"/>
                      <a:pt x="8803" y="2679"/>
                    </a:cubicBezTo>
                    <a:cubicBezTo>
                      <a:pt x="8833" y="2679"/>
                      <a:pt x="8855" y="2661"/>
                      <a:pt x="8863" y="2637"/>
                    </a:cubicBezTo>
                    <a:lnTo>
                      <a:pt x="9063" y="2256"/>
                    </a:lnTo>
                    <a:cubicBezTo>
                      <a:pt x="9163" y="2306"/>
                      <a:pt x="9243" y="2356"/>
                      <a:pt x="9313" y="2396"/>
                    </a:cubicBezTo>
                    <a:cubicBezTo>
                      <a:pt x="9404" y="2466"/>
                      <a:pt x="9484" y="2526"/>
                      <a:pt x="9554" y="2596"/>
                    </a:cubicBezTo>
                    <a:cubicBezTo>
                      <a:pt x="9624" y="2667"/>
                      <a:pt x="9674" y="2727"/>
                      <a:pt x="9734" y="2797"/>
                    </a:cubicBezTo>
                    <a:cubicBezTo>
                      <a:pt x="9774" y="2867"/>
                      <a:pt x="9814" y="2927"/>
                      <a:pt x="9844" y="2987"/>
                    </a:cubicBezTo>
                    <a:cubicBezTo>
                      <a:pt x="9894" y="3087"/>
                      <a:pt x="9924" y="3177"/>
                      <a:pt x="9954" y="3287"/>
                    </a:cubicBezTo>
                    <a:cubicBezTo>
                      <a:pt x="9964" y="3347"/>
                      <a:pt x="9964" y="3388"/>
                      <a:pt x="9964" y="3398"/>
                    </a:cubicBezTo>
                    <a:cubicBezTo>
                      <a:pt x="9974" y="3428"/>
                      <a:pt x="9994" y="3458"/>
                      <a:pt x="10024" y="3468"/>
                    </a:cubicBezTo>
                    <a:cubicBezTo>
                      <a:pt x="10032" y="3470"/>
                      <a:pt x="10040" y="3471"/>
                      <a:pt x="10048" y="3471"/>
                    </a:cubicBezTo>
                    <a:cubicBezTo>
                      <a:pt x="10073" y="3471"/>
                      <a:pt x="10100" y="3460"/>
                      <a:pt x="10115" y="3438"/>
                    </a:cubicBezTo>
                    <a:lnTo>
                      <a:pt x="10395" y="3117"/>
                    </a:lnTo>
                    <a:cubicBezTo>
                      <a:pt x="10786" y="3378"/>
                      <a:pt x="10986" y="3678"/>
                      <a:pt x="11086" y="3888"/>
                    </a:cubicBezTo>
                    <a:cubicBezTo>
                      <a:pt x="11176" y="4089"/>
                      <a:pt x="11206" y="4239"/>
                      <a:pt x="11206" y="4309"/>
                    </a:cubicBezTo>
                    <a:cubicBezTo>
                      <a:pt x="11216" y="4339"/>
                      <a:pt x="11236" y="4369"/>
                      <a:pt x="11266" y="4379"/>
                    </a:cubicBezTo>
                    <a:cubicBezTo>
                      <a:pt x="11274" y="4381"/>
                      <a:pt x="11282" y="4383"/>
                      <a:pt x="11290" y="4383"/>
                    </a:cubicBezTo>
                    <a:cubicBezTo>
                      <a:pt x="11315" y="4383"/>
                      <a:pt x="11341" y="4371"/>
                      <a:pt x="11356" y="4349"/>
                    </a:cubicBezTo>
                    <a:lnTo>
                      <a:pt x="11637" y="4018"/>
                    </a:lnTo>
                    <a:cubicBezTo>
                      <a:pt x="12027" y="4289"/>
                      <a:pt x="12228" y="4589"/>
                      <a:pt x="12328" y="4800"/>
                    </a:cubicBezTo>
                    <a:cubicBezTo>
                      <a:pt x="12348" y="4850"/>
                      <a:pt x="12368" y="4900"/>
                      <a:pt x="12408" y="4960"/>
                    </a:cubicBezTo>
                    <a:cubicBezTo>
                      <a:pt x="12718" y="5521"/>
                      <a:pt x="13179" y="6011"/>
                      <a:pt x="13730" y="6372"/>
                    </a:cubicBezTo>
                    <a:lnTo>
                      <a:pt x="14831" y="7083"/>
                    </a:lnTo>
                    <a:lnTo>
                      <a:pt x="14831" y="7083"/>
                    </a:lnTo>
                    <a:lnTo>
                      <a:pt x="741" y="303"/>
                    </a:lnTo>
                    <a:close/>
                    <a:moveTo>
                      <a:pt x="91" y="1"/>
                    </a:moveTo>
                    <a:cubicBezTo>
                      <a:pt x="51" y="1"/>
                      <a:pt x="19" y="28"/>
                      <a:pt x="10" y="63"/>
                    </a:cubicBezTo>
                    <a:cubicBezTo>
                      <a:pt x="0" y="103"/>
                      <a:pt x="20" y="143"/>
                      <a:pt x="51" y="163"/>
                    </a:cubicBezTo>
                    <a:lnTo>
                      <a:pt x="1593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43" y="7764"/>
                    </a:cubicBezTo>
                    <a:cubicBezTo>
                      <a:pt x="16063" y="7724"/>
                      <a:pt x="16053" y="7684"/>
                      <a:pt x="16013" y="7654"/>
                    </a:cubicBezTo>
                    <a:lnTo>
                      <a:pt x="13820" y="6232"/>
                    </a:lnTo>
                    <a:cubicBezTo>
                      <a:pt x="13289" y="5881"/>
                      <a:pt x="12858" y="5420"/>
                      <a:pt x="12548" y="4880"/>
                    </a:cubicBezTo>
                    <a:cubicBezTo>
                      <a:pt x="12518" y="4820"/>
                      <a:pt x="12498" y="4769"/>
                      <a:pt x="12478" y="4729"/>
                    </a:cubicBezTo>
                    <a:cubicBezTo>
                      <a:pt x="12368" y="4489"/>
                      <a:pt x="12137" y="4139"/>
                      <a:pt x="11667" y="3838"/>
                    </a:cubicBezTo>
                    <a:cubicBezTo>
                      <a:pt x="11656" y="3831"/>
                      <a:pt x="11643" y="3828"/>
                      <a:pt x="11629" y="3828"/>
                    </a:cubicBezTo>
                    <a:cubicBezTo>
                      <a:pt x="11604" y="3828"/>
                      <a:pt x="11576" y="3839"/>
                      <a:pt x="11557" y="3858"/>
                    </a:cubicBezTo>
                    <a:lnTo>
                      <a:pt x="11346" y="4109"/>
                    </a:lnTo>
                    <a:cubicBezTo>
                      <a:pt x="11326" y="4028"/>
                      <a:pt x="11286" y="3928"/>
                      <a:pt x="11236" y="3818"/>
                    </a:cubicBezTo>
                    <a:cubicBezTo>
                      <a:pt x="11126" y="3578"/>
                      <a:pt x="10896" y="3227"/>
                      <a:pt x="10425" y="2927"/>
                    </a:cubicBezTo>
                    <a:cubicBezTo>
                      <a:pt x="10411" y="2920"/>
                      <a:pt x="10397" y="2916"/>
                      <a:pt x="10383" y="2916"/>
                    </a:cubicBezTo>
                    <a:cubicBezTo>
                      <a:pt x="10358" y="2916"/>
                      <a:pt x="10334" y="2928"/>
                      <a:pt x="10315" y="2947"/>
                    </a:cubicBezTo>
                    <a:lnTo>
                      <a:pt x="10105" y="3197"/>
                    </a:lnTo>
                    <a:cubicBezTo>
                      <a:pt x="10075" y="3097"/>
                      <a:pt x="10044" y="3007"/>
                      <a:pt x="9994" y="2917"/>
                    </a:cubicBezTo>
                    <a:cubicBezTo>
                      <a:pt x="9964" y="2847"/>
                      <a:pt x="9924" y="2777"/>
                      <a:pt x="9864" y="2697"/>
                    </a:cubicBezTo>
                    <a:cubicBezTo>
                      <a:pt x="9804" y="2626"/>
                      <a:pt x="9744" y="2546"/>
                      <a:pt x="9674" y="2476"/>
                    </a:cubicBezTo>
                    <a:cubicBezTo>
                      <a:pt x="9594" y="2406"/>
                      <a:pt x="9504" y="2336"/>
                      <a:pt x="9404" y="2266"/>
                    </a:cubicBezTo>
                    <a:cubicBezTo>
                      <a:pt x="9313" y="2206"/>
                      <a:pt x="9203" y="2136"/>
                      <a:pt x="9063" y="2076"/>
                    </a:cubicBezTo>
                    <a:cubicBezTo>
                      <a:pt x="9052" y="2070"/>
                      <a:pt x="9041" y="2068"/>
                      <a:pt x="9030" y="2068"/>
                    </a:cubicBezTo>
                    <a:cubicBezTo>
                      <a:pt x="8998" y="2068"/>
                      <a:pt x="8968" y="2086"/>
                      <a:pt x="8953" y="2116"/>
                    </a:cubicBezTo>
                    <a:lnTo>
                      <a:pt x="8803" y="2396"/>
                    </a:lnTo>
                    <a:cubicBezTo>
                      <a:pt x="8793" y="2366"/>
                      <a:pt x="8773" y="2336"/>
                      <a:pt x="8753" y="2306"/>
                    </a:cubicBezTo>
                    <a:cubicBezTo>
                      <a:pt x="8733" y="2246"/>
                      <a:pt x="8693" y="2196"/>
                      <a:pt x="8643" y="2126"/>
                    </a:cubicBezTo>
                    <a:cubicBezTo>
                      <a:pt x="8542" y="1996"/>
                      <a:pt x="8402" y="1865"/>
                      <a:pt x="8242" y="1755"/>
                    </a:cubicBezTo>
                    <a:cubicBezTo>
                      <a:pt x="8042" y="1615"/>
                      <a:pt x="7821" y="1515"/>
                      <a:pt x="7581" y="1455"/>
                    </a:cubicBezTo>
                    <a:cubicBezTo>
                      <a:pt x="7572" y="1453"/>
                      <a:pt x="7564" y="1452"/>
                      <a:pt x="7556" y="1452"/>
                    </a:cubicBezTo>
                    <a:cubicBezTo>
                      <a:pt x="7518" y="1452"/>
                      <a:pt x="7487" y="1472"/>
                      <a:pt x="7471" y="1505"/>
                    </a:cubicBezTo>
                    <a:lnTo>
                      <a:pt x="7391" y="1805"/>
                    </a:lnTo>
                    <a:cubicBezTo>
                      <a:pt x="7351" y="1745"/>
                      <a:pt x="7281" y="1665"/>
                      <a:pt x="7180" y="1575"/>
                    </a:cubicBezTo>
                    <a:cubicBezTo>
                      <a:pt x="7020" y="1405"/>
                      <a:pt x="6640" y="1124"/>
                      <a:pt x="6049" y="1024"/>
                    </a:cubicBezTo>
                    <a:cubicBezTo>
                      <a:pt x="6029" y="1024"/>
                      <a:pt x="6009" y="1034"/>
                      <a:pt x="5989" y="1044"/>
                    </a:cubicBezTo>
                    <a:cubicBezTo>
                      <a:pt x="5969" y="1054"/>
                      <a:pt x="5959" y="1074"/>
                      <a:pt x="5959" y="1104"/>
                    </a:cubicBezTo>
                    <a:lnTo>
                      <a:pt x="5919" y="1405"/>
                    </a:lnTo>
                    <a:cubicBezTo>
                      <a:pt x="5859" y="1345"/>
                      <a:pt x="5789" y="1275"/>
                      <a:pt x="5688" y="1194"/>
                    </a:cubicBezTo>
                    <a:cubicBezTo>
                      <a:pt x="5468" y="1014"/>
                      <a:pt x="5078" y="794"/>
                      <a:pt x="4527" y="734"/>
                    </a:cubicBezTo>
                    <a:cubicBezTo>
                      <a:pt x="4507" y="734"/>
                      <a:pt x="4487" y="734"/>
                      <a:pt x="4467" y="754"/>
                    </a:cubicBezTo>
                    <a:cubicBezTo>
                      <a:pt x="4447" y="764"/>
                      <a:pt x="4437" y="794"/>
                      <a:pt x="4437" y="814"/>
                    </a:cubicBezTo>
                    <a:lnTo>
                      <a:pt x="4417" y="1124"/>
                    </a:lnTo>
                    <a:cubicBezTo>
                      <a:pt x="4357" y="1064"/>
                      <a:pt x="4286" y="994"/>
                      <a:pt x="4186" y="914"/>
                    </a:cubicBezTo>
                    <a:cubicBezTo>
                      <a:pt x="3956" y="754"/>
                      <a:pt x="3565" y="544"/>
                      <a:pt x="3035" y="483"/>
                    </a:cubicBezTo>
                    <a:cubicBezTo>
                      <a:pt x="3027" y="481"/>
                      <a:pt x="3019" y="480"/>
                      <a:pt x="3012" y="480"/>
                    </a:cubicBezTo>
                    <a:cubicBezTo>
                      <a:pt x="2994" y="480"/>
                      <a:pt x="2979" y="489"/>
                      <a:pt x="2965" y="504"/>
                    </a:cubicBezTo>
                    <a:cubicBezTo>
                      <a:pt x="2955" y="514"/>
                      <a:pt x="2945" y="534"/>
                      <a:pt x="2935" y="554"/>
                    </a:cubicBezTo>
                    <a:lnTo>
                      <a:pt x="2915" y="864"/>
                    </a:lnTo>
                    <a:cubicBezTo>
                      <a:pt x="2854" y="804"/>
                      <a:pt x="2784" y="734"/>
                      <a:pt x="2684" y="664"/>
                    </a:cubicBezTo>
                    <a:cubicBezTo>
                      <a:pt x="2424" y="463"/>
                      <a:pt x="131" y="13"/>
                      <a:pt x="111" y="3"/>
                    </a:cubicBezTo>
                    <a:cubicBezTo>
                      <a:pt x="104" y="2"/>
                      <a:pt x="98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2" name="Google Shape;9382;p67"/>
              <p:cNvSpPr/>
              <p:nvPr/>
            </p:nvSpPr>
            <p:spPr>
              <a:xfrm>
                <a:off x="4845550" y="1416675"/>
                <a:ext cx="373800" cy="73925"/>
              </a:xfrm>
              <a:custGeom>
                <a:avLst/>
                <a:gdLst/>
                <a:ahLst/>
                <a:cxnLst/>
                <a:rect l="l" t="t" r="r" b="b"/>
                <a:pathLst>
                  <a:path w="14952" h="2957" extrusionOk="0">
                    <a:moveTo>
                      <a:pt x="13550" y="343"/>
                    </a:moveTo>
                    <a:lnTo>
                      <a:pt x="12719" y="563"/>
                    </a:lnTo>
                    <a:cubicBezTo>
                      <a:pt x="12158" y="713"/>
                      <a:pt x="11647" y="994"/>
                      <a:pt x="11237" y="1394"/>
                    </a:cubicBezTo>
                    <a:cubicBezTo>
                      <a:pt x="11207" y="1424"/>
                      <a:pt x="11177" y="1455"/>
                      <a:pt x="11157" y="1475"/>
                    </a:cubicBezTo>
                    <a:cubicBezTo>
                      <a:pt x="11026" y="1615"/>
                      <a:pt x="10786" y="1805"/>
                      <a:pt x="10416" y="1915"/>
                    </a:cubicBezTo>
                    <a:lnTo>
                      <a:pt x="10275" y="1585"/>
                    </a:lnTo>
                    <a:cubicBezTo>
                      <a:pt x="10265" y="1555"/>
                      <a:pt x="10235" y="1535"/>
                      <a:pt x="10195" y="1535"/>
                    </a:cubicBezTo>
                    <a:cubicBezTo>
                      <a:pt x="10165" y="1535"/>
                      <a:pt x="10135" y="1555"/>
                      <a:pt x="10125" y="1585"/>
                    </a:cubicBezTo>
                    <a:cubicBezTo>
                      <a:pt x="10105" y="1625"/>
                      <a:pt x="10055" y="1745"/>
                      <a:pt x="9925" y="1885"/>
                    </a:cubicBezTo>
                    <a:cubicBezTo>
                      <a:pt x="9785" y="2025"/>
                      <a:pt x="9554" y="2216"/>
                      <a:pt x="9174" y="2326"/>
                    </a:cubicBezTo>
                    <a:lnTo>
                      <a:pt x="9044" y="1995"/>
                    </a:lnTo>
                    <a:cubicBezTo>
                      <a:pt x="9034" y="1965"/>
                      <a:pt x="9004" y="1945"/>
                      <a:pt x="8964" y="1945"/>
                    </a:cubicBezTo>
                    <a:cubicBezTo>
                      <a:pt x="8958" y="1944"/>
                      <a:pt x="8953" y="1943"/>
                      <a:pt x="8948" y="1943"/>
                    </a:cubicBezTo>
                    <a:cubicBezTo>
                      <a:pt x="8918" y="1943"/>
                      <a:pt x="8901" y="1969"/>
                      <a:pt x="8883" y="1995"/>
                    </a:cubicBezTo>
                    <a:cubicBezTo>
                      <a:pt x="8883" y="2005"/>
                      <a:pt x="8873" y="2035"/>
                      <a:pt x="8843" y="2075"/>
                    </a:cubicBezTo>
                    <a:cubicBezTo>
                      <a:pt x="8803" y="2156"/>
                      <a:pt x="8743" y="2226"/>
                      <a:pt x="8683" y="2286"/>
                    </a:cubicBezTo>
                    <a:cubicBezTo>
                      <a:pt x="8643" y="2316"/>
                      <a:pt x="8603" y="2366"/>
                      <a:pt x="8543" y="2406"/>
                    </a:cubicBezTo>
                    <a:cubicBezTo>
                      <a:pt x="8483" y="2446"/>
                      <a:pt x="8423" y="2486"/>
                      <a:pt x="8353" y="2516"/>
                    </a:cubicBezTo>
                    <a:cubicBezTo>
                      <a:pt x="8273" y="2556"/>
                      <a:pt x="8192" y="2586"/>
                      <a:pt x="8112" y="2616"/>
                    </a:cubicBezTo>
                    <a:cubicBezTo>
                      <a:pt x="8042" y="2626"/>
                      <a:pt x="7972" y="2646"/>
                      <a:pt x="7892" y="2656"/>
                    </a:cubicBezTo>
                    <a:lnTo>
                      <a:pt x="7832" y="2316"/>
                    </a:lnTo>
                    <a:cubicBezTo>
                      <a:pt x="7822" y="2286"/>
                      <a:pt x="7792" y="2256"/>
                      <a:pt x="7762" y="2256"/>
                    </a:cubicBezTo>
                    <a:cubicBezTo>
                      <a:pt x="7756" y="2254"/>
                      <a:pt x="7750" y="2253"/>
                      <a:pt x="7744" y="2253"/>
                    </a:cubicBezTo>
                    <a:cubicBezTo>
                      <a:pt x="7718" y="2253"/>
                      <a:pt x="7688" y="2269"/>
                      <a:pt x="7672" y="2286"/>
                    </a:cubicBezTo>
                    <a:cubicBezTo>
                      <a:pt x="7672" y="2296"/>
                      <a:pt x="7652" y="2326"/>
                      <a:pt x="7622" y="2366"/>
                    </a:cubicBezTo>
                    <a:cubicBezTo>
                      <a:pt x="7602" y="2386"/>
                      <a:pt x="7572" y="2416"/>
                      <a:pt x="7542" y="2446"/>
                    </a:cubicBezTo>
                    <a:cubicBezTo>
                      <a:pt x="7501" y="2476"/>
                      <a:pt x="7461" y="2506"/>
                      <a:pt x="7411" y="2546"/>
                    </a:cubicBezTo>
                    <a:cubicBezTo>
                      <a:pt x="7311" y="2616"/>
                      <a:pt x="7181" y="2676"/>
                      <a:pt x="7041" y="2716"/>
                    </a:cubicBezTo>
                    <a:cubicBezTo>
                      <a:pt x="6881" y="2766"/>
                      <a:pt x="6720" y="2786"/>
                      <a:pt x="6560" y="2786"/>
                    </a:cubicBezTo>
                    <a:lnTo>
                      <a:pt x="6570" y="2446"/>
                    </a:lnTo>
                    <a:cubicBezTo>
                      <a:pt x="6570" y="2406"/>
                      <a:pt x="6550" y="2376"/>
                      <a:pt x="6520" y="2366"/>
                    </a:cubicBezTo>
                    <a:cubicBezTo>
                      <a:pt x="6509" y="2359"/>
                      <a:pt x="6498" y="2355"/>
                      <a:pt x="6486" y="2355"/>
                    </a:cubicBezTo>
                    <a:cubicBezTo>
                      <a:pt x="6464" y="2355"/>
                      <a:pt x="6443" y="2366"/>
                      <a:pt x="6430" y="2386"/>
                    </a:cubicBezTo>
                    <a:cubicBezTo>
                      <a:pt x="6430" y="2386"/>
                      <a:pt x="6400" y="2416"/>
                      <a:pt x="6350" y="2446"/>
                    </a:cubicBezTo>
                    <a:cubicBezTo>
                      <a:pt x="6310" y="2486"/>
                      <a:pt x="6240" y="2536"/>
                      <a:pt x="6120" y="2596"/>
                    </a:cubicBezTo>
                    <a:cubicBezTo>
                      <a:pt x="5996" y="2662"/>
                      <a:pt x="5762" y="2749"/>
                      <a:pt x="5448" y="2749"/>
                    </a:cubicBezTo>
                    <a:cubicBezTo>
                      <a:pt x="5382" y="2749"/>
                      <a:pt x="5312" y="2745"/>
                      <a:pt x="5238" y="2736"/>
                    </a:cubicBezTo>
                    <a:lnTo>
                      <a:pt x="5308" y="2396"/>
                    </a:lnTo>
                    <a:cubicBezTo>
                      <a:pt x="5308" y="2366"/>
                      <a:pt x="5298" y="2326"/>
                      <a:pt x="5258" y="2316"/>
                    </a:cubicBezTo>
                    <a:cubicBezTo>
                      <a:pt x="5245" y="2307"/>
                      <a:pt x="5231" y="2302"/>
                      <a:pt x="5218" y="2302"/>
                    </a:cubicBezTo>
                    <a:cubicBezTo>
                      <a:pt x="5201" y="2302"/>
                      <a:pt x="5185" y="2309"/>
                      <a:pt x="5168" y="2326"/>
                    </a:cubicBezTo>
                    <a:cubicBezTo>
                      <a:pt x="5168" y="2326"/>
                      <a:pt x="5138" y="2346"/>
                      <a:pt x="5088" y="2376"/>
                    </a:cubicBezTo>
                    <a:cubicBezTo>
                      <a:pt x="5028" y="2416"/>
                      <a:pt x="4948" y="2466"/>
                      <a:pt x="4828" y="2506"/>
                    </a:cubicBezTo>
                    <a:cubicBezTo>
                      <a:pt x="4688" y="2557"/>
                      <a:pt x="4484" y="2609"/>
                      <a:pt x="4235" y="2609"/>
                    </a:cubicBezTo>
                    <a:cubicBezTo>
                      <a:pt x="4144" y="2609"/>
                      <a:pt x="4048" y="2602"/>
                      <a:pt x="3947" y="2586"/>
                    </a:cubicBezTo>
                    <a:lnTo>
                      <a:pt x="4037" y="2246"/>
                    </a:lnTo>
                    <a:cubicBezTo>
                      <a:pt x="4047" y="2216"/>
                      <a:pt x="4037" y="2176"/>
                      <a:pt x="4007" y="2156"/>
                    </a:cubicBezTo>
                    <a:cubicBezTo>
                      <a:pt x="3993" y="2147"/>
                      <a:pt x="3978" y="2142"/>
                      <a:pt x="3962" y="2142"/>
                    </a:cubicBezTo>
                    <a:cubicBezTo>
                      <a:pt x="3943" y="2142"/>
                      <a:pt x="3923" y="2149"/>
                      <a:pt x="3906" y="2166"/>
                    </a:cubicBezTo>
                    <a:cubicBezTo>
                      <a:pt x="3906" y="2166"/>
                      <a:pt x="3776" y="2256"/>
                      <a:pt x="3556" y="2336"/>
                    </a:cubicBezTo>
                    <a:lnTo>
                      <a:pt x="3546" y="2336"/>
                    </a:lnTo>
                    <a:cubicBezTo>
                      <a:pt x="3411" y="2378"/>
                      <a:pt x="3222" y="2421"/>
                      <a:pt x="2988" y="2421"/>
                    </a:cubicBezTo>
                    <a:cubicBezTo>
                      <a:pt x="2891" y="2421"/>
                      <a:pt x="2786" y="2413"/>
                      <a:pt x="2675" y="2396"/>
                    </a:cubicBezTo>
                    <a:lnTo>
                      <a:pt x="2765" y="2055"/>
                    </a:lnTo>
                    <a:cubicBezTo>
                      <a:pt x="2765" y="2025"/>
                      <a:pt x="2755" y="1985"/>
                      <a:pt x="2725" y="1965"/>
                    </a:cubicBezTo>
                    <a:cubicBezTo>
                      <a:pt x="2711" y="1956"/>
                      <a:pt x="2696" y="1951"/>
                      <a:pt x="2680" y="1951"/>
                    </a:cubicBezTo>
                    <a:cubicBezTo>
                      <a:pt x="2661" y="1951"/>
                      <a:pt x="2641" y="1959"/>
                      <a:pt x="2625" y="1975"/>
                    </a:cubicBezTo>
                    <a:cubicBezTo>
                      <a:pt x="2625" y="1975"/>
                      <a:pt x="2494" y="2065"/>
                      <a:pt x="2274" y="2145"/>
                    </a:cubicBezTo>
                    <a:cubicBezTo>
                      <a:pt x="2243" y="2158"/>
                      <a:pt x="2173" y="2164"/>
                      <a:pt x="2075" y="2164"/>
                    </a:cubicBezTo>
                    <a:cubicBezTo>
                      <a:pt x="1791" y="2164"/>
                      <a:pt x="1270" y="2117"/>
                      <a:pt x="772" y="2065"/>
                    </a:cubicBezTo>
                    <a:lnTo>
                      <a:pt x="13550" y="343"/>
                    </a:lnTo>
                    <a:close/>
                    <a:moveTo>
                      <a:pt x="14867" y="1"/>
                    </a:moveTo>
                    <a:cubicBezTo>
                      <a:pt x="14862" y="1"/>
                      <a:pt x="14857" y="1"/>
                      <a:pt x="14852" y="2"/>
                    </a:cubicBezTo>
                    <a:lnTo>
                      <a:pt x="61" y="1995"/>
                    </a:lnTo>
                    <a:cubicBezTo>
                      <a:pt x="31" y="2005"/>
                      <a:pt x="1" y="2045"/>
                      <a:pt x="1" y="2085"/>
                    </a:cubicBezTo>
                    <a:cubicBezTo>
                      <a:pt x="11" y="2125"/>
                      <a:pt x="41" y="2156"/>
                      <a:pt x="81" y="2156"/>
                    </a:cubicBezTo>
                    <a:cubicBezTo>
                      <a:pt x="352" y="2188"/>
                      <a:pt x="1524" y="2329"/>
                      <a:pt x="2076" y="2329"/>
                    </a:cubicBezTo>
                    <a:cubicBezTo>
                      <a:pt x="2198" y="2329"/>
                      <a:pt x="2289" y="2322"/>
                      <a:pt x="2334" y="2306"/>
                    </a:cubicBezTo>
                    <a:cubicBezTo>
                      <a:pt x="2414" y="2276"/>
                      <a:pt x="2494" y="2246"/>
                      <a:pt x="2545" y="2216"/>
                    </a:cubicBezTo>
                    <a:lnTo>
                      <a:pt x="2545" y="2216"/>
                    </a:lnTo>
                    <a:lnTo>
                      <a:pt x="2494" y="2436"/>
                    </a:lnTo>
                    <a:cubicBezTo>
                      <a:pt x="2484" y="2466"/>
                      <a:pt x="2494" y="2486"/>
                      <a:pt x="2504" y="2506"/>
                    </a:cubicBezTo>
                    <a:cubicBezTo>
                      <a:pt x="2515" y="2526"/>
                      <a:pt x="2535" y="2536"/>
                      <a:pt x="2555" y="2546"/>
                    </a:cubicBezTo>
                    <a:cubicBezTo>
                      <a:pt x="2705" y="2576"/>
                      <a:pt x="2846" y="2588"/>
                      <a:pt x="2976" y="2588"/>
                    </a:cubicBezTo>
                    <a:cubicBezTo>
                      <a:pt x="3237" y="2588"/>
                      <a:pt x="3452" y="2539"/>
                      <a:pt x="3606" y="2486"/>
                    </a:cubicBezTo>
                    <a:cubicBezTo>
                      <a:pt x="3686" y="2466"/>
                      <a:pt x="3766" y="2426"/>
                      <a:pt x="3826" y="2406"/>
                    </a:cubicBezTo>
                    <a:lnTo>
                      <a:pt x="3826" y="2406"/>
                    </a:lnTo>
                    <a:lnTo>
                      <a:pt x="3766" y="2626"/>
                    </a:lnTo>
                    <a:cubicBezTo>
                      <a:pt x="3756" y="2646"/>
                      <a:pt x="3766" y="2676"/>
                      <a:pt x="3776" y="2696"/>
                    </a:cubicBezTo>
                    <a:cubicBezTo>
                      <a:pt x="3786" y="2706"/>
                      <a:pt x="3806" y="2726"/>
                      <a:pt x="3826" y="2726"/>
                    </a:cubicBezTo>
                    <a:cubicBezTo>
                      <a:pt x="3980" y="2760"/>
                      <a:pt x="4123" y="2773"/>
                      <a:pt x="4255" y="2773"/>
                    </a:cubicBezTo>
                    <a:cubicBezTo>
                      <a:pt x="4518" y="2773"/>
                      <a:pt x="4734" y="2720"/>
                      <a:pt x="4888" y="2666"/>
                    </a:cubicBezTo>
                    <a:cubicBezTo>
                      <a:pt x="4978" y="2626"/>
                      <a:pt x="5048" y="2596"/>
                      <a:pt x="5108" y="2566"/>
                    </a:cubicBezTo>
                    <a:lnTo>
                      <a:pt x="5108" y="2566"/>
                    </a:lnTo>
                    <a:lnTo>
                      <a:pt x="5058" y="2796"/>
                    </a:lnTo>
                    <a:cubicBezTo>
                      <a:pt x="5058" y="2816"/>
                      <a:pt x="5058" y="2836"/>
                      <a:pt x="5078" y="2856"/>
                    </a:cubicBezTo>
                    <a:cubicBezTo>
                      <a:pt x="5088" y="2877"/>
                      <a:pt x="5108" y="2887"/>
                      <a:pt x="5128" y="2887"/>
                    </a:cubicBezTo>
                    <a:cubicBezTo>
                      <a:pt x="5238" y="2904"/>
                      <a:pt x="5342" y="2912"/>
                      <a:pt x="5439" y="2912"/>
                    </a:cubicBezTo>
                    <a:cubicBezTo>
                      <a:pt x="5786" y="2912"/>
                      <a:pt x="6049" y="2817"/>
                      <a:pt x="6190" y="2746"/>
                    </a:cubicBezTo>
                    <a:cubicBezTo>
                      <a:pt x="6280" y="2706"/>
                      <a:pt x="6350" y="2656"/>
                      <a:pt x="6400" y="2626"/>
                    </a:cubicBezTo>
                    <a:lnTo>
                      <a:pt x="6400" y="2626"/>
                    </a:lnTo>
                    <a:lnTo>
                      <a:pt x="6390" y="2866"/>
                    </a:lnTo>
                    <a:cubicBezTo>
                      <a:pt x="6390" y="2907"/>
                      <a:pt x="6420" y="2947"/>
                      <a:pt x="6470" y="2947"/>
                    </a:cubicBezTo>
                    <a:cubicBezTo>
                      <a:pt x="6500" y="2947"/>
                      <a:pt x="6540" y="2957"/>
                      <a:pt x="6570" y="2957"/>
                    </a:cubicBezTo>
                    <a:cubicBezTo>
                      <a:pt x="6750" y="2957"/>
                      <a:pt x="6921" y="2927"/>
                      <a:pt x="7081" y="2877"/>
                    </a:cubicBezTo>
                    <a:cubicBezTo>
                      <a:pt x="7251" y="2826"/>
                      <a:pt x="7391" y="2766"/>
                      <a:pt x="7512" y="2676"/>
                    </a:cubicBezTo>
                    <a:cubicBezTo>
                      <a:pt x="7562" y="2646"/>
                      <a:pt x="7612" y="2606"/>
                      <a:pt x="7652" y="2566"/>
                    </a:cubicBezTo>
                    <a:cubicBezTo>
                      <a:pt x="7662" y="2556"/>
                      <a:pt x="7682" y="2536"/>
                      <a:pt x="7692" y="2526"/>
                    </a:cubicBezTo>
                    <a:lnTo>
                      <a:pt x="7742" y="2766"/>
                    </a:lnTo>
                    <a:cubicBezTo>
                      <a:pt x="7742" y="2806"/>
                      <a:pt x="7782" y="2836"/>
                      <a:pt x="7832" y="2836"/>
                    </a:cubicBezTo>
                    <a:cubicBezTo>
                      <a:pt x="7952" y="2826"/>
                      <a:pt x="8072" y="2796"/>
                      <a:pt x="8162" y="2776"/>
                    </a:cubicBezTo>
                    <a:cubicBezTo>
                      <a:pt x="8243" y="2746"/>
                      <a:pt x="8333" y="2716"/>
                      <a:pt x="8433" y="2666"/>
                    </a:cubicBezTo>
                    <a:cubicBezTo>
                      <a:pt x="8503" y="2626"/>
                      <a:pt x="8573" y="2586"/>
                      <a:pt x="8643" y="2536"/>
                    </a:cubicBezTo>
                    <a:cubicBezTo>
                      <a:pt x="8713" y="2496"/>
                      <a:pt x="8763" y="2436"/>
                      <a:pt x="8803" y="2396"/>
                    </a:cubicBezTo>
                    <a:cubicBezTo>
                      <a:pt x="8863" y="2346"/>
                      <a:pt x="8913" y="2286"/>
                      <a:pt x="8954" y="2216"/>
                    </a:cubicBezTo>
                    <a:lnTo>
                      <a:pt x="9054" y="2456"/>
                    </a:lnTo>
                    <a:cubicBezTo>
                      <a:pt x="9062" y="2489"/>
                      <a:pt x="9098" y="2509"/>
                      <a:pt x="9133" y="2509"/>
                    </a:cubicBezTo>
                    <a:cubicBezTo>
                      <a:pt x="9140" y="2509"/>
                      <a:pt x="9147" y="2508"/>
                      <a:pt x="9154" y="2506"/>
                    </a:cubicBezTo>
                    <a:cubicBezTo>
                      <a:pt x="9604" y="2386"/>
                      <a:pt x="9885" y="2166"/>
                      <a:pt x="10045" y="1995"/>
                    </a:cubicBezTo>
                    <a:cubicBezTo>
                      <a:pt x="10105" y="1925"/>
                      <a:pt x="10155" y="1865"/>
                      <a:pt x="10185" y="1815"/>
                    </a:cubicBezTo>
                    <a:lnTo>
                      <a:pt x="10285" y="2045"/>
                    </a:lnTo>
                    <a:cubicBezTo>
                      <a:pt x="10302" y="2079"/>
                      <a:pt x="10332" y="2098"/>
                      <a:pt x="10365" y="2098"/>
                    </a:cubicBezTo>
                    <a:cubicBezTo>
                      <a:pt x="10372" y="2098"/>
                      <a:pt x="10379" y="2097"/>
                      <a:pt x="10386" y="2095"/>
                    </a:cubicBezTo>
                    <a:cubicBezTo>
                      <a:pt x="10846" y="1975"/>
                      <a:pt x="11127" y="1755"/>
                      <a:pt x="11277" y="1585"/>
                    </a:cubicBezTo>
                    <a:cubicBezTo>
                      <a:pt x="11297" y="1565"/>
                      <a:pt x="11317" y="1545"/>
                      <a:pt x="11347" y="1515"/>
                    </a:cubicBezTo>
                    <a:cubicBezTo>
                      <a:pt x="11737" y="1134"/>
                      <a:pt x="12228" y="864"/>
                      <a:pt x="12769" y="724"/>
                    </a:cubicBezTo>
                    <a:lnTo>
                      <a:pt x="14882" y="163"/>
                    </a:lnTo>
                    <a:cubicBezTo>
                      <a:pt x="14922" y="153"/>
                      <a:pt x="14952" y="113"/>
                      <a:pt x="14942" y="73"/>
                    </a:cubicBezTo>
                    <a:cubicBezTo>
                      <a:pt x="14933" y="29"/>
                      <a:pt x="14902" y="1"/>
                      <a:pt x="148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3" name="Google Shape;9383;p67"/>
              <p:cNvSpPr/>
              <p:nvPr/>
            </p:nvSpPr>
            <p:spPr>
              <a:xfrm>
                <a:off x="4847825" y="1400450"/>
                <a:ext cx="369275" cy="6812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25" extrusionOk="0">
                    <a:moveTo>
                      <a:pt x="8673" y="0"/>
                    </a:moveTo>
                    <a:cubicBezTo>
                      <a:pt x="8657" y="0"/>
                      <a:pt x="8639" y="0"/>
                      <a:pt x="8622" y="1"/>
                    </a:cubicBezTo>
                    <a:lnTo>
                      <a:pt x="8572" y="421"/>
                    </a:lnTo>
                    <a:cubicBezTo>
                      <a:pt x="8572" y="421"/>
                      <a:pt x="8542" y="391"/>
                      <a:pt x="8502" y="351"/>
                    </a:cubicBezTo>
                    <a:cubicBezTo>
                      <a:pt x="8452" y="301"/>
                      <a:pt x="8372" y="241"/>
                      <a:pt x="8272" y="181"/>
                    </a:cubicBezTo>
                    <a:cubicBezTo>
                      <a:pt x="8222" y="151"/>
                      <a:pt x="8162" y="121"/>
                      <a:pt x="8091" y="91"/>
                    </a:cubicBezTo>
                    <a:cubicBezTo>
                      <a:pt x="8031" y="71"/>
                      <a:pt x="7951" y="41"/>
                      <a:pt x="7871" y="31"/>
                    </a:cubicBezTo>
                    <a:cubicBezTo>
                      <a:pt x="7781" y="11"/>
                      <a:pt x="7691" y="1"/>
                      <a:pt x="7591" y="1"/>
                    </a:cubicBezTo>
                    <a:cubicBezTo>
                      <a:pt x="7491" y="1"/>
                      <a:pt x="7380" y="11"/>
                      <a:pt x="7270" y="31"/>
                    </a:cubicBezTo>
                    <a:lnTo>
                      <a:pt x="7310" y="451"/>
                    </a:lnTo>
                    <a:cubicBezTo>
                      <a:pt x="7310" y="451"/>
                      <a:pt x="7280" y="421"/>
                      <a:pt x="7230" y="381"/>
                    </a:cubicBezTo>
                    <a:cubicBezTo>
                      <a:pt x="7200" y="361"/>
                      <a:pt x="7160" y="341"/>
                      <a:pt x="7120" y="321"/>
                    </a:cubicBezTo>
                    <a:cubicBezTo>
                      <a:pt x="7080" y="301"/>
                      <a:pt x="7020" y="281"/>
                      <a:pt x="6970" y="261"/>
                    </a:cubicBezTo>
                    <a:cubicBezTo>
                      <a:pt x="6850" y="221"/>
                      <a:pt x="6699" y="191"/>
                      <a:pt x="6529" y="181"/>
                    </a:cubicBezTo>
                    <a:cubicBezTo>
                      <a:pt x="6359" y="181"/>
                      <a:pt x="6159" y="201"/>
                      <a:pt x="5948" y="271"/>
                    </a:cubicBezTo>
                    <a:lnTo>
                      <a:pt x="6079" y="682"/>
                    </a:lnTo>
                    <a:cubicBezTo>
                      <a:pt x="6079" y="682"/>
                      <a:pt x="6039" y="662"/>
                      <a:pt x="5978" y="631"/>
                    </a:cubicBezTo>
                    <a:cubicBezTo>
                      <a:pt x="5908" y="601"/>
                      <a:pt x="5808" y="571"/>
                      <a:pt x="5688" y="541"/>
                    </a:cubicBezTo>
                    <a:cubicBezTo>
                      <a:pt x="5608" y="529"/>
                      <a:pt x="5516" y="520"/>
                      <a:pt x="5416" y="520"/>
                    </a:cubicBezTo>
                    <a:cubicBezTo>
                      <a:pt x="5203" y="520"/>
                      <a:pt x="4949" y="559"/>
                      <a:pt x="4677" y="682"/>
                    </a:cubicBezTo>
                    <a:lnTo>
                      <a:pt x="4867" y="1072"/>
                    </a:lnTo>
                    <a:cubicBezTo>
                      <a:pt x="4867" y="1072"/>
                      <a:pt x="4827" y="1052"/>
                      <a:pt x="4757" y="1032"/>
                    </a:cubicBezTo>
                    <a:cubicBezTo>
                      <a:pt x="4687" y="1012"/>
                      <a:pt x="4587" y="982"/>
                      <a:pt x="4456" y="972"/>
                    </a:cubicBezTo>
                    <a:cubicBezTo>
                      <a:pt x="4415" y="969"/>
                      <a:pt x="4370" y="967"/>
                      <a:pt x="4323" y="967"/>
                    </a:cubicBezTo>
                    <a:cubicBezTo>
                      <a:pt x="4088" y="967"/>
                      <a:pt x="3790" y="1015"/>
                      <a:pt x="3465" y="1182"/>
                    </a:cubicBezTo>
                    <a:lnTo>
                      <a:pt x="3685" y="1553"/>
                    </a:lnTo>
                    <a:cubicBezTo>
                      <a:pt x="3685" y="1553"/>
                      <a:pt x="3525" y="1493"/>
                      <a:pt x="3275" y="1483"/>
                    </a:cubicBezTo>
                    <a:cubicBezTo>
                      <a:pt x="3236" y="1480"/>
                      <a:pt x="3195" y="1478"/>
                      <a:pt x="3153" y="1478"/>
                    </a:cubicBezTo>
                    <a:cubicBezTo>
                      <a:pt x="2910" y="1478"/>
                      <a:pt x="2609" y="1532"/>
                      <a:pt x="2293" y="1703"/>
                    </a:cubicBezTo>
                    <a:lnTo>
                      <a:pt x="2504" y="2073"/>
                    </a:lnTo>
                    <a:cubicBezTo>
                      <a:pt x="2504" y="2073"/>
                      <a:pt x="2343" y="2013"/>
                      <a:pt x="2093" y="1993"/>
                    </a:cubicBezTo>
                    <a:cubicBezTo>
                      <a:pt x="2090" y="1993"/>
                      <a:pt x="2086" y="1993"/>
                      <a:pt x="2082" y="1993"/>
                    </a:cubicBezTo>
                    <a:cubicBezTo>
                      <a:pt x="1795" y="1993"/>
                      <a:pt x="50" y="2705"/>
                      <a:pt x="0" y="2724"/>
                    </a:cubicBezTo>
                    <a:lnTo>
                      <a:pt x="14771" y="732"/>
                    </a:lnTo>
                    <a:lnTo>
                      <a:pt x="14771" y="732"/>
                    </a:lnTo>
                    <a:lnTo>
                      <a:pt x="12558" y="752"/>
                    </a:lnTo>
                    <a:cubicBezTo>
                      <a:pt x="12017" y="752"/>
                      <a:pt x="11476" y="621"/>
                      <a:pt x="10996" y="381"/>
                    </a:cubicBezTo>
                    <a:cubicBezTo>
                      <a:pt x="10945" y="351"/>
                      <a:pt x="10905" y="321"/>
                      <a:pt x="10875" y="311"/>
                    </a:cubicBezTo>
                    <a:cubicBezTo>
                      <a:pt x="10675" y="181"/>
                      <a:pt x="10365" y="61"/>
                      <a:pt x="9924" y="61"/>
                    </a:cubicBezTo>
                    <a:lnTo>
                      <a:pt x="9864" y="491"/>
                    </a:lnTo>
                    <a:cubicBezTo>
                      <a:pt x="9864" y="481"/>
                      <a:pt x="9774" y="361"/>
                      <a:pt x="9574" y="241"/>
                    </a:cubicBezTo>
                    <a:cubicBezTo>
                      <a:pt x="9381" y="116"/>
                      <a:pt x="9087" y="0"/>
                      <a:pt x="86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4" name="Google Shape;9384;p67"/>
              <p:cNvSpPr/>
              <p:nvPr/>
            </p:nvSpPr>
            <p:spPr>
              <a:xfrm>
                <a:off x="4845550" y="1398200"/>
                <a:ext cx="373550" cy="72625"/>
              </a:xfrm>
              <a:custGeom>
                <a:avLst/>
                <a:gdLst/>
                <a:ahLst/>
                <a:cxnLst/>
                <a:rect l="l" t="t" r="r" b="b"/>
                <a:pathLst>
                  <a:path w="14942" h="2905" extrusionOk="0">
                    <a:moveTo>
                      <a:pt x="8783" y="171"/>
                    </a:moveTo>
                    <a:cubicBezTo>
                      <a:pt x="9184" y="181"/>
                      <a:pt x="9454" y="301"/>
                      <a:pt x="9624" y="401"/>
                    </a:cubicBezTo>
                    <a:cubicBezTo>
                      <a:pt x="9775" y="491"/>
                      <a:pt x="9865" y="591"/>
                      <a:pt x="9895" y="631"/>
                    </a:cubicBezTo>
                    <a:cubicBezTo>
                      <a:pt x="9910" y="654"/>
                      <a:pt x="9936" y="665"/>
                      <a:pt x="9961" y="665"/>
                    </a:cubicBezTo>
                    <a:cubicBezTo>
                      <a:pt x="9969" y="665"/>
                      <a:pt x="9977" y="664"/>
                      <a:pt x="9985" y="661"/>
                    </a:cubicBezTo>
                    <a:cubicBezTo>
                      <a:pt x="10015" y="651"/>
                      <a:pt x="10035" y="621"/>
                      <a:pt x="10045" y="591"/>
                    </a:cubicBezTo>
                    <a:lnTo>
                      <a:pt x="10085" y="231"/>
                    </a:lnTo>
                    <a:cubicBezTo>
                      <a:pt x="10476" y="241"/>
                      <a:pt x="10756" y="361"/>
                      <a:pt x="10916" y="471"/>
                    </a:cubicBezTo>
                    <a:cubicBezTo>
                      <a:pt x="10956" y="491"/>
                      <a:pt x="10996" y="511"/>
                      <a:pt x="11046" y="541"/>
                    </a:cubicBezTo>
                    <a:cubicBezTo>
                      <a:pt x="11527" y="792"/>
                      <a:pt x="12078" y="922"/>
                      <a:pt x="12629" y="922"/>
                    </a:cubicBezTo>
                    <a:lnTo>
                      <a:pt x="12649" y="922"/>
                    </a:lnTo>
                    <a:lnTo>
                      <a:pt x="13560" y="912"/>
                    </a:lnTo>
                    <a:lnTo>
                      <a:pt x="13560" y="912"/>
                    </a:lnTo>
                    <a:lnTo>
                      <a:pt x="752" y="2644"/>
                    </a:lnTo>
                    <a:cubicBezTo>
                      <a:pt x="1333" y="2414"/>
                      <a:pt x="2024" y="2163"/>
                      <a:pt x="2164" y="2163"/>
                    </a:cubicBezTo>
                    <a:lnTo>
                      <a:pt x="2174" y="2163"/>
                    </a:lnTo>
                    <a:cubicBezTo>
                      <a:pt x="2414" y="2184"/>
                      <a:pt x="2565" y="2244"/>
                      <a:pt x="2565" y="2244"/>
                    </a:cubicBezTo>
                    <a:cubicBezTo>
                      <a:pt x="2576" y="2247"/>
                      <a:pt x="2588" y="2250"/>
                      <a:pt x="2601" y="2250"/>
                    </a:cubicBezTo>
                    <a:cubicBezTo>
                      <a:pt x="2623" y="2250"/>
                      <a:pt x="2646" y="2243"/>
                      <a:pt x="2665" y="2224"/>
                    </a:cubicBezTo>
                    <a:cubicBezTo>
                      <a:pt x="2685" y="2194"/>
                      <a:pt x="2685" y="2153"/>
                      <a:pt x="2675" y="2123"/>
                    </a:cubicBezTo>
                    <a:lnTo>
                      <a:pt x="2494" y="1823"/>
                    </a:lnTo>
                    <a:cubicBezTo>
                      <a:pt x="2798" y="1684"/>
                      <a:pt x="3072" y="1651"/>
                      <a:pt x="3270" y="1651"/>
                    </a:cubicBezTo>
                    <a:cubicBezTo>
                      <a:pt x="3300" y="1651"/>
                      <a:pt x="3329" y="1651"/>
                      <a:pt x="3356" y="1653"/>
                    </a:cubicBezTo>
                    <a:cubicBezTo>
                      <a:pt x="3596" y="1663"/>
                      <a:pt x="3746" y="1723"/>
                      <a:pt x="3746" y="1723"/>
                    </a:cubicBezTo>
                    <a:cubicBezTo>
                      <a:pt x="3757" y="1727"/>
                      <a:pt x="3770" y="1729"/>
                      <a:pt x="3782" y="1729"/>
                    </a:cubicBezTo>
                    <a:cubicBezTo>
                      <a:pt x="3803" y="1729"/>
                      <a:pt x="3824" y="1722"/>
                      <a:pt x="3836" y="1703"/>
                    </a:cubicBezTo>
                    <a:cubicBezTo>
                      <a:pt x="3866" y="1673"/>
                      <a:pt x="3866" y="1633"/>
                      <a:pt x="3846" y="1603"/>
                    </a:cubicBezTo>
                    <a:lnTo>
                      <a:pt x="3676" y="1302"/>
                    </a:lnTo>
                    <a:cubicBezTo>
                      <a:pt x="3946" y="1179"/>
                      <a:pt x="4193" y="1144"/>
                      <a:pt x="4388" y="1144"/>
                    </a:cubicBezTo>
                    <a:cubicBezTo>
                      <a:pt x="4446" y="1144"/>
                      <a:pt x="4499" y="1147"/>
                      <a:pt x="4547" y="1152"/>
                    </a:cubicBezTo>
                    <a:cubicBezTo>
                      <a:pt x="4637" y="1152"/>
                      <a:pt x="4738" y="1172"/>
                      <a:pt x="4828" y="1202"/>
                    </a:cubicBezTo>
                    <a:cubicBezTo>
                      <a:pt x="4888" y="1222"/>
                      <a:pt x="4918" y="1232"/>
                      <a:pt x="4918" y="1232"/>
                    </a:cubicBezTo>
                    <a:cubicBezTo>
                      <a:pt x="4929" y="1240"/>
                      <a:pt x="4942" y="1243"/>
                      <a:pt x="4956" y="1243"/>
                    </a:cubicBezTo>
                    <a:cubicBezTo>
                      <a:pt x="4977" y="1243"/>
                      <a:pt x="4999" y="1235"/>
                      <a:pt x="5018" y="1222"/>
                    </a:cubicBezTo>
                    <a:cubicBezTo>
                      <a:pt x="5038" y="1192"/>
                      <a:pt x="5048" y="1152"/>
                      <a:pt x="5028" y="1122"/>
                    </a:cubicBezTo>
                    <a:lnTo>
                      <a:pt x="4878" y="812"/>
                    </a:lnTo>
                    <a:cubicBezTo>
                      <a:pt x="5112" y="721"/>
                      <a:pt x="5325" y="693"/>
                      <a:pt x="5492" y="693"/>
                    </a:cubicBezTo>
                    <a:cubicBezTo>
                      <a:pt x="5604" y="693"/>
                      <a:pt x="5695" y="705"/>
                      <a:pt x="5759" y="721"/>
                    </a:cubicBezTo>
                    <a:cubicBezTo>
                      <a:pt x="5889" y="741"/>
                      <a:pt x="5979" y="772"/>
                      <a:pt x="6029" y="792"/>
                    </a:cubicBezTo>
                    <a:cubicBezTo>
                      <a:pt x="6090" y="822"/>
                      <a:pt x="6120" y="842"/>
                      <a:pt x="6120" y="842"/>
                    </a:cubicBezTo>
                    <a:cubicBezTo>
                      <a:pt x="6135" y="852"/>
                      <a:pt x="6152" y="857"/>
                      <a:pt x="6170" y="857"/>
                    </a:cubicBezTo>
                    <a:cubicBezTo>
                      <a:pt x="6187" y="857"/>
                      <a:pt x="6205" y="852"/>
                      <a:pt x="6220" y="842"/>
                    </a:cubicBezTo>
                    <a:cubicBezTo>
                      <a:pt x="6240" y="812"/>
                      <a:pt x="6260" y="782"/>
                      <a:pt x="6240" y="741"/>
                    </a:cubicBezTo>
                    <a:lnTo>
                      <a:pt x="6140" y="421"/>
                    </a:lnTo>
                    <a:cubicBezTo>
                      <a:pt x="6273" y="379"/>
                      <a:pt x="6407" y="358"/>
                      <a:pt x="6540" y="358"/>
                    </a:cubicBezTo>
                    <a:cubicBezTo>
                      <a:pt x="6567" y="358"/>
                      <a:pt x="6594" y="359"/>
                      <a:pt x="6620" y="361"/>
                    </a:cubicBezTo>
                    <a:cubicBezTo>
                      <a:pt x="6770" y="361"/>
                      <a:pt x="6911" y="381"/>
                      <a:pt x="7031" y="431"/>
                    </a:cubicBezTo>
                    <a:cubicBezTo>
                      <a:pt x="7091" y="451"/>
                      <a:pt x="7131" y="471"/>
                      <a:pt x="7171" y="481"/>
                    </a:cubicBezTo>
                    <a:cubicBezTo>
                      <a:pt x="7211" y="511"/>
                      <a:pt x="7241" y="531"/>
                      <a:pt x="7271" y="541"/>
                    </a:cubicBezTo>
                    <a:cubicBezTo>
                      <a:pt x="7321" y="571"/>
                      <a:pt x="7341" y="601"/>
                      <a:pt x="7351" y="601"/>
                    </a:cubicBezTo>
                    <a:cubicBezTo>
                      <a:pt x="7364" y="614"/>
                      <a:pt x="7384" y="622"/>
                      <a:pt x="7404" y="622"/>
                    </a:cubicBezTo>
                    <a:cubicBezTo>
                      <a:pt x="7417" y="622"/>
                      <a:pt x="7430" y="619"/>
                      <a:pt x="7441" y="611"/>
                    </a:cubicBezTo>
                    <a:cubicBezTo>
                      <a:pt x="7471" y="601"/>
                      <a:pt x="7491" y="561"/>
                      <a:pt x="7491" y="531"/>
                    </a:cubicBezTo>
                    <a:lnTo>
                      <a:pt x="7451" y="191"/>
                    </a:lnTo>
                    <a:cubicBezTo>
                      <a:pt x="7542" y="181"/>
                      <a:pt x="7622" y="171"/>
                      <a:pt x="7682" y="171"/>
                    </a:cubicBezTo>
                    <a:cubicBezTo>
                      <a:pt x="7772" y="181"/>
                      <a:pt x="7862" y="181"/>
                      <a:pt x="7942" y="201"/>
                    </a:cubicBezTo>
                    <a:cubicBezTo>
                      <a:pt x="8012" y="211"/>
                      <a:pt x="8092" y="231"/>
                      <a:pt x="8162" y="261"/>
                    </a:cubicBezTo>
                    <a:cubicBezTo>
                      <a:pt x="8223" y="281"/>
                      <a:pt x="8273" y="311"/>
                      <a:pt x="8323" y="341"/>
                    </a:cubicBezTo>
                    <a:cubicBezTo>
                      <a:pt x="8403" y="381"/>
                      <a:pt x="8473" y="431"/>
                      <a:pt x="8533" y="491"/>
                    </a:cubicBezTo>
                    <a:cubicBezTo>
                      <a:pt x="8573" y="531"/>
                      <a:pt x="8593" y="561"/>
                      <a:pt x="8603" y="571"/>
                    </a:cubicBezTo>
                    <a:cubicBezTo>
                      <a:pt x="8618" y="586"/>
                      <a:pt x="8638" y="595"/>
                      <a:pt x="8659" y="595"/>
                    </a:cubicBezTo>
                    <a:cubicBezTo>
                      <a:pt x="8667" y="595"/>
                      <a:pt x="8675" y="594"/>
                      <a:pt x="8683" y="591"/>
                    </a:cubicBezTo>
                    <a:cubicBezTo>
                      <a:pt x="8713" y="581"/>
                      <a:pt x="8743" y="561"/>
                      <a:pt x="8743" y="521"/>
                    </a:cubicBezTo>
                    <a:lnTo>
                      <a:pt x="8783" y="171"/>
                    </a:lnTo>
                    <a:close/>
                    <a:moveTo>
                      <a:pt x="8713" y="0"/>
                    </a:moveTo>
                    <a:cubicBezTo>
                      <a:pt x="8673" y="10"/>
                      <a:pt x="8633" y="41"/>
                      <a:pt x="8633" y="81"/>
                    </a:cubicBezTo>
                    <a:lnTo>
                      <a:pt x="8603" y="331"/>
                    </a:lnTo>
                    <a:cubicBezTo>
                      <a:pt x="8543" y="281"/>
                      <a:pt x="8473" y="231"/>
                      <a:pt x="8403" y="191"/>
                    </a:cubicBezTo>
                    <a:cubicBezTo>
                      <a:pt x="8353" y="161"/>
                      <a:pt x="8293" y="131"/>
                      <a:pt x="8212" y="101"/>
                    </a:cubicBezTo>
                    <a:cubicBezTo>
                      <a:pt x="8132" y="81"/>
                      <a:pt x="8052" y="51"/>
                      <a:pt x="7972" y="41"/>
                    </a:cubicBezTo>
                    <a:cubicBezTo>
                      <a:pt x="7882" y="20"/>
                      <a:pt x="7782" y="10"/>
                      <a:pt x="7682" y="10"/>
                    </a:cubicBezTo>
                    <a:cubicBezTo>
                      <a:pt x="7592" y="10"/>
                      <a:pt x="7471" y="10"/>
                      <a:pt x="7351" y="31"/>
                    </a:cubicBezTo>
                    <a:cubicBezTo>
                      <a:pt x="7311" y="41"/>
                      <a:pt x="7281" y="81"/>
                      <a:pt x="7281" y="121"/>
                    </a:cubicBezTo>
                    <a:lnTo>
                      <a:pt x="7301" y="371"/>
                    </a:lnTo>
                    <a:cubicBezTo>
                      <a:pt x="7291" y="361"/>
                      <a:pt x="7271" y="351"/>
                      <a:pt x="7251" y="341"/>
                    </a:cubicBezTo>
                    <a:cubicBezTo>
                      <a:pt x="7201" y="311"/>
                      <a:pt x="7151" y="291"/>
                      <a:pt x="7081" y="271"/>
                    </a:cubicBezTo>
                    <a:cubicBezTo>
                      <a:pt x="6951" y="221"/>
                      <a:pt x="6790" y="191"/>
                      <a:pt x="6620" y="191"/>
                    </a:cubicBezTo>
                    <a:cubicBezTo>
                      <a:pt x="6420" y="191"/>
                      <a:pt x="6210" y="221"/>
                      <a:pt x="6009" y="281"/>
                    </a:cubicBezTo>
                    <a:cubicBezTo>
                      <a:pt x="5969" y="301"/>
                      <a:pt x="5939" y="351"/>
                      <a:pt x="5959" y="391"/>
                    </a:cubicBezTo>
                    <a:lnTo>
                      <a:pt x="6029" y="611"/>
                    </a:lnTo>
                    <a:cubicBezTo>
                      <a:pt x="5969" y="591"/>
                      <a:pt x="5889" y="571"/>
                      <a:pt x="5799" y="551"/>
                    </a:cubicBezTo>
                    <a:cubicBezTo>
                      <a:pt x="5728" y="541"/>
                      <a:pt x="5632" y="530"/>
                      <a:pt x="5518" y="530"/>
                    </a:cubicBezTo>
                    <a:cubicBezTo>
                      <a:pt x="5308" y="530"/>
                      <a:pt x="5035" y="565"/>
                      <a:pt x="4738" y="701"/>
                    </a:cubicBezTo>
                    <a:cubicBezTo>
                      <a:pt x="4718" y="701"/>
                      <a:pt x="4698" y="721"/>
                      <a:pt x="4688" y="741"/>
                    </a:cubicBezTo>
                    <a:cubicBezTo>
                      <a:pt x="4678" y="762"/>
                      <a:pt x="4688" y="792"/>
                      <a:pt x="4698" y="812"/>
                    </a:cubicBezTo>
                    <a:lnTo>
                      <a:pt x="4798" y="1022"/>
                    </a:lnTo>
                    <a:cubicBezTo>
                      <a:pt x="4718" y="1002"/>
                      <a:pt x="4637" y="992"/>
                      <a:pt x="4557" y="982"/>
                    </a:cubicBezTo>
                    <a:cubicBezTo>
                      <a:pt x="4513" y="978"/>
                      <a:pt x="4463" y="976"/>
                      <a:pt x="4410" y="976"/>
                    </a:cubicBezTo>
                    <a:cubicBezTo>
                      <a:pt x="4175" y="976"/>
                      <a:pt x="3860" y="1021"/>
                      <a:pt x="3526" y="1192"/>
                    </a:cubicBezTo>
                    <a:cubicBezTo>
                      <a:pt x="3496" y="1212"/>
                      <a:pt x="3486" y="1222"/>
                      <a:pt x="3476" y="1252"/>
                    </a:cubicBezTo>
                    <a:cubicBezTo>
                      <a:pt x="3476" y="1272"/>
                      <a:pt x="3476" y="1292"/>
                      <a:pt x="3486" y="1312"/>
                    </a:cubicBezTo>
                    <a:lnTo>
                      <a:pt x="3606" y="1513"/>
                    </a:lnTo>
                    <a:cubicBezTo>
                      <a:pt x="3536" y="1503"/>
                      <a:pt x="3456" y="1493"/>
                      <a:pt x="3366" y="1483"/>
                    </a:cubicBezTo>
                    <a:cubicBezTo>
                      <a:pt x="3340" y="1481"/>
                      <a:pt x="3314" y="1481"/>
                      <a:pt x="3285" y="1481"/>
                    </a:cubicBezTo>
                    <a:cubicBezTo>
                      <a:pt x="3047" y="1481"/>
                      <a:pt x="2712" y="1525"/>
                      <a:pt x="2344" y="1713"/>
                    </a:cubicBezTo>
                    <a:cubicBezTo>
                      <a:pt x="2324" y="1723"/>
                      <a:pt x="2304" y="1743"/>
                      <a:pt x="2304" y="1763"/>
                    </a:cubicBezTo>
                    <a:cubicBezTo>
                      <a:pt x="2294" y="1783"/>
                      <a:pt x="2294" y="1813"/>
                      <a:pt x="2314" y="1833"/>
                    </a:cubicBezTo>
                    <a:lnTo>
                      <a:pt x="2424" y="2033"/>
                    </a:lnTo>
                    <a:cubicBezTo>
                      <a:pt x="2364" y="2023"/>
                      <a:pt x="2284" y="2013"/>
                      <a:pt x="2184" y="2003"/>
                    </a:cubicBezTo>
                    <a:lnTo>
                      <a:pt x="2174" y="2003"/>
                    </a:lnTo>
                    <a:cubicBezTo>
                      <a:pt x="1854" y="2003"/>
                      <a:pt x="81" y="2734"/>
                      <a:pt x="61" y="2734"/>
                    </a:cubicBezTo>
                    <a:cubicBezTo>
                      <a:pt x="21" y="2754"/>
                      <a:pt x="1" y="2794"/>
                      <a:pt x="11" y="2834"/>
                    </a:cubicBezTo>
                    <a:cubicBezTo>
                      <a:pt x="21" y="2874"/>
                      <a:pt x="51" y="2905"/>
                      <a:pt x="91" y="2905"/>
                    </a:cubicBezTo>
                    <a:cubicBezTo>
                      <a:pt x="91" y="2905"/>
                      <a:pt x="101" y="2895"/>
                      <a:pt x="101" y="2895"/>
                    </a:cubicBezTo>
                    <a:lnTo>
                      <a:pt x="14872" y="902"/>
                    </a:lnTo>
                    <a:cubicBezTo>
                      <a:pt x="14912" y="902"/>
                      <a:pt x="14942" y="862"/>
                      <a:pt x="14942" y="822"/>
                    </a:cubicBezTo>
                    <a:cubicBezTo>
                      <a:pt x="14942" y="772"/>
                      <a:pt x="14902" y="741"/>
                      <a:pt x="14862" y="741"/>
                    </a:cubicBezTo>
                    <a:lnTo>
                      <a:pt x="12649" y="752"/>
                    </a:lnTo>
                    <a:cubicBezTo>
                      <a:pt x="12118" y="752"/>
                      <a:pt x="11587" y="631"/>
                      <a:pt x="11127" y="391"/>
                    </a:cubicBezTo>
                    <a:cubicBezTo>
                      <a:pt x="11076" y="371"/>
                      <a:pt x="11036" y="341"/>
                      <a:pt x="11006" y="321"/>
                    </a:cubicBezTo>
                    <a:cubicBezTo>
                      <a:pt x="10823" y="205"/>
                      <a:pt x="10508" y="70"/>
                      <a:pt x="10063" y="70"/>
                    </a:cubicBezTo>
                    <a:cubicBezTo>
                      <a:pt x="10047" y="70"/>
                      <a:pt x="10031" y="70"/>
                      <a:pt x="10015" y="71"/>
                    </a:cubicBezTo>
                    <a:cubicBezTo>
                      <a:pt x="9975" y="71"/>
                      <a:pt x="9935" y="101"/>
                      <a:pt x="9935" y="141"/>
                    </a:cubicBezTo>
                    <a:lnTo>
                      <a:pt x="9895" y="391"/>
                    </a:lnTo>
                    <a:cubicBezTo>
                      <a:pt x="9845" y="351"/>
                      <a:pt x="9785" y="301"/>
                      <a:pt x="9705" y="261"/>
                    </a:cubicBezTo>
                    <a:cubicBezTo>
                      <a:pt x="9514" y="141"/>
                      <a:pt x="9184" y="0"/>
                      <a:pt x="87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5" name="Google Shape;9385;p67"/>
              <p:cNvSpPr/>
              <p:nvPr/>
            </p:nvSpPr>
            <p:spPr>
              <a:xfrm>
                <a:off x="5053350" y="1416450"/>
                <a:ext cx="166000" cy="172050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82" extrusionOk="0">
                    <a:moveTo>
                      <a:pt x="6169" y="592"/>
                    </a:moveTo>
                    <a:lnTo>
                      <a:pt x="6169" y="592"/>
                    </a:lnTo>
                    <a:cubicBezTo>
                      <a:pt x="6119" y="692"/>
                      <a:pt x="6069" y="793"/>
                      <a:pt x="6019" y="913"/>
                    </a:cubicBezTo>
                    <a:cubicBezTo>
                      <a:pt x="5799" y="1383"/>
                      <a:pt x="5618" y="1914"/>
                      <a:pt x="5488" y="2465"/>
                    </a:cubicBezTo>
                    <a:cubicBezTo>
                      <a:pt x="5458" y="2605"/>
                      <a:pt x="5418" y="2705"/>
                      <a:pt x="5378" y="2785"/>
                    </a:cubicBezTo>
                    <a:lnTo>
                      <a:pt x="5168" y="2675"/>
                    </a:lnTo>
                    <a:cubicBezTo>
                      <a:pt x="5158" y="2665"/>
                      <a:pt x="5143" y="2660"/>
                      <a:pt x="5127" y="2660"/>
                    </a:cubicBezTo>
                    <a:cubicBezTo>
                      <a:pt x="5110" y="2660"/>
                      <a:pt x="5093" y="2665"/>
                      <a:pt x="5078" y="2675"/>
                    </a:cubicBezTo>
                    <a:cubicBezTo>
                      <a:pt x="5058" y="2695"/>
                      <a:pt x="5048" y="2735"/>
                      <a:pt x="5048" y="2765"/>
                    </a:cubicBezTo>
                    <a:cubicBezTo>
                      <a:pt x="5058" y="2775"/>
                      <a:pt x="5058" y="2795"/>
                      <a:pt x="5068" y="2835"/>
                    </a:cubicBezTo>
                    <a:cubicBezTo>
                      <a:pt x="5068" y="2896"/>
                      <a:pt x="5078" y="2956"/>
                      <a:pt x="5068" y="3016"/>
                    </a:cubicBezTo>
                    <a:cubicBezTo>
                      <a:pt x="5058" y="3056"/>
                      <a:pt x="5058" y="3096"/>
                      <a:pt x="5048" y="3146"/>
                    </a:cubicBezTo>
                    <a:cubicBezTo>
                      <a:pt x="5028" y="3196"/>
                      <a:pt x="5008" y="3246"/>
                      <a:pt x="4988" y="3296"/>
                    </a:cubicBezTo>
                    <a:cubicBezTo>
                      <a:pt x="4958" y="3356"/>
                      <a:pt x="4928" y="3406"/>
                      <a:pt x="4897" y="3456"/>
                    </a:cubicBezTo>
                    <a:cubicBezTo>
                      <a:pt x="4867" y="3486"/>
                      <a:pt x="4837" y="3526"/>
                      <a:pt x="4807" y="3566"/>
                    </a:cubicBezTo>
                    <a:lnTo>
                      <a:pt x="4637" y="3406"/>
                    </a:lnTo>
                    <a:cubicBezTo>
                      <a:pt x="4620" y="3395"/>
                      <a:pt x="4598" y="3390"/>
                      <a:pt x="4578" y="3390"/>
                    </a:cubicBezTo>
                    <a:cubicBezTo>
                      <a:pt x="4564" y="3390"/>
                      <a:pt x="4549" y="3392"/>
                      <a:pt x="4537" y="3396"/>
                    </a:cubicBezTo>
                    <a:cubicBezTo>
                      <a:pt x="4507" y="3416"/>
                      <a:pt x="4487" y="3446"/>
                      <a:pt x="4497" y="3486"/>
                    </a:cubicBezTo>
                    <a:cubicBezTo>
                      <a:pt x="4497" y="3486"/>
                      <a:pt x="4497" y="3506"/>
                      <a:pt x="4497" y="3546"/>
                    </a:cubicBezTo>
                    <a:cubicBezTo>
                      <a:pt x="4497" y="3566"/>
                      <a:pt x="4487" y="3597"/>
                      <a:pt x="4487" y="3627"/>
                    </a:cubicBezTo>
                    <a:cubicBezTo>
                      <a:pt x="4477" y="3657"/>
                      <a:pt x="4477" y="3697"/>
                      <a:pt x="4457" y="3737"/>
                    </a:cubicBezTo>
                    <a:cubicBezTo>
                      <a:pt x="4437" y="3827"/>
                      <a:pt x="4387" y="3917"/>
                      <a:pt x="4327" y="4007"/>
                    </a:cubicBezTo>
                    <a:cubicBezTo>
                      <a:pt x="4267" y="4087"/>
                      <a:pt x="4197" y="4167"/>
                      <a:pt x="4106" y="4237"/>
                    </a:cubicBezTo>
                    <a:lnTo>
                      <a:pt x="3976" y="4057"/>
                    </a:lnTo>
                    <a:cubicBezTo>
                      <a:pt x="3961" y="4035"/>
                      <a:pt x="3935" y="4023"/>
                      <a:pt x="3910" y="4023"/>
                    </a:cubicBezTo>
                    <a:cubicBezTo>
                      <a:pt x="3902" y="4023"/>
                      <a:pt x="3894" y="4025"/>
                      <a:pt x="3886" y="4027"/>
                    </a:cubicBezTo>
                    <a:cubicBezTo>
                      <a:pt x="3856" y="4037"/>
                      <a:pt x="3826" y="4067"/>
                      <a:pt x="3826" y="4097"/>
                    </a:cubicBezTo>
                    <a:cubicBezTo>
                      <a:pt x="3826" y="4097"/>
                      <a:pt x="3826" y="4127"/>
                      <a:pt x="3816" y="4167"/>
                    </a:cubicBezTo>
                    <a:cubicBezTo>
                      <a:pt x="3806" y="4197"/>
                      <a:pt x="3786" y="4267"/>
                      <a:pt x="3746" y="4358"/>
                    </a:cubicBezTo>
                    <a:cubicBezTo>
                      <a:pt x="3696" y="4458"/>
                      <a:pt x="3576" y="4648"/>
                      <a:pt x="3335" y="4808"/>
                    </a:cubicBezTo>
                    <a:lnTo>
                      <a:pt x="3235" y="4608"/>
                    </a:lnTo>
                    <a:cubicBezTo>
                      <a:pt x="3219" y="4583"/>
                      <a:pt x="3195" y="4565"/>
                      <a:pt x="3165" y="4565"/>
                    </a:cubicBezTo>
                    <a:cubicBezTo>
                      <a:pt x="3159" y="4565"/>
                      <a:pt x="3152" y="4566"/>
                      <a:pt x="3145" y="4568"/>
                    </a:cubicBezTo>
                    <a:cubicBezTo>
                      <a:pt x="3115" y="4568"/>
                      <a:pt x="3085" y="4598"/>
                      <a:pt x="3075" y="4628"/>
                    </a:cubicBezTo>
                    <a:cubicBezTo>
                      <a:pt x="3075" y="4638"/>
                      <a:pt x="3075" y="4658"/>
                      <a:pt x="3055" y="4698"/>
                    </a:cubicBezTo>
                    <a:cubicBezTo>
                      <a:pt x="3045" y="4738"/>
                      <a:pt x="3015" y="4808"/>
                      <a:pt x="2975" y="4888"/>
                    </a:cubicBezTo>
                    <a:cubicBezTo>
                      <a:pt x="2895" y="5008"/>
                      <a:pt x="2764" y="5179"/>
                      <a:pt x="2534" y="5309"/>
                    </a:cubicBezTo>
                    <a:lnTo>
                      <a:pt x="2444" y="5099"/>
                    </a:lnTo>
                    <a:cubicBezTo>
                      <a:pt x="2424" y="5069"/>
                      <a:pt x="2394" y="5049"/>
                      <a:pt x="2364" y="5049"/>
                    </a:cubicBezTo>
                    <a:cubicBezTo>
                      <a:pt x="2324" y="5049"/>
                      <a:pt x="2294" y="5079"/>
                      <a:pt x="2284" y="5109"/>
                    </a:cubicBezTo>
                    <a:cubicBezTo>
                      <a:pt x="2284" y="5109"/>
                      <a:pt x="2254" y="5229"/>
                      <a:pt x="2164" y="5369"/>
                    </a:cubicBezTo>
                    <a:cubicBezTo>
                      <a:pt x="2084" y="5479"/>
                      <a:pt x="1943" y="5649"/>
                      <a:pt x="1723" y="5780"/>
                    </a:cubicBezTo>
                    <a:lnTo>
                      <a:pt x="1623" y="5569"/>
                    </a:lnTo>
                    <a:cubicBezTo>
                      <a:pt x="1613" y="5539"/>
                      <a:pt x="1583" y="5519"/>
                      <a:pt x="1543" y="5519"/>
                    </a:cubicBezTo>
                    <a:cubicBezTo>
                      <a:pt x="1513" y="5519"/>
                      <a:pt x="1483" y="5549"/>
                      <a:pt x="1473" y="5579"/>
                    </a:cubicBezTo>
                    <a:cubicBezTo>
                      <a:pt x="1473" y="5589"/>
                      <a:pt x="1443" y="5699"/>
                      <a:pt x="1353" y="5840"/>
                    </a:cubicBezTo>
                    <a:cubicBezTo>
                      <a:pt x="1312" y="5900"/>
                      <a:pt x="1012" y="6120"/>
                      <a:pt x="632" y="6360"/>
                    </a:cubicBezTo>
                    <a:lnTo>
                      <a:pt x="6169" y="592"/>
                    </a:lnTo>
                    <a:close/>
                    <a:moveTo>
                      <a:pt x="6541" y="0"/>
                    </a:moveTo>
                    <a:cubicBezTo>
                      <a:pt x="6518" y="0"/>
                      <a:pt x="6496" y="10"/>
                      <a:pt x="6480" y="32"/>
                    </a:cubicBezTo>
                    <a:lnTo>
                      <a:pt x="31" y="6751"/>
                    </a:lnTo>
                    <a:cubicBezTo>
                      <a:pt x="1" y="6781"/>
                      <a:pt x="1" y="6831"/>
                      <a:pt x="31" y="6861"/>
                    </a:cubicBezTo>
                    <a:cubicBezTo>
                      <a:pt x="41" y="6881"/>
                      <a:pt x="71" y="6881"/>
                      <a:pt x="91" y="6881"/>
                    </a:cubicBezTo>
                    <a:cubicBezTo>
                      <a:pt x="111" y="6881"/>
                      <a:pt x="121" y="6881"/>
                      <a:pt x="131" y="6871"/>
                    </a:cubicBezTo>
                    <a:cubicBezTo>
                      <a:pt x="341" y="6741"/>
                      <a:pt x="1393" y="6090"/>
                      <a:pt x="1493" y="5930"/>
                    </a:cubicBezTo>
                    <a:cubicBezTo>
                      <a:pt x="1523" y="5890"/>
                      <a:pt x="1543" y="5850"/>
                      <a:pt x="1553" y="5820"/>
                    </a:cubicBezTo>
                    <a:lnTo>
                      <a:pt x="1603" y="5930"/>
                    </a:lnTo>
                    <a:cubicBezTo>
                      <a:pt x="1613" y="5950"/>
                      <a:pt x="1633" y="5960"/>
                      <a:pt x="1653" y="5970"/>
                    </a:cubicBezTo>
                    <a:cubicBezTo>
                      <a:pt x="1663" y="5975"/>
                      <a:pt x="1675" y="5977"/>
                      <a:pt x="1688" y="5977"/>
                    </a:cubicBezTo>
                    <a:cubicBezTo>
                      <a:pt x="1701" y="5977"/>
                      <a:pt x="1713" y="5975"/>
                      <a:pt x="1723" y="5970"/>
                    </a:cubicBezTo>
                    <a:cubicBezTo>
                      <a:pt x="2023" y="5820"/>
                      <a:pt x="2204" y="5609"/>
                      <a:pt x="2304" y="5459"/>
                    </a:cubicBezTo>
                    <a:cubicBezTo>
                      <a:pt x="2324" y="5419"/>
                      <a:pt x="2354" y="5379"/>
                      <a:pt x="2364" y="5349"/>
                    </a:cubicBezTo>
                    <a:lnTo>
                      <a:pt x="2414" y="5459"/>
                    </a:lnTo>
                    <a:cubicBezTo>
                      <a:pt x="2424" y="5479"/>
                      <a:pt x="2444" y="5489"/>
                      <a:pt x="2464" y="5499"/>
                    </a:cubicBezTo>
                    <a:cubicBezTo>
                      <a:pt x="2474" y="5504"/>
                      <a:pt x="2487" y="5507"/>
                      <a:pt x="2499" y="5507"/>
                    </a:cubicBezTo>
                    <a:cubicBezTo>
                      <a:pt x="2512" y="5507"/>
                      <a:pt x="2524" y="5504"/>
                      <a:pt x="2534" y="5499"/>
                    </a:cubicBezTo>
                    <a:cubicBezTo>
                      <a:pt x="2845" y="5339"/>
                      <a:pt x="3025" y="5129"/>
                      <a:pt x="3115" y="4968"/>
                    </a:cubicBezTo>
                    <a:cubicBezTo>
                      <a:pt x="3135" y="4928"/>
                      <a:pt x="3155" y="4888"/>
                      <a:pt x="3175" y="4858"/>
                    </a:cubicBezTo>
                    <a:lnTo>
                      <a:pt x="3235" y="4968"/>
                    </a:lnTo>
                    <a:cubicBezTo>
                      <a:pt x="3245" y="4988"/>
                      <a:pt x="3265" y="4998"/>
                      <a:pt x="3285" y="5008"/>
                    </a:cubicBezTo>
                    <a:cubicBezTo>
                      <a:pt x="3305" y="5008"/>
                      <a:pt x="3325" y="5008"/>
                      <a:pt x="3345" y="4998"/>
                    </a:cubicBezTo>
                    <a:cubicBezTo>
                      <a:pt x="3676" y="4808"/>
                      <a:pt x="3836" y="4558"/>
                      <a:pt x="3896" y="4428"/>
                    </a:cubicBezTo>
                    <a:cubicBezTo>
                      <a:pt x="3916" y="4378"/>
                      <a:pt x="3936" y="4338"/>
                      <a:pt x="3946" y="4297"/>
                    </a:cubicBezTo>
                    <a:lnTo>
                      <a:pt x="4026" y="4408"/>
                    </a:lnTo>
                    <a:cubicBezTo>
                      <a:pt x="4039" y="4427"/>
                      <a:pt x="4069" y="4438"/>
                      <a:pt x="4096" y="4438"/>
                    </a:cubicBezTo>
                    <a:cubicBezTo>
                      <a:pt x="4111" y="4438"/>
                      <a:pt x="4126" y="4435"/>
                      <a:pt x="4136" y="4428"/>
                    </a:cubicBezTo>
                    <a:cubicBezTo>
                      <a:pt x="4267" y="4338"/>
                      <a:pt x="4377" y="4227"/>
                      <a:pt x="4467" y="4097"/>
                    </a:cubicBezTo>
                    <a:cubicBezTo>
                      <a:pt x="4537" y="3997"/>
                      <a:pt x="4587" y="3887"/>
                      <a:pt x="4617" y="3787"/>
                    </a:cubicBezTo>
                    <a:cubicBezTo>
                      <a:pt x="4637" y="3737"/>
                      <a:pt x="4647" y="3697"/>
                      <a:pt x="4647" y="3657"/>
                    </a:cubicBezTo>
                    <a:lnTo>
                      <a:pt x="4647" y="3647"/>
                    </a:lnTo>
                    <a:lnTo>
                      <a:pt x="4757" y="3747"/>
                    </a:lnTo>
                    <a:cubicBezTo>
                      <a:pt x="4771" y="3756"/>
                      <a:pt x="4788" y="3761"/>
                      <a:pt x="4806" y="3761"/>
                    </a:cubicBezTo>
                    <a:cubicBezTo>
                      <a:pt x="4828" y="3761"/>
                      <a:pt x="4851" y="3753"/>
                      <a:pt x="4867" y="3737"/>
                    </a:cubicBezTo>
                    <a:cubicBezTo>
                      <a:pt x="4938" y="3677"/>
                      <a:pt x="4988" y="3607"/>
                      <a:pt x="5028" y="3546"/>
                    </a:cubicBezTo>
                    <a:cubicBezTo>
                      <a:pt x="5068" y="3496"/>
                      <a:pt x="5108" y="3436"/>
                      <a:pt x="5138" y="3366"/>
                    </a:cubicBezTo>
                    <a:cubicBezTo>
                      <a:pt x="5168" y="3306"/>
                      <a:pt x="5188" y="3256"/>
                      <a:pt x="5208" y="3186"/>
                    </a:cubicBezTo>
                    <a:cubicBezTo>
                      <a:pt x="5218" y="3136"/>
                      <a:pt x="5228" y="3076"/>
                      <a:pt x="5228" y="3036"/>
                    </a:cubicBezTo>
                    <a:cubicBezTo>
                      <a:pt x="5238" y="2986"/>
                      <a:pt x="5238" y="2946"/>
                      <a:pt x="5238" y="2896"/>
                    </a:cubicBezTo>
                    <a:lnTo>
                      <a:pt x="5368" y="2966"/>
                    </a:lnTo>
                    <a:cubicBezTo>
                      <a:pt x="5379" y="2973"/>
                      <a:pt x="5392" y="2976"/>
                      <a:pt x="5405" y="2976"/>
                    </a:cubicBezTo>
                    <a:cubicBezTo>
                      <a:pt x="5430" y="2976"/>
                      <a:pt x="5455" y="2965"/>
                      <a:pt x="5468" y="2946"/>
                    </a:cubicBezTo>
                    <a:cubicBezTo>
                      <a:pt x="5538" y="2855"/>
                      <a:pt x="5598" y="2705"/>
                      <a:pt x="5649" y="2505"/>
                    </a:cubicBezTo>
                    <a:cubicBezTo>
                      <a:pt x="5779" y="1954"/>
                      <a:pt x="5959" y="1443"/>
                      <a:pt x="6169" y="983"/>
                    </a:cubicBezTo>
                    <a:cubicBezTo>
                      <a:pt x="6430" y="422"/>
                      <a:pt x="6550" y="212"/>
                      <a:pt x="6610" y="132"/>
                    </a:cubicBezTo>
                    <a:cubicBezTo>
                      <a:pt x="6640" y="102"/>
                      <a:pt x="6630" y="52"/>
                      <a:pt x="6600" y="22"/>
                    </a:cubicBezTo>
                    <a:cubicBezTo>
                      <a:pt x="6581" y="8"/>
                      <a:pt x="6561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6" name="Google Shape;9386;p67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cubicBezTo>
                      <a:pt x="6320" y="111"/>
                      <a:pt x="5959" y="301"/>
                      <a:pt x="5599" y="491"/>
                    </a:cubicBezTo>
                    <a:cubicBezTo>
                      <a:pt x="5118" y="732"/>
                      <a:pt x="4617" y="922"/>
                      <a:pt x="4096" y="1072"/>
                    </a:cubicBezTo>
                    <a:cubicBezTo>
                      <a:pt x="3936" y="1112"/>
                      <a:pt x="3776" y="1172"/>
                      <a:pt x="3686" y="1252"/>
                    </a:cubicBezTo>
                    <a:lnTo>
                      <a:pt x="3846" y="1513"/>
                    </a:lnTo>
                    <a:cubicBezTo>
                      <a:pt x="3846" y="1513"/>
                      <a:pt x="3816" y="1513"/>
                      <a:pt x="3766" y="1503"/>
                    </a:cubicBezTo>
                    <a:cubicBezTo>
                      <a:pt x="3726" y="1503"/>
                      <a:pt x="3656" y="1503"/>
                      <a:pt x="3566" y="1513"/>
                    </a:cubicBezTo>
                    <a:cubicBezTo>
                      <a:pt x="3526" y="1523"/>
                      <a:pt x="3476" y="1523"/>
                      <a:pt x="3426" y="1543"/>
                    </a:cubicBezTo>
                    <a:cubicBezTo>
                      <a:pt x="3375" y="1563"/>
                      <a:pt x="3325" y="1583"/>
                      <a:pt x="3265" y="1613"/>
                    </a:cubicBezTo>
                    <a:cubicBezTo>
                      <a:pt x="3215" y="1643"/>
                      <a:pt x="3155" y="1673"/>
                      <a:pt x="3095" y="1723"/>
                    </a:cubicBezTo>
                    <a:cubicBezTo>
                      <a:pt x="3045" y="1763"/>
                      <a:pt x="2985" y="1813"/>
                      <a:pt x="2925" y="1883"/>
                    </a:cubicBezTo>
                    <a:lnTo>
                      <a:pt x="3145" y="2104"/>
                    </a:lnTo>
                    <a:lnTo>
                      <a:pt x="3065" y="2104"/>
                    </a:lnTo>
                    <a:cubicBezTo>
                      <a:pt x="3035" y="2104"/>
                      <a:pt x="3005" y="2114"/>
                      <a:pt x="2975" y="2114"/>
                    </a:cubicBezTo>
                    <a:cubicBezTo>
                      <a:pt x="2935" y="2124"/>
                      <a:pt x="2895" y="2134"/>
                      <a:pt x="2855" y="2154"/>
                    </a:cubicBezTo>
                    <a:cubicBezTo>
                      <a:pt x="2775" y="2184"/>
                      <a:pt x="2674" y="2234"/>
                      <a:pt x="2574" y="2304"/>
                    </a:cubicBezTo>
                    <a:cubicBezTo>
                      <a:pt x="2474" y="2384"/>
                      <a:pt x="2374" y="2484"/>
                      <a:pt x="2284" y="2624"/>
                    </a:cubicBezTo>
                    <a:lnTo>
                      <a:pt x="2544" y="2794"/>
                    </a:lnTo>
                    <a:cubicBezTo>
                      <a:pt x="2544" y="2794"/>
                      <a:pt x="2514" y="2805"/>
                      <a:pt x="2464" y="2815"/>
                    </a:cubicBezTo>
                    <a:cubicBezTo>
                      <a:pt x="2404" y="2825"/>
                      <a:pt x="2334" y="2855"/>
                      <a:pt x="2254" y="2895"/>
                    </a:cubicBezTo>
                    <a:cubicBezTo>
                      <a:pt x="2094" y="2985"/>
                      <a:pt x="1893" y="3145"/>
                      <a:pt x="1743" y="3435"/>
                    </a:cubicBezTo>
                    <a:lnTo>
                      <a:pt x="2024" y="3566"/>
                    </a:lnTo>
                    <a:cubicBezTo>
                      <a:pt x="2024" y="3566"/>
                      <a:pt x="1994" y="3576"/>
                      <a:pt x="1943" y="3596"/>
                    </a:cubicBezTo>
                    <a:cubicBezTo>
                      <a:pt x="1903" y="3616"/>
                      <a:pt x="1833" y="3646"/>
                      <a:pt x="1753" y="3696"/>
                    </a:cubicBezTo>
                    <a:cubicBezTo>
                      <a:pt x="1593" y="3796"/>
                      <a:pt x="1413" y="3976"/>
                      <a:pt x="1283" y="4267"/>
                    </a:cubicBezTo>
                    <a:lnTo>
                      <a:pt x="1573" y="4377"/>
                    </a:lnTo>
                    <a:cubicBezTo>
                      <a:pt x="1573" y="4377"/>
                      <a:pt x="1453" y="4417"/>
                      <a:pt x="1303" y="4527"/>
                    </a:cubicBezTo>
                    <a:cubicBezTo>
                      <a:pt x="1152" y="4637"/>
                      <a:pt x="972" y="4817"/>
                      <a:pt x="842" y="5098"/>
                    </a:cubicBezTo>
                    <a:lnTo>
                      <a:pt x="1142" y="5218"/>
                    </a:lnTo>
                    <a:cubicBezTo>
                      <a:pt x="1142" y="5218"/>
                      <a:pt x="1022" y="5248"/>
                      <a:pt x="862" y="5358"/>
                    </a:cubicBezTo>
                    <a:cubicBezTo>
                      <a:pt x="712" y="5458"/>
                      <a:pt x="21" y="6680"/>
                      <a:pt x="1" y="6720"/>
                    </a:cubicBezTo>
                    <a:lnTo>
                      <a:pt x="645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7" name="Google Shape;9387;p67"/>
              <p:cNvSpPr/>
              <p:nvPr/>
            </p:nvSpPr>
            <p:spPr>
              <a:xfrm>
                <a:off x="5053350" y="1416525"/>
                <a:ext cx="166000" cy="171975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79" extrusionOk="0">
                    <a:moveTo>
                      <a:pt x="6059" y="469"/>
                    </a:moveTo>
                    <a:lnTo>
                      <a:pt x="511" y="6247"/>
                    </a:lnTo>
                    <a:cubicBezTo>
                      <a:pt x="722" y="5887"/>
                      <a:pt x="942" y="5546"/>
                      <a:pt x="1002" y="5496"/>
                    </a:cubicBezTo>
                    <a:cubicBezTo>
                      <a:pt x="1142" y="5406"/>
                      <a:pt x="1252" y="5376"/>
                      <a:pt x="1252" y="5366"/>
                    </a:cubicBezTo>
                    <a:cubicBezTo>
                      <a:pt x="1282" y="5356"/>
                      <a:pt x="1312" y="5326"/>
                      <a:pt x="1312" y="5296"/>
                    </a:cubicBezTo>
                    <a:cubicBezTo>
                      <a:pt x="1312" y="5256"/>
                      <a:pt x="1292" y="5226"/>
                      <a:pt x="1262" y="5216"/>
                    </a:cubicBezTo>
                    <a:lnTo>
                      <a:pt x="1052" y="5126"/>
                    </a:lnTo>
                    <a:cubicBezTo>
                      <a:pt x="1172" y="4895"/>
                      <a:pt x="1322" y="4755"/>
                      <a:pt x="1443" y="4675"/>
                    </a:cubicBezTo>
                    <a:cubicBezTo>
                      <a:pt x="1583" y="4575"/>
                      <a:pt x="1693" y="4535"/>
                      <a:pt x="1693" y="4535"/>
                    </a:cubicBezTo>
                    <a:cubicBezTo>
                      <a:pt x="1723" y="4525"/>
                      <a:pt x="1743" y="4495"/>
                      <a:pt x="1753" y="4465"/>
                    </a:cubicBezTo>
                    <a:cubicBezTo>
                      <a:pt x="1753" y="4425"/>
                      <a:pt x="1733" y="4395"/>
                      <a:pt x="1693" y="4385"/>
                    </a:cubicBezTo>
                    <a:lnTo>
                      <a:pt x="1483" y="4294"/>
                    </a:lnTo>
                    <a:cubicBezTo>
                      <a:pt x="1603" y="4064"/>
                      <a:pt x="1773" y="3924"/>
                      <a:pt x="1883" y="3844"/>
                    </a:cubicBezTo>
                    <a:cubicBezTo>
                      <a:pt x="1963" y="3794"/>
                      <a:pt x="2023" y="3764"/>
                      <a:pt x="2074" y="3754"/>
                    </a:cubicBezTo>
                    <a:cubicBezTo>
                      <a:pt x="2104" y="3734"/>
                      <a:pt x="2134" y="3724"/>
                      <a:pt x="2134" y="3724"/>
                    </a:cubicBezTo>
                    <a:cubicBezTo>
                      <a:pt x="2174" y="3724"/>
                      <a:pt x="2194" y="3694"/>
                      <a:pt x="2204" y="3654"/>
                    </a:cubicBezTo>
                    <a:cubicBezTo>
                      <a:pt x="2204" y="3624"/>
                      <a:pt x="2184" y="3583"/>
                      <a:pt x="2154" y="3573"/>
                    </a:cubicBezTo>
                    <a:lnTo>
                      <a:pt x="1953" y="3473"/>
                    </a:lnTo>
                    <a:cubicBezTo>
                      <a:pt x="2094" y="3223"/>
                      <a:pt x="2284" y="3103"/>
                      <a:pt x="2384" y="3043"/>
                    </a:cubicBezTo>
                    <a:cubicBezTo>
                      <a:pt x="2474" y="3003"/>
                      <a:pt x="2534" y="2983"/>
                      <a:pt x="2574" y="2973"/>
                    </a:cubicBezTo>
                    <a:cubicBezTo>
                      <a:pt x="2614" y="2963"/>
                      <a:pt x="2634" y="2963"/>
                      <a:pt x="2634" y="2963"/>
                    </a:cubicBezTo>
                    <a:cubicBezTo>
                      <a:pt x="2674" y="2953"/>
                      <a:pt x="2704" y="2933"/>
                      <a:pt x="2714" y="2893"/>
                    </a:cubicBezTo>
                    <a:cubicBezTo>
                      <a:pt x="2714" y="2862"/>
                      <a:pt x="2704" y="2822"/>
                      <a:pt x="2674" y="2802"/>
                    </a:cubicBezTo>
                    <a:lnTo>
                      <a:pt x="2484" y="2682"/>
                    </a:lnTo>
                    <a:cubicBezTo>
                      <a:pt x="2554" y="2592"/>
                      <a:pt x="2624" y="2512"/>
                      <a:pt x="2714" y="2452"/>
                    </a:cubicBezTo>
                    <a:cubicBezTo>
                      <a:pt x="2795" y="2382"/>
                      <a:pt x="2885" y="2342"/>
                      <a:pt x="2975" y="2312"/>
                    </a:cubicBezTo>
                    <a:cubicBezTo>
                      <a:pt x="3015" y="2292"/>
                      <a:pt x="3045" y="2282"/>
                      <a:pt x="3075" y="2282"/>
                    </a:cubicBezTo>
                    <a:cubicBezTo>
                      <a:pt x="3115" y="2272"/>
                      <a:pt x="3135" y="2272"/>
                      <a:pt x="3165" y="2262"/>
                    </a:cubicBezTo>
                    <a:lnTo>
                      <a:pt x="3225" y="2262"/>
                    </a:lnTo>
                    <a:cubicBezTo>
                      <a:pt x="3255" y="2262"/>
                      <a:pt x="3295" y="2252"/>
                      <a:pt x="3305" y="2212"/>
                    </a:cubicBezTo>
                    <a:cubicBezTo>
                      <a:pt x="3325" y="2182"/>
                      <a:pt x="3315" y="2151"/>
                      <a:pt x="3295" y="2121"/>
                    </a:cubicBezTo>
                    <a:lnTo>
                      <a:pt x="3135" y="1961"/>
                    </a:lnTo>
                    <a:cubicBezTo>
                      <a:pt x="3165" y="1921"/>
                      <a:pt x="3205" y="1891"/>
                      <a:pt x="3235" y="1861"/>
                    </a:cubicBezTo>
                    <a:cubicBezTo>
                      <a:pt x="3285" y="1821"/>
                      <a:pt x="3345" y="1791"/>
                      <a:pt x="3395" y="1761"/>
                    </a:cubicBezTo>
                    <a:cubicBezTo>
                      <a:pt x="3445" y="1741"/>
                      <a:pt x="3496" y="1721"/>
                      <a:pt x="3546" y="1701"/>
                    </a:cubicBezTo>
                    <a:cubicBezTo>
                      <a:pt x="3586" y="1691"/>
                      <a:pt x="3626" y="1681"/>
                      <a:pt x="3666" y="1671"/>
                    </a:cubicBezTo>
                    <a:cubicBezTo>
                      <a:pt x="3696" y="1666"/>
                      <a:pt x="3726" y="1663"/>
                      <a:pt x="3757" y="1663"/>
                    </a:cubicBezTo>
                    <a:cubicBezTo>
                      <a:pt x="3788" y="1663"/>
                      <a:pt x="3821" y="1666"/>
                      <a:pt x="3856" y="1671"/>
                    </a:cubicBezTo>
                    <a:cubicBezTo>
                      <a:pt x="3886" y="1671"/>
                      <a:pt x="3916" y="1671"/>
                      <a:pt x="3916" y="1681"/>
                    </a:cubicBezTo>
                    <a:cubicBezTo>
                      <a:pt x="3956" y="1681"/>
                      <a:pt x="3986" y="1671"/>
                      <a:pt x="4006" y="1641"/>
                    </a:cubicBezTo>
                    <a:cubicBezTo>
                      <a:pt x="4026" y="1621"/>
                      <a:pt x="4026" y="1581"/>
                      <a:pt x="4006" y="1551"/>
                    </a:cubicBezTo>
                    <a:lnTo>
                      <a:pt x="3886" y="1350"/>
                    </a:lnTo>
                    <a:cubicBezTo>
                      <a:pt x="3966" y="1310"/>
                      <a:pt x="4076" y="1260"/>
                      <a:pt x="4207" y="1230"/>
                    </a:cubicBezTo>
                    <a:cubicBezTo>
                      <a:pt x="4747" y="1080"/>
                      <a:pt x="5248" y="880"/>
                      <a:pt x="5719" y="639"/>
                    </a:cubicBezTo>
                    <a:cubicBezTo>
                      <a:pt x="5849" y="579"/>
                      <a:pt x="5959" y="519"/>
                      <a:pt x="6059" y="469"/>
                    </a:cubicBezTo>
                    <a:close/>
                    <a:moveTo>
                      <a:pt x="6543" y="0"/>
                    </a:moveTo>
                    <a:cubicBezTo>
                      <a:pt x="6525" y="0"/>
                      <a:pt x="6506" y="6"/>
                      <a:pt x="6490" y="19"/>
                    </a:cubicBezTo>
                    <a:cubicBezTo>
                      <a:pt x="6420" y="79"/>
                      <a:pt x="6209" y="209"/>
                      <a:pt x="5649" y="489"/>
                    </a:cubicBezTo>
                    <a:cubicBezTo>
                      <a:pt x="5188" y="730"/>
                      <a:pt x="4687" y="920"/>
                      <a:pt x="4166" y="1060"/>
                    </a:cubicBezTo>
                    <a:cubicBezTo>
                      <a:pt x="3966" y="1120"/>
                      <a:pt x="3816" y="1190"/>
                      <a:pt x="3726" y="1260"/>
                    </a:cubicBezTo>
                    <a:cubicBezTo>
                      <a:pt x="3686" y="1290"/>
                      <a:pt x="3686" y="1340"/>
                      <a:pt x="3706" y="1370"/>
                    </a:cubicBezTo>
                    <a:lnTo>
                      <a:pt x="3776" y="1501"/>
                    </a:lnTo>
                    <a:cubicBezTo>
                      <a:pt x="3736" y="1501"/>
                      <a:pt x="3686" y="1501"/>
                      <a:pt x="3646" y="1511"/>
                    </a:cubicBezTo>
                    <a:cubicBezTo>
                      <a:pt x="3596" y="1511"/>
                      <a:pt x="3546" y="1521"/>
                      <a:pt x="3486" y="1541"/>
                    </a:cubicBezTo>
                    <a:cubicBezTo>
                      <a:pt x="3435" y="1561"/>
                      <a:pt x="3375" y="1591"/>
                      <a:pt x="3315" y="1611"/>
                    </a:cubicBezTo>
                    <a:cubicBezTo>
                      <a:pt x="3255" y="1651"/>
                      <a:pt x="3195" y="1691"/>
                      <a:pt x="3135" y="1731"/>
                    </a:cubicBezTo>
                    <a:cubicBezTo>
                      <a:pt x="3085" y="1771"/>
                      <a:pt x="3015" y="1831"/>
                      <a:pt x="2955" y="1901"/>
                    </a:cubicBezTo>
                    <a:cubicBezTo>
                      <a:pt x="2925" y="1931"/>
                      <a:pt x="2925" y="1981"/>
                      <a:pt x="2955" y="2011"/>
                    </a:cubicBezTo>
                    <a:lnTo>
                      <a:pt x="3055" y="2111"/>
                    </a:lnTo>
                    <a:lnTo>
                      <a:pt x="3045" y="2111"/>
                    </a:lnTo>
                    <a:cubicBezTo>
                      <a:pt x="3005" y="2121"/>
                      <a:pt x="2965" y="2131"/>
                      <a:pt x="2915" y="2151"/>
                    </a:cubicBezTo>
                    <a:cubicBezTo>
                      <a:pt x="2815" y="2182"/>
                      <a:pt x="2714" y="2242"/>
                      <a:pt x="2614" y="2322"/>
                    </a:cubicBezTo>
                    <a:cubicBezTo>
                      <a:pt x="2494" y="2412"/>
                      <a:pt x="2384" y="2522"/>
                      <a:pt x="2304" y="2652"/>
                    </a:cubicBezTo>
                    <a:cubicBezTo>
                      <a:pt x="2274" y="2692"/>
                      <a:pt x="2284" y="2742"/>
                      <a:pt x="2324" y="2772"/>
                    </a:cubicBezTo>
                    <a:lnTo>
                      <a:pt x="2434" y="2842"/>
                    </a:lnTo>
                    <a:cubicBezTo>
                      <a:pt x="2394" y="2852"/>
                      <a:pt x="2354" y="2872"/>
                      <a:pt x="2304" y="2903"/>
                    </a:cubicBezTo>
                    <a:cubicBezTo>
                      <a:pt x="2174" y="2973"/>
                      <a:pt x="1933" y="3133"/>
                      <a:pt x="1763" y="3473"/>
                    </a:cubicBezTo>
                    <a:cubicBezTo>
                      <a:pt x="1753" y="3493"/>
                      <a:pt x="1743" y="3513"/>
                      <a:pt x="1753" y="3533"/>
                    </a:cubicBezTo>
                    <a:cubicBezTo>
                      <a:pt x="1763" y="3553"/>
                      <a:pt x="1773" y="3573"/>
                      <a:pt x="1793" y="3583"/>
                    </a:cubicBezTo>
                    <a:lnTo>
                      <a:pt x="1913" y="3644"/>
                    </a:lnTo>
                    <a:cubicBezTo>
                      <a:pt x="1873" y="3654"/>
                      <a:pt x="1833" y="3684"/>
                      <a:pt x="1793" y="3704"/>
                    </a:cubicBezTo>
                    <a:cubicBezTo>
                      <a:pt x="1643" y="3804"/>
                      <a:pt x="1433" y="3984"/>
                      <a:pt x="1292" y="4304"/>
                    </a:cubicBezTo>
                    <a:cubicBezTo>
                      <a:pt x="1282" y="4325"/>
                      <a:pt x="1282" y="4355"/>
                      <a:pt x="1292" y="4375"/>
                    </a:cubicBezTo>
                    <a:cubicBezTo>
                      <a:pt x="1302" y="4395"/>
                      <a:pt x="1322" y="4415"/>
                      <a:pt x="1343" y="4425"/>
                    </a:cubicBezTo>
                    <a:lnTo>
                      <a:pt x="1453" y="4465"/>
                    </a:lnTo>
                    <a:cubicBezTo>
                      <a:pt x="1423" y="4485"/>
                      <a:pt x="1383" y="4505"/>
                      <a:pt x="1343" y="4535"/>
                    </a:cubicBezTo>
                    <a:cubicBezTo>
                      <a:pt x="1202" y="4635"/>
                      <a:pt x="1002" y="4825"/>
                      <a:pt x="862" y="5136"/>
                    </a:cubicBezTo>
                    <a:cubicBezTo>
                      <a:pt x="852" y="5156"/>
                      <a:pt x="852" y="5186"/>
                      <a:pt x="862" y="5206"/>
                    </a:cubicBezTo>
                    <a:cubicBezTo>
                      <a:pt x="862" y="5226"/>
                      <a:pt x="882" y="5246"/>
                      <a:pt x="902" y="5246"/>
                    </a:cubicBezTo>
                    <a:lnTo>
                      <a:pt x="1012" y="5296"/>
                    </a:lnTo>
                    <a:cubicBezTo>
                      <a:pt x="982" y="5316"/>
                      <a:pt x="942" y="5336"/>
                      <a:pt x="912" y="5366"/>
                    </a:cubicBezTo>
                    <a:cubicBezTo>
                      <a:pt x="732" y="5486"/>
                      <a:pt x="51" y="6708"/>
                      <a:pt x="21" y="6758"/>
                    </a:cubicBezTo>
                    <a:cubicBezTo>
                      <a:pt x="1" y="6798"/>
                      <a:pt x="11" y="6838"/>
                      <a:pt x="41" y="6868"/>
                    </a:cubicBezTo>
                    <a:cubicBezTo>
                      <a:pt x="61" y="6878"/>
                      <a:pt x="71" y="6878"/>
                      <a:pt x="91" y="6878"/>
                    </a:cubicBezTo>
                    <a:cubicBezTo>
                      <a:pt x="111" y="6878"/>
                      <a:pt x="141" y="6878"/>
                      <a:pt x="151" y="6858"/>
                    </a:cubicBezTo>
                    <a:lnTo>
                      <a:pt x="6600" y="139"/>
                    </a:lnTo>
                    <a:cubicBezTo>
                      <a:pt x="6630" y="109"/>
                      <a:pt x="6640" y="59"/>
                      <a:pt x="6610" y="29"/>
                    </a:cubicBezTo>
                    <a:cubicBezTo>
                      <a:pt x="6592" y="11"/>
                      <a:pt x="6568" y="0"/>
                      <a:pt x="6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8" name="Google Shape;9388;p67"/>
              <p:cNvSpPr/>
              <p:nvPr/>
            </p:nvSpPr>
            <p:spPr>
              <a:xfrm>
                <a:off x="5066625" y="1308250"/>
                <a:ext cx="11525" cy="27875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115" extrusionOk="0">
                    <a:moveTo>
                      <a:pt x="95" y="1"/>
                    </a:moveTo>
                    <a:cubicBezTo>
                      <a:pt x="87" y="1"/>
                      <a:pt x="79" y="2"/>
                      <a:pt x="70" y="3"/>
                    </a:cubicBezTo>
                    <a:cubicBezTo>
                      <a:pt x="30" y="13"/>
                      <a:pt x="0" y="64"/>
                      <a:pt x="20" y="104"/>
                    </a:cubicBezTo>
                    <a:lnTo>
                      <a:pt x="291" y="1055"/>
                    </a:lnTo>
                    <a:cubicBezTo>
                      <a:pt x="301" y="1095"/>
                      <a:pt x="331" y="1115"/>
                      <a:pt x="371" y="1115"/>
                    </a:cubicBezTo>
                    <a:lnTo>
                      <a:pt x="391" y="1115"/>
                    </a:lnTo>
                    <a:cubicBezTo>
                      <a:pt x="431" y="1105"/>
                      <a:pt x="461" y="1055"/>
                      <a:pt x="451" y="1015"/>
                    </a:cubicBezTo>
                    <a:lnTo>
                      <a:pt x="181" y="64"/>
                    </a:lnTo>
                    <a:cubicBezTo>
                      <a:pt x="164" y="22"/>
                      <a:pt x="133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9" name="Google Shape;9389;p67"/>
              <p:cNvSpPr/>
              <p:nvPr/>
            </p:nvSpPr>
            <p:spPr>
              <a:xfrm>
                <a:off x="5035075" y="1288000"/>
                <a:ext cx="12800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1345" extrusionOk="0">
                    <a:moveTo>
                      <a:pt x="87" y="0"/>
                    </a:moveTo>
                    <a:cubicBezTo>
                      <a:pt x="81" y="0"/>
                      <a:pt x="76" y="1"/>
                      <a:pt x="71" y="2"/>
                    </a:cubicBezTo>
                    <a:cubicBezTo>
                      <a:pt x="21" y="22"/>
                      <a:pt x="1" y="62"/>
                      <a:pt x="11" y="112"/>
                    </a:cubicBezTo>
                    <a:lnTo>
                      <a:pt x="341" y="1284"/>
                    </a:lnTo>
                    <a:cubicBezTo>
                      <a:pt x="351" y="1324"/>
                      <a:pt x="381" y="1344"/>
                      <a:pt x="421" y="1344"/>
                    </a:cubicBezTo>
                    <a:lnTo>
                      <a:pt x="441" y="1344"/>
                    </a:lnTo>
                    <a:cubicBezTo>
                      <a:pt x="481" y="1334"/>
                      <a:pt x="511" y="1284"/>
                      <a:pt x="501" y="1244"/>
                    </a:cubicBezTo>
                    <a:lnTo>
                      <a:pt x="171" y="62"/>
                    </a:lnTo>
                    <a:cubicBezTo>
                      <a:pt x="162" y="28"/>
                      <a:pt x="123" y="0"/>
                      <a:pt x="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0" name="Google Shape;9390;p67"/>
              <p:cNvSpPr/>
              <p:nvPr/>
            </p:nvSpPr>
            <p:spPr>
              <a:xfrm>
                <a:off x="5000525" y="1273975"/>
                <a:ext cx="12300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23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321" y="1174"/>
                    </a:lnTo>
                    <a:cubicBezTo>
                      <a:pt x="331" y="1204"/>
                      <a:pt x="361" y="1234"/>
                      <a:pt x="401" y="1234"/>
                    </a:cubicBezTo>
                    <a:cubicBezTo>
                      <a:pt x="401" y="1234"/>
                      <a:pt x="411" y="1234"/>
                      <a:pt x="421" y="1224"/>
                    </a:cubicBezTo>
                    <a:cubicBezTo>
                      <a:pt x="461" y="1214"/>
                      <a:pt x="491" y="1174"/>
                      <a:pt x="481" y="112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1" name="Google Shape;9391;p67"/>
              <p:cNvSpPr/>
              <p:nvPr/>
            </p:nvSpPr>
            <p:spPr>
              <a:xfrm>
                <a:off x="4964975" y="1263950"/>
                <a:ext cx="955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9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211" y="834"/>
                    </a:lnTo>
                    <a:cubicBezTo>
                      <a:pt x="221" y="874"/>
                      <a:pt x="251" y="894"/>
                      <a:pt x="291" y="894"/>
                    </a:cubicBezTo>
                    <a:lnTo>
                      <a:pt x="311" y="894"/>
                    </a:lnTo>
                    <a:cubicBezTo>
                      <a:pt x="361" y="884"/>
                      <a:pt x="381" y="834"/>
                      <a:pt x="371" y="79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2" name="Google Shape;9392;p67"/>
              <p:cNvSpPr/>
              <p:nvPr/>
            </p:nvSpPr>
            <p:spPr>
              <a:xfrm>
                <a:off x="4927675" y="1256200"/>
                <a:ext cx="6275" cy="106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424" extrusionOk="0">
                    <a:moveTo>
                      <a:pt x="90" y="1"/>
                    </a:moveTo>
                    <a:cubicBezTo>
                      <a:pt x="84" y="1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81" y="363"/>
                    </a:lnTo>
                    <a:cubicBezTo>
                      <a:pt x="91" y="403"/>
                      <a:pt x="121" y="423"/>
                      <a:pt x="161" y="423"/>
                    </a:cubicBezTo>
                    <a:lnTo>
                      <a:pt x="181" y="423"/>
                    </a:lnTo>
                    <a:cubicBezTo>
                      <a:pt x="231" y="413"/>
                      <a:pt x="251" y="363"/>
                      <a:pt x="241" y="323"/>
                    </a:cubicBezTo>
                    <a:lnTo>
                      <a:pt x="171" y="63"/>
                    </a:lnTo>
                    <a:cubicBezTo>
                      <a:pt x="162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3" name="Google Shape;9393;p67"/>
              <p:cNvSpPr/>
              <p:nvPr/>
            </p:nvSpPr>
            <p:spPr>
              <a:xfrm>
                <a:off x="5097675" y="1330800"/>
                <a:ext cx="8775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764" extrusionOk="0">
                    <a:moveTo>
                      <a:pt x="91" y="0"/>
                    </a:moveTo>
                    <a:cubicBezTo>
                      <a:pt x="84" y="0"/>
                      <a:pt x="77" y="1"/>
                      <a:pt x="70" y="3"/>
                    </a:cubicBezTo>
                    <a:cubicBezTo>
                      <a:pt x="20" y="13"/>
                      <a:pt x="0" y="63"/>
                      <a:pt x="10" y="103"/>
                    </a:cubicBezTo>
                    <a:lnTo>
                      <a:pt x="180" y="704"/>
                    </a:lnTo>
                    <a:cubicBezTo>
                      <a:pt x="190" y="734"/>
                      <a:pt x="220" y="764"/>
                      <a:pt x="260" y="764"/>
                    </a:cubicBezTo>
                    <a:cubicBezTo>
                      <a:pt x="270" y="764"/>
                      <a:pt x="270" y="764"/>
                      <a:pt x="281" y="754"/>
                    </a:cubicBezTo>
                    <a:cubicBezTo>
                      <a:pt x="331" y="744"/>
                      <a:pt x="351" y="704"/>
                      <a:pt x="341" y="654"/>
                    </a:cubicBezTo>
                    <a:lnTo>
                      <a:pt x="170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4" name="Google Shape;9394;p67"/>
              <p:cNvSpPr/>
              <p:nvPr/>
            </p:nvSpPr>
            <p:spPr>
              <a:xfrm>
                <a:off x="5092150" y="1410550"/>
                <a:ext cx="1130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38" extrusionOk="0">
                    <a:moveTo>
                      <a:pt x="92" y="1"/>
                    </a:moveTo>
                    <a:cubicBezTo>
                      <a:pt x="73" y="1"/>
                      <a:pt x="55" y="9"/>
                      <a:pt x="41" y="27"/>
                    </a:cubicBezTo>
                    <a:cubicBezTo>
                      <a:pt x="1" y="57"/>
                      <a:pt x="1" y="107"/>
                      <a:pt x="31" y="137"/>
                    </a:cubicBezTo>
                    <a:lnTo>
                      <a:pt x="301" y="418"/>
                    </a:lnTo>
                    <a:cubicBezTo>
                      <a:pt x="321" y="428"/>
                      <a:pt x="341" y="438"/>
                      <a:pt x="361" y="438"/>
                    </a:cubicBezTo>
                    <a:cubicBezTo>
                      <a:pt x="381" y="438"/>
                      <a:pt x="401" y="428"/>
                      <a:pt x="421" y="418"/>
                    </a:cubicBezTo>
                    <a:cubicBezTo>
                      <a:pt x="451" y="388"/>
                      <a:pt x="451" y="328"/>
                      <a:pt x="421" y="298"/>
                    </a:cubicBezTo>
                    <a:lnTo>
                      <a:pt x="151" y="27"/>
                    </a:lnTo>
                    <a:cubicBezTo>
                      <a:pt x="135" y="11"/>
                      <a:pt x="113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5" name="Google Shape;9395;p67"/>
              <p:cNvSpPr/>
              <p:nvPr/>
            </p:nvSpPr>
            <p:spPr>
              <a:xfrm>
                <a:off x="5060125" y="1409400"/>
                <a:ext cx="150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601" h="594" extrusionOk="0">
                    <a:moveTo>
                      <a:pt x="90" y="1"/>
                    </a:moveTo>
                    <a:cubicBezTo>
                      <a:pt x="68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451" y="574"/>
                    </a:lnTo>
                    <a:cubicBezTo>
                      <a:pt x="471" y="584"/>
                      <a:pt x="491" y="594"/>
                      <a:pt x="511" y="594"/>
                    </a:cubicBezTo>
                    <a:cubicBezTo>
                      <a:pt x="531" y="594"/>
                      <a:pt x="551" y="584"/>
                      <a:pt x="571" y="574"/>
                    </a:cubicBezTo>
                    <a:cubicBezTo>
                      <a:pt x="601" y="534"/>
                      <a:pt x="601" y="484"/>
                      <a:pt x="571" y="454"/>
                    </a:cubicBezTo>
                    <a:lnTo>
                      <a:pt x="150" y="23"/>
                    </a:lnTo>
                    <a:cubicBezTo>
                      <a:pt x="135" y="8"/>
                      <a:pt x="113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6" name="Google Shape;9396;p67"/>
              <p:cNvSpPr/>
              <p:nvPr/>
            </p:nvSpPr>
            <p:spPr>
              <a:xfrm>
                <a:off x="5027575" y="1408975"/>
                <a:ext cx="16800" cy="16525"/>
              </a:xfrm>
              <a:custGeom>
                <a:avLst/>
                <a:gdLst/>
                <a:ahLst/>
                <a:cxnLst/>
                <a:rect l="l" t="t" r="r" b="b"/>
                <a:pathLst>
                  <a:path w="672" h="661" extrusionOk="0">
                    <a:moveTo>
                      <a:pt x="97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10" y="60"/>
                      <a:pt x="0" y="110"/>
                      <a:pt x="40" y="140"/>
                    </a:cubicBezTo>
                    <a:lnTo>
                      <a:pt x="521" y="631"/>
                    </a:lnTo>
                    <a:cubicBezTo>
                      <a:pt x="531" y="651"/>
                      <a:pt x="551" y="661"/>
                      <a:pt x="571" y="661"/>
                    </a:cubicBezTo>
                    <a:cubicBezTo>
                      <a:pt x="601" y="661"/>
                      <a:pt x="621" y="651"/>
                      <a:pt x="631" y="631"/>
                    </a:cubicBezTo>
                    <a:cubicBezTo>
                      <a:pt x="671" y="601"/>
                      <a:pt x="671" y="551"/>
                      <a:pt x="631" y="511"/>
                    </a:cubicBezTo>
                    <a:lnTo>
                      <a:pt x="160" y="30"/>
                    </a:lnTo>
                    <a:cubicBezTo>
                      <a:pt x="140" y="10"/>
                      <a:pt x="118" y="0"/>
                      <a:pt x="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7" name="Google Shape;9397;p67"/>
              <p:cNvSpPr/>
              <p:nvPr/>
            </p:nvSpPr>
            <p:spPr>
              <a:xfrm>
                <a:off x="4996775" y="1414725"/>
                <a:ext cx="1730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9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0" y="60"/>
                      <a:pt x="0" y="111"/>
                      <a:pt x="31" y="141"/>
                    </a:cubicBezTo>
                    <a:lnTo>
                      <a:pt x="541" y="661"/>
                    </a:lnTo>
                    <a:cubicBezTo>
                      <a:pt x="551" y="681"/>
                      <a:pt x="581" y="691"/>
                      <a:pt x="601" y="691"/>
                    </a:cubicBezTo>
                    <a:cubicBezTo>
                      <a:pt x="621" y="691"/>
                      <a:pt x="641" y="681"/>
                      <a:pt x="661" y="661"/>
                    </a:cubicBezTo>
                    <a:cubicBezTo>
                      <a:pt x="691" y="631"/>
                      <a:pt x="691" y="581"/>
                      <a:pt x="661" y="54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8" name="Google Shape;9398;p67"/>
              <p:cNvSpPr/>
              <p:nvPr/>
            </p:nvSpPr>
            <p:spPr>
              <a:xfrm>
                <a:off x="4966225" y="1424475"/>
                <a:ext cx="1505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92" extrusionOk="0">
                    <a:moveTo>
                      <a:pt x="97" y="1"/>
                    </a:moveTo>
                    <a:cubicBezTo>
                      <a:pt x="76" y="1"/>
                      <a:pt x="56" y="11"/>
                      <a:pt x="41" y="31"/>
                    </a:cubicBezTo>
                    <a:cubicBezTo>
                      <a:pt x="1" y="61"/>
                      <a:pt x="1" y="111"/>
                      <a:pt x="41" y="141"/>
                    </a:cubicBezTo>
                    <a:lnTo>
                      <a:pt x="451" y="562"/>
                    </a:lnTo>
                    <a:cubicBezTo>
                      <a:pt x="461" y="582"/>
                      <a:pt x="491" y="592"/>
                      <a:pt x="511" y="592"/>
                    </a:cubicBezTo>
                    <a:cubicBezTo>
                      <a:pt x="531" y="592"/>
                      <a:pt x="552" y="582"/>
                      <a:pt x="572" y="562"/>
                    </a:cubicBezTo>
                    <a:cubicBezTo>
                      <a:pt x="602" y="532"/>
                      <a:pt x="602" y="482"/>
                      <a:pt x="572" y="452"/>
                    </a:cubicBezTo>
                    <a:lnTo>
                      <a:pt x="161" y="31"/>
                    </a:lnTo>
                    <a:cubicBezTo>
                      <a:pt x="141" y="11"/>
                      <a:pt x="118" y="1"/>
                      <a:pt x="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9" name="Google Shape;9399;p67"/>
              <p:cNvSpPr/>
              <p:nvPr/>
            </p:nvSpPr>
            <p:spPr>
              <a:xfrm>
                <a:off x="4937200" y="1436450"/>
                <a:ext cx="14275" cy="14350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74" extrusionOk="0">
                    <a:moveTo>
                      <a:pt x="90" y="0"/>
                    </a:moveTo>
                    <a:cubicBezTo>
                      <a:pt x="68" y="0"/>
                      <a:pt x="45" y="8"/>
                      <a:pt x="30" y="23"/>
                    </a:cubicBezTo>
                    <a:cubicBezTo>
                      <a:pt x="0" y="63"/>
                      <a:pt x="0" y="113"/>
                      <a:pt x="30" y="143"/>
                    </a:cubicBezTo>
                    <a:lnTo>
                      <a:pt x="421" y="543"/>
                    </a:lnTo>
                    <a:cubicBezTo>
                      <a:pt x="441" y="563"/>
                      <a:pt x="461" y="573"/>
                      <a:pt x="481" y="573"/>
                    </a:cubicBezTo>
                    <a:cubicBezTo>
                      <a:pt x="501" y="573"/>
                      <a:pt x="521" y="563"/>
                      <a:pt x="541" y="543"/>
                    </a:cubicBezTo>
                    <a:cubicBezTo>
                      <a:pt x="571" y="513"/>
                      <a:pt x="571" y="463"/>
                      <a:pt x="541" y="423"/>
                    </a:cubicBezTo>
                    <a:lnTo>
                      <a:pt x="150" y="23"/>
                    </a:lnTo>
                    <a:cubicBezTo>
                      <a:pt x="135" y="8"/>
                      <a:pt x="113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0" name="Google Shape;9400;p67"/>
              <p:cNvSpPr/>
              <p:nvPr/>
            </p:nvSpPr>
            <p:spPr>
              <a:xfrm>
                <a:off x="5038325" y="1358800"/>
                <a:ext cx="27575" cy="13900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556" extrusionOk="0">
                    <a:moveTo>
                      <a:pt x="1000" y="1"/>
                    </a:moveTo>
                    <a:cubicBezTo>
                      <a:pt x="991" y="1"/>
                      <a:pt x="981" y="2"/>
                      <a:pt x="972" y="4"/>
                    </a:cubicBezTo>
                    <a:lnTo>
                      <a:pt x="61" y="395"/>
                    </a:lnTo>
                    <a:cubicBezTo>
                      <a:pt x="21" y="405"/>
                      <a:pt x="1" y="455"/>
                      <a:pt x="11" y="505"/>
                    </a:cubicBezTo>
                    <a:cubicBezTo>
                      <a:pt x="31" y="535"/>
                      <a:pt x="61" y="555"/>
                      <a:pt x="91" y="555"/>
                    </a:cubicBezTo>
                    <a:cubicBezTo>
                      <a:pt x="101" y="555"/>
                      <a:pt x="111" y="545"/>
                      <a:pt x="121" y="545"/>
                    </a:cubicBezTo>
                    <a:lnTo>
                      <a:pt x="1032" y="164"/>
                    </a:lnTo>
                    <a:cubicBezTo>
                      <a:pt x="1082" y="144"/>
                      <a:pt x="1102" y="94"/>
                      <a:pt x="1082" y="54"/>
                    </a:cubicBezTo>
                    <a:cubicBezTo>
                      <a:pt x="1067" y="16"/>
                      <a:pt x="1033" y="1"/>
                      <a:pt x="10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1" name="Google Shape;9401;p67"/>
              <p:cNvSpPr/>
              <p:nvPr/>
            </p:nvSpPr>
            <p:spPr>
              <a:xfrm>
                <a:off x="5002525" y="1344175"/>
                <a:ext cx="32825" cy="16250"/>
              </a:xfrm>
              <a:custGeom>
                <a:avLst/>
                <a:gdLst/>
                <a:ahLst/>
                <a:cxnLst/>
                <a:rect l="l" t="t" r="r" b="b"/>
                <a:pathLst>
                  <a:path w="1313" h="650" extrusionOk="0">
                    <a:moveTo>
                      <a:pt x="1225" y="1"/>
                    </a:moveTo>
                    <a:cubicBezTo>
                      <a:pt x="1214" y="1"/>
                      <a:pt x="1203" y="3"/>
                      <a:pt x="1192" y="8"/>
                    </a:cubicBezTo>
                    <a:lnTo>
                      <a:pt x="71" y="489"/>
                    </a:lnTo>
                    <a:cubicBezTo>
                      <a:pt x="21" y="509"/>
                      <a:pt x="1" y="559"/>
                      <a:pt x="21" y="599"/>
                    </a:cubicBezTo>
                    <a:cubicBezTo>
                      <a:pt x="41" y="639"/>
                      <a:pt x="71" y="649"/>
                      <a:pt x="101" y="649"/>
                    </a:cubicBezTo>
                    <a:lnTo>
                      <a:pt x="131" y="649"/>
                    </a:lnTo>
                    <a:lnTo>
                      <a:pt x="1253" y="169"/>
                    </a:lnTo>
                    <a:cubicBezTo>
                      <a:pt x="1293" y="149"/>
                      <a:pt x="1313" y="99"/>
                      <a:pt x="1303" y="59"/>
                    </a:cubicBezTo>
                    <a:cubicBezTo>
                      <a:pt x="1288" y="21"/>
                      <a:pt x="1256" y="1"/>
                      <a:pt x="1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2" name="Google Shape;9402;p67"/>
              <p:cNvSpPr/>
              <p:nvPr/>
            </p:nvSpPr>
            <p:spPr>
              <a:xfrm>
                <a:off x="4969975" y="1327400"/>
                <a:ext cx="3032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600" extrusionOk="0">
                    <a:moveTo>
                      <a:pt x="1125" y="1"/>
                    </a:moveTo>
                    <a:cubicBezTo>
                      <a:pt x="1114" y="1"/>
                      <a:pt x="1103" y="3"/>
                      <a:pt x="1092" y="9"/>
                    </a:cubicBezTo>
                    <a:lnTo>
                      <a:pt x="71" y="439"/>
                    </a:lnTo>
                    <a:cubicBezTo>
                      <a:pt x="21" y="459"/>
                      <a:pt x="1" y="509"/>
                      <a:pt x="21" y="549"/>
                    </a:cubicBezTo>
                    <a:cubicBezTo>
                      <a:pt x="31" y="579"/>
                      <a:pt x="71" y="599"/>
                      <a:pt x="101" y="599"/>
                    </a:cubicBezTo>
                    <a:cubicBezTo>
                      <a:pt x="111" y="599"/>
                      <a:pt x="121" y="599"/>
                      <a:pt x="131" y="589"/>
                    </a:cubicBezTo>
                    <a:lnTo>
                      <a:pt x="1153" y="169"/>
                    </a:lnTo>
                    <a:cubicBezTo>
                      <a:pt x="1193" y="149"/>
                      <a:pt x="1213" y="99"/>
                      <a:pt x="1193" y="59"/>
                    </a:cubicBezTo>
                    <a:cubicBezTo>
                      <a:pt x="1185" y="21"/>
                      <a:pt x="1156" y="1"/>
                      <a:pt x="11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3" name="Google Shape;9403;p67"/>
              <p:cNvSpPr/>
              <p:nvPr/>
            </p:nvSpPr>
            <p:spPr>
              <a:xfrm>
                <a:off x="4939950" y="1309125"/>
                <a:ext cx="220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470" extrusionOk="0">
                    <a:moveTo>
                      <a:pt x="795" y="1"/>
                    </a:moveTo>
                    <a:cubicBezTo>
                      <a:pt x="784" y="1"/>
                      <a:pt x="772" y="3"/>
                      <a:pt x="761" y="8"/>
                    </a:cubicBezTo>
                    <a:lnTo>
                      <a:pt x="60" y="309"/>
                    </a:lnTo>
                    <a:cubicBezTo>
                      <a:pt x="20" y="329"/>
                      <a:pt x="0" y="379"/>
                      <a:pt x="20" y="419"/>
                    </a:cubicBezTo>
                    <a:cubicBezTo>
                      <a:pt x="30" y="449"/>
                      <a:pt x="60" y="469"/>
                      <a:pt x="90" y="469"/>
                    </a:cubicBezTo>
                    <a:cubicBezTo>
                      <a:pt x="110" y="469"/>
                      <a:pt x="120" y="469"/>
                      <a:pt x="130" y="459"/>
                    </a:cubicBezTo>
                    <a:lnTo>
                      <a:pt x="821" y="159"/>
                    </a:lnTo>
                    <a:cubicBezTo>
                      <a:pt x="861" y="139"/>
                      <a:pt x="882" y="99"/>
                      <a:pt x="871" y="49"/>
                    </a:cubicBezTo>
                    <a:cubicBezTo>
                      <a:pt x="857" y="19"/>
                      <a:pt x="826" y="1"/>
                      <a:pt x="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4" name="Google Shape;9404;p67"/>
              <p:cNvSpPr/>
              <p:nvPr/>
            </p:nvSpPr>
            <p:spPr>
              <a:xfrm>
                <a:off x="4910650" y="1289700"/>
                <a:ext cx="1080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275" extrusionOk="0">
                    <a:moveTo>
                      <a:pt x="334" y="1"/>
                    </a:moveTo>
                    <a:cubicBezTo>
                      <a:pt x="324" y="1"/>
                      <a:pt x="312" y="2"/>
                      <a:pt x="301" y="4"/>
                    </a:cubicBezTo>
                    <a:lnTo>
                      <a:pt x="61" y="115"/>
                    </a:lnTo>
                    <a:cubicBezTo>
                      <a:pt x="21" y="135"/>
                      <a:pt x="1" y="185"/>
                      <a:pt x="21" y="235"/>
                    </a:cubicBezTo>
                    <a:cubicBezTo>
                      <a:pt x="31" y="265"/>
                      <a:pt x="61" y="275"/>
                      <a:pt x="91" y="275"/>
                    </a:cubicBezTo>
                    <a:lnTo>
                      <a:pt x="131" y="275"/>
                    </a:lnTo>
                    <a:lnTo>
                      <a:pt x="371" y="165"/>
                    </a:lnTo>
                    <a:cubicBezTo>
                      <a:pt x="411" y="145"/>
                      <a:pt x="431" y="95"/>
                      <a:pt x="411" y="54"/>
                    </a:cubicBezTo>
                    <a:cubicBezTo>
                      <a:pt x="403" y="16"/>
                      <a:pt x="372" y="1"/>
                      <a:pt x="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5" name="Google Shape;9405;p67"/>
              <p:cNvSpPr/>
              <p:nvPr/>
            </p:nvSpPr>
            <p:spPr>
              <a:xfrm>
                <a:off x="5075125" y="1372350"/>
                <a:ext cx="19050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62" h="404" extrusionOk="0">
                    <a:moveTo>
                      <a:pt x="653" y="0"/>
                    </a:moveTo>
                    <a:cubicBezTo>
                      <a:pt x="646" y="0"/>
                      <a:pt x="639" y="1"/>
                      <a:pt x="632" y="3"/>
                    </a:cubicBezTo>
                    <a:lnTo>
                      <a:pt x="61" y="243"/>
                    </a:lnTo>
                    <a:cubicBezTo>
                      <a:pt x="21" y="263"/>
                      <a:pt x="1" y="313"/>
                      <a:pt x="21" y="354"/>
                    </a:cubicBezTo>
                    <a:cubicBezTo>
                      <a:pt x="31" y="394"/>
                      <a:pt x="61" y="404"/>
                      <a:pt x="101" y="404"/>
                    </a:cubicBezTo>
                    <a:lnTo>
                      <a:pt x="131" y="404"/>
                    </a:lnTo>
                    <a:lnTo>
                      <a:pt x="702" y="163"/>
                    </a:lnTo>
                    <a:cubicBezTo>
                      <a:pt x="742" y="143"/>
                      <a:pt x="762" y="93"/>
                      <a:pt x="742" y="53"/>
                    </a:cubicBezTo>
                    <a:cubicBezTo>
                      <a:pt x="725" y="20"/>
                      <a:pt x="688" y="0"/>
                      <a:pt x="6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6" name="Google Shape;9406;p67"/>
              <p:cNvSpPr/>
              <p:nvPr/>
            </p:nvSpPr>
            <p:spPr>
              <a:xfrm>
                <a:off x="5098175" y="1446400"/>
                <a:ext cx="9525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81" h="506" extrusionOk="0">
                    <a:moveTo>
                      <a:pt x="288" y="1"/>
                    </a:moveTo>
                    <a:cubicBezTo>
                      <a:pt x="259" y="1"/>
                      <a:pt x="230" y="19"/>
                      <a:pt x="210" y="45"/>
                    </a:cubicBezTo>
                    <a:lnTo>
                      <a:pt x="30" y="376"/>
                    </a:lnTo>
                    <a:cubicBezTo>
                      <a:pt x="0" y="416"/>
                      <a:pt x="20" y="466"/>
                      <a:pt x="60" y="486"/>
                    </a:cubicBezTo>
                    <a:cubicBezTo>
                      <a:pt x="70" y="496"/>
                      <a:pt x="90" y="506"/>
                      <a:pt x="100" y="506"/>
                    </a:cubicBezTo>
                    <a:cubicBezTo>
                      <a:pt x="130" y="506"/>
                      <a:pt x="160" y="486"/>
                      <a:pt x="170" y="456"/>
                    </a:cubicBezTo>
                    <a:lnTo>
                      <a:pt x="361" y="125"/>
                    </a:lnTo>
                    <a:cubicBezTo>
                      <a:pt x="381" y="85"/>
                      <a:pt x="371" y="35"/>
                      <a:pt x="331" y="15"/>
                    </a:cubicBezTo>
                    <a:cubicBezTo>
                      <a:pt x="317" y="5"/>
                      <a:pt x="303" y="1"/>
                      <a:pt x="2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7" name="Google Shape;9407;p67"/>
              <p:cNvSpPr/>
              <p:nvPr/>
            </p:nvSpPr>
            <p:spPr>
              <a:xfrm>
                <a:off x="5067625" y="1451275"/>
                <a:ext cx="1205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482" h="692" extrusionOk="0">
                    <a:moveTo>
                      <a:pt x="389" y="0"/>
                    </a:moveTo>
                    <a:cubicBezTo>
                      <a:pt x="360" y="0"/>
                      <a:pt x="331" y="14"/>
                      <a:pt x="311" y="40"/>
                    </a:cubicBezTo>
                    <a:lnTo>
                      <a:pt x="20" y="561"/>
                    </a:lnTo>
                    <a:cubicBezTo>
                      <a:pt x="0" y="601"/>
                      <a:pt x="10" y="651"/>
                      <a:pt x="50" y="681"/>
                    </a:cubicBezTo>
                    <a:cubicBezTo>
                      <a:pt x="71" y="681"/>
                      <a:pt x="81" y="691"/>
                      <a:pt x="91" y="691"/>
                    </a:cubicBezTo>
                    <a:cubicBezTo>
                      <a:pt x="121" y="691"/>
                      <a:pt x="151" y="671"/>
                      <a:pt x="171" y="641"/>
                    </a:cubicBezTo>
                    <a:lnTo>
                      <a:pt x="461" y="121"/>
                    </a:lnTo>
                    <a:cubicBezTo>
                      <a:pt x="481" y="81"/>
                      <a:pt x="471" y="30"/>
                      <a:pt x="431" y="10"/>
                    </a:cubicBezTo>
                    <a:cubicBezTo>
                      <a:pt x="418" y="4"/>
                      <a:pt x="403" y="0"/>
                      <a:pt x="3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8" name="Google Shape;9408;p67"/>
              <p:cNvSpPr/>
              <p:nvPr/>
            </p:nvSpPr>
            <p:spPr>
              <a:xfrm>
                <a:off x="5036325" y="1458175"/>
                <a:ext cx="133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532" h="766" extrusionOk="0">
                    <a:moveTo>
                      <a:pt x="429" y="0"/>
                    </a:moveTo>
                    <a:cubicBezTo>
                      <a:pt x="401" y="0"/>
                      <a:pt x="375" y="18"/>
                      <a:pt x="361" y="45"/>
                    </a:cubicBezTo>
                    <a:lnTo>
                      <a:pt x="21" y="636"/>
                    </a:lnTo>
                    <a:cubicBezTo>
                      <a:pt x="1" y="676"/>
                      <a:pt x="21" y="726"/>
                      <a:pt x="61" y="756"/>
                    </a:cubicBezTo>
                    <a:cubicBezTo>
                      <a:pt x="71" y="756"/>
                      <a:pt x="81" y="766"/>
                      <a:pt x="101" y="766"/>
                    </a:cubicBezTo>
                    <a:cubicBezTo>
                      <a:pt x="131" y="766"/>
                      <a:pt x="161" y="746"/>
                      <a:pt x="171" y="716"/>
                    </a:cubicBezTo>
                    <a:lnTo>
                      <a:pt x="501" y="125"/>
                    </a:lnTo>
                    <a:cubicBezTo>
                      <a:pt x="531" y="85"/>
                      <a:pt x="511" y="35"/>
                      <a:pt x="471" y="15"/>
                    </a:cubicBezTo>
                    <a:cubicBezTo>
                      <a:pt x="458" y="5"/>
                      <a:pt x="444" y="0"/>
                      <a:pt x="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9" name="Google Shape;9409;p67"/>
              <p:cNvSpPr/>
              <p:nvPr/>
            </p:nvSpPr>
            <p:spPr>
              <a:xfrm>
                <a:off x="5005025" y="1459775"/>
                <a:ext cx="1355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542" h="803" extrusionOk="0">
                    <a:moveTo>
                      <a:pt x="450" y="1"/>
                    </a:moveTo>
                    <a:cubicBezTo>
                      <a:pt x="422" y="1"/>
                      <a:pt x="395" y="14"/>
                      <a:pt x="381" y="41"/>
                    </a:cubicBezTo>
                    <a:lnTo>
                      <a:pt x="21" y="672"/>
                    </a:lnTo>
                    <a:cubicBezTo>
                      <a:pt x="1" y="712"/>
                      <a:pt x="11" y="772"/>
                      <a:pt x="51" y="792"/>
                    </a:cubicBezTo>
                    <a:cubicBezTo>
                      <a:pt x="71" y="792"/>
                      <a:pt x="81" y="802"/>
                      <a:pt x="91" y="802"/>
                    </a:cubicBezTo>
                    <a:cubicBezTo>
                      <a:pt x="121" y="802"/>
                      <a:pt x="151" y="782"/>
                      <a:pt x="171" y="762"/>
                    </a:cubicBezTo>
                    <a:lnTo>
                      <a:pt x="522" y="121"/>
                    </a:lnTo>
                    <a:cubicBezTo>
                      <a:pt x="542" y="81"/>
                      <a:pt x="532" y="31"/>
                      <a:pt x="492" y="11"/>
                    </a:cubicBezTo>
                    <a:cubicBezTo>
                      <a:pt x="478" y="4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0" name="Google Shape;9410;p67"/>
              <p:cNvSpPr/>
              <p:nvPr/>
            </p:nvSpPr>
            <p:spPr>
              <a:xfrm>
                <a:off x="4973000" y="1461275"/>
                <a:ext cx="12025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682" extrusionOk="0">
                    <a:moveTo>
                      <a:pt x="388" y="1"/>
                    </a:moveTo>
                    <a:cubicBezTo>
                      <a:pt x="360" y="1"/>
                      <a:pt x="331" y="14"/>
                      <a:pt x="311" y="41"/>
                    </a:cubicBezTo>
                    <a:lnTo>
                      <a:pt x="30" y="552"/>
                    </a:lnTo>
                    <a:cubicBezTo>
                      <a:pt x="0" y="602"/>
                      <a:pt x="20" y="652"/>
                      <a:pt x="60" y="672"/>
                    </a:cubicBezTo>
                    <a:cubicBezTo>
                      <a:pt x="70" y="682"/>
                      <a:pt x="90" y="682"/>
                      <a:pt x="100" y="682"/>
                    </a:cubicBezTo>
                    <a:cubicBezTo>
                      <a:pt x="130" y="682"/>
                      <a:pt x="160" y="662"/>
                      <a:pt x="170" y="642"/>
                    </a:cubicBezTo>
                    <a:lnTo>
                      <a:pt x="461" y="121"/>
                    </a:lnTo>
                    <a:cubicBezTo>
                      <a:pt x="481" y="81"/>
                      <a:pt x="471" y="31"/>
                      <a:pt x="431" y="11"/>
                    </a:cubicBezTo>
                    <a:cubicBezTo>
                      <a:pt x="417" y="4"/>
                      <a:pt x="403" y="1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1" name="Google Shape;9411;p67"/>
              <p:cNvSpPr/>
              <p:nvPr/>
            </p:nvSpPr>
            <p:spPr>
              <a:xfrm>
                <a:off x="4941700" y="1458025"/>
                <a:ext cx="1180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52" extrusionOk="0">
                    <a:moveTo>
                      <a:pt x="369" y="1"/>
                    </a:moveTo>
                    <a:cubicBezTo>
                      <a:pt x="341" y="1"/>
                      <a:pt x="314" y="14"/>
                      <a:pt x="301" y="41"/>
                    </a:cubicBezTo>
                    <a:lnTo>
                      <a:pt x="30" y="532"/>
                    </a:lnTo>
                    <a:cubicBezTo>
                      <a:pt x="0" y="572"/>
                      <a:pt x="20" y="622"/>
                      <a:pt x="60" y="642"/>
                    </a:cubicBezTo>
                    <a:cubicBezTo>
                      <a:pt x="70" y="652"/>
                      <a:pt x="91" y="652"/>
                      <a:pt x="101" y="652"/>
                    </a:cubicBezTo>
                    <a:cubicBezTo>
                      <a:pt x="131" y="652"/>
                      <a:pt x="161" y="642"/>
                      <a:pt x="171" y="612"/>
                    </a:cubicBezTo>
                    <a:lnTo>
                      <a:pt x="451" y="121"/>
                    </a:lnTo>
                    <a:cubicBezTo>
                      <a:pt x="471" y="81"/>
                      <a:pt x="451" y="31"/>
                      <a:pt x="411" y="11"/>
                    </a:cubicBezTo>
                    <a:cubicBezTo>
                      <a:pt x="398" y="4"/>
                      <a:pt x="383" y="1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2" name="Google Shape;9412;p67"/>
              <p:cNvSpPr/>
              <p:nvPr/>
            </p:nvSpPr>
            <p:spPr>
              <a:xfrm>
                <a:off x="4958725" y="977025"/>
                <a:ext cx="260125" cy="442725"/>
              </a:xfrm>
              <a:custGeom>
                <a:avLst/>
                <a:gdLst/>
                <a:ahLst/>
                <a:cxnLst/>
                <a:rect l="l" t="t" r="r" b="b"/>
                <a:pathLst>
                  <a:path w="10405" h="17709" extrusionOk="0">
                    <a:moveTo>
                      <a:pt x="361" y="705"/>
                    </a:moveTo>
                    <a:lnTo>
                      <a:pt x="9834" y="16978"/>
                    </a:lnTo>
                    <a:lnTo>
                      <a:pt x="8813" y="15846"/>
                    </a:lnTo>
                    <a:cubicBezTo>
                      <a:pt x="8612" y="15626"/>
                      <a:pt x="8392" y="15435"/>
                      <a:pt x="8172" y="15275"/>
                    </a:cubicBezTo>
                    <a:cubicBezTo>
                      <a:pt x="8022" y="15155"/>
                      <a:pt x="7891" y="15085"/>
                      <a:pt x="7781" y="15045"/>
                    </a:cubicBezTo>
                    <a:cubicBezTo>
                      <a:pt x="7531" y="14955"/>
                      <a:pt x="7160" y="14755"/>
                      <a:pt x="6810" y="14324"/>
                    </a:cubicBezTo>
                    <a:lnTo>
                      <a:pt x="7160" y="13953"/>
                    </a:lnTo>
                    <a:cubicBezTo>
                      <a:pt x="7190" y="13933"/>
                      <a:pt x="7190" y="13893"/>
                      <a:pt x="7180" y="13863"/>
                    </a:cubicBezTo>
                    <a:cubicBezTo>
                      <a:pt x="7170" y="13833"/>
                      <a:pt x="7140" y="13813"/>
                      <a:pt x="7100" y="13813"/>
                    </a:cubicBezTo>
                    <a:cubicBezTo>
                      <a:pt x="7050" y="13813"/>
                      <a:pt x="6870" y="13803"/>
                      <a:pt x="6620" y="13713"/>
                    </a:cubicBezTo>
                    <a:cubicBezTo>
                      <a:pt x="6359" y="13623"/>
                      <a:pt x="5989" y="13423"/>
                      <a:pt x="5648" y="12982"/>
                    </a:cubicBezTo>
                    <a:lnTo>
                      <a:pt x="6009" y="12622"/>
                    </a:lnTo>
                    <a:cubicBezTo>
                      <a:pt x="6029" y="12602"/>
                      <a:pt x="6029" y="12561"/>
                      <a:pt x="6019" y="12531"/>
                    </a:cubicBezTo>
                    <a:cubicBezTo>
                      <a:pt x="6009" y="12501"/>
                      <a:pt x="5979" y="12481"/>
                      <a:pt x="5939" y="12481"/>
                    </a:cubicBezTo>
                    <a:cubicBezTo>
                      <a:pt x="5889" y="12481"/>
                      <a:pt x="5708" y="12471"/>
                      <a:pt x="5458" y="12381"/>
                    </a:cubicBezTo>
                    <a:cubicBezTo>
                      <a:pt x="5208" y="12281"/>
                      <a:pt x="4837" y="12081"/>
                      <a:pt x="4487" y="11640"/>
                    </a:cubicBezTo>
                    <a:lnTo>
                      <a:pt x="4847" y="11280"/>
                    </a:lnTo>
                    <a:cubicBezTo>
                      <a:pt x="4877" y="11260"/>
                      <a:pt x="4877" y="11220"/>
                      <a:pt x="4867" y="11190"/>
                    </a:cubicBezTo>
                    <a:cubicBezTo>
                      <a:pt x="4857" y="11160"/>
                      <a:pt x="4827" y="11139"/>
                      <a:pt x="4787" y="11139"/>
                    </a:cubicBezTo>
                    <a:cubicBezTo>
                      <a:pt x="4787" y="11139"/>
                      <a:pt x="4737" y="11139"/>
                      <a:pt x="4657" y="11129"/>
                    </a:cubicBezTo>
                    <a:cubicBezTo>
                      <a:pt x="4537" y="11109"/>
                      <a:pt x="4427" y="11079"/>
                      <a:pt x="4306" y="11029"/>
                    </a:cubicBezTo>
                    <a:cubicBezTo>
                      <a:pt x="4246" y="10999"/>
                      <a:pt x="4156" y="10969"/>
                      <a:pt x="4086" y="10919"/>
                    </a:cubicBezTo>
                    <a:cubicBezTo>
                      <a:pt x="3996" y="10869"/>
                      <a:pt x="3916" y="10799"/>
                      <a:pt x="3836" y="10739"/>
                    </a:cubicBezTo>
                    <a:cubicBezTo>
                      <a:pt x="3746" y="10659"/>
                      <a:pt x="3655" y="10569"/>
                      <a:pt x="3585" y="10479"/>
                    </a:cubicBezTo>
                    <a:cubicBezTo>
                      <a:pt x="3525" y="10398"/>
                      <a:pt x="3455" y="10298"/>
                      <a:pt x="3385" y="10188"/>
                    </a:cubicBezTo>
                    <a:lnTo>
                      <a:pt x="3816" y="9918"/>
                    </a:lnTo>
                    <a:cubicBezTo>
                      <a:pt x="3846" y="9898"/>
                      <a:pt x="3856" y="9868"/>
                      <a:pt x="3846" y="9838"/>
                    </a:cubicBezTo>
                    <a:cubicBezTo>
                      <a:pt x="3846" y="9798"/>
                      <a:pt x="3816" y="9778"/>
                      <a:pt x="3776" y="9768"/>
                    </a:cubicBezTo>
                    <a:cubicBezTo>
                      <a:pt x="3776" y="9768"/>
                      <a:pt x="3736" y="9758"/>
                      <a:pt x="3655" y="9738"/>
                    </a:cubicBezTo>
                    <a:cubicBezTo>
                      <a:pt x="3615" y="9718"/>
                      <a:pt x="3555" y="9697"/>
                      <a:pt x="3505" y="9667"/>
                    </a:cubicBezTo>
                    <a:cubicBezTo>
                      <a:pt x="3445" y="9647"/>
                      <a:pt x="3385" y="9617"/>
                      <a:pt x="3315" y="9567"/>
                    </a:cubicBezTo>
                    <a:cubicBezTo>
                      <a:pt x="3165" y="9467"/>
                      <a:pt x="3025" y="9337"/>
                      <a:pt x="2884" y="9177"/>
                    </a:cubicBezTo>
                    <a:cubicBezTo>
                      <a:pt x="2744" y="8996"/>
                      <a:pt x="2624" y="8796"/>
                      <a:pt x="2544" y="8576"/>
                    </a:cubicBezTo>
                    <a:lnTo>
                      <a:pt x="3005" y="8406"/>
                    </a:lnTo>
                    <a:cubicBezTo>
                      <a:pt x="3045" y="8386"/>
                      <a:pt x="3065" y="8356"/>
                      <a:pt x="3065" y="8326"/>
                    </a:cubicBezTo>
                    <a:cubicBezTo>
                      <a:pt x="3065" y="8286"/>
                      <a:pt x="3045" y="8255"/>
                      <a:pt x="3005" y="8245"/>
                    </a:cubicBezTo>
                    <a:cubicBezTo>
                      <a:pt x="3005" y="8245"/>
                      <a:pt x="2954" y="8225"/>
                      <a:pt x="2884" y="8185"/>
                    </a:cubicBezTo>
                    <a:cubicBezTo>
                      <a:pt x="2814" y="8145"/>
                      <a:pt x="2704" y="8085"/>
                      <a:pt x="2564" y="7965"/>
                    </a:cubicBezTo>
                    <a:cubicBezTo>
                      <a:pt x="2384" y="7805"/>
                      <a:pt x="2073" y="7454"/>
                      <a:pt x="1913" y="6884"/>
                    </a:cubicBezTo>
                    <a:lnTo>
                      <a:pt x="2404" y="6783"/>
                    </a:lnTo>
                    <a:cubicBezTo>
                      <a:pt x="2444" y="6773"/>
                      <a:pt x="2464" y="6743"/>
                      <a:pt x="2474" y="6713"/>
                    </a:cubicBezTo>
                    <a:cubicBezTo>
                      <a:pt x="2474" y="6673"/>
                      <a:pt x="2454" y="6643"/>
                      <a:pt x="2424" y="6623"/>
                    </a:cubicBezTo>
                    <a:cubicBezTo>
                      <a:pt x="2424" y="6623"/>
                      <a:pt x="2374" y="6603"/>
                      <a:pt x="2304" y="6553"/>
                    </a:cubicBezTo>
                    <a:cubicBezTo>
                      <a:pt x="2233" y="6503"/>
                      <a:pt x="2123" y="6413"/>
                      <a:pt x="2003" y="6293"/>
                    </a:cubicBezTo>
                    <a:cubicBezTo>
                      <a:pt x="1813" y="6072"/>
                      <a:pt x="1553" y="5712"/>
                      <a:pt x="1432" y="5181"/>
                    </a:cubicBezTo>
                    <a:lnTo>
                      <a:pt x="1933" y="5111"/>
                    </a:lnTo>
                    <a:cubicBezTo>
                      <a:pt x="1973" y="5101"/>
                      <a:pt x="2003" y="5081"/>
                      <a:pt x="2003" y="5041"/>
                    </a:cubicBezTo>
                    <a:cubicBezTo>
                      <a:pt x="2013" y="5011"/>
                      <a:pt x="1993" y="4971"/>
                      <a:pt x="1963" y="4951"/>
                    </a:cubicBezTo>
                    <a:cubicBezTo>
                      <a:pt x="1943" y="4941"/>
                      <a:pt x="1763" y="4831"/>
                      <a:pt x="1563" y="4590"/>
                    </a:cubicBezTo>
                    <a:cubicBezTo>
                      <a:pt x="1372" y="4370"/>
                      <a:pt x="1132" y="4010"/>
                      <a:pt x="1012" y="3479"/>
                    </a:cubicBezTo>
                    <a:lnTo>
                      <a:pt x="1512" y="3409"/>
                    </a:lnTo>
                    <a:cubicBezTo>
                      <a:pt x="1542" y="3399"/>
                      <a:pt x="1573" y="3379"/>
                      <a:pt x="1583" y="3339"/>
                    </a:cubicBezTo>
                    <a:cubicBezTo>
                      <a:pt x="1583" y="3309"/>
                      <a:pt x="1573" y="3268"/>
                      <a:pt x="1542" y="3248"/>
                    </a:cubicBezTo>
                    <a:cubicBezTo>
                      <a:pt x="1522" y="3238"/>
                      <a:pt x="1332" y="3128"/>
                      <a:pt x="1122" y="2888"/>
                    </a:cubicBezTo>
                    <a:cubicBezTo>
                      <a:pt x="992" y="2748"/>
                      <a:pt x="641" y="1666"/>
                      <a:pt x="361" y="705"/>
                    </a:cubicBezTo>
                    <a:close/>
                    <a:moveTo>
                      <a:pt x="90" y="0"/>
                    </a:moveTo>
                    <a:cubicBezTo>
                      <a:pt x="80" y="0"/>
                      <a:pt x="70" y="2"/>
                      <a:pt x="60" y="4"/>
                    </a:cubicBezTo>
                    <a:cubicBezTo>
                      <a:pt x="30" y="24"/>
                      <a:pt x="0" y="64"/>
                      <a:pt x="20" y="104"/>
                    </a:cubicBezTo>
                    <a:cubicBezTo>
                      <a:pt x="90" y="374"/>
                      <a:pt x="761" y="2738"/>
                      <a:pt x="1002" y="2998"/>
                    </a:cubicBezTo>
                    <a:cubicBezTo>
                      <a:pt x="1102" y="3118"/>
                      <a:pt x="1202" y="3208"/>
                      <a:pt x="1282" y="3268"/>
                    </a:cubicBezTo>
                    <a:lnTo>
                      <a:pt x="902" y="3329"/>
                    </a:lnTo>
                    <a:cubicBezTo>
                      <a:pt x="882" y="3329"/>
                      <a:pt x="862" y="3339"/>
                      <a:pt x="842" y="3359"/>
                    </a:cubicBezTo>
                    <a:cubicBezTo>
                      <a:pt x="831" y="3379"/>
                      <a:pt x="821" y="3399"/>
                      <a:pt x="831" y="3429"/>
                    </a:cubicBezTo>
                    <a:cubicBezTo>
                      <a:pt x="942" y="4040"/>
                      <a:pt x="1222" y="4460"/>
                      <a:pt x="1432" y="4700"/>
                    </a:cubicBezTo>
                    <a:cubicBezTo>
                      <a:pt x="1532" y="4821"/>
                      <a:pt x="1633" y="4911"/>
                      <a:pt x="1703" y="4971"/>
                    </a:cubicBezTo>
                    <a:lnTo>
                      <a:pt x="1322" y="5021"/>
                    </a:lnTo>
                    <a:cubicBezTo>
                      <a:pt x="1302" y="5031"/>
                      <a:pt x="1282" y="5041"/>
                      <a:pt x="1272" y="5061"/>
                    </a:cubicBezTo>
                    <a:cubicBezTo>
                      <a:pt x="1252" y="5081"/>
                      <a:pt x="1252" y="5101"/>
                      <a:pt x="1252" y="5121"/>
                    </a:cubicBezTo>
                    <a:cubicBezTo>
                      <a:pt x="1372" y="5752"/>
                      <a:pt x="1663" y="6163"/>
                      <a:pt x="1883" y="6403"/>
                    </a:cubicBezTo>
                    <a:cubicBezTo>
                      <a:pt x="1993" y="6523"/>
                      <a:pt x="2093" y="6603"/>
                      <a:pt x="2173" y="6663"/>
                    </a:cubicBezTo>
                    <a:lnTo>
                      <a:pt x="1793" y="6743"/>
                    </a:lnTo>
                    <a:cubicBezTo>
                      <a:pt x="1773" y="6743"/>
                      <a:pt x="1753" y="6763"/>
                      <a:pt x="1743" y="6773"/>
                    </a:cubicBezTo>
                    <a:cubicBezTo>
                      <a:pt x="1733" y="6793"/>
                      <a:pt x="1723" y="6823"/>
                      <a:pt x="1733" y="6843"/>
                    </a:cubicBezTo>
                    <a:cubicBezTo>
                      <a:pt x="1893" y="7504"/>
                      <a:pt x="2253" y="7905"/>
                      <a:pt x="2454" y="8085"/>
                    </a:cubicBezTo>
                    <a:cubicBezTo>
                      <a:pt x="2584" y="8195"/>
                      <a:pt x="2694" y="8265"/>
                      <a:pt x="2764" y="8316"/>
                    </a:cubicBezTo>
                    <a:lnTo>
                      <a:pt x="2404" y="8446"/>
                    </a:lnTo>
                    <a:cubicBezTo>
                      <a:pt x="2364" y="8466"/>
                      <a:pt x="2344" y="8506"/>
                      <a:pt x="2354" y="8556"/>
                    </a:cubicBezTo>
                    <a:cubicBezTo>
                      <a:pt x="2454" y="8816"/>
                      <a:pt x="2584" y="9067"/>
                      <a:pt x="2764" y="9287"/>
                    </a:cubicBezTo>
                    <a:cubicBezTo>
                      <a:pt x="2904" y="9457"/>
                      <a:pt x="3065" y="9597"/>
                      <a:pt x="3225" y="9707"/>
                    </a:cubicBezTo>
                    <a:cubicBezTo>
                      <a:pt x="3305" y="9758"/>
                      <a:pt x="3375" y="9798"/>
                      <a:pt x="3435" y="9828"/>
                    </a:cubicBezTo>
                    <a:cubicBezTo>
                      <a:pt x="3485" y="9848"/>
                      <a:pt x="3525" y="9868"/>
                      <a:pt x="3565" y="9878"/>
                    </a:cubicBezTo>
                    <a:lnTo>
                      <a:pt x="3235" y="10088"/>
                    </a:lnTo>
                    <a:cubicBezTo>
                      <a:pt x="3195" y="10118"/>
                      <a:pt x="3185" y="10158"/>
                      <a:pt x="3205" y="10198"/>
                    </a:cubicBezTo>
                    <a:cubicBezTo>
                      <a:pt x="3285" y="10348"/>
                      <a:pt x="3375" y="10479"/>
                      <a:pt x="3455" y="10579"/>
                    </a:cubicBezTo>
                    <a:cubicBezTo>
                      <a:pt x="3535" y="10679"/>
                      <a:pt x="3625" y="10769"/>
                      <a:pt x="3726" y="10859"/>
                    </a:cubicBezTo>
                    <a:cubicBezTo>
                      <a:pt x="3806" y="10939"/>
                      <a:pt x="3896" y="10999"/>
                      <a:pt x="3996" y="11059"/>
                    </a:cubicBezTo>
                    <a:cubicBezTo>
                      <a:pt x="4076" y="11109"/>
                      <a:pt x="4166" y="11150"/>
                      <a:pt x="4246" y="11190"/>
                    </a:cubicBezTo>
                    <a:cubicBezTo>
                      <a:pt x="4366" y="11240"/>
                      <a:pt x="4487" y="11270"/>
                      <a:pt x="4607" y="11290"/>
                    </a:cubicBezTo>
                    <a:lnTo>
                      <a:pt x="4316" y="11580"/>
                    </a:lnTo>
                    <a:cubicBezTo>
                      <a:pt x="4286" y="11600"/>
                      <a:pt x="4286" y="11650"/>
                      <a:pt x="4306" y="11680"/>
                    </a:cubicBezTo>
                    <a:cubicBezTo>
                      <a:pt x="4687" y="12191"/>
                      <a:pt x="5117" y="12431"/>
                      <a:pt x="5398" y="12531"/>
                    </a:cubicBezTo>
                    <a:cubicBezTo>
                      <a:pt x="5538" y="12592"/>
                      <a:pt x="5668" y="12612"/>
                      <a:pt x="5758" y="12632"/>
                    </a:cubicBezTo>
                    <a:lnTo>
                      <a:pt x="5478" y="12922"/>
                    </a:lnTo>
                    <a:cubicBezTo>
                      <a:pt x="5448" y="12952"/>
                      <a:pt x="5438" y="12992"/>
                      <a:pt x="5468" y="13032"/>
                    </a:cubicBezTo>
                    <a:cubicBezTo>
                      <a:pt x="5849" y="13533"/>
                      <a:pt x="6279" y="13773"/>
                      <a:pt x="6560" y="13873"/>
                    </a:cubicBezTo>
                    <a:cubicBezTo>
                      <a:pt x="6700" y="13923"/>
                      <a:pt x="6830" y="13953"/>
                      <a:pt x="6920" y="13963"/>
                    </a:cubicBezTo>
                    <a:lnTo>
                      <a:pt x="6640" y="14254"/>
                    </a:lnTo>
                    <a:cubicBezTo>
                      <a:pt x="6610" y="14284"/>
                      <a:pt x="6610" y="14334"/>
                      <a:pt x="6630" y="14364"/>
                    </a:cubicBezTo>
                    <a:cubicBezTo>
                      <a:pt x="7020" y="14875"/>
                      <a:pt x="7441" y="15105"/>
                      <a:pt x="7731" y="15205"/>
                    </a:cubicBezTo>
                    <a:cubicBezTo>
                      <a:pt x="7811" y="15235"/>
                      <a:pt x="7931" y="15305"/>
                      <a:pt x="8072" y="15405"/>
                    </a:cubicBezTo>
                    <a:cubicBezTo>
                      <a:pt x="8292" y="15556"/>
                      <a:pt x="8492" y="15746"/>
                      <a:pt x="8682" y="15956"/>
                    </a:cubicBezTo>
                    <a:lnTo>
                      <a:pt x="10245" y="17679"/>
                    </a:lnTo>
                    <a:cubicBezTo>
                      <a:pt x="10265" y="17699"/>
                      <a:pt x="10285" y="17709"/>
                      <a:pt x="10305" y="17709"/>
                    </a:cubicBezTo>
                    <a:cubicBezTo>
                      <a:pt x="10325" y="17709"/>
                      <a:pt x="10345" y="17699"/>
                      <a:pt x="10355" y="17689"/>
                    </a:cubicBezTo>
                    <a:cubicBezTo>
                      <a:pt x="10395" y="17669"/>
                      <a:pt x="10405" y="17619"/>
                      <a:pt x="10375" y="17578"/>
                    </a:cubicBezTo>
                    <a:lnTo>
                      <a:pt x="171" y="44"/>
                    </a:lnTo>
                    <a:cubicBezTo>
                      <a:pt x="155" y="13"/>
                      <a:pt x="122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9413" name="Google Shape;9413;p67"/>
          <p:cNvSpPr txBox="1"/>
          <p:nvPr/>
        </p:nvSpPr>
        <p:spPr>
          <a:xfrm>
            <a:off x="207949" y="2569072"/>
            <a:ext cx="3044966" cy="3224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Cesamet</a:t>
            </a:r>
            <a:r>
              <a:rPr lang="en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(nabilone)</a:t>
            </a:r>
            <a:endParaRPr sz="23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9414" name="Google Shape;9414;p67"/>
          <p:cNvSpPr txBox="1"/>
          <p:nvPr/>
        </p:nvSpPr>
        <p:spPr>
          <a:xfrm>
            <a:off x="332788" y="2782214"/>
            <a:ext cx="21030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Oral capsules</a:t>
            </a:r>
            <a:endParaRPr dirty="0">
              <a:solidFill>
                <a:schemeClr val="dk1"/>
              </a:solidFill>
              <a:latin typeface="Manrope"/>
              <a:ea typeface="Manrope"/>
              <a:cs typeface="Manrope"/>
              <a:sym typeface="Manrope"/>
            </a:endParaRPr>
          </a:p>
        </p:txBody>
      </p:sp>
      <p:sp>
        <p:nvSpPr>
          <p:cNvPr id="9415" name="Google Shape;9415;p67"/>
          <p:cNvSpPr txBox="1"/>
          <p:nvPr/>
        </p:nvSpPr>
        <p:spPr>
          <a:xfrm>
            <a:off x="365707" y="4057029"/>
            <a:ext cx="2388875" cy="5521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Sativex (</a:t>
            </a:r>
            <a:r>
              <a:rPr lang="en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nabiximols</a:t>
            </a:r>
            <a:r>
              <a:rPr lang="en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)</a:t>
            </a:r>
            <a:endParaRPr sz="23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9416" name="Google Shape;9416;p67"/>
          <p:cNvSpPr txBox="1"/>
          <p:nvPr/>
        </p:nvSpPr>
        <p:spPr>
          <a:xfrm>
            <a:off x="434942" y="4484190"/>
            <a:ext cx="21030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Sublingual spray</a:t>
            </a:r>
            <a:endParaRPr dirty="0">
              <a:solidFill>
                <a:schemeClr val="dk1"/>
              </a:solidFill>
              <a:latin typeface="Manrope"/>
              <a:ea typeface="Manrope"/>
              <a:cs typeface="Manrope"/>
              <a:sym typeface="Manrope"/>
            </a:endParaRPr>
          </a:p>
        </p:txBody>
      </p:sp>
      <p:sp>
        <p:nvSpPr>
          <p:cNvPr id="9425" name="Google Shape;9425;p67"/>
          <p:cNvSpPr/>
          <p:nvPr/>
        </p:nvSpPr>
        <p:spPr>
          <a:xfrm>
            <a:off x="2173272" y="2133358"/>
            <a:ext cx="869400" cy="8694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26" name="Google Shape;9426;p67"/>
          <p:cNvSpPr/>
          <p:nvPr/>
        </p:nvSpPr>
        <p:spPr>
          <a:xfrm>
            <a:off x="2732150" y="3856862"/>
            <a:ext cx="869400" cy="8694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472" name="Google Shape;9472;p67"/>
          <p:cNvGrpSpPr/>
          <p:nvPr/>
        </p:nvGrpSpPr>
        <p:grpSpPr>
          <a:xfrm>
            <a:off x="2416481" y="2293760"/>
            <a:ext cx="382982" cy="548632"/>
            <a:chOff x="6097643" y="3509898"/>
            <a:chExt cx="294013" cy="417591"/>
          </a:xfrm>
        </p:grpSpPr>
        <p:sp>
          <p:nvSpPr>
            <p:cNvPr id="9473" name="Google Shape;9473;p67"/>
            <p:cNvSpPr/>
            <p:nvPr/>
          </p:nvSpPr>
          <p:spPr>
            <a:xfrm>
              <a:off x="6170485" y="3881746"/>
              <a:ext cx="148300" cy="39609"/>
            </a:xfrm>
            <a:custGeom>
              <a:avLst/>
              <a:gdLst/>
              <a:ahLst/>
              <a:cxnLst/>
              <a:rect l="l" t="t" r="r" b="b"/>
              <a:pathLst>
                <a:path w="4931" h="1317" extrusionOk="0">
                  <a:moveTo>
                    <a:pt x="2465" y="1"/>
                  </a:moveTo>
                  <a:cubicBezTo>
                    <a:pt x="1105" y="1"/>
                    <a:pt x="0" y="295"/>
                    <a:pt x="0" y="659"/>
                  </a:cubicBezTo>
                  <a:cubicBezTo>
                    <a:pt x="0" y="1022"/>
                    <a:pt x="1105" y="1317"/>
                    <a:pt x="2465" y="1317"/>
                  </a:cubicBezTo>
                  <a:cubicBezTo>
                    <a:pt x="3827" y="1317"/>
                    <a:pt x="4930" y="1022"/>
                    <a:pt x="4930" y="659"/>
                  </a:cubicBezTo>
                  <a:cubicBezTo>
                    <a:pt x="4930" y="484"/>
                    <a:pt x="4671" y="318"/>
                    <a:pt x="4208" y="194"/>
                  </a:cubicBezTo>
                  <a:cubicBezTo>
                    <a:pt x="3747" y="71"/>
                    <a:pt x="3120" y="1"/>
                    <a:pt x="24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67"/>
            <p:cNvSpPr/>
            <p:nvPr/>
          </p:nvSpPr>
          <p:spPr>
            <a:xfrm>
              <a:off x="6103778" y="3516034"/>
              <a:ext cx="281743" cy="378945"/>
            </a:xfrm>
            <a:custGeom>
              <a:avLst/>
              <a:gdLst/>
              <a:ahLst/>
              <a:cxnLst/>
              <a:rect l="l" t="t" r="r" b="b"/>
              <a:pathLst>
                <a:path w="9368" h="12600" extrusionOk="0">
                  <a:moveTo>
                    <a:pt x="4683" y="0"/>
                  </a:moveTo>
                  <a:cubicBezTo>
                    <a:pt x="2098" y="0"/>
                    <a:pt x="0" y="2098"/>
                    <a:pt x="0" y="4683"/>
                  </a:cubicBezTo>
                  <a:cubicBezTo>
                    <a:pt x="0" y="9395"/>
                    <a:pt x="4683" y="12600"/>
                    <a:pt x="4683" y="12600"/>
                  </a:cubicBezTo>
                  <a:cubicBezTo>
                    <a:pt x="4683" y="12600"/>
                    <a:pt x="9368" y="9395"/>
                    <a:pt x="9368" y="4683"/>
                  </a:cubicBezTo>
                  <a:cubicBezTo>
                    <a:pt x="9368" y="2098"/>
                    <a:pt x="7271" y="0"/>
                    <a:pt x="46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67"/>
            <p:cNvSpPr/>
            <p:nvPr/>
          </p:nvSpPr>
          <p:spPr>
            <a:xfrm>
              <a:off x="6145763" y="3558018"/>
              <a:ext cx="197743" cy="197743"/>
            </a:xfrm>
            <a:custGeom>
              <a:avLst/>
              <a:gdLst/>
              <a:ahLst/>
              <a:cxnLst/>
              <a:rect l="l" t="t" r="r" b="b"/>
              <a:pathLst>
                <a:path w="6575" h="6575" extrusionOk="0">
                  <a:moveTo>
                    <a:pt x="3287" y="0"/>
                  </a:moveTo>
                  <a:cubicBezTo>
                    <a:pt x="1473" y="0"/>
                    <a:pt x="0" y="1473"/>
                    <a:pt x="0" y="3287"/>
                  </a:cubicBezTo>
                  <a:cubicBezTo>
                    <a:pt x="0" y="5103"/>
                    <a:pt x="1473" y="6574"/>
                    <a:pt x="3287" y="6574"/>
                  </a:cubicBezTo>
                  <a:cubicBezTo>
                    <a:pt x="5103" y="6574"/>
                    <a:pt x="6574" y="5103"/>
                    <a:pt x="6574" y="3287"/>
                  </a:cubicBezTo>
                  <a:cubicBezTo>
                    <a:pt x="6574" y="2416"/>
                    <a:pt x="6229" y="1580"/>
                    <a:pt x="5613" y="964"/>
                  </a:cubicBezTo>
                  <a:cubicBezTo>
                    <a:pt x="4996" y="347"/>
                    <a:pt x="4160" y="0"/>
                    <a:pt x="32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67"/>
            <p:cNvSpPr/>
            <p:nvPr/>
          </p:nvSpPr>
          <p:spPr>
            <a:xfrm>
              <a:off x="6165462" y="3577718"/>
              <a:ext cx="178044" cy="178044"/>
            </a:xfrm>
            <a:custGeom>
              <a:avLst/>
              <a:gdLst/>
              <a:ahLst/>
              <a:cxnLst/>
              <a:rect l="l" t="t" r="r" b="b"/>
              <a:pathLst>
                <a:path w="5920" h="5920" extrusionOk="0">
                  <a:moveTo>
                    <a:pt x="4602" y="0"/>
                  </a:moveTo>
                  <a:lnTo>
                    <a:pt x="4602" y="0"/>
                  </a:lnTo>
                  <a:cubicBezTo>
                    <a:pt x="5013" y="548"/>
                    <a:pt x="5255" y="1230"/>
                    <a:pt x="5255" y="1968"/>
                  </a:cubicBezTo>
                  <a:cubicBezTo>
                    <a:pt x="5255" y="3783"/>
                    <a:pt x="3785" y="5255"/>
                    <a:pt x="1968" y="5255"/>
                  </a:cubicBezTo>
                  <a:cubicBezTo>
                    <a:pt x="1230" y="5255"/>
                    <a:pt x="548" y="5011"/>
                    <a:pt x="0" y="4600"/>
                  </a:cubicBezTo>
                  <a:lnTo>
                    <a:pt x="0" y="4600"/>
                  </a:lnTo>
                  <a:cubicBezTo>
                    <a:pt x="599" y="5401"/>
                    <a:pt x="1556" y="5919"/>
                    <a:pt x="2632" y="5919"/>
                  </a:cubicBezTo>
                  <a:cubicBezTo>
                    <a:pt x="4448" y="5919"/>
                    <a:pt x="5919" y="4448"/>
                    <a:pt x="5919" y="2632"/>
                  </a:cubicBezTo>
                  <a:cubicBezTo>
                    <a:pt x="5919" y="1556"/>
                    <a:pt x="5401" y="599"/>
                    <a:pt x="46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67"/>
            <p:cNvSpPr/>
            <p:nvPr/>
          </p:nvSpPr>
          <p:spPr>
            <a:xfrm>
              <a:off x="6177763" y="3592635"/>
              <a:ext cx="133774" cy="121954"/>
            </a:xfrm>
            <a:custGeom>
              <a:avLst/>
              <a:gdLst/>
              <a:ahLst/>
              <a:cxnLst/>
              <a:rect l="l" t="t" r="r" b="b"/>
              <a:pathLst>
                <a:path w="4448" h="4055" extrusionOk="0">
                  <a:moveTo>
                    <a:pt x="2223" y="0"/>
                  </a:moveTo>
                  <a:cubicBezTo>
                    <a:pt x="2223" y="0"/>
                    <a:pt x="1701" y="627"/>
                    <a:pt x="1701" y="1489"/>
                  </a:cubicBezTo>
                  <a:cubicBezTo>
                    <a:pt x="1701" y="1627"/>
                    <a:pt x="1714" y="1761"/>
                    <a:pt x="1737" y="1888"/>
                  </a:cubicBezTo>
                  <a:cubicBezTo>
                    <a:pt x="1684" y="1821"/>
                    <a:pt x="1628" y="1754"/>
                    <a:pt x="1565" y="1691"/>
                  </a:cubicBezTo>
                  <a:cubicBezTo>
                    <a:pt x="1007" y="1133"/>
                    <a:pt x="253" y="1079"/>
                    <a:pt x="252" y="1079"/>
                  </a:cubicBezTo>
                  <a:lnTo>
                    <a:pt x="252" y="1079"/>
                  </a:lnTo>
                  <a:cubicBezTo>
                    <a:pt x="252" y="1079"/>
                    <a:pt x="306" y="1834"/>
                    <a:pt x="864" y="2392"/>
                  </a:cubicBezTo>
                  <a:cubicBezTo>
                    <a:pt x="970" y="2498"/>
                    <a:pt x="1085" y="2587"/>
                    <a:pt x="1201" y="2663"/>
                  </a:cubicBezTo>
                  <a:cubicBezTo>
                    <a:pt x="1163" y="2660"/>
                    <a:pt x="1125" y="2659"/>
                    <a:pt x="1086" y="2659"/>
                  </a:cubicBezTo>
                  <a:cubicBezTo>
                    <a:pt x="458" y="2659"/>
                    <a:pt x="1" y="3052"/>
                    <a:pt x="1" y="3052"/>
                  </a:cubicBezTo>
                  <a:cubicBezTo>
                    <a:pt x="1" y="3052"/>
                    <a:pt x="458" y="3443"/>
                    <a:pt x="1086" y="3443"/>
                  </a:cubicBezTo>
                  <a:cubicBezTo>
                    <a:pt x="1160" y="3443"/>
                    <a:pt x="1233" y="3437"/>
                    <a:pt x="1303" y="3428"/>
                  </a:cubicBezTo>
                  <a:lnTo>
                    <a:pt x="1303" y="3428"/>
                  </a:lnTo>
                  <a:cubicBezTo>
                    <a:pt x="1160" y="3708"/>
                    <a:pt x="1221" y="4054"/>
                    <a:pt x="1221" y="4054"/>
                  </a:cubicBezTo>
                  <a:cubicBezTo>
                    <a:pt x="1221" y="4054"/>
                    <a:pt x="1230" y="4054"/>
                    <a:pt x="1244" y="4054"/>
                  </a:cubicBezTo>
                  <a:cubicBezTo>
                    <a:pt x="1337" y="4054"/>
                    <a:pt x="1696" y="4037"/>
                    <a:pt x="1940" y="3792"/>
                  </a:cubicBezTo>
                  <a:cubicBezTo>
                    <a:pt x="2091" y="3641"/>
                    <a:pt x="2180" y="3437"/>
                    <a:pt x="2223" y="3312"/>
                  </a:cubicBezTo>
                  <a:cubicBezTo>
                    <a:pt x="2268" y="3437"/>
                    <a:pt x="2357" y="3641"/>
                    <a:pt x="2508" y="3792"/>
                  </a:cubicBezTo>
                  <a:cubicBezTo>
                    <a:pt x="2752" y="4037"/>
                    <a:pt x="3111" y="4054"/>
                    <a:pt x="3204" y="4054"/>
                  </a:cubicBezTo>
                  <a:cubicBezTo>
                    <a:pt x="3219" y="4054"/>
                    <a:pt x="3227" y="4054"/>
                    <a:pt x="3227" y="4054"/>
                  </a:cubicBezTo>
                  <a:cubicBezTo>
                    <a:pt x="3227" y="4054"/>
                    <a:pt x="3288" y="3708"/>
                    <a:pt x="3145" y="3428"/>
                  </a:cubicBezTo>
                  <a:lnTo>
                    <a:pt x="3145" y="3428"/>
                  </a:lnTo>
                  <a:cubicBezTo>
                    <a:pt x="3215" y="3437"/>
                    <a:pt x="3288" y="3443"/>
                    <a:pt x="3362" y="3443"/>
                  </a:cubicBezTo>
                  <a:cubicBezTo>
                    <a:pt x="3990" y="3443"/>
                    <a:pt x="4447" y="3052"/>
                    <a:pt x="4447" y="3052"/>
                  </a:cubicBezTo>
                  <a:cubicBezTo>
                    <a:pt x="4447" y="3052"/>
                    <a:pt x="3990" y="2659"/>
                    <a:pt x="3362" y="2659"/>
                  </a:cubicBezTo>
                  <a:cubicBezTo>
                    <a:pt x="3323" y="2659"/>
                    <a:pt x="3285" y="2660"/>
                    <a:pt x="3246" y="2663"/>
                  </a:cubicBezTo>
                  <a:cubicBezTo>
                    <a:pt x="3364" y="2587"/>
                    <a:pt x="3478" y="2498"/>
                    <a:pt x="3584" y="2392"/>
                  </a:cubicBezTo>
                  <a:cubicBezTo>
                    <a:pt x="4142" y="1834"/>
                    <a:pt x="4196" y="1079"/>
                    <a:pt x="4196" y="1079"/>
                  </a:cubicBezTo>
                  <a:lnTo>
                    <a:pt x="4196" y="1079"/>
                  </a:lnTo>
                  <a:cubicBezTo>
                    <a:pt x="4196" y="1079"/>
                    <a:pt x="3441" y="1133"/>
                    <a:pt x="2883" y="1691"/>
                  </a:cubicBezTo>
                  <a:cubicBezTo>
                    <a:pt x="2820" y="1754"/>
                    <a:pt x="2762" y="1821"/>
                    <a:pt x="2712" y="1888"/>
                  </a:cubicBezTo>
                  <a:cubicBezTo>
                    <a:pt x="2734" y="1761"/>
                    <a:pt x="2747" y="1627"/>
                    <a:pt x="2747" y="1489"/>
                  </a:cubicBezTo>
                  <a:cubicBezTo>
                    <a:pt x="2747" y="627"/>
                    <a:pt x="2223" y="0"/>
                    <a:pt x="22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67"/>
            <p:cNvSpPr/>
            <p:nvPr/>
          </p:nvSpPr>
          <p:spPr>
            <a:xfrm>
              <a:off x="6097643" y="3509898"/>
              <a:ext cx="294013" cy="417591"/>
            </a:xfrm>
            <a:custGeom>
              <a:avLst/>
              <a:gdLst/>
              <a:ahLst/>
              <a:cxnLst/>
              <a:rect l="l" t="t" r="r" b="b"/>
              <a:pathLst>
                <a:path w="9776" h="13885" extrusionOk="0">
                  <a:moveTo>
                    <a:pt x="4887" y="0"/>
                  </a:moveTo>
                  <a:cubicBezTo>
                    <a:pt x="2193" y="0"/>
                    <a:pt x="0" y="2193"/>
                    <a:pt x="0" y="4887"/>
                  </a:cubicBezTo>
                  <a:cubicBezTo>
                    <a:pt x="0" y="5992"/>
                    <a:pt x="253" y="7105"/>
                    <a:pt x="750" y="8196"/>
                  </a:cubicBezTo>
                  <a:cubicBezTo>
                    <a:pt x="1146" y="9066"/>
                    <a:pt x="1699" y="9922"/>
                    <a:pt x="2391" y="10743"/>
                  </a:cubicBezTo>
                  <a:cubicBezTo>
                    <a:pt x="2907" y="11357"/>
                    <a:pt x="3421" y="11855"/>
                    <a:pt x="3838" y="12223"/>
                  </a:cubicBezTo>
                  <a:cubicBezTo>
                    <a:pt x="3172" y="12305"/>
                    <a:pt x="2220" y="12512"/>
                    <a:pt x="2220" y="13023"/>
                  </a:cubicBezTo>
                  <a:cubicBezTo>
                    <a:pt x="2220" y="13304"/>
                    <a:pt x="2506" y="13524"/>
                    <a:pt x="3070" y="13678"/>
                  </a:cubicBezTo>
                  <a:cubicBezTo>
                    <a:pt x="3088" y="13682"/>
                    <a:pt x="3105" y="13685"/>
                    <a:pt x="3123" y="13685"/>
                  </a:cubicBezTo>
                  <a:cubicBezTo>
                    <a:pt x="3213" y="13685"/>
                    <a:pt x="3295" y="13625"/>
                    <a:pt x="3318" y="13535"/>
                  </a:cubicBezTo>
                  <a:cubicBezTo>
                    <a:pt x="3348" y="13427"/>
                    <a:pt x="3284" y="13314"/>
                    <a:pt x="3175" y="13286"/>
                  </a:cubicBezTo>
                  <a:cubicBezTo>
                    <a:pt x="2781" y="13177"/>
                    <a:pt x="2648" y="13063"/>
                    <a:pt x="2628" y="13023"/>
                  </a:cubicBezTo>
                  <a:cubicBezTo>
                    <a:pt x="2647" y="12988"/>
                    <a:pt x="2760" y="12886"/>
                    <a:pt x="3095" y="12784"/>
                  </a:cubicBezTo>
                  <a:cubicBezTo>
                    <a:pt x="3402" y="12691"/>
                    <a:pt x="3817" y="12622"/>
                    <a:pt x="4271" y="12589"/>
                  </a:cubicBezTo>
                  <a:cubicBezTo>
                    <a:pt x="4564" y="12828"/>
                    <a:pt x="4753" y="12959"/>
                    <a:pt x="4773" y="12972"/>
                  </a:cubicBezTo>
                  <a:cubicBezTo>
                    <a:pt x="4808" y="12996"/>
                    <a:pt x="4849" y="13008"/>
                    <a:pt x="4887" y="13008"/>
                  </a:cubicBezTo>
                  <a:cubicBezTo>
                    <a:pt x="4928" y="13008"/>
                    <a:pt x="4968" y="12996"/>
                    <a:pt x="5003" y="12972"/>
                  </a:cubicBezTo>
                  <a:cubicBezTo>
                    <a:pt x="5021" y="12959"/>
                    <a:pt x="5210" y="12828"/>
                    <a:pt x="5505" y="12589"/>
                  </a:cubicBezTo>
                  <a:cubicBezTo>
                    <a:pt x="5958" y="12622"/>
                    <a:pt x="6373" y="12691"/>
                    <a:pt x="6681" y="12784"/>
                  </a:cubicBezTo>
                  <a:cubicBezTo>
                    <a:pt x="7015" y="12886"/>
                    <a:pt x="7129" y="12987"/>
                    <a:pt x="7149" y="13023"/>
                  </a:cubicBezTo>
                  <a:cubicBezTo>
                    <a:pt x="7125" y="13067"/>
                    <a:pt x="6973" y="13195"/>
                    <a:pt x="6508" y="13310"/>
                  </a:cubicBezTo>
                  <a:cubicBezTo>
                    <a:pt x="6068" y="13417"/>
                    <a:pt x="5493" y="13477"/>
                    <a:pt x="4887" y="13477"/>
                  </a:cubicBezTo>
                  <a:cubicBezTo>
                    <a:pt x="4610" y="13477"/>
                    <a:pt x="4337" y="13465"/>
                    <a:pt x="4076" y="13439"/>
                  </a:cubicBezTo>
                  <a:cubicBezTo>
                    <a:pt x="4070" y="13439"/>
                    <a:pt x="4063" y="13438"/>
                    <a:pt x="4057" y="13438"/>
                  </a:cubicBezTo>
                  <a:cubicBezTo>
                    <a:pt x="3953" y="13438"/>
                    <a:pt x="3865" y="13517"/>
                    <a:pt x="3854" y="13622"/>
                  </a:cubicBezTo>
                  <a:cubicBezTo>
                    <a:pt x="3844" y="13736"/>
                    <a:pt x="3926" y="13834"/>
                    <a:pt x="4039" y="13844"/>
                  </a:cubicBezTo>
                  <a:cubicBezTo>
                    <a:pt x="4311" y="13871"/>
                    <a:pt x="4597" y="13884"/>
                    <a:pt x="4887" y="13884"/>
                  </a:cubicBezTo>
                  <a:cubicBezTo>
                    <a:pt x="5879" y="13884"/>
                    <a:pt x="7556" y="13703"/>
                    <a:pt x="7556" y="13024"/>
                  </a:cubicBezTo>
                  <a:cubicBezTo>
                    <a:pt x="7556" y="12512"/>
                    <a:pt x="6604" y="12307"/>
                    <a:pt x="5938" y="12225"/>
                  </a:cubicBezTo>
                  <a:cubicBezTo>
                    <a:pt x="6337" y="11872"/>
                    <a:pt x="6824" y="11401"/>
                    <a:pt x="7317" y="10824"/>
                  </a:cubicBezTo>
                  <a:cubicBezTo>
                    <a:pt x="7390" y="10739"/>
                    <a:pt x="7381" y="10611"/>
                    <a:pt x="7294" y="10537"/>
                  </a:cubicBezTo>
                  <a:cubicBezTo>
                    <a:pt x="7256" y="10504"/>
                    <a:pt x="7210" y="10488"/>
                    <a:pt x="7163" y="10488"/>
                  </a:cubicBezTo>
                  <a:cubicBezTo>
                    <a:pt x="7106" y="10488"/>
                    <a:pt x="7049" y="10512"/>
                    <a:pt x="7009" y="10559"/>
                  </a:cubicBezTo>
                  <a:cubicBezTo>
                    <a:pt x="6102" y="11619"/>
                    <a:pt x="5200" y="12323"/>
                    <a:pt x="4887" y="12554"/>
                  </a:cubicBezTo>
                  <a:cubicBezTo>
                    <a:pt x="4567" y="12315"/>
                    <a:pt x="3625" y="11580"/>
                    <a:pt x="2695" y="10474"/>
                  </a:cubicBezTo>
                  <a:cubicBezTo>
                    <a:pt x="1651" y="9233"/>
                    <a:pt x="407" y="7257"/>
                    <a:pt x="407" y="4889"/>
                  </a:cubicBezTo>
                  <a:cubicBezTo>
                    <a:pt x="407" y="2418"/>
                    <a:pt x="2418" y="408"/>
                    <a:pt x="4887" y="408"/>
                  </a:cubicBezTo>
                  <a:cubicBezTo>
                    <a:pt x="7358" y="408"/>
                    <a:pt x="9368" y="2418"/>
                    <a:pt x="9368" y="4889"/>
                  </a:cubicBezTo>
                  <a:cubicBezTo>
                    <a:pt x="9368" y="6555"/>
                    <a:pt x="8770" y="8217"/>
                    <a:pt x="7589" y="9828"/>
                  </a:cubicBezTo>
                  <a:cubicBezTo>
                    <a:pt x="7522" y="9919"/>
                    <a:pt x="7542" y="10045"/>
                    <a:pt x="7632" y="10112"/>
                  </a:cubicBezTo>
                  <a:cubicBezTo>
                    <a:pt x="7669" y="10139"/>
                    <a:pt x="7711" y="10152"/>
                    <a:pt x="7753" y="10152"/>
                  </a:cubicBezTo>
                  <a:cubicBezTo>
                    <a:pt x="7815" y="10152"/>
                    <a:pt x="7877" y="10123"/>
                    <a:pt x="7917" y="10069"/>
                  </a:cubicBezTo>
                  <a:cubicBezTo>
                    <a:pt x="9149" y="8387"/>
                    <a:pt x="9774" y="6644"/>
                    <a:pt x="9774" y="4889"/>
                  </a:cubicBezTo>
                  <a:cubicBezTo>
                    <a:pt x="9776" y="2193"/>
                    <a:pt x="7583" y="0"/>
                    <a:pt x="48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67"/>
            <p:cNvSpPr/>
            <p:nvPr/>
          </p:nvSpPr>
          <p:spPr>
            <a:xfrm>
              <a:off x="6139688" y="3551913"/>
              <a:ext cx="209954" cy="209984"/>
            </a:xfrm>
            <a:custGeom>
              <a:avLst/>
              <a:gdLst/>
              <a:ahLst/>
              <a:cxnLst/>
              <a:rect l="l" t="t" r="r" b="b"/>
              <a:pathLst>
                <a:path w="6981" h="6982" extrusionOk="0">
                  <a:moveTo>
                    <a:pt x="3489" y="1"/>
                  </a:moveTo>
                  <a:cubicBezTo>
                    <a:pt x="2522" y="1"/>
                    <a:pt x="1621" y="388"/>
                    <a:pt x="956" y="1091"/>
                  </a:cubicBezTo>
                  <a:cubicBezTo>
                    <a:pt x="878" y="1173"/>
                    <a:pt x="881" y="1302"/>
                    <a:pt x="963" y="1378"/>
                  </a:cubicBezTo>
                  <a:cubicBezTo>
                    <a:pt x="1003" y="1415"/>
                    <a:pt x="1053" y="1434"/>
                    <a:pt x="1103" y="1434"/>
                  </a:cubicBezTo>
                  <a:cubicBezTo>
                    <a:pt x="1157" y="1434"/>
                    <a:pt x="1210" y="1413"/>
                    <a:pt x="1250" y="1371"/>
                  </a:cubicBezTo>
                  <a:cubicBezTo>
                    <a:pt x="1838" y="750"/>
                    <a:pt x="2635" y="407"/>
                    <a:pt x="3489" y="407"/>
                  </a:cubicBezTo>
                  <a:cubicBezTo>
                    <a:pt x="5189" y="407"/>
                    <a:pt x="6574" y="1790"/>
                    <a:pt x="6574" y="3490"/>
                  </a:cubicBezTo>
                  <a:cubicBezTo>
                    <a:pt x="6574" y="5190"/>
                    <a:pt x="5189" y="6575"/>
                    <a:pt x="3489" y="6575"/>
                  </a:cubicBezTo>
                  <a:cubicBezTo>
                    <a:pt x="1789" y="6575"/>
                    <a:pt x="406" y="5190"/>
                    <a:pt x="406" y="3490"/>
                  </a:cubicBezTo>
                  <a:cubicBezTo>
                    <a:pt x="406" y="3001"/>
                    <a:pt x="518" y="2532"/>
                    <a:pt x="738" y="2097"/>
                  </a:cubicBezTo>
                  <a:cubicBezTo>
                    <a:pt x="789" y="1997"/>
                    <a:pt x="750" y="1875"/>
                    <a:pt x="649" y="1823"/>
                  </a:cubicBezTo>
                  <a:cubicBezTo>
                    <a:pt x="620" y="1808"/>
                    <a:pt x="589" y="1801"/>
                    <a:pt x="558" y="1801"/>
                  </a:cubicBezTo>
                  <a:cubicBezTo>
                    <a:pt x="484" y="1801"/>
                    <a:pt x="412" y="1842"/>
                    <a:pt x="377" y="1912"/>
                  </a:cubicBezTo>
                  <a:cubicBezTo>
                    <a:pt x="127" y="2405"/>
                    <a:pt x="0" y="2935"/>
                    <a:pt x="0" y="3490"/>
                  </a:cubicBezTo>
                  <a:cubicBezTo>
                    <a:pt x="0" y="5415"/>
                    <a:pt x="1566" y="6981"/>
                    <a:pt x="3489" y="6981"/>
                  </a:cubicBezTo>
                  <a:cubicBezTo>
                    <a:pt x="5414" y="6981"/>
                    <a:pt x="6980" y="5415"/>
                    <a:pt x="6980" y="3490"/>
                  </a:cubicBezTo>
                  <a:cubicBezTo>
                    <a:pt x="6980" y="1566"/>
                    <a:pt x="5414" y="1"/>
                    <a:pt x="3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67"/>
            <p:cNvSpPr/>
            <p:nvPr/>
          </p:nvSpPr>
          <p:spPr>
            <a:xfrm>
              <a:off x="6171688" y="3586499"/>
              <a:ext cx="145924" cy="140781"/>
            </a:xfrm>
            <a:custGeom>
              <a:avLst/>
              <a:gdLst/>
              <a:ahLst/>
              <a:cxnLst/>
              <a:rect l="l" t="t" r="r" b="b"/>
              <a:pathLst>
                <a:path w="4852" h="4681" extrusionOk="0">
                  <a:moveTo>
                    <a:pt x="2427" y="569"/>
                  </a:moveTo>
                  <a:cubicBezTo>
                    <a:pt x="2565" y="809"/>
                    <a:pt x="2745" y="1213"/>
                    <a:pt x="2745" y="1693"/>
                  </a:cubicBezTo>
                  <a:cubicBezTo>
                    <a:pt x="2745" y="1810"/>
                    <a:pt x="2735" y="1934"/>
                    <a:pt x="2713" y="2057"/>
                  </a:cubicBezTo>
                  <a:cubicBezTo>
                    <a:pt x="2696" y="2150"/>
                    <a:pt x="2745" y="2241"/>
                    <a:pt x="2832" y="2278"/>
                  </a:cubicBezTo>
                  <a:cubicBezTo>
                    <a:pt x="2858" y="2290"/>
                    <a:pt x="2886" y="2295"/>
                    <a:pt x="2914" y="2295"/>
                  </a:cubicBezTo>
                  <a:cubicBezTo>
                    <a:pt x="2975" y="2295"/>
                    <a:pt x="3035" y="2267"/>
                    <a:pt x="3074" y="2215"/>
                  </a:cubicBezTo>
                  <a:cubicBezTo>
                    <a:pt x="3123" y="2151"/>
                    <a:pt x="3176" y="2092"/>
                    <a:pt x="3229" y="2040"/>
                  </a:cubicBezTo>
                  <a:cubicBezTo>
                    <a:pt x="3530" y="1739"/>
                    <a:pt x="3901" y="1599"/>
                    <a:pt x="4146" y="1536"/>
                  </a:cubicBezTo>
                  <a:lnTo>
                    <a:pt x="4146" y="1536"/>
                  </a:lnTo>
                  <a:cubicBezTo>
                    <a:pt x="4082" y="1782"/>
                    <a:pt x="3944" y="2153"/>
                    <a:pt x="3643" y="2453"/>
                  </a:cubicBezTo>
                  <a:cubicBezTo>
                    <a:pt x="3554" y="2541"/>
                    <a:pt x="3452" y="2623"/>
                    <a:pt x="3338" y="2698"/>
                  </a:cubicBezTo>
                  <a:cubicBezTo>
                    <a:pt x="3260" y="2747"/>
                    <a:pt x="3226" y="2845"/>
                    <a:pt x="3256" y="2933"/>
                  </a:cubicBezTo>
                  <a:cubicBezTo>
                    <a:pt x="3284" y="3015"/>
                    <a:pt x="3362" y="3070"/>
                    <a:pt x="3448" y="3070"/>
                  </a:cubicBezTo>
                  <a:cubicBezTo>
                    <a:pt x="3454" y="3070"/>
                    <a:pt x="3459" y="3070"/>
                    <a:pt x="3464" y="3070"/>
                  </a:cubicBezTo>
                  <a:cubicBezTo>
                    <a:pt x="3497" y="3068"/>
                    <a:pt x="3531" y="3067"/>
                    <a:pt x="3564" y="3067"/>
                  </a:cubicBezTo>
                  <a:cubicBezTo>
                    <a:pt x="3854" y="3067"/>
                    <a:pt x="4106" y="3163"/>
                    <a:pt x="4277" y="3256"/>
                  </a:cubicBezTo>
                  <a:cubicBezTo>
                    <a:pt x="4106" y="3347"/>
                    <a:pt x="3854" y="3445"/>
                    <a:pt x="3564" y="3445"/>
                  </a:cubicBezTo>
                  <a:cubicBezTo>
                    <a:pt x="3503" y="3445"/>
                    <a:pt x="3439" y="3440"/>
                    <a:pt x="3375" y="3431"/>
                  </a:cubicBezTo>
                  <a:cubicBezTo>
                    <a:pt x="3365" y="3430"/>
                    <a:pt x="3356" y="3429"/>
                    <a:pt x="3346" y="3429"/>
                  </a:cubicBezTo>
                  <a:cubicBezTo>
                    <a:pt x="3281" y="3429"/>
                    <a:pt x="3219" y="3460"/>
                    <a:pt x="3182" y="3515"/>
                  </a:cubicBezTo>
                  <a:cubicBezTo>
                    <a:pt x="3137" y="3576"/>
                    <a:pt x="3131" y="3658"/>
                    <a:pt x="3167" y="3725"/>
                  </a:cubicBezTo>
                  <a:cubicBezTo>
                    <a:pt x="3217" y="3826"/>
                    <a:pt x="3234" y="3944"/>
                    <a:pt x="3238" y="4039"/>
                  </a:cubicBezTo>
                  <a:cubicBezTo>
                    <a:pt x="3119" y="4016"/>
                    <a:pt x="2967" y="3967"/>
                    <a:pt x="2853" y="3853"/>
                  </a:cubicBezTo>
                  <a:cubicBezTo>
                    <a:pt x="2726" y="3726"/>
                    <a:pt x="2652" y="3546"/>
                    <a:pt x="2619" y="3451"/>
                  </a:cubicBezTo>
                  <a:cubicBezTo>
                    <a:pt x="2589" y="3369"/>
                    <a:pt x="2513" y="3314"/>
                    <a:pt x="2427" y="3314"/>
                  </a:cubicBezTo>
                  <a:cubicBezTo>
                    <a:pt x="2339" y="3314"/>
                    <a:pt x="2263" y="3369"/>
                    <a:pt x="2235" y="3451"/>
                  </a:cubicBezTo>
                  <a:cubicBezTo>
                    <a:pt x="2201" y="3546"/>
                    <a:pt x="2126" y="3726"/>
                    <a:pt x="2000" y="3853"/>
                  </a:cubicBezTo>
                  <a:cubicBezTo>
                    <a:pt x="1885" y="3967"/>
                    <a:pt x="1733" y="4016"/>
                    <a:pt x="1614" y="4039"/>
                  </a:cubicBezTo>
                  <a:cubicBezTo>
                    <a:pt x="1618" y="3944"/>
                    <a:pt x="1635" y="3826"/>
                    <a:pt x="1687" y="3725"/>
                  </a:cubicBezTo>
                  <a:cubicBezTo>
                    <a:pt x="1721" y="3658"/>
                    <a:pt x="1715" y="3576"/>
                    <a:pt x="1671" y="3515"/>
                  </a:cubicBezTo>
                  <a:cubicBezTo>
                    <a:pt x="1633" y="3460"/>
                    <a:pt x="1571" y="3428"/>
                    <a:pt x="1505" y="3428"/>
                  </a:cubicBezTo>
                  <a:cubicBezTo>
                    <a:pt x="1496" y="3428"/>
                    <a:pt x="1487" y="3430"/>
                    <a:pt x="1477" y="3431"/>
                  </a:cubicBezTo>
                  <a:cubicBezTo>
                    <a:pt x="1413" y="3440"/>
                    <a:pt x="1349" y="3445"/>
                    <a:pt x="1288" y="3445"/>
                  </a:cubicBezTo>
                  <a:cubicBezTo>
                    <a:pt x="998" y="3445"/>
                    <a:pt x="746" y="3347"/>
                    <a:pt x="575" y="3256"/>
                  </a:cubicBezTo>
                  <a:cubicBezTo>
                    <a:pt x="746" y="3163"/>
                    <a:pt x="998" y="3067"/>
                    <a:pt x="1288" y="3067"/>
                  </a:cubicBezTo>
                  <a:cubicBezTo>
                    <a:pt x="1321" y="3067"/>
                    <a:pt x="1355" y="3068"/>
                    <a:pt x="1388" y="3070"/>
                  </a:cubicBezTo>
                  <a:cubicBezTo>
                    <a:pt x="1393" y="3070"/>
                    <a:pt x="1399" y="3070"/>
                    <a:pt x="1404" y="3070"/>
                  </a:cubicBezTo>
                  <a:cubicBezTo>
                    <a:pt x="1490" y="3070"/>
                    <a:pt x="1568" y="3015"/>
                    <a:pt x="1596" y="2933"/>
                  </a:cubicBezTo>
                  <a:cubicBezTo>
                    <a:pt x="1626" y="2845"/>
                    <a:pt x="1592" y="2747"/>
                    <a:pt x="1514" y="2696"/>
                  </a:cubicBezTo>
                  <a:cubicBezTo>
                    <a:pt x="1400" y="2623"/>
                    <a:pt x="1298" y="2541"/>
                    <a:pt x="1209" y="2452"/>
                  </a:cubicBezTo>
                  <a:cubicBezTo>
                    <a:pt x="908" y="2153"/>
                    <a:pt x="770" y="1782"/>
                    <a:pt x="706" y="1536"/>
                  </a:cubicBezTo>
                  <a:lnTo>
                    <a:pt x="706" y="1536"/>
                  </a:lnTo>
                  <a:cubicBezTo>
                    <a:pt x="952" y="1599"/>
                    <a:pt x="1322" y="1739"/>
                    <a:pt x="1623" y="2038"/>
                  </a:cubicBezTo>
                  <a:cubicBezTo>
                    <a:pt x="1677" y="2092"/>
                    <a:pt x="1729" y="2151"/>
                    <a:pt x="1778" y="2215"/>
                  </a:cubicBezTo>
                  <a:cubicBezTo>
                    <a:pt x="1817" y="2267"/>
                    <a:pt x="1877" y="2295"/>
                    <a:pt x="1938" y="2295"/>
                  </a:cubicBezTo>
                  <a:cubicBezTo>
                    <a:pt x="1966" y="2295"/>
                    <a:pt x="1994" y="2290"/>
                    <a:pt x="2020" y="2278"/>
                  </a:cubicBezTo>
                  <a:cubicBezTo>
                    <a:pt x="2107" y="2241"/>
                    <a:pt x="2156" y="2150"/>
                    <a:pt x="2140" y="2057"/>
                  </a:cubicBezTo>
                  <a:cubicBezTo>
                    <a:pt x="2117" y="1934"/>
                    <a:pt x="2107" y="1810"/>
                    <a:pt x="2107" y="1693"/>
                  </a:cubicBezTo>
                  <a:cubicBezTo>
                    <a:pt x="2107" y="1213"/>
                    <a:pt x="2287" y="809"/>
                    <a:pt x="2427" y="569"/>
                  </a:cubicBezTo>
                  <a:close/>
                  <a:moveTo>
                    <a:pt x="2427" y="0"/>
                  </a:moveTo>
                  <a:cubicBezTo>
                    <a:pt x="2366" y="0"/>
                    <a:pt x="2309" y="27"/>
                    <a:pt x="2271" y="73"/>
                  </a:cubicBezTo>
                  <a:cubicBezTo>
                    <a:pt x="2248" y="100"/>
                    <a:pt x="1748" y="709"/>
                    <a:pt x="1703" y="1569"/>
                  </a:cubicBezTo>
                  <a:cubicBezTo>
                    <a:pt x="1138" y="1133"/>
                    <a:pt x="499" y="1082"/>
                    <a:pt x="469" y="1079"/>
                  </a:cubicBezTo>
                  <a:cubicBezTo>
                    <a:pt x="466" y="1079"/>
                    <a:pt x="462" y="1079"/>
                    <a:pt x="458" y="1079"/>
                  </a:cubicBezTo>
                  <a:cubicBezTo>
                    <a:pt x="403" y="1079"/>
                    <a:pt x="349" y="1100"/>
                    <a:pt x="310" y="1139"/>
                  </a:cubicBezTo>
                  <a:cubicBezTo>
                    <a:pt x="268" y="1181"/>
                    <a:pt x="247" y="1239"/>
                    <a:pt x="252" y="1297"/>
                  </a:cubicBezTo>
                  <a:cubicBezTo>
                    <a:pt x="253" y="1331"/>
                    <a:pt x="316" y="2105"/>
                    <a:pt x="889" y="2705"/>
                  </a:cubicBezTo>
                  <a:cubicBezTo>
                    <a:pt x="408" y="2815"/>
                    <a:pt x="88" y="3086"/>
                    <a:pt x="70" y="3101"/>
                  </a:cubicBezTo>
                  <a:cubicBezTo>
                    <a:pt x="26" y="3140"/>
                    <a:pt x="0" y="3196"/>
                    <a:pt x="0" y="3256"/>
                  </a:cubicBezTo>
                  <a:cubicBezTo>
                    <a:pt x="0" y="3314"/>
                    <a:pt x="26" y="3370"/>
                    <a:pt x="70" y="3409"/>
                  </a:cubicBezTo>
                  <a:cubicBezTo>
                    <a:pt x="91" y="3427"/>
                    <a:pt x="562" y="3826"/>
                    <a:pt x="1226" y="3850"/>
                  </a:cubicBezTo>
                  <a:cubicBezTo>
                    <a:pt x="1188" y="4073"/>
                    <a:pt x="1218" y="4264"/>
                    <a:pt x="1223" y="4293"/>
                  </a:cubicBezTo>
                  <a:cubicBezTo>
                    <a:pt x="1239" y="4386"/>
                    <a:pt x="1318" y="4456"/>
                    <a:pt x="1413" y="4460"/>
                  </a:cubicBezTo>
                  <a:cubicBezTo>
                    <a:pt x="1416" y="4460"/>
                    <a:pt x="1428" y="4461"/>
                    <a:pt x="1447" y="4461"/>
                  </a:cubicBezTo>
                  <a:cubicBezTo>
                    <a:pt x="1561" y="4461"/>
                    <a:pt x="1932" y="4440"/>
                    <a:pt x="2223" y="4198"/>
                  </a:cubicBezTo>
                  <a:lnTo>
                    <a:pt x="2223" y="4478"/>
                  </a:lnTo>
                  <a:cubicBezTo>
                    <a:pt x="2223" y="4590"/>
                    <a:pt x="2314" y="4680"/>
                    <a:pt x="2427" y="4680"/>
                  </a:cubicBezTo>
                  <a:cubicBezTo>
                    <a:pt x="2538" y="4680"/>
                    <a:pt x="2629" y="4590"/>
                    <a:pt x="2629" y="4478"/>
                  </a:cubicBezTo>
                  <a:lnTo>
                    <a:pt x="2629" y="4198"/>
                  </a:lnTo>
                  <a:cubicBezTo>
                    <a:pt x="2923" y="4442"/>
                    <a:pt x="3299" y="4462"/>
                    <a:pt x="3408" y="4462"/>
                  </a:cubicBezTo>
                  <a:cubicBezTo>
                    <a:pt x="3426" y="4462"/>
                    <a:pt x="3436" y="4462"/>
                    <a:pt x="3439" y="4460"/>
                  </a:cubicBezTo>
                  <a:cubicBezTo>
                    <a:pt x="3533" y="4456"/>
                    <a:pt x="3612" y="4387"/>
                    <a:pt x="3630" y="4293"/>
                  </a:cubicBezTo>
                  <a:cubicBezTo>
                    <a:pt x="3634" y="4264"/>
                    <a:pt x="3664" y="4073"/>
                    <a:pt x="3627" y="3850"/>
                  </a:cubicBezTo>
                  <a:cubicBezTo>
                    <a:pt x="4291" y="3824"/>
                    <a:pt x="4761" y="3427"/>
                    <a:pt x="4782" y="3409"/>
                  </a:cubicBezTo>
                  <a:cubicBezTo>
                    <a:pt x="4826" y="3370"/>
                    <a:pt x="4852" y="3314"/>
                    <a:pt x="4852" y="3256"/>
                  </a:cubicBezTo>
                  <a:cubicBezTo>
                    <a:pt x="4852" y="3196"/>
                    <a:pt x="4826" y="3140"/>
                    <a:pt x="4782" y="3101"/>
                  </a:cubicBezTo>
                  <a:cubicBezTo>
                    <a:pt x="4765" y="3086"/>
                    <a:pt x="4444" y="2815"/>
                    <a:pt x="3965" y="2705"/>
                  </a:cubicBezTo>
                  <a:cubicBezTo>
                    <a:pt x="4536" y="2105"/>
                    <a:pt x="4599" y="1331"/>
                    <a:pt x="4602" y="1297"/>
                  </a:cubicBezTo>
                  <a:cubicBezTo>
                    <a:pt x="4605" y="1239"/>
                    <a:pt x="4584" y="1181"/>
                    <a:pt x="4542" y="1139"/>
                  </a:cubicBezTo>
                  <a:cubicBezTo>
                    <a:pt x="4503" y="1100"/>
                    <a:pt x="4450" y="1079"/>
                    <a:pt x="4395" y="1079"/>
                  </a:cubicBezTo>
                  <a:cubicBezTo>
                    <a:pt x="4392" y="1079"/>
                    <a:pt x="4388" y="1079"/>
                    <a:pt x="4384" y="1079"/>
                  </a:cubicBezTo>
                  <a:cubicBezTo>
                    <a:pt x="4353" y="1082"/>
                    <a:pt x="3714" y="1133"/>
                    <a:pt x="3149" y="1569"/>
                  </a:cubicBezTo>
                  <a:cubicBezTo>
                    <a:pt x="3104" y="709"/>
                    <a:pt x="2604" y="100"/>
                    <a:pt x="2583" y="73"/>
                  </a:cubicBezTo>
                  <a:cubicBezTo>
                    <a:pt x="2544" y="27"/>
                    <a:pt x="2486" y="0"/>
                    <a:pt x="2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94" name="Google Shape;9494;p67"/>
          <p:cNvGrpSpPr/>
          <p:nvPr/>
        </p:nvGrpSpPr>
        <p:grpSpPr>
          <a:xfrm>
            <a:off x="2894892" y="4017291"/>
            <a:ext cx="543915" cy="548553"/>
            <a:chOff x="8010924" y="3509898"/>
            <a:chExt cx="417561" cy="417531"/>
          </a:xfrm>
        </p:grpSpPr>
        <p:sp>
          <p:nvSpPr>
            <p:cNvPr id="9495" name="Google Shape;9495;p67"/>
            <p:cNvSpPr/>
            <p:nvPr/>
          </p:nvSpPr>
          <p:spPr>
            <a:xfrm>
              <a:off x="8017060" y="3585206"/>
              <a:ext cx="405321" cy="26376"/>
            </a:xfrm>
            <a:custGeom>
              <a:avLst/>
              <a:gdLst/>
              <a:ahLst/>
              <a:cxnLst/>
              <a:rect l="l" t="t" r="r" b="b"/>
              <a:pathLst>
                <a:path w="13477" h="877" extrusionOk="0">
                  <a:moveTo>
                    <a:pt x="1" y="0"/>
                  </a:moveTo>
                  <a:lnTo>
                    <a:pt x="1" y="877"/>
                  </a:lnTo>
                  <a:lnTo>
                    <a:pt x="13477" y="877"/>
                  </a:lnTo>
                  <a:lnTo>
                    <a:pt x="134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67"/>
            <p:cNvSpPr/>
            <p:nvPr/>
          </p:nvSpPr>
          <p:spPr>
            <a:xfrm>
              <a:off x="8017060" y="3894949"/>
              <a:ext cx="405321" cy="26406"/>
            </a:xfrm>
            <a:custGeom>
              <a:avLst/>
              <a:gdLst/>
              <a:ahLst/>
              <a:cxnLst/>
              <a:rect l="l" t="t" r="r" b="b"/>
              <a:pathLst>
                <a:path w="13477" h="878" extrusionOk="0">
                  <a:moveTo>
                    <a:pt x="1" y="1"/>
                  </a:moveTo>
                  <a:lnTo>
                    <a:pt x="1" y="878"/>
                  </a:lnTo>
                  <a:lnTo>
                    <a:pt x="13477" y="878"/>
                  </a:lnTo>
                  <a:lnTo>
                    <a:pt x="1347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67"/>
            <p:cNvSpPr/>
            <p:nvPr/>
          </p:nvSpPr>
          <p:spPr>
            <a:xfrm>
              <a:off x="8030232" y="3611552"/>
              <a:ext cx="378945" cy="283427"/>
            </a:xfrm>
            <a:custGeom>
              <a:avLst/>
              <a:gdLst/>
              <a:ahLst/>
              <a:cxnLst/>
              <a:rect l="l" t="t" r="r" b="b"/>
              <a:pathLst>
                <a:path w="12600" h="9424" extrusionOk="0">
                  <a:moveTo>
                    <a:pt x="0" y="1"/>
                  </a:moveTo>
                  <a:lnTo>
                    <a:pt x="0" y="9424"/>
                  </a:lnTo>
                  <a:lnTo>
                    <a:pt x="12600" y="9424"/>
                  </a:lnTo>
                  <a:lnTo>
                    <a:pt x="1260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67"/>
            <p:cNvSpPr/>
            <p:nvPr/>
          </p:nvSpPr>
          <p:spPr>
            <a:xfrm>
              <a:off x="8056608" y="3670890"/>
              <a:ext cx="143368" cy="224089"/>
            </a:xfrm>
            <a:custGeom>
              <a:avLst/>
              <a:gdLst/>
              <a:ahLst/>
              <a:cxnLst/>
              <a:rect l="l" t="t" r="r" b="b"/>
              <a:pathLst>
                <a:path w="4767" h="7451" extrusionOk="0">
                  <a:moveTo>
                    <a:pt x="0" y="0"/>
                  </a:moveTo>
                  <a:lnTo>
                    <a:pt x="0" y="7451"/>
                  </a:lnTo>
                  <a:lnTo>
                    <a:pt x="4767" y="7451"/>
                  </a:lnTo>
                  <a:lnTo>
                    <a:pt x="47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67"/>
            <p:cNvSpPr/>
            <p:nvPr/>
          </p:nvSpPr>
          <p:spPr>
            <a:xfrm>
              <a:off x="8082954" y="3697266"/>
              <a:ext cx="90646" cy="69172"/>
            </a:xfrm>
            <a:custGeom>
              <a:avLst/>
              <a:gdLst/>
              <a:ahLst/>
              <a:cxnLst/>
              <a:rect l="l" t="t" r="r" b="b"/>
              <a:pathLst>
                <a:path w="3014" h="2300" extrusionOk="0">
                  <a:moveTo>
                    <a:pt x="1" y="0"/>
                  </a:moveTo>
                  <a:lnTo>
                    <a:pt x="1" y="2300"/>
                  </a:lnTo>
                  <a:lnTo>
                    <a:pt x="3014" y="2300"/>
                  </a:lnTo>
                  <a:lnTo>
                    <a:pt x="301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67"/>
            <p:cNvSpPr/>
            <p:nvPr/>
          </p:nvSpPr>
          <p:spPr>
            <a:xfrm>
              <a:off x="8097781" y="3842227"/>
              <a:ext cx="61022" cy="26376"/>
            </a:xfrm>
            <a:custGeom>
              <a:avLst/>
              <a:gdLst/>
              <a:ahLst/>
              <a:cxnLst/>
              <a:rect l="l" t="t" r="r" b="b"/>
              <a:pathLst>
                <a:path w="2029" h="877" extrusionOk="0">
                  <a:moveTo>
                    <a:pt x="1" y="0"/>
                  </a:moveTo>
                  <a:lnTo>
                    <a:pt x="1" y="877"/>
                  </a:lnTo>
                  <a:lnTo>
                    <a:pt x="2028" y="877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67"/>
            <p:cNvSpPr/>
            <p:nvPr/>
          </p:nvSpPr>
          <p:spPr>
            <a:xfrm>
              <a:off x="8226261" y="3670890"/>
              <a:ext cx="156570" cy="153232"/>
            </a:xfrm>
            <a:custGeom>
              <a:avLst/>
              <a:gdLst/>
              <a:ahLst/>
              <a:cxnLst/>
              <a:rect l="l" t="t" r="r" b="b"/>
              <a:pathLst>
                <a:path w="5206" h="5095" extrusionOk="0">
                  <a:moveTo>
                    <a:pt x="1" y="0"/>
                  </a:moveTo>
                  <a:lnTo>
                    <a:pt x="1" y="5094"/>
                  </a:lnTo>
                  <a:lnTo>
                    <a:pt x="5205" y="5094"/>
                  </a:lnTo>
                  <a:lnTo>
                    <a:pt x="52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67"/>
            <p:cNvSpPr/>
            <p:nvPr/>
          </p:nvSpPr>
          <p:spPr>
            <a:xfrm>
              <a:off x="8048368" y="3516034"/>
              <a:ext cx="44511" cy="69203"/>
            </a:xfrm>
            <a:custGeom>
              <a:avLst/>
              <a:gdLst/>
              <a:ahLst/>
              <a:cxnLst/>
              <a:rect l="l" t="t" r="r" b="b"/>
              <a:pathLst>
                <a:path w="1480" h="2301" extrusionOk="0">
                  <a:moveTo>
                    <a:pt x="274" y="0"/>
                  </a:moveTo>
                  <a:lnTo>
                    <a:pt x="0" y="2300"/>
                  </a:lnTo>
                  <a:lnTo>
                    <a:pt x="1480" y="2300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67"/>
            <p:cNvSpPr/>
            <p:nvPr/>
          </p:nvSpPr>
          <p:spPr>
            <a:xfrm>
              <a:off x="8092849" y="3516034"/>
              <a:ext cx="36270" cy="69203"/>
            </a:xfrm>
            <a:custGeom>
              <a:avLst/>
              <a:gdLst/>
              <a:ahLst/>
              <a:cxnLst/>
              <a:rect l="l" t="t" r="r" b="b"/>
              <a:pathLst>
                <a:path w="1206" h="2301" extrusionOk="0">
                  <a:moveTo>
                    <a:pt x="1" y="0"/>
                  </a:moveTo>
                  <a:lnTo>
                    <a:pt x="1" y="2300"/>
                  </a:lnTo>
                  <a:lnTo>
                    <a:pt x="1205" y="2300"/>
                  </a:lnTo>
                  <a:lnTo>
                    <a:pt x="12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67"/>
            <p:cNvSpPr/>
            <p:nvPr/>
          </p:nvSpPr>
          <p:spPr>
            <a:xfrm>
              <a:off x="8129089" y="3516034"/>
              <a:ext cx="36270" cy="69203"/>
            </a:xfrm>
            <a:custGeom>
              <a:avLst/>
              <a:gdLst/>
              <a:ahLst/>
              <a:cxnLst/>
              <a:rect l="l" t="t" r="r" b="b"/>
              <a:pathLst>
                <a:path w="1206" h="2301" extrusionOk="0">
                  <a:moveTo>
                    <a:pt x="0" y="0"/>
                  </a:moveTo>
                  <a:lnTo>
                    <a:pt x="0" y="2300"/>
                  </a:lnTo>
                  <a:lnTo>
                    <a:pt x="1206" y="230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67"/>
            <p:cNvSpPr/>
            <p:nvPr/>
          </p:nvSpPr>
          <p:spPr>
            <a:xfrm>
              <a:off x="8165329" y="3516034"/>
              <a:ext cx="36270" cy="69203"/>
            </a:xfrm>
            <a:custGeom>
              <a:avLst/>
              <a:gdLst/>
              <a:ahLst/>
              <a:cxnLst/>
              <a:rect l="l" t="t" r="r" b="b"/>
              <a:pathLst>
                <a:path w="1206" h="2301" extrusionOk="0">
                  <a:moveTo>
                    <a:pt x="1" y="0"/>
                  </a:moveTo>
                  <a:lnTo>
                    <a:pt x="1" y="2300"/>
                  </a:lnTo>
                  <a:lnTo>
                    <a:pt x="1205" y="2300"/>
                  </a:lnTo>
                  <a:lnTo>
                    <a:pt x="12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67"/>
            <p:cNvSpPr/>
            <p:nvPr/>
          </p:nvSpPr>
          <p:spPr>
            <a:xfrm>
              <a:off x="8201570" y="3516034"/>
              <a:ext cx="36270" cy="69203"/>
            </a:xfrm>
            <a:custGeom>
              <a:avLst/>
              <a:gdLst/>
              <a:ahLst/>
              <a:cxnLst/>
              <a:rect l="l" t="t" r="r" b="b"/>
              <a:pathLst>
                <a:path w="1206" h="2301" extrusionOk="0">
                  <a:moveTo>
                    <a:pt x="0" y="0"/>
                  </a:moveTo>
                  <a:lnTo>
                    <a:pt x="0" y="2300"/>
                  </a:lnTo>
                  <a:lnTo>
                    <a:pt x="1206" y="230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67"/>
            <p:cNvSpPr/>
            <p:nvPr/>
          </p:nvSpPr>
          <p:spPr>
            <a:xfrm>
              <a:off x="8237810" y="3516034"/>
              <a:ext cx="36301" cy="69203"/>
            </a:xfrm>
            <a:custGeom>
              <a:avLst/>
              <a:gdLst/>
              <a:ahLst/>
              <a:cxnLst/>
              <a:rect l="l" t="t" r="r" b="b"/>
              <a:pathLst>
                <a:path w="1207" h="2301" extrusionOk="0">
                  <a:moveTo>
                    <a:pt x="1" y="0"/>
                  </a:moveTo>
                  <a:lnTo>
                    <a:pt x="1" y="2300"/>
                  </a:lnTo>
                  <a:lnTo>
                    <a:pt x="1207" y="2300"/>
                  </a:lnTo>
                  <a:lnTo>
                    <a:pt x="120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67"/>
            <p:cNvSpPr/>
            <p:nvPr/>
          </p:nvSpPr>
          <p:spPr>
            <a:xfrm>
              <a:off x="8274081" y="3516034"/>
              <a:ext cx="36240" cy="69203"/>
            </a:xfrm>
            <a:custGeom>
              <a:avLst/>
              <a:gdLst/>
              <a:ahLst/>
              <a:cxnLst/>
              <a:rect l="l" t="t" r="r" b="b"/>
              <a:pathLst>
                <a:path w="1205" h="2301" extrusionOk="0">
                  <a:moveTo>
                    <a:pt x="1" y="0"/>
                  </a:moveTo>
                  <a:lnTo>
                    <a:pt x="1" y="2300"/>
                  </a:lnTo>
                  <a:lnTo>
                    <a:pt x="1205" y="2300"/>
                  </a:lnTo>
                  <a:lnTo>
                    <a:pt x="120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67"/>
            <p:cNvSpPr/>
            <p:nvPr/>
          </p:nvSpPr>
          <p:spPr>
            <a:xfrm>
              <a:off x="8310321" y="3516034"/>
              <a:ext cx="36270" cy="69203"/>
            </a:xfrm>
            <a:custGeom>
              <a:avLst/>
              <a:gdLst/>
              <a:ahLst/>
              <a:cxnLst/>
              <a:rect l="l" t="t" r="r" b="b"/>
              <a:pathLst>
                <a:path w="1206" h="2301" extrusionOk="0">
                  <a:moveTo>
                    <a:pt x="0" y="0"/>
                  </a:moveTo>
                  <a:lnTo>
                    <a:pt x="0" y="2300"/>
                  </a:lnTo>
                  <a:lnTo>
                    <a:pt x="1206" y="230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67"/>
            <p:cNvSpPr/>
            <p:nvPr/>
          </p:nvSpPr>
          <p:spPr>
            <a:xfrm>
              <a:off x="8346561" y="3516034"/>
              <a:ext cx="44541" cy="69203"/>
            </a:xfrm>
            <a:custGeom>
              <a:avLst/>
              <a:gdLst/>
              <a:ahLst/>
              <a:cxnLst/>
              <a:rect l="l" t="t" r="r" b="b"/>
              <a:pathLst>
                <a:path w="1481" h="2301" extrusionOk="0">
                  <a:moveTo>
                    <a:pt x="1" y="0"/>
                  </a:moveTo>
                  <a:lnTo>
                    <a:pt x="1" y="2300"/>
                  </a:lnTo>
                  <a:lnTo>
                    <a:pt x="1480" y="2300"/>
                  </a:lnTo>
                  <a:lnTo>
                    <a:pt x="12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67"/>
            <p:cNvSpPr/>
            <p:nvPr/>
          </p:nvSpPr>
          <p:spPr>
            <a:xfrm>
              <a:off x="8226261" y="3725235"/>
              <a:ext cx="196119" cy="196119"/>
            </a:xfrm>
            <a:custGeom>
              <a:avLst/>
              <a:gdLst/>
              <a:ahLst/>
              <a:cxnLst/>
              <a:rect l="l" t="t" r="r" b="b"/>
              <a:pathLst>
                <a:path w="6521" h="6521" extrusionOk="0">
                  <a:moveTo>
                    <a:pt x="3261" y="0"/>
                  </a:moveTo>
                  <a:cubicBezTo>
                    <a:pt x="1461" y="0"/>
                    <a:pt x="1" y="1461"/>
                    <a:pt x="1" y="3260"/>
                  </a:cubicBezTo>
                  <a:cubicBezTo>
                    <a:pt x="1" y="5060"/>
                    <a:pt x="1461" y="6521"/>
                    <a:pt x="3261" y="6521"/>
                  </a:cubicBezTo>
                  <a:cubicBezTo>
                    <a:pt x="5061" y="6521"/>
                    <a:pt x="6521" y="5060"/>
                    <a:pt x="6521" y="3260"/>
                  </a:cubicBezTo>
                  <a:cubicBezTo>
                    <a:pt x="6521" y="1461"/>
                    <a:pt x="5061" y="0"/>
                    <a:pt x="3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67"/>
            <p:cNvSpPr/>
            <p:nvPr/>
          </p:nvSpPr>
          <p:spPr>
            <a:xfrm>
              <a:off x="8257479" y="3759040"/>
              <a:ext cx="133713" cy="121954"/>
            </a:xfrm>
            <a:custGeom>
              <a:avLst/>
              <a:gdLst/>
              <a:ahLst/>
              <a:cxnLst/>
              <a:rect l="l" t="t" r="r" b="b"/>
              <a:pathLst>
                <a:path w="4446" h="4055" extrusionOk="0">
                  <a:moveTo>
                    <a:pt x="2223" y="0"/>
                  </a:moveTo>
                  <a:cubicBezTo>
                    <a:pt x="2223" y="0"/>
                    <a:pt x="1700" y="627"/>
                    <a:pt x="1700" y="1489"/>
                  </a:cubicBezTo>
                  <a:cubicBezTo>
                    <a:pt x="1700" y="1627"/>
                    <a:pt x="1714" y="1761"/>
                    <a:pt x="1736" y="1888"/>
                  </a:cubicBezTo>
                  <a:cubicBezTo>
                    <a:pt x="1684" y="1821"/>
                    <a:pt x="1628" y="1754"/>
                    <a:pt x="1565" y="1691"/>
                  </a:cubicBezTo>
                  <a:cubicBezTo>
                    <a:pt x="1007" y="1133"/>
                    <a:pt x="251" y="1080"/>
                    <a:pt x="251" y="1080"/>
                  </a:cubicBezTo>
                  <a:lnTo>
                    <a:pt x="251" y="1080"/>
                  </a:lnTo>
                  <a:cubicBezTo>
                    <a:pt x="251" y="1080"/>
                    <a:pt x="306" y="1834"/>
                    <a:pt x="862" y="2392"/>
                  </a:cubicBezTo>
                  <a:cubicBezTo>
                    <a:pt x="970" y="2498"/>
                    <a:pt x="1084" y="2588"/>
                    <a:pt x="1200" y="2663"/>
                  </a:cubicBezTo>
                  <a:cubicBezTo>
                    <a:pt x="1163" y="2660"/>
                    <a:pt x="1124" y="2659"/>
                    <a:pt x="1086" y="2659"/>
                  </a:cubicBezTo>
                  <a:cubicBezTo>
                    <a:pt x="457" y="2659"/>
                    <a:pt x="0" y="3050"/>
                    <a:pt x="0" y="3050"/>
                  </a:cubicBezTo>
                  <a:cubicBezTo>
                    <a:pt x="0" y="3050"/>
                    <a:pt x="457" y="3443"/>
                    <a:pt x="1086" y="3443"/>
                  </a:cubicBezTo>
                  <a:cubicBezTo>
                    <a:pt x="1160" y="3443"/>
                    <a:pt x="1232" y="3438"/>
                    <a:pt x="1303" y="3429"/>
                  </a:cubicBezTo>
                  <a:lnTo>
                    <a:pt x="1303" y="3429"/>
                  </a:lnTo>
                  <a:cubicBezTo>
                    <a:pt x="1160" y="3707"/>
                    <a:pt x="1221" y="4054"/>
                    <a:pt x="1221" y="4054"/>
                  </a:cubicBezTo>
                  <a:cubicBezTo>
                    <a:pt x="1221" y="4054"/>
                    <a:pt x="1228" y="4054"/>
                    <a:pt x="1241" y="4054"/>
                  </a:cubicBezTo>
                  <a:cubicBezTo>
                    <a:pt x="1330" y="4054"/>
                    <a:pt x="1692" y="4038"/>
                    <a:pt x="1940" y="3792"/>
                  </a:cubicBezTo>
                  <a:cubicBezTo>
                    <a:pt x="2090" y="3641"/>
                    <a:pt x="2180" y="3438"/>
                    <a:pt x="2223" y="3312"/>
                  </a:cubicBezTo>
                  <a:cubicBezTo>
                    <a:pt x="2266" y="3438"/>
                    <a:pt x="2355" y="3641"/>
                    <a:pt x="2506" y="3792"/>
                  </a:cubicBezTo>
                  <a:cubicBezTo>
                    <a:pt x="2754" y="4038"/>
                    <a:pt x="3116" y="4054"/>
                    <a:pt x="3205" y="4054"/>
                  </a:cubicBezTo>
                  <a:cubicBezTo>
                    <a:pt x="3218" y="4054"/>
                    <a:pt x="3225" y="4054"/>
                    <a:pt x="3225" y="4054"/>
                  </a:cubicBezTo>
                  <a:cubicBezTo>
                    <a:pt x="3225" y="4054"/>
                    <a:pt x="3286" y="3707"/>
                    <a:pt x="3144" y="3429"/>
                  </a:cubicBezTo>
                  <a:lnTo>
                    <a:pt x="3144" y="3429"/>
                  </a:lnTo>
                  <a:cubicBezTo>
                    <a:pt x="3214" y="3438"/>
                    <a:pt x="3286" y="3443"/>
                    <a:pt x="3360" y="3443"/>
                  </a:cubicBezTo>
                  <a:cubicBezTo>
                    <a:pt x="3988" y="3443"/>
                    <a:pt x="4445" y="3050"/>
                    <a:pt x="4445" y="3050"/>
                  </a:cubicBezTo>
                  <a:cubicBezTo>
                    <a:pt x="4445" y="3050"/>
                    <a:pt x="3988" y="2659"/>
                    <a:pt x="3360" y="2659"/>
                  </a:cubicBezTo>
                  <a:cubicBezTo>
                    <a:pt x="3322" y="2659"/>
                    <a:pt x="3283" y="2660"/>
                    <a:pt x="3246" y="2663"/>
                  </a:cubicBezTo>
                  <a:cubicBezTo>
                    <a:pt x="3362" y="2588"/>
                    <a:pt x="3476" y="2498"/>
                    <a:pt x="3584" y="2392"/>
                  </a:cubicBezTo>
                  <a:cubicBezTo>
                    <a:pt x="4140" y="1834"/>
                    <a:pt x="4195" y="1080"/>
                    <a:pt x="4195" y="1080"/>
                  </a:cubicBezTo>
                  <a:lnTo>
                    <a:pt x="4195" y="1080"/>
                  </a:lnTo>
                  <a:cubicBezTo>
                    <a:pt x="4195" y="1080"/>
                    <a:pt x="3439" y="1133"/>
                    <a:pt x="2882" y="1691"/>
                  </a:cubicBezTo>
                  <a:cubicBezTo>
                    <a:pt x="2818" y="1754"/>
                    <a:pt x="2762" y="1819"/>
                    <a:pt x="2710" y="1888"/>
                  </a:cubicBezTo>
                  <a:cubicBezTo>
                    <a:pt x="2732" y="1761"/>
                    <a:pt x="2745" y="1627"/>
                    <a:pt x="2745" y="1489"/>
                  </a:cubicBezTo>
                  <a:cubicBezTo>
                    <a:pt x="2745" y="627"/>
                    <a:pt x="2223" y="0"/>
                    <a:pt x="22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67"/>
            <p:cNvSpPr/>
            <p:nvPr/>
          </p:nvSpPr>
          <p:spPr>
            <a:xfrm>
              <a:off x="8076819" y="3691130"/>
              <a:ext cx="102917" cy="81443"/>
            </a:xfrm>
            <a:custGeom>
              <a:avLst/>
              <a:gdLst/>
              <a:ahLst/>
              <a:cxnLst/>
              <a:rect l="l" t="t" r="r" b="b"/>
              <a:pathLst>
                <a:path w="3422" h="2708" extrusionOk="0">
                  <a:moveTo>
                    <a:pt x="3014" y="406"/>
                  </a:moveTo>
                  <a:lnTo>
                    <a:pt x="3014" y="2301"/>
                  </a:lnTo>
                  <a:lnTo>
                    <a:pt x="407" y="2301"/>
                  </a:lnTo>
                  <a:lnTo>
                    <a:pt x="407" y="406"/>
                  </a:lnTo>
                  <a:close/>
                  <a:moveTo>
                    <a:pt x="205" y="0"/>
                  </a:moveTo>
                  <a:cubicBezTo>
                    <a:pt x="92" y="0"/>
                    <a:pt x="1" y="91"/>
                    <a:pt x="1" y="204"/>
                  </a:cubicBezTo>
                  <a:lnTo>
                    <a:pt x="1" y="2504"/>
                  </a:lnTo>
                  <a:cubicBezTo>
                    <a:pt x="1" y="2617"/>
                    <a:pt x="92" y="2708"/>
                    <a:pt x="205" y="2708"/>
                  </a:cubicBezTo>
                  <a:lnTo>
                    <a:pt x="3218" y="2708"/>
                  </a:lnTo>
                  <a:cubicBezTo>
                    <a:pt x="3329" y="2708"/>
                    <a:pt x="3422" y="2617"/>
                    <a:pt x="3422" y="2504"/>
                  </a:cubicBezTo>
                  <a:lnTo>
                    <a:pt x="3422" y="204"/>
                  </a:lnTo>
                  <a:cubicBezTo>
                    <a:pt x="3422" y="91"/>
                    <a:pt x="3329" y="0"/>
                    <a:pt x="32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67"/>
            <p:cNvSpPr/>
            <p:nvPr/>
          </p:nvSpPr>
          <p:spPr>
            <a:xfrm>
              <a:off x="8091646" y="3836122"/>
              <a:ext cx="73233" cy="38616"/>
            </a:xfrm>
            <a:custGeom>
              <a:avLst/>
              <a:gdLst/>
              <a:ahLst/>
              <a:cxnLst/>
              <a:rect l="l" t="t" r="r" b="b"/>
              <a:pathLst>
                <a:path w="2435" h="1284" extrusionOk="0">
                  <a:moveTo>
                    <a:pt x="2028" y="407"/>
                  </a:moveTo>
                  <a:lnTo>
                    <a:pt x="2028" y="876"/>
                  </a:lnTo>
                  <a:lnTo>
                    <a:pt x="409" y="876"/>
                  </a:lnTo>
                  <a:lnTo>
                    <a:pt x="409" y="407"/>
                  </a:lnTo>
                  <a:close/>
                  <a:moveTo>
                    <a:pt x="205" y="1"/>
                  </a:moveTo>
                  <a:cubicBezTo>
                    <a:pt x="93" y="1"/>
                    <a:pt x="1" y="91"/>
                    <a:pt x="1" y="203"/>
                  </a:cubicBezTo>
                  <a:lnTo>
                    <a:pt x="1" y="1080"/>
                  </a:lnTo>
                  <a:cubicBezTo>
                    <a:pt x="1" y="1192"/>
                    <a:pt x="93" y="1284"/>
                    <a:pt x="205" y="1284"/>
                  </a:cubicBezTo>
                  <a:lnTo>
                    <a:pt x="2232" y="1284"/>
                  </a:lnTo>
                  <a:cubicBezTo>
                    <a:pt x="2344" y="1284"/>
                    <a:pt x="2435" y="1192"/>
                    <a:pt x="2435" y="1080"/>
                  </a:cubicBezTo>
                  <a:lnTo>
                    <a:pt x="2435" y="203"/>
                  </a:lnTo>
                  <a:cubicBezTo>
                    <a:pt x="2435" y="91"/>
                    <a:pt x="2344" y="1"/>
                    <a:pt x="22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67"/>
            <p:cNvSpPr/>
            <p:nvPr/>
          </p:nvSpPr>
          <p:spPr>
            <a:xfrm>
              <a:off x="8150984" y="3786709"/>
              <a:ext cx="28752" cy="12241"/>
            </a:xfrm>
            <a:custGeom>
              <a:avLst/>
              <a:gdLst/>
              <a:ahLst/>
              <a:cxnLst/>
              <a:rect l="l" t="t" r="r" b="b"/>
              <a:pathLst>
                <a:path w="956" h="407" extrusionOk="0">
                  <a:moveTo>
                    <a:pt x="204" y="0"/>
                  </a:moveTo>
                  <a:cubicBezTo>
                    <a:pt x="91" y="0"/>
                    <a:pt x="0" y="91"/>
                    <a:pt x="0" y="203"/>
                  </a:cubicBezTo>
                  <a:cubicBezTo>
                    <a:pt x="0" y="316"/>
                    <a:pt x="91" y="407"/>
                    <a:pt x="204" y="407"/>
                  </a:cubicBezTo>
                  <a:lnTo>
                    <a:pt x="752" y="407"/>
                  </a:lnTo>
                  <a:cubicBezTo>
                    <a:pt x="863" y="407"/>
                    <a:pt x="956" y="316"/>
                    <a:pt x="956" y="203"/>
                  </a:cubicBezTo>
                  <a:cubicBezTo>
                    <a:pt x="956" y="91"/>
                    <a:pt x="863" y="0"/>
                    <a:pt x="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67"/>
            <p:cNvSpPr/>
            <p:nvPr/>
          </p:nvSpPr>
          <p:spPr>
            <a:xfrm>
              <a:off x="8010924" y="3664755"/>
              <a:ext cx="417561" cy="262675"/>
            </a:xfrm>
            <a:custGeom>
              <a:avLst/>
              <a:gdLst/>
              <a:ahLst/>
              <a:cxnLst/>
              <a:rect l="l" t="t" r="r" b="b"/>
              <a:pathLst>
                <a:path w="13884" h="8734" extrusionOk="0">
                  <a:moveTo>
                    <a:pt x="12163" y="408"/>
                  </a:moveTo>
                  <a:lnTo>
                    <a:pt x="12163" y="2279"/>
                  </a:lnTo>
                  <a:cubicBezTo>
                    <a:pt x="11651" y="1980"/>
                    <a:pt x="11055" y="1809"/>
                    <a:pt x="10421" y="1809"/>
                  </a:cubicBezTo>
                  <a:cubicBezTo>
                    <a:pt x="9099" y="1809"/>
                    <a:pt x="7948" y="2553"/>
                    <a:pt x="7365" y="3644"/>
                  </a:cubicBezTo>
                  <a:lnTo>
                    <a:pt x="7365" y="408"/>
                  </a:lnTo>
                  <a:close/>
                  <a:moveTo>
                    <a:pt x="8121" y="7857"/>
                  </a:moveTo>
                  <a:cubicBezTo>
                    <a:pt x="8325" y="8040"/>
                    <a:pt x="8551" y="8198"/>
                    <a:pt x="8794" y="8328"/>
                  </a:cubicBezTo>
                  <a:lnTo>
                    <a:pt x="407" y="8328"/>
                  </a:lnTo>
                  <a:lnTo>
                    <a:pt x="407" y="7857"/>
                  </a:lnTo>
                  <a:close/>
                  <a:moveTo>
                    <a:pt x="10421" y="2215"/>
                  </a:moveTo>
                  <a:cubicBezTo>
                    <a:pt x="12106" y="2215"/>
                    <a:pt x="13477" y="3586"/>
                    <a:pt x="13477" y="5271"/>
                  </a:cubicBezTo>
                  <a:cubicBezTo>
                    <a:pt x="13477" y="6957"/>
                    <a:pt x="12106" y="8328"/>
                    <a:pt x="10421" y="8328"/>
                  </a:cubicBezTo>
                  <a:cubicBezTo>
                    <a:pt x="8736" y="8328"/>
                    <a:pt x="7365" y="6957"/>
                    <a:pt x="7365" y="5271"/>
                  </a:cubicBezTo>
                  <a:cubicBezTo>
                    <a:pt x="7365" y="3586"/>
                    <a:pt x="8736" y="2215"/>
                    <a:pt x="10421" y="2215"/>
                  </a:cubicBezTo>
                  <a:close/>
                  <a:moveTo>
                    <a:pt x="13477" y="7857"/>
                  </a:moveTo>
                  <a:lnTo>
                    <a:pt x="13477" y="8328"/>
                  </a:lnTo>
                  <a:lnTo>
                    <a:pt x="12048" y="8328"/>
                  </a:lnTo>
                  <a:cubicBezTo>
                    <a:pt x="12291" y="8198"/>
                    <a:pt x="12517" y="8040"/>
                    <a:pt x="12721" y="7857"/>
                  </a:cubicBezTo>
                  <a:close/>
                  <a:moveTo>
                    <a:pt x="1519" y="0"/>
                  </a:moveTo>
                  <a:cubicBezTo>
                    <a:pt x="1407" y="0"/>
                    <a:pt x="1315" y="91"/>
                    <a:pt x="1315" y="204"/>
                  </a:cubicBezTo>
                  <a:lnTo>
                    <a:pt x="1315" y="7451"/>
                  </a:lnTo>
                  <a:lnTo>
                    <a:pt x="846" y="7451"/>
                  </a:lnTo>
                  <a:lnTo>
                    <a:pt x="846" y="5773"/>
                  </a:lnTo>
                  <a:cubicBezTo>
                    <a:pt x="846" y="5661"/>
                    <a:pt x="755" y="5569"/>
                    <a:pt x="642" y="5569"/>
                  </a:cubicBezTo>
                  <a:cubicBezTo>
                    <a:pt x="531" y="5569"/>
                    <a:pt x="440" y="5660"/>
                    <a:pt x="440" y="5773"/>
                  </a:cubicBezTo>
                  <a:lnTo>
                    <a:pt x="440" y="7451"/>
                  </a:lnTo>
                  <a:lnTo>
                    <a:pt x="205" y="7451"/>
                  </a:lnTo>
                  <a:cubicBezTo>
                    <a:pt x="91" y="7451"/>
                    <a:pt x="1" y="7542"/>
                    <a:pt x="1" y="7655"/>
                  </a:cubicBezTo>
                  <a:lnTo>
                    <a:pt x="1" y="8530"/>
                  </a:lnTo>
                  <a:cubicBezTo>
                    <a:pt x="1" y="8643"/>
                    <a:pt x="91" y="8734"/>
                    <a:pt x="205" y="8734"/>
                  </a:cubicBezTo>
                  <a:lnTo>
                    <a:pt x="13681" y="8734"/>
                  </a:lnTo>
                  <a:cubicBezTo>
                    <a:pt x="13793" y="8734"/>
                    <a:pt x="13883" y="8643"/>
                    <a:pt x="13883" y="8530"/>
                  </a:cubicBezTo>
                  <a:lnTo>
                    <a:pt x="13883" y="7655"/>
                  </a:lnTo>
                  <a:cubicBezTo>
                    <a:pt x="13883" y="7542"/>
                    <a:pt x="13793" y="7451"/>
                    <a:pt x="13681" y="7451"/>
                  </a:cubicBezTo>
                  <a:lnTo>
                    <a:pt x="13446" y="7451"/>
                  </a:lnTo>
                  <a:lnTo>
                    <a:pt x="13446" y="6955"/>
                  </a:lnTo>
                  <a:cubicBezTo>
                    <a:pt x="13724" y="6456"/>
                    <a:pt x="13883" y="5883"/>
                    <a:pt x="13883" y="5271"/>
                  </a:cubicBezTo>
                  <a:cubicBezTo>
                    <a:pt x="13883" y="4661"/>
                    <a:pt x="13724" y="4087"/>
                    <a:pt x="13446" y="3586"/>
                  </a:cubicBezTo>
                  <a:lnTo>
                    <a:pt x="13446" y="911"/>
                  </a:lnTo>
                  <a:cubicBezTo>
                    <a:pt x="13446" y="800"/>
                    <a:pt x="13355" y="707"/>
                    <a:pt x="13242" y="707"/>
                  </a:cubicBezTo>
                  <a:cubicBezTo>
                    <a:pt x="13130" y="707"/>
                    <a:pt x="13039" y="800"/>
                    <a:pt x="13039" y="911"/>
                  </a:cubicBezTo>
                  <a:lnTo>
                    <a:pt x="13039" y="3007"/>
                  </a:lnTo>
                  <a:cubicBezTo>
                    <a:pt x="12897" y="2842"/>
                    <a:pt x="12739" y="2692"/>
                    <a:pt x="12569" y="2558"/>
                  </a:cubicBezTo>
                  <a:lnTo>
                    <a:pt x="12569" y="204"/>
                  </a:lnTo>
                  <a:cubicBezTo>
                    <a:pt x="12569" y="91"/>
                    <a:pt x="12478" y="0"/>
                    <a:pt x="12365" y="0"/>
                  </a:cubicBezTo>
                  <a:lnTo>
                    <a:pt x="7161" y="0"/>
                  </a:lnTo>
                  <a:cubicBezTo>
                    <a:pt x="7049" y="0"/>
                    <a:pt x="6958" y="91"/>
                    <a:pt x="6958" y="204"/>
                  </a:cubicBezTo>
                  <a:lnTo>
                    <a:pt x="6958" y="5298"/>
                  </a:lnTo>
                  <a:cubicBezTo>
                    <a:pt x="6958" y="5301"/>
                    <a:pt x="6958" y="5304"/>
                    <a:pt x="6958" y="5307"/>
                  </a:cubicBezTo>
                  <a:cubicBezTo>
                    <a:pt x="6967" y="6118"/>
                    <a:pt x="7256" y="6864"/>
                    <a:pt x="7733" y="7451"/>
                  </a:cubicBezTo>
                  <a:lnTo>
                    <a:pt x="6488" y="7451"/>
                  </a:lnTo>
                  <a:lnTo>
                    <a:pt x="6488" y="3945"/>
                  </a:lnTo>
                  <a:cubicBezTo>
                    <a:pt x="6488" y="3833"/>
                    <a:pt x="6397" y="3741"/>
                    <a:pt x="6286" y="3741"/>
                  </a:cubicBezTo>
                  <a:cubicBezTo>
                    <a:pt x="6172" y="3741"/>
                    <a:pt x="6082" y="3833"/>
                    <a:pt x="6082" y="3945"/>
                  </a:cubicBezTo>
                  <a:lnTo>
                    <a:pt x="6082" y="7451"/>
                  </a:lnTo>
                  <a:lnTo>
                    <a:pt x="1721" y="7451"/>
                  </a:lnTo>
                  <a:lnTo>
                    <a:pt x="1721" y="407"/>
                  </a:lnTo>
                  <a:lnTo>
                    <a:pt x="6082" y="407"/>
                  </a:lnTo>
                  <a:lnTo>
                    <a:pt x="6082" y="2997"/>
                  </a:lnTo>
                  <a:cubicBezTo>
                    <a:pt x="6082" y="3109"/>
                    <a:pt x="6172" y="3199"/>
                    <a:pt x="6286" y="3199"/>
                  </a:cubicBezTo>
                  <a:cubicBezTo>
                    <a:pt x="6397" y="3199"/>
                    <a:pt x="6488" y="3109"/>
                    <a:pt x="6488" y="2997"/>
                  </a:cubicBezTo>
                  <a:lnTo>
                    <a:pt x="6488" y="204"/>
                  </a:lnTo>
                  <a:cubicBezTo>
                    <a:pt x="6488" y="91"/>
                    <a:pt x="6397" y="0"/>
                    <a:pt x="6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67"/>
            <p:cNvSpPr/>
            <p:nvPr/>
          </p:nvSpPr>
          <p:spPr>
            <a:xfrm>
              <a:off x="8251374" y="3752904"/>
              <a:ext cx="145954" cy="140781"/>
            </a:xfrm>
            <a:custGeom>
              <a:avLst/>
              <a:gdLst/>
              <a:ahLst/>
              <a:cxnLst/>
              <a:rect l="l" t="t" r="r" b="b"/>
              <a:pathLst>
                <a:path w="4853" h="4681" extrusionOk="0">
                  <a:moveTo>
                    <a:pt x="2426" y="569"/>
                  </a:moveTo>
                  <a:cubicBezTo>
                    <a:pt x="2566" y="809"/>
                    <a:pt x="2746" y="1214"/>
                    <a:pt x="2746" y="1693"/>
                  </a:cubicBezTo>
                  <a:cubicBezTo>
                    <a:pt x="2746" y="1811"/>
                    <a:pt x="2736" y="1933"/>
                    <a:pt x="2713" y="2056"/>
                  </a:cubicBezTo>
                  <a:cubicBezTo>
                    <a:pt x="2697" y="2148"/>
                    <a:pt x="2746" y="2241"/>
                    <a:pt x="2832" y="2278"/>
                  </a:cubicBezTo>
                  <a:cubicBezTo>
                    <a:pt x="2859" y="2290"/>
                    <a:pt x="2886" y="2296"/>
                    <a:pt x="2914" y="2296"/>
                  </a:cubicBezTo>
                  <a:cubicBezTo>
                    <a:pt x="2975" y="2296"/>
                    <a:pt x="3036" y="2267"/>
                    <a:pt x="3075" y="2215"/>
                  </a:cubicBezTo>
                  <a:cubicBezTo>
                    <a:pt x="3124" y="2151"/>
                    <a:pt x="3176" y="2092"/>
                    <a:pt x="3230" y="2038"/>
                  </a:cubicBezTo>
                  <a:cubicBezTo>
                    <a:pt x="3529" y="1738"/>
                    <a:pt x="3900" y="1599"/>
                    <a:pt x="4145" y="1535"/>
                  </a:cubicBezTo>
                  <a:lnTo>
                    <a:pt x="4145" y="1535"/>
                  </a:lnTo>
                  <a:cubicBezTo>
                    <a:pt x="4083" y="1782"/>
                    <a:pt x="3943" y="2151"/>
                    <a:pt x="3644" y="2452"/>
                  </a:cubicBezTo>
                  <a:cubicBezTo>
                    <a:pt x="3554" y="2541"/>
                    <a:pt x="3452" y="2623"/>
                    <a:pt x="3338" y="2696"/>
                  </a:cubicBezTo>
                  <a:cubicBezTo>
                    <a:pt x="3261" y="2747"/>
                    <a:pt x="3227" y="2844"/>
                    <a:pt x="3257" y="2931"/>
                  </a:cubicBezTo>
                  <a:cubicBezTo>
                    <a:pt x="3285" y="3015"/>
                    <a:pt x="3361" y="3071"/>
                    <a:pt x="3447" y="3071"/>
                  </a:cubicBezTo>
                  <a:cubicBezTo>
                    <a:pt x="3453" y="3071"/>
                    <a:pt x="3458" y="3070"/>
                    <a:pt x="3464" y="3070"/>
                  </a:cubicBezTo>
                  <a:cubicBezTo>
                    <a:pt x="3496" y="3067"/>
                    <a:pt x="3529" y="3066"/>
                    <a:pt x="3561" y="3066"/>
                  </a:cubicBezTo>
                  <a:cubicBezTo>
                    <a:pt x="3853" y="3066"/>
                    <a:pt x="4106" y="3165"/>
                    <a:pt x="4279" y="3256"/>
                  </a:cubicBezTo>
                  <a:cubicBezTo>
                    <a:pt x="4108" y="3347"/>
                    <a:pt x="3857" y="3444"/>
                    <a:pt x="3565" y="3444"/>
                  </a:cubicBezTo>
                  <a:cubicBezTo>
                    <a:pt x="3504" y="3444"/>
                    <a:pt x="3440" y="3439"/>
                    <a:pt x="3374" y="3430"/>
                  </a:cubicBezTo>
                  <a:cubicBezTo>
                    <a:pt x="3365" y="3429"/>
                    <a:pt x="3356" y="3428"/>
                    <a:pt x="3347" y="3428"/>
                  </a:cubicBezTo>
                  <a:cubicBezTo>
                    <a:pt x="3282" y="3428"/>
                    <a:pt x="3220" y="3460"/>
                    <a:pt x="3181" y="3515"/>
                  </a:cubicBezTo>
                  <a:cubicBezTo>
                    <a:pt x="3138" y="3576"/>
                    <a:pt x="3132" y="3656"/>
                    <a:pt x="3166" y="3725"/>
                  </a:cubicBezTo>
                  <a:cubicBezTo>
                    <a:pt x="3218" y="3826"/>
                    <a:pt x="3234" y="3942"/>
                    <a:pt x="3237" y="4037"/>
                  </a:cubicBezTo>
                  <a:cubicBezTo>
                    <a:pt x="3120" y="4017"/>
                    <a:pt x="2968" y="3966"/>
                    <a:pt x="2853" y="3853"/>
                  </a:cubicBezTo>
                  <a:cubicBezTo>
                    <a:pt x="2727" y="3725"/>
                    <a:pt x="2652" y="3546"/>
                    <a:pt x="2618" y="3449"/>
                  </a:cubicBezTo>
                  <a:cubicBezTo>
                    <a:pt x="2590" y="3368"/>
                    <a:pt x="2512" y="3313"/>
                    <a:pt x="2426" y="3313"/>
                  </a:cubicBezTo>
                  <a:cubicBezTo>
                    <a:pt x="2340" y="3313"/>
                    <a:pt x="2262" y="3368"/>
                    <a:pt x="2234" y="3449"/>
                  </a:cubicBezTo>
                  <a:cubicBezTo>
                    <a:pt x="2201" y="3546"/>
                    <a:pt x="2127" y="3725"/>
                    <a:pt x="1999" y="3853"/>
                  </a:cubicBezTo>
                  <a:cubicBezTo>
                    <a:pt x="1886" y="3966"/>
                    <a:pt x="1732" y="4017"/>
                    <a:pt x="1615" y="4037"/>
                  </a:cubicBezTo>
                  <a:cubicBezTo>
                    <a:pt x="1618" y="3942"/>
                    <a:pt x="1635" y="3826"/>
                    <a:pt x="1686" y="3725"/>
                  </a:cubicBezTo>
                  <a:cubicBezTo>
                    <a:pt x="1720" y="3656"/>
                    <a:pt x="1714" y="3576"/>
                    <a:pt x="1671" y="3515"/>
                  </a:cubicBezTo>
                  <a:cubicBezTo>
                    <a:pt x="1633" y="3460"/>
                    <a:pt x="1571" y="3429"/>
                    <a:pt x="1506" y="3429"/>
                  </a:cubicBezTo>
                  <a:cubicBezTo>
                    <a:pt x="1497" y="3429"/>
                    <a:pt x="1487" y="3429"/>
                    <a:pt x="1478" y="3430"/>
                  </a:cubicBezTo>
                  <a:cubicBezTo>
                    <a:pt x="1414" y="3439"/>
                    <a:pt x="1350" y="3444"/>
                    <a:pt x="1289" y="3444"/>
                  </a:cubicBezTo>
                  <a:cubicBezTo>
                    <a:pt x="998" y="3444"/>
                    <a:pt x="747" y="3347"/>
                    <a:pt x="574" y="3254"/>
                  </a:cubicBezTo>
                  <a:cubicBezTo>
                    <a:pt x="747" y="3163"/>
                    <a:pt x="1000" y="3066"/>
                    <a:pt x="1290" y="3066"/>
                  </a:cubicBezTo>
                  <a:cubicBezTo>
                    <a:pt x="1323" y="3066"/>
                    <a:pt x="1355" y="3067"/>
                    <a:pt x="1388" y="3070"/>
                  </a:cubicBezTo>
                  <a:cubicBezTo>
                    <a:pt x="1394" y="3070"/>
                    <a:pt x="1399" y="3071"/>
                    <a:pt x="1405" y="3071"/>
                  </a:cubicBezTo>
                  <a:cubicBezTo>
                    <a:pt x="1491" y="3071"/>
                    <a:pt x="1569" y="3015"/>
                    <a:pt x="1597" y="2931"/>
                  </a:cubicBezTo>
                  <a:cubicBezTo>
                    <a:pt x="1627" y="2844"/>
                    <a:pt x="1592" y="2747"/>
                    <a:pt x="1513" y="2696"/>
                  </a:cubicBezTo>
                  <a:cubicBezTo>
                    <a:pt x="1400" y="2623"/>
                    <a:pt x="1298" y="2541"/>
                    <a:pt x="1210" y="2452"/>
                  </a:cubicBezTo>
                  <a:cubicBezTo>
                    <a:pt x="909" y="2151"/>
                    <a:pt x="769" y="1781"/>
                    <a:pt x="707" y="1535"/>
                  </a:cubicBezTo>
                  <a:lnTo>
                    <a:pt x="707" y="1535"/>
                  </a:lnTo>
                  <a:cubicBezTo>
                    <a:pt x="952" y="1599"/>
                    <a:pt x="1323" y="1738"/>
                    <a:pt x="1624" y="2038"/>
                  </a:cubicBezTo>
                  <a:cubicBezTo>
                    <a:pt x="1676" y="2092"/>
                    <a:pt x="1728" y="2151"/>
                    <a:pt x="1777" y="2215"/>
                  </a:cubicBezTo>
                  <a:cubicBezTo>
                    <a:pt x="1817" y="2267"/>
                    <a:pt x="1877" y="2296"/>
                    <a:pt x="1939" y="2296"/>
                  </a:cubicBezTo>
                  <a:cubicBezTo>
                    <a:pt x="1967" y="2296"/>
                    <a:pt x="1994" y="2290"/>
                    <a:pt x="2021" y="2278"/>
                  </a:cubicBezTo>
                  <a:cubicBezTo>
                    <a:pt x="2107" y="2241"/>
                    <a:pt x="2155" y="2148"/>
                    <a:pt x="2140" y="2056"/>
                  </a:cubicBezTo>
                  <a:cubicBezTo>
                    <a:pt x="2118" y="1933"/>
                    <a:pt x="2107" y="1811"/>
                    <a:pt x="2107" y="1693"/>
                  </a:cubicBezTo>
                  <a:cubicBezTo>
                    <a:pt x="2107" y="1214"/>
                    <a:pt x="2288" y="809"/>
                    <a:pt x="2426" y="569"/>
                  </a:cubicBezTo>
                  <a:close/>
                  <a:moveTo>
                    <a:pt x="2427" y="0"/>
                  </a:moveTo>
                  <a:cubicBezTo>
                    <a:pt x="2366" y="0"/>
                    <a:pt x="2310" y="27"/>
                    <a:pt x="2271" y="73"/>
                  </a:cubicBezTo>
                  <a:cubicBezTo>
                    <a:pt x="2249" y="100"/>
                    <a:pt x="1749" y="709"/>
                    <a:pt x="1704" y="1569"/>
                  </a:cubicBezTo>
                  <a:cubicBezTo>
                    <a:pt x="1138" y="1133"/>
                    <a:pt x="500" y="1083"/>
                    <a:pt x="468" y="1080"/>
                  </a:cubicBezTo>
                  <a:cubicBezTo>
                    <a:pt x="464" y="1079"/>
                    <a:pt x="459" y="1079"/>
                    <a:pt x="454" y="1079"/>
                  </a:cubicBezTo>
                  <a:cubicBezTo>
                    <a:pt x="401" y="1079"/>
                    <a:pt x="349" y="1101"/>
                    <a:pt x="311" y="1139"/>
                  </a:cubicBezTo>
                  <a:cubicBezTo>
                    <a:pt x="269" y="1181"/>
                    <a:pt x="248" y="1239"/>
                    <a:pt x="251" y="1297"/>
                  </a:cubicBezTo>
                  <a:cubicBezTo>
                    <a:pt x="254" y="1331"/>
                    <a:pt x="317" y="2105"/>
                    <a:pt x="890" y="2705"/>
                  </a:cubicBezTo>
                  <a:cubicBezTo>
                    <a:pt x="409" y="2815"/>
                    <a:pt x="89" y="3086"/>
                    <a:pt x="71" y="3101"/>
                  </a:cubicBezTo>
                  <a:cubicBezTo>
                    <a:pt x="26" y="3140"/>
                    <a:pt x="1" y="3196"/>
                    <a:pt x="1" y="3254"/>
                  </a:cubicBezTo>
                  <a:cubicBezTo>
                    <a:pt x="1" y="3314"/>
                    <a:pt x="26" y="3371"/>
                    <a:pt x="71" y="3409"/>
                  </a:cubicBezTo>
                  <a:cubicBezTo>
                    <a:pt x="92" y="3427"/>
                    <a:pt x="562" y="3825"/>
                    <a:pt x="1226" y="3850"/>
                  </a:cubicBezTo>
                  <a:cubicBezTo>
                    <a:pt x="1187" y="4073"/>
                    <a:pt x="1219" y="4264"/>
                    <a:pt x="1223" y="4294"/>
                  </a:cubicBezTo>
                  <a:cubicBezTo>
                    <a:pt x="1240" y="4386"/>
                    <a:pt x="1318" y="4456"/>
                    <a:pt x="1414" y="4460"/>
                  </a:cubicBezTo>
                  <a:cubicBezTo>
                    <a:pt x="1416" y="4460"/>
                    <a:pt x="1428" y="4461"/>
                    <a:pt x="1447" y="4461"/>
                  </a:cubicBezTo>
                  <a:cubicBezTo>
                    <a:pt x="1561" y="4461"/>
                    <a:pt x="1933" y="4440"/>
                    <a:pt x="2223" y="4198"/>
                  </a:cubicBezTo>
                  <a:lnTo>
                    <a:pt x="2223" y="4477"/>
                  </a:lnTo>
                  <a:cubicBezTo>
                    <a:pt x="2223" y="4590"/>
                    <a:pt x="2314" y="4681"/>
                    <a:pt x="2426" y="4681"/>
                  </a:cubicBezTo>
                  <a:cubicBezTo>
                    <a:pt x="2539" y="4681"/>
                    <a:pt x="2630" y="4590"/>
                    <a:pt x="2630" y="4477"/>
                  </a:cubicBezTo>
                  <a:lnTo>
                    <a:pt x="2630" y="4198"/>
                  </a:lnTo>
                  <a:cubicBezTo>
                    <a:pt x="2923" y="4442"/>
                    <a:pt x="3298" y="4462"/>
                    <a:pt x="3408" y="4462"/>
                  </a:cubicBezTo>
                  <a:cubicBezTo>
                    <a:pt x="3426" y="4462"/>
                    <a:pt x="3437" y="4460"/>
                    <a:pt x="3440" y="4460"/>
                  </a:cubicBezTo>
                  <a:cubicBezTo>
                    <a:pt x="3533" y="4456"/>
                    <a:pt x="3612" y="4386"/>
                    <a:pt x="3629" y="4294"/>
                  </a:cubicBezTo>
                  <a:cubicBezTo>
                    <a:pt x="3635" y="4264"/>
                    <a:pt x="3664" y="4073"/>
                    <a:pt x="3627" y="3850"/>
                  </a:cubicBezTo>
                  <a:cubicBezTo>
                    <a:pt x="4291" y="3825"/>
                    <a:pt x="4762" y="3427"/>
                    <a:pt x="4782" y="3409"/>
                  </a:cubicBezTo>
                  <a:cubicBezTo>
                    <a:pt x="4827" y="3371"/>
                    <a:pt x="4852" y="3314"/>
                    <a:pt x="4852" y="3254"/>
                  </a:cubicBezTo>
                  <a:cubicBezTo>
                    <a:pt x="4852" y="3196"/>
                    <a:pt x="4827" y="3140"/>
                    <a:pt x="4782" y="3101"/>
                  </a:cubicBezTo>
                  <a:cubicBezTo>
                    <a:pt x="4765" y="3086"/>
                    <a:pt x="4445" y="2815"/>
                    <a:pt x="3964" y="2705"/>
                  </a:cubicBezTo>
                  <a:cubicBezTo>
                    <a:pt x="4537" y="2105"/>
                    <a:pt x="4599" y="1331"/>
                    <a:pt x="4602" y="1297"/>
                  </a:cubicBezTo>
                  <a:cubicBezTo>
                    <a:pt x="4605" y="1239"/>
                    <a:pt x="4584" y="1181"/>
                    <a:pt x="4543" y="1139"/>
                  </a:cubicBezTo>
                  <a:cubicBezTo>
                    <a:pt x="4505" y="1101"/>
                    <a:pt x="4453" y="1079"/>
                    <a:pt x="4399" y="1079"/>
                  </a:cubicBezTo>
                  <a:cubicBezTo>
                    <a:pt x="4394" y="1079"/>
                    <a:pt x="4388" y="1079"/>
                    <a:pt x="4383" y="1080"/>
                  </a:cubicBezTo>
                  <a:cubicBezTo>
                    <a:pt x="4354" y="1083"/>
                    <a:pt x="3715" y="1133"/>
                    <a:pt x="3149" y="1569"/>
                  </a:cubicBezTo>
                  <a:cubicBezTo>
                    <a:pt x="3105" y="709"/>
                    <a:pt x="2605" y="100"/>
                    <a:pt x="2582" y="73"/>
                  </a:cubicBezTo>
                  <a:cubicBezTo>
                    <a:pt x="2544" y="27"/>
                    <a:pt x="2487" y="0"/>
                    <a:pt x="2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67"/>
            <p:cNvSpPr/>
            <p:nvPr/>
          </p:nvSpPr>
          <p:spPr>
            <a:xfrm>
              <a:off x="8010924" y="3509898"/>
              <a:ext cx="417561" cy="306073"/>
            </a:xfrm>
            <a:custGeom>
              <a:avLst/>
              <a:gdLst/>
              <a:ahLst/>
              <a:cxnLst/>
              <a:rect l="l" t="t" r="r" b="b"/>
              <a:pathLst>
                <a:path w="13884" h="10177" extrusionOk="0">
                  <a:moveTo>
                    <a:pt x="2521" y="407"/>
                  </a:moveTo>
                  <a:lnTo>
                    <a:pt x="2521" y="2302"/>
                  </a:lnTo>
                  <a:lnTo>
                    <a:pt x="1474" y="2302"/>
                  </a:lnTo>
                  <a:lnTo>
                    <a:pt x="1699" y="407"/>
                  </a:lnTo>
                  <a:close/>
                  <a:moveTo>
                    <a:pt x="3727" y="407"/>
                  </a:moveTo>
                  <a:lnTo>
                    <a:pt x="3727" y="2302"/>
                  </a:lnTo>
                  <a:lnTo>
                    <a:pt x="2927" y="2302"/>
                  </a:lnTo>
                  <a:lnTo>
                    <a:pt x="2927" y="407"/>
                  </a:lnTo>
                  <a:close/>
                  <a:moveTo>
                    <a:pt x="4931" y="407"/>
                  </a:moveTo>
                  <a:lnTo>
                    <a:pt x="4931" y="2302"/>
                  </a:lnTo>
                  <a:lnTo>
                    <a:pt x="4133" y="2302"/>
                  </a:lnTo>
                  <a:lnTo>
                    <a:pt x="4133" y="407"/>
                  </a:lnTo>
                  <a:close/>
                  <a:moveTo>
                    <a:pt x="6137" y="407"/>
                  </a:moveTo>
                  <a:lnTo>
                    <a:pt x="6137" y="2302"/>
                  </a:lnTo>
                  <a:lnTo>
                    <a:pt x="5337" y="2302"/>
                  </a:lnTo>
                  <a:lnTo>
                    <a:pt x="5337" y="407"/>
                  </a:lnTo>
                  <a:close/>
                  <a:moveTo>
                    <a:pt x="7341" y="407"/>
                  </a:moveTo>
                  <a:lnTo>
                    <a:pt x="7341" y="2302"/>
                  </a:lnTo>
                  <a:lnTo>
                    <a:pt x="6543" y="2302"/>
                  </a:lnTo>
                  <a:lnTo>
                    <a:pt x="6543" y="407"/>
                  </a:lnTo>
                  <a:close/>
                  <a:moveTo>
                    <a:pt x="8547" y="407"/>
                  </a:moveTo>
                  <a:lnTo>
                    <a:pt x="8547" y="2302"/>
                  </a:lnTo>
                  <a:lnTo>
                    <a:pt x="7749" y="2302"/>
                  </a:lnTo>
                  <a:lnTo>
                    <a:pt x="7749" y="407"/>
                  </a:lnTo>
                  <a:close/>
                  <a:moveTo>
                    <a:pt x="9753" y="407"/>
                  </a:moveTo>
                  <a:lnTo>
                    <a:pt x="9753" y="2302"/>
                  </a:lnTo>
                  <a:lnTo>
                    <a:pt x="8953" y="2302"/>
                  </a:lnTo>
                  <a:lnTo>
                    <a:pt x="8953" y="407"/>
                  </a:lnTo>
                  <a:close/>
                  <a:moveTo>
                    <a:pt x="10957" y="407"/>
                  </a:moveTo>
                  <a:lnTo>
                    <a:pt x="10957" y="2302"/>
                  </a:lnTo>
                  <a:lnTo>
                    <a:pt x="10159" y="2302"/>
                  </a:lnTo>
                  <a:lnTo>
                    <a:pt x="10159" y="407"/>
                  </a:lnTo>
                  <a:close/>
                  <a:moveTo>
                    <a:pt x="12185" y="407"/>
                  </a:moveTo>
                  <a:lnTo>
                    <a:pt x="12411" y="2302"/>
                  </a:lnTo>
                  <a:lnTo>
                    <a:pt x="11365" y="2302"/>
                  </a:lnTo>
                  <a:lnTo>
                    <a:pt x="11365" y="407"/>
                  </a:lnTo>
                  <a:close/>
                  <a:moveTo>
                    <a:pt x="13477" y="2708"/>
                  </a:moveTo>
                  <a:lnTo>
                    <a:pt x="13477" y="3178"/>
                  </a:lnTo>
                  <a:lnTo>
                    <a:pt x="407" y="3178"/>
                  </a:lnTo>
                  <a:lnTo>
                    <a:pt x="407" y="2708"/>
                  </a:lnTo>
                  <a:close/>
                  <a:moveTo>
                    <a:pt x="1519" y="0"/>
                  </a:moveTo>
                  <a:cubicBezTo>
                    <a:pt x="1416" y="0"/>
                    <a:pt x="1330" y="78"/>
                    <a:pt x="1317" y="180"/>
                  </a:cubicBezTo>
                  <a:lnTo>
                    <a:pt x="1065" y="2302"/>
                  </a:lnTo>
                  <a:lnTo>
                    <a:pt x="205" y="2302"/>
                  </a:lnTo>
                  <a:cubicBezTo>
                    <a:pt x="91" y="2302"/>
                    <a:pt x="1" y="2392"/>
                    <a:pt x="1" y="2504"/>
                  </a:cubicBezTo>
                  <a:lnTo>
                    <a:pt x="1" y="3381"/>
                  </a:lnTo>
                  <a:cubicBezTo>
                    <a:pt x="1" y="3494"/>
                    <a:pt x="91" y="3585"/>
                    <a:pt x="205" y="3585"/>
                  </a:cubicBezTo>
                  <a:lnTo>
                    <a:pt x="440" y="3585"/>
                  </a:lnTo>
                  <a:lnTo>
                    <a:pt x="440" y="9974"/>
                  </a:lnTo>
                  <a:cubicBezTo>
                    <a:pt x="440" y="10086"/>
                    <a:pt x="531" y="10176"/>
                    <a:pt x="642" y="10176"/>
                  </a:cubicBezTo>
                  <a:cubicBezTo>
                    <a:pt x="755" y="10176"/>
                    <a:pt x="846" y="10086"/>
                    <a:pt x="846" y="9974"/>
                  </a:cubicBezTo>
                  <a:lnTo>
                    <a:pt x="846" y="3585"/>
                  </a:lnTo>
                  <a:lnTo>
                    <a:pt x="13039" y="3585"/>
                  </a:lnTo>
                  <a:lnTo>
                    <a:pt x="13039" y="5112"/>
                  </a:lnTo>
                  <a:cubicBezTo>
                    <a:pt x="13039" y="5224"/>
                    <a:pt x="13130" y="5315"/>
                    <a:pt x="13242" y="5315"/>
                  </a:cubicBezTo>
                  <a:cubicBezTo>
                    <a:pt x="13355" y="5315"/>
                    <a:pt x="13446" y="5224"/>
                    <a:pt x="13446" y="5112"/>
                  </a:cubicBezTo>
                  <a:lnTo>
                    <a:pt x="13446" y="3585"/>
                  </a:lnTo>
                  <a:lnTo>
                    <a:pt x="13681" y="3585"/>
                  </a:lnTo>
                  <a:cubicBezTo>
                    <a:pt x="13793" y="3585"/>
                    <a:pt x="13883" y="3494"/>
                    <a:pt x="13883" y="3381"/>
                  </a:cubicBezTo>
                  <a:lnTo>
                    <a:pt x="13883" y="2504"/>
                  </a:lnTo>
                  <a:cubicBezTo>
                    <a:pt x="13883" y="2392"/>
                    <a:pt x="13793" y="2302"/>
                    <a:pt x="13681" y="2302"/>
                  </a:cubicBezTo>
                  <a:lnTo>
                    <a:pt x="12821" y="2302"/>
                  </a:lnTo>
                  <a:lnTo>
                    <a:pt x="12568" y="180"/>
                  </a:lnTo>
                  <a:cubicBezTo>
                    <a:pt x="12556" y="78"/>
                    <a:pt x="12469" y="0"/>
                    <a:pt x="123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Google Shape;9414;p67">
            <a:extLst>
              <a:ext uri="{FF2B5EF4-FFF2-40B4-BE49-F238E27FC236}">
                <a16:creationId xmlns:a16="http://schemas.microsoft.com/office/drawing/2014/main" id="{BDA777DC-42EC-E1BD-A6B2-DCA5D3D4A23F}"/>
              </a:ext>
            </a:extLst>
          </p:cNvPr>
          <p:cNvSpPr txBox="1"/>
          <p:nvPr/>
        </p:nvSpPr>
        <p:spPr>
          <a:xfrm>
            <a:off x="3141151" y="2232463"/>
            <a:ext cx="5494215" cy="693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dirty="0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Refractory No/Vo associated with chemotherapy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1800" dirty="0" err="1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Refractory</a:t>
            </a:r>
            <a:r>
              <a:rPr lang="fr-CA" sz="1800" dirty="0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 pain </a:t>
            </a:r>
            <a:endParaRPr sz="1800" dirty="0">
              <a:solidFill>
                <a:schemeClr val="dk1"/>
              </a:solidFill>
              <a:latin typeface="Manrope"/>
              <a:ea typeface="Manrope"/>
              <a:cs typeface="Manrope"/>
              <a:sym typeface="Manrope"/>
            </a:endParaRPr>
          </a:p>
        </p:txBody>
      </p:sp>
      <p:sp>
        <p:nvSpPr>
          <p:cNvPr id="3" name="Google Shape;9414;p67">
            <a:extLst>
              <a:ext uri="{FF2B5EF4-FFF2-40B4-BE49-F238E27FC236}">
                <a16:creationId xmlns:a16="http://schemas.microsoft.com/office/drawing/2014/main" id="{0AB61CB5-A01B-8BDE-4BD4-B0BFC939CF3B}"/>
              </a:ext>
            </a:extLst>
          </p:cNvPr>
          <p:cNvSpPr txBox="1"/>
          <p:nvPr/>
        </p:nvSpPr>
        <p:spPr>
          <a:xfrm>
            <a:off x="3597105" y="3962095"/>
            <a:ext cx="5494215" cy="693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1800" dirty="0" err="1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Neuropathic</a:t>
            </a:r>
            <a:r>
              <a:rPr lang="fr-CA" sz="1800" dirty="0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 pain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1800" dirty="0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Multiple </a:t>
            </a:r>
            <a:r>
              <a:rPr lang="fr-CA" sz="1800" dirty="0" err="1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sclerosis</a:t>
            </a:r>
            <a:endParaRPr sz="1800" dirty="0">
              <a:solidFill>
                <a:schemeClr val="dk1"/>
              </a:solidFill>
              <a:latin typeface="Manrope"/>
              <a:ea typeface="Manrope"/>
              <a:cs typeface="Manrope"/>
              <a:sym typeface="Manrope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9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000" name="Google Shape;11000;p75"/>
          <p:cNvPicPr preferRelativeResize="0"/>
          <p:nvPr/>
        </p:nvPicPr>
        <p:blipFill rotWithShape="1">
          <a:blip r:embed="rId3">
            <a:alphaModFix/>
          </a:blip>
          <a:srcRect l="4592" r="38430"/>
          <a:stretch/>
        </p:blipFill>
        <p:spPr>
          <a:xfrm>
            <a:off x="308000" y="152400"/>
            <a:ext cx="4140300" cy="4848300"/>
          </a:xfrm>
          <a:prstGeom prst="roundRect">
            <a:avLst>
              <a:gd name="adj" fmla="val 16667"/>
            </a:avLst>
          </a:prstGeom>
          <a:noFill/>
          <a:ln>
            <a:noFill/>
          </a:ln>
        </p:spPr>
      </p:pic>
      <p:sp>
        <p:nvSpPr>
          <p:cNvPr id="11001" name="Google Shape;11001;p75"/>
          <p:cNvSpPr txBox="1">
            <a:spLocks noGrp="1"/>
          </p:cNvSpPr>
          <p:nvPr>
            <p:ph type="title"/>
          </p:nvPr>
        </p:nvSpPr>
        <p:spPr>
          <a:xfrm>
            <a:off x="5282532" y="978069"/>
            <a:ext cx="27432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Inhaled</a:t>
            </a:r>
            <a:endParaRPr dirty="0"/>
          </a:p>
        </p:txBody>
      </p:sp>
      <p:sp>
        <p:nvSpPr>
          <p:cNvPr id="11002" name="Google Shape;11002;p75"/>
          <p:cNvSpPr txBox="1">
            <a:spLocks noGrp="1"/>
          </p:cNvSpPr>
          <p:nvPr>
            <p:ph type="subTitle" idx="1"/>
          </p:nvPr>
        </p:nvSpPr>
        <p:spPr>
          <a:xfrm>
            <a:off x="5282532" y="1323860"/>
            <a:ext cx="3364413" cy="683497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Smoked/Vaporized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Rapid onset action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Respiratory absorption</a:t>
            </a:r>
            <a:endParaRPr dirty="0"/>
          </a:p>
        </p:txBody>
      </p:sp>
      <p:sp>
        <p:nvSpPr>
          <p:cNvPr id="11003" name="Google Shape;11003;p75"/>
          <p:cNvSpPr txBox="1">
            <a:spLocks noGrp="1"/>
          </p:cNvSpPr>
          <p:nvPr>
            <p:ph type="title" idx="2"/>
          </p:nvPr>
        </p:nvSpPr>
        <p:spPr>
          <a:xfrm>
            <a:off x="5197668" y="2151401"/>
            <a:ext cx="27432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Ingested</a:t>
            </a:r>
            <a:endParaRPr dirty="0"/>
          </a:p>
        </p:txBody>
      </p:sp>
      <p:sp>
        <p:nvSpPr>
          <p:cNvPr id="11004" name="Google Shape;11004;p75"/>
          <p:cNvSpPr txBox="1">
            <a:spLocks noGrp="1"/>
          </p:cNvSpPr>
          <p:nvPr>
            <p:ph type="subTitle" idx="3"/>
          </p:nvPr>
        </p:nvSpPr>
        <p:spPr>
          <a:xfrm>
            <a:off x="5282532" y="2571750"/>
            <a:ext cx="3364412" cy="646777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1</a:t>
            </a:r>
            <a:r>
              <a:rPr lang="en" baseline="30000" dirty="0"/>
              <a:t>st</a:t>
            </a:r>
            <a:r>
              <a:rPr lang="en" dirty="0"/>
              <a:t> hepatic passage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Edibles, beverages, oils, mouth sprays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Absorption by the digestive system</a:t>
            </a:r>
            <a:endParaRPr dirty="0"/>
          </a:p>
        </p:txBody>
      </p:sp>
      <p:sp>
        <p:nvSpPr>
          <p:cNvPr id="11005" name="Google Shape;11005;p75"/>
          <p:cNvSpPr txBox="1">
            <a:spLocks noGrp="1"/>
          </p:cNvSpPr>
          <p:nvPr>
            <p:ph type="title" idx="4"/>
          </p:nvPr>
        </p:nvSpPr>
        <p:spPr>
          <a:xfrm>
            <a:off x="5282532" y="3518995"/>
            <a:ext cx="27432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Local </a:t>
            </a:r>
            <a:endParaRPr dirty="0"/>
          </a:p>
        </p:txBody>
      </p:sp>
      <p:sp>
        <p:nvSpPr>
          <p:cNvPr id="11006" name="Google Shape;11006;p75"/>
          <p:cNvSpPr txBox="1">
            <a:spLocks noGrp="1"/>
          </p:cNvSpPr>
          <p:nvPr>
            <p:ph type="subTitle" idx="5"/>
          </p:nvPr>
        </p:nvSpPr>
        <p:spPr>
          <a:xfrm>
            <a:off x="5047990" y="3991521"/>
            <a:ext cx="3908611" cy="57777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Application of products to the skin (cosmetic products, ointments, creams)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CA" dirty="0"/>
              <a:t>L</a:t>
            </a:r>
            <a:r>
              <a:rPr lang="en" dirty="0" err="1"/>
              <a:t>ittle</a:t>
            </a:r>
            <a:r>
              <a:rPr lang="en" dirty="0"/>
              <a:t> documentation</a:t>
            </a:r>
            <a:endParaRPr dirty="0"/>
          </a:p>
        </p:txBody>
      </p:sp>
      <p:sp>
        <p:nvSpPr>
          <p:cNvPr id="11007" name="Google Shape;11007;p75"/>
          <p:cNvSpPr txBox="1">
            <a:spLocks noGrp="1"/>
          </p:cNvSpPr>
          <p:nvPr>
            <p:ph type="title" idx="6"/>
          </p:nvPr>
        </p:nvSpPr>
        <p:spPr>
          <a:xfrm>
            <a:off x="4354673" y="328133"/>
            <a:ext cx="5031374" cy="394614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Route of administration</a:t>
            </a:r>
            <a:endParaRPr dirty="0">
              <a:solidFill>
                <a:schemeClr val="accent1"/>
              </a:solidFill>
            </a:endParaRPr>
          </a:p>
        </p:txBody>
      </p:sp>
      <p:sp>
        <p:nvSpPr>
          <p:cNvPr id="11008" name="Google Shape;11008;p75"/>
          <p:cNvSpPr/>
          <p:nvPr/>
        </p:nvSpPr>
        <p:spPr>
          <a:xfrm>
            <a:off x="4740468" y="1095260"/>
            <a:ext cx="457200" cy="457200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 b="1" dirty="0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rPr>
              <a:t>1</a:t>
            </a:r>
            <a:endParaRPr sz="2000" b="1" dirty="0">
              <a:solidFill>
                <a:schemeClr val="lt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1009" name="Google Shape;11009;p75"/>
          <p:cNvSpPr/>
          <p:nvPr/>
        </p:nvSpPr>
        <p:spPr>
          <a:xfrm>
            <a:off x="4740468" y="2245710"/>
            <a:ext cx="457200" cy="457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 b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2</a:t>
            </a:r>
            <a:endParaRPr sz="2000" b="1"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1010" name="Google Shape;11010;p75"/>
          <p:cNvSpPr/>
          <p:nvPr/>
        </p:nvSpPr>
        <p:spPr>
          <a:xfrm>
            <a:off x="4740468" y="3396160"/>
            <a:ext cx="457200" cy="4572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 b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3</a:t>
            </a:r>
            <a:endParaRPr sz="2000" b="1"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1014" name="Google Shape;11014;p75"/>
          <p:cNvGrpSpPr/>
          <p:nvPr/>
        </p:nvGrpSpPr>
        <p:grpSpPr>
          <a:xfrm>
            <a:off x="-1093032" y="-1297899"/>
            <a:ext cx="3506212" cy="7355946"/>
            <a:chOff x="-1093032" y="-1297899"/>
            <a:chExt cx="3506212" cy="7355946"/>
          </a:xfrm>
        </p:grpSpPr>
        <p:grpSp>
          <p:nvGrpSpPr>
            <p:cNvPr id="11015" name="Google Shape;11015;p75"/>
            <p:cNvGrpSpPr/>
            <p:nvPr/>
          </p:nvGrpSpPr>
          <p:grpSpPr>
            <a:xfrm rot="3417755">
              <a:off x="-575389" y="3567576"/>
              <a:ext cx="2120915" cy="2072855"/>
              <a:chOff x="4817775" y="976050"/>
              <a:chExt cx="626650" cy="612450"/>
            </a:xfrm>
          </p:grpSpPr>
          <p:sp>
            <p:nvSpPr>
              <p:cNvPr id="11016" name="Google Shape;11016;p75"/>
              <p:cNvSpPr/>
              <p:nvPr/>
            </p:nvSpPr>
            <p:spPr>
              <a:xfrm>
                <a:off x="5216325" y="978100"/>
                <a:ext cx="6662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65" h="17586" extrusionOk="0">
                    <a:moveTo>
                      <a:pt x="1202" y="1"/>
                    </a:moveTo>
                    <a:lnTo>
                      <a:pt x="1" y="17586"/>
                    </a:lnTo>
                    <a:lnTo>
                      <a:pt x="501" y="15042"/>
                    </a:lnTo>
                    <a:cubicBezTo>
                      <a:pt x="622" y="14391"/>
                      <a:pt x="912" y="13780"/>
                      <a:pt x="1343" y="13270"/>
                    </a:cubicBezTo>
                    <a:cubicBezTo>
                      <a:pt x="1373" y="13229"/>
                      <a:pt x="1403" y="13189"/>
                      <a:pt x="1423" y="13169"/>
                    </a:cubicBezTo>
                    <a:cubicBezTo>
                      <a:pt x="1613" y="12969"/>
                      <a:pt x="1833" y="12639"/>
                      <a:pt x="1933" y="12128"/>
                    </a:cubicBezTo>
                    <a:lnTo>
                      <a:pt x="1453" y="11958"/>
                    </a:lnTo>
                    <a:cubicBezTo>
                      <a:pt x="1463" y="11958"/>
                      <a:pt x="1623" y="11878"/>
                      <a:pt x="1813" y="11677"/>
                    </a:cubicBezTo>
                    <a:cubicBezTo>
                      <a:pt x="2004" y="11477"/>
                      <a:pt x="2224" y="11147"/>
                      <a:pt x="2314" y="10636"/>
                    </a:cubicBezTo>
                    <a:lnTo>
                      <a:pt x="1833" y="10476"/>
                    </a:lnTo>
                    <a:cubicBezTo>
                      <a:pt x="1833" y="10476"/>
                      <a:pt x="1883" y="10456"/>
                      <a:pt x="1943" y="10406"/>
                    </a:cubicBezTo>
                    <a:cubicBezTo>
                      <a:pt x="2004" y="10365"/>
                      <a:pt x="2094" y="10295"/>
                      <a:pt x="2194" y="10195"/>
                    </a:cubicBezTo>
                    <a:cubicBezTo>
                      <a:pt x="2234" y="10135"/>
                      <a:pt x="2284" y="10075"/>
                      <a:pt x="2334" y="10005"/>
                    </a:cubicBezTo>
                    <a:cubicBezTo>
                      <a:pt x="2374" y="9935"/>
                      <a:pt x="2424" y="9845"/>
                      <a:pt x="2464" y="9755"/>
                    </a:cubicBezTo>
                    <a:cubicBezTo>
                      <a:pt x="2494" y="9664"/>
                      <a:pt x="2534" y="9554"/>
                      <a:pt x="2554" y="9444"/>
                    </a:cubicBezTo>
                    <a:cubicBezTo>
                      <a:pt x="2574" y="9324"/>
                      <a:pt x="2594" y="9204"/>
                      <a:pt x="2604" y="9064"/>
                    </a:cubicBezTo>
                    <a:lnTo>
                      <a:pt x="2104" y="9014"/>
                    </a:lnTo>
                    <a:cubicBezTo>
                      <a:pt x="2104" y="9014"/>
                      <a:pt x="2144" y="8984"/>
                      <a:pt x="2194" y="8933"/>
                    </a:cubicBezTo>
                    <a:cubicBezTo>
                      <a:pt x="2224" y="8903"/>
                      <a:pt x="2264" y="8863"/>
                      <a:pt x="2294" y="8813"/>
                    </a:cubicBezTo>
                    <a:cubicBezTo>
                      <a:pt x="2334" y="8773"/>
                      <a:pt x="2364" y="8723"/>
                      <a:pt x="2404" y="8653"/>
                    </a:cubicBezTo>
                    <a:cubicBezTo>
                      <a:pt x="2484" y="8533"/>
                      <a:pt x="2554" y="8363"/>
                      <a:pt x="2594" y="8162"/>
                    </a:cubicBezTo>
                    <a:cubicBezTo>
                      <a:pt x="2644" y="7972"/>
                      <a:pt x="2664" y="7732"/>
                      <a:pt x="2634" y="7471"/>
                    </a:cubicBezTo>
                    <a:lnTo>
                      <a:pt x="2634" y="7471"/>
                    </a:lnTo>
                    <a:lnTo>
                      <a:pt x="2134" y="7521"/>
                    </a:lnTo>
                    <a:cubicBezTo>
                      <a:pt x="2134" y="7521"/>
                      <a:pt x="2164" y="7491"/>
                      <a:pt x="2214" y="7421"/>
                    </a:cubicBezTo>
                    <a:cubicBezTo>
                      <a:pt x="2264" y="7351"/>
                      <a:pt x="2324" y="7241"/>
                      <a:pt x="2374" y="7111"/>
                    </a:cubicBezTo>
                    <a:cubicBezTo>
                      <a:pt x="2494" y="6831"/>
                      <a:pt x="2574" y="6410"/>
                      <a:pt x="2454" y="5909"/>
                    </a:cubicBezTo>
                    <a:lnTo>
                      <a:pt x="2454" y="5909"/>
                    </a:lnTo>
                    <a:lnTo>
                      <a:pt x="1964" y="6029"/>
                    </a:lnTo>
                    <a:cubicBezTo>
                      <a:pt x="1964" y="6029"/>
                      <a:pt x="1994" y="5989"/>
                      <a:pt x="2034" y="5919"/>
                    </a:cubicBezTo>
                    <a:cubicBezTo>
                      <a:pt x="2074" y="5839"/>
                      <a:pt x="2134" y="5729"/>
                      <a:pt x="2174" y="5579"/>
                    </a:cubicBezTo>
                    <a:cubicBezTo>
                      <a:pt x="2264" y="5298"/>
                      <a:pt x="2304" y="4878"/>
                      <a:pt x="2164" y="4387"/>
                    </a:cubicBezTo>
                    <a:lnTo>
                      <a:pt x="1683" y="4547"/>
                    </a:lnTo>
                    <a:cubicBezTo>
                      <a:pt x="1683" y="4547"/>
                      <a:pt x="1793" y="4377"/>
                      <a:pt x="1873" y="4087"/>
                    </a:cubicBezTo>
                    <a:cubicBezTo>
                      <a:pt x="1943" y="3796"/>
                      <a:pt x="1984" y="3386"/>
                      <a:pt x="1843" y="2895"/>
                    </a:cubicBezTo>
                    <a:lnTo>
                      <a:pt x="1363" y="3055"/>
                    </a:lnTo>
                    <a:cubicBezTo>
                      <a:pt x="1363" y="3055"/>
                      <a:pt x="1473" y="2885"/>
                      <a:pt x="1553" y="2595"/>
                    </a:cubicBezTo>
                    <a:cubicBezTo>
                      <a:pt x="1633" y="2304"/>
                      <a:pt x="1202" y="1"/>
                      <a:pt x="12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7" name="Google Shape;11017;p75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lnTo>
                      <a:pt x="1" y="11868"/>
                    </a:lnTo>
                    <a:lnTo>
                      <a:pt x="1533" y="10295"/>
                    </a:lnTo>
                    <a:cubicBezTo>
                      <a:pt x="1933" y="9895"/>
                      <a:pt x="2414" y="9594"/>
                      <a:pt x="2955" y="9434"/>
                    </a:cubicBezTo>
                    <a:cubicBezTo>
                      <a:pt x="2995" y="9424"/>
                      <a:pt x="3035" y="9414"/>
                      <a:pt x="3055" y="9404"/>
                    </a:cubicBezTo>
                    <a:cubicBezTo>
                      <a:pt x="3285" y="9354"/>
                      <a:pt x="3596" y="9224"/>
                      <a:pt x="3906" y="8913"/>
                    </a:cubicBezTo>
                    <a:lnTo>
                      <a:pt x="3636" y="8573"/>
                    </a:lnTo>
                    <a:lnTo>
                      <a:pt x="3636" y="8573"/>
                    </a:lnTo>
                    <a:cubicBezTo>
                      <a:pt x="3640" y="8573"/>
                      <a:pt x="3674" y="8577"/>
                      <a:pt x="3730" y="8577"/>
                    </a:cubicBezTo>
                    <a:cubicBezTo>
                      <a:pt x="3800" y="8577"/>
                      <a:pt x="3904" y="8571"/>
                      <a:pt x="4026" y="8543"/>
                    </a:cubicBezTo>
                    <a:cubicBezTo>
                      <a:pt x="4257" y="8483"/>
                      <a:pt x="4567" y="8353"/>
                      <a:pt x="4868" y="8032"/>
                    </a:cubicBezTo>
                    <a:lnTo>
                      <a:pt x="4597" y="7692"/>
                    </a:lnTo>
                    <a:lnTo>
                      <a:pt x="4597" y="7692"/>
                    </a:lnTo>
                    <a:cubicBezTo>
                      <a:pt x="4607" y="7692"/>
                      <a:pt x="4647" y="7702"/>
                      <a:pt x="4707" y="7702"/>
                    </a:cubicBezTo>
                    <a:cubicBezTo>
                      <a:pt x="4777" y="7702"/>
                      <a:pt x="4868" y="7692"/>
                      <a:pt x="4988" y="7662"/>
                    </a:cubicBezTo>
                    <a:cubicBezTo>
                      <a:pt x="5048" y="7642"/>
                      <a:pt x="5108" y="7622"/>
                      <a:pt x="5178" y="7592"/>
                    </a:cubicBezTo>
                    <a:cubicBezTo>
                      <a:pt x="5238" y="7562"/>
                      <a:pt x="5308" y="7521"/>
                      <a:pt x="5378" y="7481"/>
                    </a:cubicBezTo>
                    <a:cubicBezTo>
                      <a:pt x="5448" y="7431"/>
                      <a:pt x="5518" y="7371"/>
                      <a:pt x="5589" y="7301"/>
                    </a:cubicBezTo>
                    <a:cubicBezTo>
                      <a:pt x="5659" y="7231"/>
                      <a:pt x="5739" y="7151"/>
                      <a:pt x="5799" y="7061"/>
                    </a:cubicBezTo>
                    <a:lnTo>
                      <a:pt x="5468" y="6790"/>
                    </a:lnTo>
                    <a:cubicBezTo>
                      <a:pt x="5468" y="6790"/>
                      <a:pt x="5508" y="6790"/>
                      <a:pt x="5579" y="6770"/>
                    </a:cubicBezTo>
                    <a:cubicBezTo>
                      <a:pt x="5609" y="6770"/>
                      <a:pt x="5659" y="6760"/>
                      <a:pt x="5699" y="6740"/>
                    </a:cubicBezTo>
                    <a:cubicBezTo>
                      <a:pt x="5749" y="6730"/>
                      <a:pt x="5799" y="6710"/>
                      <a:pt x="5849" y="6680"/>
                    </a:cubicBezTo>
                    <a:cubicBezTo>
                      <a:pt x="5969" y="6620"/>
                      <a:pt x="6089" y="6540"/>
                      <a:pt x="6219" y="6420"/>
                    </a:cubicBezTo>
                    <a:cubicBezTo>
                      <a:pt x="6340" y="6300"/>
                      <a:pt x="6460" y="6150"/>
                      <a:pt x="6560" y="5939"/>
                    </a:cubicBezTo>
                    <a:lnTo>
                      <a:pt x="6179" y="5749"/>
                    </a:lnTo>
                    <a:cubicBezTo>
                      <a:pt x="6179" y="5749"/>
                      <a:pt x="6219" y="5739"/>
                      <a:pt x="6290" y="5709"/>
                    </a:cubicBezTo>
                    <a:cubicBezTo>
                      <a:pt x="6360" y="5689"/>
                      <a:pt x="6450" y="5639"/>
                      <a:pt x="6550" y="5569"/>
                    </a:cubicBezTo>
                    <a:cubicBezTo>
                      <a:pt x="6760" y="5429"/>
                      <a:pt x="7021" y="5168"/>
                      <a:pt x="7171" y="4758"/>
                    </a:cubicBezTo>
                    <a:lnTo>
                      <a:pt x="6760" y="4617"/>
                    </a:lnTo>
                    <a:cubicBezTo>
                      <a:pt x="6760" y="4617"/>
                      <a:pt x="6800" y="4607"/>
                      <a:pt x="6870" y="4567"/>
                    </a:cubicBezTo>
                    <a:cubicBezTo>
                      <a:pt x="6930" y="4537"/>
                      <a:pt x="7021" y="4477"/>
                      <a:pt x="7121" y="4397"/>
                    </a:cubicBezTo>
                    <a:cubicBezTo>
                      <a:pt x="7311" y="4237"/>
                      <a:pt x="7541" y="3967"/>
                      <a:pt x="7671" y="3556"/>
                    </a:cubicBezTo>
                    <a:lnTo>
                      <a:pt x="7251" y="3446"/>
                    </a:lnTo>
                    <a:cubicBezTo>
                      <a:pt x="7251" y="3446"/>
                      <a:pt x="7411" y="3376"/>
                      <a:pt x="7601" y="3205"/>
                    </a:cubicBezTo>
                    <a:cubicBezTo>
                      <a:pt x="7792" y="3035"/>
                      <a:pt x="8012" y="2755"/>
                      <a:pt x="8132" y="2354"/>
                    </a:cubicBezTo>
                    <a:lnTo>
                      <a:pt x="7722" y="2234"/>
                    </a:lnTo>
                    <a:cubicBezTo>
                      <a:pt x="7722" y="2234"/>
                      <a:pt x="7872" y="2164"/>
                      <a:pt x="8072" y="2004"/>
                    </a:cubicBezTo>
                    <a:cubicBezTo>
                      <a:pt x="8262" y="1834"/>
                      <a:pt x="9033" y="1"/>
                      <a:pt x="90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8" name="Google Shape;11018;p75"/>
              <p:cNvSpPr/>
              <p:nvPr/>
            </p:nvSpPr>
            <p:spPr>
              <a:xfrm>
                <a:off x="5216325" y="1360150"/>
                <a:ext cx="225600" cy="674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697" extrusionOk="0">
                    <a:moveTo>
                      <a:pt x="9023" y="0"/>
                    </a:moveTo>
                    <a:lnTo>
                      <a:pt x="1" y="2294"/>
                    </a:lnTo>
                    <a:cubicBezTo>
                      <a:pt x="48" y="2288"/>
                      <a:pt x="114" y="2285"/>
                      <a:pt x="192" y="2285"/>
                    </a:cubicBezTo>
                    <a:cubicBezTo>
                      <a:pt x="395" y="2285"/>
                      <a:pt x="683" y="2302"/>
                      <a:pt x="972" y="2324"/>
                    </a:cubicBezTo>
                    <a:cubicBezTo>
                      <a:pt x="1513" y="2374"/>
                      <a:pt x="2044" y="2484"/>
                      <a:pt x="2574" y="2634"/>
                    </a:cubicBezTo>
                    <a:cubicBezTo>
                      <a:pt x="2705" y="2669"/>
                      <a:pt x="2843" y="2696"/>
                      <a:pt x="2956" y="2696"/>
                    </a:cubicBezTo>
                    <a:cubicBezTo>
                      <a:pt x="2973" y="2696"/>
                      <a:pt x="2989" y="2695"/>
                      <a:pt x="3005" y="2694"/>
                    </a:cubicBezTo>
                    <a:lnTo>
                      <a:pt x="3005" y="2374"/>
                    </a:lnTo>
                    <a:cubicBezTo>
                      <a:pt x="3015" y="2384"/>
                      <a:pt x="3025" y="2404"/>
                      <a:pt x="3065" y="2424"/>
                    </a:cubicBezTo>
                    <a:cubicBezTo>
                      <a:pt x="3105" y="2454"/>
                      <a:pt x="3165" y="2494"/>
                      <a:pt x="3245" y="2534"/>
                    </a:cubicBezTo>
                    <a:cubicBezTo>
                      <a:pt x="3285" y="2544"/>
                      <a:pt x="3325" y="2564"/>
                      <a:pt x="3375" y="2574"/>
                    </a:cubicBezTo>
                    <a:cubicBezTo>
                      <a:pt x="3436" y="2594"/>
                      <a:pt x="3486" y="2604"/>
                      <a:pt x="3546" y="2604"/>
                    </a:cubicBezTo>
                    <a:cubicBezTo>
                      <a:pt x="3581" y="2609"/>
                      <a:pt x="3613" y="2611"/>
                      <a:pt x="3647" y="2611"/>
                    </a:cubicBezTo>
                    <a:cubicBezTo>
                      <a:pt x="3681" y="2611"/>
                      <a:pt x="3716" y="2609"/>
                      <a:pt x="3756" y="2604"/>
                    </a:cubicBezTo>
                    <a:cubicBezTo>
                      <a:pt x="3826" y="2594"/>
                      <a:pt x="3896" y="2584"/>
                      <a:pt x="3976" y="2554"/>
                    </a:cubicBezTo>
                    <a:lnTo>
                      <a:pt x="3916" y="2253"/>
                    </a:lnTo>
                    <a:lnTo>
                      <a:pt x="3916" y="2253"/>
                    </a:lnTo>
                    <a:cubicBezTo>
                      <a:pt x="3916" y="2254"/>
                      <a:pt x="3936" y="2274"/>
                      <a:pt x="3986" y="2294"/>
                    </a:cubicBezTo>
                    <a:cubicBezTo>
                      <a:pt x="4006" y="2304"/>
                      <a:pt x="4036" y="2324"/>
                      <a:pt x="4066" y="2334"/>
                    </a:cubicBezTo>
                    <a:cubicBezTo>
                      <a:pt x="4096" y="2344"/>
                      <a:pt x="4137" y="2354"/>
                      <a:pt x="4187" y="2364"/>
                    </a:cubicBezTo>
                    <a:cubicBezTo>
                      <a:pt x="4253" y="2378"/>
                      <a:pt x="4324" y="2388"/>
                      <a:pt x="4409" y="2388"/>
                    </a:cubicBezTo>
                    <a:cubicBezTo>
                      <a:pt x="4439" y="2388"/>
                      <a:pt x="4472" y="2386"/>
                      <a:pt x="4507" y="2384"/>
                    </a:cubicBezTo>
                    <a:cubicBezTo>
                      <a:pt x="4637" y="2374"/>
                      <a:pt x="4777" y="2334"/>
                      <a:pt x="4918" y="2263"/>
                    </a:cubicBezTo>
                    <a:lnTo>
                      <a:pt x="4797" y="1983"/>
                    </a:lnTo>
                    <a:lnTo>
                      <a:pt x="4797" y="1983"/>
                    </a:lnTo>
                    <a:cubicBezTo>
                      <a:pt x="4797" y="1983"/>
                      <a:pt x="4818" y="1993"/>
                      <a:pt x="4868" y="2013"/>
                    </a:cubicBezTo>
                    <a:cubicBezTo>
                      <a:pt x="4918" y="2033"/>
                      <a:pt x="4998" y="2043"/>
                      <a:pt x="5088" y="2053"/>
                    </a:cubicBezTo>
                    <a:cubicBezTo>
                      <a:pt x="5108" y="2054"/>
                      <a:pt x="5128" y="2055"/>
                      <a:pt x="5150" y="2055"/>
                    </a:cubicBezTo>
                    <a:cubicBezTo>
                      <a:pt x="5326" y="2055"/>
                      <a:pt x="5559" y="2014"/>
                      <a:pt x="5809" y="1863"/>
                    </a:cubicBezTo>
                    <a:lnTo>
                      <a:pt x="5639" y="1603"/>
                    </a:lnTo>
                    <a:lnTo>
                      <a:pt x="5639" y="1603"/>
                    </a:lnTo>
                    <a:cubicBezTo>
                      <a:pt x="5639" y="1603"/>
                      <a:pt x="5669" y="1613"/>
                      <a:pt x="5719" y="1623"/>
                    </a:cubicBezTo>
                    <a:cubicBezTo>
                      <a:pt x="5769" y="1633"/>
                      <a:pt x="5849" y="1643"/>
                      <a:pt x="5939" y="1643"/>
                    </a:cubicBezTo>
                    <a:cubicBezTo>
                      <a:pt x="6119" y="1633"/>
                      <a:pt x="6380" y="1583"/>
                      <a:pt x="6640" y="1402"/>
                    </a:cubicBezTo>
                    <a:lnTo>
                      <a:pt x="6450" y="1152"/>
                    </a:lnTo>
                    <a:lnTo>
                      <a:pt x="6450" y="1152"/>
                    </a:lnTo>
                    <a:cubicBezTo>
                      <a:pt x="6450" y="1152"/>
                      <a:pt x="6538" y="1174"/>
                      <a:pt x="6683" y="1174"/>
                    </a:cubicBezTo>
                    <a:cubicBezTo>
                      <a:pt x="6707" y="1174"/>
                      <a:pt x="6733" y="1173"/>
                      <a:pt x="6760" y="1172"/>
                    </a:cubicBezTo>
                    <a:cubicBezTo>
                      <a:pt x="6940" y="1162"/>
                      <a:pt x="7191" y="1102"/>
                      <a:pt x="7451" y="932"/>
                    </a:cubicBezTo>
                    <a:lnTo>
                      <a:pt x="7261" y="681"/>
                    </a:lnTo>
                    <a:lnTo>
                      <a:pt x="7261" y="681"/>
                    </a:lnTo>
                    <a:cubicBezTo>
                      <a:pt x="7261" y="681"/>
                      <a:pt x="7349" y="703"/>
                      <a:pt x="7494" y="703"/>
                    </a:cubicBezTo>
                    <a:cubicBezTo>
                      <a:pt x="7518" y="703"/>
                      <a:pt x="7544" y="703"/>
                      <a:pt x="7571" y="701"/>
                    </a:cubicBezTo>
                    <a:cubicBezTo>
                      <a:pt x="7752" y="691"/>
                      <a:pt x="9023" y="0"/>
                      <a:pt x="90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9" name="Google Shape;11019;p75"/>
              <p:cNvSpPr/>
              <p:nvPr/>
            </p:nvSpPr>
            <p:spPr>
              <a:xfrm>
                <a:off x="5195300" y="1235475"/>
                <a:ext cx="1730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02" extrusionOk="0">
                    <a:moveTo>
                      <a:pt x="1" y="0"/>
                    </a:moveTo>
                    <a:lnTo>
                      <a:pt x="692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0" name="Google Shape;11020;p75"/>
              <p:cNvSpPr/>
              <p:nvPr/>
            </p:nvSpPr>
            <p:spPr>
              <a:xfrm>
                <a:off x="5193300" y="1197925"/>
                <a:ext cx="21550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862" h="862" extrusionOk="0">
                    <a:moveTo>
                      <a:pt x="0" y="0"/>
                    </a:moveTo>
                    <a:lnTo>
                      <a:pt x="862" y="8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1" name="Google Shape;11021;p75"/>
              <p:cNvSpPr/>
              <p:nvPr/>
            </p:nvSpPr>
            <p:spPr>
              <a:xfrm>
                <a:off x="5198050" y="1160875"/>
                <a:ext cx="1955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82" h="792" extrusionOk="0">
                    <a:moveTo>
                      <a:pt x="1" y="0"/>
                    </a:moveTo>
                    <a:lnTo>
                      <a:pt x="782" y="7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2" name="Google Shape;11022;p75"/>
              <p:cNvSpPr/>
              <p:nvPr/>
            </p:nvSpPr>
            <p:spPr>
              <a:xfrm>
                <a:off x="5206825" y="1125075"/>
                <a:ext cx="13525" cy="13275"/>
              </a:xfrm>
              <a:custGeom>
                <a:avLst/>
                <a:gdLst/>
                <a:ahLst/>
                <a:cxnLst/>
                <a:rect l="l" t="t" r="r" b="b"/>
                <a:pathLst>
                  <a:path w="541" h="531" extrusionOk="0">
                    <a:moveTo>
                      <a:pt x="0" y="0"/>
                    </a:moveTo>
                    <a:lnTo>
                      <a:pt x="541" y="5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3" name="Google Shape;11023;p75"/>
              <p:cNvSpPr/>
              <p:nvPr/>
            </p:nvSpPr>
            <p:spPr>
              <a:xfrm>
                <a:off x="5218575" y="1088775"/>
                <a:ext cx="48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91" extrusionOk="0">
                    <a:moveTo>
                      <a:pt x="1" y="0"/>
                    </a:moveTo>
                    <a:lnTo>
                      <a:pt x="191" y="19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4" name="Google Shape;11024;p75"/>
              <p:cNvSpPr/>
              <p:nvPr/>
            </p:nvSpPr>
            <p:spPr>
              <a:xfrm>
                <a:off x="5199550" y="1273275"/>
                <a:ext cx="10800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432" h="442" extrusionOk="0">
                    <a:moveTo>
                      <a:pt x="1" y="0"/>
                    </a:moveTo>
                    <a:lnTo>
                      <a:pt x="431" y="4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5" name="Google Shape;11025;p75"/>
              <p:cNvSpPr/>
              <p:nvPr/>
            </p:nvSpPr>
            <p:spPr>
              <a:xfrm>
                <a:off x="5271650" y="1308075"/>
                <a:ext cx="252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71" extrusionOk="0">
                    <a:moveTo>
                      <a:pt x="1" y="0"/>
                    </a:moveTo>
                    <a:lnTo>
                      <a:pt x="101" y="3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6" name="Google Shape;11026;p75"/>
              <p:cNvSpPr/>
              <p:nvPr/>
            </p:nvSpPr>
            <p:spPr>
              <a:xfrm>
                <a:off x="5286425" y="1279525"/>
                <a:ext cx="4025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82" extrusionOk="0">
                    <a:moveTo>
                      <a:pt x="1" y="1"/>
                    </a:moveTo>
                    <a:lnTo>
                      <a:pt x="161" y="5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7" name="Google Shape;11027;p75"/>
              <p:cNvSpPr/>
              <p:nvPr/>
            </p:nvSpPr>
            <p:spPr>
              <a:xfrm>
                <a:off x="5302200" y="1251250"/>
                <a:ext cx="4525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52" extrusionOk="0">
                    <a:moveTo>
                      <a:pt x="1" y="0"/>
                    </a:moveTo>
                    <a:lnTo>
                      <a:pt x="181" y="6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8" name="Google Shape;11028;p75"/>
              <p:cNvSpPr/>
              <p:nvPr/>
            </p:nvSpPr>
            <p:spPr>
              <a:xfrm>
                <a:off x="5322475" y="1227200"/>
                <a:ext cx="50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692" extrusionOk="0">
                    <a:moveTo>
                      <a:pt x="1" y="1"/>
                    </a:moveTo>
                    <a:lnTo>
                      <a:pt x="201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9" name="Google Shape;11029;p75"/>
              <p:cNvSpPr/>
              <p:nvPr/>
            </p:nvSpPr>
            <p:spPr>
              <a:xfrm>
                <a:off x="5346025" y="1205425"/>
                <a:ext cx="40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72" extrusionOk="0">
                    <a:moveTo>
                      <a:pt x="0" y="1"/>
                    </a:moveTo>
                    <a:lnTo>
                      <a:pt x="160" y="5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0" name="Google Shape;11030;p75"/>
              <p:cNvSpPr/>
              <p:nvPr/>
            </p:nvSpPr>
            <p:spPr>
              <a:xfrm>
                <a:off x="5370800" y="1185900"/>
                <a:ext cx="377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542" extrusionOk="0">
                    <a:moveTo>
                      <a:pt x="0" y="1"/>
                    </a:moveTo>
                    <a:lnTo>
                      <a:pt x="151" y="5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1" name="Google Shape;11031;p75"/>
              <p:cNvSpPr/>
              <p:nvPr/>
            </p:nvSpPr>
            <p:spPr>
              <a:xfrm>
                <a:off x="5018800" y="11443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0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2" name="Google Shape;11032;p75"/>
              <p:cNvSpPr/>
              <p:nvPr/>
            </p:nvSpPr>
            <p:spPr>
              <a:xfrm>
                <a:off x="5033075" y="11851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0" y="1"/>
                    </a:moveTo>
                    <a:lnTo>
                      <a:pt x="691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3" name="Google Shape;11033;p75"/>
              <p:cNvSpPr/>
              <p:nvPr/>
            </p:nvSpPr>
            <p:spPr>
              <a:xfrm>
                <a:off x="5052600" y="122320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1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4" name="Google Shape;11034;p75"/>
              <p:cNvSpPr/>
              <p:nvPr/>
            </p:nvSpPr>
            <p:spPr>
              <a:xfrm>
                <a:off x="5078650" y="1257500"/>
                <a:ext cx="172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01" extrusionOk="0">
                    <a:moveTo>
                      <a:pt x="0" y="1"/>
                    </a:moveTo>
                    <a:lnTo>
                      <a:pt x="691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5" name="Google Shape;11035;p75"/>
              <p:cNvSpPr/>
              <p:nvPr/>
            </p:nvSpPr>
            <p:spPr>
              <a:xfrm>
                <a:off x="5106675" y="1290800"/>
                <a:ext cx="1730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201" extrusionOk="0">
                    <a:moveTo>
                      <a:pt x="1" y="0"/>
                    </a:moveTo>
                    <a:lnTo>
                      <a:pt x="692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6" name="Google Shape;11036;p75"/>
              <p:cNvSpPr/>
              <p:nvPr/>
            </p:nvSpPr>
            <p:spPr>
              <a:xfrm>
                <a:off x="5136725" y="1324350"/>
                <a:ext cx="125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41" extrusionOk="0">
                    <a:moveTo>
                      <a:pt x="0" y="0"/>
                    </a:moveTo>
                    <a:lnTo>
                      <a:pt x="501" y="1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7" name="Google Shape;11037;p75"/>
              <p:cNvSpPr/>
              <p:nvPr/>
            </p:nvSpPr>
            <p:spPr>
              <a:xfrm>
                <a:off x="5041575" y="1079750"/>
                <a:ext cx="4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82" h="702" extrusionOk="0">
                    <a:moveTo>
                      <a:pt x="181" y="1"/>
                    </a:moveTo>
                    <a:lnTo>
                      <a:pt x="1" y="70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8" name="Google Shape;11038;p75"/>
              <p:cNvSpPr/>
              <p:nvPr/>
            </p:nvSpPr>
            <p:spPr>
              <a:xfrm>
                <a:off x="5071875" y="111080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9" name="Google Shape;11039;p75"/>
              <p:cNvSpPr/>
              <p:nvPr/>
            </p:nvSpPr>
            <p:spPr>
              <a:xfrm>
                <a:off x="5100425" y="1143350"/>
                <a:ext cx="42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702" extrusionOk="0">
                    <a:moveTo>
                      <a:pt x="171" y="0"/>
                    </a:moveTo>
                    <a:lnTo>
                      <a:pt x="0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0" name="Google Shape;11040;p75"/>
              <p:cNvSpPr/>
              <p:nvPr/>
            </p:nvSpPr>
            <p:spPr>
              <a:xfrm>
                <a:off x="5123700" y="117915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1" name="Google Shape;11041;p75"/>
              <p:cNvSpPr/>
              <p:nvPr/>
            </p:nvSpPr>
            <p:spPr>
              <a:xfrm>
                <a:off x="5140975" y="12189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2" name="Google Shape;11042;p75"/>
              <p:cNvSpPr/>
              <p:nvPr/>
            </p:nvSpPr>
            <p:spPr>
              <a:xfrm>
                <a:off x="5156000" y="12597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1"/>
                    </a:moveTo>
                    <a:lnTo>
                      <a:pt x="0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3" name="Google Shape;11043;p75"/>
              <p:cNvSpPr/>
              <p:nvPr/>
            </p:nvSpPr>
            <p:spPr>
              <a:xfrm>
                <a:off x="5171525" y="1302325"/>
                <a:ext cx="30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501" extrusionOk="0">
                    <a:moveTo>
                      <a:pt x="120" y="0"/>
                    </a:moveTo>
                    <a:lnTo>
                      <a:pt x="0" y="5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4" name="Google Shape;11044;p75"/>
              <p:cNvSpPr/>
              <p:nvPr/>
            </p:nvSpPr>
            <p:spPr>
              <a:xfrm>
                <a:off x="5241875" y="1240475"/>
                <a:ext cx="198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02" extrusionOk="0">
                    <a:moveTo>
                      <a:pt x="791" y="1"/>
                    </a:moveTo>
                    <a:lnTo>
                      <a:pt x="0" y="6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5" name="Google Shape;11045;p75"/>
              <p:cNvSpPr/>
              <p:nvPr/>
            </p:nvSpPr>
            <p:spPr>
              <a:xfrm>
                <a:off x="5244375" y="1203425"/>
                <a:ext cx="24300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42" extrusionOk="0">
                    <a:moveTo>
                      <a:pt x="972" y="1"/>
                    </a:moveTo>
                    <a:lnTo>
                      <a:pt x="0" y="74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6" name="Google Shape;11046;p75"/>
              <p:cNvSpPr/>
              <p:nvPr/>
            </p:nvSpPr>
            <p:spPr>
              <a:xfrm>
                <a:off x="5246875" y="1166125"/>
                <a:ext cx="2205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682" extrusionOk="0">
                    <a:moveTo>
                      <a:pt x="882" y="0"/>
                    </a:moveTo>
                    <a:lnTo>
                      <a:pt x="0" y="6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7" name="Google Shape;11047;p75"/>
              <p:cNvSpPr/>
              <p:nvPr/>
            </p:nvSpPr>
            <p:spPr>
              <a:xfrm>
                <a:off x="5249875" y="1129325"/>
                <a:ext cx="15300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62" extrusionOk="0">
                    <a:moveTo>
                      <a:pt x="611" y="0"/>
                    </a:moveTo>
                    <a:lnTo>
                      <a:pt x="1" y="4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8" name="Google Shape;11048;p75"/>
              <p:cNvSpPr/>
              <p:nvPr/>
            </p:nvSpPr>
            <p:spPr>
              <a:xfrm>
                <a:off x="5253125" y="1092025"/>
                <a:ext cx="5550" cy="3775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51" extrusionOk="0">
                    <a:moveTo>
                      <a:pt x="221" y="0"/>
                    </a:moveTo>
                    <a:lnTo>
                      <a:pt x="1" y="1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9" name="Google Shape;11049;p75"/>
              <p:cNvSpPr/>
              <p:nvPr/>
            </p:nvSpPr>
            <p:spPr>
              <a:xfrm>
                <a:off x="5239625" y="1277275"/>
                <a:ext cx="122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82" extrusionOk="0">
                    <a:moveTo>
                      <a:pt x="491" y="1"/>
                    </a:moveTo>
                    <a:lnTo>
                      <a:pt x="0" y="3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0" name="Google Shape;11050;p75"/>
              <p:cNvSpPr/>
              <p:nvPr/>
            </p:nvSpPr>
            <p:spPr>
              <a:xfrm>
                <a:off x="5297450" y="1335100"/>
                <a:ext cx="95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1" extrusionOk="0">
                    <a:moveTo>
                      <a:pt x="38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1" name="Google Shape;11051;p75"/>
              <p:cNvSpPr/>
              <p:nvPr/>
            </p:nvSpPr>
            <p:spPr>
              <a:xfrm>
                <a:off x="5315475" y="1313075"/>
                <a:ext cx="15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1" extrusionOk="0">
                    <a:moveTo>
                      <a:pt x="60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2" name="Google Shape;11052;p75"/>
              <p:cNvSpPr/>
              <p:nvPr/>
            </p:nvSpPr>
            <p:spPr>
              <a:xfrm>
                <a:off x="5336250" y="1290300"/>
                <a:ext cx="1730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1" extrusionOk="0">
                    <a:moveTo>
                      <a:pt x="691" y="1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3" name="Google Shape;11053;p75"/>
              <p:cNvSpPr/>
              <p:nvPr/>
            </p:nvSpPr>
            <p:spPr>
              <a:xfrm>
                <a:off x="5353025" y="1264250"/>
                <a:ext cx="18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11" extrusionOk="0">
                    <a:moveTo>
                      <a:pt x="72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4" name="Google Shape;11054;p75"/>
              <p:cNvSpPr/>
              <p:nvPr/>
            </p:nvSpPr>
            <p:spPr>
              <a:xfrm>
                <a:off x="5370800" y="1235975"/>
                <a:ext cx="148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1" extrusionOk="0">
                    <a:moveTo>
                      <a:pt x="591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5" name="Google Shape;11055;p75"/>
              <p:cNvSpPr/>
              <p:nvPr/>
            </p:nvSpPr>
            <p:spPr>
              <a:xfrm>
                <a:off x="5383575" y="1206675"/>
                <a:ext cx="140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1" extrusionOk="0">
                    <a:moveTo>
                      <a:pt x="56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6" name="Google Shape;11056;p75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793" y="1523"/>
                      <a:pt x="2083" y="1593"/>
                    </a:cubicBezTo>
                    <a:cubicBezTo>
                      <a:pt x="2309" y="1648"/>
                      <a:pt x="2487" y="1654"/>
                      <a:pt x="2554" y="1654"/>
                    </a:cubicBezTo>
                    <a:cubicBezTo>
                      <a:pt x="2574" y="1654"/>
                      <a:pt x="2584" y="1653"/>
                      <a:pt x="2584" y="1653"/>
                    </a:cubicBezTo>
                    <a:lnTo>
                      <a:pt x="2584" y="1653"/>
                    </a:lnTo>
                    <a:lnTo>
                      <a:pt x="2204" y="1994"/>
                    </a:lnTo>
                    <a:cubicBezTo>
                      <a:pt x="2554" y="2354"/>
                      <a:pt x="2935" y="2524"/>
                      <a:pt x="3225" y="2605"/>
                    </a:cubicBezTo>
                    <a:cubicBezTo>
                      <a:pt x="3419" y="2658"/>
                      <a:pt x="3572" y="2667"/>
                      <a:pt x="3653" y="2667"/>
                    </a:cubicBezTo>
                    <a:cubicBezTo>
                      <a:pt x="3693" y="2667"/>
                      <a:pt x="3716" y="2665"/>
                      <a:pt x="3716" y="2665"/>
                    </a:cubicBezTo>
                    <a:lnTo>
                      <a:pt x="3716" y="2665"/>
                    </a:lnTo>
                    <a:lnTo>
                      <a:pt x="3335" y="3005"/>
                    </a:lnTo>
                    <a:cubicBezTo>
                      <a:pt x="3696" y="3376"/>
                      <a:pt x="4086" y="3536"/>
                      <a:pt x="4377" y="3606"/>
                    </a:cubicBezTo>
                    <a:cubicBezTo>
                      <a:pt x="4527" y="3636"/>
                      <a:pt x="4647" y="3646"/>
                      <a:pt x="4737" y="3646"/>
                    </a:cubicBezTo>
                    <a:cubicBezTo>
                      <a:pt x="4764" y="3649"/>
                      <a:pt x="4787" y="3650"/>
                      <a:pt x="4807" y="3650"/>
                    </a:cubicBezTo>
                    <a:cubicBezTo>
                      <a:pt x="4845" y="3650"/>
                      <a:pt x="4867" y="3646"/>
                      <a:pt x="4867" y="3646"/>
                    </a:cubicBezTo>
                    <a:lnTo>
                      <a:pt x="4867" y="3646"/>
                    </a:lnTo>
                    <a:lnTo>
                      <a:pt x="4517" y="4017"/>
                    </a:lnTo>
                    <a:cubicBezTo>
                      <a:pt x="4897" y="4367"/>
                      <a:pt x="5308" y="4497"/>
                      <a:pt x="5598" y="4537"/>
                    </a:cubicBezTo>
                    <a:cubicBezTo>
                      <a:pt x="5686" y="4549"/>
                      <a:pt x="5764" y="4554"/>
                      <a:pt x="5829" y="4554"/>
                    </a:cubicBezTo>
                    <a:cubicBezTo>
                      <a:pt x="5876" y="4554"/>
                      <a:pt x="5916" y="4551"/>
                      <a:pt x="5949" y="4547"/>
                    </a:cubicBezTo>
                    <a:cubicBezTo>
                      <a:pt x="6039" y="4537"/>
                      <a:pt x="6089" y="4527"/>
                      <a:pt x="6089" y="4527"/>
                    </a:cubicBezTo>
                    <a:lnTo>
                      <a:pt x="6089" y="4527"/>
                    </a:lnTo>
                    <a:lnTo>
                      <a:pt x="5789" y="4938"/>
                    </a:lnTo>
                    <a:cubicBezTo>
                      <a:pt x="5999" y="5088"/>
                      <a:pt x="6219" y="5188"/>
                      <a:pt x="6410" y="5248"/>
                    </a:cubicBezTo>
                    <a:cubicBezTo>
                      <a:pt x="6610" y="5308"/>
                      <a:pt x="6790" y="5328"/>
                      <a:pt x="6930" y="5328"/>
                    </a:cubicBezTo>
                    <a:cubicBezTo>
                      <a:pt x="7010" y="5328"/>
                      <a:pt x="7070" y="5318"/>
                      <a:pt x="7131" y="5308"/>
                    </a:cubicBezTo>
                    <a:cubicBezTo>
                      <a:pt x="7181" y="5298"/>
                      <a:pt x="7231" y="5288"/>
                      <a:pt x="7271" y="5278"/>
                    </a:cubicBezTo>
                    <a:cubicBezTo>
                      <a:pt x="7351" y="5258"/>
                      <a:pt x="7391" y="5238"/>
                      <a:pt x="7391" y="5238"/>
                    </a:cubicBezTo>
                    <a:lnTo>
                      <a:pt x="7391" y="5238"/>
                    </a:lnTo>
                    <a:lnTo>
                      <a:pt x="7191" y="5699"/>
                    </a:lnTo>
                    <a:cubicBezTo>
                      <a:pt x="7311" y="5759"/>
                      <a:pt x="7431" y="5809"/>
                      <a:pt x="7541" y="5849"/>
                    </a:cubicBezTo>
                    <a:cubicBezTo>
                      <a:pt x="7651" y="5879"/>
                      <a:pt x="7761" y="5899"/>
                      <a:pt x="7862" y="5919"/>
                    </a:cubicBezTo>
                    <a:cubicBezTo>
                      <a:pt x="7962" y="5929"/>
                      <a:pt x="8052" y="5929"/>
                      <a:pt x="8142" y="5929"/>
                    </a:cubicBezTo>
                    <a:cubicBezTo>
                      <a:pt x="8232" y="5919"/>
                      <a:pt x="8302" y="5909"/>
                      <a:pt x="8372" y="5889"/>
                    </a:cubicBezTo>
                    <a:cubicBezTo>
                      <a:pt x="8512" y="5869"/>
                      <a:pt x="8613" y="5819"/>
                      <a:pt x="8693" y="5789"/>
                    </a:cubicBezTo>
                    <a:cubicBezTo>
                      <a:pt x="8753" y="5749"/>
                      <a:pt x="8793" y="5729"/>
                      <a:pt x="8803" y="5729"/>
                    </a:cubicBezTo>
                    <a:lnTo>
                      <a:pt x="8803" y="5729"/>
                    </a:lnTo>
                    <a:lnTo>
                      <a:pt x="8703" y="6220"/>
                    </a:lnTo>
                    <a:cubicBezTo>
                      <a:pt x="8980" y="6316"/>
                      <a:pt x="9225" y="6351"/>
                      <a:pt x="9435" y="6351"/>
                    </a:cubicBezTo>
                    <a:cubicBezTo>
                      <a:pt x="9596" y="6351"/>
                      <a:pt x="9737" y="6330"/>
                      <a:pt x="9854" y="6300"/>
                    </a:cubicBezTo>
                    <a:cubicBezTo>
                      <a:pt x="10125" y="6240"/>
                      <a:pt x="10275" y="6130"/>
                      <a:pt x="10275" y="6129"/>
                    </a:cubicBezTo>
                    <a:lnTo>
                      <a:pt x="10275" y="6129"/>
                    </a:lnTo>
                    <a:lnTo>
                      <a:pt x="10185" y="6630"/>
                    </a:lnTo>
                    <a:cubicBezTo>
                      <a:pt x="10458" y="6719"/>
                      <a:pt x="10703" y="6753"/>
                      <a:pt x="10913" y="6753"/>
                    </a:cubicBezTo>
                    <a:cubicBezTo>
                      <a:pt x="11081" y="6753"/>
                      <a:pt x="11226" y="6731"/>
                      <a:pt x="11346" y="6700"/>
                    </a:cubicBezTo>
                    <a:cubicBezTo>
                      <a:pt x="11376" y="6690"/>
                      <a:pt x="11417" y="6680"/>
                      <a:pt x="11467" y="6670"/>
                    </a:cubicBezTo>
                    <a:cubicBezTo>
                      <a:pt x="11693" y="6629"/>
                      <a:pt x="11921" y="6609"/>
                      <a:pt x="12149" y="6609"/>
                    </a:cubicBezTo>
                    <a:cubicBezTo>
                      <a:pt x="12583" y="6609"/>
                      <a:pt x="13015" y="6682"/>
                      <a:pt x="13429" y="6820"/>
                    </a:cubicBezTo>
                    <a:lnTo>
                      <a:pt x="15883" y="764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7" name="Google Shape;11057;p75"/>
              <p:cNvSpPr/>
              <p:nvPr/>
            </p:nvSpPr>
            <p:spPr>
              <a:xfrm>
                <a:off x="4847825" y="1418725"/>
                <a:ext cx="369275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87" extrusionOk="0">
                    <a:moveTo>
                      <a:pt x="14771" y="1"/>
                    </a:moveTo>
                    <a:lnTo>
                      <a:pt x="0" y="1993"/>
                    </a:lnTo>
                    <a:cubicBezTo>
                      <a:pt x="0" y="1993"/>
                      <a:pt x="1399" y="2164"/>
                      <a:pt x="1984" y="2164"/>
                    </a:cubicBezTo>
                    <a:cubicBezTo>
                      <a:pt x="2094" y="2164"/>
                      <a:pt x="2175" y="2158"/>
                      <a:pt x="2213" y="2144"/>
                    </a:cubicBezTo>
                    <a:cubicBezTo>
                      <a:pt x="2453" y="2064"/>
                      <a:pt x="2584" y="1953"/>
                      <a:pt x="2584" y="1953"/>
                    </a:cubicBezTo>
                    <a:lnTo>
                      <a:pt x="2584" y="1953"/>
                    </a:lnTo>
                    <a:lnTo>
                      <a:pt x="2484" y="2374"/>
                    </a:lnTo>
                    <a:cubicBezTo>
                      <a:pt x="2639" y="2408"/>
                      <a:pt x="2785" y="2422"/>
                      <a:pt x="2920" y="2422"/>
                    </a:cubicBezTo>
                    <a:cubicBezTo>
                      <a:pt x="3143" y="2422"/>
                      <a:pt x="3335" y="2384"/>
                      <a:pt x="3485" y="2334"/>
                    </a:cubicBezTo>
                    <a:cubicBezTo>
                      <a:pt x="3725" y="2254"/>
                      <a:pt x="3865" y="2144"/>
                      <a:pt x="3866" y="2144"/>
                    </a:cubicBezTo>
                    <a:lnTo>
                      <a:pt x="3866" y="2144"/>
                    </a:lnTo>
                    <a:lnTo>
                      <a:pt x="3755" y="2564"/>
                    </a:lnTo>
                    <a:cubicBezTo>
                      <a:pt x="3902" y="2596"/>
                      <a:pt x="4040" y="2609"/>
                      <a:pt x="4168" y="2609"/>
                    </a:cubicBezTo>
                    <a:cubicBezTo>
                      <a:pt x="4407" y="2609"/>
                      <a:pt x="4610" y="2563"/>
                      <a:pt x="4767" y="2504"/>
                    </a:cubicBezTo>
                    <a:cubicBezTo>
                      <a:pt x="4887" y="2454"/>
                      <a:pt x="4977" y="2404"/>
                      <a:pt x="5037" y="2364"/>
                    </a:cubicBezTo>
                    <a:cubicBezTo>
                      <a:pt x="5097" y="2334"/>
                      <a:pt x="5127" y="2304"/>
                      <a:pt x="5127" y="2304"/>
                    </a:cubicBezTo>
                    <a:lnTo>
                      <a:pt x="5127" y="2304"/>
                    </a:lnTo>
                    <a:lnTo>
                      <a:pt x="5047" y="2724"/>
                    </a:lnTo>
                    <a:cubicBezTo>
                      <a:pt x="5155" y="2742"/>
                      <a:pt x="5258" y="2749"/>
                      <a:pt x="5354" y="2749"/>
                    </a:cubicBezTo>
                    <a:cubicBezTo>
                      <a:pt x="5652" y="2749"/>
                      <a:pt x="5892" y="2677"/>
                      <a:pt x="6059" y="2594"/>
                    </a:cubicBezTo>
                    <a:cubicBezTo>
                      <a:pt x="6179" y="2534"/>
                      <a:pt x="6259" y="2474"/>
                      <a:pt x="6319" y="2434"/>
                    </a:cubicBezTo>
                    <a:cubicBezTo>
                      <a:pt x="6369" y="2384"/>
                      <a:pt x="6399" y="2354"/>
                      <a:pt x="6399" y="2354"/>
                    </a:cubicBezTo>
                    <a:lnTo>
                      <a:pt x="6399" y="2354"/>
                    </a:lnTo>
                    <a:lnTo>
                      <a:pt x="6379" y="2784"/>
                    </a:lnTo>
                    <a:cubicBezTo>
                      <a:pt x="6409" y="2786"/>
                      <a:pt x="6438" y="2786"/>
                      <a:pt x="6466" y="2786"/>
                    </a:cubicBezTo>
                    <a:cubicBezTo>
                      <a:pt x="6658" y="2786"/>
                      <a:pt x="6822" y="2758"/>
                      <a:pt x="6970" y="2714"/>
                    </a:cubicBezTo>
                    <a:cubicBezTo>
                      <a:pt x="7130" y="2664"/>
                      <a:pt x="7270" y="2594"/>
                      <a:pt x="7370" y="2524"/>
                    </a:cubicBezTo>
                    <a:cubicBezTo>
                      <a:pt x="7421" y="2494"/>
                      <a:pt x="7461" y="2464"/>
                      <a:pt x="7501" y="2424"/>
                    </a:cubicBezTo>
                    <a:cubicBezTo>
                      <a:pt x="7541" y="2394"/>
                      <a:pt x="7571" y="2364"/>
                      <a:pt x="7591" y="2334"/>
                    </a:cubicBezTo>
                    <a:cubicBezTo>
                      <a:pt x="7631" y="2284"/>
                      <a:pt x="7651" y="2254"/>
                      <a:pt x="7651" y="2254"/>
                    </a:cubicBezTo>
                    <a:lnTo>
                      <a:pt x="7731" y="2674"/>
                    </a:lnTo>
                    <a:cubicBezTo>
                      <a:pt x="7841" y="2664"/>
                      <a:pt x="7951" y="2634"/>
                      <a:pt x="8041" y="2614"/>
                    </a:cubicBezTo>
                    <a:cubicBezTo>
                      <a:pt x="8142" y="2584"/>
                      <a:pt x="8222" y="2544"/>
                      <a:pt x="8302" y="2514"/>
                    </a:cubicBezTo>
                    <a:cubicBezTo>
                      <a:pt x="8382" y="2474"/>
                      <a:pt x="8442" y="2434"/>
                      <a:pt x="8502" y="2394"/>
                    </a:cubicBezTo>
                    <a:cubicBezTo>
                      <a:pt x="8562" y="2344"/>
                      <a:pt x="8612" y="2304"/>
                      <a:pt x="8652" y="2264"/>
                    </a:cubicBezTo>
                    <a:cubicBezTo>
                      <a:pt x="8732" y="2174"/>
                      <a:pt x="8792" y="2094"/>
                      <a:pt x="8822" y="2033"/>
                    </a:cubicBezTo>
                    <a:cubicBezTo>
                      <a:pt x="8863" y="1983"/>
                      <a:pt x="8873" y="1943"/>
                      <a:pt x="8873" y="1943"/>
                    </a:cubicBezTo>
                    <a:lnTo>
                      <a:pt x="9033" y="2344"/>
                    </a:lnTo>
                    <a:cubicBezTo>
                      <a:pt x="9463" y="2234"/>
                      <a:pt x="9734" y="2033"/>
                      <a:pt x="9894" y="1853"/>
                    </a:cubicBezTo>
                    <a:cubicBezTo>
                      <a:pt x="10044" y="1693"/>
                      <a:pt x="10104" y="1543"/>
                      <a:pt x="10104" y="1533"/>
                    </a:cubicBezTo>
                    <a:lnTo>
                      <a:pt x="10275" y="1933"/>
                    </a:lnTo>
                    <a:cubicBezTo>
                      <a:pt x="10695" y="1823"/>
                      <a:pt x="10965" y="1623"/>
                      <a:pt x="11126" y="1443"/>
                    </a:cubicBezTo>
                    <a:cubicBezTo>
                      <a:pt x="11146" y="1423"/>
                      <a:pt x="11166" y="1403"/>
                      <a:pt x="11206" y="1373"/>
                    </a:cubicBezTo>
                    <a:cubicBezTo>
                      <a:pt x="11606" y="982"/>
                      <a:pt x="12107" y="702"/>
                      <a:pt x="12648" y="561"/>
                    </a:cubicBezTo>
                    <a:lnTo>
                      <a:pt x="1477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8" name="Google Shape;11058;p75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lnTo>
                      <a:pt x="1" y="6720"/>
                    </a:lnTo>
                    <a:cubicBezTo>
                      <a:pt x="1" y="6720"/>
                      <a:pt x="1232" y="5959"/>
                      <a:pt x="1333" y="5799"/>
                    </a:cubicBezTo>
                    <a:cubicBezTo>
                      <a:pt x="1433" y="5648"/>
                      <a:pt x="1463" y="5528"/>
                      <a:pt x="1463" y="5528"/>
                    </a:cubicBezTo>
                    <a:lnTo>
                      <a:pt x="1593" y="5809"/>
                    </a:lnTo>
                    <a:cubicBezTo>
                      <a:pt x="1863" y="5679"/>
                      <a:pt x="2044" y="5488"/>
                      <a:pt x="2144" y="5328"/>
                    </a:cubicBezTo>
                    <a:cubicBezTo>
                      <a:pt x="2244" y="5178"/>
                      <a:pt x="2274" y="5048"/>
                      <a:pt x="2274" y="5048"/>
                    </a:cubicBezTo>
                    <a:lnTo>
                      <a:pt x="2404" y="5338"/>
                    </a:lnTo>
                    <a:cubicBezTo>
                      <a:pt x="2685" y="5198"/>
                      <a:pt x="2855" y="5008"/>
                      <a:pt x="2955" y="4847"/>
                    </a:cubicBezTo>
                    <a:cubicBezTo>
                      <a:pt x="2995" y="4767"/>
                      <a:pt x="3025" y="4697"/>
                      <a:pt x="3045" y="4647"/>
                    </a:cubicBezTo>
                    <a:cubicBezTo>
                      <a:pt x="3065" y="4597"/>
                      <a:pt x="3065" y="4567"/>
                      <a:pt x="3065" y="4567"/>
                    </a:cubicBezTo>
                    <a:lnTo>
                      <a:pt x="3215" y="4847"/>
                    </a:lnTo>
                    <a:cubicBezTo>
                      <a:pt x="3496" y="4687"/>
                      <a:pt x="3656" y="4477"/>
                      <a:pt x="3736" y="4307"/>
                    </a:cubicBezTo>
                    <a:cubicBezTo>
                      <a:pt x="3776" y="4226"/>
                      <a:pt x="3796" y="4156"/>
                      <a:pt x="3806" y="4106"/>
                    </a:cubicBezTo>
                    <a:cubicBezTo>
                      <a:pt x="3816" y="4056"/>
                      <a:pt x="3816" y="4026"/>
                      <a:pt x="3816" y="4026"/>
                    </a:cubicBezTo>
                    <a:lnTo>
                      <a:pt x="3996" y="4277"/>
                    </a:lnTo>
                    <a:cubicBezTo>
                      <a:pt x="4137" y="4176"/>
                      <a:pt x="4237" y="4076"/>
                      <a:pt x="4307" y="3966"/>
                    </a:cubicBezTo>
                    <a:cubicBezTo>
                      <a:pt x="4377" y="3866"/>
                      <a:pt x="4427" y="3766"/>
                      <a:pt x="4447" y="3676"/>
                    </a:cubicBezTo>
                    <a:cubicBezTo>
                      <a:pt x="4467" y="3636"/>
                      <a:pt x="4477" y="3596"/>
                      <a:pt x="4477" y="3566"/>
                    </a:cubicBezTo>
                    <a:cubicBezTo>
                      <a:pt x="4487" y="3526"/>
                      <a:pt x="4487" y="3495"/>
                      <a:pt x="4487" y="3475"/>
                    </a:cubicBezTo>
                    <a:cubicBezTo>
                      <a:pt x="4487" y="3425"/>
                      <a:pt x="4487" y="3395"/>
                      <a:pt x="4487" y="3395"/>
                    </a:cubicBezTo>
                    <a:lnTo>
                      <a:pt x="4717" y="3596"/>
                    </a:lnTo>
                    <a:cubicBezTo>
                      <a:pt x="4777" y="3546"/>
                      <a:pt x="4828" y="3475"/>
                      <a:pt x="4868" y="3425"/>
                    </a:cubicBezTo>
                    <a:cubicBezTo>
                      <a:pt x="4908" y="3365"/>
                      <a:pt x="4948" y="3305"/>
                      <a:pt x="4978" y="3245"/>
                    </a:cubicBezTo>
                    <a:cubicBezTo>
                      <a:pt x="4998" y="3195"/>
                      <a:pt x="5018" y="3135"/>
                      <a:pt x="5038" y="3085"/>
                    </a:cubicBezTo>
                    <a:cubicBezTo>
                      <a:pt x="5048" y="3035"/>
                      <a:pt x="5058" y="2985"/>
                      <a:pt x="5058" y="2945"/>
                    </a:cubicBezTo>
                    <a:cubicBezTo>
                      <a:pt x="5068" y="2855"/>
                      <a:pt x="5068" y="2784"/>
                      <a:pt x="5058" y="2734"/>
                    </a:cubicBezTo>
                    <a:cubicBezTo>
                      <a:pt x="5048" y="2694"/>
                      <a:pt x="5038" y="2664"/>
                      <a:pt x="5038" y="2664"/>
                    </a:cubicBezTo>
                    <a:lnTo>
                      <a:pt x="5038" y="2664"/>
                    </a:lnTo>
                    <a:lnTo>
                      <a:pt x="5318" y="2815"/>
                    </a:lnTo>
                    <a:cubicBezTo>
                      <a:pt x="5388" y="2724"/>
                      <a:pt x="5438" y="2564"/>
                      <a:pt x="5478" y="2404"/>
                    </a:cubicBezTo>
                    <a:cubicBezTo>
                      <a:pt x="5609" y="1873"/>
                      <a:pt x="5779" y="1362"/>
                      <a:pt x="6009" y="862"/>
                    </a:cubicBezTo>
                    <a:cubicBezTo>
                      <a:pt x="6169" y="501"/>
                      <a:pt x="6350" y="141"/>
                      <a:pt x="64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9" name="Google Shape;11059;p75"/>
              <p:cNvSpPr/>
              <p:nvPr/>
            </p:nvSpPr>
            <p:spPr>
              <a:xfrm>
                <a:off x="5069125" y="1310325"/>
                <a:ext cx="6775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952" extrusionOk="0">
                    <a:moveTo>
                      <a:pt x="1" y="1"/>
                    </a:moveTo>
                    <a:lnTo>
                      <a:pt x="271" y="95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0" name="Google Shape;11060;p75"/>
              <p:cNvSpPr/>
              <p:nvPr/>
            </p:nvSpPr>
            <p:spPr>
              <a:xfrm>
                <a:off x="5037325" y="1290050"/>
                <a:ext cx="830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332" h="1183" extrusionOk="0">
                    <a:moveTo>
                      <a:pt x="1" y="0"/>
                    </a:moveTo>
                    <a:lnTo>
                      <a:pt x="331" y="11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1" name="Google Shape;11061;p75"/>
              <p:cNvSpPr/>
              <p:nvPr/>
            </p:nvSpPr>
            <p:spPr>
              <a:xfrm>
                <a:off x="5002775" y="1276025"/>
                <a:ext cx="7800" cy="2657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063" extrusionOk="0">
                    <a:moveTo>
                      <a:pt x="1" y="1"/>
                    </a:moveTo>
                    <a:lnTo>
                      <a:pt x="311" y="106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2" name="Google Shape;11062;p75"/>
              <p:cNvSpPr/>
              <p:nvPr/>
            </p:nvSpPr>
            <p:spPr>
              <a:xfrm>
                <a:off x="4967225" y="1266025"/>
                <a:ext cx="50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732" extrusionOk="0">
                    <a:moveTo>
                      <a:pt x="1" y="0"/>
                    </a:moveTo>
                    <a:lnTo>
                      <a:pt x="201" y="7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3" name="Google Shape;11063;p75"/>
              <p:cNvSpPr/>
              <p:nvPr/>
            </p:nvSpPr>
            <p:spPr>
              <a:xfrm>
                <a:off x="4929925" y="1258250"/>
                <a:ext cx="17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262" extrusionOk="0">
                    <a:moveTo>
                      <a:pt x="1" y="1"/>
                    </a:moveTo>
                    <a:lnTo>
                      <a:pt x="71" y="2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4" name="Google Shape;11064;p75"/>
              <p:cNvSpPr/>
              <p:nvPr/>
            </p:nvSpPr>
            <p:spPr>
              <a:xfrm>
                <a:off x="5099925" y="1332850"/>
                <a:ext cx="4275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592" extrusionOk="0">
                    <a:moveTo>
                      <a:pt x="0" y="1"/>
                    </a:moveTo>
                    <a:lnTo>
                      <a:pt x="170" y="5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5" name="Google Shape;11065;p75"/>
              <p:cNvSpPr/>
              <p:nvPr/>
            </p:nvSpPr>
            <p:spPr>
              <a:xfrm>
                <a:off x="5094400" y="1412725"/>
                <a:ext cx="680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71" extrusionOk="0">
                    <a:moveTo>
                      <a:pt x="1" y="0"/>
                    </a:moveTo>
                    <a:lnTo>
                      <a:pt x="271" y="2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6" name="Google Shape;11066;p75"/>
              <p:cNvSpPr/>
              <p:nvPr/>
            </p:nvSpPr>
            <p:spPr>
              <a:xfrm>
                <a:off x="5062375" y="1411475"/>
                <a:ext cx="1052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31" extrusionOk="0">
                    <a:moveTo>
                      <a:pt x="0" y="0"/>
                    </a:moveTo>
                    <a:lnTo>
                      <a:pt x="421" y="4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7" name="Google Shape;11067;p75"/>
              <p:cNvSpPr/>
              <p:nvPr/>
            </p:nvSpPr>
            <p:spPr>
              <a:xfrm>
                <a:off x="5030075" y="1411225"/>
                <a:ext cx="11775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81" extrusionOk="0">
                    <a:moveTo>
                      <a:pt x="0" y="0"/>
                    </a:moveTo>
                    <a:lnTo>
                      <a:pt x="471" y="4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8" name="Google Shape;11068;p75"/>
              <p:cNvSpPr/>
              <p:nvPr/>
            </p:nvSpPr>
            <p:spPr>
              <a:xfrm>
                <a:off x="4999025" y="1416975"/>
                <a:ext cx="1280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512" h="512" extrusionOk="0">
                    <a:moveTo>
                      <a:pt x="1" y="1"/>
                    </a:moveTo>
                    <a:lnTo>
                      <a:pt x="511" y="5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9" name="Google Shape;11069;p75"/>
              <p:cNvSpPr/>
              <p:nvPr/>
            </p:nvSpPr>
            <p:spPr>
              <a:xfrm>
                <a:off x="4968725" y="1426750"/>
                <a:ext cx="10300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11" extrusionOk="0">
                    <a:moveTo>
                      <a:pt x="1" y="0"/>
                    </a:moveTo>
                    <a:lnTo>
                      <a:pt x="411" y="4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0" name="Google Shape;11070;p75"/>
              <p:cNvSpPr/>
              <p:nvPr/>
            </p:nvSpPr>
            <p:spPr>
              <a:xfrm>
                <a:off x="4939450" y="1438500"/>
                <a:ext cx="9775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402" extrusionOk="0">
                    <a:moveTo>
                      <a:pt x="0" y="1"/>
                    </a:moveTo>
                    <a:lnTo>
                      <a:pt x="391" y="4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1" name="Google Shape;11071;p75"/>
              <p:cNvSpPr/>
              <p:nvPr/>
            </p:nvSpPr>
            <p:spPr>
              <a:xfrm>
                <a:off x="5040575" y="1360900"/>
                <a:ext cx="228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381" extrusionOk="0">
                    <a:moveTo>
                      <a:pt x="1" y="381"/>
                    </a:moveTo>
                    <a:lnTo>
                      <a:pt x="91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2" name="Google Shape;11072;p75"/>
              <p:cNvSpPr/>
              <p:nvPr/>
            </p:nvSpPr>
            <p:spPr>
              <a:xfrm>
                <a:off x="5005025" y="1346375"/>
                <a:ext cx="280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482" extrusionOk="0">
                    <a:moveTo>
                      <a:pt x="1" y="481"/>
                    </a:moveTo>
                    <a:lnTo>
                      <a:pt x="11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3" name="Google Shape;11073;p75"/>
              <p:cNvSpPr/>
              <p:nvPr/>
            </p:nvSpPr>
            <p:spPr>
              <a:xfrm>
                <a:off x="4972500" y="1329600"/>
                <a:ext cx="2555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432" extrusionOk="0">
                    <a:moveTo>
                      <a:pt x="0" y="431"/>
                    </a:moveTo>
                    <a:lnTo>
                      <a:pt x="10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4" name="Google Shape;11074;p75"/>
              <p:cNvSpPr/>
              <p:nvPr/>
            </p:nvSpPr>
            <p:spPr>
              <a:xfrm>
                <a:off x="4942200" y="1311325"/>
                <a:ext cx="17550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02" extrusionOk="0">
                    <a:moveTo>
                      <a:pt x="0" y="301"/>
                    </a:moveTo>
                    <a:lnTo>
                      <a:pt x="7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5" name="Google Shape;11075;p75"/>
              <p:cNvSpPr/>
              <p:nvPr/>
            </p:nvSpPr>
            <p:spPr>
              <a:xfrm>
                <a:off x="4912900" y="1291800"/>
                <a:ext cx="63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11" extrusionOk="0">
                    <a:moveTo>
                      <a:pt x="1" y="111"/>
                    </a:moveTo>
                    <a:lnTo>
                      <a:pt x="25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6" name="Google Shape;11076;p75"/>
              <p:cNvSpPr/>
              <p:nvPr/>
            </p:nvSpPr>
            <p:spPr>
              <a:xfrm>
                <a:off x="5077625" y="1374425"/>
                <a:ext cx="14050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241" extrusionOk="0">
                    <a:moveTo>
                      <a:pt x="1" y="240"/>
                    </a:moveTo>
                    <a:lnTo>
                      <a:pt x="56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7" name="Google Shape;11077;p75"/>
              <p:cNvSpPr/>
              <p:nvPr/>
            </p:nvSpPr>
            <p:spPr>
              <a:xfrm>
                <a:off x="5100675" y="1448525"/>
                <a:ext cx="4775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331" extrusionOk="0">
                    <a:moveTo>
                      <a:pt x="0" y="331"/>
                    </a:moveTo>
                    <a:lnTo>
                      <a:pt x="1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8" name="Google Shape;11078;p75"/>
              <p:cNvSpPr/>
              <p:nvPr/>
            </p:nvSpPr>
            <p:spPr>
              <a:xfrm>
                <a:off x="5069875" y="1453275"/>
                <a:ext cx="7525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522" extrusionOk="0">
                    <a:moveTo>
                      <a:pt x="1" y="521"/>
                    </a:moveTo>
                    <a:lnTo>
                      <a:pt x="3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9" name="Google Shape;11079;p75"/>
              <p:cNvSpPr/>
              <p:nvPr/>
            </p:nvSpPr>
            <p:spPr>
              <a:xfrm>
                <a:off x="5038825" y="1460275"/>
                <a:ext cx="830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332" h="592" extrusionOk="0">
                    <a:moveTo>
                      <a:pt x="1" y="592"/>
                    </a:moveTo>
                    <a:lnTo>
                      <a:pt x="33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0" name="Google Shape;11080;p75"/>
              <p:cNvSpPr/>
              <p:nvPr/>
            </p:nvSpPr>
            <p:spPr>
              <a:xfrm>
                <a:off x="5007300" y="1461800"/>
                <a:ext cx="9025" cy="16025"/>
              </a:xfrm>
              <a:custGeom>
                <a:avLst/>
                <a:gdLst/>
                <a:ahLst/>
                <a:cxnLst/>
                <a:rect l="l" t="t" r="r" b="b"/>
                <a:pathLst>
                  <a:path w="361" h="641" extrusionOk="0">
                    <a:moveTo>
                      <a:pt x="0" y="641"/>
                    </a:moveTo>
                    <a:lnTo>
                      <a:pt x="36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1" name="Google Shape;11081;p75"/>
              <p:cNvSpPr/>
              <p:nvPr/>
            </p:nvSpPr>
            <p:spPr>
              <a:xfrm>
                <a:off x="4975500" y="1463300"/>
                <a:ext cx="72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291" h="521" extrusionOk="0">
                    <a:moveTo>
                      <a:pt x="0" y="521"/>
                    </a:moveTo>
                    <a:lnTo>
                      <a:pt x="2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2" name="Google Shape;11082;p75"/>
              <p:cNvSpPr/>
              <p:nvPr/>
            </p:nvSpPr>
            <p:spPr>
              <a:xfrm>
                <a:off x="4944200" y="1460025"/>
                <a:ext cx="6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492" extrusionOk="0">
                    <a:moveTo>
                      <a:pt x="1" y="492"/>
                    </a:moveTo>
                    <a:lnTo>
                      <a:pt x="27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3" name="Google Shape;11083;p75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lnTo>
                      <a:pt x="10205" y="17545"/>
                    </a:lnTo>
                    <a:lnTo>
                      <a:pt x="9484" y="15331"/>
                    </a:lnTo>
                    <a:cubicBezTo>
                      <a:pt x="9394" y="15071"/>
                      <a:pt x="9324" y="14791"/>
                      <a:pt x="9293" y="14510"/>
                    </a:cubicBezTo>
                    <a:cubicBezTo>
                      <a:pt x="9283" y="14360"/>
                      <a:pt x="9273" y="14200"/>
                      <a:pt x="9293" y="14090"/>
                    </a:cubicBezTo>
                    <a:cubicBezTo>
                      <a:pt x="9344" y="13769"/>
                      <a:pt x="9344" y="13319"/>
                      <a:pt x="9113" y="12768"/>
                    </a:cubicBezTo>
                    <a:lnTo>
                      <a:pt x="8542" y="12918"/>
                    </a:lnTo>
                    <a:cubicBezTo>
                      <a:pt x="8552" y="12908"/>
                      <a:pt x="8663" y="12728"/>
                      <a:pt x="8713" y="12417"/>
                    </a:cubicBezTo>
                    <a:cubicBezTo>
                      <a:pt x="8763" y="12097"/>
                      <a:pt x="8763" y="11646"/>
                      <a:pt x="8522" y="11096"/>
                    </a:cubicBezTo>
                    <a:lnTo>
                      <a:pt x="7962" y="11246"/>
                    </a:lnTo>
                    <a:cubicBezTo>
                      <a:pt x="7962" y="11236"/>
                      <a:pt x="8072" y="11055"/>
                      <a:pt x="8122" y="10745"/>
                    </a:cubicBezTo>
                    <a:cubicBezTo>
                      <a:pt x="8172" y="10425"/>
                      <a:pt x="8162" y="9974"/>
                      <a:pt x="7922" y="9423"/>
                    </a:cubicBezTo>
                    <a:lnTo>
                      <a:pt x="7361" y="9583"/>
                    </a:lnTo>
                    <a:cubicBezTo>
                      <a:pt x="7371" y="9573"/>
                      <a:pt x="7391" y="9533"/>
                      <a:pt x="7421" y="9453"/>
                    </a:cubicBezTo>
                    <a:cubicBezTo>
                      <a:pt x="7461" y="9363"/>
                      <a:pt x="7501" y="9243"/>
                      <a:pt x="7521" y="9083"/>
                    </a:cubicBezTo>
                    <a:cubicBezTo>
                      <a:pt x="7531" y="9003"/>
                      <a:pt x="7541" y="8912"/>
                      <a:pt x="7531" y="8812"/>
                    </a:cubicBezTo>
                    <a:cubicBezTo>
                      <a:pt x="7531" y="8712"/>
                      <a:pt x="7521" y="8602"/>
                      <a:pt x="7491" y="8492"/>
                    </a:cubicBezTo>
                    <a:cubicBezTo>
                      <a:pt x="7471" y="8382"/>
                      <a:pt x="7431" y="8262"/>
                      <a:pt x="7381" y="8131"/>
                    </a:cubicBezTo>
                    <a:cubicBezTo>
                      <a:pt x="7331" y="8011"/>
                      <a:pt x="7271" y="7871"/>
                      <a:pt x="7191" y="7741"/>
                    </a:cubicBezTo>
                    <a:lnTo>
                      <a:pt x="6680" y="8011"/>
                    </a:lnTo>
                    <a:cubicBezTo>
                      <a:pt x="6680" y="8011"/>
                      <a:pt x="6700" y="7961"/>
                      <a:pt x="6710" y="7871"/>
                    </a:cubicBezTo>
                    <a:cubicBezTo>
                      <a:pt x="6720" y="7831"/>
                      <a:pt x="6730" y="7771"/>
                      <a:pt x="6740" y="7701"/>
                    </a:cubicBezTo>
                    <a:cubicBezTo>
                      <a:pt x="6740" y="7641"/>
                      <a:pt x="6740" y="7561"/>
                      <a:pt x="6730" y="7480"/>
                    </a:cubicBezTo>
                    <a:cubicBezTo>
                      <a:pt x="6730" y="7310"/>
                      <a:pt x="6690" y="7110"/>
                      <a:pt x="6600" y="6890"/>
                    </a:cubicBezTo>
                    <a:cubicBezTo>
                      <a:pt x="6520" y="6669"/>
                      <a:pt x="6379" y="6429"/>
                      <a:pt x="6179" y="6199"/>
                    </a:cubicBezTo>
                    <a:lnTo>
                      <a:pt x="5739" y="6579"/>
                    </a:lnTo>
                    <a:cubicBezTo>
                      <a:pt x="5739" y="6579"/>
                      <a:pt x="5749" y="6519"/>
                      <a:pt x="5749" y="6429"/>
                    </a:cubicBezTo>
                    <a:cubicBezTo>
                      <a:pt x="5749" y="6329"/>
                      <a:pt x="5739" y="6189"/>
                      <a:pt x="5708" y="6018"/>
                    </a:cubicBezTo>
                    <a:cubicBezTo>
                      <a:pt x="5638" y="5688"/>
                      <a:pt x="5448" y="5227"/>
                      <a:pt x="5007" y="4817"/>
                    </a:cubicBezTo>
                    <a:lnTo>
                      <a:pt x="4617" y="5257"/>
                    </a:lnTo>
                    <a:cubicBezTo>
                      <a:pt x="4617" y="5257"/>
                      <a:pt x="4617" y="5207"/>
                      <a:pt x="4607" y="5107"/>
                    </a:cubicBezTo>
                    <a:cubicBezTo>
                      <a:pt x="4597" y="5007"/>
                      <a:pt x="4577" y="4867"/>
                      <a:pt x="4527" y="4697"/>
                    </a:cubicBezTo>
                    <a:cubicBezTo>
                      <a:pt x="4427" y="4366"/>
                      <a:pt x="4196" y="3936"/>
                      <a:pt x="3756" y="3565"/>
                    </a:cubicBezTo>
                    <a:lnTo>
                      <a:pt x="3395" y="4026"/>
                    </a:lnTo>
                    <a:cubicBezTo>
                      <a:pt x="3395" y="4016"/>
                      <a:pt x="3385" y="3785"/>
                      <a:pt x="3275" y="3465"/>
                    </a:cubicBezTo>
                    <a:cubicBezTo>
                      <a:pt x="3155" y="3144"/>
                      <a:pt x="2925" y="2724"/>
                      <a:pt x="2484" y="2353"/>
                    </a:cubicBezTo>
                    <a:lnTo>
                      <a:pt x="2123" y="2814"/>
                    </a:lnTo>
                    <a:cubicBezTo>
                      <a:pt x="2123" y="2804"/>
                      <a:pt x="2113" y="2574"/>
                      <a:pt x="2013" y="2253"/>
                    </a:cubicBezTo>
                    <a:cubicBezTo>
                      <a:pt x="1903" y="192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4" name="Google Shape;11084;p75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cubicBezTo>
                      <a:pt x="1" y="1"/>
                      <a:pt x="732" y="2604"/>
                      <a:pt x="962" y="2864"/>
                    </a:cubicBezTo>
                    <a:cubicBezTo>
                      <a:pt x="1192" y="3114"/>
                      <a:pt x="1382" y="3235"/>
                      <a:pt x="1392" y="3235"/>
                    </a:cubicBezTo>
                    <a:lnTo>
                      <a:pt x="812" y="3325"/>
                    </a:lnTo>
                    <a:cubicBezTo>
                      <a:pt x="922" y="3895"/>
                      <a:pt x="1172" y="4296"/>
                      <a:pt x="1392" y="4566"/>
                    </a:cubicBezTo>
                    <a:cubicBezTo>
                      <a:pt x="1613" y="4817"/>
                      <a:pt x="1813" y="4937"/>
                      <a:pt x="1823" y="4947"/>
                    </a:cubicBezTo>
                    <a:lnTo>
                      <a:pt x="1242" y="5027"/>
                    </a:lnTo>
                    <a:cubicBezTo>
                      <a:pt x="1342" y="5598"/>
                      <a:pt x="1613" y="6008"/>
                      <a:pt x="1843" y="6259"/>
                    </a:cubicBezTo>
                    <a:cubicBezTo>
                      <a:pt x="1963" y="6389"/>
                      <a:pt x="2073" y="6479"/>
                      <a:pt x="2153" y="6539"/>
                    </a:cubicBezTo>
                    <a:cubicBezTo>
                      <a:pt x="2234" y="6589"/>
                      <a:pt x="2294" y="6619"/>
                      <a:pt x="2294" y="6619"/>
                    </a:cubicBezTo>
                    <a:lnTo>
                      <a:pt x="1713" y="6739"/>
                    </a:lnTo>
                    <a:cubicBezTo>
                      <a:pt x="1853" y="7320"/>
                      <a:pt x="2153" y="7711"/>
                      <a:pt x="2414" y="7941"/>
                    </a:cubicBezTo>
                    <a:cubicBezTo>
                      <a:pt x="2544" y="8051"/>
                      <a:pt x="2654" y="8131"/>
                      <a:pt x="2744" y="8171"/>
                    </a:cubicBezTo>
                    <a:cubicBezTo>
                      <a:pt x="2824" y="8222"/>
                      <a:pt x="2885" y="8242"/>
                      <a:pt x="2885" y="8242"/>
                    </a:cubicBezTo>
                    <a:lnTo>
                      <a:pt x="2334" y="8442"/>
                    </a:lnTo>
                    <a:cubicBezTo>
                      <a:pt x="2434" y="8732"/>
                      <a:pt x="2574" y="8963"/>
                      <a:pt x="2724" y="9143"/>
                    </a:cubicBezTo>
                    <a:cubicBezTo>
                      <a:pt x="2874" y="9323"/>
                      <a:pt x="3025" y="9463"/>
                      <a:pt x="3175" y="9553"/>
                    </a:cubicBezTo>
                    <a:cubicBezTo>
                      <a:pt x="3245" y="9593"/>
                      <a:pt x="3305" y="9634"/>
                      <a:pt x="3365" y="9664"/>
                    </a:cubicBezTo>
                    <a:cubicBezTo>
                      <a:pt x="3425" y="9694"/>
                      <a:pt x="3485" y="9714"/>
                      <a:pt x="3525" y="9724"/>
                    </a:cubicBezTo>
                    <a:cubicBezTo>
                      <a:pt x="3616" y="9754"/>
                      <a:pt x="3666" y="9764"/>
                      <a:pt x="3666" y="9764"/>
                    </a:cubicBezTo>
                    <a:lnTo>
                      <a:pt x="3175" y="10074"/>
                    </a:lnTo>
                    <a:cubicBezTo>
                      <a:pt x="3255" y="10214"/>
                      <a:pt x="3335" y="10334"/>
                      <a:pt x="3415" y="10445"/>
                    </a:cubicBezTo>
                    <a:cubicBezTo>
                      <a:pt x="3505" y="10545"/>
                      <a:pt x="3596" y="10635"/>
                      <a:pt x="3676" y="10715"/>
                    </a:cubicBezTo>
                    <a:cubicBezTo>
                      <a:pt x="3766" y="10785"/>
                      <a:pt x="3856" y="10855"/>
                      <a:pt x="3936" y="10905"/>
                    </a:cubicBezTo>
                    <a:cubicBezTo>
                      <a:pt x="4016" y="10955"/>
                      <a:pt x="4106" y="10995"/>
                      <a:pt x="4176" y="11025"/>
                    </a:cubicBezTo>
                    <a:cubicBezTo>
                      <a:pt x="4327" y="11086"/>
                      <a:pt x="4457" y="11116"/>
                      <a:pt x="4547" y="11126"/>
                    </a:cubicBezTo>
                    <a:cubicBezTo>
                      <a:pt x="4637" y="11136"/>
                      <a:pt x="4687" y="11136"/>
                      <a:pt x="4687" y="11136"/>
                    </a:cubicBezTo>
                    <a:lnTo>
                      <a:pt x="4276" y="11546"/>
                    </a:lnTo>
                    <a:cubicBezTo>
                      <a:pt x="4637" y="12027"/>
                      <a:pt x="5028" y="12257"/>
                      <a:pt x="5328" y="12377"/>
                    </a:cubicBezTo>
                    <a:cubicBezTo>
                      <a:pt x="5618" y="12477"/>
                      <a:pt x="5829" y="12477"/>
                      <a:pt x="5849" y="12477"/>
                    </a:cubicBezTo>
                    <a:lnTo>
                      <a:pt x="5438" y="12898"/>
                    </a:lnTo>
                    <a:cubicBezTo>
                      <a:pt x="5789" y="13369"/>
                      <a:pt x="6189" y="13599"/>
                      <a:pt x="6490" y="13709"/>
                    </a:cubicBezTo>
                    <a:cubicBezTo>
                      <a:pt x="6735" y="13802"/>
                      <a:pt x="6924" y="13810"/>
                      <a:pt x="6982" y="13810"/>
                    </a:cubicBezTo>
                    <a:cubicBezTo>
                      <a:pt x="6992" y="13810"/>
                      <a:pt x="6999" y="13809"/>
                      <a:pt x="7000" y="13809"/>
                    </a:cubicBezTo>
                    <a:lnTo>
                      <a:pt x="7000" y="13809"/>
                    </a:lnTo>
                    <a:lnTo>
                      <a:pt x="6600" y="14230"/>
                    </a:lnTo>
                    <a:cubicBezTo>
                      <a:pt x="6960" y="14701"/>
                      <a:pt x="7351" y="14931"/>
                      <a:pt x="7661" y="15041"/>
                    </a:cubicBezTo>
                    <a:cubicBezTo>
                      <a:pt x="7771" y="15081"/>
                      <a:pt x="7902" y="15161"/>
                      <a:pt x="8022" y="15251"/>
                    </a:cubicBezTo>
                    <a:cubicBezTo>
                      <a:pt x="8252" y="15422"/>
                      <a:pt x="8462" y="15612"/>
                      <a:pt x="8643" y="15822"/>
                    </a:cubicBezTo>
                    <a:lnTo>
                      <a:pt x="10205" y="17545"/>
                    </a:lnTo>
                    <a:lnTo>
                      <a:pt x="10205" y="175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5" name="Google Shape;11085;p75"/>
              <p:cNvSpPr/>
              <p:nvPr/>
            </p:nvSpPr>
            <p:spPr>
              <a:xfrm>
                <a:off x="5004525" y="1100625"/>
                <a:ext cx="21825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58" extrusionOk="0">
                    <a:moveTo>
                      <a:pt x="84" y="0"/>
                    </a:moveTo>
                    <a:cubicBezTo>
                      <a:pt x="51" y="0"/>
                      <a:pt x="19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22" y="357"/>
                      <a:pt x="852" y="337"/>
                      <a:pt x="862" y="297"/>
                    </a:cubicBezTo>
                    <a:cubicBezTo>
                      <a:pt x="872" y="257"/>
                      <a:pt x="85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6" name="Google Shape;11086;p75"/>
              <p:cNvSpPr/>
              <p:nvPr/>
            </p:nvSpPr>
            <p:spPr>
              <a:xfrm>
                <a:off x="4958725" y="977000"/>
                <a:ext cx="259875" cy="442750"/>
              </a:xfrm>
              <a:custGeom>
                <a:avLst/>
                <a:gdLst/>
                <a:ahLst/>
                <a:cxnLst/>
                <a:rect l="l" t="t" r="r" b="b"/>
                <a:pathLst>
                  <a:path w="10395" h="17710" extrusionOk="0">
                    <a:moveTo>
                      <a:pt x="511" y="626"/>
                    </a:moveTo>
                    <a:lnTo>
                      <a:pt x="511" y="626"/>
                    </a:lnTo>
                    <a:cubicBezTo>
                      <a:pt x="1202" y="1347"/>
                      <a:pt x="1973" y="2178"/>
                      <a:pt x="2033" y="2368"/>
                    </a:cubicBezTo>
                    <a:cubicBezTo>
                      <a:pt x="2133" y="2679"/>
                      <a:pt x="2133" y="2899"/>
                      <a:pt x="2133" y="2899"/>
                    </a:cubicBezTo>
                    <a:cubicBezTo>
                      <a:pt x="2133" y="2939"/>
                      <a:pt x="2163" y="2969"/>
                      <a:pt x="2193" y="2979"/>
                    </a:cubicBezTo>
                    <a:cubicBezTo>
                      <a:pt x="2201" y="2982"/>
                      <a:pt x="2209" y="2983"/>
                      <a:pt x="2217" y="2983"/>
                    </a:cubicBezTo>
                    <a:cubicBezTo>
                      <a:pt x="2242" y="2983"/>
                      <a:pt x="2269" y="2972"/>
                      <a:pt x="2284" y="2949"/>
                    </a:cubicBezTo>
                    <a:lnTo>
                      <a:pt x="2594" y="2559"/>
                    </a:lnTo>
                    <a:cubicBezTo>
                      <a:pt x="2995" y="2919"/>
                      <a:pt x="3195" y="3310"/>
                      <a:pt x="3295" y="3580"/>
                    </a:cubicBezTo>
                    <a:cubicBezTo>
                      <a:pt x="3395" y="3870"/>
                      <a:pt x="3405" y="4081"/>
                      <a:pt x="3405" y="4121"/>
                    </a:cubicBezTo>
                    <a:cubicBezTo>
                      <a:pt x="3415" y="4151"/>
                      <a:pt x="3435" y="4181"/>
                      <a:pt x="3465" y="4191"/>
                    </a:cubicBezTo>
                    <a:cubicBezTo>
                      <a:pt x="3476" y="4193"/>
                      <a:pt x="3486" y="4195"/>
                      <a:pt x="3495" y="4195"/>
                    </a:cubicBezTo>
                    <a:cubicBezTo>
                      <a:pt x="3521" y="4195"/>
                      <a:pt x="3541" y="4185"/>
                      <a:pt x="3555" y="4171"/>
                    </a:cubicBezTo>
                    <a:lnTo>
                      <a:pt x="3866" y="3770"/>
                    </a:lnTo>
                    <a:cubicBezTo>
                      <a:pt x="4276" y="4131"/>
                      <a:pt x="4467" y="4531"/>
                      <a:pt x="4547" y="4812"/>
                    </a:cubicBezTo>
                    <a:cubicBezTo>
                      <a:pt x="4597" y="4972"/>
                      <a:pt x="4617" y="5112"/>
                      <a:pt x="4627" y="5202"/>
                    </a:cubicBezTo>
                    <a:cubicBezTo>
                      <a:pt x="4637" y="5282"/>
                      <a:pt x="4637" y="5342"/>
                      <a:pt x="4637" y="5342"/>
                    </a:cubicBezTo>
                    <a:cubicBezTo>
                      <a:pt x="4637" y="5372"/>
                      <a:pt x="4657" y="5412"/>
                      <a:pt x="4687" y="5423"/>
                    </a:cubicBezTo>
                    <a:cubicBezTo>
                      <a:pt x="4698" y="5426"/>
                      <a:pt x="4710" y="5428"/>
                      <a:pt x="4722" y="5428"/>
                    </a:cubicBezTo>
                    <a:cubicBezTo>
                      <a:pt x="4744" y="5428"/>
                      <a:pt x="4764" y="5422"/>
                      <a:pt x="4777" y="5402"/>
                    </a:cubicBezTo>
                    <a:lnTo>
                      <a:pt x="5107" y="5022"/>
                    </a:lnTo>
                    <a:cubicBezTo>
                      <a:pt x="5528" y="5443"/>
                      <a:pt x="5678" y="5893"/>
                      <a:pt x="5728" y="6123"/>
                    </a:cubicBezTo>
                    <a:cubicBezTo>
                      <a:pt x="5758" y="6294"/>
                      <a:pt x="5768" y="6424"/>
                      <a:pt x="5768" y="6504"/>
                    </a:cubicBezTo>
                    <a:cubicBezTo>
                      <a:pt x="5768" y="6594"/>
                      <a:pt x="5758" y="6644"/>
                      <a:pt x="5758" y="6644"/>
                    </a:cubicBezTo>
                    <a:cubicBezTo>
                      <a:pt x="5748" y="6684"/>
                      <a:pt x="5768" y="6714"/>
                      <a:pt x="5798" y="6734"/>
                    </a:cubicBezTo>
                    <a:cubicBezTo>
                      <a:pt x="5810" y="6742"/>
                      <a:pt x="5823" y="6745"/>
                      <a:pt x="5836" y="6745"/>
                    </a:cubicBezTo>
                    <a:cubicBezTo>
                      <a:pt x="5856" y="6745"/>
                      <a:pt x="5876" y="6737"/>
                      <a:pt x="5889" y="6724"/>
                    </a:cubicBezTo>
                    <a:lnTo>
                      <a:pt x="6269" y="6404"/>
                    </a:lnTo>
                    <a:cubicBezTo>
                      <a:pt x="6419" y="6584"/>
                      <a:pt x="6539" y="6784"/>
                      <a:pt x="6620" y="7005"/>
                    </a:cubicBezTo>
                    <a:cubicBezTo>
                      <a:pt x="6700" y="7195"/>
                      <a:pt x="6740" y="7395"/>
                      <a:pt x="6750" y="7565"/>
                    </a:cubicBezTo>
                    <a:cubicBezTo>
                      <a:pt x="6760" y="7646"/>
                      <a:pt x="6760" y="7726"/>
                      <a:pt x="6750" y="7786"/>
                    </a:cubicBezTo>
                    <a:cubicBezTo>
                      <a:pt x="6750" y="7846"/>
                      <a:pt x="6740" y="7896"/>
                      <a:pt x="6730" y="7946"/>
                    </a:cubicBezTo>
                    <a:cubicBezTo>
                      <a:pt x="6720" y="8026"/>
                      <a:pt x="6700" y="8066"/>
                      <a:pt x="6700" y="8066"/>
                    </a:cubicBezTo>
                    <a:cubicBezTo>
                      <a:pt x="6690" y="8106"/>
                      <a:pt x="6700" y="8136"/>
                      <a:pt x="6720" y="8166"/>
                    </a:cubicBezTo>
                    <a:cubicBezTo>
                      <a:pt x="6737" y="8178"/>
                      <a:pt x="6755" y="8183"/>
                      <a:pt x="6775" y="8183"/>
                    </a:cubicBezTo>
                    <a:cubicBezTo>
                      <a:pt x="6788" y="8183"/>
                      <a:pt x="6803" y="8180"/>
                      <a:pt x="6820" y="8176"/>
                    </a:cubicBezTo>
                    <a:lnTo>
                      <a:pt x="7260" y="7936"/>
                    </a:lnTo>
                    <a:cubicBezTo>
                      <a:pt x="7321" y="8056"/>
                      <a:pt x="7371" y="8156"/>
                      <a:pt x="7411" y="8246"/>
                    </a:cubicBezTo>
                    <a:cubicBezTo>
                      <a:pt x="7451" y="8357"/>
                      <a:pt x="7491" y="8477"/>
                      <a:pt x="7511" y="8597"/>
                    </a:cubicBezTo>
                    <a:cubicBezTo>
                      <a:pt x="7531" y="8697"/>
                      <a:pt x="7541" y="8797"/>
                      <a:pt x="7551" y="8897"/>
                    </a:cubicBezTo>
                    <a:cubicBezTo>
                      <a:pt x="7551" y="8997"/>
                      <a:pt x="7541" y="9078"/>
                      <a:pt x="7531" y="9158"/>
                    </a:cubicBezTo>
                    <a:cubicBezTo>
                      <a:pt x="7521" y="9278"/>
                      <a:pt x="7491" y="9388"/>
                      <a:pt x="7441" y="9508"/>
                    </a:cubicBezTo>
                    <a:cubicBezTo>
                      <a:pt x="7421" y="9578"/>
                      <a:pt x="7391" y="9618"/>
                      <a:pt x="7391" y="9628"/>
                    </a:cubicBezTo>
                    <a:cubicBezTo>
                      <a:pt x="7371" y="9658"/>
                      <a:pt x="7381" y="9698"/>
                      <a:pt x="7401" y="9719"/>
                    </a:cubicBezTo>
                    <a:cubicBezTo>
                      <a:pt x="7416" y="9741"/>
                      <a:pt x="7436" y="9752"/>
                      <a:pt x="7458" y="9752"/>
                    </a:cubicBezTo>
                    <a:cubicBezTo>
                      <a:pt x="7466" y="9752"/>
                      <a:pt x="7473" y="9751"/>
                      <a:pt x="7481" y="9749"/>
                    </a:cubicBezTo>
                    <a:lnTo>
                      <a:pt x="7982" y="9608"/>
                    </a:lnTo>
                    <a:cubicBezTo>
                      <a:pt x="8192" y="10129"/>
                      <a:pt x="8182" y="10550"/>
                      <a:pt x="8142" y="10820"/>
                    </a:cubicBezTo>
                    <a:cubicBezTo>
                      <a:pt x="8092" y="11080"/>
                      <a:pt x="8012" y="11251"/>
                      <a:pt x="7992" y="11291"/>
                    </a:cubicBezTo>
                    <a:cubicBezTo>
                      <a:pt x="7971" y="11321"/>
                      <a:pt x="7971" y="11361"/>
                      <a:pt x="7992" y="11381"/>
                    </a:cubicBezTo>
                    <a:cubicBezTo>
                      <a:pt x="8007" y="11403"/>
                      <a:pt x="8033" y="11415"/>
                      <a:pt x="8058" y="11415"/>
                    </a:cubicBezTo>
                    <a:cubicBezTo>
                      <a:pt x="8066" y="11415"/>
                      <a:pt x="8074" y="11413"/>
                      <a:pt x="8082" y="11411"/>
                    </a:cubicBezTo>
                    <a:lnTo>
                      <a:pt x="8572" y="11281"/>
                    </a:lnTo>
                    <a:cubicBezTo>
                      <a:pt x="8783" y="11801"/>
                      <a:pt x="8773" y="12222"/>
                      <a:pt x="8733" y="12492"/>
                    </a:cubicBezTo>
                    <a:cubicBezTo>
                      <a:pt x="8682" y="12743"/>
                      <a:pt x="8612" y="12903"/>
                      <a:pt x="8572" y="12963"/>
                    </a:cubicBezTo>
                    <a:cubicBezTo>
                      <a:pt x="8562" y="12993"/>
                      <a:pt x="8562" y="13023"/>
                      <a:pt x="8582" y="13053"/>
                    </a:cubicBezTo>
                    <a:cubicBezTo>
                      <a:pt x="8599" y="13070"/>
                      <a:pt x="8622" y="13086"/>
                      <a:pt x="8651" y="13086"/>
                    </a:cubicBezTo>
                    <a:cubicBezTo>
                      <a:pt x="8658" y="13086"/>
                      <a:pt x="8665" y="13085"/>
                      <a:pt x="8672" y="13083"/>
                    </a:cubicBezTo>
                    <a:lnTo>
                      <a:pt x="9163" y="12953"/>
                    </a:lnTo>
                    <a:cubicBezTo>
                      <a:pt x="9363" y="13464"/>
                      <a:pt x="9353" y="13894"/>
                      <a:pt x="9313" y="14155"/>
                    </a:cubicBezTo>
                    <a:cubicBezTo>
                      <a:pt x="9293" y="14265"/>
                      <a:pt x="9293" y="14415"/>
                      <a:pt x="9313" y="14605"/>
                    </a:cubicBezTo>
                    <a:cubicBezTo>
                      <a:pt x="9343" y="14876"/>
                      <a:pt x="9403" y="15156"/>
                      <a:pt x="9504" y="15447"/>
                    </a:cubicBezTo>
                    <a:lnTo>
                      <a:pt x="9974" y="16899"/>
                    </a:lnTo>
                    <a:lnTo>
                      <a:pt x="511" y="626"/>
                    </a:lnTo>
                    <a:close/>
                    <a:moveTo>
                      <a:pt x="99" y="1"/>
                    </a:moveTo>
                    <a:cubicBezTo>
                      <a:pt x="81" y="1"/>
                      <a:pt x="64" y="6"/>
                      <a:pt x="50" y="15"/>
                    </a:cubicBezTo>
                    <a:cubicBezTo>
                      <a:pt x="10" y="45"/>
                      <a:pt x="0" y="95"/>
                      <a:pt x="20" y="125"/>
                    </a:cubicBezTo>
                    <a:lnTo>
                      <a:pt x="10235" y="17670"/>
                    </a:lnTo>
                    <a:cubicBezTo>
                      <a:pt x="10255" y="17690"/>
                      <a:pt x="10275" y="17710"/>
                      <a:pt x="10305" y="17710"/>
                    </a:cubicBezTo>
                    <a:cubicBezTo>
                      <a:pt x="10315" y="17710"/>
                      <a:pt x="10335" y="17710"/>
                      <a:pt x="10345" y="17700"/>
                    </a:cubicBezTo>
                    <a:cubicBezTo>
                      <a:pt x="10385" y="17680"/>
                      <a:pt x="10395" y="17640"/>
                      <a:pt x="10385" y="17600"/>
                    </a:cubicBezTo>
                    <a:lnTo>
                      <a:pt x="9664" y="15396"/>
                    </a:lnTo>
                    <a:cubicBezTo>
                      <a:pt x="9574" y="15116"/>
                      <a:pt x="9514" y="14846"/>
                      <a:pt x="9484" y="14595"/>
                    </a:cubicBezTo>
                    <a:cubicBezTo>
                      <a:pt x="9464" y="14415"/>
                      <a:pt x="9464" y="14275"/>
                      <a:pt x="9474" y="14185"/>
                    </a:cubicBezTo>
                    <a:cubicBezTo>
                      <a:pt x="9524" y="13884"/>
                      <a:pt x="9534" y="13404"/>
                      <a:pt x="9293" y="12823"/>
                    </a:cubicBezTo>
                    <a:cubicBezTo>
                      <a:pt x="9277" y="12790"/>
                      <a:pt x="9246" y="12770"/>
                      <a:pt x="9214" y="12770"/>
                    </a:cubicBezTo>
                    <a:cubicBezTo>
                      <a:pt x="9207" y="12770"/>
                      <a:pt x="9200" y="12771"/>
                      <a:pt x="9193" y="12773"/>
                    </a:cubicBezTo>
                    <a:lnTo>
                      <a:pt x="8793" y="12873"/>
                    </a:lnTo>
                    <a:cubicBezTo>
                      <a:pt x="8833" y="12783"/>
                      <a:pt x="8873" y="12663"/>
                      <a:pt x="8893" y="12512"/>
                    </a:cubicBezTo>
                    <a:cubicBezTo>
                      <a:pt x="8943" y="12212"/>
                      <a:pt x="8953" y="11731"/>
                      <a:pt x="8703" y="11151"/>
                    </a:cubicBezTo>
                    <a:cubicBezTo>
                      <a:pt x="8686" y="11117"/>
                      <a:pt x="8656" y="11098"/>
                      <a:pt x="8623" y="11098"/>
                    </a:cubicBezTo>
                    <a:cubicBezTo>
                      <a:pt x="8616" y="11098"/>
                      <a:pt x="8609" y="11099"/>
                      <a:pt x="8602" y="11100"/>
                    </a:cubicBezTo>
                    <a:lnTo>
                      <a:pt x="8212" y="11211"/>
                    </a:lnTo>
                    <a:cubicBezTo>
                      <a:pt x="8242" y="11120"/>
                      <a:pt x="8282" y="10990"/>
                      <a:pt x="8302" y="10850"/>
                    </a:cubicBezTo>
                    <a:cubicBezTo>
                      <a:pt x="8352" y="10540"/>
                      <a:pt x="8352" y="10059"/>
                      <a:pt x="8102" y="9478"/>
                    </a:cubicBezTo>
                    <a:cubicBezTo>
                      <a:pt x="8085" y="9445"/>
                      <a:pt x="8055" y="9426"/>
                      <a:pt x="8022" y="9426"/>
                    </a:cubicBezTo>
                    <a:cubicBezTo>
                      <a:pt x="8015" y="9426"/>
                      <a:pt x="8008" y="9426"/>
                      <a:pt x="8002" y="9428"/>
                    </a:cubicBezTo>
                    <a:lnTo>
                      <a:pt x="7611" y="9538"/>
                    </a:lnTo>
                    <a:cubicBezTo>
                      <a:pt x="7661" y="9418"/>
                      <a:pt x="7681" y="9298"/>
                      <a:pt x="7701" y="9178"/>
                    </a:cubicBezTo>
                    <a:cubicBezTo>
                      <a:pt x="7711" y="9088"/>
                      <a:pt x="7721" y="8997"/>
                      <a:pt x="7711" y="8897"/>
                    </a:cubicBezTo>
                    <a:cubicBezTo>
                      <a:pt x="7711" y="8787"/>
                      <a:pt x="7701" y="8677"/>
                      <a:pt x="7681" y="8557"/>
                    </a:cubicBezTo>
                    <a:cubicBezTo>
                      <a:pt x="7651" y="8427"/>
                      <a:pt x="7611" y="8307"/>
                      <a:pt x="7561" y="8186"/>
                    </a:cubicBezTo>
                    <a:cubicBezTo>
                      <a:pt x="7521" y="8076"/>
                      <a:pt x="7451" y="7926"/>
                      <a:pt x="7361" y="7786"/>
                    </a:cubicBezTo>
                    <a:cubicBezTo>
                      <a:pt x="7341" y="7759"/>
                      <a:pt x="7316" y="7746"/>
                      <a:pt x="7290" y="7746"/>
                    </a:cubicBezTo>
                    <a:cubicBezTo>
                      <a:pt x="7277" y="7746"/>
                      <a:pt x="7264" y="7749"/>
                      <a:pt x="7250" y="7756"/>
                    </a:cubicBezTo>
                    <a:lnTo>
                      <a:pt x="6900" y="7936"/>
                    </a:lnTo>
                    <a:cubicBezTo>
                      <a:pt x="6910" y="7896"/>
                      <a:pt x="6910" y="7846"/>
                      <a:pt x="6920" y="7796"/>
                    </a:cubicBezTo>
                    <a:cubicBezTo>
                      <a:pt x="6920" y="7726"/>
                      <a:pt x="6920" y="7646"/>
                      <a:pt x="6920" y="7555"/>
                    </a:cubicBezTo>
                    <a:cubicBezTo>
                      <a:pt x="6910" y="7365"/>
                      <a:pt x="6860" y="7155"/>
                      <a:pt x="6780" y="6945"/>
                    </a:cubicBezTo>
                    <a:cubicBezTo>
                      <a:pt x="6680" y="6684"/>
                      <a:pt x="6529" y="6444"/>
                      <a:pt x="6349" y="6234"/>
                    </a:cubicBezTo>
                    <a:cubicBezTo>
                      <a:pt x="6333" y="6212"/>
                      <a:pt x="6308" y="6202"/>
                      <a:pt x="6284" y="6202"/>
                    </a:cubicBezTo>
                    <a:cubicBezTo>
                      <a:pt x="6263" y="6202"/>
                      <a:pt x="6243" y="6210"/>
                      <a:pt x="6229" y="6224"/>
                    </a:cubicBezTo>
                    <a:lnTo>
                      <a:pt x="5929" y="6474"/>
                    </a:lnTo>
                    <a:cubicBezTo>
                      <a:pt x="5929" y="6384"/>
                      <a:pt x="5929" y="6254"/>
                      <a:pt x="5889" y="6083"/>
                    </a:cubicBezTo>
                    <a:cubicBezTo>
                      <a:pt x="5839" y="5823"/>
                      <a:pt x="5668" y="5312"/>
                      <a:pt x="5168" y="4842"/>
                    </a:cubicBezTo>
                    <a:cubicBezTo>
                      <a:pt x="5148" y="4832"/>
                      <a:pt x="5128" y="4822"/>
                      <a:pt x="5107" y="4822"/>
                    </a:cubicBezTo>
                    <a:cubicBezTo>
                      <a:pt x="5077" y="4822"/>
                      <a:pt x="5057" y="4832"/>
                      <a:pt x="5047" y="4852"/>
                    </a:cubicBezTo>
                    <a:lnTo>
                      <a:pt x="4787" y="5142"/>
                    </a:lnTo>
                    <a:cubicBezTo>
                      <a:pt x="4777" y="5042"/>
                      <a:pt x="4757" y="4912"/>
                      <a:pt x="4707" y="4762"/>
                    </a:cubicBezTo>
                    <a:cubicBezTo>
                      <a:pt x="4607" y="4451"/>
                      <a:pt x="4396" y="3991"/>
                      <a:pt x="3906" y="3580"/>
                    </a:cubicBezTo>
                    <a:cubicBezTo>
                      <a:pt x="3886" y="3570"/>
                      <a:pt x="3866" y="3560"/>
                      <a:pt x="3846" y="3560"/>
                    </a:cubicBezTo>
                    <a:cubicBezTo>
                      <a:pt x="3816" y="3570"/>
                      <a:pt x="3796" y="3580"/>
                      <a:pt x="3786" y="3590"/>
                    </a:cubicBezTo>
                    <a:lnTo>
                      <a:pt x="3555" y="3900"/>
                    </a:lnTo>
                    <a:cubicBezTo>
                      <a:pt x="3535" y="3800"/>
                      <a:pt x="3505" y="3670"/>
                      <a:pt x="3455" y="3530"/>
                    </a:cubicBezTo>
                    <a:cubicBezTo>
                      <a:pt x="3345" y="3219"/>
                      <a:pt x="3115" y="2779"/>
                      <a:pt x="2634" y="2368"/>
                    </a:cubicBezTo>
                    <a:cubicBezTo>
                      <a:pt x="2624" y="2358"/>
                      <a:pt x="2594" y="2348"/>
                      <a:pt x="2574" y="2348"/>
                    </a:cubicBezTo>
                    <a:cubicBezTo>
                      <a:pt x="2554" y="2358"/>
                      <a:pt x="2534" y="2368"/>
                      <a:pt x="2514" y="2388"/>
                    </a:cubicBezTo>
                    <a:lnTo>
                      <a:pt x="2284" y="2689"/>
                    </a:lnTo>
                    <a:cubicBezTo>
                      <a:pt x="2263" y="2589"/>
                      <a:pt x="2233" y="2458"/>
                      <a:pt x="2183" y="2308"/>
                    </a:cubicBezTo>
                    <a:cubicBezTo>
                      <a:pt x="2073" y="1968"/>
                      <a:pt x="351" y="225"/>
                      <a:pt x="161" y="25"/>
                    </a:cubicBezTo>
                    <a:cubicBezTo>
                      <a:pt x="144" y="8"/>
                      <a:pt x="121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7" name="Google Shape;11087;p75"/>
              <p:cNvSpPr/>
              <p:nvPr/>
            </p:nvSpPr>
            <p:spPr>
              <a:xfrm>
                <a:off x="5214325" y="976100"/>
                <a:ext cx="70625" cy="443650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7746" extrusionOk="0">
                    <a:moveTo>
                      <a:pt x="1322" y="752"/>
                    </a:moveTo>
                    <a:cubicBezTo>
                      <a:pt x="1463" y="1573"/>
                      <a:pt x="1593" y="2504"/>
                      <a:pt x="1553" y="2655"/>
                    </a:cubicBezTo>
                    <a:cubicBezTo>
                      <a:pt x="1473" y="2925"/>
                      <a:pt x="1373" y="3095"/>
                      <a:pt x="1373" y="3095"/>
                    </a:cubicBezTo>
                    <a:cubicBezTo>
                      <a:pt x="1353" y="3125"/>
                      <a:pt x="1353" y="3165"/>
                      <a:pt x="1373" y="3185"/>
                    </a:cubicBezTo>
                    <a:cubicBezTo>
                      <a:pt x="1388" y="3208"/>
                      <a:pt x="1414" y="3219"/>
                      <a:pt x="1439" y="3219"/>
                    </a:cubicBezTo>
                    <a:cubicBezTo>
                      <a:pt x="1447" y="3219"/>
                      <a:pt x="1455" y="3218"/>
                      <a:pt x="1463" y="3215"/>
                    </a:cubicBezTo>
                    <a:lnTo>
                      <a:pt x="1873" y="3085"/>
                    </a:lnTo>
                    <a:lnTo>
                      <a:pt x="1873" y="3085"/>
                    </a:lnTo>
                    <a:cubicBezTo>
                      <a:pt x="1973" y="3536"/>
                      <a:pt x="1933" y="3906"/>
                      <a:pt x="1863" y="4147"/>
                    </a:cubicBezTo>
                    <a:cubicBezTo>
                      <a:pt x="1793" y="4417"/>
                      <a:pt x="1693" y="4587"/>
                      <a:pt x="1693" y="4587"/>
                    </a:cubicBezTo>
                    <a:cubicBezTo>
                      <a:pt x="1673" y="4617"/>
                      <a:pt x="1673" y="4657"/>
                      <a:pt x="1693" y="4677"/>
                    </a:cubicBezTo>
                    <a:cubicBezTo>
                      <a:pt x="1708" y="4700"/>
                      <a:pt x="1734" y="4711"/>
                      <a:pt x="1763" y="4711"/>
                    </a:cubicBezTo>
                    <a:cubicBezTo>
                      <a:pt x="1773" y="4711"/>
                      <a:pt x="1783" y="4710"/>
                      <a:pt x="1793" y="4707"/>
                    </a:cubicBezTo>
                    <a:lnTo>
                      <a:pt x="2194" y="4577"/>
                    </a:lnTo>
                    <a:lnTo>
                      <a:pt x="2194" y="4577"/>
                    </a:lnTo>
                    <a:cubicBezTo>
                      <a:pt x="2304" y="5028"/>
                      <a:pt x="2244" y="5398"/>
                      <a:pt x="2174" y="5639"/>
                    </a:cubicBezTo>
                    <a:cubicBezTo>
                      <a:pt x="2134" y="5779"/>
                      <a:pt x="2074" y="5889"/>
                      <a:pt x="2044" y="5959"/>
                    </a:cubicBezTo>
                    <a:cubicBezTo>
                      <a:pt x="2003" y="6019"/>
                      <a:pt x="1983" y="6059"/>
                      <a:pt x="1973" y="6059"/>
                    </a:cubicBezTo>
                    <a:cubicBezTo>
                      <a:pt x="1953" y="6089"/>
                      <a:pt x="1953" y="6129"/>
                      <a:pt x="1973" y="6159"/>
                    </a:cubicBezTo>
                    <a:cubicBezTo>
                      <a:pt x="1988" y="6182"/>
                      <a:pt x="2015" y="6193"/>
                      <a:pt x="2040" y="6193"/>
                    </a:cubicBezTo>
                    <a:cubicBezTo>
                      <a:pt x="2048" y="6193"/>
                      <a:pt x="2056" y="6192"/>
                      <a:pt x="2064" y="6190"/>
                    </a:cubicBezTo>
                    <a:lnTo>
                      <a:pt x="2474" y="6089"/>
                    </a:lnTo>
                    <a:lnTo>
                      <a:pt x="2474" y="6089"/>
                    </a:lnTo>
                    <a:cubicBezTo>
                      <a:pt x="2564" y="6580"/>
                      <a:pt x="2454" y="6971"/>
                      <a:pt x="2384" y="7151"/>
                    </a:cubicBezTo>
                    <a:cubicBezTo>
                      <a:pt x="2324" y="7301"/>
                      <a:pt x="2264" y="7391"/>
                      <a:pt x="2224" y="7451"/>
                    </a:cubicBezTo>
                    <a:cubicBezTo>
                      <a:pt x="2184" y="7511"/>
                      <a:pt x="2154" y="7541"/>
                      <a:pt x="2144" y="7541"/>
                    </a:cubicBezTo>
                    <a:cubicBezTo>
                      <a:pt x="2124" y="7571"/>
                      <a:pt x="2114" y="7612"/>
                      <a:pt x="2134" y="7642"/>
                    </a:cubicBezTo>
                    <a:cubicBezTo>
                      <a:pt x="2150" y="7666"/>
                      <a:pt x="2173" y="7684"/>
                      <a:pt x="2198" y="7684"/>
                    </a:cubicBezTo>
                    <a:cubicBezTo>
                      <a:pt x="2203" y="7684"/>
                      <a:pt x="2208" y="7683"/>
                      <a:pt x="2214" y="7682"/>
                    </a:cubicBezTo>
                    <a:lnTo>
                      <a:pt x="2634" y="7642"/>
                    </a:lnTo>
                    <a:lnTo>
                      <a:pt x="2634" y="7642"/>
                    </a:lnTo>
                    <a:cubicBezTo>
                      <a:pt x="2654" y="7842"/>
                      <a:pt x="2634" y="8032"/>
                      <a:pt x="2594" y="8232"/>
                    </a:cubicBezTo>
                    <a:cubicBezTo>
                      <a:pt x="2554" y="8403"/>
                      <a:pt x="2494" y="8563"/>
                      <a:pt x="2414" y="8693"/>
                    </a:cubicBezTo>
                    <a:cubicBezTo>
                      <a:pt x="2384" y="8753"/>
                      <a:pt x="2344" y="8803"/>
                      <a:pt x="2314" y="8843"/>
                    </a:cubicBezTo>
                    <a:cubicBezTo>
                      <a:pt x="2274" y="8893"/>
                      <a:pt x="2244" y="8923"/>
                      <a:pt x="2224" y="8953"/>
                    </a:cubicBezTo>
                    <a:cubicBezTo>
                      <a:pt x="2174" y="9003"/>
                      <a:pt x="2134" y="9023"/>
                      <a:pt x="2134" y="9023"/>
                    </a:cubicBezTo>
                    <a:cubicBezTo>
                      <a:pt x="2104" y="9044"/>
                      <a:pt x="2094" y="9084"/>
                      <a:pt x="2104" y="9114"/>
                    </a:cubicBezTo>
                    <a:cubicBezTo>
                      <a:pt x="2114" y="9144"/>
                      <a:pt x="2144" y="9174"/>
                      <a:pt x="2174" y="9174"/>
                    </a:cubicBezTo>
                    <a:lnTo>
                      <a:pt x="2594" y="9224"/>
                    </a:lnTo>
                    <a:cubicBezTo>
                      <a:pt x="2584" y="9324"/>
                      <a:pt x="2574" y="9424"/>
                      <a:pt x="2554" y="9504"/>
                    </a:cubicBezTo>
                    <a:cubicBezTo>
                      <a:pt x="2534" y="9604"/>
                      <a:pt x="2504" y="9704"/>
                      <a:pt x="2464" y="9805"/>
                    </a:cubicBezTo>
                    <a:cubicBezTo>
                      <a:pt x="2424" y="9885"/>
                      <a:pt x="2384" y="9965"/>
                      <a:pt x="2344" y="10035"/>
                    </a:cubicBezTo>
                    <a:cubicBezTo>
                      <a:pt x="2294" y="10105"/>
                      <a:pt x="2244" y="10165"/>
                      <a:pt x="2204" y="10215"/>
                    </a:cubicBezTo>
                    <a:cubicBezTo>
                      <a:pt x="2134" y="10295"/>
                      <a:pt x="2064" y="10365"/>
                      <a:pt x="1973" y="10425"/>
                    </a:cubicBezTo>
                    <a:cubicBezTo>
                      <a:pt x="1923" y="10455"/>
                      <a:pt x="1893" y="10476"/>
                      <a:pt x="1873" y="10486"/>
                    </a:cubicBezTo>
                    <a:cubicBezTo>
                      <a:pt x="1843" y="10506"/>
                      <a:pt x="1823" y="10536"/>
                      <a:pt x="1833" y="10566"/>
                    </a:cubicBezTo>
                    <a:cubicBezTo>
                      <a:pt x="1833" y="10596"/>
                      <a:pt x="1853" y="10626"/>
                      <a:pt x="1883" y="10636"/>
                    </a:cubicBezTo>
                    <a:lnTo>
                      <a:pt x="2294" y="10776"/>
                    </a:lnTo>
                    <a:cubicBezTo>
                      <a:pt x="2194" y="11237"/>
                      <a:pt x="1993" y="11537"/>
                      <a:pt x="1833" y="11707"/>
                    </a:cubicBezTo>
                    <a:cubicBezTo>
                      <a:pt x="1673" y="11867"/>
                      <a:pt x="1533" y="11948"/>
                      <a:pt x="1493" y="11968"/>
                    </a:cubicBezTo>
                    <a:cubicBezTo>
                      <a:pt x="1463" y="11988"/>
                      <a:pt x="1443" y="12018"/>
                      <a:pt x="1453" y="12048"/>
                    </a:cubicBezTo>
                    <a:cubicBezTo>
                      <a:pt x="1453" y="12078"/>
                      <a:pt x="1473" y="12108"/>
                      <a:pt x="1503" y="12118"/>
                    </a:cubicBezTo>
                    <a:lnTo>
                      <a:pt x="1913" y="12268"/>
                    </a:lnTo>
                    <a:cubicBezTo>
                      <a:pt x="1813" y="12729"/>
                      <a:pt x="1603" y="13019"/>
                      <a:pt x="1443" y="13189"/>
                    </a:cubicBezTo>
                    <a:cubicBezTo>
                      <a:pt x="1423" y="13219"/>
                      <a:pt x="1393" y="13249"/>
                      <a:pt x="1353" y="13289"/>
                    </a:cubicBezTo>
                    <a:cubicBezTo>
                      <a:pt x="922" y="13810"/>
                      <a:pt x="632" y="14431"/>
                      <a:pt x="501" y="15102"/>
                    </a:cubicBezTo>
                    <a:lnTo>
                      <a:pt x="261" y="16334"/>
                    </a:lnTo>
                    <a:lnTo>
                      <a:pt x="1322" y="752"/>
                    </a:lnTo>
                    <a:close/>
                    <a:moveTo>
                      <a:pt x="1282" y="1"/>
                    </a:moveTo>
                    <a:cubicBezTo>
                      <a:pt x="1252" y="1"/>
                      <a:pt x="1212" y="31"/>
                      <a:pt x="1202" y="71"/>
                    </a:cubicBezTo>
                    <a:lnTo>
                      <a:pt x="1" y="17656"/>
                    </a:lnTo>
                    <a:cubicBezTo>
                      <a:pt x="1" y="17696"/>
                      <a:pt x="31" y="17736"/>
                      <a:pt x="71" y="17746"/>
                    </a:cubicBezTo>
                    <a:lnTo>
                      <a:pt x="81" y="17746"/>
                    </a:lnTo>
                    <a:cubicBezTo>
                      <a:pt x="121" y="17746"/>
                      <a:pt x="161" y="17716"/>
                      <a:pt x="161" y="17676"/>
                    </a:cubicBezTo>
                    <a:lnTo>
                      <a:pt x="662" y="15132"/>
                    </a:lnTo>
                    <a:cubicBezTo>
                      <a:pt x="782" y="14491"/>
                      <a:pt x="1072" y="13890"/>
                      <a:pt x="1483" y="13400"/>
                    </a:cubicBezTo>
                    <a:cubicBezTo>
                      <a:pt x="1513" y="13360"/>
                      <a:pt x="1543" y="13329"/>
                      <a:pt x="1563" y="13309"/>
                    </a:cubicBezTo>
                    <a:cubicBezTo>
                      <a:pt x="1743" y="13109"/>
                      <a:pt x="1993" y="12769"/>
                      <a:pt x="2094" y="12228"/>
                    </a:cubicBezTo>
                    <a:cubicBezTo>
                      <a:pt x="2104" y="12188"/>
                      <a:pt x="2074" y="12148"/>
                      <a:pt x="2033" y="12128"/>
                    </a:cubicBezTo>
                    <a:lnTo>
                      <a:pt x="1723" y="12018"/>
                    </a:lnTo>
                    <a:cubicBezTo>
                      <a:pt x="1793" y="11978"/>
                      <a:pt x="1873" y="11908"/>
                      <a:pt x="1953" y="11817"/>
                    </a:cubicBezTo>
                    <a:cubicBezTo>
                      <a:pt x="2134" y="11627"/>
                      <a:pt x="2374" y="11277"/>
                      <a:pt x="2474" y="10736"/>
                    </a:cubicBezTo>
                    <a:cubicBezTo>
                      <a:pt x="2484" y="10696"/>
                      <a:pt x="2464" y="10656"/>
                      <a:pt x="2424" y="10636"/>
                    </a:cubicBezTo>
                    <a:lnTo>
                      <a:pt x="2104" y="10536"/>
                    </a:lnTo>
                    <a:cubicBezTo>
                      <a:pt x="2194" y="10465"/>
                      <a:pt x="2264" y="10405"/>
                      <a:pt x="2334" y="10325"/>
                    </a:cubicBezTo>
                    <a:cubicBezTo>
                      <a:pt x="2374" y="10275"/>
                      <a:pt x="2434" y="10205"/>
                      <a:pt x="2484" y="10125"/>
                    </a:cubicBezTo>
                    <a:cubicBezTo>
                      <a:pt x="2534" y="10045"/>
                      <a:pt x="2574" y="9955"/>
                      <a:pt x="2614" y="9865"/>
                    </a:cubicBezTo>
                    <a:cubicBezTo>
                      <a:pt x="2664" y="9755"/>
                      <a:pt x="2694" y="9644"/>
                      <a:pt x="2714" y="9534"/>
                    </a:cubicBezTo>
                    <a:cubicBezTo>
                      <a:pt x="2744" y="9424"/>
                      <a:pt x="2765" y="9294"/>
                      <a:pt x="2765" y="9154"/>
                    </a:cubicBezTo>
                    <a:cubicBezTo>
                      <a:pt x="2765" y="9104"/>
                      <a:pt x="2734" y="9074"/>
                      <a:pt x="2694" y="9064"/>
                    </a:cubicBezTo>
                    <a:lnTo>
                      <a:pt x="2374" y="9033"/>
                    </a:lnTo>
                    <a:cubicBezTo>
                      <a:pt x="2394" y="9003"/>
                      <a:pt x="2414" y="8983"/>
                      <a:pt x="2444" y="8953"/>
                    </a:cubicBezTo>
                    <a:cubicBezTo>
                      <a:pt x="2484" y="8903"/>
                      <a:pt x="2524" y="8843"/>
                      <a:pt x="2554" y="8783"/>
                    </a:cubicBezTo>
                    <a:cubicBezTo>
                      <a:pt x="2644" y="8633"/>
                      <a:pt x="2714" y="8463"/>
                      <a:pt x="2754" y="8262"/>
                    </a:cubicBezTo>
                    <a:cubicBezTo>
                      <a:pt x="2815" y="8032"/>
                      <a:pt x="2825" y="7782"/>
                      <a:pt x="2795" y="7541"/>
                    </a:cubicBezTo>
                    <a:cubicBezTo>
                      <a:pt x="2785" y="7491"/>
                      <a:pt x="2744" y="7461"/>
                      <a:pt x="2704" y="7461"/>
                    </a:cubicBezTo>
                    <a:lnTo>
                      <a:pt x="2394" y="7501"/>
                    </a:lnTo>
                    <a:cubicBezTo>
                      <a:pt x="2434" y="7431"/>
                      <a:pt x="2484" y="7341"/>
                      <a:pt x="2534" y="7221"/>
                    </a:cubicBezTo>
                    <a:cubicBezTo>
                      <a:pt x="2624" y="7001"/>
                      <a:pt x="2754" y="6550"/>
                      <a:pt x="2624" y="5969"/>
                    </a:cubicBezTo>
                    <a:cubicBezTo>
                      <a:pt x="2614" y="5939"/>
                      <a:pt x="2604" y="5929"/>
                      <a:pt x="2584" y="5909"/>
                    </a:cubicBezTo>
                    <a:cubicBezTo>
                      <a:pt x="2564" y="5899"/>
                      <a:pt x="2544" y="5899"/>
                      <a:pt x="2514" y="5899"/>
                    </a:cubicBezTo>
                    <a:lnTo>
                      <a:pt x="2214" y="5979"/>
                    </a:lnTo>
                    <a:cubicBezTo>
                      <a:pt x="2254" y="5909"/>
                      <a:pt x="2294" y="5809"/>
                      <a:pt x="2334" y="5689"/>
                    </a:cubicBezTo>
                    <a:cubicBezTo>
                      <a:pt x="2414" y="5418"/>
                      <a:pt x="2484" y="4978"/>
                      <a:pt x="2334" y="4447"/>
                    </a:cubicBezTo>
                    <a:cubicBezTo>
                      <a:pt x="2324" y="4417"/>
                      <a:pt x="2304" y="4407"/>
                      <a:pt x="2284" y="4397"/>
                    </a:cubicBezTo>
                    <a:cubicBezTo>
                      <a:pt x="2272" y="4385"/>
                      <a:pt x="2260" y="4380"/>
                      <a:pt x="2249" y="4380"/>
                    </a:cubicBezTo>
                    <a:cubicBezTo>
                      <a:pt x="2240" y="4380"/>
                      <a:pt x="2232" y="4383"/>
                      <a:pt x="2224" y="4387"/>
                    </a:cubicBezTo>
                    <a:lnTo>
                      <a:pt x="1933" y="4487"/>
                    </a:lnTo>
                    <a:cubicBezTo>
                      <a:pt x="1963" y="4407"/>
                      <a:pt x="2003" y="4307"/>
                      <a:pt x="2033" y="4187"/>
                    </a:cubicBezTo>
                    <a:cubicBezTo>
                      <a:pt x="2104" y="3916"/>
                      <a:pt x="2154" y="3476"/>
                      <a:pt x="2003" y="2955"/>
                    </a:cubicBezTo>
                    <a:cubicBezTo>
                      <a:pt x="2003" y="2935"/>
                      <a:pt x="1983" y="2915"/>
                      <a:pt x="1963" y="2905"/>
                    </a:cubicBezTo>
                    <a:cubicBezTo>
                      <a:pt x="1953" y="2900"/>
                      <a:pt x="1943" y="2897"/>
                      <a:pt x="1933" y="2897"/>
                    </a:cubicBezTo>
                    <a:cubicBezTo>
                      <a:pt x="1923" y="2897"/>
                      <a:pt x="1913" y="2900"/>
                      <a:pt x="1903" y="2905"/>
                    </a:cubicBezTo>
                    <a:lnTo>
                      <a:pt x="1603" y="2995"/>
                    </a:lnTo>
                    <a:cubicBezTo>
                      <a:pt x="1643" y="2915"/>
                      <a:pt x="1683" y="2815"/>
                      <a:pt x="1713" y="2705"/>
                    </a:cubicBezTo>
                    <a:cubicBezTo>
                      <a:pt x="1803" y="2404"/>
                      <a:pt x="1413" y="301"/>
                      <a:pt x="1363" y="61"/>
                    </a:cubicBezTo>
                    <a:cubicBezTo>
                      <a:pt x="1363" y="21"/>
                      <a:pt x="1322" y="1"/>
                      <a:pt x="12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8" name="Google Shape;11088;p75"/>
              <p:cNvSpPr/>
              <p:nvPr/>
            </p:nvSpPr>
            <p:spPr>
              <a:xfrm>
                <a:off x="5180525" y="978100"/>
                <a:ext cx="6587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17586" extrusionOk="0">
                    <a:moveTo>
                      <a:pt x="2634" y="1"/>
                    </a:moveTo>
                    <a:cubicBezTo>
                      <a:pt x="2614" y="71"/>
                      <a:pt x="1893" y="2234"/>
                      <a:pt x="1933" y="2525"/>
                    </a:cubicBezTo>
                    <a:cubicBezTo>
                      <a:pt x="1974" y="2825"/>
                      <a:pt x="2064" y="3005"/>
                      <a:pt x="2064" y="3005"/>
                    </a:cubicBezTo>
                    <a:lnTo>
                      <a:pt x="1603" y="2785"/>
                    </a:lnTo>
                    <a:cubicBezTo>
                      <a:pt x="1403" y="3246"/>
                      <a:pt x="1383" y="3656"/>
                      <a:pt x="1423" y="3957"/>
                    </a:cubicBezTo>
                    <a:cubicBezTo>
                      <a:pt x="1453" y="4257"/>
                      <a:pt x="1543" y="4447"/>
                      <a:pt x="1543" y="4447"/>
                    </a:cubicBezTo>
                    <a:lnTo>
                      <a:pt x="1082" y="4217"/>
                    </a:lnTo>
                    <a:cubicBezTo>
                      <a:pt x="882" y="4678"/>
                      <a:pt x="872" y="5108"/>
                      <a:pt x="912" y="5399"/>
                    </a:cubicBezTo>
                    <a:cubicBezTo>
                      <a:pt x="942" y="5549"/>
                      <a:pt x="972" y="5669"/>
                      <a:pt x="1002" y="5749"/>
                    </a:cubicBezTo>
                    <a:cubicBezTo>
                      <a:pt x="1032" y="5829"/>
                      <a:pt x="1062" y="5869"/>
                      <a:pt x="1062" y="5869"/>
                    </a:cubicBezTo>
                    <a:lnTo>
                      <a:pt x="592" y="5679"/>
                    </a:lnTo>
                    <a:cubicBezTo>
                      <a:pt x="401" y="6170"/>
                      <a:pt x="431" y="6590"/>
                      <a:pt x="501" y="6881"/>
                    </a:cubicBezTo>
                    <a:cubicBezTo>
                      <a:pt x="542" y="7031"/>
                      <a:pt x="592" y="7141"/>
                      <a:pt x="632" y="7211"/>
                    </a:cubicBezTo>
                    <a:cubicBezTo>
                      <a:pt x="672" y="7291"/>
                      <a:pt x="692" y="7331"/>
                      <a:pt x="692" y="7331"/>
                    </a:cubicBezTo>
                    <a:lnTo>
                      <a:pt x="201" y="7201"/>
                    </a:lnTo>
                    <a:cubicBezTo>
                      <a:pt x="141" y="7461"/>
                      <a:pt x="131" y="7702"/>
                      <a:pt x="141" y="7902"/>
                    </a:cubicBezTo>
                    <a:cubicBezTo>
                      <a:pt x="161" y="8102"/>
                      <a:pt x="211" y="8273"/>
                      <a:pt x="271" y="8413"/>
                    </a:cubicBezTo>
                    <a:cubicBezTo>
                      <a:pt x="291" y="8483"/>
                      <a:pt x="321" y="8543"/>
                      <a:pt x="351" y="8583"/>
                    </a:cubicBezTo>
                    <a:cubicBezTo>
                      <a:pt x="381" y="8633"/>
                      <a:pt x="411" y="8683"/>
                      <a:pt x="431" y="8713"/>
                    </a:cubicBezTo>
                    <a:cubicBezTo>
                      <a:pt x="481" y="8773"/>
                      <a:pt x="521" y="8803"/>
                      <a:pt x="521" y="8803"/>
                    </a:cubicBezTo>
                    <a:lnTo>
                      <a:pt x="21" y="8793"/>
                    </a:lnTo>
                    <a:cubicBezTo>
                      <a:pt x="1" y="8923"/>
                      <a:pt x="1" y="9054"/>
                      <a:pt x="11" y="9174"/>
                    </a:cubicBezTo>
                    <a:cubicBezTo>
                      <a:pt x="21" y="9284"/>
                      <a:pt x="41" y="9394"/>
                      <a:pt x="61" y="9494"/>
                    </a:cubicBezTo>
                    <a:cubicBezTo>
                      <a:pt x="91" y="9594"/>
                      <a:pt x="121" y="9675"/>
                      <a:pt x="161" y="9755"/>
                    </a:cubicBezTo>
                    <a:cubicBezTo>
                      <a:pt x="191" y="9835"/>
                      <a:pt x="231" y="9905"/>
                      <a:pt x="271" y="9965"/>
                    </a:cubicBezTo>
                    <a:cubicBezTo>
                      <a:pt x="351" y="10075"/>
                      <a:pt x="431" y="10155"/>
                      <a:pt x="491" y="10215"/>
                    </a:cubicBezTo>
                    <a:cubicBezTo>
                      <a:pt x="542" y="10265"/>
                      <a:pt x="582" y="10285"/>
                      <a:pt x="592" y="10295"/>
                    </a:cubicBezTo>
                    <a:lnTo>
                      <a:pt x="91" y="10385"/>
                    </a:lnTo>
                    <a:cubicBezTo>
                      <a:pt x="111" y="10906"/>
                      <a:pt x="281" y="11267"/>
                      <a:pt x="441" y="11487"/>
                    </a:cubicBezTo>
                    <a:cubicBezTo>
                      <a:pt x="602" y="11717"/>
                      <a:pt x="752" y="11807"/>
                      <a:pt x="762" y="11817"/>
                    </a:cubicBezTo>
                    <a:lnTo>
                      <a:pt x="261" y="11918"/>
                    </a:lnTo>
                    <a:cubicBezTo>
                      <a:pt x="291" y="12438"/>
                      <a:pt x="461" y="12789"/>
                      <a:pt x="632" y="13019"/>
                    </a:cubicBezTo>
                    <a:cubicBezTo>
                      <a:pt x="652" y="13049"/>
                      <a:pt x="682" y="13099"/>
                      <a:pt x="722" y="13159"/>
                    </a:cubicBezTo>
                    <a:cubicBezTo>
                      <a:pt x="1052" y="13710"/>
                      <a:pt x="1242" y="14331"/>
                      <a:pt x="1283" y="14972"/>
                    </a:cubicBezTo>
                    <a:lnTo>
                      <a:pt x="1433" y="17586"/>
                    </a:lnTo>
                    <a:lnTo>
                      <a:pt x="263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9" name="Google Shape;11089;p75"/>
              <p:cNvSpPr/>
              <p:nvPr/>
            </p:nvSpPr>
            <p:spPr>
              <a:xfrm>
                <a:off x="5178525" y="976050"/>
                <a:ext cx="70125" cy="44370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17748" extrusionOk="0">
                    <a:moveTo>
                      <a:pt x="2584" y="754"/>
                    </a:moveTo>
                    <a:lnTo>
                      <a:pt x="1523" y="16356"/>
                    </a:lnTo>
                    <a:lnTo>
                      <a:pt x="1443" y="15044"/>
                    </a:lnTo>
                    <a:cubicBezTo>
                      <a:pt x="1403" y="14393"/>
                      <a:pt x="1202" y="13752"/>
                      <a:pt x="872" y="13201"/>
                    </a:cubicBezTo>
                    <a:cubicBezTo>
                      <a:pt x="832" y="13141"/>
                      <a:pt x="802" y="13091"/>
                      <a:pt x="772" y="13051"/>
                    </a:cubicBezTo>
                    <a:cubicBezTo>
                      <a:pt x="642" y="12861"/>
                      <a:pt x="471" y="12540"/>
                      <a:pt x="431" y="12070"/>
                    </a:cubicBezTo>
                    <a:lnTo>
                      <a:pt x="862" y="11980"/>
                    </a:lnTo>
                    <a:cubicBezTo>
                      <a:pt x="892" y="11980"/>
                      <a:pt x="912" y="11950"/>
                      <a:pt x="922" y="11920"/>
                    </a:cubicBezTo>
                    <a:cubicBezTo>
                      <a:pt x="932" y="11879"/>
                      <a:pt x="912" y="11849"/>
                      <a:pt x="892" y="11829"/>
                    </a:cubicBezTo>
                    <a:cubicBezTo>
                      <a:pt x="842" y="11799"/>
                      <a:pt x="722" y="11699"/>
                      <a:pt x="591" y="11529"/>
                    </a:cubicBezTo>
                    <a:cubicBezTo>
                      <a:pt x="461" y="11339"/>
                      <a:pt x="291" y="11008"/>
                      <a:pt x="261" y="10538"/>
                    </a:cubicBezTo>
                    <a:lnTo>
                      <a:pt x="682" y="10457"/>
                    </a:lnTo>
                    <a:cubicBezTo>
                      <a:pt x="712" y="10447"/>
                      <a:pt x="742" y="10427"/>
                      <a:pt x="752" y="10387"/>
                    </a:cubicBezTo>
                    <a:cubicBezTo>
                      <a:pt x="752" y="10357"/>
                      <a:pt x="742" y="10327"/>
                      <a:pt x="712" y="10307"/>
                    </a:cubicBezTo>
                    <a:cubicBezTo>
                      <a:pt x="712" y="10297"/>
                      <a:pt x="672" y="10277"/>
                      <a:pt x="622" y="10237"/>
                    </a:cubicBezTo>
                    <a:cubicBezTo>
                      <a:pt x="551" y="10167"/>
                      <a:pt x="481" y="10087"/>
                      <a:pt x="421" y="9997"/>
                    </a:cubicBezTo>
                    <a:cubicBezTo>
                      <a:pt x="391" y="9947"/>
                      <a:pt x="351" y="9877"/>
                      <a:pt x="311" y="9807"/>
                    </a:cubicBezTo>
                    <a:cubicBezTo>
                      <a:pt x="281" y="9726"/>
                      <a:pt x="251" y="9636"/>
                      <a:pt x="221" y="9556"/>
                    </a:cubicBezTo>
                    <a:cubicBezTo>
                      <a:pt x="201" y="9456"/>
                      <a:pt x="181" y="9356"/>
                      <a:pt x="171" y="9246"/>
                    </a:cubicBezTo>
                    <a:cubicBezTo>
                      <a:pt x="171" y="9166"/>
                      <a:pt x="161" y="9066"/>
                      <a:pt x="171" y="8965"/>
                    </a:cubicBezTo>
                    <a:lnTo>
                      <a:pt x="591" y="8975"/>
                    </a:lnTo>
                    <a:lnTo>
                      <a:pt x="601" y="8975"/>
                    </a:lnTo>
                    <a:cubicBezTo>
                      <a:pt x="632" y="8975"/>
                      <a:pt x="662" y="8955"/>
                      <a:pt x="672" y="8925"/>
                    </a:cubicBezTo>
                    <a:cubicBezTo>
                      <a:pt x="692" y="8885"/>
                      <a:pt x="682" y="8855"/>
                      <a:pt x="652" y="8825"/>
                    </a:cubicBezTo>
                    <a:cubicBezTo>
                      <a:pt x="652" y="8825"/>
                      <a:pt x="622" y="8795"/>
                      <a:pt x="581" y="8745"/>
                    </a:cubicBezTo>
                    <a:cubicBezTo>
                      <a:pt x="561" y="8715"/>
                      <a:pt x="531" y="8675"/>
                      <a:pt x="501" y="8625"/>
                    </a:cubicBezTo>
                    <a:cubicBezTo>
                      <a:pt x="481" y="8585"/>
                      <a:pt x="451" y="8525"/>
                      <a:pt x="421" y="8465"/>
                    </a:cubicBezTo>
                    <a:cubicBezTo>
                      <a:pt x="361" y="8325"/>
                      <a:pt x="321" y="8154"/>
                      <a:pt x="311" y="7974"/>
                    </a:cubicBezTo>
                    <a:cubicBezTo>
                      <a:pt x="291" y="7784"/>
                      <a:pt x="301" y="7583"/>
                      <a:pt x="351" y="7393"/>
                    </a:cubicBezTo>
                    <a:lnTo>
                      <a:pt x="752" y="7493"/>
                    </a:lnTo>
                    <a:cubicBezTo>
                      <a:pt x="792" y="7493"/>
                      <a:pt x="822" y="7483"/>
                      <a:pt x="842" y="7453"/>
                    </a:cubicBezTo>
                    <a:cubicBezTo>
                      <a:pt x="862" y="7423"/>
                      <a:pt x="862" y="7383"/>
                      <a:pt x="842" y="7363"/>
                    </a:cubicBezTo>
                    <a:cubicBezTo>
                      <a:pt x="842" y="7353"/>
                      <a:pt x="812" y="7323"/>
                      <a:pt x="782" y="7253"/>
                    </a:cubicBezTo>
                    <a:cubicBezTo>
                      <a:pt x="752" y="7193"/>
                      <a:pt x="702" y="7093"/>
                      <a:pt x="662" y="6943"/>
                    </a:cubicBezTo>
                    <a:cubicBezTo>
                      <a:pt x="611" y="6742"/>
                      <a:pt x="561" y="6352"/>
                      <a:pt x="722" y="5871"/>
                    </a:cubicBezTo>
                    <a:lnTo>
                      <a:pt x="1112" y="6031"/>
                    </a:lnTo>
                    <a:cubicBezTo>
                      <a:pt x="1120" y="6034"/>
                      <a:pt x="1129" y="6035"/>
                      <a:pt x="1138" y="6035"/>
                    </a:cubicBezTo>
                    <a:cubicBezTo>
                      <a:pt x="1162" y="6035"/>
                      <a:pt x="1188" y="6026"/>
                      <a:pt x="1202" y="6011"/>
                    </a:cubicBezTo>
                    <a:cubicBezTo>
                      <a:pt x="1232" y="5981"/>
                      <a:pt x="1232" y="5941"/>
                      <a:pt x="1212" y="5911"/>
                    </a:cubicBezTo>
                    <a:cubicBezTo>
                      <a:pt x="1212" y="5911"/>
                      <a:pt x="1192" y="5871"/>
                      <a:pt x="1162" y="5801"/>
                    </a:cubicBezTo>
                    <a:cubicBezTo>
                      <a:pt x="1142" y="5731"/>
                      <a:pt x="1102" y="5611"/>
                      <a:pt x="1082" y="5471"/>
                    </a:cubicBezTo>
                    <a:cubicBezTo>
                      <a:pt x="1042" y="5220"/>
                      <a:pt x="1032" y="4850"/>
                      <a:pt x="1202" y="4409"/>
                    </a:cubicBezTo>
                    <a:lnTo>
                      <a:pt x="1583" y="4599"/>
                    </a:lnTo>
                    <a:cubicBezTo>
                      <a:pt x="1593" y="4606"/>
                      <a:pt x="1605" y="4610"/>
                      <a:pt x="1618" y="4610"/>
                    </a:cubicBezTo>
                    <a:cubicBezTo>
                      <a:pt x="1640" y="4610"/>
                      <a:pt x="1664" y="4599"/>
                      <a:pt x="1683" y="4579"/>
                    </a:cubicBezTo>
                    <a:cubicBezTo>
                      <a:pt x="1703" y="4559"/>
                      <a:pt x="1713" y="4519"/>
                      <a:pt x="1693" y="4489"/>
                    </a:cubicBezTo>
                    <a:cubicBezTo>
                      <a:pt x="1693" y="4489"/>
                      <a:pt x="1613" y="4309"/>
                      <a:pt x="1583" y="4029"/>
                    </a:cubicBezTo>
                    <a:cubicBezTo>
                      <a:pt x="1553" y="3788"/>
                      <a:pt x="1553" y="3408"/>
                      <a:pt x="1723" y="2977"/>
                    </a:cubicBezTo>
                    <a:lnTo>
                      <a:pt x="2114" y="3167"/>
                    </a:lnTo>
                    <a:cubicBezTo>
                      <a:pt x="2125" y="3171"/>
                      <a:pt x="2136" y="3173"/>
                      <a:pt x="2147" y="3173"/>
                    </a:cubicBezTo>
                    <a:cubicBezTo>
                      <a:pt x="2166" y="3173"/>
                      <a:pt x="2185" y="3166"/>
                      <a:pt x="2204" y="3147"/>
                    </a:cubicBezTo>
                    <a:cubicBezTo>
                      <a:pt x="2234" y="3127"/>
                      <a:pt x="2234" y="3087"/>
                      <a:pt x="2224" y="3057"/>
                    </a:cubicBezTo>
                    <a:cubicBezTo>
                      <a:pt x="2224" y="3057"/>
                      <a:pt x="2134" y="2877"/>
                      <a:pt x="2094" y="2597"/>
                    </a:cubicBezTo>
                    <a:cubicBezTo>
                      <a:pt x="2074" y="2426"/>
                      <a:pt x="2354" y="1475"/>
                      <a:pt x="2584" y="754"/>
                    </a:cubicBezTo>
                    <a:close/>
                    <a:moveTo>
                      <a:pt x="2710" y="0"/>
                    </a:moveTo>
                    <a:cubicBezTo>
                      <a:pt x="2672" y="0"/>
                      <a:pt x="2643" y="20"/>
                      <a:pt x="2634" y="53"/>
                    </a:cubicBezTo>
                    <a:cubicBezTo>
                      <a:pt x="2624" y="83"/>
                      <a:pt x="1883" y="2296"/>
                      <a:pt x="1933" y="2617"/>
                    </a:cubicBezTo>
                    <a:cubicBezTo>
                      <a:pt x="1953" y="2747"/>
                      <a:pt x="1973" y="2847"/>
                      <a:pt x="1993" y="2927"/>
                    </a:cubicBezTo>
                    <a:lnTo>
                      <a:pt x="1723" y="2797"/>
                    </a:lnTo>
                    <a:cubicBezTo>
                      <a:pt x="1709" y="2790"/>
                      <a:pt x="1690" y="2783"/>
                      <a:pt x="1673" y="2783"/>
                    </a:cubicBezTo>
                    <a:cubicBezTo>
                      <a:pt x="1666" y="2783"/>
                      <a:pt x="1659" y="2784"/>
                      <a:pt x="1653" y="2787"/>
                    </a:cubicBezTo>
                    <a:cubicBezTo>
                      <a:pt x="1633" y="2797"/>
                      <a:pt x="1613" y="2817"/>
                      <a:pt x="1603" y="2837"/>
                    </a:cubicBezTo>
                    <a:cubicBezTo>
                      <a:pt x="1393" y="3328"/>
                      <a:pt x="1383" y="3768"/>
                      <a:pt x="1413" y="4049"/>
                    </a:cubicBezTo>
                    <a:cubicBezTo>
                      <a:pt x="1433" y="4169"/>
                      <a:pt x="1453" y="4279"/>
                      <a:pt x="1473" y="4359"/>
                    </a:cubicBezTo>
                    <a:lnTo>
                      <a:pt x="1202" y="4219"/>
                    </a:lnTo>
                    <a:cubicBezTo>
                      <a:pt x="1192" y="4214"/>
                      <a:pt x="1180" y="4211"/>
                      <a:pt x="1167" y="4211"/>
                    </a:cubicBezTo>
                    <a:cubicBezTo>
                      <a:pt x="1155" y="4211"/>
                      <a:pt x="1142" y="4214"/>
                      <a:pt x="1132" y="4219"/>
                    </a:cubicBezTo>
                    <a:cubicBezTo>
                      <a:pt x="1112" y="4229"/>
                      <a:pt x="1092" y="4239"/>
                      <a:pt x="1082" y="4259"/>
                    </a:cubicBezTo>
                    <a:cubicBezTo>
                      <a:pt x="862" y="4770"/>
                      <a:pt x="872" y="5210"/>
                      <a:pt x="912" y="5501"/>
                    </a:cubicBezTo>
                    <a:cubicBezTo>
                      <a:pt x="932" y="5601"/>
                      <a:pt x="952" y="5701"/>
                      <a:pt x="992" y="5801"/>
                    </a:cubicBezTo>
                    <a:lnTo>
                      <a:pt x="702" y="5681"/>
                    </a:lnTo>
                    <a:cubicBezTo>
                      <a:pt x="692" y="5676"/>
                      <a:pt x="679" y="5673"/>
                      <a:pt x="667" y="5673"/>
                    </a:cubicBezTo>
                    <a:cubicBezTo>
                      <a:pt x="654" y="5673"/>
                      <a:pt x="642" y="5676"/>
                      <a:pt x="632" y="5681"/>
                    </a:cubicBezTo>
                    <a:cubicBezTo>
                      <a:pt x="611" y="5691"/>
                      <a:pt x="601" y="5711"/>
                      <a:pt x="591" y="5731"/>
                    </a:cubicBezTo>
                    <a:cubicBezTo>
                      <a:pt x="381" y="6292"/>
                      <a:pt x="441" y="6762"/>
                      <a:pt x="501" y="6983"/>
                    </a:cubicBezTo>
                    <a:cubicBezTo>
                      <a:pt x="541" y="7113"/>
                      <a:pt x="571" y="7213"/>
                      <a:pt x="611" y="7283"/>
                    </a:cubicBezTo>
                    <a:lnTo>
                      <a:pt x="301" y="7203"/>
                    </a:lnTo>
                    <a:cubicBezTo>
                      <a:pt x="296" y="7202"/>
                      <a:pt x="291" y="7201"/>
                      <a:pt x="285" y="7201"/>
                    </a:cubicBezTo>
                    <a:cubicBezTo>
                      <a:pt x="251" y="7201"/>
                      <a:pt x="218" y="7228"/>
                      <a:pt x="201" y="7263"/>
                    </a:cubicBezTo>
                    <a:cubicBezTo>
                      <a:pt x="141" y="7503"/>
                      <a:pt x="121" y="7754"/>
                      <a:pt x="141" y="7994"/>
                    </a:cubicBezTo>
                    <a:cubicBezTo>
                      <a:pt x="161" y="8194"/>
                      <a:pt x="201" y="8375"/>
                      <a:pt x="271" y="8525"/>
                    </a:cubicBezTo>
                    <a:cubicBezTo>
                      <a:pt x="301" y="8605"/>
                      <a:pt x="331" y="8665"/>
                      <a:pt x="361" y="8715"/>
                    </a:cubicBezTo>
                    <a:cubicBezTo>
                      <a:pt x="381" y="8745"/>
                      <a:pt x="401" y="8775"/>
                      <a:pt x="421" y="8805"/>
                    </a:cubicBezTo>
                    <a:lnTo>
                      <a:pt x="101" y="8795"/>
                    </a:lnTo>
                    <a:cubicBezTo>
                      <a:pt x="95" y="8794"/>
                      <a:pt x="90" y="8794"/>
                      <a:pt x="86" y="8794"/>
                    </a:cubicBezTo>
                    <a:cubicBezTo>
                      <a:pt x="45" y="8794"/>
                      <a:pt x="20" y="8829"/>
                      <a:pt x="11" y="8865"/>
                    </a:cubicBezTo>
                    <a:cubicBezTo>
                      <a:pt x="1" y="9015"/>
                      <a:pt x="1" y="9156"/>
                      <a:pt x="11" y="9256"/>
                    </a:cubicBezTo>
                    <a:cubicBezTo>
                      <a:pt x="21" y="9376"/>
                      <a:pt x="41" y="9486"/>
                      <a:pt x="61" y="9596"/>
                    </a:cubicBezTo>
                    <a:cubicBezTo>
                      <a:pt x="91" y="9696"/>
                      <a:pt x="121" y="9787"/>
                      <a:pt x="161" y="9877"/>
                    </a:cubicBezTo>
                    <a:cubicBezTo>
                      <a:pt x="201" y="9957"/>
                      <a:pt x="241" y="10027"/>
                      <a:pt x="281" y="10087"/>
                    </a:cubicBezTo>
                    <a:cubicBezTo>
                      <a:pt x="341" y="10177"/>
                      <a:pt x="401" y="10257"/>
                      <a:pt x="481" y="10327"/>
                    </a:cubicBezTo>
                    <a:lnTo>
                      <a:pt x="151" y="10387"/>
                    </a:lnTo>
                    <a:cubicBezTo>
                      <a:pt x="111" y="10397"/>
                      <a:pt x="81" y="10427"/>
                      <a:pt x="81" y="10478"/>
                    </a:cubicBezTo>
                    <a:cubicBezTo>
                      <a:pt x="111" y="11028"/>
                      <a:pt x="301" y="11399"/>
                      <a:pt x="461" y="11619"/>
                    </a:cubicBezTo>
                    <a:cubicBezTo>
                      <a:pt x="531" y="11719"/>
                      <a:pt x="591" y="11799"/>
                      <a:pt x="652" y="11849"/>
                    </a:cubicBezTo>
                    <a:lnTo>
                      <a:pt x="331" y="11920"/>
                    </a:lnTo>
                    <a:cubicBezTo>
                      <a:pt x="291" y="11930"/>
                      <a:pt x="261" y="11960"/>
                      <a:pt x="261" y="12000"/>
                    </a:cubicBezTo>
                    <a:cubicBezTo>
                      <a:pt x="291" y="12560"/>
                      <a:pt x="481" y="12931"/>
                      <a:pt x="642" y="13151"/>
                    </a:cubicBezTo>
                    <a:cubicBezTo>
                      <a:pt x="662" y="13181"/>
                      <a:pt x="692" y="13231"/>
                      <a:pt x="732" y="13281"/>
                    </a:cubicBezTo>
                    <a:cubicBezTo>
                      <a:pt x="1052" y="13812"/>
                      <a:pt x="1232" y="14423"/>
                      <a:pt x="1272" y="15054"/>
                    </a:cubicBezTo>
                    <a:lnTo>
                      <a:pt x="1433" y="17668"/>
                    </a:lnTo>
                    <a:cubicBezTo>
                      <a:pt x="1433" y="17718"/>
                      <a:pt x="1473" y="17748"/>
                      <a:pt x="1513" y="17748"/>
                    </a:cubicBezTo>
                    <a:cubicBezTo>
                      <a:pt x="1563" y="17748"/>
                      <a:pt x="1593" y="17718"/>
                      <a:pt x="1603" y="17668"/>
                    </a:cubicBezTo>
                    <a:lnTo>
                      <a:pt x="2795" y="93"/>
                    </a:lnTo>
                    <a:cubicBezTo>
                      <a:pt x="2805" y="43"/>
                      <a:pt x="2775" y="13"/>
                      <a:pt x="2734" y="3"/>
                    </a:cubicBezTo>
                    <a:cubicBezTo>
                      <a:pt x="2726" y="1"/>
                      <a:pt x="2718" y="0"/>
                      <a:pt x="27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0" name="Google Shape;11090;p75"/>
              <p:cNvSpPr/>
              <p:nvPr/>
            </p:nvSpPr>
            <p:spPr>
              <a:xfrm>
                <a:off x="5214075" y="1119275"/>
                <a:ext cx="230350" cy="3004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19" extrusionOk="0">
                    <a:moveTo>
                      <a:pt x="8773" y="663"/>
                    </a:moveTo>
                    <a:cubicBezTo>
                      <a:pt x="8503" y="1274"/>
                      <a:pt x="8202" y="1925"/>
                      <a:pt x="8102" y="2015"/>
                    </a:cubicBezTo>
                    <a:cubicBezTo>
                      <a:pt x="7922" y="2165"/>
                      <a:pt x="7772" y="2235"/>
                      <a:pt x="7772" y="2235"/>
                    </a:cubicBezTo>
                    <a:cubicBezTo>
                      <a:pt x="7741" y="2245"/>
                      <a:pt x="7721" y="2275"/>
                      <a:pt x="7721" y="2315"/>
                    </a:cubicBezTo>
                    <a:cubicBezTo>
                      <a:pt x="7721" y="2345"/>
                      <a:pt x="7751" y="2375"/>
                      <a:pt x="7782" y="2385"/>
                    </a:cubicBezTo>
                    <a:lnTo>
                      <a:pt x="8122" y="2475"/>
                    </a:lnTo>
                    <a:cubicBezTo>
                      <a:pt x="7992" y="2836"/>
                      <a:pt x="7782" y="3076"/>
                      <a:pt x="7631" y="3206"/>
                    </a:cubicBezTo>
                    <a:cubicBezTo>
                      <a:pt x="7461" y="3367"/>
                      <a:pt x="7311" y="3437"/>
                      <a:pt x="7311" y="3437"/>
                    </a:cubicBezTo>
                    <a:cubicBezTo>
                      <a:pt x="7281" y="3447"/>
                      <a:pt x="7251" y="3487"/>
                      <a:pt x="7261" y="3517"/>
                    </a:cubicBezTo>
                    <a:cubicBezTo>
                      <a:pt x="7261" y="3557"/>
                      <a:pt x="7281" y="3587"/>
                      <a:pt x="7321" y="3597"/>
                    </a:cubicBezTo>
                    <a:lnTo>
                      <a:pt x="7651" y="3677"/>
                    </a:lnTo>
                    <a:cubicBezTo>
                      <a:pt x="7521" y="4048"/>
                      <a:pt x="7311" y="4278"/>
                      <a:pt x="7151" y="4408"/>
                    </a:cubicBezTo>
                    <a:cubicBezTo>
                      <a:pt x="7061" y="4488"/>
                      <a:pt x="6970" y="4538"/>
                      <a:pt x="6920" y="4568"/>
                    </a:cubicBezTo>
                    <a:cubicBezTo>
                      <a:pt x="6860" y="4598"/>
                      <a:pt x="6830" y="4608"/>
                      <a:pt x="6820" y="4608"/>
                    </a:cubicBezTo>
                    <a:cubicBezTo>
                      <a:pt x="6790" y="4618"/>
                      <a:pt x="6770" y="4658"/>
                      <a:pt x="6770" y="4688"/>
                    </a:cubicBezTo>
                    <a:cubicBezTo>
                      <a:pt x="6770" y="4728"/>
                      <a:pt x="6790" y="4759"/>
                      <a:pt x="6820" y="4769"/>
                    </a:cubicBezTo>
                    <a:lnTo>
                      <a:pt x="7151" y="4879"/>
                    </a:lnTo>
                    <a:cubicBezTo>
                      <a:pt x="6980" y="5259"/>
                      <a:pt x="6740" y="5480"/>
                      <a:pt x="6600" y="5570"/>
                    </a:cubicBezTo>
                    <a:cubicBezTo>
                      <a:pt x="6490" y="5650"/>
                      <a:pt x="6400" y="5690"/>
                      <a:pt x="6350" y="5710"/>
                    </a:cubicBezTo>
                    <a:cubicBezTo>
                      <a:pt x="6289" y="5730"/>
                      <a:pt x="6259" y="5740"/>
                      <a:pt x="6259" y="5740"/>
                    </a:cubicBezTo>
                    <a:cubicBezTo>
                      <a:pt x="6219" y="5750"/>
                      <a:pt x="6199" y="5770"/>
                      <a:pt x="6189" y="5810"/>
                    </a:cubicBezTo>
                    <a:cubicBezTo>
                      <a:pt x="6189" y="5840"/>
                      <a:pt x="6209" y="5880"/>
                      <a:pt x="6239" y="5890"/>
                    </a:cubicBezTo>
                    <a:lnTo>
                      <a:pt x="6540" y="6050"/>
                    </a:lnTo>
                    <a:cubicBezTo>
                      <a:pt x="6460" y="6191"/>
                      <a:pt x="6360" y="6321"/>
                      <a:pt x="6249" y="6431"/>
                    </a:cubicBezTo>
                    <a:cubicBezTo>
                      <a:pt x="6139" y="6531"/>
                      <a:pt x="6019" y="6621"/>
                      <a:pt x="5909" y="6671"/>
                    </a:cubicBezTo>
                    <a:cubicBezTo>
                      <a:pt x="5859" y="6701"/>
                      <a:pt x="5809" y="6721"/>
                      <a:pt x="5769" y="6731"/>
                    </a:cubicBezTo>
                    <a:cubicBezTo>
                      <a:pt x="5719" y="6751"/>
                      <a:pt x="5679" y="6761"/>
                      <a:pt x="5649" y="6761"/>
                    </a:cubicBezTo>
                    <a:cubicBezTo>
                      <a:pt x="5598" y="6771"/>
                      <a:pt x="5558" y="6781"/>
                      <a:pt x="5558" y="6781"/>
                    </a:cubicBezTo>
                    <a:cubicBezTo>
                      <a:pt x="5528" y="6781"/>
                      <a:pt x="5498" y="6801"/>
                      <a:pt x="5478" y="6831"/>
                    </a:cubicBezTo>
                    <a:cubicBezTo>
                      <a:pt x="5468" y="6861"/>
                      <a:pt x="5478" y="6902"/>
                      <a:pt x="5508" y="6922"/>
                    </a:cubicBezTo>
                    <a:lnTo>
                      <a:pt x="5779" y="7142"/>
                    </a:lnTo>
                    <a:cubicBezTo>
                      <a:pt x="5729" y="7212"/>
                      <a:pt x="5669" y="7262"/>
                      <a:pt x="5629" y="7312"/>
                    </a:cubicBezTo>
                    <a:cubicBezTo>
                      <a:pt x="5568" y="7372"/>
                      <a:pt x="5498" y="7432"/>
                      <a:pt x="5428" y="7482"/>
                    </a:cubicBezTo>
                    <a:cubicBezTo>
                      <a:pt x="5358" y="7522"/>
                      <a:pt x="5298" y="7552"/>
                      <a:pt x="5228" y="7592"/>
                    </a:cubicBezTo>
                    <a:cubicBezTo>
                      <a:pt x="5168" y="7623"/>
                      <a:pt x="5108" y="7633"/>
                      <a:pt x="5058" y="7653"/>
                    </a:cubicBezTo>
                    <a:cubicBezTo>
                      <a:pt x="4968" y="7673"/>
                      <a:pt x="4887" y="7683"/>
                      <a:pt x="4797" y="7693"/>
                    </a:cubicBezTo>
                    <a:cubicBezTo>
                      <a:pt x="4747" y="7693"/>
                      <a:pt x="4717" y="7683"/>
                      <a:pt x="4697" y="7683"/>
                    </a:cubicBezTo>
                    <a:cubicBezTo>
                      <a:pt x="4667" y="7683"/>
                      <a:pt x="4637" y="7703"/>
                      <a:pt x="4617" y="7733"/>
                    </a:cubicBezTo>
                    <a:cubicBezTo>
                      <a:pt x="4607" y="7763"/>
                      <a:pt x="4607" y="7793"/>
                      <a:pt x="4627" y="7823"/>
                    </a:cubicBezTo>
                    <a:lnTo>
                      <a:pt x="4847" y="8103"/>
                    </a:lnTo>
                    <a:cubicBezTo>
                      <a:pt x="4567" y="8374"/>
                      <a:pt x="4287" y="8484"/>
                      <a:pt x="4096" y="8524"/>
                    </a:cubicBezTo>
                    <a:cubicBezTo>
                      <a:pt x="3984" y="8553"/>
                      <a:pt x="3892" y="8562"/>
                      <a:pt x="3828" y="8562"/>
                    </a:cubicBezTo>
                    <a:cubicBezTo>
                      <a:pt x="3784" y="8562"/>
                      <a:pt x="3752" y="8558"/>
                      <a:pt x="3736" y="8554"/>
                    </a:cubicBezTo>
                    <a:cubicBezTo>
                      <a:pt x="3706" y="8554"/>
                      <a:pt x="3676" y="8574"/>
                      <a:pt x="3656" y="8604"/>
                    </a:cubicBezTo>
                    <a:cubicBezTo>
                      <a:pt x="3646" y="8624"/>
                      <a:pt x="3646" y="8664"/>
                      <a:pt x="3666" y="8694"/>
                    </a:cubicBezTo>
                    <a:lnTo>
                      <a:pt x="3876" y="8974"/>
                    </a:lnTo>
                    <a:cubicBezTo>
                      <a:pt x="3596" y="9245"/>
                      <a:pt x="3315" y="9355"/>
                      <a:pt x="3135" y="9395"/>
                    </a:cubicBezTo>
                    <a:cubicBezTo>
                      <a:pt x="3105" y="9405"/>
                      <a:pt x="3065" y="9415"/>
                      <a:pt x="3025" y="9425"/>
                    </a:cubicBezTo>
                    <a:cubicBezTo>
                      <a:pt x="2474" y="9595"/>
                      <a:pt x="1973" y="9896"/>
                      <a:pt x="1563" y="10316"/>
                    </a:cubicBezTo>
                    <a:lnTo>
                      <a:pt x="972" y="10927"/>
                    </a:lnTo>
                    <a:lnTo>
                      <a:pt x="8773" y="663"/>
                    </a:lnTo>
                    <a:close/>
                    <a:moveTo>
                      <a:pt x="9122" y="1"/>
                    </a:moveTo>
                    <a:cubicBezTo>
                      <a:pt x="9098" y="1"/>
                      <a:pt x="9072" y="10"/>
                      <a:pt x="9053" y="22"/>
                    </a:cubicBezTo>
                    <a:lnTo>
                      <a:pt x="31" y="11888"/>
                    </a:lnTo>
                    <a:cubicBezTo>
                      <a:pt x="1" y="11919"/>
                      <a:pt x="1" y="11969"/>
                      <a:pt x="41" y="11999"/>
                    </a:cubicBezTo>
                    <a:cubicBezTo>
                      <a:pt x="51" y="12009"/>
                      <a:pt x="71" y="12019"/>
                      <a:pt x="91" y="12019"/>
                    </a:cubicBezTo>
                    <a:cubicBezTo>
                      <a:pt x="111" y="12019"/>
                      <a:pt x="141" y="12009"/>
                      <a:pt x="151" y="11989"/>
                    </a:cubicBezTo>
                    <a:lnTo>
                      <a:pt x="1683" y="10426"/>
                    </a:lnTo>
                    <a:cubicBezTo>
                      <a:pt x="2074" y="10036"/>
                      <a:pt x="2554" y="9745"/>
                      <a:pt x="3065" y="9585"/>
                    </a:cubicBezTo>
                    <a:cubicBezTo>
                      <a:pt x="3105" y="9575"/>
                      <a:pt x="3145" y="9565"/>
                      <a:pt x="3165" y="9565"/>
                    </a:cubicBezTo>
                    <a:cubicBezTo>
                      <a:pt x="3385" y="9505"/>
                      <a:pt x="3726" y="9375"/>
                      <a:pt x="4056" y="9034"/>
                    </a:cubicBezTo>
                    <a:cubicBezTo>
                      <a:pt x="4076" y="9004"/>
                      <a:pt x="4086" y="8964"/>
                      <a:pt x="4056" y="8934"/>
                    </a:cubicBezTo>
                    <a:lnTo>
                      <a:pt x="3906" y="8724"/>
                    </a:lnTo>
                    <a:cubicBezTo>
                      <a:pt x="3966" y="8724"/>
                      <a:pt x="4046" y="8714"/>
                      <a:pt x="4136" y="8694"/>
                    </a:cubicBezTo>
                    <a:cubicBezTo>
                      <a:pt x="4357" y="8634"/>
                      <a:pt x="4687" y="8504"/>
                      <a:pt x="5018" y="8163"/>
                    </a:cubicBezTo>
                    <a:cubicBezTo>
                      <a:pt x="5048" y="8133"/>
                      <a:pt x="5048" y="8083"/>
                      <a:pt x="5018" y="8053"/>
                    </a:cubicBezTo>
                    <a:lnTo>
                      <a:pt x="4867" y="7853"/>
                    </a:lnTo>
                    <a:cubicBezTo>
                      <a:pt x="4948" y="7843"/>
                      <a:pt x="5018" y="7833"/>
                      <a:pt x="5098" y="7813"/>
                    </a:cubicBezTo>
                    <a:cubicBezTo>
                      <a:pt x="5148" y="7793"/>
                      <a:pt x="5228" y="7773"/>
                      <a:pt x="5298" y="7743"/>
                    </a:cubicBezTo>
                    <a:cubicBezTo>
                      <a:pt x="5378" y="7703"/>
                      <a:pt x="5448" y="7663"/>
                      <a:pt x="5518" y="7623"/>
                    </a:cubicBezTo>
                    <a:cubicBezTo>
                      <a:pt x="5598" y="7562"/>
                      <a:pt x="5679" y="7502"/>
                      <a:pt x="5739" y="7432"/>
                    </a:cubicBezTo>
                    <a:cubicBezTo>
                      <a:pt x="5809" y="7362"/>
                      <a:pt x="5889" y="7282"/>
                      <a:pt x="5959" y="7182"/>
                    </a:cubicBezTo>
                    <a:cubicBezTo>
                      <a:pt x="5979" y="7142"/>
                      <a:pt x="5979" y="7092"/>
                      <a:pt x="5939" y="7072"/>
                    </a:cubicBezTo>
                    <a:lnTo>
                      <a:pt x="5759" y="6912"/>
                    </a:lnTo>
                    <a:cubicBezTo>
                      <a:pt x="5769" y="6902"/>
                      <a:pt x="5799" y="6902"/>
                      <a:pt x="5819" y="6892"/>
                    </a:cubicBezTo>
                    <a:cubicBezTo>
                      <a:pt x="5869" y="6871"/>
                      <a:pt x="5919" y="6851"/>
                      <a:pt x="5979" y="6821"/>
                    </a:cubicBezTo>
                    <a:cubicBezTo>
                      <a:pt x="6109" y="6761"/>
                      <a:pt x="6239" y="6671"/>
                      <a:pt x="6360" y="6551"/>
                    </a:cubicBezTo>
                    <a:cubicBezTo>
                      <a:pt x="6510" y="6411"/>
                      <a:pt x="6640" y="6241"/>
                      <a:pt x="6730" y="6050"/>
                    </a:cubicBezTo>
                    <a:cubicBezTo>
                      <a:pt x="6750" y="6010"/>
                      <a:pt x="6730" y="5960"/>
                      <a:pt x="6690" y="5940"/>
                    </a:cubicBezTo>
                    <a:lnTo>
                      <a:pt x="6480" y="5830"/>
                    </a:lnTo>
                    <a:cubicBezTo>
                      <a:pt x="6540" y="5810"/>
                      <a:pt x="6610" y="5770"/>
                      <a:pt x="6690" y="5710"/>
                    </a:cubicBezTo>
                    <a:cubicBezTo>
                      <a:pt x="6860" y="5600"/>
                      <a:pt x="7161" y="5339"/>
                      <a:pt x="7341" y="4859"/>
                    </a:cubicBezTo>
                    <a:cubicBezTo>
                      <a:pt x="7351" y="4839"/>
                      <a:pt x="7341" y="4819"/>
                      <a:pt x="7331" y="4799"/>
                    </a:cubicBezTo>
                    <a:cubicBezTo>
                      <a:pt x="7331" y="4779"/>
                      <a:pt x="7311" y="4759"/>
                      <a:pt x="7291" y="4749"/>
                    </a:cubicBezTo>
                    <a:lnTo>
                      <a:pt x="7061" y="4678"/>
                    </a:lnTo>
                    <a:cubicBezTo>
                      <a:pt x="7121" y="4638"/>
                      <a:pt x="7191" y="4598"/>
                      <a:pt x="7261" y="4538"/>
                    </a:cubicBezTo>
                    <a:cubicBezTo>
                      <a:pt x="7451" y="4378"/>
                      <a:pt x="7701" y="4098"/>
                      <a:pt x="7842" y="3647"/>
                    </a:cubicBezTo>
                    <a:cubicBezTo>
                      <a:pt x="7852" y="3627"/>
                      <a:pt x="7842" y="3607"/>
                      <a:pt x="7832" y="3587"/>
                    </a:cubicBezTo>
                    <a:cubicBezTo>
                      <a:pt x="7822" y="3567"/>
                      <a:pt x="7802" y="3547"/>
                      <a:pt x="7782" y="3547"/>
                    </a:cubicBezTo>
                    <a:lnTo>
                      <a:pt x="7561" y="3487"/>
                    </a:lnTo>
                    <a:cubicBezTo>
                      <a:pt x="7611" y="3447"/>
                      <a:pt x="7681" y="3397"/>
                      <a:pt x="7741" y="3337"/>
                    </a:cubicBezTo>
                    <a:cubicBezTo>
                      <a:pt x="7922" y="3176"/>
                      <a:pt x="8162" y="2886"/>
                      <a:pt x="8302" y="2445"/>
                    </a:cubicBezTo>
                    <a:cubicBezTo>
                      <a:pt x="8312" y="2425"/>
                      <a:pt x="8312" y="2405"/>
                      <a:pt x="8302" y="2385"/>
                    </a:cubicBezTo>
                    <a:cubicBezTo>
                      <a:pt x="8292" y="2365"/>
                      <a:pt x="8272" y="2345"/>
                      <a:pt x="8252" y="2345"/>
                    </a:cubicBezTo>
                    <a:lnTo>
                      <a:pt x="8022" y="2285"/>
                    </a:lnTo>
                    <a:cubicBezTo>
                      <a:pt x="8082" y="2245"/>
                      <a:pt x="8142" y="2195"/>
                      <a:pt x="8212" y="2135"/>
                    </a:cubicBezTo>
                    <a:cubicBezTo>
                      <a:pt x="8412" y="1965"/>
                      <a:pt x="9063" y="412"/>
                      <a:pt x="9193" y="112"/>
                    </a:cubicBezTo>
                    <a:cubicBezTo>
                      <a:pt x="9214" y="72"/>
                      <a:pt x="9193" y="32"/>
                      <a:pt x="9163" y="12"/>
                    </a:cubicBezTo>
                    <a:cubicBezTo>
                      <a:pt x="9152" y="4"/>
                      <a:pt x="9138" y="1"/>
                      <a:pt x="9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1" name="Google Shape;11091;p75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cubicBezTo>
                      <a:pt x="8983" y="41"/>
                      <a:pt x="7471" y="1233"/>
                      <a:pt x="7361" y="1463"/>
                    </a:cubicBezTo>
                    <a:cubicBezTo>
                      <a:pt x="7251" y="1693"/>
                      <a:pt x="7231" y="1864"/>
                      <a:pt x="7231" y="1864"/>
                    </a:cubicBezTo>
                    <a:lnTo>
                      <a:pt x="7001" y="1493"/>
                    </a:lnTo>
                    <a:cubicBezTo>
                      <a:pt x="6650" y="1723"/>
                      <a:pt x="6440" y="2004"/>
                      <a:pt x="6330" y="2234"/>
                    </a:cubicBezTo>
                    <a:cubicBezTo>
                      <a:pt x="6219" y="2464"/>
                      <a:pt x="6189" y="2635"/>
                      <a:pt x="6189" y="2635"/>
                    </a:cubicBezTo>
                    <a:lnTo>
                      <a:pt x="5969" y="2254"/>
                    </a:lnTo>
                    <a:cubicBezTo>
                      <a:pt x="5609" y="2494"/>
                      <a:pt x="5408" y="2785"/>
                      <a:pt x="5308" y="3015"/>
                    </a:cubicBezTo>
                    <a:cubicBezTo>
                      <a:pt x="5248" y="3135"/>
                      <a:pt x="5218" y="3235"/>
                      <a:pt x="5208" y="3306"/>
                    </a:cubicBezTo>
                    <a:cubicBezTo>
                      <a:pt x="5188" y="3376"/>
                      <a:pt x="5188" y="3416"/>
                      <a:pt x="5188" y="3416"/>
                    </a:cubicBezTo>
                    <a:lnTo>
                      <a:pt x="4948" y="3065"/>
                    </a:lnTo>
                    <a:cubicBezTo>
                      <a:pt x="4587" y="3326"/>
                      <a:pt x="4407" y="3636"/>
                      <a:pt x="4327" y="3876"/>
                    </a:cubicBezTo>
                    <a:cubicBezTo>
                      <a:pt x="4287" y="3997"/>
                      <a:pt x="4267" y="4097"/>
                      <a:pt x="4257" y="4167"/>
                    </a:cubicBezTo>
                    <a:cubicBezTo>
                      <a:pt x="4247" y="4237"/>
                      <a:pt x="4257" y="4277"/>
                      <a:pt x="4257" y="4277"/>
                    </a:cubicBezTo>
                    <a:lnTo>
                      <a:pt x="3966" y="3967"/>
                    </a:lnTo>
                    <a:cubicBezTo>
                      <a:pt x="3796" y="4117"/>
                      <a:pt x="3676" y="4277"/>
                      <a:pt x="3596" y="4427"/>
                    </a:cubicBezTo>
                    <a:cubicBezTo>
                      <a:pt x="3516" y="4577"/>
                      <a:pt x="3466" y="4718"/>
                      <a:pt x="3446" y="4848"/>
                    </a:cubicBezTo>
                    <a:cubicBezTo>
                      <a:pt x="3436" y="4908"/>
                      <a:pt x="3426" y="4958"/>
                      <a:pt x="3426" y="5008"/>
                    </a:cubicBezTo>
                    <a:cubicBezTo>
                      <a:pt x="3426" y="5058"/>
                      <a:pt x="3426" y="5098"/>
                      <a:pt x="3426" y="5138"/>
                    </a:cubicBezTo>
                    <a:cubicBezTo>
                      <a:pt x="3426" y="5198"/>
                      <a:pt x="3436" y="5238"/>
                      <a:pt x="3436" y="5238"/>
                    </a:cubicBezTo>
                    <a:lnTo>
                      <a:pt x="3085" y="4998"/>
                    </a:lnTo>
                    <a:cubicBezTo>
                      <a:pt x="3015" y="5088"/>
                      <a:pt x="2955" y="5178"/>
                      <a:pt x="2915" y="5258"/>
                    </a:cubicBezTo>
                    <a:cubicBezTo>
                      <a:pt x="2865" y="5348"/>
                      <a:pt x="2825" y="5429"/>
                      <a:pt x="2795" y="5519"/>
                    </a:cubicBezTo>
                    <a:cubicBezTo>
                      <a:pt x="2775" y="5599"/>
                      <a:pt x="2755" y="5669"/>
                      <a:pt x="2745" y="5739"/>
                    </a:cubicBezTo>
                    <a:cubicBezTo>
                      <a:pt x="2725" y="5819"/>
                      <a:pt x="2725" y="5879"/>
                      <a:pt x="2725" y="5939"/>
                    </a:cubicBezTo>
                    <a:cubicBezTo>
                      <a:pt x="2725" y="6059"/>
                      <a:pt x="2745" y="6160"/>
                      <a:pt x="2765" y="6220"/>
                    </a:cubicBezTo>
                    <a:cubicBezTo>
                      <a:pt x="2775" y="6280"/>
                      <a:pt x="2795" y="6320"/>
                      <a:pt x="2795" y="6320"/>
                    </a:cubicBezTo>
                    <a:lnTo>
                      <a:pt x="2404" y="6160"/>
                    </a:lnTo>
                    <a:cubicBezTo>
                      <a:pt x="2174" y="6530"/>
                      <a:pt x="2124" y="6861"/>
                      <a:pt x="2134" y="7101"/>
                    </a:cubicBezTo>
                    <a:cubicBezTo>
                      <a:pt x="2144" y="7331"/>
                      <a:pt x="2204" y="7471"/>
                      <a:pt x="2214" y="7481"/>
                    </a:cubicBezTo>
                    <a:lnTo>
                      <a:pt x="1813" y="7321"/>
                    </a:lnTo>
                    <a:cubicBezTo>
                      <a:pt x="1593" y="7692"/>
                      <a:pt x="1543" y="8032"/>
                      <a:pt x="1553" y="8263"/>
                    </a:cubicBezTo>
                    <a:cubicBezTo>
                      <a:pt x="1553" y="8303"/>
                      <a:pt x="1553" y="8353"/>
                      <a:pt x="1553" y="8413"/>
                    </a:cubicBezTo>
                    <a:cubicBezTo>
                      <a:pt x="1533" y="8953"/>
                      <a:pt x="1383" y="9474"/>
                      <a:pt x="1112" y="9945"/>
                    </a:cubicBezTo>
                    <a:lnTo>
                      <a:pt x="1" y="11868"/>
                    </a:lnTo>
                    <a:lnTo>
                      <a:pt x="1" y="11868"/>
                    </a:lnTo>
                    <a:lnTo>
                      <a:pt x="903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2" name="Google Shape;11092;p75"/>
              <p:cNvSpPr/>
              <p:nvPr/>
            </p:nvSpPr>
            <p:spPr>
              <a:xfrm>
                <a:off x="5214075" y="1119075"/>
                <a:ext cx="230350" cy="3006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27" extrusionOk="0">
                    <a:moveTo>
                      <a:pt x="8643" y="571"/>
                    </a:moveTo>
                    <a:lnTo>
                      <a:pt x="812" y="10855"/>
                    </a:lnTo>
                    <a:lnTo>
                      <a:pt x="1272" y="10064"/>
                    </a:lnTo>
                    <a:cubicBezTo>
                      <a:pt x="1553" y="9583"/>
                      <a:pt x="1703" y="9042"/>
                      <a:pt x="1723" y="8492"/>
                    </a:cubicBezTo>
                    <a:cubicBezTo>
                      <a:pt x="1733" y="8432"/>
                      <a:pt x="1733" y="8382"/>
                      <a:pt x="1733" y="8342"/>
                    </a:cubicBezTo>
                    <a:cubicBezTo>
                      <a:pt x="1723" y="8151"/>
                      <a:pt x="1753" y="7851"/>
                      <a:pt x="1943" y="7500"/>
                    </a:cubicBezTo>
                    <a:lnTo>
                      <a:pt x="2264" y="7641"/>
                    </a:lnTo>
                    <a:cubicBezTo>
                      <a:pt x="2275" y="7643"/>
                      <a:pt x="2285" y="7644"/>
                      <a:pt x="2294" y="7644"/>
                    </a:cubicBezTo>
                    <a:cubicBezTo>
                      <a:pt x="2319" y="7644"/>
                      <a:pt x="2339" y="7635"/>
                      <a:pt x="2354" y="7621"/>
                    </a:cubicBezTo>
                    <a:cubicBezTo>
                      <a:pt x="2384" y="7590"/>
                      <a:pt x="2384" y="7560"/>
                      <a:pt x="2374" y="7530"/>
                    </a:cubicBezTo>
                    <a:cubicBezTo>
                      <a:pt x="2354" y="7480"/>
                      <a:pt x="2314" y="7360"/>
                      <a:pt x="2314" y="7180"/>
                    </a:cubicBezTo>
                    <a:cubicBezTo>
                      <a:pt x="2304" y="6980"/>
                      <a:pt x="2334" y="6689"/>
                      <a:pt x="2524" y="6339"/>
                    </a:cubicBezTo>
                    <a:lnTo>
                      <a:pt x="2855" y="6479"/>
                    </a:lnTo>
                    <a:cubicBezTo>
                      <a:pt x="2863" y="6482"/>
                      <a:pt x="2871" y="6483"/>
                      <a:pt x="2879" y="6483"/>
                    </a:cubicBezTo>
                    <a:cubicBezTo>
                      <a:pt x="2901" y="6483"/>
                      <a:pt x="2923" y="6474"/>
                      <a:pt x="2945" y="6459"/>
                    </a:cubicBezTo>
                    <a:cubicBezTo>
                      <a:pt x="2965" y="6439"/>
                      <a:pt x="2975" y="6399"/>
                      <a:pt x="2965" y="6369"/>
                    </a:cubicBezTo>
                    <a:cubicBezTo>
                      <a:pt x="2955" y="6359"/>
                      <a:pt x="2945" y="6329"/>
                      <a:pt x="2935" y="6279"/>
                    </a:cubicBezTo>
                    <a:cubicBezTo>
                      <a:pt x="2915" y="6189"/>
                      <a:pt x="2905" y="6108"/>
                      <a:pt x="2905" y="6018"/>
                    </a:cubicBezTo>
                    <a:cubicBezTo>
                      <a:pt x="2905" y="5968"/>
                      <a:pt x="2905" y="5898"/>
                      <a:pt x="2915" y="5838"/>
                    </a:cubicBezTo>
                    <a:cubicBezTo>
                      <a:pt x="2925" y="5768"/>
                      <a:pt x="2945" y="5688"/>
                      <a:pt x="2965" y="5618"/>
                    </a:cubicBezTo>
                    <a:cubicBezTo>
                      <a:pt x="2995" y="5538"/>
                      <a:pt x="3035" y="5457"/>
                      <a:pt x="3075" y="5377"/>
                    </a:cubicBezTo>
                    <a:cubicBezTo>
                      <a:pt x="3105" y="5327"/>
                      <a:pt x="3145" y="5257"/>
                      <a:pt x="3195" y="5187"/>
                    </a:cubicBezTo>
                    <a:lnTo>
                      <a:pt x="3475" y="5387"/>
                    </a:lnTo>
                    <a:cubicBezTo>
                      <a:pt x="3491" y="5397"/>
                      <a:pt x="3508" y="5402"/>
                      <a:pt x="3526" y="5402"/>
                    </a:cubicBezTo>
                    <a:cubicBezTo>
                      <a:pt x="3543" y="5402"/>
                      <a:pt x="3561" y="5397"/>
                      <a:pt x="3576" y="5387"/>
                    </a:cubicBezTo>
                    <a:cubicBezTo>
                      <a:pt x="3606" y="5367"/>
                      <a:pt x="3616" y="5337"/>
                      <a:pt x="3606" y="5297"/>
                    </a:cubicBezTo>
                    <a:cubicBezTo>
                      <a:pt x="3606" y="5297"/>
                      <a:pt x="3606" y="5267"/>
                      <a:pt x="3596" y="5207"/>
                    </a:cubicBezTo>
                    <a:cubicBezTo>
                      <a:pt x="3596" y="5177"/>
                      <a:pt x="3596" y="5137"/>
                      <a:pt x="3596" y="5087"/>
                    </a:cubicBezTo>
                    <a:cubicBezTo>
                      <a:pt x="3596" y="5047"/>
                      <a:pt x="3606" y="4997"/>
                      <a:pt x="3616" y="4937"/>
                    </a:cubicBezTo>
                    <a:cubicBezTo>
                      <a:pt x="3636" y="4807"/>
                      <a:pt x="3686" y="4676"/>
                      <a:pt x="3756" y="4546"/>
                    </a:cubicBezTo>
                    <a:cubicBezTo>
                      <a:pt x="3836" y="4406"/>
                      <a:pt x="3936" y="4276"/>
                      <a:pt x="4046" y="4166"/>
                    </a:cubicBezTo>
                    <a:lnTo>
                      <a:pt x="4277" y="4416"/>
                    </a:lnTo>
                    <a:cubicBezTo>
                      <a:pt x="4299" y="4431"/>
                      <a:pt x="4321" y="4440"/>
                      <a:pt x="4347" y="4440"/>
                    </a:cubicBezTo>
                    <a:cubicBezTo>
                      <a:pt x="4356" y="4440"/>
                      <a:pt x="4366" y="4439"/>
                      <a:pt x="4377" y="4436"/>
                    </a:cubicBezTo>
                    <a:cubicBezTo>
                      <a:pt x="4407" y="4416"/>
                      <a:pt x="4427" y="4386"/>
                      <a:pt x="4427" y="4356"/>
                    </a:cubicBezTo>
                    <a:cubicBezTo>
                      <a:pt x="4427" y="4346"/>
                      <a:pt x="4427" y="4316"/>
                      <a:pt x="4427" y="4256"/>
                    </a:cubicBezTo>
                    <a:cubicBezTo>
                      <a:pt x="4437" y="4196"/>
                      <a:pt x="4447" y="4106"/>
                      <a:pt x="4497" y="3985"/>
                    </a:cubicBezTo>
                    <a:cubicBezTo>
                      <a:pt x="4547" y="3825"/>
                      <a:pt x="4687" y="3525"/>
                      <a:pt x="5018" y="3264"/>
                    </a:cubicBezTo>
                    <a:lnTo>
                      <a:pt x="5208" y="3545"/>
                    </a:lnTo>
                    <a:cubicBezTo>
                      <a:pt x="5223" y="3567"/>
                      <a:pt x="5249" y="3579"/>
                      <a:pt x="5274" y="3579"/>
                    </a:cubicBezTo>
                    <a:cubicBezTo>
                      <a:pt x="5282" y="3579"/>
                      <a:pt x="5291" y="3577"/>
                      <a:pt x="5298" y="3575"/>
                    </a:cubicBezTo>
                    <a:cubicBezTo>
                      <a:pt x="5338" y="3565"/>
                      <a:pt x="5358" y="3535"/>
                      <a:pt x="5358" y="3505"/>
                    </a:cubicBezTo>
                    <a:cubicBezTo>
                      <a:pt x="5358" y="3505"/>
                      <a:pt x="5368" y="3465"/>
                      <a:pt x="5378" y="3405"/>
                    </a:cubicBezTo>
                    <a:cubicBezTo>
                      <a:pt x="5388" y="3345"/>
                      <a:pt x="5418" y="3244"/>
                      <a:pt x="5468" y="3134"/>
                    </a:cubicBezTo>
                    <a:cubicBezTo>
                      <a:pt x="5558" y="2944"/>
                      <a:pt x="5719" y="2684"/>
                      <a:pt x="6039" y="2453"/>
                    </a:cubicBezTo>
                    <a:lnTo>
                      <a:pt x="6209" y="2754"/>
                    </a:lnTo>
                    <a:cubicBezTo>
                      <a:pt x="6226" y="2778"/>
                      <a:pt x="6249" y="2796"/>
                      <a:pt x="6279" y="2796"/>
                    </a:cubicBezTo>
                    <a:cubicBezTo>
                      <a:pt x="6286" y="2796"/>
                      <a:pt x="6292" y="2796"/>
                      <a:pt x="6299" y="2794"/>
                    </a:cubicBezTo>
                    <a:cubicBezTo>
                      <a:pt x="6329" y="2784"/>
                      <a:pt x="6360" y="2764"/>
                      <a:pt x="6360" y="2724"/>
                    </a:cubicBezTo>
                    <a:cubicBezTo>
                      <a:pt x="6370" y="2724"/>
                      <a:pt x="6390" y="2563"/>
                      <a:pt x="6490" y="2353"/>
                    </a:cubicBezTo>
                    <a:cubicBezTo>
                      <a:pt x="6590" y="2173"/>
                      <a:pt x="6760" y="1913"/>
                      <a:pt x="7071" y="1692"/>
                    </a:cubicBezTo>
                    <a:lnTo>
                      <a:pt x="7251" y="1983"/>
                    </a:lnTo>
                    <a:cubicBezTo>
                      <a:pt x="7259" y="2007"/>
                      <a:pt x="7288" y="2025"/>
                      <a:pt x="7314" y="2025"/>
                    </a:cubicBezTo>
                    <a:cubicBezTo>
                      <a:pt x="7320" y="2025"/>
                      <a:pt x="7326" y="2024"/>
                      <a:pt x="7331" y="2023"/>
                    </a:cubicBezTo>
                    <a:cubicBezTo>
                      <a:pt x="7371" y="2023"/>
                      <a:pt x="7391" y="1993"/>
                      <a:pt x="7401" y="1953"/>
                    </a:cubicBezTo>
                    <a:cubicBezTo>
                      <a:pt x="7401" y="1953"/>
                      <a:pt x="7421" y="1792"/>
                      <a:pt x="7521" y="1582"/>
                    </a:cubicBezTo>
                    <a:cubicBezTo>
                      <a:pt x="7581" y="1462"/>
                      <a:pt x="8142" y="981"/>
                      <a:pt x="8643" y="571"/>
                    </a:cubicBezTo>
                    <a:close/>
                    <a:moveTo>
                      <a:pt x="9120" y="1"/>
                    </a:moveTo>
                    <a:cubicBezTo>
                      <a:pt x="9102" y="1"/>
                      <a:pt x="9081" y="6"/>
                      <a:pt x="9063" y="20"/>
                    </a:cubicBezTo>
                    <a:cubicBezTo>
                      <a:pt x="9053" y="30"/>
                      <a:pt x="7501" y="1252"/>
                      <a:pt x="7371" y="1502"/>
                    </a:cubicBezTo>
                    <a:cubicBezTo>
                      <a:pt x="7341" y="1592"/>
                      <a:pt x="7311" y="1662"/>
                      <a:pt x="7291" y="1732"/>
                    </a:cubicBezTo>
                    <a:lnTo>
                      <a:pt x="7171" y="1532"/>
                    </a:lnTo>
                    <a:cubicBezTo>
                      <a:pt x="7151" y="1512"/>
                      <a:pt x="7141" y="1492"/>
                      <a:pt x="7111" y="1492"/>
                    </a:cubicBezTo>
                    <a:cubicBezTo>
                      <a:pt x="7105" y="1489"/>
                      <a:pt x="7099" y="1488"/>
                      <a:pt x="7093" y="1488"/>
                    </a:cubicBezTo>
                    <a:cubicBezTo>
                      <a:pt x="7079" y="1488"/>
                      <a:pt x="7065" y="1495"/>
                      <a:pt x="7050" y="1502"/>
                    </a:cubicBezTo>
                    <a:cubicBezTo>
                      <a:pt x="6660" y="1752"/>
                      <a:pt x="6450" y="2063"/>
                      <a:pt x="6350" y="2273"/>
                    </a:cubicBezTo>
                    <a:cubicBezTo>
                      <a:pt x="6299" y="2363"/>
                      <a:pt x="6269" y="2433"/>
                      <a:pt x="6249" y="2493"/>
                    </a:cubicBezTo>
                    <a:lnTo>
                      <a:pt x="6139" y="2293"/>
                    </a:lnTo>
                    <a:cubicBezTo>
                      <a:pt x="6119" y="2273"/>
                      <a:pt x="6099" y="2263"/>
                      <a:pt x="6079" y="2253"/>
                    </a:cubicBezTo>
                    <a:cubicBezTo>
                      <a:pt x="6059" y="2253"/>
                      <a:pt x="6039" y="2253"/>
                      <a:pt x="6019" y="2263"/>
                    </a:cubicBezTo>
                    <a:cubicBezTo>
                      <a:pt x="5618" y="2523"/>
                      <a:pt x="5418" y="2844"/>
                      <a:pt x="5318" y="3064"/>
                    </a:cubicBezTo>
                    <a:cubicBezTo>
                      <a:pt x="5288" y="3134"/>
                      <a:pt x="5258" y="3214"/>
                      <a:pt x="5238" y="3284"/>
                    </a:cubicBezTo>
                    <a:lnTo>
                      <a:pt x="5098" y="3094"/>
                    </a:lnTo>
                    <a:cubicBezTo>
                      <a:pt x="5088" y="3074"/>
                      <a:pt x="5068" y="3064"/>
                      <a:pt x="5048" y="3064"/>
                    </a:cubicBezTo>
                    <a:cubicBezTo>
                      <a:pt x="5042" y="3061"/>
                      <a:pt x="5035" y="3060"/>
                      <a:pt x="5028" y="3060"/>
                    </a:cubicBezTo>
                    <a:cubicBezTo>
                      <a:pt x="5012" y="3060"/>
                      <a:pt x="4995" y="3067"/>
                      <a:pt x="4988" y="3074"/>
                    </a:cubicBezTo>
                    <a:cubicBezTo>
                      <a:pt x="4567" y="3375"/>
                      <a:pt x="4397" y="3735"/>
                      <a:pt x="4337" y="3925"/>
                    </a:cubicBezTo>
                    <a:cubicBezTo>
                      <a:pt x="4307" y="4015"/>
                      <a:pt x="4287" y="4096"/>
                      <a:pt x="4277" y="4156"/>
                    </a:cubicBezTo>
                    <a:lnTo>
                      <a:pt x="4116" y="3985"/>
                    </a:lnTo>
                    <a:cubicBezTo>
                      <a:pt x="4099" y="3968"/>
                      <a:pt x="4071" y="3957"/>
                      <a:pt x="4045" y="3957"/>
                    </a:cubicBezTo>
                    <a:cubicBezTo>
                      <a:pt x="4027" y="3957"/>
                      <a:pt x="4009" y="3963"/>
                      <a:pt x="3996" y="3975"/>
                    </a:cubicBezTo>
                    <a:cubicBezTo>
                      <a:pt x="3836" y="4126"/>
                      <a:pt x="3706" y="4286"/>
                      <a:pt x="3606" y="4466"/>
                    </a:cubicBezTo>
                    <a:cubicBezTo>
                      <a:pt x="3536" y="4616"/>
                      <a:pt x="3475" y="4767"/>
                      <a:pt x="3455" y="4907"/>
                    </a:cubicBezTo>
                    <a:cubicBezTo>
                      <a:pt x="3435" y="4977"/>
                      <a:pt x="3435" y="5037"/>
                      <a:pt x="3425" y="5087"/>
                    </a:cubicBezTo>
                    <a:cubicBezTo>
                      <a:pt x="3425" y="5107"/>
                      <a:pt x="3425" y="5127"/>
                      <a:pt x="3425" y="5147"/>
                    </a:cubicBezTo>
                    <a:lnTo>
                      <a:pt x="3225" y="5007"/>
                    </a:lnTo>
                    <a:cubicBezTo>
                      <a:pt x="3213" y="4999"/>
                      <a:pt x="3197" y="4994"/>
                      <a:pt x="3180" y="4994"/>
                    </a:cubicBezTo>
                    <a:cubicBezTo>
                      <a:pt x="3157" y="4994"/>
                      <a:pt x="3133" y="5003"/>
                      <a:pt x="3115" y="5027"/>
                    </a:cubicBezTo>
                    <a:cubicBezTo>
                      <a:pt x="3035" y="5117"/>
                      <a:pt x="2975" y="5217"/>
                      <a:pt x="2925" y="5297"/>
                    </a:cubicBezTo>
                    <a:cubicBezTo>
                      <a:pt x="2875" y="5387"/>
                      <a:pt x="2845" y="5478"/>
                      <a:pt x="2805" y="5568"/>
                    </a:cubicBezTo>
                    <a:cubicBezTo>
                      <a:pt x="2785" y="5648"/>
                      <a:pt x="2764" y="5728"/>
                      <a:pt x="2744" y="5808"/>
                    </a:cubicBezTo>
                    <a:cubicBezTo>
                      <a:pt x="2734" y="5888"/>
                      <a:pt x="2734" y="5958"/>
                      <a:pt x="2734" y="6018"/>
                    </a:cubicBezTo>
                    <a:cubicBezTo>
                      <a:pt x="2734" y="6098"/>
                      <a:pt x="2744" y="6178"/>
                      <a:pt x="2754" y="6259"/>
                    </a:cubicBezTo>
                    <a:lnTo>
                      <a:pt x="2524" y="6158"/>
                    </a:lnTo>
                    <a:cubicBezTo>
                      <a:pt x="2513" y="6153"/>
                      <a:pt x="2501" y="6150"/>
                      <a:pt x="2489" y="6150"/>
                    </a:cubicBezTo>
                    <a:cubicBezTo>
                      <a:pt x="2458" y="6150"/>
                      <a:pt x="2428" y="6167"/>
                      <a:pt x="2414" y="6189"/>
                    </a:cubicBezTo>
                    <a:cubicBezTo>
                      <a:pt x="2174" y="6599"/>
                      <a:pt x="2134" y="6960"/>
                      <a:pt x="2144" y="7180"/>
                    </a:cubicBezTo>
                    <a:cubicBezTo>
                      <a:pt x="2144" y="7270"/>
                      <a:pt x="2154" y="7350"/>
                      <a:pt x="2174" y="7420"/>
                    </a:cubicBezTo>
                    <a:lnTo>
                      <a:pt x="1933" y="7320"/>
                    </a:lnTo>
                    <a:cubicBezTo>
                      <a:pt x="1923" y="7315"/>
                      <a:pt x="1912" y="7312"/>
                      <a:pt x="1902" y="7312"/>
                    </a:cubicBezTo>
                    <a:cubicBezTo>
                      <a:pt x="1873" y="7312"/>
                      <a:pt x="1848" y="7331"/>
                      <a:pt x="1833" y="7360"/>
                    </a:cubicBezTo>
                    <a:cubicBezTo>
                      <a:pt x="1593" y="7761"/>
                      <a:pt x="1553" y="8121"/>
                      <a:pt x="1563" y="8352"/>
                    </a:cubicBezTo>
                    <a:cubicBezTo>
                      <a:pt x="1563" y="8382"/>
                      <a:pt x="1563" y="8432"/>
                      <a:pt x="1563" y="8482"/>
                    </a:cubicBezTo>
                    <a:cubicBezTo>
                      <a:pt x="1543" y="9002"/>
                      <a:pt x="1393" y="9523"/>
                      <a:pt x="1122" y="9984"/>
                    </a:cubicBezTo>
                    <a:lnTo>
                      <a:pt x="21" y="11896"/>
                    </a:lnTo>
                    <a:cubicBezTo>
                      <a:pt x="1" y="11937"/>
                      <a:pt x="11" y="11987"/>
                      <a:pt x="51" y="12017"/>
                    </a:cubicBezTo>
                    <a:cubicBezTo>
                      <a:pt x="61" y="12017"/>
                      <a:pt x="81" y="12027"/>
                      <a:pt x="91" y="12027"/>
                    </a:cubicBezTo>
                    <a:cubicBezTo>
                      <a:pt x="121" y="12027"/>
                      <a:pt x="141" y="12017"/>
                      <a:pt x="161" y="11997"/>
                    </a:cubicBezTo>
                    <a:lnTo>
                      <a:pt x="9183" y="130"/>
                    </a:lnTo>
                    <a:cubicBezTo>
                      <a:pt x="9214" y="100"/>
                      <a:pt x="9204" y="50"/>
                      <a:pt x="9173" y="20"/>
                    </a:cubicBezTo>
                    <a:cubicBezTo>
                      <a:pt x="9162" y="9"/>
                      <a:pt x="9142" y="1"/>
                      <a:pt x="9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3" name="Google Shape;11093;p75"/>
              <p:cNvSpPr/>
              <p:nvPr/>
            </p:nvSpPr>
            <p:spPr>
              <a:xfrm>
                <a:off x="5214075" y="1358075"/>
                <a:ext cx="230100" cy="71450"/>
              </a:xfrm>
              <a:custGeom>
                <a:avLst/>
                <a:gdLst/>
                <a:ahLst/>
                <a:cxnLst/>
                <a:rect l="l" t="t" r="r" b="b"/>
                <a:pathLst>
                  <a:path w="9204" h="2858" extrusionOk="0">
                    <a:moveTo>
                      <a:pt x="8462" y="334"/>
                    </a:moveTo>
                    <a:cubicBezTo>
                      <a:pt x="8062" y="544"/>
                      <a:pt x="7731" y="694"/>
                      <a:pt x="7651" y="704"/>
                    </a:cubicBezTo>
                    <a:cubicBezTo>
                      <a:pt x="7491" y="704"/>
                      <a:pt x="7371" y="684"/>
                      <a:pt x="7371" y="674"/>
                    </a:cubicBezTo>
                    <a:cubicBezTo>
                      <a:pt x="7341" y="674"/>
                      <a:pt x="7301" y="684"/>
                      <a:pt x="7281" y="714"/>
                    </a:cubicBezTo>
                    <a:cubicBezTo>
                      <a:pt x="7261" y="744"/>
                      <a:pt x="7261" y="784"/>
                      <a:pt x="7281" y="804"/>
                    </a:cubicBezTo>
                    <a:lnTo>
                      <a:pt x="7421" y="995"/>
                    </a:lnTo>
                    <a:cubicBezTo>
                      <a:pt x="7191" y="1125"/>
                      <a:pt x="6980" y="1165"/>
                      <a:pt x="6840" y="1175"/>
                    </a:cubicBezTo>
                    <a:cubicBezTo>
                      <a:pt x="6816" y="1176"/>
                      <a:pt x="6793" y="1177"/>
                      <a:pt x="6771" y="1177"/>
                    </a:cubicBezTo>
                    <a:cubicBezTo>
                      <a:pt x="6641" y="1177"/>
                      <a:pt x="6560" y="1155"/>
                      <a:pt x="6560" y="1155"/>
                    </a:cubicBezTo>
                    <a:cubicBezTo>
                      <a:pt x="6552" y="1152"/>
                      <a:pt x="6544" y="1151"/>
                      <a:pt x="6536" y="1151"/>
                    </a:cubicBezTo>
                    <a:cubicBezTo>
                      <a:pt x="6511" y="1151"/>
                      <a:pt x="6485" y="1162"/>
                      <a:pt x="6470" y="1185"/>
                    </a:cubicBezTo>
                    <a:cubicBezTo>
                      <a:pt x="6450" y="1215"/>
                      <a:pt x="6450" y="1255"/>
                      <a:pt x="6470" y="1285"/>
                    </a:cubicBezTo>
                    <a:lnTo>
                      <a:pt x="6610" y="1465"/>
                    </a:lnTo>
                    <a:cubicBezTo>
                      <a:pt x="6380" y="1605"/>
                      <a:pt x="6169" y="1636"/>
                      <a:pt x="6029" y="1636"/>
                    </a:cubicBezTo>
                    <a:cubicBezTo>
                      <a:pt x="5939" y="1636"/>
                      <a:pt x="5869" y="1636"/>
                      <a:pt x="5819" y="1625"/>
                    </a:cubicBezTo>
                    <a:cubicBezTo>
                      <a:pt x="5779" y="1615"/>
                      <a:pt x="5759" y="1605"/>
                      <a:pt x="5759" y="1605"/>
                    </a:cubicBezTo>
                    <a:cubicBezTo>
                      <a:pt x="5749" y="1603"/>
                      <a:pt x="5739" y="1602"/>
                      <a:pt x="5730" y="1602"/>
                    </a:cubicBezTo>
                    <a:cubicBezTo>
                      <a:pt x="5704" y="1602"/>
                      <a:pt x="5681" y="1613"/>
                      <a:pt x="5659" y="1636"/>
                    </a:cubicBezTo>
                    <a:cubicBezTo>
                      <a:pt x="5639" y="1656"/>
                      <a:pt x="5639" y="1696"/>
                      <a:pt x="5659" y="1726"/>
                    </a:cubicBezTo>
                    <a:lnTo>
                      <a:pt x="5779" y="1916"/>
                    </a:lnTo>
                    <a:cubicBezTo>
                      <a:pt x="5572" y="2023"/>
                      <a:pt x="5379" y="2049"/>
                      <a:pt x="5250" y="2049"/>
                    </a:cubicBezTo>
                    <a:cubicBezTo>
                      <a:pt x="5223" y="2049"/>
                      <a:pt x="5199" y="2048"/>
                      <a:pt x="5178" y="2046"/>
                    </a:cubicBezTo>
                    <a:cubicBezTo>
                      <a:pt x="5088" y="2046"/>
                      <a:pt x="5018" y="2026"/>
                      <a:pt x="4988" y="2016"/>
                    </a:cubicBezTo>
                    <a:cubicBezTo>
                      <a:pt x="4948" y="2006"/>
                      <a:pt x="4928" y="1996"/>
                      <a:pt x="4918" y="1996"/>
                    </a:cubicBezTo>
                    <a:cubicBezTo>
                      <a:pt x="4906" y="1988"/>
                      <a:pt x="4893" y="1985"/>
                      <a:pt x="4880" y="1985"/>
                    </a:cubicBezTo>
                    <a:cubicBezTo>
                      <a:pt x="4860" y="1985"/>
                      <a:pt x="4840" y="1994"/>
                      <a:pt x="4827" y="2006"/>
                    </a:cubicBezTo>
                    <a:cubicBezTo>
                      <a:pt x="4797" y="2036"/>
                      <a:pt x="4797" y="2066"/>
                      <a:pt x="4807" y="2106"/>
                    </a:cubicBezTo>
                    <a:lnTo>
                      <a:pt x="4897" y="2306"/>
                    </a:lnTo>
                    <a:cubicBezTo>
                      <a:pt x="4797" y="2346"/>
                      <a:pt x="4697" y="2377"/>
                      <a:pt x="4587" y="2387"/>
                    </a:cubicBezTo>
                    <a:cubicBezTo>
                      <a:pt x="4487" y="2387"/>
                      <a:pt x="4377" y="2387"/>
                      <a:pt x="4287" y="2367"/>
                    </a:cubicBezTo>
                    <a:cubicBezTo>
                      <a:pt x="4247" y="2357"/>
                      <a:pt x="4217" y="2346"/>
                      <a:pt x="4186" y="2336"/>
                    </a:cubicBezTo>
                    <a:cubicBezTo>
                      <a:pt x="4156" y="2326"/>
                      <a:pt x="4136" y="2316"/>
                      <a:pt x="4106" y="2306"/>
                    </a:cubicBezTo>
                    <a:cubicBezTo>
                      <a:pt x="4076" y="2286"/>
                      <a:pt x="4056" y="2276"/>
                      <a:pt x="4056" y="2266"/>
                    </a:cubicBezTo>
                    <a:cubicBezTo>
                      <a:pt x="4041" y="2256"/>
                      <a:pt x="4024" y="2251"/>
                      <a:pt x="4006" y="2251"/>
                    </a:cubicBezTo>
                    <a:cubicBezTo>
                      <a:pt x="3989" y="2251"/>
                      <a:pt x="3971" y="2256"/>
                      <a:pt x="3956" y="2266"/>
                    </a:cubicBezTo>
                    <a:cubicBezTo>
                      <a:pt x="3936" y="2286"/>
                      <a:pt x="3916" y="2316"/>
                      <a:pt x="3926" y="2357"/>
                    </a:cubicBezTo>
                    <a:lnTo>
                      <a:pt x="3976" y="2577"/>
                    </a:lnTo>
                    <a:cubicBezTo>
                      <a:pt x="3926" y="2587"/>
                      <a:pt x="3876" y="2597"/>
                      <a:pt x="3836" y="2607"/>
                    </a:cubicBezTo>
                    <a:lnTo>
                      <a:pt x="3646" y="2607"/>
                    </a:lnTo>
                    <a:cubicBezTo>
                      <a:pt x="3596" y="2597"/>
                      <a:pt x="3546" y="2597"/>
                      <a:pt x="3486" y="2577"/>
                    </a:cubicBezTo>
                    <a:cubicBezTo>
                      <a:pt x="3445" y="2567"/>
                      <a:pt x="3405" y="2557"/>
                      <a:pt x="3365" y="2537"/>
                    </a:cubicBezTo>
                    <a:cubicBezTo>
                      <a:pt x="3305" y="2517"/>
                      <a:pt x="3255" y="2487"/>
                      <a:pt x="3205" y="2447"/>
                    </a:cubicBezTo>
                    <a:cubicBezTo>
                      <a:pt x="3175" y="2427"/>
                      <a:pt x="3165" y="2407"/>
                      <a:pt x="3155" y="2397"/>
                    </a:cubicBezTo>
                    <a:cubicBezTo>
                      <a:pt x="3136" y="2384"/>
                      <a:pt x="3118" y="2376"/>
                      <a:pt x="3099" y="2376"/>
                    </a:cubicBezTo>
                    <a:cubicBezTo>
                      <a:pt x="3088" y="2376"/>
                      <a:pt x="3076" y="2379"/>
                      <a:pt x="3065" y="2387"/>
                    </a:cubicBezTo>
                    <a:cubicBezTo>
                      <a:pt x="3035" y="2397"/>
                      <a:pt x="3015" y="2427"/>
                      <a:pt x="3015" y="2457"/>
                    </a:cubicBezTo>
                    <a:lnTo>
                      <a:pt x="3015" y="2697"/>
                    </a:lnTo>
                    <a:cubicBezTo>
                      <a:pt x="2925" y="2687"/>
                      <a:pt x="2815" y="2667"/>
                      <a:pt x="2684" y="2637"/>
                    </a:cubicBezTo>
                    <a:cubicBezTo>
                      <a:pt x="2134" y="2477"/>
                      <a:pt x="1583" y="2367"/>
                      <a:pt x="1062" y="2326"/>
                    </a:cubicBezTo>
                    <a:cubicBezTo>
                      <a:pt x="942" y="2316"/>
                      <a:pt x="822" y="2306"/>
                      <a:pt x="722" y="2296"/>
                    </a:cubicBezTo>
                    <a:lnTo>
                      <a:pt x="8462" y="334"/>
                    </a:lnTo>
                    <a:close/>
                    <a:moveTo>
                      <a:pt x="9114" y="1"/>
                    </a:moveTo>
                    <a:cubicBezTo>
                      <a:pt x="9107" y="1"/>
                      <a:pt x="9100" y="2"/>
                      <a:pt x="9093" y="3"/>
                    </a:cubicBezTo>
                    <a:lnTo>
                      <a:pt x="71" y="2296"/>
                    </a:lnTo>
                    <a:cubicBezTo>
                      <a:pt x="21" y="2306"/>
                      <a:pt x="1" y="2346"/>
                      <a:pt x="11" y="2387"/>
                    </a:cubicBezTo>
                    <a:cubicBezTo>
                      <a:pt x="11" y="2430"/>
                      <a:pt x="41" y="2459"/>
                      <a:pt x="82" y="2459"/>
                    </a:cubicBezTo>
                    <a:cubicBezTo>
                      <a:pt x="88" y="2459"/>
                      <a:pt x="94" y="2458"/>
                      <a:pt x="101" y="2457"/>
                    </a:cubicBezTo>
                    <a:cubicBezTo>
                      <a:pt x="132" y="2454"/>
                      <a:pt x="176" y="2451"/>
                      <a:pt x="241" y="2451"/>
                    </a:cubicBezTo>
                    <a:cubicBezTo>
                      <a:pt x="385" y="2451"/>
                      <a:pt x="630" y="2462"/>
                      <a:pt x="1052" y="2497"/>
                    </a:cubicBezTo>
                    <a:cubicBezTo>
                      <a:pt x="1563" y="2537"/>
                      <a:pt x="2094" y="2637"/>
                      <a:pt x="2634" y="2797"/>
                    </a:cubicBezTo>
                    <a:cubicBezTo>
                      <a:pt x="2795" y="2837"/>
                      <a:pt x="2925" y="2857"/>
                      <a:pt x="3025" y="2857"/>
                    </a:cubicBezTo>
                    <a:lnTo>
                      <a:pt x="3105" y="2857"/>
                    </a:lnTo>
                    <a:cubicBezTo>
                      <a:pt x="3145" y="2847"/>
                      <a:pt x="3175" y="2817"/>
                      <a:pt x="3175" y="2777"/>
                    </a:cubicBezTo>
                    <a:lnTo>
                      <a:pt x="3175" y="2627"/>
                    </a:lnTo>
                    <a:cubicBezTo>
                      <a:pt x="3215" y="2657"/>
                      <a:pt x="3255" y="2677"/>
                      <a:pt x="3305" y="2687"/>
                    </a:cubicBezTo>
                    <a:cubicBezTo>
                      <a:pt x="3345" y="2707"/>
                      <a:pt x="3395" y="2727"/>
                      <a:pt x="3455" y="2747"/>
                    </a:cubicBezTo>
                    <a:cubicBezTo>
                      <a:pt x="3516" y="2757"/>
                      <a:pt x="3576" y="2767"/>
                      <a:pt x="3636" y="2777"/>
                    </a:cubicBezTo>
                    <a:cubicBezTo>
                      <a:pt x="3706" y="2777"/>
                      <a:pt x="3786" y="2777"/>
                      <a:pt x="3856" y="2767"/>
                    </a:cubicBezTo>
                    <a:cubicBezTo>
                      <a:pt x="3926" y="2757"/>
                      <a:pt x="4006" y="2747"/>
                      <a:pt x="4096" y="2717"/>
                    </a:cubicBezTo>
                    <a:cubicBezTo>
                      <a:pt x="4136" y="2707"/>
                      <a:pt x="4156" y="2667"/>
                      <a:pt x="4156" y="2627"/>
                    </a:cubicBezTo>
                    <a:lnTo>
                      <a:pt x="4129" y="2497"/>
                    </a:lnTo>
                    <a:lnTo>
                      <a:pt x="4129" y="2497"/>
                    </a:lnTo>
                    <a:cubicBezTo>
                      <a:pt x="4168" y="2507"/>
                      <a:pt x="4207" y="2517"/>
                      <a:pt x="4257" y="2527"/>
                    </a:cubicBezTo>
                    <a:cubicBezTo>
                      <a:pt x="4320" y="2546"/>
                      <a:pt x="4392" y="2553"/>
                      <a:pt x="4469" y="2553"/>
                    </a:cubicBezTo>
                    <a:cubicBezTo>
                      <a:pt x="4513" y="2553"/>
                      <a:pt x="4559" y="2550"/>
                      <a:pt x="4607" y="2547"/>
                    </a:cubicBezTo>
                    <a:cubicBezTo>
                      <a:pt x="4757" y="2537"/>
                      <a:pt x="4907" y="2497"/>
                      <a:pt x="5048" y="2427"/>
                    </a:cubicBezTo>
                    <a:cubicBezTo>
                      <a:pt x="5088" y="2407"/>
                      <a:pt x="5108" y="2357"/>
                      <a:pt x="5088" y="2316"/>
                    </a:cubicBezTo>
                    <a:lnTo>
                      <a:pt x="5038" y="2196"/>
                    </a:lnTo>
                    <a:lnTo>
                      <a:pt x="5038" y="2196"/>
                    </a:lnTo>
                    <a:cubicBezTo>
                      <a:pt x="5078" y="2206"/>
                      <a:pt x="5118" y="2216"/>
                      <a:pt x="5168" y="2216"/>
                    </a:cubicBezTo>
                    <a:cubicBezTo>
                      <a:pt x="5191" y="2218"/>
                      <a:pt x="5218" y="2219"/>
                      <a:pt x="5248" y="2219"/>
                    </a:cubicBezTo>
                    <a:cubicBezTo>
                      <a:pt x="5411" y="2219"/>
                      <a:pt x="5668" y="2187"/>
                      <a:pt x="5939" y="2026"/>
                    </a:cubicBezTo>
                    <a:cubicBezTo>
                      <a:pt x="5959" y="2006"/>
                      <a:pt x="5969" y="1996"/>
                      <a:pt x="5979" y="1966"/>
                    </a:cubicBezTo>
                    <a:cubicBezTo>
                      <a:pt x="5979" y="1946"/>
                      <a:pt x="5979" y="1926"/>
                      <a:pt x="5969" y="1906"/>
                    </a:cubicBezTo>
                    <a:lnTo>
                      <a:pt x="5899" y="1796"/>
                    </a:lnTo>
                    <a:lnTo>
                      <a:pt x="5899" y="1796"/>
                    </a:lnTo>
                    <a:cubicBezTo>
                      <a:pt x="5939" y="1806"/>
                      <a:pt x="5979" y="1806"/>
                      <a:pt x="6029" y="1806"/>
                    </a:cubicBezTo>
                    <a:cubicBezTo>
                      <a:pt x="6209" y="1796"/>
                      <a:pt x="6490" y="1756"/>
                      <a:pt x="6780" y="1555"/>
                    </a:cubicBezTo>
                    <a:cubicBezTo>
                      <a:pt x="6800" y="1545"/>
                      <a:pt x="6810" y="1525"/>
                      <a:pt x="6810" y="1505"/>
                    </a:cubicBezTo>
                    <a:cubicBezTo>
                      <a:pt x="6820" y="1485"/>
                      <a:pt x="6810" y="1455"/>
                      <a:pt x="6800" y="1435"/>
                    </a:cubicBezTo>
                    <a:lnTo>
                      <a:pt x="6720" y="1345"/>
                    </a:lnTo>
                    <a:cubicBezTo>
                      <a:pt x="6760" y="1345"/>
                      <a:pt x="6810" y="1345"/>
                      <a:pt x="6850" y="1335"/>
                    </a:cubicBezTo>
                    <a:cubicBezTo>
                      <a:pt x="7030" y="1325"/>
                      <a:pt x="7301" y="1275"/>
                      <a:pt x="7581" y="1085"/>
                    </a:cubicBezTo>
                    <a:cubicBezTo>
                      <a:pt x="7601" y="1075"/>
                      <a:pt x="7621" y="1055"/>
                      <a:pt x="7621" y="1035"/>
                    </a:cubicBezTo>
                    <a:cubicBezTo>
                      <a:pt x="7621" y="1005"/>
                      <a:pt x="7621" y="985"/>
                      <a:pt x="7611" y="965"/>
                    </a:cubicBezTo>
                    <a:lnTo>
                      <a:pt x="7531" y="864"/>
                    </a:lnTo>
                    <a:lnTo>
                      <a:pt x="7531" y="864"/>
                    </a:lnTo>
                    <a:cubicBezTo>
                      <a:pt x="7551" y="869"/>
                      <a:pt x="7571" y="872"/>
                      <a:pt x="7593" y="872"/>
                    </a:cubicBezTo>
                    <a:cubicBezTo>
                      <a:pt x="7614" y="872"/>
                      <a:pt x="7636" y="869"/>
                      <a:pt x="7661" y="864"/>
                    </a:cubicBezTo>
                    <a:cubicBezTo>
                      <a:pt x="7862" y="864"/>
                      <a:pt x="8943" y="274"/>
                      <a:pt x="9153" y="153"/>
                    </a:cubicBezTo>
                    <a:cubicBezTo>
                      <a:pt x="9193" y="133"/>
                      <a:pt x="9204" y="93"/>
                      <a:pt x="9193" y="63"/>
                    </a:cubicBezTo>
                    <a:cubicBezTo>
                      <a:pt x="9185" y="22"/>
                      <a:pt x="9149" y="1"/>
                      <a:pt x="91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4" name="Google Shape;11094;p75"/>
              <p:cNvSpPr/>
              <p:nvPr/>
            </p:nvSpPr>
            <p:spPr>
              <a:xfrm>
                <a:off x="5216325" y="1357375"/>
                <a:ext cx="22560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405" extrusionOk="0">
                    <a:moveTo>
                      <a:pt x="5260" y="0"/>
                    </a:moveTo>
                    <a:cubicBezTo>
                      <a:pt x="4962" y="0"/>
                      <a:pt x="4730" y="86"/>
                      <a:pt x="4587" y="181"/>
                    </a:cubicBezTo>
                    <a:cubicBezTo>
                      <a:pt x="4507" y="232"/>
                      <a:pt x="4447" y="282"/>
                      <a:pt x="4417" y="322"/>
                    </a:cubicBezTo>
                    <a:cubicBezTo>
                      <a:pt x="4377" y="352"/>
                      <a:pt x="4357" y="382"/>
                      <a:pt x="4357" y="382"/>
                    </a:cubicBezTo>
                    <a:lnTo>
                      <a:pt x="4337" y="71"/>
                    </a:lnTo>
                    <a:cubicBezTo>
                      <a:pt x="4177" y="81"/>
                      <a:pt x="4036" y="121"/>
                      <a:pt x="3916" y="161"/>
                    </a:cubicBezTo>
                    <a:cubicBezTo>
                      <a:pt x="3796" y="211"/>
                      <a:pt x="3706" y="272"/>
                      <a:pt x="3646" y="332"/>
                    </a:cubicBezTo>
                    <a:cubicBezTo>
                      <a:pt x="3606" y="362"/>
                      <a:pt x="3576" y="392"/>
                      <a:pt x="3556" y="422"/>
                    </a:cubicBezTo>
                    <a:cubicBezTo>
                      <a:pt x="3536" y="442"/>
                      <a:pt x="3516" y="472"/>
                      <a:pt x="3496" y="492"/>
                    </a:cubicBezTo>
                    <a:cubicBezTo>
                      <a:pt x="3466" y="532"/>
                      <a:pt x="3456" y="562"/>
                      <a:pt x="3456" y="562"/>
                    </a:cubicBezTo>
                    <a:lnTo>
                      <a:pt x="3365" y="262"/>
                    </a:lnTo>
                    <a:cubicBezTo>
                      <a:pt x="3285" y="282"/>
                      <a:pt x="3215" y="302"/>
                      <a:pt x="3145" y="332"/>
                    </a:cubicBezTo>
                    <a:cubicBezTo>
                      <a:pt x="3085" y="362"/>
                      <a:pt x="3025" y="392"/>
                      <a:pt x="2965" y="422"/>
                    </a:cubicBezTo>
                    <a:cubicBezTo>
                      <a:pt x="2915" y="462"/>
                      <a:pt x="2875" y="492"/>
                      <a:pt x="2835" y="532"/>
                    </a:cubicBezTo>
                    <a:cubicBezTo>
                      <a:pt x="2795" y="562"/>
                      <a:pt x="2765" y="602"/>
                      <a:pt x="2735" y="632"/>
                    </a:cubicBezTo>
                    <a:cubicBezTo>
                      <a:pt x="2685" y="702"/>
                      <a:pt x="2644" y="762"/>
                      <a:pt x="2624" y="812"/>
                    </a:cubicBezTo>
                    <a:cubicBezTo>
                      <a:pt x="2614" y="852"/>
                      <a:pt x="2604" y="882"/>
                      <a:pt x="2604" y="882"/>
                    </a:cubicBezTo>
                    <a:lnTo>
                      <a:pt x="2454" y="612"/>
                    </a:lnTo>
                    <a:cubicBezTo>
                      <a:pt x="2334" y="652"/>
                      <a:pt x="2204" y="762"/>
                      <a:pt x="2084" y="882"/>
                    </a:cubicBezTo>
                    <a:cubicBezTo>
                      <a:pt x="1703" y="1253"/>
                      <a:pt x="1293" y="1603"/>
                      <a:pt x="842" y="1894"/>
                    </a:cubicBezTo>
                    <a:cubicBezTo>
                      <a:pt x="501" y="2124"/>
                      <a:pt x="161" y="2344"/>
                      <a:pt x="1" y="2405"/>
                    </a:cubicBezTo>
                    <a:lnTo>
                      <a:pt x="9023" y="111"/>
                    </a:lnTo>
                    <a:cubicBezTo>
                      <a:pt x="9015" y="111"/>
                      <a:pt x="8952" y="111"/>
                      <a:pt x="8856" y="111"/>
                    </a:cubicBezTo>
                    <a:cubicBezTo>
                      <a:pt x="8469" y="111"/>
                      <a:pt x="7539" y="117"/>
                      <a:pt x="7411" y="181"/>
                    </a:cubicBezTo>
                    <a:cubicBezTo>
                      <a:pt x="7241" y="262"/>
                      <a:pt x="7151" y="352"/>
                      <a:pt x="7151" y="352"/>
                    </a:cubicBezTo>
                    <a:lnTo>
                      <a:pt x="7191" y="41"/>
                    </a:lnTo>
                    <a:cubicBezTo>
                      <a:pt x="7142" y="36"/>
                      <a:pt x="7095" y="34"/>
                      <a:pt x="7049" y="34"/>
                    </a:cubicBezTo>
                    <a:cubicBezTo>
                      <a:pt x="6811" y="34"/>
                      <a:pt x="6613" y="94"/>
                      <a:pt x="6470" y="161"/>
                    </a:cubicBezTo>
                    <a:cubicBezTo>
                      <a:pt x="6300" y="232"/>
                      <a:pt x="6209" y="322"/>
                      <a:pt x="6209" y="322"/>
                    </a:cubicBezTo>
                    <a:lnTo>
                      <a:pt x="6260" y="11"/>
                    </a:lnTo>
                    <a:cubicBezTo>
                      <a:pt x="6210" y="6"/>
                      <a:pt x="6162" y="4"/>
                      <a:pt x="6115" y="4"/>
                    </a:cubicBezTo>
                    <a:cubicBezTo>
                      <a:pt x="5871" y="4"/>
                      <a:pt x="5671" y="66"/>
                      <a:pt x="5528" y="141"/>
                    </a:cubicBezTo>
                    <a:cubicBezTo>
                      <a:pt x="5448" y="181"/>
                      <a:pt x="5388" y="221"/>
                      <a:pt x="5348" y="262"/>
                    </a:cubicBezTo>
                    <a:cubicBezTo>
                      <a:pt x="5298" y="292"/>
                      <a:pt x="5278" y="312"/>
                      <a:pt x="5278" y="312"/>
                    </a:cubicBezTo>
                    <a:lnTo>
                      <a:pt x="5308" y="1"/>
                    </a:lnTo>
                    <a:cubicBezTo>
                      <a:pt x="5292" y="1"/>
                      <a:pt x="5276" y="0"/>
                      <a:pt x="5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5" name="Google Shape;11095;p75"/>
              <p:cNvSpPr/>
              <p:nvPr/>
            </p:nvSpPr>
            <p:spPr>
              <a:xfrm>
                <a:off x="5213825" y="1355250"/>
                <a:ext cx="230350" cy="64250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2570" extrusionOk="0">
                    <a:moveTo>
                      <a:pt x="6259" y="166"/>
                    </a:moveTo>
                    <a:lnTo>
                      <a:pt x="6229" y="397"/>
                    </a:lnTo>
                    <a:cubicBezTo>
                      <a:pt x="6229" y="427"/>
                      <a:pt x="6239" y="467"/>
                      <a:pt x="6269" y="477"/>
                    </a:cubicBezTo>
                    <a:cubicBezTo>
                      <a:pt x="6287" y="486"/>
                      <a:pt x="6303" y="491"/>
                      <a:pt x="6318" y="491"/>
                    </a:cubicBezTo>
                    <a:cubicBezTo>
                      <a:pt x="6336" y="491"/>
                      <a:pt x="6353" y="483"/>
                      <a:pt x="6370" y="467"/>
                    </a:cubicBezTo>
                    <a:cubicBezTo>
                      <a:pt x="6370" y="467"/>
                      <a:pt x="6450" y="387"/>
                      <a:pt x="6610" y="317"/>
                    </a:cubicBezTo>
                    <a:cubicBezTo>
                      <a:pt x="6730" y="261"/>
                      <a:pt x="6911" y="205"/>
                      <a:pt x="7144" y="205"/>
                    </a:cubicBezTo>
                    <a:cubicBezTo>
                      <a:pt x="7162" y="205"/>
                      <a:pt x="7181" y="206"/>
                      <a:pt x="7201" y="206"/>
                    </a:cubicBezTo>
                    <a:lnTo>
                      <a:pt x="7171" y="427"/>
                    </a:lnTo>
                    <a:cubicBezTo>
                      <a:pt x="7161" y="467"/>
                      <a:pt x="7181" y="497"/>
                      <a:pt x="7211" y="517"/>
                    </a:cubicBezTo>
                    <a:cubicBezTo>
                      <a:pt x="7225" y="520"/>
                      <a:pt x="7239" y="523"/>
                      <a:pt x="7251" y="523"/>
                    </a:cubicBezTo>
                    <a:cubicBezTo>
                      <a:pt x="7273" y="523"/>
                      <a:pt x="7292" y="516"/>
                      <a:pt x="7311" y="497"/>
                    </a:cubicBezTo>
                    <a:cubicBezTo>
                      <a:pt x="7311" y="497"/>
                      <a:pt x="7391" y="417"/>
                      <a:pt x="7551" y="347"/>
                    </a:cubicBezTo>
                    <a:cubicBezTo>
                      <a:pt x="7611" y="317"/>
                      <a:pt x="8012" y="296"/>
                      <a:pt x="8432" y="286"/>
                    </a:cubicBezTo>
                    <a:lnTo>
                      <a:pt x="8432" y="286"/>
                    </a:lnTo>
                    <a:lnTo>
                      <a:pt x="672" y="2259"/>
                    </a:lnTo>
                    <a:cubicBezTo>
                      <a:pt x="772" y="2199"/>
                      <a:pt x="872" y="2129"/>
                      <a:pt x="992" y="2049"/>
                    </a:cubicBezTo>
                    <a:cubicBezTo>
                      <a:pt x="1433" y="1759"/>
                      <a:pt x="1853" y="1418"/>
                      <a:pt x="2244" y="1027"/>
                    </a:cubicBezTo>
                    <a:cubicBezTo>
                      <a:pt x="2344" y="927"/>
                      <a:pt x="2434" y="847"/>
                      <a:pt x="2514" y="807"/>
                    </a:cubicBezTo>
                    <a:lnTo>
                      <a:pt x="2624" y="1007"/>
                    </a:lnTo>
                    <a:cubicBezTo>
                      <a:pt x="2641" y="1032"/>
                      <a:pt x="2664" y="1050"/>
                      <a:pt x="2694" y="1050"/>
                    </a:cubicBezTo>
                    <a:cubicBezTo>
                      <a:pt x="2701" y="1050"/>
                      <a:pt x="2707" y="1049"/>
                      <a:pt x="2714" y="1048"/>
                    </a:cubicBezTo>
                    <a:cubicBezTo>
                      <a:pt x="2744" y="1048"/>
                      <a:pt x="2774" y="1027"/>
                      <a:pt x="2785" y="987"/>
                    </a:cubicBezTo>
                    <a:cubicBezTo>
                      <a:pt x="2785" y="987"/>
                      <a:pt x="2795" y="967"/>
                      <a:pt x="2805" y="927"/>
                    </a:cubicBezTo>
                    <a:cubicBezTo>
                      <a:pt x="2835" y="877"/>
                      <a:pt x="2865" y="827"/>
                      <a:pt x="2905" y="777"/>
                    </a:cubicBezTo>
                    <a:cubicBezTo>
                      <a:pt x="2925" y="747"/>
                      <a:pt x="2955" y="707"/>
                      <a:pt x="2985" y="677"/>
                    </a:cubicBezTo>
                    <a:cubicBezTo>
                      <a:pt x="3025" y="637"/>
                      <a:pt x="3075" y="607"/>
                      <a:pt x="3115" y="577"/>
                    </a:cubicBezTo>
                    <a:cubicBezTo>
                      <a:pt x="3165" y="547"/>
                      <a:pt x="3225" y="517"/>
                      <a:pt x="3275" y="497"/>
                    </a:cubicBezTo>
                    <a:cubicBezTo>
                      <a:pt x="3315" y="477"/>
                      <a:pt x="3365" y="457"/>
                      <a:pt x="3415" y="447"/>
                    </a:cubicBezTo>
                    <a:lnTo>
                      <a:pt x="3475" y="667"/>
                    </a:lnTo>
                    <a:cubicBezTo>
                      <a:pt x="3485" y="697"/>
                      <a:pt x="3516" y="727"/>
                      <a:pt x="3556" y="727"/>
                    </a:cubicBezTo>
                    <a:cubicBezTo>
                      <a:pt x="3586" y="727"/>
                      <a:pt x="3616" y="707"/>
                      <a:pt x="3636" y="677"/>
                    </a:cubicBezTo>
                    <a:cubicBezTo>
                      <a:pt x="3636" y="677"/>
                      <a:pt x="3646" y="657"/>
                      <a:pt x="3666" y="627"/>
                    </a:cubicBezTo>
                    <a:cubicBezTo>
                      <a:pt x="3676" y="607"/>
                      <a:pt x="3696" y="587"/>
                      <a:pt x="3716" y="557"/>
                    </a:cubicBezTo>
                    <a:cubicBezTo>
                      <a:pt x="3736" y="537"/>
                      <a:pt x="3766" y="507"/>
                      <a:pt x="3796" y="487"/>
                    </a:cubicBezTo>
                    <a:cubicBezTo>
                      <a:pt x="3866" y="427"/>
                      <a:pt x="3946" y="367"/>
                      <a:pt x="4046" y="327"/>
                    </a:cubicBezTo>
                    <a:cubicBezTo>
                      <a:pt x="4146" y="286"/>
                      <a:pt x="4257" y="256"/>
                      <a:pt x="4357" y="246"/>
                    </a:cubicBezTo>
                    <a:lnTo>
                      <a:pt x="4377" y="467"/>
                    </a:lnTo>
                    <a:cubicBezTo>
                      <a:pt x="4377" y="507"/>
                      <a:pt x="4407" y="537"/>
                      <a:pt x="4437" y="547"/>
                    </a:cubicBezTo>
                    <a:cubicBezTo>
                      <a:pt x="4442" y="549"/>
                      <a:pt x="4448" y="549"/>
                      <a:pt x="4454" y="549"/>
                    </a:cubicBezTo>
                    <a:cubicBezTo>
                      <a:pt x="4481" y="549"/>
                      <a:pt x="4511" y="533"/>
                      <a:pt x="4527" y="517"/>
                    </a:cubicBezTo>
                    <a:cubicBezTo>
                      <a:pt x="4527" y="507"/>
                      <a:pt x="4547" y="487"/>
                      <a:pt x="4577" y="457"/>
                    </a:cubicBezTo>
                    <a:cubicBezTo>
                      <a:pt x="4597" y="437"/>
                      <a:pt x="4647" y="387"/>
                      <a:pt x="4727" y="337"/>
                    </a:cubicBezTo>
                    <a:cubicBezTo>
                      <a:pt x="4827" y="276"/>
                      <a:pt x="5028" y="176"/>
                      <a:pt x="5318" y="166"/>
                    </a:cubicBezTo>
                    <a:lnTo>
                      <a:pt x="5318" y="166"/>
                    </a:lnTo>
                    <a:lnTo>
                      <a:pt x="5298" y="397"/>
                    </a:lnTo>
                    <a:cubicBezTo>
                      <a:pt x="5298" y="427"/>
                      <a:pt x="5318" y="467"/>
                      <a:pt x="5348" y="477"/>
                    </a:cubicBezTo>
                    <a:cubicBezTo>
                      <a:pt x="5359" y="479"/>
                      <a:pt x="5369" y="481"/>
                      <a:pt x="5378" y="481"/>
                    </a:cubicBezTo>
                    <a:cubicBezTo>
                      <a:pt x="5404" y="481"/>
                      <a:pt x="5426" y="471"/>
                      <a:pt x="5448" y="457"/>
                    </a:cubicBezTo>
                    <a:cubicBezTo>
                      <a:pt x="5448" y="457"/>
                      <a:pt x="5468" y="437"/>
                      <a:pt x="5498" y="407"/>
                    </a:cubicBezTo>
                    <a:cubicBezTo>
                      <a:pt x="5528" y="377"/>
                      <a:pt x="5588" y="337"/>
                      <a:pt x="5669" y="296"/>
                    </a:cubicBezTo>
                    <a:cubicBezTo>
                      <a:pt x="5799" y="236"/>
                      <a:pt x="5999" y="166"/>
                      <a:pt x="6259" y="166"/>
                    </a:cubicBezTo>
                    <a:close/>
                    <a:moveTo>
                      <a:pt x="6232" y="0"/>
                    </a:moveTo>
                    <a:cubicBezTo>
                      <a:pt x="5948" y="0"/>
                      <a:pt x="5727" y="77"/>
                      <a:pt x="5588" y="146"/>
                    </a:cubicBezTo>
                    <a:cubicBezTo>
                      <a:pt x="5548" y="166"/>
                      <a:pt x="5518" y="196"/>
                      <a:pt x="5478" y="216"/>
                    </a:cubicBezTo>
                    <a:lnTo>
                      <a:pt x="5488" y="86"/>
                    </a:lnTo>
                    <a:cubicBezTo>
                      <a:pt x="5488" y="66"/>
                      <a:pt x="5478" y="46"/>
                      <a:pt x="5468" y="26"/>
                    </a:cubicBezTo>
                    <a:cubicBezTo>
                      <a:pt x="5448" y="16"/>
                      <a:pt x="5428" y="6"/>
                      <a:pt x="5408" y="6"/>
                    </a:cubicBezTo>
                    <a:cubicBezTo>
                      <a:pt x="5382" y="5"/>
                      <a:pt x="5356" y="4"/>
                      <a:pt x="5330" y="4"/>
                    </a:cubicBezTo>
                    <a:cubicBezTo>
                      <a:pt x="4992" y="4"/>
                      <a:pt x="4758" y="122"/>
                      <a:pt x="4637" y="196"/>
                    </a:cubicBezTo>
                    <a:cubicBezTo>
                      <a:pt x="4597" y="226"/>
                      <a:pt x="4557" y="246"/>
                      <a:pt x="4527" y="276"/>
                    </a:cubicBezTo>
                    <a:lnTo>
                      <a:pt x="4517" y="146"/>
                    </a:lnTo>
                    <a:cubicBezTo>
                      <a:pt x="4517" y="106"/>
                      <a:pt x="4477" y="66"/>
                      <a:pt x="4437" y="66"/>
                    </a:cubicBezTo>
                    <a:cubicBezTo>
                      <a:pt x="4277" y="76"/>
                      <a:pt x="4126" y="116"/>
                      <a:pt x="3986" y="176"/>
                    </a:cubicBezTo>
                    <a:cubicBezTo>
                      <a:pt x="3866" y="226"/>
                      <a:pt x="3766" y="286"/>
                      <a:pt x="3686" y="357"/>
                    </a:cubicBezTo>
                    <a:cubicBezTo>
                      <a:pt x="3646" y="387"/>
                      <a:pt x="3616" y="417"/>
                      <a:pt x="3596" y="447"/>
                    </a:cubicBezTo>
                    <a:cubicBezTo>
                      <a:pt x="3596" y="447"/>
                      <a:pt x="3586" y="457"/>
                      <a:pt x="3586" y="457"/>
                    </a:cubicBezTo>
                    <a:lnTo>
                      <a:pt x="3546" y="327"/>
                    </a:lnTo>
                    <a:cubicBezTo>
                      <a:pt x="3537" y="292"/>
                      <a:pt x="3506" y="264"/>
                      <a:pt x="3471" y="264"/>
                    </a:cubicBezTo>
                    <a:cubicBezTo>
                      <a:pt x="3466" y="264"/>
                      <a:pt x="3461" y="265"/>
                      <a:pt x="3455" y="266"/>
                    </a:cubicBezTo>
                    <a:cubicBezTo>
                      <a:pt x="3365" y="286"/>
                      <a:pt x="3275" y="317"/>
                      <a:pt x="3215" y="337"/>
                    </a:cubicBezTo>
                    <a:cubicBezTo>
                      <a:pt x="3145" y="367"/>
                      <a:pt x="3085" y="407"/>
                      <a:pt x="3025" y="437"/>
                    </a:cubicBezTo>
                    <a:cubicBezTo>
                      <a:pt x="2975" y="477"/>
                      <a:pt x="2925" y="517"/>
                      <a:pt x="2875" y="557"/>
                    </a:cubicBezTo>
                    <a:cubicBezTo>
                      <a:pt x="2835" y="597"/>
                      <a:pt x="2795" y="637"/>
                      <a:pt x="2764" y="667"/>
                    </a:cubicBezTo>
                    <a:cubicBezTo>
                      <a:pt x="2744" y="707"/>
                      <a:pt x="2714" y="747"/>
                      <a:pt x="2694" y="787"/>
                    </a:cubicBezTo>
                    <a:lnTo>
                      <a:pt x="2624" y="657"/>
                    </a:lnTo>
                    <a:cubicBezTo>
                      <a:pt x="2609" y="626"/>
                      <a:pt x="2582" y="613"/>
                      <a:pt x="2552" y="613"/>
                    </a:cubicBezTo>
                    <a:cubicBezTo>
                      <a:pt x="2543" y="613"/>
                      <a:pt x="2534" y="615"/>
                      <a:pt x="2524" y="617"/>
                    </a:cubicBezTo>
                    <a:cubicBezTo>
                      <a:pt x="2414" y="657"/>
                      <a:pt x="2274" y="757"/>
                      <a:pt x="2124" y="907"/>
                    </a:cubicBezTo>
                    <a:cubicBezTo>
                      <a:pt x="1743" y="1288"/>
                      <a:pt x="1332" y="1628"/>
                      <a:pt x="902" y="1909"/>
                    </a:cubicBezTo>
                    <a:cubicBezTo>
                      <a:pt x="371" y="2259"/>
                      <a:pt x="161" y="2379"/>
                      <a:pt x="71" y="2409"/>
                    </a:cubicBezTo>
                    <a:cubicBezTo>
                      <a:pt x="31" y="2429"/>
                      <a:pt x="1" y="2470"/>
                      <a:pt x="21" y="2510"/>
                    </a:cubicBezTo>
                    <a:cubicBezTo>
                      <a:pt x="31" y="2550"/>
                      <a:pt x="61" y="2570"/>
                      <a:pt x="101" y="2570"/>
                    </a:cubicBezTo>
                    <a:lnTo>
                      <a:pt x="121" y="2570"/>
                    </a:lnTo>
                    <a:lnTo>
                      <a:pt x="9143" y="276"/>
                    </a:lnTo>
                    <a:cubicBezTo>
                      <a:pt x="9183" y="266"/>
                      <a:pt x="9214" y="226"/>
                      <a:pt x="9203" y="186"/>
                    </a:cubicBezTo>
                    <a:cubicBezTo>
                      <a:pt x="9203" y="146"/>
                      <a:pt x="9163" y="116"/>
                      <a:pt x="9123" y="116"/>
                    </a:cubicBezTo>
                    <a:cubicBezTo>
                      <a:pt x="9108" y="114"/>
                      <a:pt x="9009" y="112"/>
                      <a:pt x="8867" y="112"/>
                    </a:cubicBezTo>
                    <a:cubicBezTo>
                      <a:pt x="8438" y="112"/>
                      <a:pt x="7614" y="129"/>
                      <a:pt x="7471" y="196"/>
                    </a:cubicBezTo>
                    <a:cubicBezTo>
                      <a:pt x="7431" y="216"/>
                      <a:pt x="7391" y="236"/>
                      <a:pt x="7361" y="256"/>
                    </a:cubicBezTo>
                    <a:lnTo>
                      <a:pt x="7381" y="136"/>
                    </a:lnTo>
                    <a:cubicBezTo>
                      <a:pt x="7381" y="116"/>
                      <a:pt x="7371" y="86"/>
                      <a:pt x="7361" y="76"/>
                    </a:cubicBezTo>
                    <a:cubicBezTo>
                      <a:pt x="7351" y="56"/>
                      <a:pt x="7321" y="46"/>
                      <a:pt x="7301" y="46"/>
                    </a:cubicBezTo>
                    <a:cubicBezTo>
                      <a:pt x="7243" y="39"/>
                      <a:pt x="7187" y="36"/>
                      <a:pt x="7134" y="36"/>
                    </a:cubicBezTo>
                    <a:cubicBezTo>
                      <a:pt x="6874" y="36"/>
                      <a:pt x="6673" y="108"/>
                      <a:pt x="6540" y="166"/>
                    </a:cubicBezTo>
                    <a:cubicBezTo>
                      <a:pt x="6490" y="186"/>
                      <a:pt x="6460" y="206"/>
                      <a:pt x="6420" y="226"/>
                    </a:cubicBezTo>
                    <a:lnTo>
                      <a:pt x="6440" y="106"/>
                    </a:lnTo>
                    <a:cubicBezTo>
                      <a:pt x="6440" y="86"/>
                      <a:pt x="6440" y="56"/>
                      <a:pt x="6420" y="46"/>
                    </a:cubicBezTo>
                    <a:cubicBezTo>
                      <a:pt x="6410" y="26"/>
                      <a:pt x="6390" y="16"/>
                      <a:pt x="6370" y="6"/>
                    </a:cubicBezTo>
                    <a:cubicBezTo>
                      <a:pt x="6322" y="2"/>
                      <a:pt x="6276" y="0"/>
                      <a:pt x="62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6" name="Google Shape;11096;p75"/>
              <p:cNvSpPr/>
              <p:nvPr/>
            </p:nvSpPr>
            <p:spPr>
              <a:xfrm>
                <a:off x="5192800" y="1233400"/>
                <a:ext cx="2205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875" extrusionOk="0">
                    <a:moveTo>
                      <a:pt x="96" y="1"/>
                    </a:moveTo>
                    <a:cubicBezTo>
                      <a:pt x="76" y="1"/>
                      <a:pt x="56" y="8"/>
                      <a:pt x="40" y="23"/>
                    </a:cubicBezTo>
                    <a:cubicBezTo>
                      <a:pt x="0" y="53"/>
                      <a:pt x="0" y="103"/>
                      <a:pt x="40" y="143"/>
                    </a:cubicBezTo>
                    <a:lnTo>
                      <a:pt x="731" y="844"/>
                    </a:lnTo>
                    <a:cubicBezTo>
                      <a:pt x="741" y="864"/>
                      <a:pt x="772" y="874"/>
                      <a:pt x="792" y="874"/>
                    </a:cubicBezTo>
                    <a:cubicBezTo>
                      <a:pt x="812" y="874"/>
                      <a:pt x="832" y="864"/>
                      <a:pt x="852" y="844"/>
                    </a:cubicBezTo>
                    <a:cubicBezTo>
                      <a:pt x="882" y="814"/>
                      <a:pt x="882" y="764"/>
                      <a:pt x="852" y="724"/>
                    </a:cubicBezTo>
                    <a:lnTo>
                      <a:pt x="151" y="23"/>
                    </a:lnTo>
                    <a:cubicBezTo>
                      <a:pt x="136" y="8"/>
                      <a:pt x="116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7" name="Google Shape;11097;p75"/>
              <p:cNvSpPr/>
              <p:nvPr/>
            </p:nvSpPr>
            <p:spPr>
              <a:xfrm>
                <a:off x="5191050" y="1195850"/>
                <a:ext cx="26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042" h="1025" extrusionOk="0">
                    <a:moveTo>
                      <a:pt x="87" y="1"/>
                    </a:moveTo>
                    <a:cubicBezTo>
                      <a:pt x="65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892" y="1005"/>
                    </a:lnTo>
                    <a:cubicBezTo>
                      <a:pt x="912" y="1025"/>
                      <a:pt x="932" y="1025"/>
                      <a:pt x="952" y="1025"/>
                    </a:cubicBezTo>
                    <a:cubicBezTo>
                      <a:pt x="972" y="1025"/>
                      <a:pt x="992" y="1025"/>
                      <a:pt x="1012" y="1005"/>
                    </a:cubicBezTo>
                    <a:cubicBezTo>
                      <a:pt x="1042" y="975"/>
                      <a:pt x="1042" y="914"/>
                      <a:pt x="1012" y="884"/>
                    </a:cubicBezTo>
                    <a:lnTo>
                      <a:pt x="151" y="23"/>
                    </a:lnTo>
                    <a:cubicBezTo>
                      <a:pt x="131" y="8"/>
                      <a:pt x="108" y="1"/>
                      <a:pt x="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8" name="Google Shape;11098;p75"/>
              <p:cNvSpPr/>
              <p:nvPr/>
            </p:nvSpPr>
            <p:spPr>
              <a:xfrm>
                <a:off x="5195800" y="1158800"/>
                <a:ext cx="24050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62" h="955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53"/>
                      <a:pt x="1" y="113"/>
                      <a:pt x="31" y="143"/>
                    </a:cubicBezTo>
                    <a:lnTo>
                      <a:pt x="812" y="934"/>
                    </a:lnTo>
                    <a:cubicBezTo>
                      <a:pt x="822" y="954"/>
                      <a:pt x="842" y="954"/>
                      <a:pt x="872" y="954"/>
                    </a:cubicBezTo>
                    <a:cubicBezTo>
                      <a:pt x="892" y="954"/>
                      <a:pt x="912" y="954"/>
                      <a:pt x="922" y="934"/>
                    </a:cubicBezTo>
                    <a:cubicBezTo>
                      <a:pt x="962" y="904"/>
                      <a:pt x="962" y="854"/>
                      <a:pt x="922" y="814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9" name="Google Shape;11099;p75"/>
              <p:cNvSpPr/>
              <p:nvPr/>
            </p:nvSpPr>
            <p:spPr>
              <a:xfrm>
                <a:off x="5204575" y="1122825"/>
                <a:ext cx="180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22" h="702" extrusionOk="0">
                    <a:moveTo>
                      <a:pt x="95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0" y="60"/>
                      <a:pt x="0" y="110"/>
                      <a:pt x="40" y="140"/>
                    </a:cubicBezTo>
                    <a:lnTo>
                      <a:pt x="571" y="681"/>
                    </a:lnTo>
                    <a:cubicBezTo>
                      <a:pt x="591" y="701"/>
                      <a:pt x="611" y="701"/>
                      <a:pt x="631" y="701"/>
                    </a:cubicBezTo>
                    <a:cubicBezTo>
                      <a:pt x="651" y="701"/>
                      <a:pt x="671" y="701"/>
                      <a:pt x="691" y="681"/>
                    </a:cubicBezTo>
                    <a:cubicBezTo>
                      <a:pt x="721" y="651"/>
                      <a:pt x="721" y="591"/>
                      <a:pt x="691" y="561"/>
                    </a:cubicBezTo>
                    <a:lnTo>
                      <a:pt x="150" y="30"/>
                    </a:lnTo>
                    <a:cubicBezTo>
                      <a:pt x="135" y="10"/>
                      <a:pt x="115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0" name="Google Shape;11100;p75"/>
              <p:cNvSpPr/>
              <p:nvPr/>
            </p:nvSpPr>
            <p:spPr>
              <a:xfrm>
                <a:off x="5216325" y="1086700"/>
                <a:ext cx="9300" cy="8850"/>
              </a:xfrm>
              <a:custGeom>
                <a:avLst/>
                <a:gdLst/>
                <a:ahLst/>
                <a:cxnLst/>
                <a:rect l="l" t="t" r="r" b="b"/>
                <a:pathLst>
                  <a:path w="372" h="354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63"/>
                      <a:pt x="1" y="113"/>
                      <a:pt x="31" y="143"/>
                    </a:cubicBezTo>
                    <a:lnTo>
                      <a:pt x="221" y="334"/>
                    </a:lnTo>
                    <a:cubicBezTo>
                      <a:pt x="241" y="344"/>
                      <a:pt x="261" y="354"/>
                      <a:pt x="281" y="354"/>
                    </a:cubicBezTo>
                    <a:cubicBezTo>
                      <a:pt x="301" y="354"/>
                      <a:pt x="331" y="344"/>
                      <a:pt x="341" y="334"/>
                    </a:cubicBezTo>
                    <a:cubicBezTo>
                      <a:pt x="371" y="293"/>
                      <a:pt x="371" y="243"/>
                      <a:pt x="341" y="213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1" name="Google Shape;11101;p75"/>
              <p:cNvSpPr/>
              <p:nvPr/>
            </p:nvSpPr>
            <p:spPr>
              <a:xfrm>
                <a:off x="5197300" y="1271275"/>
                <a:ext cx="15300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61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1" y="60"/>
                      <a:pt x="1" y="111"/>
                      <a:pt x="31" y="141"/>
                    </a:cubicBezTo>
                    <a:lnTo>
                      <a:pt x="461" y="581"/>
                    </a:lnTo>
                    <a:cubicBezTo>
                      <a:pt x="481" y="601"/>
                      <a:pt x="501" y="611"/>
                      <a:pt x="521" y="611"/>
                    </a:cubicBezTo>
                    <a:cubicBezTo>
                      <a:pt x="541" y="611"/>
                      <a:pt x="561" y="601"/>
                      <a:pt x="582" y="581"/>
                    </a:cubicBezTo>
                    <a:cubicBezTo>
                      <a:pt x="612" y="551"/>
                      <a:pt x="612" y="501"/>
                      <a:pt x="582" y="46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2" name="Google Shape;11102;p75"/>
              <p:cNvSpPr/>
              <p:nvPr/>
            </p:nvSpPr>
            <p:spPr>
              <a:xfrm>
                <a:off x="5269150" y="1306000"/>
                <a:ext cx="73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2" h="535" extrusionOk="0">
                    <a:moveTo>
                      <a:pt x="95" y="1"/>
                    </a:moveTo>
                    <a:cubicBezTo>
                      <a:pt x="87" y="1"/>
                      <a:pt x="79" y="2"/>
                      <a:pt x="71" y="3"/>
                    </a:cubicBezTo>
                    <a:cubicBezTo>
                      <a:pt x="31" y="13"/>
                      <a:pt x="1" y="63"/>
                      <a:pt x="21" y="103"/>
                    </a:cubicBezTo>
                    <a:lnTo>
                      <a:pt x="121" y="474"/>
                    </a:lnTo>
                    <a:cubicBezTo>
                      <a:pt x="131" y="514"/>
                      <a:pt x="161" y="534"/>
                      <a:pt x="201" y="534"/>
                    </a:cubicBezTo>
                    <a:lnTo>
                      <a:pt x="221" y="534"/>
                    </a:lnTo>
                    <a:cubicBezTo>
                      <a:pt x="271" y="514"/>
                      <a:pt x="291" y="474"/>
                      <a:pt x="281" y="424"/>
                    </a:cubicBezTo>
                    <a:lnTo>
                      <a:pt x="181" y="63"/>
                    </a:lnTo>
                    <a:cubicBezTo>
                      <a:pt x="164" y="22"/>
                      <a:pt x="134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3" name="Google Shape;11103;p75"/>
              <p:cNvSpPr/>
              <p:nvPr/>
            </p:nvSpPr>
            <p:spPr>
              <a:xfrm>
                <a:off x="5284175" y="1277475"/>
                <a:ext cx="8800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44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171" y="684"/>
                    </a:lnTo>
                    <a:cubicBezTo>
                      <a:pt x="181" y="724"/>
                      <a:pt x="221" y="744"/>
                      <a:pt x="251" y="744"/>
                    </a:cubicBezTo>
                    <a:lnTo>
                      <a:pt x="281" y="744"/>
                    </a:lnTo>
                    <a:cubicBezTo>
                      <a:pt x="321" y="724"/>
                      <a:pt x="351" y="684"/>
                      <a:pt x="331" y="634"/>
                    </a:cubicBezTo>
                    <a:lnTo>
                      <a:pt x="171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4" name="Google Shape;11104;p75"/>
              <p:cNvSpPr/>
              <p:nvPr/>
            </p:nvSpPr>
            <p:spPr>
              <a:xfrm>
                <a:off x="5299700" y="1249075"/>
                <a:ext cx="9525" cy="207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829" extrusionOk="0">
                    <a:moveTo>
                      <a:pt x="101" y="1"/>
                    </a:moveTo>
                    <a:cubicBezTo>
                      <a:pt x="91" y="1"/>
                      <a:pt x="81" y="3"/>
                      <a:pt x="71" y="7"/>
                    </a:cubicBezTo>
                    <a:cubicBezTo>
                      <a:pt x="30" y="17"/>
                      <a:pt x="0" y="67"/>
                      <a:pt x="20" y="107"/>
                    </a:cubicBezTo>
                    <a:lnTo>
                      <a:pt x="201" y="768"/>
                    </a:lnTo>
                    <a:cubicBezTo>
                      <a:pt x="211" y="798"/>
                      <a:pt x="251" y="828"/>
                      <a:pt x="281" y="828"/>
                    </a:cubicBezTo>
                    <a:cubicBezTo>
                      <a:pt x="291" y="828"/>
                      <a:pt x="301" y="828"/>
                      <a:pt x="311" y="818"/>
                    </a:cubicBezTo>
                    <a:cubicBezTo>
                      <a:pt x="351" y="808"/>
                      <a:pt x="381" y="768"/>
                      <a:pt x="361" y="718"/>
                    </a:cubicBezTo>
                    <a:lnTo>
                      <a:pt x="181" y="67"/>
                    </a:lnTo>
                    <a:cubicBezTo>
                      <a:pt x="165" y="28"/>
                      <a:pt x="137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5" name="Google Shape;11105;p75"/>
              <p:cNvSpPr/>
              <p:nvPr/>
            </p:nvSpPr>
            <p:spPr>
              <a:xfrm>
                <a:off x="5319975" y="1225050"/>
                <a:ext cx="9800" cy="217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868" extrusionOk="0">
                    <a:moveTo>
                      <a:pt x="102" y="0"/>
                    </a:moveTo>
                    <a:cubicBezTo>
                      <a:pt x="92" y="0"/>
                      <a:pt x="82" y="2"/>
                      <a:pt x="71" y="7"/>
                    </a:cubicBezTo>
                    <a:cubicBezTo>
                      <a:pt x="31" y="17"/>
                      <a:pt x="1" y="57"/>
                      <a:pt x="21" y="107"/>
                    </a:cubicBezTo>
                    <a:lnTo>
                      <a:pt x="221" y="808"/>
                    </a:lnTo>
                    <a:cubicBezTo>
                      <a:pt x="231" y="838"/>
                      <a:pt x="261" y="868"/>
                      <a:pt x="301" y="868"/>
                    </a:cubicBezTo>
                    <a:cubicBezTo>
                      <a:pt x="301" y="868"/>
                      <a:pt x="311" y="858"/>
                      <a:pt x="321" y="858"/>
                    </a:cubicBezTo>
                    <a:cubicBezTo>
                      <a:pt x="361" y="848"/>
                      <a:pt x="391" y="798"/>
                      <a:pt x="381" y="758"/>
                    </a:cubicBezTo>
                    <a:lnTo>
                      <a:pt x="181" y="57"/>
                    </a:lnTo>
                    <a:cubicBezTo>
                      <a:pt x="165" y="26"/>
                      <a:pt x="137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6" name="Google Shape;11106;p75"/>
              <p:cNvSpPr/>
              <p:nvPr/>
            </p:nvSpPr>
            <p:spPr>
              <a:xfrm>
                <a:off x="5343500" y="1203375"/>
                <a:ext cx="8800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34" extrusionOk="0">
                    <a:moveTo>
                      <a:pt x="90" y="1"/>
                    </a:moveTo>
                    <a:cubicBezTo>
                      <a:pt x="84" y="1"/>
                      <a:pt x="78" y="1"/>
                      <a:pt x="71" y="3"/>
                    </a:cubicBezTo>
                    <a:cubicBezTo>
                      <a:pt x="31" y="23"/>
                      <a:pt x="1" y="63"/>
                      <a:pt x="21" y="113"/>
                    </a:cubicBezTo>
                    <a:lnTo>
                      <a:pt x="181" y="674"/>
                    </a:lnTo>
                    <a:cubicBezTo>
                      <a:pt x="191" y="714"/>
                      <a:pt x="221" y="734"/>
                      <a:pt x="261" y="734"/>
                    </a:cubicBezTo>
                    <a:lnTo>
                      <a:pt x="281" y="734"/>
                    </a:lnTo>
                    <a:cubicBezTo>
                      <a:pt x="321" y="714"/>
                      <a:pt x="351" y="674"/>
                      <a:pt x="341" y="623"/>
                    </a:cubicBezTo>
                    <a:lnTo>
                      <a:pt x="181" y="63"/>
                    </a:lnTo>
                    <a:cubicBezTo>
                      <a:pt x="164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7" name="Google Shape;11107;p75"/>
              <p:cNvSpPr/>
              <p:nvPr/>
            </p:nvSpPr>
            <p:spPr>
              <a:xfrm>
                <a:off x="5368300" y="1183850"/>
                <a:ext cx="8525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714" extrusionOk="0">
                    <a:moveTo>
                      <a:pt x="90" y="1"/>
                    </a:moveTo>
                    <a:cubicBezTo>
                      <a:pt x="83" y="1"/>
                      <a:pt x="77" y="1"/>
                      <a:pt x="70" y="2"/>
                    </a:cubicBezTo>
                    <a:cubicBezTo>
                      <a:pt x="30" y="23"/>
                      <a:pt x="0" y="63"/>
                      <a:pt x="20" y="113"/>
                    </a:cubicBezTo>
                    <a:lnTo>
                      <a:pt x="171" y="653"/>
                    </a:lnTo>
                    <a:cubicBezTo>
                      <a:pt x="181" y="683"/>
                      <a:pt x="211" y="713"/>
                      <a:pt x="251" y="713"/>
                    </a:cubicBezTo>
                    <a:cubicBezTo>
                      <a:pt x="261" y="713"/>
                      <a:pt x="271" y="703"/>
                      <a:pt x="271" y="703"/>
                    </a:cubicBezTo>
                    <a:cubicBezTo>
                      <a:pt x="321" y="693"/>
                      <a:pt x="341" y="643"/>
                      <a:pt x="331" y="603"/>
                    </a:cubicBezTo>
                    <a:lnTo>
                      <a:pt x="181" y="63"/>
                    </a:lnTo>
                    <a:cubicBezTo>
                      <a:pt x="163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8" name="Google Shape;11108;p75"/>
              <p:cNvSpPr/>
              <p:nvPr/>
            </p:nvSpPr>
            <p:spPr>
              <a:xfrm>
                <a:off x="5016550" y="1142175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1"/>
                    </a:moveTo>
                    <a:cubicBezTo>
                      <a:pt x="51" y="1"/>
                      <a:pt x="18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52" y="358"/>
                    </a:lnTo>
                    <a:lnTo>
                      <a:pt x="782" y="358"/>
                    </a:lnTo>
                    <a:cubicBezTo>
                      <a:pt x="812" y="358"/>
                      <a:pt x="852" y="338"/>
                      <a:pt x="862" y="298"/>
                    </a:cubicBezTo>
                    <a:cubicBezTo>
                      <a:pt x="872" y="258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3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9" name="Google Shape;11109;p75"/>
              <p:cNvSpPr/>
              <p:nvPr/>
            </p:nvSpPr>
            <p:spPr>
              <a:xfrm>
                <a:off x="5030825" y="1183100"/>
                <a:ext cx="218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63" extrusionOk="0">
                    <a:moveTo>
                      <a:pt x="94" y="1"/>
                    </a:moveTo>
                    <a:cubicBezTo>
                      <a:pt x="58" y="1"/>
                      <a:pt x="19" y="28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761" y="353"/>
                    </a:lnTo>
                    <a:cubicBezTo>
                      <a:pt x="761" y="363"/>
                      <a:pt x="771" y="363"/>
                      <a:pt x="781" y="363"/>
                    </a:cubicBezTo>
                    <a:cubicBezTo>
                      <a:pt x="812" y="363"/>
                      <a:pt x="852" y="333"/>
                      <a:pt x="862" y="303"/>
                    </a:cubicBezTo>
                    <a:cubicBezTo>
                      <a:pt x="872" y="253"/>
                      <a:pt x="842" y="213"/>
                      <a:pt x="801" y="193"/>
                    </a:cubicBezTo>
                    <a:lnTo>
                      <a:pt x="111" y="2"/>
                    </a:lnTo>
                    <a:cubicBezTo>
                      <a:pt x="105" y="1"/>
                      <a:pt x="100" y="1"/>
                      <a:pt x="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0" name="Google Shape;11110;p75"/>
              <p:cNvSpPr/>
              <p:nvPr/>
            </p:nvSpPr>
            <p:spPr>
              <a:xfrm>
                <a:off x="5050350" y="1221050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0"/>
                    </a:moveTo>
                    <a:cubicBezTo>
                      <a:pt x="51" y="0"/>
                      <a:pt x="18" y="25"/>
                      <a:pt x="10" y="57"/>
                    </a:cubicBezTo>
                    <a:cubicBezTo>
                      <a:pt x="0" y="107"/>
                      <a:pt x="20" y="15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12" y="357"/>
                      <a:pt x="852" y="337"/>
                      <a:pt x="862" y="297"/>
                    </a:cubicBezTo>
                    <a:cubicBezTo>
                      <a:pt x="872" y="257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1" name="Google Shape;11111;p75"/>
              <p:cNvSpPr/>
              <p:nvPr/>
            </p:nvSpPr>
            <p:spPr>
              <a:xfrm>
                <a:off x="5076375" y="1255450"/>
                <a:ext cx="2182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63" extrusionOk="0">
                    <a:moveTo>
                      <a:pt x="95" y="1"/>
                    </a:moveTo>
                    <a:cubicBezTo>
                      <a:pt x="59" y="1"/>
                      <a:pt x="20" y="28"/>
                      <a:pt x="11" y="63"/>
                    </a:cubicBezTo>
                    <a:cubicBezTo>
                      <a:pt x="1" y="113"/>
                      <a:pt x="2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72" y="253"/>
                      <a:pt x="852" y="213"/>
                      <a:pt x="802" y="203"/>
                    </a:cubicBezTo>
                    <a:lnTo>
                      <a:pt x="111" y="2"/>
                    </a:lnTo>
                    <a:cubicBezTo>
                      <a:pt x="106" y="1"/>
                      <a:pt x="100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2" name="Google Shape;11112;p75"/>
              <p:cNvSpPr/>
              <p:nvPr/>
            </p:nvSpPr>
            <p:spPr>
              <a:xfrm>
                <a:off x="5104425" y="1288750"/>
                <a:ext cx="220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63" extrusionOk="0">
                    <a:moveTo>
                      <a:pt x="101" y="0"/>
                    </a:moveTo>
                    <a:cubicBezTo>
                      <a:pt x="60" y="0"/>
                      <a:pt x="28" y="28"/>
                      <a:pt x="11" y="62"/>
                    </a:cubicBezTo>
                    <a:cubicBezTo>
                      <a:pt x="0" y="113"/>
                      <a:pt x="3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82" y="253"/>
                      <a:pt x="852" y="213"/>
                      <a:pt x="812" y="203"/>
                    </a:cubicBezTo>
                    <a:lnTo>
                      <a:pt x="121" y="2"/>
                    </a:lnTo>
                    <a:cubicBezTo>
                      <a:pt x="114" y="1"/>
                      <a:pt x="108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3" name="Google Shape;11113;p75"/>
              <p:cNvSpPr/>
              <p:nvPr/>
            </p:nvSpPr>
            <p:spPr>
              <a:xfrm>
                <a:off x="5134475" y="1322275"/>
                <a:ext cx="17050" cy="76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304" extrusionOk="0">
                    <a:moveTo>
                      <a:pt x="90" y="1"/>
                    </a:moveTo>
                    <a:cubicBezTo>
                      <a:pt x="55" y="1"/>
                      <a:pt x="19" y="22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561" y="304"/>
                    </a:lnTo>
                    <a:lnTo>
                      <a:pt x="591" y="304"/>
                    </a:lnTo>
                    <a:cubicBezTo>
                      <a:pt x="621" y="304"/>
                      <a:pt x="661" y="274"/>
                      <a:pt x="671" y="244"/>
                    </a:cubicBezTo>
                    <a:cubicBezTo>
                      <a:pt x="681" y="193"/>
                      <a:pt x="651" y="153"/>
                      <a:pt x="611" y="133"/>
                    </a:cubicBezTo>
                    <a:lnTo>
                      <a:pt x="110" y="3"/>
                    </a:lnTo>
                    <a:cubicBezTo>
                      <a:pt x="104" y="2"/>
                      <a:pt x="97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4" name="Google Shape;11114;p75"/>
              <p:cNvSpPr/>
              <p:nvPr/>
            </p:nvSpPr>
            <p:spPr>
              <a:xfrm>
                <a:off x="5039325" y="1077700"/>
                <a:ext cx="905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4" extrusionOk="0">
                    <a:moveTo>
                      <a:pt x="272" y="1"/>
                    </a:moveTo>
                    <a:cubicBezTo>
                      <a:pt x="231" y="1"/>
                      <a:pt x="200" y="28"/>
                      <a:pt x="191" y="63"/>
                    </a:cubicBezTo>
                    <a:lnTo>
                      <a:pt x="11" y="764"/>
                    </a:lnTo>
                    <a:cubicBezTo>
                      <a:pt x="1" y="804"/>
                      <a:pt x="31" y="854"/>
                      <a:pt x="71" y="864"/>
                    </a:cubicBezTo>
                    <a:lnTo>
                      <a:pt x="91" y="864"/>
                    </a:lnTo>
                    <a:cubicBezTo>
                      <a:pt x="131" y="864"/>
                      <a:pt x="161" y="844"/>
                      <a:pt x="171" y="80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5" y="1"/>
                      <a:pt x="278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5" name="Google Shape;11115;p75"/>
              <p:cNvSpPr/>
              <p:nvPr/>
            </p:nvSpPr>
            <p:spPr>
              <a:xfrm>
                <a:off x="5069625" y="1108725"/>
                <a:ext cx="9050" cy="21625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5" extrusionOk="0">
                    <a:moveTo>
                      <a:pt x="267" y="1"/>
                    </a:moveTo>
                    <a:cubicBezTo>
                      <a:pt x="228" y="1"/>
                      <a:pt x="197" y="22"/>
                      <a:pt x="181" y="63"/>
                    </a:cubicBezTo>
                    <a:lnTo>
                      <a:pt x="11" y="754"/>
                    </a:lnTo>
                    <a:cubicBezTo>
                      <a:pt x="1" y="804"/>
                      <a:pt x="31" y="844"/>
                      <a:pt x="71" y="854"/>
                    </a:cubicBezTo>
                    <a:cubicBezTo>
                      <a:pt x="81" y="864"/>
                      <a:pt x="91" y="864"/>
                      <a:pt x="91" y="864"/>
                    </a:cubicBezTo>
                    <a:cubicBezTo>
                      <a:pt x="131" y="864"/>
                      <a:pt x="161" y="834"/>
                      <a:pt x="171" y="79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3" y="2"/>
                      <a:pt x="275" y="1"/>
                      <a:pt x="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6" name="Google Shape;11116;p75"/>
              <p:cNvSpPr/>
              <p:nvPr/>
            </p:nvSpPr>
            <p:spPr>
              <a:xfrm>
                <a:off x="5098175" y="11413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65" y="0"/>
                    </a:moveTo>
                    <a:cubicBezTo>
                      <a:pt x="230" y="0"/>
                      <a:pt x="198" y="27"/>
                      <a:pt x="180" y="62"/>
                    </a:cubicBezTo>
                    <a:lnTo>
                      <a:pt x="10" y="763"/>
                    </a:lnTo>
                    <a:cubicBezTo>
                      <a:pt x="0" y="803"/>
                      <a:pt x="30" y="853"/>
                      <a:pt x="70" y="863"/>
                    </a:cubicBezTo>
                    <a:lnTo>
                      <a:pt x="90" y="863"/>
                    </a:lnTo>
                    <a:cubicBezTo>
                      <a:pt x="130" y="863"/>
                      <a:pt x="160" y="843"/>
                      <a:pt x="170" y="80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81" y="2"/>
                    </a:cubicBezTo>
                    <a:cubicBezTo>
                      <a:pt x="275" y="1"/>
                      <a:pt x="270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7" name="Google Shape;11117;p75"/>
              <p:cNvSpPr/>
              <p:nvPr/>
            </p:nvSpPr>
            <p:spPr>
              <a:xfrm>
                <a:off x="5121450" y="11771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72" y="0"/>
                    </a:moveTo>
                    <a:cubicBezTo>
                      <a:pt x="231" y="0"/>
                      <a:pt x="199" y="27"/>
                      <a:pt x="191" y="62"/>
                    </a:cubicBezTo>
                    <a:lnTo>
                      <a:pt x="10" y="753"/>
                    </a:lnTo>
                    <a:cubicBezTo>
                      <a:pt x="0" y="803"/>
                      <a:pt x="30" y="843"/>
                      <a:pt x="71" y="853"/>
                    </a:cubicBezTo>
                    <a:cubicBezTo>
                      <a:pt x="81" y="863"/>
                      <a:pt x="91" y="863"/>
                      <a:pt x="91" y="863"/>
                    </a:cubicBezTo>
                    <a:cubicBezTo>
                      <a:pt x="131" y="863"/>
                      <a:pt x="161" y="833"/>
                      <a:pt x="171" y="79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91" y="2"/>
                    </a:cubicBezTo>
                    <a:cubicBezTo>
                      <a:pt x="284" y="1"/>
                      <a:pt x="278" y="0"/>
                      <a:pt x="2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8" name="Google Shape;11118;p75"/>
              <p:cNvSpPr/>
              <p:nvPr/>
            </p:nvSpPr>
            <p:spPr>
              <a:xfrm>
                <a:off x="5138475" y="1216800"/>
                <a:ext cx="90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58" extrusionOk="0">
                    <a:moveTo>
                      <a:pt x="264" y="0"/>
                    </a:moveTo>
                    <a:cubicBezTo>
                      <a:pt x="231" y="0"/>
                      <a:pt x="199" y="27"/>
                      <a:pt x="191" y="66"/>
                    </a:cubicBezTo>
                    <a:lnTo>
                      <a:pt x="20" y="757"/>
                    </a:lnTo>
                    <a:cubicBezTo>
                      <a:pt x="0" y="797"/>
                      <a:pt x="30" y="848"/>
                      <a:pt x="81" y="858"/>
                    </a:cubicBezTo>
                    <a:lnTo>
                      <a:pt x="101" y="858"/>
                    </a:lnTo>
                    <a:cubicBezTo>
                      <a:pt x="131" y="858"/>
                      <a:pt x="171" y="837"/>
                      <a:pt x="181" y="797"/>
                    </a:cubicBezTo>
                    <a:lnTo>
                      <a:pt x="351" y="106"/>
                    </a:lnTo>
                    <a:cubicBezTo>
                      <a:pt x="361" y="56"/>
                      <a:pt x="341" y="16"/>
                      <a:pt x="291" y="6"/>
                    </a:cubicBezTo>
                    <a:cubicBezTo>
                      <a:pt x="282" y="2"/>
                      <a:pt x="273" y="0"/>
                      <a:pt x="2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9" name="Google Shape;11119;p75"/>
              <p:cNvSpPr/>
              <p:nvPr/>
            </p:nvSpPr>
            <p:spPr>
              <a:xfrm>
                <a:off x="5153750" y="1257700"/>
                <a:ext cx="877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864" extrusionOk="0">
                    <a:moveTo>
                      <a:pt x="264" y="1"/>
                    </a:moveTo>
                    <a:cubicBezTo>
                      <a:pt x="228" y="1"/>
                      <a:pt x="189" y="28"/>
                      <a:pt x="181" y="63"/>
                    </a:cubicBezTo>
                    <a:lnTo>
                      <a:pt x="10" y="754"/>
                    </a:lnTo>
                    <a:cubicBezTo>
                      <a:pt x="0" y="804"/>
                      <a:pt x="20" y="844"/>
                      <a:pt x="70" y="854"/>
                    </a:cubicBezTo>
                    <a:cubicBezTo>
                      <a:pt x="70" y="864"/>
                      <a:pt x="80" y="864"/>
                      <a:pt x="90" y="864"/>
                    </a:cubicBezTo>
                    <a:cubicBezTo>
                      <a:pt x="130" y="864"/>
                      <a:pt x="160" y="834"/>
                      <a:pt x="170" y="794"/>
                    </a:cubicBezTo>
                    <a:lnTo>
                      <a:pt x="341" y="103"/>
                    </a:lnTo>
                    <a:cubicBezTo>
                      <a:pt x="351" y="63"/>
                      <a:pt x="331" y="13"/>
                      <a:pt x="281" y="3"/>
                    </a:cubicBezTo>
                    <a:cubicBezTo>
                      <a:pt x="275" y="1"/>
                      <a:pt x="270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0" name="Google Shape;11120;p75"/>
              <p:cNvSpPr/>
              <p:nvPr/>
            </p:nvSpPr>
            <p:spPr>
              <a:xfrm>
                <a:off x="5169025" y="1300250"/>
                <a:ext cx="777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664" extrusionOk="0">
                    <a:moveTo>
                      <a:pt x="220" y="0"/>
                    </a:moveTo>
                    <a:cubicBezTo>
                      <a:pt x="185" y="0"/>
                      <a:pt x="149" y="21"/>
                      <a:pt x="140" y="63"/>
                    </a:cubicBezTo>
                    <a:lnTo>
                      <a:pt x="10" y="564"/>
                    </a:lnTo>
                    <a:cubicBezTo>
                      <a:pt x="0" y="604"/>
                      <a:pt x="30" y="654"/>
                      <a:pt x="80" y="664"/>
                    </a:cubicBezTo>
                    <a:lnTo>
                      <a:pt x="100" y="664"/>
                    </a:lnTo>
                    <a:cubicBezTo>
                      <a:pt x="130" y="664"/>
                      <a:pt x="170" y="634"/>
                      <a:pt x="180" y="604"/>
                    </a:cubicBezTo>
                    <a:lnTo>
                      <a:pt x="301" y="103"/>
                    </a:lnTo>
                    <a:cubicBezTo>
                      <a:pt x="311" y="53"/>
                      <a:pt x="291" y="13"/>
                      <a:pt x="240" y="3"/>
                    </a:cubicBezTo>
                    <a:cubicBezTo>
                      <a:pt x="234" y="1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1" name="Google Shape;11121;p75"/>
              <p:cNvSpPr/>
              <p:nvPr/>
            </p:nvSpPr>
            <p:spPr>
              <a:xfrm>
                <a:off x="5239625" y="1238300"/>
                <a:ext cx="24300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69" extrusionOk="0">
                    <a:moveTo>
                      <a:pt x="871" y="0"/>
                    </a:moveTo>
                    <a:cubicBezTo>
                      <a:pt x="854" y="0"/>
                      <a:pt x="837" y="6"/>
                      <a:pt x="821" y="18"/>
                    </a:cubicBezTo>
                    <a:lnTo>
                      <a:pt x="40" y="618"/>
                    </a:lnTo>
                    <a:cubicBezTo>
                      <a:pt x="10" y="648"/>
                      <a:pt x="0" y="699"/>
                      <a:pt x="30" y="739"/>
                    </a:cubicBezTo>
                    <a:cubicBezTo>
                      <a:pt x="40" y="759"/>
                      <a:pt x="70" y="769"/>
                      <a:pt x="90" y="769"/>
                    </a:cubicBezTo>
                    <a:cubicBezTo>
                      <a:pt x="110" y="769"/>
                      <a:pt x="130" y="769"/>
                      <a:pt x="140" y="749"/>
                    </a:cubicBezTo>
                    <a:lnTo>
                      <a:pt x="931" y="148"/>
                    </a:lnTo>
                    <a:cubicBezTo>
                      <a:pt x="961" y="118"/>
                      <a:pt x="971" y="68"/>
                      <a:pt x="941" y="38"/>
                    </a:cubicBezTo>
                    <a:cubicBezTo>
                      <a:pt x="923" y="13"/>
                      <a:pt x="898" y="0"/>
                      <a:pt x="8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2" name="Google Shape;11122;p75"/>
              <p:cNvSpPr/>
              <p:nvPr/>
            </p:nvSpPr>
            <p:spPr>
              <a:xfrm>
                <a:off x="5241875" y="1201400"/>
                <a:ext cx="2905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903" extrusionOk="0">
                    <a:moveTo>
                      <a:pt x="1076" y="0"/>
                    </a:moveTo>
                    <a:cubicBezTo>
                      <a:pt x="1056" y="0"/>
                      <a:pt x="1036" y="8"/>
                      <a:pt x="1022" y="21"/>
                    </a:cubicBezTo>
                    <a:lnTo>
                      <a:pt x="50" y="753"/>
                    </a:lnTo>
                    <a:cubicBezTo>
                      <a:pt x="10" y="783"/>
                      <a:pt x="0" y="833"/>
                      <a:pt x="30" y="873"/>
                    </a:cubicBezTo>
                    <a:cubicBezTo>
                      <a:pt x="50" y="893"/>
                      <a:pt x="70" y="903"/>
                      <a:pt x="100" y="903"/>
                    </a:cubicBezTo>
                    <a:cubicBezTo>
                      <a:pt x="110" y="903"/>
                      <a:pt x="130" y="903"/>
                      <a:pt x="150" y="883"/>
                    </a:cubicBezTo>
                    <a:lnTo>
                      <a:pt x="1122" y="152"/>
                    </a:lnTo>
                    <a:cubicBezTo>
                      <a:pt x="1152" y="122"/>
                      <a:pt x="1162" y="72"/>
                      <a:pt x="1132" y="32"/>
                    </a:cubicBezTo>
                    <a:cubicBezTo>
                      <a:pt x="1121" y="10"/>
                      <a:pt x="1099" y="0"/>
                      <a:pt x="10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3" name="Google Shape;11123;p75"/>
              <p:cNvSpPr/>
              <p:nvPr/>
            </p:nvSpPr>
            <p:spPr>
              <a:xfrm>
                <a:off x="5244625" y="1164175"/>
                <a:ext cx="26800" cy="210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840" extrusionOk="0">
                    <a:moveTo>
                      <a:pt x="975" y="0"/>
                    </a:moveTo>
                    <a:cubicBezTo>
                      <a:pt x="957" y="0"/>
                      <a:pt x="938" y="6"/>
                      <a:pt x="922" y="18"/>
                    </a:cubicBezTo>
                    <a:lnTo>
                      <a:pt x="40" y="689"/>
                    </a:lnTo>
                    <a:cubicBezTo>
                      <a:pt x="10" y="719"/>
                      <a:pt x="0" y="769"/>
                      <a:pt x="30" y="810"/>
                    </a:cubicBezTo>
                    <a:cubicBezTo>
                      <a:pt x="50" y="830"/>
                      <a:pt x="70" y="840"/>
                      <a:pt x="90" y="840"/>
                    </a:cubicBezTo>
                    <a:cubicBezTo>
                      <a:pt x="110" y="840"/>
                      <a:pt x="131" y="840"/>
                      <a:pt x="151" y="820"/>
                    </a:cubicBezTo>
                    <a:lnTo>
                      <a:pt x="1022" y="149"/>
                    </a:lnTo>
                    <a:cubicBezTo>
                      <a:pt x="1062" y="119"/>
                      <a:pt x="1072" y="68"/>
                      <a:pt x="1042" y="28"/>
                    </a:cubicBezTo>
                    <a:cubicBezTo>
                      <a:pt x="1024" y="11"/>
                      <a:pt x="1000" y="0"/>
                      <a:pt x="9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4" name="Google Shape;11124;p75"/>
              <p:cNvSpPr/>
              <p:nvPr/>
            </p:nvSpPr>
            <p:spPr>
              <a:xfrm>
                <a:off x="5247625" y="1127275"/>
                <a:ext cx="198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24" extrusionOk="0">
                    <a:moveTo>
                      <a:pt x="706" y="1"/>
                    </a:moveTo>
                    <a:cubicBezTo>
                      <a:pt x="686" y="1"/>
                      <a:pt x="665" y="8"/>
                      <a:pt x="651" y="22"/>
                    </a:cubicBezTo>
                    <a:lnTo>
                      <a:pt x="41" y="473"/>
                    </a:lnTo>
                    <a:cubicBezTo>
                      <a:pt x="11" y="503"/>
                      <a:pt x="1" y="553"/>
                      <a:pt x="31" y="593"/>
                    </a:cubicBezTo>
                    <a:cubicBezTo>
                      <a:pt x="41" y="613"/>
                      <a:pt x="71" y="623"/>
                      <a:pt x="91" y="623"/>
                    </a:cubicBezTo>
                    <a:cubicBezTo>
                      <a:pt x="111" y="623"/>
                      <a:pt x="131" y="613"/>
                      <a:pt x="141" y="603"/>
                    </a:cubicBezTo>
                    <a:lnTo>
                      <a:pt x="752" y="153"/>
                    </a:lnTo>
                    <a:cubicBezTo>
                      <a:pt x="782" y="122"/>
                      <a:pt x="792" y="72"/>
                      <a:pt x="762" y="32"/>
                    </a:cubicBezTo>
                    <a:cubicBezTo>
                      <a:pt x="751" y="11"/>
                      <a:pt x="729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5" name="Google Shape;11125;p75"/>
              <p:cNvSpPr/>
              <p:nvPr/>
            </p:nvSpPr>
            <p:spPr>
              <a:xfrm>
                <a:off x="5250625" y="1089825"/>
                <a:ext cx="103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9" extrusionOk="0">
                    <a:moveTo>
                      <a:pt x="316" y="1"/>
                    </a:moveTo>
                    <a:cubicBezTo>
                      <a:pt x="299" y="1"/>
                      <a:pt x="283" y="6"/>
                      <a:pt x="271" y="18"/>
                    </a:cubicBezTo>
                    <a:lnTo>
                      <a:pt x="51" y="178"/>
                    </a:lnTo>
                    <a:cubicBezTo>
                      <a:pt x="11" y="199"/>
                      <a:pt x="1" y="259"/>
                      <a:pt x="31" y="289"/>
                    </a:cubicBezTo>
                    <a:cubicBezTo>
                      <a:pt x="51" y="319"/>
                      <a:pt x="71" y="329"/>
                      <a:pt x="101" y="329"/>
                    </a:cubicBezTo>
                    <a:cubicBezTo>
                      <a:pt x="121" y="329"/>
                      <a:pt x="131" y="319"/>
                      <a:pt x="151" y="309"/>
                    </a:cubicBezTo>
                    <a:lnTo>
                      <a:pt x="371" y="148"/>
                    </a:lnTo>
                    <a:cubicBezTo>
                      <a:pt x="401" y="128"/>
                      <a:pt x="411" y="68"/>
                      <a:pt x="381" y="38"/>
                    </a:cubicBezTo>
                    <a:cubicBezTo>
                      <a:pt x="369" y="14"/>
                      <a:pt x="342" y="1"/>
                      <a:pt x="3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6" name="Google Shape;11126;p75"/>
              <p:cNvSpPr/>
              <p:nvPr/>
            </p:nvSpPr>
            <p:spPr>
              <a:xfrm>
                <a:off x="5237350" y="1275325"/>
                <a:ext cx="1705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40" extrusionOk="0">
                    <a:moveTo>
                      <a:pt x="585" y="0"/>
                    </a:moveTo>
                    <a:cubicBezTo>
                      <a:pt x="567" y="0"/>
                      <a:pt x="548" y="6"/>
                      <a:pt x="532" y="19"/>
                    </a:cubicBezTo>
                    <a:lnTo>
                      <a:pt x="41" y="389"/>
                    </a:lnTo>
                    <a:cubicBezTo>
                      <a:pt x="11" y="419"/>
                      <a:pt x="1" y="469"/>
                      <a:pt x="31" y="509"/>
                    </a:cubicBezTo>
                    <a:cubicBezTo>
                      <a:pt x="41" y="529"/>
                      <a:pt x="71" y="539"/>
                      <a:pt x="91" y="539"/>
                    </a:cubicBezTo>
                    <a:cubicBezTo>
                      <a:pt x="111" y="539"/>
                      <a:pt x="131" y="539"/>
                      <a:pt x="151" y="529"/>
                    </a:cubicBezTo>
                    <a:lnTo>
                      <a:pt x="632" y="149"/>
                    </a:lnTo>
                    <a:cubicBezTo>
                      <a:pt x="672" y="119"/>
                      <a:pt x="682" y="69"/>
                      <a:pt x="652" y="29"/>
                    </a:cubicBezTo>
                    <a:cubicBezTo>
                      <a:pt x="634" y="11"/>
                      <a:pt x="610" y="0"/>
                      <a:pt x="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7" name="Google Shape;11127;p75"/>
              <p:cNvSpPr/>
              <p:nvPr/>
            </p:nvSpPr>
            <p:spPr>
              <a:xfrm>
                <a:off x="5295200" y="1333100"/>
                <a:ext cx="1377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72" extrusionOk="0">
                    <a:moveTo>
                      <a:pt x="9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71"/>
                      <a:pt x="90" y="171"/>
                    </a:cubicBezTo>
                    <a:lnTo>
                      <a:pt x="471" y="171"/>
                    </a:lnTo>
                    <a:cubicBezTo>
                      <a:pt x="521" y="171"/>
                      <a:pt x="551" y="131"/>
                      <a:pt x="551" y="91"/>
                    </a:cubicBezTo>
                    <a:cubicBezTo>
                      <a:pt x="551" y="41"/>
                      <a:pt x="521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8" name="Google Shape;11128;p75"/>
              <p:cNvSpPr/>
              <p:nvPr/>
            </p:nvSpPr>
            <p:spPr>
              <a:xfrm>
                <a:off x="5313225" y="1311050"/>
                <a:ext cx="19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172" extrusionOk="0">
                    <a:moveTo>
                      <a:pt x="77" y="0"/>
                    </a:moveTo>
                    <a:cubicBezTo>
                      <a:pt x="34" y="0"/>
                      <a:pt x="0" y="45"/>
                      <a:pt x="0" y="82"/>
                    </a:cubicBezTo>
                    <a:cubicBezTo>
                      <a:pt x="0" y="132"/>
                      <a:pt x="40" y="172"/>
                      <a:pt x="90" y="172"/>
                    </a:cubicBezTo>
                    <a:lnTo>
                      <a:pt x="691" y="172"/>
                    </a:lnTo>
                    <a:cubicBezTo>
                      <a:pt x="731" y="172"/>
                      <a:pt x="771" y="132"/>
                      <a:pt x="771" y="92"/>
                    </a:cubicBezTo>
                    <a:cubicBezTo>
                      <a:pt x="771" y="42"/>
                      <a:pt x="731" y="2"/>
                      <a:pt x="691" y="2"/>
                    </a:cubicBezTo>
                    <a:lnTo>
                      <a:pt x="90" y="2"/>
                    </a:lnTo>
                    <a:cubicBezTo>
                      <a:pt x="86" y="1"/>
                      <a:pt x="82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9" name="Google Shape;11129;p75"/>
              <p:cNvSpPr/>
              <p:nvPr/>
            </p:nvSpPr>
            <p:spPr>
              <a:xfrm>
                <a:off x="5334250" y="1288300"/>
                <a:ext cx="21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80"/>
                    </a:cubicBezTo>
                    <a:cubicBezTo>
                      <a:pt x="0" y="131"/>
                      <a:pt x="40" y="171"/>
                      <a:pt x="80" y="171"/>
                    </a:cubicBezTo>
                    <a:lnTo>
                      <a:pt x="771" y="171"/>
                    </a:lnTo>
                    <a:cubicBezTo>
                      <a:pt x="811" y="171"/>
                      <a:pt x="852" y="131"/>
                      <a:pt x="852" y="90"/>
                    </a:cubicBezTo>
                    <a:cubicBezTo>
                      <a:pt x="852" y="40"/>
                      <a:pt x="811" y="0"/>
                      <a:pt x="7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0" name="Google Shape;11130;p75"/>
              <p:cNvSpPr/>
              <p:nvPr/>
            </p:nvSpPr>
            <p:spPr>
              <a:xfrm>
                <a:off x="5351025" y="1262250"/>
                <a:ext cx="22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72" extrusionOk="0">
                    <a:moveTo>
                      <a:pt x="80" y="1"/>
                    </a:moveTo>
                    <a:cubicBezTo>
                      <a:pt x="30" y="1"/>
                      <a:pt x="0" y="41"/>
                      <a:pt x="0" y="81"/>
                    </a:cubicBezTo>
                    <a:cubicBezTo>
                      <a:pt x="0" y="131"/>
                      <a:pt x="30" y="171"/>
                      <a:pt x="80" y="171"/>
                    </a:cubicBezTo>
                    <a:lnTo>
                      <a:pt x="801" y="171"/>
                    </a:lnTo>
                    <a:cubicBezTo>
                      <a:pt x="851" y="171"/>
                      <a:pt x="892" y="131"/>
                      <a:pt x="892" y="91"/>
                    </a:cubicBezTo>
                    <a:cubicBezTo>
                      <a:pt x="892" y="41"/>
                      <a:pt x="851" y="1"/>
                      <a:pt x="8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1" name="Google Shape;11131;p75"/>
              <p:cNvSpPr/>
              <p:nvPr/>
            </p:nvSpPr>
            <p:spPr>
              <a:xfrm>
                <a:off x="5368800" y="1233725"/>
                <a:ext cx="1905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6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90"/>
                    </a:cubicBezTo>
                    <a:cubicBezTo>
                      <a:pt x="0" y="130"/>
                      <a:pt x="40" y="171"/>
                      <a:pt x="80" y="171"/>
                    </a:cubicBezTo>
                    <a:lnTo>
                      <a:pt x="671" y="171"/>
                    </a:lnTo>
                    <a:cubicBezTo>
                      <a:pt x="721" y="171"/>
                      <a:pt x="751" y="140"/>
                      <a:pt x="751" y="90"/>
                    </a:cubicBezTo>
                    <a:cubicBezTo>
                      <a:pt x="761" y="40"/>
                      <a:pt x="721" y="10"/>
                      <a:pt x="671" y="10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2" name="Google Shape;11132;p75"/>
              <p:cNvSpPr/>
              <p:nvPr/>
            </p:nvSpPr>
            <p:spPr>
              <a:xfrm>
                <a:off x="5381575" y="1204675"/>
                <a:ext cx="18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71" extrusionOk="0">
                    <a:moveTo>
                      <a:pt x="8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61"/>
                      <a:pt x="80" y="161"/>
                    </a:cubicBezTo>
                    <a:lnTo>
                      <a:pt x="641" y="171"/>
                    </a:lnTo>
                    <a:cubicBezTo>
                      <a:pt x="691" y="171"/>
                      <a:pt x="731" y="131"/>
                      <a:pt x="731" y="81"/>
                    </a:cubicBezTo>
                    <a:cubicBezTo>
                      <a:pt x="731" y="41"/>
                      <a:pt x="691" y="1"/>
                      <a:pt x="6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3" name="Google Shape;11133;p75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661" y="453"/>
                    </a:moveTo>
                    <a:lnTo>
                      <a:pt x="14731" y="7223"/>
                    </a:lnTo>
                    <a:lnTo>
                      <a:pt x="13539" y="6822"/>
                    </a:lnTo>
                    <a:cubicBezTo>
                      <a:pt x="13119" y="6682"/>
                      <a:pt x="12678" y="6612"/>
                      <a:pt x="12248" y="6612"/>
                    </a:cubicBezTo>
                    <a:cubicBezTo>
                      <a:pt x="12007" y="6612"/>
                      <a:pt x="11777" y="6632"/>
                      <a:pt x="11547" y="6672"/>
                    </a:cubicBezTo>
                    <a:cubicBezTo>
                      <a:pt x="11497" y="6682"/>
                      <a:pt x="11446" y="6692"/>
                      <a:pt x="11416" y="6702"/>
                    </a:cubicBezTo>
                    <a:cubicBezTo>
                      <a:pt x="11304" y="6727"/>
                      <a:pt x="11161" y="6749"/>
                      <a:pt x="10992" y="6749"/>
                    </a:cubicBezTo>
                    <a:cubicBezTo>
                      <a:pt x="10814" y="6749"/>
                      <a:pt x="10606" y="6724"/>
                      <a:pt x="10375" y="6652"/>
                    </a:cubicBezTo>
                    <a:lnTo>
                      <a:pt x="10455" y="6222"/>
                    </a:lnTo>
                    <a:cubicBezTo>
                      <a:pt x="10455" y="6191"/>
                      <a:pt x="10445" y="6161"/>
                      <a:pt x="10415" y="6141"/>
                    </a:cubicBezTo>
                    <a:cubicBezTo>
                      <a:pt x="10400" y="6131"/>
                      <a:pt x="10382" y="6126"/>
                      <a:pt x="10366" y="6126"/>
                    </a:cubicBezTo>
                    <a:cubicBezTo>
                      <a:pt x="10350" y="6126"/>
                      <a:pt x="10335" y="6131"/>
                      <a:pt x="10325" y="6141"/>
                    </a:cubicBezTo>
                    <a:cubicBezTo>
                      <a:pt x="10285" y="6161"/>
                      <a:pt x="10145" y="6252"/>
                      <a:pt x="9924" y="6302"/>
                    </a:cubicBezTo>
                    <a:cubicBezTo>
                      <a:pt x="9820" y="6330"/>
                      <a:pt x="9684" y="6352"/>
                      <a:pt x="9520" y="6352"/>
                    </a:cubicBezTo>
                    <a:cubicBezTo>
                      <a:pt x="9339" y="6352"/>
                      <a:pt x="9125" y="6325"/>
                      <a:pt x="8883" y="6252"/>
                    </a:cubicBezTo>
                    <a:lnTo>
                      <a:pt x="8973" y="5821"/>
                    </a:lnTo>
                    <a:cubicBezTo>
                      <a:pt x="8973" y="5791"/>
                      <a:pt x="8963" y="5761"/>
                      <a:pt x="8933" y="5741"/>
                    </a:cubicBezTo>
                    <a:cubicBezTo>
                      <a:pt x="8918" y="5731"/>
                      <a:pt x="8903" y="5726"/>
                      <a:pt x="8888" y="5726"/>
                    </a:cubicBezTo>
                    <a:cubicBezTo>
                      <a:pt x="8873" y="5726"/>
                      <a:pt x="8858" y="5731"/>
                      <a:pt x="8843" y="5741"/>
                    </a:cubicBezTo>
                    <a:cubicBezTo>
                      <a:pt x="8833" y="5741"/>
                      <a:pt x="8793" y="5771"/>
                      <a:pt x="8743" y="5791"/>
                    </a:cubicBezTo>
                    <a:cubicBezTo>
                      <a:pt x="8643" y="5841"/>
                      <a:pt x="8552" y="5871"/>
                      <a:pt x="8442" y="5891"/>
                    </a:cubicBezTo>
                    <a:cubicBezTo>
                      <a:pt x="8382" y="5911"/>
                      <a:pt x="8312" y="5921"/>
                      <a:pt x="8232" y="5921"/>
                    </a:cubicBezTo>
                    <a:cubicBezTo>
                      <a:pt x="8203" y="5924"/>
                      <a:pt x="8175" y="5925"/>
                      <a:pt x="8148" y="5925"/>
                    </a:cubicBezTo>
                    <a:cubicBezTo>
                      <a:pt x="8084" y="5925"/>
                      <a:pt x="8025" y="5918"/>
                      <a:pt x="7962" y="5911"/>
                    </a:cubicBezTo>
                    <a:cubicBezTo>
                      <a:pt x="7851" y="5901"/>
                      <a:pt x="7751" y="5871"/>
                      <a:pt x="7661" y="5851"/>
                    </a:cubicBezTo>
                    <a:cubicBezTo>
                      <a:pt x="7581" y="5821"/>
                      <a:pt x="7491" y="5791"/>
                      <a:pt x="7391" y="5741"/>
                    </a:cubicBezTo>
                    <a:lnTo>
                      <a:pt x="7561" y="5350"/>
                    </a:lnTo>
                    <a:cubicBezTo>
                      <a:pt x="7571" y="5320"/>
                      <a:pt x="7571" y="5280"/>
                      <a:pt x="7541" y="5260"/>
                    </a:cubicBezTo>
                    <a:cubicBezTo>
                      <a:pt x="7526" y="5246"/>
                      <a:pt x="7501" y="5236"/>
                      <a:pt x="7477" y="5236"/>
                    </a:cubicBezTo>
                    <a:cubicBezTo>
                      <a:pt x="7468" y="5236"/>
                      <a:pt x="7459" y="5237"/>
                      <a:pt x="7451" y="5240"/>
                    </a:cubicBezTo>
                    <a:cubicBezTo>
                      <a:pt x="7441" y="5250"/>
                      <a:pt x="7411" y="5260"/>
                      <a:pt x="7341" y="5280"/>
                    </a:cubicBezTo>
                    <a:cubicBezTo>
                      <a:pt x="7301" y="5290"/>
                      <a:pt x="7261" y="5300"/>
                      <a:pt x="7201" y="5310"/>
                    </a:cubicBezTo>
                    <a:cubicBezTo>
                      <a:pt x="7150" y="5320"/>
                      <a:pt x="7090" y="5320"/>
                      <a:pt x="7020" y="5320"/>
                    </a:cubicBezTo>
                    <a:cubicBezTo>
                      <a:pt x="7001" y="5322"/>
                      <a:pt x="6981" y="5322"/>
                      <a:pt x="6961" y="5322"/>
                    </a:cubicBezTo>
                    <a:cubicBezTo>
                      <a:pt x="6826" y="5322"/>
                      <a:pt x="6678" y="5294"/>
                      <a:pt x="6530" y="5250"/>
                    </a:cubicBezTo>
                    <a:cubicBezTo>
                      <a:pt x="6339" y="5190"/>
                      <a:pt x="6159" y="5110"/>
                      <a:pt x="5999" y="5000"/>
                    </a:cubicBezTo>
                    <a:lnTo>
                      <a:pt x="6239" y="4659"/>
                    </a:lnTo>
                    <a:cubicBezTo>
                      <a:pt x="6259" y="4629"/>
                      <a:pt x="6259" y="4589"/>
                      <a:pt x="6239" y="4559"/>
                    </a:cubicBezTo>
                    <a:cubicBezTo>
                      <a:pt x="6224" y="4537"/>
                      <a:pt x="6203" y="4525"/>
                      <a:pt x="6181" y="4525"/>
                    </a:cubicBezTo>
                    <a:cubicBezTo>
                      <a:pt x="6174" y="4525"/>
                      <a:pt x="6167" y="4527"/>
                      <a:pt x="6159" y="4529"/>
                    </a:cubicBezTo>
                    <a:cubicBezTo>
                      <a:pt x="6149" y="4529"/>
                      <a:pt x="6109" y="4539"/>
                      <a:pt x="6029" y="4539"/>
                    </a:cubicBezTo>
                    <a:cubicBezTo>
                      <a:pt x="5994" y="4545"/>
                      <a:pt x="5943" y="4551"/>
                      <a:pt x="5875" y="4551"/>
                    </a:cubicBezTo>
                    <a:cubicBezTo>
                      <a:pt x="5825" y="4551"/>
                      <a:pt x="5766" y="4548"/>
                      <a:pt x="5698" y="4539"/>
                    </a:cubicBezTo>
                    <a:cubicBezTo>
                      <a:pt x="5498" y="4509"/>
                      <a:pt x="5108" y="4419"/>
                      <a:pt x="4727" y="4089"/>
                    </a:cubicBezTo>
                    <a:lnTo>
                      <a:pt x="5017" y="3788"/>
                    </a:lnTo>
                    <a:cubicBezTo>
                      <a:pt x="5048" y="3758"/>
                      <a:pt x="5048" y="3718"/>
                      <a:pt x="5037" y="3688"/>
                    </a:cubicBezTo>
                    <a:cubicBezTo>
                      <a:pt x="5021" y="3663"/>
                      <a:pt x="4998" y="3645"/>
                      <a:pt x="4968" y="3645"/>
                    </a:cubicBezTo>
                    <a:cubicBezTo>
                      <a:pt x="4961" y="3645"/>
                      <a:pt x="4954" y="3646"/>
                      <a:pt x="4947" y="3648"/>
                    </a:cubicBezTo>
                    <a:lnTo>
                      <a:pt x="4827" y="3648"/>
                    </a:lnTo>
                    <a:cubicBezTo>
                      <a:pt x="4747" y="3648"/>
                      <a:pt x="4627" y="3638"/>
                      <a:pt x="4487" y="3608"/>
                    </a:cubicBezTo>
                    <a:cubicBezTo>
                      <a:pt x="4246" y="3548"/>
                      <a:pt x="3896" y="3418"/>
                      <a:pt x="3545" y="3097"/>
                    </a:cubicBezTo>
                    <a:lnTo>
                      <a:pt x="3866" y="2807"/>
                    </a:lnTo>
                    <a:cubicBezTo>
                      <a:pt x="3896" y="2787"/>
                      <a:pt x="3896" y="2747"/>
                      <a:pt x="3886" y="2717"/>
                    </a:cubicBezTo>
                    <a:cubicBezTo>
                      <a:pt x="3876" y="2687"/>
                      <a:pt x="3846" y="2667"/>
                      <a:pt x="3806" y="2667"/>
                    </a:cubicBezTo>
                    <a:cubicBezTo>
                      <a:pt x="3806" y="2667"/>
                      <a:pt x="3796" y="2667"/>
                      <a:pt x="3778" y="2667"/>
                    </a:cubicBezTo>
                    <a:cubicBezTo>
                      <a:pt x="3713" y="2667"/>
                      <a:pt x="3545" y="2661"/>
                      <a:pt x="3335" y="2606"/>
                    </a:cubicBezTo>
                    <a:cubicBezTo>
                      <a:pt x="3095" y="2536"/>
                      <a:pt x="2754" y="2396"/>
                      <a:pt x="2414" y="2076"/>
                    </a:cubicBezTo>
                    <a:lnTo>
                      <a:pt x="2724" y="1795"/>
                    </a:lnTo>
                    <a:cubicBezTo>
                      <a:pt x="2754" y="1765"/>
                      <a:pt x="2764" y="1735"/>
                      <a:pt x="2754" y="1695"/>
                    </a:cubicBezTo>
                    <a:cubicBezTo>
                      <a:pt x="2734" y="1665"/>
                      <a:pt x="2704" y="1645"/>
                      <a:pt x="2664" y="1645"/>
                    </a:cubicBezTo>
                    <a:cubicBezTo>
                      <a:pt x="2664" y="1645"/>
                      <a:pt x="2652" y="1646"/>
                      <a:pt x="2630" y="1646"/>
                    </a:cubicBezTo>
                    <a:cubicBezTo>
                      <a:pt x="2563" y="1646"/>
                      <a:pt x="2404" y="1640"/>
                      <a:pt x="2194" y="1595"/>
                    </a:cubicBezTo>
                    <a:cubicBezTo>
                      <a:pt x="2043" y="1555"/>
                      <a:pt x="1302" y="984"/>
                      <a:pt x="661" y="453"/>
                    </a:cubicBezTo>
                    <a:close/>
                    <a:moveTo>
                      <a:pt x="89" y="0"/>
                    </a:moveTo>
                    <a:cubicBezTo>
                      <a:pt x="57" y="0"/>
                      <a:pt x="27" y="18"/>
                      <a:pt x="10" y="43"/>
                    </a:cubicBezTo>
                    <a:cubicBezTo>
                      <a:pt x="0" y="83"/>
                      <a:pt x="0" y="123"/>
                      <a:pt x="30" y="153"/>
                    </a:cubicBezTo>
                    <a:cubicBezTo>
                      <a:pt x="221" y="303"/>
                      <a:pt x="1853" y="1675"/>
                      <a:pt x="2153" y="1755"/>
                    </a:cubicBezTo>
                    <a:cubicBezTo>
                      <a:pt x="2274" y="1785"/>
                      <a:pt x="2384" y="1795"/>
                      <a:pt x="2464" y="1805"/>
                    </a:cubicBezTo>
                    <a:lnTo>
                      <a:pt x="2234" y="2016"/>
                    </a:lnTo>
                    <a:cubicBezTo>
                      <a:pt x="2224" y="2036"/>
                      <a:pt x="2214" y="2056"/>
                      <a:pt x="2214" y="2076"/>
                    </a:cubicBezTo>
                    <a:cubicBezTo>
                      <a:pt x="2214" y="2096"/>
                      <a:pt x="2214" y="2126"/>
                      <a:pt x="2234" y="2136"/>
                    </a:cubicBezTo>
                    <a:cubicBezTo>
                      <a:pt x="2614" y="2526"/>
                      <a:pt x="3025" y="2687"/>
                      <a:pt x="3295" y="2767"/>
                    </a:cubicBezTo>
                    <a:cubicBezTo>
                      <a:pt x="3415" y="2797"/>
                      <a:pt x="3515" y="2817"/>
                      <a:pt x="3605" y="2827"/>
                    </a:cubicBezTo>
                    <a:lnTo>
                      <a:pt x="3375" y="3027"/>
                    </a:lnTo>
                    <a:cubicBezTo>
                      <a:pt x="3355" y="3047"/>
                      <a:pt x="3345" y="3067"/>
                      <a:pt x="3345" y="3087"/>
                    </a:cubicBezTo>
                    <a:cubicBezTo>
                      <a:pt x="3345" y="3117"/>
                      <a:pt x="3355" y="3137"/>
                      <a:pt x="3365" y="3147"/>
                    </a:cubicBezTo>
                    <a:cubicBezTo>
                      <a:pt x="3756" y="3548"/>
                      <a:pt x="4166" y="3708"/>
                      <a:pt x="4447" y="3768"/>
                    </a:cubicBezTo>
                    <a:cubicBezTo>
                      <a:pt x="4577" y="3798"/>
                      <a:pt x="4677" y="3808"/>
                      <a:pt x="4757" y="3808"/>
                    </a:cubicBezTo>
                    <a:lnTo>
                      <a:pt x="4547" y="4038"/>
                    </a:lnTo>
                    <a:cubicBezTo>
                      <a:pt x="4527" y="4048"/>
                      <a:pt x="4517" y="4079"/>
                      <a:pt x="4517" y="4099"/>
                    </a:cubicBezTo>
                    <a:cubicBezTo>
                      <a:pt x="4517" y="4119"/>
                      <a:pt x="4527" y="4139"/>
                      <a:pt x="4547" y="4159"/>
                    </a:cubicBezTo>
                    <a:cubicBezTo>
                      <a:pt x="4987" y="4559"/>
                      <a:pt x="5448" y="4669"/>
                      <a:pt x="5678" y="4699"/>
                    </a:cubicBezTo>
                    <a:cubicBezTo>
                      <a:pt x="5755" y="4711"/>
                      <a:pt x="5824" y="4716"/>
                      <a:pt x="5883" y="4716"/>
                    </a:cubicBezTo>
                    <a:cubicBezTo>
                      <a:pt x="5924" y="4716"/>
                      <a:pt x="5960" y="4714"/>
                      <a:pt x="5989" y="4709"/>
                    </a:cubicBezTo>
                    <a:lnTo>
                      <a:pt x="5989" y="4709"/>
                    </a:lnTo>
                    <a:lnTo>
                      <a:pt x="5809" y="4970"/>
                    </a:lnTo>
                    <a:cubicBezTo>
                      <a:pt x="5789" y="5000"/>
                      <a:pt x="5789" y="5060"/>
                      <a:pt x="5829" y="5080"/>
                    </a:cubicBezTo>
                    <a:cubicBezTo>
                      <a:pt x="6029" y="5230"/>
                      <a:pt x="6249" y="5340"/>
                      <a:pt x="6480" y="5410"/>
                    </a:cubicBezTo>
                    <a:cubicBezTo>
                      <a:pt x="6670" y="5470"/>
                      <a:pt x="6850" y="5490"/>
                      <a:pt x="7020" y="5490"/>
                    </a:cubicBezTo>
                    <a:cubicBezTo>
                      <a:pt x="7100" y="5490"/>
                      <a:pt x="7170" y="5480"/>
                      <a:pt x="7231" y="5470"/>
                    </a:cubicBezTo>
                    <a:cubicBezTo>
                      <a:pt x="7271" y="5470"/>
                      <a:pt x="7301" y="5460"/>
                      <a:pt x="7331" y="5450"/>
                    </a:cubicBezTo>
                    <a:lnTo>
                      <a:pt x="7331" y="5450"/>
                    </a:lnTo>
                    <a:lnTo>
                      <a:pt x="7211" y="5751"/>
                    </a:lnTo>
                    <a:cubicBezTo>
                      <a:pt x="7191" y="5791"/>
                      <a:pt x="7211" y="5831"/>
                      <a:pt x="7241" y="5851"/>
                    </a:cubicBezTo>
                    <a:cubicBezTo>
                      <a:pt x="7371" y="5921"/>
                      <a:pt x="7501" y="5971"/>
                      <a:pt x="7611" y="6011"/>
                    </a:cubicBezTo>
                    <a:cubicBezTo>
                      <a:pt x="7711" y="6041"/>
                      <a:pt x="7821" y="6061"/>
                      <a:pt x="7942" y="6081"/>
                    </a:cubicBezTo>
                    <a:cubicBezTo>
                      <a:pt x="8042" y="6091"/>
                      <a:pt x="8132" y="6091"/>
                      <a:pt x="8232" y="6091"/>
                    </a:cubicBezTo>
                    <a:cubicBezTo>
                      <a:pt x="8332" y="6091"/>
                      <a:pt x="8412" y="6071"/>
                      <a:pt x="8482" y="6061"/>
                    </a:cubicBezTo>
                    <a:cubicBezTo>
                      <a:pt x="8582" y="6041"/>
                      <a:pt x="8673" y="6001"/>
                      <a:pt x="8773" y="5961"/>
                    </a:cubicBezTo>
                    <a:lnTo>
                      <a:pt x="8773" y="5961"/>
                    </a:lnTo>
                    <a:lnTo>
                      <a:pt x="8713" y="6292"/>
                    </a:lnTo>
                    <a:cubicBezTo>
                      <a:pt x="8703" y="6332"/>
                      <a:pt x="8723" y="6372"/>
                      <a:pt x="8763" y="6382"/>
                    </a:cubicBezTo>
                    <a:cubicBezTo>
                      <a:pt x="9050" y="6481"/>
                      <a:pt x="9307" y="6517"/>
                      <a:pt x="9523" y="6517"/>
                    </a:cubicBezTo>
                    <a:cubicBezTo>
                      <a:pt x="9699" y="6517"/>
                      <a:pt x="9848" y="6493"/>
                      <a:pt x="9964" y="6462"/>
                    </a:cubicBezTo>
                    <a:cubicBezTo>
                      <a:pt x="10085" y="6432"/>
                      <a:pt x="10185" y="6402"/>
                      <a:pt x="10255" y="6372"/>
                    </a:cubicBezTo>
                    <a:lnTo>
                      <a:pt x="10255" y="6372"/>
                    </a:lnTo>
                    <a:lnTo>
                      <a:pt x="10195" y="6692"/>
                    </a:lnTo>
                    <a:cubicBezTo>
                      <a:pt x="10185" y="6732"/>
                      <a:pt x="10215" y="6772"/>
                      <a:pt x="10255" y="6792"/>
                    </a:cubicBezTo>
                    <a:cubicBezTo>
                      <a:pt x="10533" y="6883"/>
                      <a:pt x="10782" y="6914"/>
                      <a:pt x="10994" y="6914"/>
                    </a:cubicBezTo>
                    <a:cubicBezTo>
                      <a:pt x="11179" y="6914"/>
                      <a:pt x="11335" y="6890"/>
                      <a:pt x="11456" y="6862"/>
                    </a:cubicBezTo>
                    <a:cubicBezTo>
                      <a:pt x="11487" y="6852"/>
                      <a:pt x="11527" y="6842"/>
                      <a:pt x="11577" y="6832"/>
                    </a:cubicBezTo>
                    <a:cubicBezTo>
                      <a:pt x="11794" y="6794"/>
                      <a:pt x="12014" y="6776"/>
                      <a:pt x="12235" y="6776"/>
                    </a:cubicBezTo>
                    <a:cubicBezTo>
                      <a:pt x="12657" y="6776"/>
                      <a:pt x="13082" y="6845"/>
                      <a:pt x="13489" y="6983"/>
                    </a:cubicBezTo>
                    <a:lnTo>
                      <a:pt x="1594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53" y="7754"/>
                    </a:cubicBezTo>
                    <a:cubicBezTo>
                      <a:pt x="16063" y="7714"/>
                      <a:pt x="16043" y="7674"/>
                      <a:pt x="16003" y="7654"/>
                    </a:cubicBezTo>
                    <a:lnTo>
                      <a:pt x="111" y="3"/>
                    </a:lnTo>
                    <a:cubicBezTo>
                      <a:pt x="103" y="1"/>
                      <a:pt x="96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4" name="Google Shape;11134;p75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5883" y="7642"/>
                    </a:lnTo>
                    <a:lnTo>
                      <a:pt x="15883" y="7642"/>
                    </a:lnTo>
                    <a:lnTo>
                      <a:pt x="13690" y="6220"/>
                    </a:lnTo>
                    <a:cubicBezTo>
                      <a:pt x="13149" y="5869"/>
                      <a:pt x="12698" y="5398"/>
                      <a:pt x="12388" y="4838"/>
                    </a:cubicBezTo>
                    <a:cubicBezTo>
                      <a:pt x="12358" y="4778"/>
                      <a:pt x="12328" y="4728"/>
                      <a:pt x="12308" y="4687"/>
                    </a:cubicBezTo>
                    <a:cubicBezTo>
                      <a:pt x="12198" y="4437"/>
                      <a:pt x="11967" y="4107"/>
                      <a:pt x="11537" y="3826"/>
                    </a:cubicBezTo>
                    <a:lnTo>
                      <a:pt x="11196" y="4217"/>
                    </a:lnTo>
                    <a:cubicBezTo>
                      <a:pt x="11196" y="4197"/>
                      <a:pt x="11186" y="4017"/>
                      <a:pt x="11076" y="3776"/>
                    </a:cubicBezTo>
                    <a:cubicBezTo>
                      <a:pt x="10956" y="3516"/>
                      <a:pt x="10726" y="3195"/>
                      <a:pt x="10285" y="2925"/>
                    </a:cubicBezTo>
                    <a:lnTo>
                      <a:pt x="9965" y="3306"/>
                    </a:lnTo>
                    <a:cubicBezTo>
                      <a:pt x="9965" y="3306"/>
                      <a:pt x="9954" y="3255"/>
                      <a:pt x="9944" y="3185"/>
                    </a:cubicBezTo>
                    <a:cubicBezTo>
                      <a:pt x="9924" y="3105"/>
                      <a:pt x="9894" y="2995"/>
                      <a:pt x="9824" y="2865"/>
                    </a:cubicBezTo>
                    <a:cubicBezTo>
                      <a:pt x="9794" y="2805"/>
                      <a:pt x="9754" y="2735"/>
                      <a:pt x="9704" y="2665"/>
                    </a:cubicBezTo>
                    <a:cubicBezTo>
                      <a:pt x="9654" y="2605"/>
                      <a:pt x="9594" y="2524"/>
                      <a:pt x="9524" y="2454"/>
                    </a:cubicBezTo>
                    <a:cubicBezTo>
                      <a:pt x="9454" y="2384"/>
                      <a:pt x="9364" y="2314"/>
                      <a:pt x="9274" y="2254"/>
                    </a:cubicBezTo>
                    <a:cubicBezTo>
                      <a:pt x="9173" y="2184"/>
                      <a:pt x="9063" y="2124"/>
                      <a:pt x="8943" y="2074"/>
                    </a:cubicBezTo>
                    <a:lnTo>
                      <a:pt x="8703" y="2514"/>
                    </a:lnTo>
                    <a:cubicBezTo>
                      <a:pt x="8703" y="2514"/>
                      <a:pt x="8693" y="2464"/>
                      <a:pt x="8663" y="2394"/>
                    </a:cubicBezTo>
                    <a:cubicBezTo>
                      <a:pt x="8643" y="2354"/>
                      <a:pt x="8623" y="2314"/>
                      <a:pt x="8593" y="2264"/>
                    </a:cubicBezTo>
                    <a:cubicBezTo>
                      <a:pt x="8563" y="2214"/>
                      <a:pt x="8533" y="2154"/>
                      <a:pt x="8482" y="2104"/>
                    </a:cubicBezTo>
                    <a:cubicBezTo>
                      <a:pt x="8392" y="1984"/>
                      <a:pt x="8272" y="1854"/>
                      <a:pt x="8102" y="1743"/>
                    </a:cubicBezTo>
                    <a:cubicBezTo>
                      <a:pt x="7932" y="1623"/>
                      <a:pt x="7721" y="1513"/>
                      <a:pt x="7461" y="1453"/>
                    </a:cubicBezTo>
                    <a:lnTo>
                      <a:pt x="7331" y="1934"/>
                    </a:lnTo>
                    <a:cubicBezTo>
                      <a:pt x="7331" y="1934"/>
                      <a:pt x="7311" y="1894"/>
                      <a:pt x="7261" y="1823"/>
                    </a:cubicBezTo>
                    <a:cubicBezTo>
                      <a:pt x="7221" y="1753"/>
                      <a:pt x="7141" y="1653"/>
                      <a:pt x="7040" y="1553"/>
                    </a:cubicBezTo>
                    <a:cubicBezTo>
                      <a:pt x="6820" y="1343"/>
                      <a:pt x="6460" y="1112"/>
                      <a:pt x="5949" y="1032"/>
                    </a:cubicBezTo>
                    <a:lnTo>
                      <a:pt x="5879" y="1533"/>
                    </a:lnTo>
                    <a:cubicBezTo>
                      <a:pt x="5879" y="1533"/>
                      <a:pt x="5859" y="1493"/>
                      <a:pt x="5799" y="1423"/>
                    </a:cubicBezTo>
                    <a:cubicBezTo>
                      <a:pt x="5749" y="1363"/>
                      <a:pt x="5658" y="1273"/>
                      <a:pt x="5548" y="1173"/>
                    </a:cubicBezTo>
                    <a:cubicBezTo>
                      <a:pt x="5308" y="992"/>
                      <a:pt x="4937" y="782"/>
                      <a:pt x="4427" y="732"/>
                    </a:cubicBezTo>
                    <a:lnTo>
                      <a:pt x="4407" y="1253"/>
                    </a:lnTo>
                    <a:cubicBezTo>
                      <a:pt x="4407" y="1253"/>
                      <a:pt x="4287" y="1082"/>
                      <a:pt x="4046" y="902"/>
                    </a:cubicBezTo>
                    <a:cubicBezTo>
                      <a:pt x="3796" y="722"/>
                      <a:pt x="3425" y="532"/>
                      <a:pt x="2935" y="482"/>
                    </a:cubicBezTo>
                    <a:lnTo>
                      <a:pt x="2895" y="992"/>
                    </a:lnTo>
                    <a:cubicBezTo>
                      <a:pt x="2895" y="992"/>
                      <a:pt x="2784" y="832"/>
                      <a:pt x="2544" y="642"/>
                    </a:cubicBezTo>
                    <a:cubicBezTo>
                      <a:pt x="2304" y="462"/>
                      <a:pt x="71" y="2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5" name="Google Shape;11135;p75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741" y="303"/>
                    </a:moveTo>
                    <a:cubicBezTo>
                      <a:pt x="1483" y="463"/>
                      <a:pt x="2444" y="694"/>
                      <a:pt x="2584" y="794"/>
                    </a:cubicBezTo>
                    <a:cubicBezTo>
                      <a:pt x="2804" y="964"/>
                      <a:pt x="2915" y="1124"/>
                      <a:pt x="2915" y="1124"/>
                    </a:cubicBezTo>
                    <a:cubicBezTo>
                      <a:pt x="2937" y="1147"/>
                      <a:pt x="2960" y="1158"/>
                      <a:pt x="2986" y="1158"/>
                    </a:cubicBezTo>
                    <a:cubicBezTo>
                      <a:pt x="2995" y="1158"/>
                      <a:pt x="3005" y="1157"/>
                      <a:pt x="3015" y="1154"/>
                    </a:cubicBezTo>
                    <a:cubicBezTo>
                      <a:pt x="3045" y="1144"/>
                      <a:pt x="3065" y="1114"/>
                      <a:pt x="3075" y="1084"/>
                    </a:cubicBezTo>
                    <a:lnTo>
                      <a:pt x="3095" y="654"/>
                    </a:lnTo>
                    <a:cubicBezTo>
                      <a:pt x="3555" y="724"/>
                      <a:pt x="3886" y="904"/>
                      <a:pt x="4086" y="1054"/>
                    </a:cubicBezTo>
                    <a:cubicBezTo>
                      <a:pt x="4306" y="1215"/>
                      <a:pt x="4427" y="1375"/>
                      <a:pt x="4427" y="1375"/>
                    </a:cubicBezTo>
                    <a:cubicBezTo>
                      <a:pt x="4443" y="1399"/>
                      <a:pt x="4466" y="1417"/>
                      <a:pt x="4496" y="1417"/>
                    </a:cubicBezTo>
                    <a:cubicBezTo>
                      <a:pt x="4503" y="1417"/>
                      <a:pt x="4510" y="1417"/>
                      <a:pt x="4517" y="1415"/>
                    </a:cubicBezTo>
                    <a:cubicBezTo>
                      <a:pt x="4547" y="1405"/>
                      <a:pt x="4577" y="1375"/>
                      <a:pt x="4577" y="1335"/>
                    </a:cubicBezTo>
                    <a:lnTo>
                      <a:pt x="4597" y="914"/>
                    </a:lnTo>
                    <a:cubicBezTo>
                      <a:pt x="5068" y="974"/>
                      <a:pt x="5388" y="1164"/>
                      <a:pt x="5578" y="1325"/>
                    </a:cubicBezTo>
                    <a:cubicBezTo>
                      <a:pt x="5698" y="1415"/>
                      <a:pt x="5779" y="1505"/>
                      <a:pt x="5829" y="1565"/>
                    </a:cubicBezTo>
                    <a:cubicBezTo>
                      <a:pt x="5879" y="1615"/>
                      <a:pt x="5899" y="1655"/>
                      <a:pt x="5899" y="1655"/>
                    </a:cubicBezTo>
                    <a:cubicBezTo>
                      <a:pt x="5914" y="1686"/>
                      <a:pt x="5941" y="1699"/>
                      <a:pt x="5966" y="1699"/>
                    </a:cubicBezTo>
                    <a:cubicBezTo>
                      <a:pt x="5974" y="1699"/>
                      <a:pt x="5982" y="1698"/>
                      <a:pt x="5989" y="1695"/>
                    </a:cubicBezTo>
                    <a:cubicBezTo>
                      <a:pt x="6029" y="1695"/>
                      <a:pt x="6049" y="1665"/>
                      <a:pt x="6059" y="1625"/>
                    </a:cubicBezTo>
                    <a:lnTo>
                      <a:pt x="6109" y="1205"/>
                    </a:lnTo>
                    <a:cubicBezTo>
                      <a:pt x="6610" y="1305"/>
                      <a:pt x="6920" y="1555"/>
                      <a:pt x="7070" y="1695"/>
                    </a:cubicBezTo>
                    <a:cubicBezTo>
                      <a:pt x="7180" y="1795"/>
                      <a:pt x="7251" y="1895"/>
                      <a:pt x="7281" y="1946"/>
                    </a:cubicBezTo>
                    <a:cubicBezTo>
                      <a:pt x="7321" y="2006"/>
                      <a:pt x="7341" y="2046"/>
                      <a:pt x="7341" y="2056"/>
                    </a:cubicBezTo>
                    <a:cubicBezTo>
                      <a:pt x="7361" y="2086"/>
                      <a:pt x="7391" y="2106"/>
                      <a:pt x="7421" y="2106"/>
                    </a:cubicBezTo>
                    <a:cubicBezTo>
                      <a:pt x="7461" y="2096"/>
                      <a:pt x="7491" y="2076"/>
                      <a:pt x="7501" y="2046"/>
                    </a:cubicBezTo>
                    <a:lnTo>
                      <a:pt x="7611" y="1635"/>
                    </a:lnTo>
                    <a:cubicBezTo>
                      <a:pt x="7801" y="1695"/>
                      <a:pt x="7982" y="1775"/>
                      <a:pt x="8142" y="1885"/>
                    </a:cubicBezTo>
                    <a:cubicBezTo>
                      <a:pt x="8292" y="1996"/>
                      <a:pt x="8412" y="2106"/>
                      <a:pt x="8512" y="2236"/>
                    </a:cubicBezTo>
                    <a:cubicBezTo>
                      <a:pt x="8552" y="2286"/>
                      <a:pt x="8582" y="2336"/>
                      <a:pt x="8612" y="2386"/>
                    </a:cubicBezTo>
                    <a:cubicBezTo>
                      <a:pt x="8643" y="2436"/>
                      <a:pt x="8663" y="2476"/>
                      <a:pt x="8673" y="2506"/>
                    </a:cubicBezTo>
                    <a:cubicBezTo>
                      <a:pt x="8703" y="2576"/>
                      <a:pt x="8713" y="2616"/>
                      <a:pt x="8713" y="2616"/>
                    </a:cubicBezTo>
                    <a:cubicBezTo>
                      <a:pt x="8723" y="2647"/>
                      <a:pt x="8753" y="2677"/>
                      <a:pt x="8783" y="2677"/>
                    </a:cubicBezTo>
                    <a:cubicBezTo>
                      <a:pt x="8790" y="2678"/>
                      <a:pt x="8797" y="2679"/>
                      <a:pt x="8803" y="2679"/>
                    </a:cubicBezTo>
                    <a:cubicBezTo>
                      <a:pt x="8833" y="2679"/>
                      <a:pt x="8855" y="2661"/>
                      <a:pt x="8863" y="2637"/>
                    </a:cubicBezTo>
                    <a:lnTo>
                      <a:pt x="9063" y="2256"/>
                    </a:lnTo>
                    <a:cubicBezTo>
                      <a:pt x="9163" y="2306"/>
                      <a:pt x="9243" y="2356"/>
                      <a:pt x="9313" y="2396"/>
                    </a:cubicBezTo>
                    <a:cubicBezTo>
                      <a:pt x="9404" y="2466"/>
                      <a:pt x="9484" y="2526"/>
                      <a:pt x="9554" y="2596"/>
                    </a:cubicBezTo>
                    <a:cubicBezTo>
                      <a:pt x="9624" y="2667"/>
                      <a:pt x="9674" y="2727"/>
                      <a:pt x="9734" y="2797"/>
                    </a:cubicBezTo>
                    <a:cubicBezTo>
                      <a:pt x="9774" y="2867"/>
                      <a:pt x="9814" y="2927"/>
                      <a:pt x="9844" y="2987"/>
                    </a:cubicBezTo>
                    <a:cubicBezTo>
                      <a:pt x="9894" y="3087"/>
                      <a:pt x="9924" y="3177"/>
                      <a:pt x="9954" y="3287"/>
                    </a:cubicBezTo>
                    <a:cubicBezTo>
                      <a:pt x="9964" y="3347"/>
                      <a:pt x="9964" y="3388"/>
                      <a:pt x="9964" y="3398"/>
                    </a:cubicBezTo>
                    <a:cubicBezTo>
                      <a:pt x="9974" y="3428"/>
                      <a:pt x="9994" y="3458"/>
                      <a:pt x="10024" y="3468"/>
                    </a:cubicBezTo>
                    <a:cubicBezTo>
                      <a:pt x="10032" y="3470"/>
                      <a:pt x="10040" y="3471"/>
                      <a:pt x="10048" y="3471"/>
                    </a:cubicBezTo>
                    <a:cubicBezTo>
                      <a:pt x="10073" y="3471"/>
                      <a:pt x="10100" y="3460"/>
                      <a:pt x="10115" y="3438"/>
                    </a:cubicBezTo>
                    <a:lnTo>
                      <a:pt x="10395" y="3117"/>
                    </a:lnTo>
                    <a:cubicBezTo>
                      <a:pt x="10786" y="3378"/>
                      <a:pt x="10986" y="3678"/>
                      <a:pt x="11086" y="3888"/>
                    </a:cubicBezTo>
                    <a:cubicBezTo>
                      <a:pt x="11176" y="4089"/>
                      <a:pt x="11206" y="4239"/>
                      <a:pt x="11206" y="4309"/>
                    </a:cubicBezTo>
                    <a:cubicBezTo>
                      <a:pt x="11216" y="4339"/>
                      <a:pt x="11236" y="4369"/>
                      <a:pt x="11266" y="4379"/>
                    </a:cubicBezTo>
                    <a:cubicBezTo>
                      <a:pt x="11274" y="4381"/>
                      <a:pt x="11282" y="4383"/>
                      <a:pt x="11290" y="4383"/>
                    </a:cubicBezTo>
                    <a:cubicBezTo>
                      <a:pt x="11315" y="4383"/>
                      <a:pt x="11341" y="4371"/>
                      <a:pt x="11356" y="4349"/>
                    </a:cubicBezTo>
                    <a:lnTo>
                      <a:pt x="11637" y="4018"/>
                    </a:lnTo>
                    <a:cubicBezTo>
                      <a:pt x="12027" y="4289"/>
                      <a:pt x="12228" y="4589"/>
                      <a:pt x="12328" y="4800"/>
                    </a:cubicBezTo>
                    <a:cubicBezTo>
                      <a:pt x="12348" y="4850"/>
                      <a:pt x="12368" y="4900"/>
                      <a:pt x="12408" y="4960"/>
                    </a:cubicBezTo>
                    <a:cubicBezTo>
                      <a:pt x="12718" y="5521"/>
                      <a:pt x="13179" y="6011"/>
                      <a:pt x="13730" y="6372"/>
                    </a:cubicBezTo>
                    <a:lnTo>
                      <a:pt x="14831" y="7083"/>
                    </a:lnTo>
                    <a:lnTo>
                      <a:pt x="14831" y="7083"/>
                    </a:lnTo>
                    <a:lnTo>
                      <a:pt x="741" y="303"/>
                    </a:lnTo>
                    <a:close/>
                    <a:moveTo>
                      <a:pt x="91" y="1"/>
                    </a:moveTo>
                    <a:cubicBezTo>
                      <a:pt x="51" y="1"/>
                      <a:pt x="19" y="28"/>
                      <a:pt x="10" y="63"/>
                    </a:cubicBezTo>
                    <a:cubicBezTo>
                      <a:pt x="0" y="103"/>
                      <a:pt x="20" y="143"/>
                      <a:pt x="51" y="163"/>
                    </a:cubicBezTo>
                    <a:lnTo>
                      <a:pt x="1593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43" y="7764"/>
                    </a:cubicBezTo>
                    <a:cubicBezTo>
                      <a:pt x="16063" y="7724"/>
                      <a:pt x="16053" y="7684"/>
                      <a:pt x="16013" y="7654"/>
                    </a:cubicBezTo>
                    <a:lnTo>
                      <a:pt x="13820" y="6232"/>
                    </a:lnTo>
                    <a:cubicBezTo>
                      <a:pt x="13289" y="5881"/>
                      <a:pt x="12858" y="5420"/>
                      <a:pt x="12548" y="4880"/>
                    </a:cubicBezTo>
                    <a:cubicBezTo>
                      <a:pt x="12518" y="4820"/>
                      <a:pt x="12498" y="4769"/>
                      <a:pt x="12478" y="4729"/>
                    </a:cubicBezTo>
                    <a:cubicBezTo>
                      <a:pt x="12368" y="4489"/>
                      <a:pt x="12137" y="4139"/>
                      <a:pt x="11667" y="3838"/>
                    </a:cubicBezTo>
                    <a:cubicBezTo>
                      <a:pt x="11656" y="3831"/>
                      <a:pt x="11643" y="3828"/>
                      <a:pt x="11629" y="3828"/>
                    </a:cubicBezTo>
                    <a:cubicBezTo>
                      <a:pt x="11604" y="3828"/>
                      <a:pt x="11576" y="3839"/>
                      <a:pt x="11557" y="3858"/>
                    </a:cubicBezTo>
                    <a:lnTo>
                      <a:pt x="11346" y="4109"/>
                    </a:lnTo>
                    <a:cubicBezTo>
                      <a:pt x="11326" y="4028"/>
                      <a:pt x="11286" y="3928"/>
                      <a:pt x="11236" y="3818"/>
                    </a:cubicBezTo>
                    <a:cubicBezTo>
                      <a:pt x="11126" y="3578"/>
                      <a:pt x="10896" y="3227"/>
                      <a:pt x="10425" y="2927"/>
                    </a:cubicBezTo>
                    <a:cubicBezTo>
                      <a:pt x="10411" y="2920"/>
                      <a:pt x="10397" y="2916"/>
                      <a:pt x="10383" y="2916"/>
                    </a:cubicBezTo>
                    <a:cubicBezTo>
                      <a:pt x="10358" y="2916"/>
                      <a:pt x="10334" y="2928"/>
                      <a:pt x="10315" y="2947"/>
                    </a:cubicBezTo>
                    <a:lnTo>
                      <a:pt x="10105" y="3197"/>
                    </a:lnTo>
                    <a:cubicBezTo>
                      <a:pt x="10075" y="3097"/>
                      <a:pt x="10044" y="3007"/>
                      <a:pt x="9994" y="2917"/>
                    </a:cubicBezTo>
                    <a:cubicBezTo>
                      <a:pt x="9964" y="2847"/>
                      <a:pt x="9924" y="2777"/>
                      <a:pt x="9864" y="2697"/>
                    </a:cubicBezTo>
                    <a:cubicBezTo>
                      <a:pt x="9804" y="2626"/>
                      <a:pt x="9744" y="2546"/>
                      <a:pt x="9674" y="2476"/>
                    </a:cubicBezTo>
                    <a:cubicBezTo>
                      <a:pt x="9594" y="2406"/>
                      <a:pt x="9504" y="2336"/>
                      <a:pt x="9404" y="2266"/>
                    </a:cubicBezTo>
                    <a:cubicBezTo>
                      <a:pt x="9313" y="2206"/>
                      <a:pt x="9203" y="2136"/>
                      <a:pt x="9063" y="2076"/>
                    </a:cubicBezTo>
                    <a:cubicBezTo>
                      <a:pt x="9052" y="2070"/>
                      <a:pt x="9041" y="2068"/>
                      <a:pt x="9030" y="2068"/>
                    </a:cubicBezTo>
                    <a:cubicBezTo>
                      <a:pt x="8998" y="2068"/>
                      <a:pt x="8968" y="2086"/>
                      <a:pt x="8953" y="2116"/>
                    </a:cubicBezTo>
                    <a:lnTo>
                      <a:pt x="8803" y="2396"/>
                    </a:lnTo>
                    <a:cubicBezTo>
                      <a:pt x="8793" y="2366"/>
                      <a:pt x="8773" y="2336"/>
                      <a:pt x="8753" y="2306"/>
                    </a:cubicBezTo>
                    <a:cubicBezTo>
                      <a:pt x="8733" y="2246"/>
                      <a:pt x="8693" y="2196"/>
                      <a:pt x="8643" y="2126"/>
                    </a:cubicBezTo>
                    <a:cubicBezTo>
                      <a:pt x="8542" y="1996"/>
                      <a:pt x="8402" y="1865"/>
                      <a:pt x="8242" y="1755"/>
                    </a:cubicBezTo>
                    <a:cubicBezTo>
                      <a:pt x="8042" y="1615"/>
                      <a:pt x="7821" y="1515"/>
                      <a:pt x="7581" y="1455"/>
                    </a:cubicBezTo>
                    <a:cubicBezTo>
                      <a:pt x="7572" y="1453"/>
                      <a:pt x="7564" y="1452"/>
                      <a:pt x="7556" y="1452"/>
                    </a:cubicBezTo>
                    <a:cubicBezTo>
                      <a:pt x="7518" y="1452"/>
                      <a:pt x="7487" y="1472"/>
                      <a:pt x="7471" y="1505"/>
                    </a:cubicBezTo>
                    <a:lnTo>
                      <a:pt x="7391" y="1805"/>
                    </a:lnTo>
                    <a:cubicBezTo>
                      <a:pt x="7351" y="1745"/>
                      <a:pt x="7281" y="1665"/>
                      <a:pt x="7180" y="1575"/>
                    </a:cubicBezTo>
                    <a:cubicBezTo>
                      <a:pt x="7020" y="1405"/>
                      <a:pt x="6640" y="1124"/>
                      <a:pt x="6049" y="1024"/>
                    </a:cubicBezTo>
                    <a:cubicBezTo>
                      <a:pt x="6029" y="1024"/>
                      <a:pt x="6009" y="1034"/>
                      <a:pt x="5989" y="1044"/>
                    </a:cubicBezTo>
                    <a:cubicBezTo>
                      <a:pt x="5969" y="1054"/>
                      <a:pt x="5959" y="1074"/>
                      <a:pt x="5959" y="1104"/>
                    </a:cubicBezTo>
                    <a:lnTo>
                      <a:pt x="5919" y="1405"/>
                    </a:lnTo>
                    <a:cubicBezTo>
                      <a:pt x="5859" y="1345"/>
                      <a:pt x="5789" y="1275"/>
                      <a:pt x="5688" y="1194"/>
                    </a:cubicBezTo>
                    <a:cubicBezTo>
                      <a:pt x="5468" y="1014"/>
                      <a:pt x="5078" y="794"/>
                      <a:pt x="4527" y="734"/>
                    </a:cubicBezTo>
                    <a:cubicBezTo>
                      <a:pt x="4507" y="734"/>
                      <a:pt x="4487" y="734"/>
                      <a:pt x="4467" y="754"/>
                    </a:cubicBezTo>
                    <a:cubicBezTo>
                      <a:pt x="4447" y="764"/>
                      <a:pt x="4437" y="794"/>
                      <a:pt x="4437" y="814"/>
                    </a:cubicBezTo>
                    <a:lnTo>
                      <a:pt x="4417" y="1124"/>
                    </a:lnTo>
                    <a:cubicBezTo>
                      <a:pt x="4357" y="1064"/>
                      <a:pt x="4286" y="994"/>
                      <a:pt x="4186" y="914"/>
                    </a:cubicBezTo>
                    <a:cubicBezTo>
                      <a:pt x="3956" y="754"/>
                      <a:pt x="3565" y="544"/>
                      <a:pt x="3035" y="483"/>
                    </a:cubicBezTo>
                    <a:cubicBezTo>
                      <a:pt x="3027" y="481"/>
                      <a:pt x="3019" y="480"/>
                      <a:pt x="3012" y="480"/>
                    </a:cubicBezTo>
                    <a:cubicBezTo>
                      <a:pt x="2994" y="480"/>
                      <a:pt x="2979" y="489"/>
                      <a:pt x="2965" y="504"/>
                    </a:cubicBezTo>
                    <a:cubicBezTo>
                      <a:pt x="2955" y="514"/>
                      <a:pt x="2945" y="534"/>
                      <a:pt x="2935" y="554"/>
                    </a:cubicBezTo>
                    <a:lnTo>
                      <a:pt x="2915" y="864"/>
                    </a:lnTo>
                    <a:cubicBezTo>
                      <a:pt x="2854" y="804"/>
                      <a:pt x="2784" y="734"/>
                      <a:pt x="2684" y="664"/>
                    </a:cubicBezTo>
                    <a:cubicBezTo>
                      <a:pt x="2424" y="463"/>
                      <a:pt x="131" y="13"/>
                      <a:pt x="111" y="3"/>
                    </a:cubicBezTo>
                    <a:cubicBezTo>
                      <a:pt x="104" y="2"/>
                      <a:pt x="98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6" name="Google Shape;11136;p75"/>
              <p:cNvSpPr/>
              <p:nvPr/>
            </p:nvSpPr>
            <p:spPr>
              <a:xfrm>
                <a:off x="4845550" y="1416675"/>
                <a:ext cx="373800" cy="73925"/>
              </a:xfrm>
              <a:custGeom>
                <a:avLst/>
                <a:gdLst/>
                <a:ahLst/>
                <a:cxnLst/>
                <a:rect l="l" t="t" r="r" b="b"/>
                <a:pathLst>
                  <a:path w="14952" h="2957" extrusionOk="0">
                    <a:moveTo>
                      <a:pt x="13550" y="343"/>
                    </a:moveTo>
                    <a:lnTo>
                      <a:pt x="12719" y="563"/>
                    </a:lnTo>
                    <a:cubicBezTo>
                      <a:pt x="12158" y="713"/>
                      <a:pt x="11647" y="994"/>
                      <a:pt x="11237" y="1394"/>
                    </a:cubicBezTo>
                    <a:cubicBezTo>
                      <a:pt x="11207" y="1424"/>
                      <a:pt x="11177" y="1455"/>
                      <a:pt x="11157" y="1475"/>
                    </a:cubicBezTo>
                    <a:cubicBezTo>
                      <a:pt x="11026" y="1615"/>
                      <a:pt x="10786" y="1805"/>
                      <a:pt x="10416" y="1915"/>
                    </a:cubicBezTo>
                    <a:lnTo>
                      <a:pt x="10275" y="1585"/>
                    </a:lnTo>
                    <a:cubicBezTo>
                      <a:pt x="10265" y="1555"/>
                      <a:pt x="10235" y="1535"/>
                      <a:pt x="10195" y="1535"/>
                    </a:cubicBezTo>
                    <a:cubicBezTo>
                      <a:pt x="10165" y="1535"/>
                      <a:pt x="10135" y="1555"/>
                      <a:pt x="10125" y="1585"/>
                    </a:cubicBezTo>
                    <a:cubicBezTo>
                      <a:pt x="10105" y="1625"/>
                      <a:pt x="10055" y="1745"/>
                      <a:pt x="9925" y="1885"/>
                    </a:cubicBezTo>
                    <a:cubicBezTo>
                      <a:pt x="9785" y="2025"/>
                      <a:pt x="9554" y="2216"/>
                      <a:pt x="9174" y="2326"/>
                    </a:cubicBezTo>
                    <a:lnTo>
                      <a:pt x="9044" y="1995"/>
                    </a:lnTo>
                    <a:cubicBezTo>
                      <a:pt x="9034" y="1965"/>
                      <a:pt x="9004" y="1945"/>
                      <a:pt x="8964" y="1945"/>
                    </a:cubicBezTo>
                    <a:cubicBezTo>
                      <a:pt x="8958" y="1944"/>
                      <a:pt x="8953" y="1943"/>
                      <a:pt x="8948" y="1943"/>
                    </a:cubicBezTo>
                    <a:cubicBezTo>
                      <a:pt x="8918" y="1943"/>
                      <a:pt x="8901" y="1969"/>
                      <a:pt x="8883" y="1995"/>
                    </a:cubicBezTo>
                    <a:cubicBezTo>
                      <a:pt x="8883" y="2005"/>
                      <a:pt x="8873" y="2035"/>
                      <a:pt x="8843" y="2075"/>
                    </a:cubicBezTo>
                    <a:cubicBezTo>
                      <a:pt x="8803" y="2156"/>
                      <a:pt x="8743" y="2226"/>
                      <a:pt x="8683" y="2286"/>
                    </a:cubicBezTo>
                    <a:cubicBezTo>
                      <a:pt x="8643" y="2316"/>
                      <a:pt x="8603" y="2366"/>
                      <a:pt x="8543" y="2406"/>
                    </a:cubicBezTo>
                    <a:cubicBezTo>
                      <a:pt x="8483" y="2446"/>
                      <a:pt x="8423" y="2486"/>
                      <a:pt x="8353" y="2516"/>
                    </a:cubicBezTo>
                    <a:cubicBezTo>
                      <a:pt x="8273" y="2556"/>
                      <a:pt x="8192" y="2586"/>
                      <a:pt x="8112" y="2616"/>
                    </a:cubicBezTo>
                    <a:cubicBezTo>
                      <a:pt x="8042" y="2626"/>
                      <a:pt x="7972" y="2646"/>
                      <a:pt x="7892" y="2656"/>
                    </a:cubicBezTo>
                    <a:lnTo>
                      <a:pt x="7832" y="2316"/>
                    </a:lnTo>
                    <a:cubicBezTo>
                      <a:pt x="7822" y="2286"/>
                      <a:pt x="7792" y="2256"/>
                      <a:pt x="7762" y="2256"/>
                    </a:cubicBezTo>
                    <a:cubicBezTo>
                      <a:pt x="7756" y="2254"/>
                      <a:pt x="7750" y="2253"/>
                      <a:pt x="7744" y="2253"/>
                    </a:cubicBezTo>
                    <a:cubicBezTo>
                      <a:pt x="7718" y="2253"/>
                      <a:pt x="7688" y="2269"/>
                      <a:pt x="7672" y="2286"/>
                    </a:cubicBezTo>
                    <a:cubicBezTo>
                      <a:pt x="7672" y="2296"/>
                      <a:pt x="7652" y="2326"/>
                      <a:pt x="7622" y="2366"/>
                    </a:cubicBezTo>
                    <a:cubicBezTo>
                      <a:pt x="7602" y="2386"/>
                      <a:pt x="7572" y="2416"/>
                      <a:pt x="7542" y="2446"/>
                    </a:cubicBezTo>
                    <a:cubicBezTo>
                      <a:pt x="7501" y="2476"/>
                      <a:pt x="7461" y="2506"/>
                      <a:pt x="7411" y="2546"/>
                    </a:cubicBezTo>
                    <a:cubicBezTo>
                      <a:pt x="7311" y="2616"/>
                      <a:pt x="7181" y="2676"/>
                      <a:pt x="7041" y="2716"/>
                    </a:cubicBezTo>
                    <a:cubicBezTo>
                      <a:pt x="6881" y="2766"/>
                      <a:pt x="6720" y="2786"/>
                      <a:pt x="6560" y="2786"/>
                    </a:cubicBezTo>
                    <a:lnTo>
                      <a:pt x="6570" y="2446"/>
                    </a:lnTo>
                    <a:cubicBezTo>
                      <a:pt x="6570" y="2406"/>
                      <a:pt x="6550" y="2376"/>
                      <a:pt x="6520" y="2366"/>
                    </a:cubicBezTo>
                    <a:cubicBezTo>
                      <a:pt x="6509" y="2359"/>
                      <a:pt x="6498" y="2355"/>
                      <a:pt x="6486" y="2355"/>
                    </a:cubicBezTo>
                    <a:cubicBezTo>
                      <a:pt x="6464" y="2355"/>
                      <a:pt x="6443" y="2366"/>
                      <a:pt x="6430" y="2386"/>
                    </a:cubicBezTo>
                    <a:cubicBezTo>
                      <a:pt x="6430" y="2386"/>
                      <a:pt x="6400" y="2416"/>
                      <a:pt x="6350" y="2446"/>
                    </a:cubicBezTo>
                    <a:cubicBezTo>
                      <a:pt x="6310" y="2486"/>
                      <a:pt x="6240" y="2536"/>
                      <a:pt x="6120" y="2596"/>
                    </a:cubicBezTo>
                    <a:cubicBezTo>
                      <a:pt x="5996" y="2662"/>
                      <a:pt x="5762" y="2749"/>
                      <a:pt x="5448" y="2749"/>
                    </a:cubicBezTo>
                    <a:cubicBezTo>
                      <a:pt x="5382" y="2749"/>
                      <a:pt x="5312" y="2745"/>
                      <a:pt x="5238" y="2736"/>
                    </a:cubicBezTo>
                    <a:lnTo>
                      <a:pt x="5308" y="2396"/>
                    </a:lnTo>
                    <a:cubicBezTo>
                      <a:pt x="5308" y="2366"/>
                      <a:pt x="5298" y="2326"/>
                      <a:pt x="5258" y="2316"/>
                    </a:cubicBezTo>
                    <a:cubicBezTo>
                      <a:pt x="5245" y="2307"/>
                      <a:pt x="5231" y="2302"/>
                      <a:pt x="5218" y="2302"/>
                    </a:cubicBezTo>
                    <a:cubicBezTo>
                      <a:pt x="5201" y="2302"/>
                      <a:pt x="5185" y="2309"/>
                      <a:pt x="5168" y="2326"/>
                    </a:cubicBezTo>
                    <a:cubicBezTo>
                      <a:pt x="5168" y="2326"/>
                      <a:pt x="5138" y="2346"/>
                      <a:pt x="5088" y="2376"/>
                    </a:cubicBezTo>
                    <a:cubicBezTo>
                      <a:pt x="5028" y="2416"/>
                      <a:pt x="4948" y="2466"/>
                      <a:pt x="4828" y="2506"/>
                    </a:cubicBezTo>
                    <a:cubicBezTo>
                      <a:pt x="4688" y="2557"/>
                      <a:pt x="4484" y="2609"/>
                      <a:pt x="4235" y="2609"/>
                    </a:cubicBezTo>
                    <a:cubicBezTo>
                      <a:pt x="4144" y="2609"/>
                      <a:pt x="4048" y="2602"/>
                      <a:pt x="3947" y="2586"/>
                    </a:cubicBezTo>
                    <a:lnTo>
                      <a:pt x="4037" y="2246"/>
                    </a:lnTo>
                    <a:cubicBezTo>
                      <a:pt x="4047" y="2216"/>
                      <a:pt x="4037" y="2176"/>
                      <a:pt x="4007" y="2156"/>
                    </a:cubicBezTo>
                    <a:cubicBezTo>
                      <a:pt x="3993" y="2147"/>
                      <a:pt x="3978" y="2142"/>
                      <a:pt x="3962" y="2142"/>
                    </a:cubicBezTo>
                    <a:cubicBezTo>
                      <a:pt x="3943" y="2142"/>
                      <a:pt x="3923" y="2149"/>
                      <a:pt x="3906" y="2166"/>
                    </a:cubicBezTo>
                    <a:cubicBezTo>
                      <a:pt x="3906" y="2166"/>
                      <a:pt x="3776" y="2256"/>
                      <a:pt x="3556" y="2336"/>
                    </a:cubicBezTo>
                    <a:lnTo>
                      <a:pt x="3546" y="2336"/>
                    </a:lnTo>
                    <a:cubicBezTo>
                      <a:pt x="3411" y="2378"/>
                      <a:pt x="3222" y="2421"/>
                      <a:pt x="2988" y="2421"/>
                    </a:cubicBezTo>
                    <a:cubicBezTo>
                      <a:pt x="2891" y="2421"/>
                      <a:pt x="2786" y="2413"/>
                      <a:pt x="2675" y="2396"/>
                    </a:cubicBezTo>
                    <a:lnTo>
                      <a:pt x="2765" y="2055"/>
                    </a:lnTo>
                    <a:cubicBezTo>
                      <a:pt x="2765" y="2025"/>
                      <a:pt x="2755" y="1985"/>
                      <a:pt x="2725" y="1965"/>
                    </a:cubicBezTo>
                    <a:cubicBezTo>
                      <a:pt x="2711" y="1956"/>
                      <a:pt x="2696" y="1951"/>
                      <a:pt x="2680" y="1951"/>
                    </a:cubicBezTo>
                    <a:cubicBezTo>
                      <a:pt x="2661" y="1951"/>
                      <a:pt x="2641" y="1959"/>
                      <a:pt x="2625" y="1975"/>
                    </a:cubicBezTo>
                    <a:cubicBezTo>
                      <a:pt x="2625" y="1975"/>
                      <a:pt x="2494" y="2065"/>
                      <a:pt x="2274" y="2145"/>
                    </a:cubicBezTo>
                    <a:cubicBezTo>
                      <a:pt x="2243" y="2158"/>
                      <a:pt x="2173" y="2164"/>
                      <a:pt x="2075" y="2164"/>
                    </a:cubicBezTo>
                    <a:cubicBezTo>
                      <a:pt x="1791" y="2164"/>
                      <a:pt x="1270" y="2117"/>
                      <a:pt x="772" y="2065"/>
                    </a:cubicBezTo>
                    <a:lnTo>
                      <a:pt x="13550" y="343"/>
                    </a:lnTo>
                    <a:close/>
                    <a:moveTo>
                      <a:pt x="14867" y="1"/>
                    </a:moveTo>
                    <a:cubicBezTo>
                      <a:pt x="14862" y="1"/>
                      <a:pt x="14857" y="1"/>
                      <a:pt x="14852" y="2"/>
                    </a:cubicBezTo>
                    <a:lnTo>
                      <a:pt x="61" y="1995"/>
                    </a:lnTo>
                    <a:cubicBezTo>
                      <a:pt x="31" y="2005"/>
                      <a:pt x="1" y="2045"/>
                      <a:pt x="1" y="2085"/>
                    </a:cubicBezTo>
                    <a:cubicBezTo>
                      <a:pt x="11" y="2125"/>
                      <a:pt x="41" y="2156"/>
                      <a:pt x="81" y="2156"/>
                    </a:cubicBezTo>
                    <a:cubicBezTo>
                      <a:pt x="352" y="2188"/>
                      <a:pt x="1524" y="2329"/>
                      <a:pt x="2076" y="2329"/>
                    </a:cubicBezTo>
                    <a:cubicBezTo>
                      <a:pt x="2198" y="2329"/>
                      <a:pt x="2289" y="2322"/>
                      <a:pt x="2334" y="2306"/>
                    </a:cubicBezTo>
                    <a:cubicBezTo>
                      <a:pt x="2414" y="2276"/>
                      <a:pt x="2494" y="2246"/>
                      <a:pt x="2545" y="2216"/>
                    </a:cubicBezTo>
                    <a:lnTo>
                      <a:pt x="2545" y="2216"/>
                    </a:lnTo>
                    <a:lnTo>
                      <a:pt x="2494" y="2436"/>
                    </a:lnTo>
                    <a:cubicBezTo>
                      <a:pt x="2484" y="2466"/>
                      <a:pt x="2494" y="2486"/>
                      <a:pt x="2504" y="2506"/>
                    </a:cubicBezTo>
                    <a:cubicBezTo>
                      <a:pt x="2515" y="2526"/>
                      <a:pt x="2535" y="2536"/>
                      <a:pt x="2555" y="2546"/>
                    </a:cubicBezTo>
                    <a:cubicBezTo>
                      <a:pt x="2705" y="2576"/>
                      <a:pt x="2846" y="2588"/>
                      <a:pt x="2976" y="2588"/>
                    </a:cubicBezTo>
                    <a:cubicBezTo>
                      <a:pt x="3237" y="2588"/>
                      <a:pt x="3452" y="2539"/>
                      <a:pt x="3606" y="2486"/>
                    </a:cubicBezTo>
                    <a:cubicBezTo>
                      <a:pt x="3686" y="2466"/>
                      <a:pt x="3766" y="2426"/>
                      <a:pt x="3826" y="2406"/>
                    </a:cubicBezTo>
                    <a:lnTo>
                      <a:pt x="3826" y="2406"/>
                    </a:lnTo>
                    <a:lnTo>
                      <a:pt x="3766" y="2626"/>
                    </a:lnTo>
                    <a:cubicBezTo>
                      <a:pt x="3756" y="2646"/>
                      <a:pt x="3766" y="2676"/>
                      <a:pt x="3776" y="2696"/>
                    </a:cubicBezTo>
                    <a:cubicBezTo>
                      <a:pt x="3786" y="2706"/>
                      <a:pt x="3806" y="2726"/>
                      <a:pt x="3826" y="2726"/>
                    </a:cubicBezTo>
                    <a:cubicBezTo>
                      <a:pt x="3980" y="2760"/>
                      <a:pt x="4123" y="2773"/>
                      <a:pt x="4255" y="2773"/>
                    </a:cubicBezTo>
                    <a:cubicBezTo>
                      <a:pt x="4518" y="2773"/>
                      <a:pt x="4734" y="2720"/>
                      <a:pt x="4888" y="2666"/>
                    </a:cubicBezTo>
                    <a:cubicBezTo>
                      <a:pt x="4978" y="2626"/>
                      <a:pt x="5048" y="2596"/>
                      <a:pt x="5108" y="2566"/>
                    </a:cubicBezTo>
                    <a:lnTo>
                      <a:pt x="5108" y="2566"/>
                    </a:lnTo>
                    <a:lnTo>
                      <a:pt x="5058" y="2796"/>
                    </a:lnTo>
                    <a:cubicBezTo>
                      <a:pt x="5058" y="2816"/>
                      <a:pt x="5058" y="2836"/>
                      <a:pt x="5078" y="2856"/>
                    </a:cubicBezTo>
                    <a:cubicBezTo>
                      <a:pt x="5088" y="2877"/>
                      <a:pt x="5108" y="2887"/>
                      <a:pt x="5128" y="2887"/>
                    </a:cubicBezTo>
                    <a:cubicBezTo>
                      <a:pt x="5238" y="2904"/>
                      <a:pt x="5342" y="2912"/>
                      <a:pt x="5439" y="2912"/>
                    </a:cubicBezTo>
                    <a:cubicBezTo>
                      <a:pt x="5786" y="2912"/>
                      <a:pt x="6049" y="2817"/>
                      <a:pt x="6190" y="2746"/>
                    </a:cubicBezTo>
                    <a:cubicBezTo>
                      <a:pt x="6280" y="2706"/>
                      <a:pt x="6350" y="2656"/>
                      <a:pt x="6400" y="2626"/>
                    </a:cubicBezTo>
                    <a:lnTo>
                      <a:pt x="6400" y="2626"/>
                    </a:lnTo>
                    <a:lnTo>
                      <a:pt x="6390" y="2866"/>
                    </a:lnTo>
                    <a:cubicBezTo>
                      <a:pt x="6390" y="2907"/>
                      <a:pt x="6420" y="2947"/>
                      <a:pt x="6470" y="2947"/>
                    </a:cubicBezTo>
                    <a:cubicBezTo>
                      <a:pt x="6500" y="2947"/>
                      <a:pt x="6540" y="2957"/>
                      <a:pt x="6570" y="2957"/>
                    </a:cubicBezTo>
                    <a:cubicBezTo>
                      <a:pt x="6750" y="2957"/>
                      <a:pt x="6921" y="2927"/>
                      <a:pt x="7081" y="2877"/>
                    </a:cubicBezTo>
                    <a:cubicBezTo>
                      <a:pt x="7251" y="2826"/>
                      <a:pt x="7391" y="2766"/>
                      <a:pt x="7512" y="2676"/>
                    </a:cubicBezTo>
                    <a:cubicBezTo>
                      <a:pt x="7562" y="2646"/>
                      <a:pt x="7612" y="2606"/>
                      <a:pt x="7652" y="2566"/>
                    </a:cubicBezTo>
                    <a:cubicBezTo>
                      <a:pt x="7662" y="2556"/>
                      <a:pt x="7682" y="2536"/>
                      <a:pt x="7692" y="2526"/>
                    </a:cubicBezTo>
                    <a:lnTo>
                      <a:pt x="7742" y="2766"/>
                    </a:lnTo>
                    <a:cubicBezTo>
                      <a:pt x="7742" y="2806"/>
                      <a:pt x="7782" y="2836"/>
                      <a:pt x="7832" y="2836"/>
                    </a:cubicBezTo>
                    <a:cubicBezTo>
                      <a:pt x="7952" y="2826"/>
                      <a:pt x="8072" y="2796"/>
                      <a:pt x="8162" y="2776"/>
                    </a:cubicBezTo>
                    <a:cubicBezTo>
                      <a:pt x="8243" y="2746"/>
                      <a:pt x="8333" y="2716"/>
                      <a:pt x="8433" y="2666"/>
                    </a:cubicBezTo>
                    <a:cubicBezTo>
                      <a:pt x="8503" y="2626"/>
                      <a:pt x="8573" y="2586"/>
                      <a:pt x="8643" y="2536"/>
                    </a:cubicBezTo>
                    <a:cubicBezTo>
                      <a:pt x="8713" y="2496"/>
                      <a:pt x="8763" y="2436"/>
                      <a:pt x="8803" y="2396"/>
                    </a:cubicBezTo>
                    <a:cubicBezTo>
                      <a:pt x="8863" y="2346"/>
                      <a:pt x="8913" y="2286"/>
                      <a:pt x="8954" y="2216"/>
                    </a:cubicBezTo>
                    <a:lnTo>
                      <a:pt x="9054" y="2456"/>
                    </a:lnTo>
                    <a:cubicBezTo>
                      <a:pt x="9062" y="2489"/>
                      <a:pt x="9098" y="2509"/>
                      <a:pt x="9133" y="2509"/>
                    </a:cubicBezTo>
                    <a:cubicBezTo>
                      <a:pt x="9140" y="2509"/>
                      <a:pt x="9147" y="2508"/>
                      <a:pt x="9154" y="2506"/>
                    </a:cubicBezTo>
                    <a:cubicBezTo>
                      <a:pt x="9604" y="2386"/>
                      <a:pt x="9885" y="2166"/>
                      <a:pt x="10045" y="1995"/>
                    </a:cubicBezTo>
                    <a:cubicBezTo>
                      <a:pt x="10105" y="1925"/>
                      <a:pt x="10155" y="1865"/>
                      <a:pt x="10185" y="1815"/>
                    </a:cubicBezTo>
                    <a:lnTo>
                      <a:pt x="10285" y="2045"/>
                    </a:lnTo>
                    <a:cubicBezTo>
                      <a:pt x="10302" y="2079"/>
                      <a:pt x="10332" y="2098"/>
                      <a:pt x="10365" y="2098"/>
                    </a:cubicBezTo>
                    <a:cubicBezTo>
                      <a:pt x="10372" y="2098"/>
                      <a:pt x="10379" y="2097"/>
                      <a:pt x="10386" y="2095"/>
                    </a:cubicBezTo>
                    <a:cubicBezTo>
                      <a:pt x="10846" y="1975"/>
                      <a:pt x="11127" y="1755"/>
                      <a:pt x="11277" y="1585"/>
                    </a:cubicBezTo>
                    <a:cubicBezTo>
                      <a:pt x="11297" y="1565"/>
                      <a:pt x="11317" y="1545"/>
                      <a:pt x="11347" y="1515"/>
                    </a:cubicBezTo>
                    <a:cubicBezTo>
                      <a:pt x="11737" y="1134"/>
                      <a:pt x="12228" y="864"/>
                      <a:pt x="12769" y="724"/>
                    </a:cubicBezTo>
                    <a:lnTo>
                      <a:pt x="14882" y="163"/>
                    </a:lnTo>
                    <a:cubicBezTo>
                      <a:pt x="14922" y="153"/>
                      <a:pt x="14952" y="113"/>
                      <a:pt x="14942" y="73"/>
                    </a:cubicBezTo>
                    <a:cubicBezTo>
                      <a:pt x="14933" y="29"/>
                      <a:pt x="14902" y="1"/>
                      <a:pt x="148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7" name="Google Shape;11137;p75"/>
              <p:cNvSpPr/>
              <p:nvPr/>
            </p:nvSpPr>
            <p:spPr>
              <a:xfrm>
                <a:off x="4847825" y="1400450"/>
                <a:ext cx="369275" cy="6812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25" extrusionOk="0">
                    <a:moveTo>
                      <a:pt x="8673" y="0"/>
                    </a:moveTo>
                    <a:cubicBezTo>
                      <a:pt x="8657" y="0"/>
                      <a:pt x="8639" y="0"/>
                      <a:pt x="8622" y="1"/>
                    </a:cubicBezTo>
                    <a:lnTo>
                      <a:pt x="8572" y="421"/>
                    </a:lnTo>
                    <a:cubicBezTo>
                      <a:pt x="8572" y="421"/>
                      <a:pt x="8542" y="391"/>
                      <a:pt x="8502" y="351"/>
                    </a:cubicBezTo>
                    <a:cubicBezTo>
                      <a:pt x="8452" y="301"/>
                      <a:pt x="8372" y="241"/>
                      <a:pt x="8272" y="181"/>
                    </a:cubicBezTo>
                    <a:cubicBezTo>
                      <a:pt x="8222" y="151"/>
                      <a:pt x="8162" y="121"/>
                      <a:pt x="8091" y="91"/>
                    </a:cubicBezTo>
                    <a:cubicBezTo>
                      <a:pt x="8031" y="71"/>
                      <a:pt x="7951" y="41"/>
                      <a:pt x="7871" y="31"/>
                    </a:cubicBezTo>
                    <a:cubicBezTo>
                      <a:pt x="7781" y="11"/>
                      <a:pt x="7691" y="1"/>
                      <a:pt x="7591" y="1"/>
                    </a:cubicBezTo>
                    <a:cubicBezTo>
                      <a:pt x="7491" y="1"/>
                      <a:pt x="7380" y="11"/>
                      <a:pt x="7270" y="31"/>
                    </a:cubicBezTo>
                    <a:lnTo>
                      <a:pt x="7310" y="451"/>
                    </a:lnTo>
                    <a:cubicBezTo>
                      <a:pt x="7310" y="451"/>
                      <a:pt x="7280" y="421"/>
                      <a:pt x="7230" y="381"/>
                    </a:cubicBezTo>
                    <a:cubicBezTo>
                      <a:pt x="7200" y="361"/>
                      <a:pt x="7160" y="341"/>
                      <a:pt x="7120" y="321"/>
                    </a:cubicBezTo>
                    <a:cubicBezTo>
                      <a:pt x="7080" y="301"/>
                      <a:pt x="7020" y="281"/>
                      <a:pt x="6970" y="261"/>
                    </a:cubicBezTo>
                    <a:cubicBezTo>
                      <a:pt x="6850" y="221"/>
                      <a:pt x="6699" y="191"/>
                      <a:pt x="6529" y="181"/>
                    </a:cubicBezTo>
                    <a:cubicBezTo>
                      <a:pt x="6359" y="181"/>
                      <a:pt x="6159" y="201"/>
                      <a:pt x="5948" y="271"/>
                    </a:cubicBezTo>
                    <a:lnTo>
                      <a:pt x="6079" y="682"/>
                    </a:lnTo>
                    <a:cubicBezTo>
                      <a:pt x="6079" y="682"/>
                      <a:pt x="6039" y="662"/>
                      <a:pt x="5978" y="631"/>
                    </a:cubicBezTo>
                    <a:cubicBezTo>
                      <a:pt x="5908" y="601"/>
                      <a:pt x="5808" y="571"/>
                      <a:pt x="5688" y="541"/>
                    </a:cubicBezTo>
                    <a:cubicBezTo>
                      <a:pt x="5608" y="529"/>
                      <a:pt x="5516" y="520"/>
                      <a:pt x="5416" y="520"/>
                    </a:cubicBezTo>
                    <a:cubicBezTo>
                      <a:pt x="5203" y="520"/>
                      <a:pt x="4949" y="559"/>
                      <a:pt x="4677" y="682"/>
                    </a:cubicBezTo>
                    <a:lnTo>
                      <a:pt x="4867" y="1072"/>
                    </a:lnTo>
                    <a:cubicBezTo>
                      <a:pt x="4867" y="1072"/>
                      <a:pt x="4827" y="1052"/>
                      <a:pt x="4757" y="1032"/>
                    </a:cubicBezTo>
                    <a:cubicBezTo>
                      <a:pt x="4687" y="1012"/>
                      <a:pt x="4587" y="982"/>
                      <a:pt x="4456" y="972"/>
                    </a:cubicBezTo>
                    <a:cubicBezTo>
                      <a:pt x="4415" y="969"/>
                      <a:pt x="4370" y="967"/>
                      <a:pt x="4323" y="967"/>
                    </a:cubicBezTo>
                    <a:cubicBezTo>
                      <a:pt x="4088" y="967"/>
                      <a:pt x="3790" y="1015"/>
                      <a:pt x="3465" y="1182"/>
                    </a:cubicBezTo>
                    <a:lnTo>
                      <a:pt x="3685" y="1553"/>
                    </a:lnTo>
                    <a:cubicBezTo>
                      <a:pt x="3685" y="1553"/>
                      <a:pt x="3525" y="1493"/>
                      <a:pt x="3275" y="1483"/>
                    </a:cubicBezTo>
                    <a:cubicBezTo>
                      <a:pt x="3236" y="1480"/>
                      <a:pt x="3195" y="1478"/>
                      <a:pt x="3153" y="1478"/>
                    </a:cubicBezTo>
                    <a:cubicBezTo>
                      <a:pt x="2910" y="1478"/>
                      <a:pt x="2609" y="1532"/>
                      <a:pt x="2293" y="1703"/>
                    </a:cubicBezTo>
                    <a:lnTo>
                      <a:pt x="2504" y="2073"/>
                    </a:lnTo>
                    <a:cubicBezTo>
                      <a:pt x="2504" y="2073"/>
                      <a:pt x="2343" y="2013"/>
                      <a:pt x="2093" y="1993"/>
                    </a:cubicBezTo>
                    <a:cubicBezTo>
                      <a:pt x="2090" y="1993"/>
                      <a:pt x="2086" y="1993"/>
                      <a:pt x="2082" y="1993"/>
                    </a:cubicBezTo>
                    <a:cubicBezTo>
                      <a:pt x="1795" y="1993"/>
                      <a:pt x="50" y="2705"/>
                      <a:pt x="0" y="2724"/>
                    </a:cubicBezTo>
                    <a:lnTo>
                      <a:pt x="14771" y="732"/>
                    </a:lnTo>
                    <a:lnTo>
                      <a:pt x="14771" y="732"/>
                    </a:lnTo>
                    <a:lnTo>
                      <a:pt x="12558" y="752"/>
                    </a:lnTo>
                    <a:cubicBezTo>
                      <a:pt x="12017" y="752"/>
                      <a:pt x="11476" y="621"/>
                      <a:pt x="10996" y="381"/>
                    </a:cubicBezTo>
                    <a:cubicBezTo>
                      <a:pt x="10945" y="351"/>
                      <a:pt x="10905" y="321"/>
                      <a:pt x="10875" y="311"/>
                    </a:cubicBezTo>
                    <a:cubicBezTo>
                      <a:pt x="10675" y="181"/>
                      <a:pt x="10365" y="61"/>
                      <a:pt x="9924" y="61"/>
                    </a:cubicBezTo>
                    <a:lnTo>
                      <a:pt x="9864" y="491"/>
                    </a:lnTo>
                    <a:cubicBezTo>
                      <a:pt x="9864" y="481"/>
                      <a:pt x="9774" y="361"/>
                      <a:pt x="9574" y="241"/>
                    </a:cubicBezTo>
                    <a:cubicBezTo>
                      <a:pt x="9381" y="116"/>
                      <a:pt x="9087" y="0"/>
                      <a:pt x="86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8" name="Google Shape;11138;p75"/>
              <p:cNvSpPr/>
              <p:nvPr/>
            </p:nvSpPr>
            <p:spPr>
              <a:xfrm>
                <a:off x="4845550" y="1398200"/>
                <a:ext cx="373550" cy="72625"/>
              </a:xfrm>
              <a:custGeom>
                <a:avLst/>
                <a:gdLst/>
                <a:ahLst/>
                <a:cxnLst/>
                <a:rect l="l" t="t" r="r" b="b"/>
                <a:pathLst>
                  <a:path w="14942" h="2905" extrusionOk="0">
                    <a:moveTo>
                      <a:pt x="8783" y="171"/>
                    </a:moveTo>
                    <a:cubicBezTo>
                      <a:pt x="9184" y="181"/>
                      <a:pt x="9454" y="301"/>
                      <a:pt x="9624" y="401"/>
                    </a:cubicBezTo>
                    <a:cubicBezTo>
                      <a:pt x="9775" y="491"/>
                      <a:pt x="9865" y="591"/>
                      <a:pt x="9895" y="631"/>
                    </a:cubicBezTo>
                    <a:cubicBezTo>
                      <a:pt x="9910" y="654"/>
                      <a:pt x="9936" y="665"/>
                      <a:pt x="9961" y="665"/>
                    </a:cubicBezTo>
                    <a:cubicBezTo>
                      <a:pt x="9969" y="665"/>
                      <a:pt x="9977" y="664"/>
                      <a:pt x="9985" y="661"/>
                    </a:cubicBezTo>
                    <a:cubicBezTo>
                      <a:pt x="10015" y="651"/>
                      <a:pt x="10035" y="621"/>
                      <a:pt x="10045" y="591"/>
                    </a:cubicBezTo>
                    <a:lnTo>
                      <a:pt x="10085" y="231"/>
                    </a:lnTo>
                    <a:cubicBezTo>
                      <a:pt x="10476" y="241"/>
                      <a:pt x="10756" y="361"/>
                      <a:pt x="10916" y="471"/>
                    </a:cubicBezTo>
                    <a:cubicBezTo>
                      <a:pt x="10956" y="491"/>
                      <a:pt x="10996" y="511"/>
                      <a:pt x="11046" y="541"/>
                    </a:cubicBezTo>
                    <a:cubicBezTo>
                      <a:pt x="11527" y="792"/>
                      <a:pt x="12078" y="922"/>
                      <a:pt x="12629" y="922"/>
                    </a:cubicBezTo>
                    <a:lnTo>
                      <a:pt x="12649" y="922"/>
                    </a:lnTo>
                    <a:lnTo>
                      <a:pt x="13560" y="912"/>
                    </a:lnTo>
                    <a:lnTo>
                      <a:pt x="13560" y="912"/>
                    </a:lnTo>
                    <a:lnTo>
                      <a:pt x="752" y="2644"/>
                    </a:lnTo>
                    <a:cubicBezTo>
                      <a:pt x="1333" y="2414"/>
                      <a:pt x="2024" y="2163"/>
                      <a:pt x="2164" y="2163"/>
                    </a:cubicBezTo>
                    <a:lnTo>
                      <a:pt x="2174" y="2163"/>
                    </a:lnTo>
                    <a:cubicBezTo>
                      <a:pt x="2414" y="2184"/>
                      <a:pt x="2565" y="2244"/>
                      <a:pt x="2565" y="2244"/>
                    </a:cubicBezTo>
                    <a:cubicBezTo>
                      <a:pt x="2576" y="2247"/>
                      <a:pt x="2588" y="2250"/>
                      <a:pt x="2601" y="2250"/>
                    </a:cubicBezTo>
                    <a:cubicBezTo>
                      <a:pt x="2623" y="2250"/>
                      <a:pt x="2646" y="2243"/>
                      <a:pt x="2665" y="2224"/>
                    </a:cubicBezTo>
                    <a:cubicBezTo>
                      <a:pt x="2685" y="2194"/>
                      <a:pt x="2685" y="2153"/>
                      <a:pt x="2675" y="2123"/>
                    </a:cubicBezTo>
                    <a:lnTo>
                      <a:pt x="2494" y="1823"/>
                    </a:lnTo>
                    <a:cubicBezTo>
                      <a:pt x="2798" y="1684"/>
                      <a:pt x="3072" y="1651"/>
                      <a:pt x="3270" y="1651"/>
                    </a:cubicBezTo>
                    <a:cubicBezTo>
                      <a:pt x="3300" y="1651"/>
                      <a:pt x="3329" y="1651"/>
                      <a:pt x="3356" y="1653"/>
                    </a:cubicBezTo>
                    <a:cubicBezTo>
                      <a:pt x="3596" y="1663"/>
                      <a:pt x="3746" y="1723"/>
                      <a:pt x="3746" y="1723"/>
                    </a:cubicBezTo>
                    <a:cubicBezTo>
                      <a:pt x="3757" y="1727"/>
                      <a:pt x="3770" y="1729"/>
                      <a:pt x="3782" y="1729"/>
                    </a:cubicBezTo>
                    <a:cubicBezTo>
                      <a:pt x="3803" y="1729"/>
                      <a:pt x="3824" y="1722"/>
                      <a:pt x="3836" y="1703"/>
                    </a:cubicBezTo>
                    <a:cubicBezTo>
                      <a:pt x="3866" y="1673"/>
                      <a:pt x="3866" y="1633"/>
                      <a:pt x="3846" y="1603"/>
                    </a:cubicBezTo>
                    <a:lnTo>
                      <a:pt x="3676" y="1302"/>
                    </a:lnTo>
                    <a:cubicBezTo>
                      <a:pt x="3946" y="1179"/>
                      <a:pt x="4193" y="1144"/>
                      <a:pt x="4388" y="1144"/>
                    </a:cubicBezTo>
                    <a:cubicBezTo>
                      <a:pt x="4446" y="1144"/>
                      <a:pt x="4499" y="1147"/>
                      <a:pt x="4547" y="1152"/>
                    </a:cubicBezTo>
                    <a:cubicBezTo>
                      <a:pt x="4637" y="1152"/>
                      <a:pt x="4738" y="1172"/>
                      <a:pt x="4828" y="1202"/>
                    </a:cubicBezTo>
                    <a:cubicBezTo>
                      <a:pt x="4888" y="1222"/>
                      <a:pt x="4918" y="1232"/>
                      <a:pt x="4918" y="1232"/>
                    </a:cubicBezTo>
                    <a:cubicBezTo>
                      <a:pt x="4929" y="1240"/>
                      <a:pt x="4942" y="1243"/>
                      <a:pt x="4956" y="1243"/>
                    </a:cubicBezTo>
                    <a:cubicBezTo>
                      <a:pt x="4977" y="1243"/>
                      <a:pt x="4999" y="1235"/>
                      <a:pt x="5018" y="1222"/>
                    </a:cubicBezTo>
                    <a:cubicBezTo>
                      <a:pt x="5038" y="1192"/>
                      <a:pt x="5048" y="1152"/>
                      <a:pt x="5028" y="1122"/>
                    </a:cubicBezTo>
                    <a:lnTo>
                      <a:pt x="4878" y="812"/>
                    </a:lnTo>
                    <a:cubicBezTo>
                      <a:pt x="5112" y="721"/>
                      <a:pt x="5325" y="693"/>
                      <a:pt x="5492" y="693"/>
                    </a:cubicBezTo>
                    <a:cubicBezTo>
                      <a:pt x="5604" y="693"/>
                      <a:pt x="5695" y="705"/>
                      <a:pt x="5759" y="721"/>
                    </a:cubicBezTo>
                    <a:cubicBezTo>
                      <a:pt x="5889" y="741"/>
                      <a:pt x="5979" y="772"/>
                      <a:pt x="6029" y="792"/>
                    </a:cubicBezTo>
                    <a:cubicBezTo>
                      <a:pt x="6090" y="822"/>
                      <a:pt x="6120" y="842"/>
                      <a:pt x="6120" y="842"/>
                    </a:cubicBezTo>
                    <a:cubicBezTo>
                      <a:pt x="6135" y="852"/>
                      <a:pt x="6152" y="857"/>
                      <a:pt x="6170" y="857"/>
                    </a:cubicBezTo>
                    <a:cubicBezTo>
                      <a:pt x="6187" y="857"/>
                      <a:pt x="6205" y="852"/>
                      <a:pt x="6220" y="842"/>
                    </a:cubicBezTo>
                    <a:cubicBezTo>
                      <a:pt x="6240" y="812"/>
                      <a:pt x="6260" y="782"/>
                      <a:pt x="6240" y="741"/>
                    </a:cubicBezTo>
                    <a:lnTo>
                      <a:pt x="6140" y="421"/>
                    </a:lnTo>
                    <a:cubicBezTo>
                      <a:pt x="6273" y="379"/>
                      <a:pt x="6407" y="358"/>
                      <a:pt x="6540" y="358"/>
                    </a:cubicBezTo>
                    <a:cubicBezTo>
                      <a:pt x="6567" y="358"/>
                      <a:pt x="6594" y="359"/>
                      <a:pt x="6620" y="361"/>
                    </a:cubicBezTo>
                    <a:cubicBezTo>
                      <a:pt x="6770" y="361"/>
                      <a:pt x="6911" y="381"/>
                      <a:pt x="7031" y="431"/>
                    </a:cubicBezTo>
                    <a:cubicBezTo>
                      <a:pt x="7091" y="451"/>
                      <a:pt x="7131" y="471"/>
                      <a:pt x="7171" y="481"/>
                    </a:cubicBezTo>
                    <a:cubicBezTo>
                      <a:pt x="7211" y="511"/>
                      <a:pt x="7241" y="531"/>
                      <a:pt x="7271" y="541"/>
                    </a:cubicBezTo>
                    <a:cubicBezTo>
                      <a:pt x="7321" y="571"/>
                      <a:pt x="7341" y="601"/>
                      <a:pt x="7351" y="601"/>
                    </a:cubicBezTo>
                    <a:cubicBezTo>
                      <a:pt x="7364" y="614"/>
                      <a:pt x="7384" y="622"/>
                      <a:pt x="7404" y="622"/>
                    </a:cubicBezTo>
                    <a:cubicBezTo>
                      <a:pt x="7417" y="622"/>
                      <a:pt x="7430" y="619"/>
                      <a:pt x="7441" y="611"/>
                    </a:cubicBezTo>
                    <a:cubicBezTo>
                      <a:pt x="7471" y="601"/>
                      <a:pt x="7491" y="561"/>
                      <a:pt x="7491" y="531"/>
                    </a:cubicBezTo>
                    <a:lnTo>
                      <a:pt x="7451" y="191"/>
                    </a:lnTo>
                    <a:cubicBezTo>
                      <a:pt x="7542" y="181"/>
                      <a:pt x="7622" y="171"/>
                      <a:pt x="7682" y="171"/>
                    </a:cubicBezTo>
                    <a:cubicBezTo>
                      <a:pt x="7772" y="181"/>
                      <a:pt x="7862" y="181"/>
                      <a:pt x="7942" y="201"/>
                    </a:cubicBezTo>
                    <a:cubicBezTo>
                      <a:pt x="8012" y="211"/>
                      <a:pt x="8092" y="231"/>
                      <a:pt x="8162" y="261"/>
                    </a:cubicBezTo>
                    <a:cubicBezTo>
                      <a:pt x="8223" y="281"/>
                      <a:pt x="8273" y="311"/>
                      <a:pt x="8323" y="341"/>
                    </a:cubicBezTo>
                    <a:cubicBezTo>
                      <a:pt x="8403" y="381"/>
                      <a:pt x="8473" y="431"/>
                      <a:pt x="8533" y="491"/>
                    </a:cubicBezTo>
                    <a:cubicBezTo>
                      <a:pt x="8573" y="531"/>
                      <a:pt x="8593" y="561"/>
                      <a:pt x="8603" y="571"/>
                    </a:cubicBezTo>
                    <a:cubicBezTo>
                      <a:pt x="8618" y="586"/>
                      <a:pt x="8638" y="595"/>
                      <a:pt x="8659" y="595"/>
                    </a:cubicBezTo>
                    <a:cubicBezTo>
                      <a:pt x="8667" y="595"/>
                      <a:pt x="8675" y="594"/>
                      <a:pt x="8683" y="591"/>
                    </a:cubicBezTo>
                    <a:cubicBezTo>
                      <a:pt x="8713" y="581"/>
                      <a:pt x="8743" y="561"/>
                      <a:pt x="8743" y="521"/>
                    </a:cubicBezTo>
                    <a:lnTo>
                      <a:pt x="8783" y="171"/>
                    </a:lnTo>
                    <a:close/>
                    <a:moveTo>
                      <a:pt x="8713" y="0"/>
                    </a:moveTo>
                    <a:cubicBezTo>
                      <a:pt x="8673" y="10"/>
                      <a:pt x="8633" y="41"/>
                      <a:pt x="8633" y="81"/>
                    </a:cubicBezTo>
                    <a:lnTo>
                      <a:pt x="8603" y="331"/>
                    </a:lnTo>
                    <a:cubicBezTo>
                      <a:pt x="8543" y="281"/>
                      <a:pt x="8473" y="231"/>
                      <a:pt x="8403" y="191"/>
                    </a:cubicBezTo>
                    <a:cubicBezTo>
                      <a:pt x="8353" y="161"/>
                      <a:pt x="8293" y="131"/>
                      <a:pt x="8212" y="101"/>
                    </a:cubicBezTo>
                    <a:cubicBezTo>
                      <a:pt x="8132" y="81"/>
                      <a:pt x="8052" y="51"/>
                      <a:pt x="7972" y="41"/>
                    </a:cubicBezTo>
                    <a:cubicBezTo>
                      <a:pt x="7882" y="20"/>
                      <a:pt x="7782" y="10"/>
                      <a:pt x="7682" y="10"/>
                    </a:cubicBezTo>
                    <a:cubicBezTo>
                      <a:pt x="7592" y="10"/>
                      <a:pt x="7471" y="10"/>
                      <a:pt x="7351" y="31"/>
                    </a:cubicBezTo>
                    <a:cubicBezTo>
                      <a:pt x="7311" y="41"/>
                      <a:pt x="7281" y="81"/>
                      <a:pt x="7281" y="121"/>
                    </a:cubicBezTo>
                    <a:lnTo>
                      <a:pt x="7301" y="371"/>
                    </a:lnTo>
                    <a:cubicBezTo>
                      <a:pt x="7291" y="361"/>
                      <a:pt x="7271" y="351"/>
                      <a:pt x="7251" y="341"/>
                    </a:cubicBezTo>
                    <a:cubicBezTo>
                      <a:pt x="7201" y="311"/>
                      <a:pt x="7151" y="291"/>
                      <a:pt x="7081" y="271"/>
                    </a:cubicBezTo>
                    <a:cubicBezTo>
                      <a:pt x="6951" y="221"/>
                      <a:pt x="6790" y="191"/>
                      <a:pt x="6620" y="191"/>
                    </a:cubicBezTo>
                    <a:cubicBezTo>
                      <a:pt x="6420" y="191"/>
                      <a:pt x="6210" y="221"/>
                      <a:pt x="6009" y="281"/>
                    </a:cubicBezTo>
                    <a:cubicBezTo>
                      <a:pt x="5969" y="301"/>
                      <a:pt x="5939" y="351"/>
                      <a:pt x="5959" y="391"/>
                    </a:cubicBezTo>
                    <a:lnTo>
                      <a:pt x="6029" y="611"/>
                    </a:lnTo>
                    <a:cubicBezTo>
                      <a:pt x="5969" y="591"/>
                      <a:pt x="5889" y="571"/>
                      <a:pt x="5799" y="551"/>
                    </a:cubicBezTo>
                    <a:cubicBezTo>
                      <a:pt x="5728" y="541"/>
                      <a:pt x="5632" y="530"/>
                      <a:pt x="5518" y="530"/>
                    </a:cubicBezTo>
                    <a:cubicBezTo>
                      <a:pt x="5308" y="530"/>
                      <a:pt x="5035" y="565"/>
                      <a:pt x="4738" y="701"/>
                    </a:cubicBezTo>
                    <a:cubicBezTo>
                      <a:pt x="4718" y="701"/>
                      <a:pt x="4698" y="721"/>
                      <a:pt x="4688" y="741"/>
                    </a:cubicBezTo>
                    <a:cubicBezTo>
                      <a:pt x="4678" y="762"/>
                      <a:pt x="4688" y="792"/>
                      <a:pt x="4698" y="812"/>
                    </a:cubicBezTo>
                    <a:lnTo>
                      <a:pt x="4798" y="1022"/>
                    </a:lnTo>
                    <a:cubicBezTo>
                      <a:pt x="4718" y="1002"/>
                      <a:pt x="4637" y="992"/>
                      <a:pt x="4557" y="982"/>
                    </a:cubicBezTo>
                    <a:cubicBezTo>
                      <a:pt x="4513" y="978"/>
                      <a:pt x="4463" y="976"/>
                      <a:pt x="4410" y="976"/>
                    </a:cubicBezTo>
                    <a:cubicBezTo>
                      <a:pt x="4175" y="976"/>
                      <a:pt x="3860" y="1021"/>
                      <a:pt x="3526" y="1192"/>
                    </a:cubicBezTo>
                    <a:cubicBezTo>
                      <a:pt x="3496" y="1212"/>
                      <a:pt x="3486" y="1222"/>
                      <a:pt x="3476" y="1252"/>
                    </a:cubicBezTo>
                    <a:cubicBezTo>
                      <a:pt x="3476" y="1272"/>
                      <a:pt x="3476" y="1292"/>
                      <a:pt x="3486" y="1312"/>
                    </a:cubicBezTo>
                    <a:lnTo>
                      <a:pt x="3606" y="1513"/>
                    </a:lnTo>
                    <a:cubicBezTo>
                      <a:pt x="3536" y="1503"/>
                      <a:pt x="3456" y="1493"/>
                      <a:pt x="3366" y="1483"/>
                    </a:cubicBezTo>
                    <a:cubicBezTo>
                      <a:pt x="3340" y="1481"/>
                      <a:pt x="3314" y="1481"/>
                      <a:pt x="3285" y="1481"/>
                    </a:cubicBezTo>
                    <a:cubicBezTo>
                      <a:pt x="3047" y="1481"/>
                      <a:pt x="2712" y="1525"/>
                      <a:pt x="2344" y="1713"/>
                    </a:cubicBezTo>
                    <a:cubicBezTo>
                      <a:pt x="2324" y="1723"/>
                      <a:pt x="2304" y="1743"/>
                      <a:pt x="2304" y="1763"/>
                    </a:cubicBezTo>
                    <a:cubicBezTo>
                      <a:pt x="2294" y="1783"/>
                      <a:pt x="2294" y="1813"/>
                      <a:pt x="2314" y="1833"/>
                    </a:cubicBezTo>
                    <a:lnTo>
                      <a:pt x="2424" y="2033"/>
                    </a:lnTo>
                    <a:cubicBezTo>
                      <a:pt x="2364" y="2023"/>
                      <a:pt x="2284" y="2013"/>
                      <a:pt x="2184" y="2003"/>
                    </a:cubicBezTo>
                    <a:lnTo>
                      <a:pt x="2174" y="2003"/>
                    </a:lnTo>
                    <a:cubicBezTo>
                      <a:pt x="1854" y="2003"/>
                      <a:pt x="81" y="2734"/>
                      <a:pt x="61" y="2734"/>
                    </a:cubicBezTo>
                    <a:cubicBezTo>
                      <a:pt x="21" y="2754"/>
                      <a:pt x="1" y="2794"/>
                      <a:pt x="11" y="2834"/>
                    </a:cubicBezTo>
                    <a:cubicBezTo>
                      <a:pt x="21" y="2874"/>
                      <a:pt x="51" y="2905"/>
                      <a:pt x="91" y="2905"/>
                    </a:cubicBezTo>
                    <a:cubicBezTo>
                      <a:pt x="91" y="2905"/>
                      <a:pt x="101" y="2895"/>
                      <a:pt x="101" y="2895"/>
                    </a:cubicBezTo>
                    <a:lnTo>
                      <a:pt x="14872" y="902"/>
                    </a:lnTo>
                    <a:cubicBezTo>
                      <a:pt x="14912" y="902"/>
                      <a:pt x="14942" y="862"/>
                      <a:pt x="14942" y="822"/>
                    </a:cubicBezTo>
                    <a:cubicBezTo>
                      <a:pt x="14942" y="772"/>
                      <a:pt x="14902" y="741"/>
                      <a:pt x="14862" y="741"/>
                    </a:cubicBezTo>
                    <a:lnTo>
                      <a:pt x="12649" y="752"/>
                    </a:lnTo>
                    <a:cubicBezTo>
                      <a:pt x="12118" y="752"/>
                      <a:pt x="11587" y="631"/>
                      <a:pt x="11127" y="391"/>
                    </a:cubicBezTo>
                    <a:cubicBezTo>
                      <a:pt x="11076" y="371"/>
                      <a:pt x="11036" y="341"/>
                      <a:pt x="11006" y="321"/>
                    </a:cubicBezTo>
                    <a:cubicBezTo>
                      <a:pt x="10823" y="205"/>
                      <a:pt x="10508" y="70"/>
                      <a:pt x="10063" y="70"/>
                    </a:cubicBezTo>
                    <a:cubicBezTo>
                      <a:pt x="10047" y="70"/>
                      <a:pt x="10031" y="70"/>
                      <a:pt x="10015" y="71"/>
                    </a:cubicBezTo>
                    <a:cubicBezTo>
                      <a:pt x="9975" y="71"/>
                      <a:pt x="9935" y="101"/>
                      <a:pt x="9935" y="141"/>
                    </a:cubicBezTo>
                    <a:lnTo>
                      <a:pt x="9895" y="391"/>
                    </a:lnTo>
                    <a:cubicBezTo>
                      <a:pt x="9845" y="351"/>
                      <a:pt x="9785" y="301"/>
                      <a:pt x="9705" y="261"/>
                    </a:cubicBezTo>
                    <a:cubicBezTo>
                      <a:pt x="9514" y="141"/>
                      <a:pt x="9184" y="0"/>
                      <a:pt x="87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9" name="Google Shape;11139;p75"/>
              <p:cNvSpPr/>
              <p:nvPr/>
            </p:nvSpPr>
            <p:spPr>
              <a:xfrm>
                <a:off x="5053350" y="1416450"/>
                <a:ext cx="166000" cy="172050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82" extrusionOk="0">
                    <a:moveTo>
                      <a:pt x="6169" y="592"/>
                    </a:moveTo>
                    <a:lnTo>
                      <a:pt x="6169" y="592"/>
                    </a:lnTo>
                    <a:cubicBezTo>
                      <a:pt x="6119" y="692"/>
                      <a:pt x="6069" y="793"/>
                      <a:pt x="6019" y="913"/>
                    </a:cubicBezTo>
                    <a:cubicBezTo>
                      <a:pt x="5799" y="1383"/>
                      <a:pt x="5618" y="1914"/>
                      <a:pt x="5488" y="2465"/>
                    </a:cubicBezTo>
                    <a:cubicBezTo>
                      <a:pt x="5458" y="2605"/>
                      <a:pt x="5418" y="2705"/>
                      <a:pt x="5378" y="2785"/>
                    </a:cubicBezTo>
                    <a:lnTo>
                      <a:pt x="5168" y="2675"/>
                    </a:lnTo>
                    <a:cubicBezTo>
                      <a:pt x="5158" y="2665"/>
                      <a:pt x="5143" y="2660"/>
                      <a:pt x="5127" y="2660"/>
                    </a:cubicBezTo>
                    <a:cubicBezTo>
                      <a:pt x="5110" y="2660"/>
                      <a:pt x="5093" y="2665"/>
                      <a:pt x="5078" y="2675"/>
                    </a:cubicBezTo>
                    <a:cubicBezTo>
                      <a:pt x="5058" y="2695"/>
                      <a:pt x="5048" y="2735"/>
                      <a:pt x="5048" y="2765"/>
                    </a:cubicBezTo>
                    <a:cubicBezTo>
                      <a:pt x="5058" y="2775"/>
                      <a:pt x="5058" y="2795"/>
                      <a:pt x="5068" y="2835"/>
                    </a:cubicBezTo>
                    <a:cubicBezTo>
                      <a:pt x="5068" y="2896"/>
                      <a:pt x="5078" y="2956"/>
                      <a:pt x="5068" y="3016"/>
                    </a:cubicBezTo>
                    <a:cubicBezTo>
                      <a:pt x="5058" y="3056"/>
                      <a:pt x="5058" y="3096"/>
                      <a:pt x="5048" y="3146"/>
                    </a:cubicBezTo>
                    <a:cubicBezTo>
                      <a:pt x="5028" y="3196"/>
                      <a:pt x="5008" y="3246"/>
                      <a:pt x="4988" y="3296"/>
                    </a:cubicBezTo>
                    <a:cubicBezTo>
                      <a:pt x="4958" y="3356"/>
                      <a:pt x="4928" y="3406"/>
                      <a:pt x="4897" y="3456"/>
                    </a:cubicBezTo>
                    <a:cubicBezTo>
                      <a:pt x="4867" y="3486"/>
                      <a:pt x="4837" y="3526"/>
                      <a:pt x="4807" y="3566"/>
                    </a:cubicBezTo>
                    <a:lnTo>
                      <a:pt x="4637" y="3406"/>
                    </a:lnTo>
                    <a:cubicBezTo>
                      <a:pt x="4620" y="3395"/>
                      <a:pt x="4598" y="3390"/>
                      <a:pt x="4578" y="3390"/>
                    </a:cubicBezTo>
                    <a:cubicBezTo>
                      <a:pt x="4564" y="3390"/>
                      <a:pt x="4549" y="3392"/>
                      <a:pt x="4537" y="3396"/>
                    </a:cubicBezTo>
                    <a:cubicBezTo>
                      <a:pt x="4507" y="3416"/>
                      <a:pt x="4487" y="3446"/>
                      <a:pt x="4497" y="3486"/>
                    </a:cubicBezTo>
                    <a:cubicBezTo>
                      <a:pt x="4497" y="3486"/>
                      <a:pt x="4497" y="3506"/>
                      <a:pt x="4497" y="3546"/>
                    </a:cubicBezTo>
                    <a:cubicBezTo>
                      <a:pt x="4497" y="3566"/>
                      <a:pt x="4487" y="3597"/>
                      <a:pt x="4487" y="3627"/>
                    </a:cubicBezTo>
                    <a:cubicBezTo>
                      <a:pt x="4477" y="3657"/>
                      <a:pt x="4477" y="3697"/>
                      <a:pt x="4457" y="3737"/>
                    </a:cubicBezTo>
                    <a:cubicBezTo>
                      <a:pt x="4437" y="3827"/>
                      <a:pt x="4387" y="3917"/>
                      <a:pt x="4327" y="4007"/>
                    </a:cubicBezTo>
                    <a:cubicBezTo>
                      <a:pt x="4267" y="4087"/>
                      <a:pt x="4197" y="4167"/>
                      <a:pt x="4106" y="4237"/>
                    </a:cubicBezTo>
                    <a:lnTo>
                      <a:pt x="3976" y="4057"/>
                    </a:lnTo>
                    <a:cubicBezTo>
                      <a:pt x="3961" y="4035"/>
                      <a:pt x="3935" y="4023"/>
                      <a:pt x="3910" y="4023"/>
                    </a:cubicBezTo>
                    <a:cubicBezTo>
                      <a:pt x="3902" y="4023"/>
                      <a:pt x="3894" y="4025"/>
                      <a:pt x="3886" y="4027"/>
                    </a:cubicBezTo>
                    <a:cubicBezTo>
                      <a:pt x="3856" y="4037"/>
                      <a:pt x="3826" y="4067"/>
                      <a:pt x="3826" y="4097"/>
                    </a:cubicBezTo>
                    <a:cubicBezTo>
                      <a:pt x="3826" y="4097"/>
                      <a:pt x="3826" y="4127"/>
                      <a:pt x="3816" y="4167"/>
                    </a:cubicBezTo>
                    <a:cubicBezTo>
                      <a:pt x="3806" y="4197"/>
                      <a:pt x="3786" y="4267"/>
                      <a:pt x="3746" y="4358"/>
                    </a:cubicBezTo>
                    <a:cubicBezTo>
                      <a:pt x="3696" y="4458"/>
                      <a:pt x="3576" y="4648"/>
                      <a:pt x="3335" y="4808"/>
                    </a:cubicBezTo>
                    <a:lnTo>
                      <a:pt x="3235" y="4608"/>
                    </a:lnTo>
                    <a:cubicBezTo>
                      <a:pt x="3219" y="4583"/>
                      <a:pt x="3195" y="4565"/>
                      <a:pt x="3165" y="4565"/>
                    </a:cubicBezTo>
                    <a:cubicBezTo>
                      <a:pt x="3159" y="4565"/>
                      <a:pt x="3152" y="4566"/>
                      <a:pt x="3145" y="4568"/>
                    </a:cubicBezTo>
                    <a:cubicBezTo>
                      <a:pt x="3115" y="4568"/>
                      <a:pt x="3085" y="4598"/>
                      <a:pt x="3075" y="4628"/>
                    </a:cubicBezTo>
                    <a:cubicBezTo>
                      <a:pt x="3075" y="4638"/>
                      <a:pt x="3075" y="4658"/>
                      <a:pt x="3055" y="4698"/>
                    </a:cubicBezTo>
                    <a:cubicBezTo>
                      <a:pt x="3045" y="4738"/>
                      <a:pt x="3015" y="4808"/>
                      <a:pt x="2975" y="4888"/>
                    </a:cubicBezTo>
                    <a:cubicBezTo>
                      <a:pt x="2895" y="5008"/>
                      <a:pt x="2764" y="5179"/>
                      <a:pt x="2534" y="5309"/>
                    </a:cubicBezTo>
                    <a:lnTo>
                      <a:pt x="2444" y="5099"/>
                    </a:lnTo>
                    <a:cubicBezTo>
                      <a:pt x="2424" y="5069"/>
                      <a:pt x="2394" y="5049"/>
                      <a:pt x="2364" y="5049"/>
                    </a:cubicBezTo>
                    <a:cubicBezTo>
                      <a:pt x="2324" y="5049"/>
                      <a:pt x="2294" y="5079"/>
                      <a:pt x="2284" y="5109"/>
                    </a:cubicBezTo>
                    <a:cubicBezTo>
                      <a:pt x="2284" y="5109"/>
                      <a:pt x="2254" y="5229"/>
                      <a:pt x="2164" y="5369"/>
                    </a:cubicBezTo>
                    <a:cubicBezTo>
                      <a:pt x="2084" y="5479"/>
                      <a:pt x="1943" y="5649"/>
                      <a:pt x="1723" y="5780"/>
                    </a:cubicBezTo>
                    <a:lnTo>
                      <a:pt x="1623" y="5569"/>
                    </a:lnTo>
                    <a:cubicBezTo>
                      <a:pt x="1613" y="5539"/>
                      <a:pt x="1583" y="5519"/>
                      <a:pt x="1543" y="5519"/>
                    </a:cubicBezTo>
                    <a:cubicBezTo>
                      <a:pt x="1513" y="5519"/>
                      <a:pt x="1483" y="5549"/>
                      <a:pt x="1473" y="5579"/>
                    </a:cubicBezTo>
                    <a:cubicBezTo>
                      <a:pt x="1473" y="5589"/>
                      <a:pt x="1443" y="5699"/>
                      <a:pt x="1353" y="5840"/>
                    </a:cubicBezTo>
                    <a:cubicBezTo>
                      <a:pt x="1312" y="5900"/>
                      <a:pt x="1012" y="6120"/>
                      <a:pt x="632" y="6360"/>
                    </a:cubicBezTo>
                    <a:lnTo>
                      <a:pt x="6169" y="592"/>
                    </a:lnTo>
                    <a:close/>
                    <a:moveTo>
                      <a:pt x="6541" y="0"/>
                    </a:moveTo>
                    <a:cubicBezTo>
                      <a:pt x="6518" y="0"/>
                      <a:pt x="6496" y="10"/>
                      <a:pt x="6480" y="32"/>
                    </a:cubicBezTo>
                    <a:lnTo>
                      <a:pt x="31" y="6751"/>
                    </a:lnTo>
                    <a:cubicBezTo>
                      <a:pt x="1" y="6781"/>
                      <a:pt x="1" y="6831"/>
                      <a:pt x="31" y="6861"/>
                    </a:cubicBezTo>
                    <a:cubicBezTo>
                      <a:pt x="41" y="6881"/>
                      <a:pt x="71" y="6881"/>
                      <a:pt x="91" y="6881"/>
                    </a:cubicBezTo>
                    <a:cubicBezTo>
                      <a:pt x="111" y="6881"/>
                      <a:pt x="121" y="6881"/>
                      <a:pt x="131" y="6871"/>
                    </a:cubicBezTo>
                    <a:cubicBezTo>
                      <a:pt x="341" y="6741"/>
                      <a:pt x="1393" y="6090"/>
                      <a:pt x="1493" y="5930"/>
                    </a:cubicBezTo>
                    <a:cubicBezTo>
                      <a:pt x="1523" y="5890"/>
                      <a:pt x="1543" y="5850"/>
                      <a:pt x="1553" y="5820"/>
                    </a:cubicBezTo>
                    <a:lnTo>
                      <a:pt x="1603" y="5930"/>
                    </a:lnTo>
                    <a:cubicBezTo>
                      <a:pt x="1613" y="5950"/>
                      <a:pt x="1633" y="5960"/>
                      <a:pt x="1653" y="5970"/>
                    </a:cubicBezTo>
                    <a:cubicBezTo>
                      <a:pt x="1663" y="5975"/>
                      <a:pt x="1675" y="5977"/>
                      <a:pt x="1688" y="5977"/>
                    </a:cubicBezTo>
                    <a:cubicBezTo>
                      <a:pt x="1701" y="5977"/>
                      <a:pt x="1713" y="5975"/>
                      <a:pt x="1723" y="5970"/>
                    </a:cubicBezTo>
                    <a:cubicBezTo>
                      <a:pt x="2023" y="5820"/>
                      <a:pt x="2204" y="5609"/>
                      <a:pt x="2304" y="5459"/>
                    </a:cubicBezTo>
                    <a:cubicBezTo>
                      <a:pt x="2324" y="5419"/>
                      <a:pt x="2354" y="5379"/>
                      <a:pt x="2364" y="5349"/>
                    </a:cubicBezTo>
                    <a:lnTo>
                      <a:pt x="2414" y="5459"/>
                    </a:lnTo>
                    <a:cubicBezTo>
                      <a:pt x="2424" y="5479"/>
                      <a:pt x="2444" y="5489"/>
                      <a:pt x="2464" y="5499"/>
                    </a:cubicBezTo>
                    <a:cubicBezTo>
                      <a:pt x="2474" y="5504"/>
                      <a:pt x="2487" y="5507"/>
                      <a:pt x="2499" y="5507"/>
                    </a:cubicBezTo>
                    <a:cubicBezTo>
                      <a:pt x="2512" y="5507"/>
                      <a:pt x="2524" y="5504"/>
                      <a:pt x="2534" y="5499"/>
                    </a:cubicBezTo>
                    <a:cubicBezTo>
                      <a:pt x="2845" y="5339"/>
                      <a:pt x="3025" y="5129"/>
                      <a:pt x="3115" y="4968"/>
                    </a:cubicBezTo>
                    <a:cubicBezTo>
                      <a:pt x="3135" y="4928"/>
                      <a:pt x="3155" y="4888"/>
                      <a:pt x="3175" y="4858"/>
                    </a:cubicBezTo>
                    <a:lnTo>
                      <a:pt x="3235" y="4968"/>
                    </a:lnTo>
                    <a:cubicBezTo>
                      <a:pt x="3245" y="4988"/>
                      <a:pt x="3265" y="4998"/>
                      <a:pt x="3285" y="5008"/>
                    </a:cubicBezTo>
                    <a:cubicBezTo>
                      <a:pt x="3305" y="5008"/>
                      <a:pt x="3325" y="5008"/>
                      <a:pt x="3345" y="4998"/>
                    </a:cubicBezTo>
                    <a:cubicBezTo>
                      <a:pt x="3676" y="4808"/>
                      <a:pt x="3836" y="4558"/>
                      <a:pt x="3896" y="4428"/>
                    </a:cubicBezTo>
                    <a:cubicBezTo>
                      <a:pt x="3916" y="4378"/>
                      <a:pt x="3936" y="4338"/>
                      <a:pt x="3946" y="4297"/>
                    </a:cubicBezTo>
                    <a:lnTo>
                      <a:pt x="4026" y="4408"/>
                    </a:lnTo>
                    <a:cubicBezTo>
                      <a:pt x="4039" y="4427"/>
                      <a:pt x="4069" y="4438"/>
                      <a:pt x="4096" y="4438"/>
                    </a:cubicBezTo>
                    <a:cubicBezTo>
                      <a:pt x="4111" y="4438"/>
                      <a:pt x="4126" y="4435"/>
                      <a:pt x="4136" y="4428"/>
                    </a:cubicBezTo>
                    <a:cubicBezTo>
                      <a:pt x="4267" y="4338"/>
                      <a:pt x="4377" y="4227"/>
                      <a:pt x="4467" y="4097"/>
                    </a:cubicBezTo>
                    <a:cubicBezTo>
                      <a:pt x="4537" y="3997"/>
                      <a:pt x="4587" y="3887"/>
                      <a:pt x="4617" y="3787"/>
                    </a:cubicBezTo>
                    <a:cubicBezTo>
                      <a:pt x="4637" y="3737"/>
                      <a:pt x="4647" y="3697"/>
                      <a:pt x="4647" y="3657"/>
                    </a:cubicBezTo>
                    <a:lnTo>
                      <a:pt x="4647" y="3647"/>
                    </a:lnTo>
                    <a:lnTo>
                      <a:pt x="4757" y="3747"/>
                    </a:lnTo>
                    <a:cubicBezTo>
                      <a:pt x="4771" y="3756"/>
                      <a:pt x="4788" y="3761"/>
                      <a:pt x="4806" y="3761"/>
                    </a:cubicBezTo>
                    <a:cubicBezTo>
                      <a:pt x="4828" y="3761"/>
                      <a:pt x="4851" y="3753"/>
                      <a:pt x="4867" y="3737"/>
                    </a:cubicBezTo>
                    <a:cubicBezTo>
                      <a:pt x="4938" y="3677"/>
                      <a:pt x="4988" y="3607"/>
                      <a:pt x="5028" y="3546"/>
                    </a:cubicBezTo>
                    <a:cubicBezTo>
                      <a:pt x="5068" y="3496"/>
                      <a:pt x="5108" y="3436"/>
                      <a:pt x="5138" y="3366"/>
                    </a:cubicBezTo>
                    <a:cubicBezTo>
                      <a:pt x="5168" y="3306"/>
                      <a:pt x="5188" y="3256"/>
                      <a:pt x="5208" y="3186"/>
                    </a:cubicBezTo>
                    <a:cubicBezTo>
                      <a:pt x="5218" y="3136"/>
                      <a:pt x="5228" y="3076"/>
                      <a:pt x="5228" y="3036"/>
                    </a:cubicBezTo>
                    <a:cubicBezTo>
                      <a:pt x="5238" y="2986"/>
                      <a:pt x="5238" y="2946"/>
                      <a:pt x="5238" y="2896"/>
                    </a:cubicBezTo>
                    <a:lnTo>
                      <a:pt x="5368" y="2966"/>
                    </a:lnTo>
                    <a:cubicBezTo>
                      <a:pt x="5379" y="2973"/>
                      <a:pt x="5392" y="2976"/>
                      <a:pt x="5405" y="2976"/>
                    </a:cubicBezTo>
                    <a:cubicBezTo>
                      <a:pt x="5430" y="2976"/>
                      <a:pt x="5455" y="2965"/>
                      <a:pt x="5468" y="2946"/>
                    </a:cubicBezTo>
                    <a:cubicBezTo>
                      <a:pt x="5538" y="2855"/>
                      <a:pt x="5598" y="2705"/>
                      <a:pt x="5649" y="2505"/>
                    </a:cubicBezTo>
                    <a:cubicBezTo>
                      <a:pt x="5779" y="1954"/>
                      <a:pt x="5959" y="1443"/>
                      <a:pt x="6169" y="983"/>
                    </a:cubicBezTo>
                    <a:cubicBezTo>
                      <a:pt x="6430" y="422"/>
                      <a:pt x="6550" y="212"/>
                      <a:pt x="6610" y="132"/>
                    </a:cubicBezTo>
                    <a:cubicBezTo>
                      <a:pt x="6640" y="102"/>
                      <a:pt x="6630" y="52"/>
                      <a:pt x="6600" y="22"/>
                    </a:cubicBezTo>
                    <a:cubicBezTo>
                      <a:pt x="6581" y="8"/>
                      <a:pt x="6561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0" name="Google Shape;11140;p75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cubicBezTo>
                      <a:pt x="6320" y="111"/>
                      <a:pt x="5959" y="301"/>
                      <a:pt x="5599" y="491"/>
                    </a:cubicBezTo>
                    <a:cubicBezTo>
                      <a:pt x="5118" y="732"/>
                      <a:pt x="4617" y="922"/>
                      <a:pt x="4096" y="1072"/>
                    </a:cubicBezTo>
                    <a:cubicBezTo>
                      <a:pt x="3936" y="1112"/>
                      <a:pt x="3776" y="1172"/>
                      <a:pt x="3686" y="1252"/>
                    </a:cubicBezTo>
                    <a:lnTo>
                      <a:pt x="3846" y="1513"/>
                    </a:lnTo>
                    <a:cubicBezTo>
                      <a:pt x="3846" y="1513"/>
                      <a:pt x="3816" y="1513"/>
                      <a:pt x="3766" y="1503"/>
                    </a:cubicBezTo>
                    <a:cubicBezTo>
                      <a:pt x="3726" y="1503"/>
                      <a:pt x="3656" y="1503"/>
                      <a:pt x="3566" y="1513"/>
                    </a:cubicBezTo>
                    <a:cubicBezTo>
                      <a:pt x="3526" y="1523"/>
                      <a:pt x="3476" y="1523"/>
                      <a:pt x="3426" y="1543"/>
                    </a:cubicBezTo>
                    <a:cubicBezTo>
                      <a:pt x="3375" y="1563"/>
                      <a:pt x="3325" y="1583"/>
                      <a:pt x="3265" y="1613"/>
                    </a:cubicBezTo>
                    <a:cubicBezTo>
                      <a:pt x="3215" y="1643"/>
                      <a:pt x="3155" y="1673"/>
                      <a:pt x="3095" y="1723"/>
                    </a:cubicBezTo>
                    <a:cubicBezTo>
                      <a:pt x="3045" y="1763"/>
                      <a:pt x="2985" y="1813"/>
                      <a:pt x="2925" y="1883"/>
                    </a:cubicBezTo>
                    <a:lnTo>
                      <a:pt x="3145" y="2104"/>
                    </a:lnTo>
                    <a:lnTo>
                      <a:pt x="3065" y="2104"/>
                    </a:lnTo>
                    <a:cubicBezTo>
                      <a:pt x="3035" y="2104"/>
                      <a:pt x="3005" y="2114"/>
                      <a:pt x="2975" y="2114"/>
                    </a:cubicBezTo>
                    <a:cubicBezTo>
                      <a:pt x="2935" y="2124"/>
                      <a:pt x="2895" y="2134"/>
                      <a:pt x="2855" y="2154"/>
                    </a:cubicBezTo>
                    <a:cubicBezTo>
                      <a:pt x="2775" y="2184"/>
                      <a:pt x="2674" y="2234"/>
                      <a:pt x="2574" y="2304"/>
                    </a:cubicBezTo>
                    <a:cubicBezTo>
                      <a:pt x="2474" y="2384"/>
                      <a:pt x="2374" y="2484"/>
                      <a:pt x="2284" y="2624"/>
                    </a:cubicBezTo>
                    <a:lnTo>
                      <a:pt x="2544" y="2794"/>
                    </a:lnTo>
                    <a:cubicBezTo>
                      <a:pt x="2544" y="2794"/>
                      <a:pt x="2514" y="2805"/>
                      <a:pt x="2464" y="2815"/>
                    </a:cubicBezTo>
                    <a:cubicBezTo>
                      <a:pt x="2404" y="2825"/>
                      <a:pt x="2334" y="2855"/>
                      <a:pt x="2254" y="2895"/>
                    </a:cubicBezTo>
                    <a:cubicBezTo>
                      <a:pt x="2094" y="2985"/>
                      <a:pt x="1893" y="3145"/>
                      <a:pt x="1743" y="3435"/>
                    </a:cubicBezTo>
                    <a:lnTo>
                      <a:pt x="2024" y="3566"/>
                    </a:lnTo>
                    <a:cubicBezTo>
                      <a:pt x="2024" y="3566"/>
                      <a:pt x="1994" y="3576"/>
                      <a:pt x="1943" y="3596"/>
                    </a:cubicBezTo>
                    <a:cubicBezTo>
                      <a:pt x="1903" y="3616"/>
                      <a:pt x="1833" y="3646"/>
                      <a:pt x="1753" y="3696"/>
                    </a:cubicBezTo>
                    <a:cubicBezTo>
                      <a:pt x="1593" y="3796"/>
                      <a:pt x="1413" y="3976"/>
                      <a:pt x="1283" y="4267"/>
                    </a:cubicBezTo>
                    <a:lnTo>
                      <a:pt x="1573" y="4377"/>
                    </a:lnTo>
                    <a:cubicBezTo>
                      <a:pt x="1573" y="4377"/>
                      <a:pt x="1453" y="4417"/>
                      <a:pt x="1303" y="4527"/>
                    </a:cubicBezTo>
                    <a:cubicBezTo>
                      <a:pt x="1152" y="4637"/>
                      <a:pt x="972" y="4817"/>
                      <a:pt x="842" y="5098"/>
                    </a:cubicBezTo>
                    <a:lnTo>
                      <a:pt x="1142" y="5218"/>
                    </a:lnTo>
                    <a:cubicBezTo>
                      <a:pt x="1142" y="5218"/>
                      <a:pt x="1022" y="5248"/>
                      <a:pt x="862" y="5358"/>
                    </a:cubicBezTo>
                    <a:cubicBezTo>
                      <a:pt x="712" y="5458"/>
                      <a:pt x="21" y="6680"/>
                      <a:pt x="1" y="6720"/>
                    </a:cubicBezTo>
                    <a:lnTo>
                      <a:pt x="645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1" name="Google Shape;11141;p75"/>
              <p:cNvSpPr/>
              <p:nvPr/>
            </p:nvSpPr>
            <p:spPr>
              <a:xfrm>
                <a:off x="5053350" y="1416525"/>
                <a:ext cx="166000" cy="171975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79" extrusionOk="0">
                    <a:moveTo>
                      <a:pt x="6059" y="469"/>
                    </a:moveTo>
                    <a:lnTo>
                      <a:pt x="511" y="6247"/>
                    </a:lnTo>
                    <a:cubicBezTo>
                      <a:pt x="722" y="5887"/>
                      <a:pt x="942" y="5546"/>
                      <a:pt x="1002" y="5496"/>
                    </a:cubicBezTo>
                    <a:cubicBezTo>
                      <a:pt x="1142" y="5406"/>
                      <a:pt x="1252" y="5376"/>
                      <a:pt x="1252" y="5366"/>
                    </a:cubicBezTo>
                    <a:cubicBezTo>
                      <a:pt x="1282" y="5356"/>
                      <a:pt x="1312" y="5326"/>
                      <a:pt x="1312" y="5296"/>
                    </a:cubicBezTo>
                    <a:cubicBezTo>
                      <a:pt x="1312" y="5256"/>
                      <a:pt x="1292" y="5226"/>
                      <a:pt x="1262" y="5216"/>
                    </a:cubicBezTo>
                    <a:lnTo>
                      <a:pt x="1052" y="5126"/>
                    </a:lnTo>
                    <a:cubicBezTo>
                      <a:pt x="1172" y="4895"/>
                      <a:pt x="1322" y="4755"/>
                      <a:pt x="1443" y="4675"/>
                    </a:cubicBezTo>
                    <a:cubicBezTo>
                      <a:pt x="1583" y="4575"/>
                      <a:pt x="1693" y="4535"/>
                      <a:pt x="1693" y="4535"/>
                    </a:cubicBezTo>
                    <a:cubicBezTo>
                      <a:pt x="1723" y="4525"/>
                      <a:pt x="1743" y="4495"/>
                      <a:pt x="1753" y="4465"/>
                    </a:cubicBezTo>
                    <a:cubicBezTo>
                      <a:pt x="1753" y="4425"/>
                      <a:pt x="1733" y="4395"/>
                      <a:pt x="1693" y="4385"/>
                    </a:cubicBezTo>
                    <a:lnTo>
                      <a:pt x="1483" y="4294"/>
                    </a:lnTo>
                    <a:cubicBezTo>
                      <a:pt x="1603" y="4064"/>
                      <a:pt x="1773" y="3924"/>
                      <a:pt x="1883" y="3844"/>
                    </a:cubicBezTo>
                    <a:cubicBezTo>
                      <a:pt x="1963" y="3794"/>
                      <a:pt x="2023" y="3764"/>
                      <a:pt x="2074" y="3754"/>
                    </a:cubicBezTo>
                    <a:cubicBezTo>
                      <a:pt x="2104" y="3734"/>
                      <a:pt x="2134" y="3724"/>
                      <a:pt x="2134" y="3724"/>
                    </a:cubicBezTo>
                    <a:cubicBezTo>
                      <a:pt x="2174" y="3724"/>
                      <a:pt x="2194" y="3694"/>
                      <a:pt x="2204" y="3654"/>
                    </a:cubicBezTo>
                    <a:cubicBezTo>
                      <a:pt x="2204" y="3624"/>
                      <a:pt x="2184" y="3583"/>
                      <a:pt x="2154" y="3573"/>
                    </a:cubicBezTo>
                    <a:lnTo>
                      <a:pt x="1953" y="3473"/>
                    </a:lnTo>
                    <a:cubicBezTo>
                      <a:pt x="2094" y="3223"/>
                      <a:pt x="2284" y="3103"/>
                      <a:pt x="2384" y="3043"/>
                    </a:cubicBezTo>
                    <a:cubicBezTo>
                      <a:pt x="2474" y="3003"/>
                      <a:pt x="2534" y="2983"/>
                      <a:pt x="2574" y="2973"/>
                    </a:cubicBezTo>
                    <a:cubicBezTo>
                      <a:pt x="2614" y="2963"/>
                      <a:pt x="2634" y="2963"/>
                      <a:pt x="2634" y="2963"/>
                    </a:cubicBezTo>
                    <a:cubicBezTo>
                      <a:pt x="2674" y="2953"/>
                      <a:pt x="2704" y="2933"/>
                      <a:pt x="2714" y="2893"/>
                    </a:cubicBezTo>
                    <a:cubicBezTo>
                      <a:pt x="2714" y="2862"/>
                      <a:pt x="2704" y="2822"/>
                      <a:pt x="2674" y="2802"/>
                    </a:cubicBezTo>
                    <a:lnTo>
                      <a:pt x="2484" y="2682"/>
                    </a:lnTo>
                    <a:cubicBezTo>
                      <a:pt x="2554" y="2592"/>
                      <a:pt x="2624" y="2512"/>
                      <a:pt x="2714" y="2452"/>
                    </a:cubicBezTo>
                    <a:cubicBezTo>
                      <a:pt x="2795" y="2382"/>
                      <a:pt x="2885" y="2342"/>
                      <a:pt x="2975" y="2312"/>
                    </a:cubicBezTo>
                    <a:cubicBezTo>
                      <a:pt x="3015" y="2292"/>
                      <a:pt x="3045" y="2282"/>
                      <a:pt x="3075" y="2282"/>
                    </a:cubicBezTo>
                    <a:cubicBezTo>
                      <a:pt x="3115" y="2272"/>
                      <a:pt x="3135" y="2272"/>
                      <a:pt x="3165" y="2262"/>
                    </a:cubicBezTo>
                    <a:lnTo>
                      <a:pt x="3225" y="2262"/>
                    </a:lnTo>
                    <a:cubicBezTo>
                      <a:pt x="3255" y="2262"/>
                      <a:pt x="3295" y="2252"/>
                      <a:pt x="3305" y="2212"/>
                    </a:cubicBezTo>
                    <a:cubicBezTo>
                      <a:pt x="3325" y="2182"/>
                      <a:pt x="3315" y="2151"/>
                      <a:pt x="3295" y="2121"/>
                    </a:cubicBezTo>
                    <a:lnTo>
                      <a:pt x="3135" y="1961"/>
                    </a:lnTo>
                    <a:cubicBezTo>
                      <a:pt x="3165" y="1921"/>
                      <a:pt x="3205" y="1891"/>
                      <a:pt x="3235" y="1861"/>
                    </a:cubicBezTo>
                    <a:cubicBezTo>
                      <a:pt x="3285" y="1821"/>
                      <a:pt x="3345" y="1791"/>
                      <a:pt x="3395" y="1761"/>
                    </a:cubicBezTo>
                    <a:cubicBezTo>
                      <a:pt x="3445" y="1741"/>
                      <a:pt x="3496" y="1721"/>
                      <a:pt x="3546" y="1701"/>
                    </a:cubicBezTo>
                    <a:cubicBezTo>
                      <a:pt x="3586" y="1691"/>
                      <a:pt x="3626" y="1681"/>
                      <a:pt x="3666" y="1671"/>
                    </a:cubicBezTo>
                    <a:cubicBezTo>
                      <a:pt x="3696" y="1666"/>
                      <a:pt x="3726" y="1663"/>
                      <a:pt x="3757" y="1663"/>
                    </a:cubicBezTo>
                    <a:cubicBezTo>
                      <a:pt x="3788" y="1663"/>
                      <a:pt x="3821" y="1666"/>
                      <a:pt x="3856" y="1671"/>
                    </a:cubicBezTo>
                    <a:cubicBezTo>
                      <a:pt x="3886" y="1671"/>
                      <a:pt x="3916" y="1671"/>
                      <a:pt x="3916" y="1681"/>
                    </a:cubicBezTo>
                    <a:cubicBezTo>
                      <a:pt x="3956" y="1681"/>
                      <a:pt x="3986" y="1671"/>
                      <a:pt x="4006" y="1641"/>
                    </a:cubicBezTo>
                    <a:cubicBezTo>
                      <a:pt x="4026" y="1621"/>
                      <a:pt x="4026" y="1581"/>
                      <a:pt x="4006" y="1551"/>
                    </a:cubicBezTo>
                    <a:lnTo>
                      <a:pt x="3886" y="1350"/>
                    </a:lnTo>
                    <a:cubicBezTo>
                      <a:pt x="3966" y="1310"/>
                      <a:pt x="4076" y="1260"/>
                      <a:pt x="4207" y="1230"/>
                    </a:cubicBezTo>
                    <a:cubicBezTo>
                      <a:pt x="4747" y="1080"/>
                      <a:pt x="5248" y="880"/>
                      <a:pt x="5719" y="639"/>
                    </a:cubicBezTo>
                    <a:cubicBezTo>
                      <a:pt x="5849" y="579"/>
                      <a:pt x="5959" y="519"/>
                      <a:pt x="6059" y="469"/>
                    </a:cubicBezTo>
                    <a:close/>
                    <a:moveTo>
                      <a:pt x="6543" y="0"/>
                    </a:moveTo>
                    <a:cubicBezTo>
                      <a:pt x="6525" y="0"/>
                      <a:pt x="6506" y="6"/>
                      <a:pt x="6490" y="19"/>
                    </a:cubicBezTo>
                    <a:cubicBezTo>
                      <a:pt x="6420" y="79"/>
                      <a:pt x="6209" y="209"/>
                      <a:pt x="5649" y="489"/>
                    </a:cubicBezTo>
                    <a:cubicBezTo>
                      <a:pt x="5188" y="730"/>
                      <a:pt x="4687" y="920"/>
                      <a:pt x="4166" y="1060"/>
                    </a:cubicBezTo>
                    <a:cubicBezTo>
                      <a:pt x="3966" y="1120"/>
                      <a:pt x="3816" y="1190"/>
                      <a:pt x="3726" y="1260"/>
                    </a:cubicBezTo>
                    <a:cubicBezTo>
                      <a:pt x="3686" y="1290"/>
                      <a:pt x="3686" y="1340"/>
                      <a:pt x="3706" y="1370"/>
                    </a:cubicBezTo>
                    <a:lnTo>
                      <a:pt x="3776" y="1501"/>
                    </a:lnTo>
                    <a:cubicBezTo>
                      <a:pt x="3736" y="1501"/>
                      <a:pt x="3686" y="1501"/>
                      <a:pt x="3646" y="1511"/>
                    </a:cubicBezTo>
                    <a:cubicBezTo>
                      <a:pt x="3596" y="1511"/>
                      <a:pt x="3546" y="1521"/>
                      <a:pt x="3486" y="1541"/>
                    </a:cubicBezTo>
                    <a:cubicBezTo>
                      <a:pt x="3435" y="1561"/>
                      <a:pt x="3375" y="1591"/>
                      <a:pt x="3315" y="1611"/>
                    </a:cubicBezTo>
                    <a:cubicBezTo>
                      <a:pt x="3255" y="1651"/>
                      <a:pt x="3195" y="1691"/>
                      <a:pt x="3135" y="1731"/>
                    </a:cubicBezTo>
                    <a:cubicBezTo>
                      <a:pt x="3085" y="1771"/>
                      <a:pt x="3015" y="1831"/>
                      <a:pt x="2955" y="1901"/>
                    </a:cubicBezTo>
                    <a:cubicBezTo>
                      <a:pt x="2925" y="1931"/>
                      <a:pt x="2925" y="1981"/>
                      <a:pt x="2955" y="2011"/>
                    </a:cubicBezTo>
                    <a:lnTo>
                      <a:pt x="3055" y="2111"/>
                    </a:lnTo>
                    <a:lnTo>
                      <a:pt x="3045" y="2111"/>
                    </a:lnTo>
                    <a:cubicBezTo>
                      <a:pt x="3005" y="2121"/>
                      <a:pt x="2965" y="2131"/>
                      <a:pt x="2915" y="2151"/>
                    </a:cubicBezTo>
                    <a:cubicBezTo>
                      <a:pt x="2815" y="2182"/>
                      <a:pt x="2714" y="2242"/>
                      <a:pt x="2614" y="2322"/>
                    </a:cubicBezTo>
                    <a:cubicBezTo>
                      <a:pt x="2494" y="2412"/>
                      <a:pt x="2384" y="2522"/>
                      <a:pt x="2304" y="2652"/>
                    </a:cubicBezTo>
                    <a:cubicBezTo>
                      <a:pt x="2274" y="2692"/>
                      <a:pt x="2284" y="2742"/>
                      <a:pt x="2324" y="2772"/>
                    </a:cubicBezTo>
                    <a:lnTo>
                      <a:pt x="2434" y="2842"/>
                    </a:lnTo>
                    <a:cubicBezTo>
                      <a:pt x="2394" y="2852"/>
                      <a:pt x="2354" y="2872"/>
                      <a:pt x="2304" y="2903"/>
                    </a:cubicBezTo>
                    <a:cubicBezTo>
                      <a:pt x="2174" y="2973"/>
                      <a:pt x="1933" y="3133"/>
                      <a:pt x="1763" y="3473"/>
                    </a:cubicBezTo>
                    <a:cubicBezTo>
                      <a:pt x="1753" y="3493"/>
                      <a:pt x="1743" y="3513"/>
                      <a:pt x="1753" y="3533"/>
                    </a:cubicBezTo>
                    <a:cubicBezTo>
                      <a:pt x="1763" y="3553"/>
                      <a:pt x="1773" y="3573"/>
                      <a:pt x="1793" y="3583"/>
                    </a:cubicBezTo>
                    <a:lnTo>
                      <a:pt x="1913" y="3644"/>
                    </a:lnTo>
                    <a:cubicBezTo>
                      <a:pt x="1873" y="3654"/>
                      <a:pt x="1833" y="3684"/>
                      <a:pt x="1793" y="3704"/>
                    </a:cubicBezTo>
                    <a:cubicBezTo>
                      <a:pt x="1643" y="3804"/>
                      <a:pt x="1433" y="3984"/>
                      <a:pt x="1292" y="4304"/>
                    </a:cubicBezTo>
                    <a:cubicBezTo>
                      <a:pt x="1282" y="4325"/>
                      <a:pt x="1282" y="4355"/>
                      <a:pt x="1292" y="4375"/>
                    </a:cubicBezTo>
                    <a:cubicBezTo>
                      <a:pt x="1302" y="4395"/>
                      <a:pt x="1322" y="4415"/>
                      <a:pt x="1343" y="4425"/>
                    </a:cubicBezTo>
                    <a:lnTo>
                      <a:pt x="1453" y="4465"/>
                    </a:lnTo>
                    <a:cubicBezTo>
                      <a:pt x="1423" y="4485"/>
                      <a:pt x="1383" y="4505"/>
                      <a:pt x="1343" y="4535"/>
                    </a:cubicBezTo>
                    <a:cubicBezTo>
                      <a:pt x="1202" y="4635"/>
                      <a:pt x="1002" y="4825"/>
                      <a:pt x="862" y="5136"/>
                    </a:cubicBezTo>
                    <a:cubicBezTo>
                      <a:pt x="852" y="5156"/>
                      <a:pt x="852" y="5186"/>
                      <a:pt x="862" y="5206"/>
                    </a:cubicBezTo>
                    <a:cubicBezTo>
                      <a:pt x="862" y="5226"/>
                      <a:pt x="882" y="5246"/>
                      <a:pt x="902" y="5246"/>
                    </a:cubicBezTo>
                    <a:lnTo>
                      <a:pt x="1012" y="5296"/>
                    </a:lnTo>
                    <a:cubicBezTo>
                      <a:pt x="982" y="5316"/>
                      <a:pt x="942" y="5336"/>
                      <a:pt x="912" y="5366"/>
                    </a:cubicBezTo>
                    <a:cubicBezTo>
                      <a:pt x="732" y="5486"/>
                      <a:pt x="51" y="6708"/>
                      <a:pt x="21" y="6758"/>
                    </a:cubicBezTo>
                    <a:cubicBezTo>
                      <a:pt x="1" y="6798"/>
                      <a:pt x="11" y="6838"/>
                      <a:pt x="41" y="6868"/>
                    </a:cubicBezTo>
                    <a:cubicBezTo>
                      <a:pt x="61" y="6878"/>
                      <a:pt x="71" y="6878"/>
                      <a:pt x="91" y="6878"/>
                    </a:cubicBezTo>
                    <a:cubicBezTo>
                      <a:pt x="111" y="6878"/>
                      <a:pt x="141" y="6878"/>
                      <a:pt x="151" y="6858"/>
                    </a:cubicBezTo>
                    <a:lnTo>
                      <a:pt x="6600" y="139"/>
                    </a:lnTo>
                    <a:cubicBezTo>
                      <a:pt x="6630" y="109"/>
                      <a:pt x="6640" y="59"/>
                      <a:pt x="6610" y="29"/>
                    </a:cubicBezTo>
                    <a:cubicBezTo>
                      <a:pt x="6592" y="11"/>
                      <a:pt x="6568" y="0"/>
                      <a:pt x="6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2" name="Google Shape;11142;p75"/>
              <p:cNvSpPr/>
              <p:nvPr/>
            </p:nvSpPr>
            <p:spPr>
              <a:xfrm>
                <a:off x="5066625" y="1308250"/>
                <a:ext cx="11525" cy="27875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115" extrusionOk="0">
                    <a:moveTo>
                      <a:pt x="95" y="1"/>
                    </a:moveTo>
                    <a:cubicBezTo>
                      <a:pt x="87" y="1"/>
                      <a:pt x="79" y="2"/>
                      <a:pt x="70" y="3"/>
                    </a:cubicBezTo>
                    <a:cubicBezTo>
                      <a:pt x="30" y="13"/>
                      <a:pt x="0" y="64"/>
                      <a:pt x="20" y="104"/>
                    </a:cubicBezTo>
                    <a:lnTo>
                      <a:pt x="291" y="1055"/>
                    </a:lnTo>
                    <a:cubicBezTo>
                      <a:pt x="301" y="1095"/>
                      <a:pt x="331" y="1115"/>
                      <a:pt x="371" y="1115"/>
                    </a:cubicBezTo>
                    <a:lnTo>
                      <a:pt x="391" y="1115"/>
                    </a:lnTo>
                    <a:cubicBezTo>
                      <a:pt x="431" y="1105"/>
                      <a:pt x="461" y="1055"/>
                      <a:pt x="451" y="1015"/>
                    </a:cubicBezTo>
                    <a:lnTo>
                      <a:pt x="181" y="64"/>
                    </a:lnTo>
                    <a:cubicBezTo>
                      <a:pt x="164" y="22"/>
                      <a:pt x="133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3" name="Google Shape;11143;p75"/>
              <p:cNvSpPr/>
              <p:nvPr/>
            </p:nvSpPr>
            <p:spPr>
              <a:xfrm>
                <a:off x="5035075" y="1288000"/>
                <a:ext cx="12800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1345" extrusionOk="0">
                    <a:moveTo>
                      <a:pt x="87" y="0"/>
                    </a:moveTo>
                    <a:cubicBezTo>
                      <a:pt x="81" y="0"/>
                      <a:pt x="76" y="1"/>
                      <a:pt x="71" y="2"/>
                    </a:cubicBezTo>
                    <a:cubicBezTo>
                      <a:pt x="21" y="22"/>
                      <a:pt x="1" y="62"/>
                      <a:pt x="11" y="112"/>
                    </a:cubicBezTo>
                    <a:lnTo>
                      <a:pt x="341" y="1284"/>
                    </a:lnTo>
                    <a:cubicBezTo>
                      <a:pt x="351" y="1324"/>
                      <a:pt x="381" y="1344"/>
                      <a:pt x="421" y="1344"/>
                    </a:cubicBezTo>
                    <a:lnTo>
                      <a:pt x="441" y="1344"/>
                    </a:lnTo>
                    <a:cubicBezTo>
                      <a:pt x="481" y="1334"/>
                      <a:pt x="511" y="1284"/>
                      <a:pt x="501" y="1244"/>
                    </a:cubicBezTo>
                    <a:lnTo>
                      <a:pt x="171" y="62"/>
                    </a:lnTo>
                    <a:cubicBezTo>
                      <a:pt x="162" y="28"/>
                      <a:pt x="123" y="0"/>
                      <a:pt x="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4" name="Google Shape;11144;p75"/>
              <p:cNvSpPr/>
              <p:nvPr/>
            </p:nvSpPr>
            <p:spPr>
              <a:xfrm>
                <a:off x="5000525" y="1273975"/>
                <a:ext cx="12300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23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321" y="1174"/>
                    </a:lnTo>
                    <a:cubicBezTo>
                      <a:pt x="331" y="1204"/>
                      <a:pt x="361" y="1234"/>
                      <a:pt x="401" y="1234"/>
                    </a:cubicBezTo>
                    <a:cubicBezTo>
                      <a:pt x="401" y="1234"/>
                      <a:pt x="411" y="1234"/>
                      <a:pt x="421" y="1224"/>
                    </a:cubicBezTo>
                    <a:cubicBezTo>
                      <a:pt x="461" y="1214"/>
                      <a:pt x="491" y="1174"/>
                      <a:pt x="481" y="112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5" name="Google Shape;11145;p75"/>
              <p:cNvSpPr/>
              <p:nvPr/>
            </p:nvSpPr>
            <p:spPr>
              <a:xfrm>
                <a:off x="4964975" y="1263950"/>
                <a:ext cx="955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9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211" y="834"/>
                    </a:lnTo>
                    <a:cubicBezTo>
                      <a:pt x="221" y="874"/>
                      <a:pt x="251" y="894"/>
                      <a:pt x="291" y="894"/>
                    </a:cubicBezTo>
                    <a:lnTo>
                      <a:pt x="311" y="894"/>
                    </a:lnTo>
                    <a:cubicBezTo>
                      <a:pt x="361" y="884"/>
                      <a:pt x="381" y="834"/>
                      <a:pt x="371" y="79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6" name="Google Shape;11146;p75"/>
              <p:cNvSpPr/>
              <p:nvPr/>
            </p:nvSpPr>
            <p:spPr>
              <a:xfrm>
                <a:off x="4927675" y="1256200"/>
                <a:ext cx="6275" cy="106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424" extrusionOk="0">
                    <a:moveTo>
                      <a:pt x="90" y="1"/>
                    </a:moveTo>
                    <a:cubicBezTo>
                      <a:pt x="84" y="1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81" y="363"/>
                    </a:lnTo>
                    <a:cubicBezTo>
                      <a:pt x="91" y="403"/>
                      <a:pt x="121" y="423"/>
                      <a:pt x="161" y="423"/>
                    </a:cubicBezTo>
                    <a:lnTo>
                      <a:pt x="181" y="423"/>
                    </a:lnTo>
                    <a:cubicBezTo>
                      <a:pt x="231" y="413"/>
                      <a:pt x="251" y="363"/>
                      <a:pt x="241" y="323"/>
                    </a:cubicBezTo>
                    <a:lnTo>
                      <a:pt x="171" y="63"/>
                    </a:lnTo>
                    <a:cubicBezTo>
                      <a:pt x="162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7" name="Google Shape;11147;p75"/>
              <p:cNvSpPr/>
              <p:nvPr/>
            </p:nvSpPr>
            <p:spPr>
              <a:xfrm>
                <a:off x="5097675" y="1330800"/>
                <a:ext cx="8775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764" extrusionOk="0">
                    <a:moveTo>
                      <a:pt x="91" y="0"/>
                    </a:moveTo>
                    <a:cubicBezTo>
                      <a:pt x="84" y="0"/>
                      <a:pt x="77" y="1"/>
                      <a:pt x="70" y="3"/>
                    </a:cubicBezTo>
                    <a:cubicBezTo>
                      <a:pt x="20" y="13"/>
                      <a:pt x="0" y="63"/>
                      <a:pt x="10" y="103"/>
                    </a:cubicBezTo>
                    <a:lnTo>
                      <a:pt x="180" y="704"/>
                    </a:lnTo>
                    <a:cubicBezTo>
                      <a:pt x="190" y="734"/>
                      <a:pt x="220" y="764"/>
                      <a:pt x="260" y="764"/>
                    </a:cubicBezTo>
                    <a:cubicBezTo>
                      <a:pt x="270" y="764"/>
                      <a:pt x="270" y="764"/>
                      <a:pt x="281" y="754"/>
                    </a:cubicBezTo>
                    <a:cubicBezTo>
                      <a:pt x="331" y="744"/>
                      <a:pt x="351" y="704"/>
                      <a:pt x="341" y="654"/>
                    </a:cubicBezTo>
                    <a:lnTo>
                      <a:pt x="170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8" name="Google Shape;11148;p75"/>
              <p:cNvSpPr/>
              <p:nvPr/>
            </p:nvSpPr>
            <p:spPr>
              <a:xfrm>
                <a:off x="5092150" y="1410550"/>
                <a:ext cx="1130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38" extrusionOk="0">
                    <a:moveTo>
                      <a:pt x="92" y="1"/>
                    </a:moveTo>
                    <a:cubicBezTo>
                      <a:pt x="73" y="1"/>
                      <a:pt x="55" y="9"/>
                      <a:pt x="41" y="27"/>
                    </a:cubicBezTo>
                    <a:cubicBezTo>
                      <a:pt x="1" y="57"/>
                      <a:pt x="1" y="107"/>
                      <a:pt x="31" y="137"/>
                    </a:cubicBezTo>
                    <a:lnTo>
                      <a:pt x="301" y="418"/>
                    </a:lnTo>
                    <a:cubicBezTo>
                      <a:pt x="321" y="428"/>
                      <a:pt x="341" y="438"/>
                      <a:pt x="361" y="438"/>
                    </a:cubicBezTo>
                    <a:cubicBezTo>
                      <a:pt x="381" y="438"/>
                      <a:pt x="401" y="428"/>
                      <a:pt x="421" y="418"/>
                    </a:cubicBezTo>
                    <a:cubicBezTo>
                      <a:pt x="451" y="388"/>
                      <a:pt x="451" y="328"/>
                      <a:pt x="421" y="298"/>
                    </a:cubicBezTo>
                    <a:lnTo>
                      <a:pt x="151" y="27"/>
                    </a:lnTo>
                    <a:cubicBezTo>
                      <a:pt x="135" y="11"/>
                      <a:pt x="113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9" name="Google Shape;11149;p75"/>
              <p:cNvSpPr/>
              <p:nvPr/>
            </p:nvSpPr>
            <p:spPr>
              <a:xfrm>
                <a:off x="5060125" y="1409400"/>
                <a:ext cx="150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601" h="594" extrusionOk="0">
                    <a:moveTo>
                      <a:pt x="90" y="1"/>
                    </a:moveTo>
                    <a:cubicBezTo>
                      <a:pt x="68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451" y="574"/>
                    </a:lnTo>
                    <a:cubicBezTo>
                      <a:pt x="471" y="584"/>
                      <a:pt x="491" y="594"/>
                      <a:pt x="511" y="594"/>
                    </a:cubicBezTo>
                    <a:cubicBezTo>
                      <a:pt x="531" y="594"/>
                      <a:pt x="551" y="584"/>
                      <a:pt x="571" y="574"/>
                    </a:cubicBezTo>
                    <a:cubicBezTo>
                      <a:pt x="601" y="534"/>
                      <a:pt x="601" y="484"/>
                      <a:pt x="571" y="454"/>
                    </a:cubicBezTo>
                    <a:lnTo>
                      <a:pt x="150" y="23"/>
                    </a:lnTo>
                    <a:cubicBezTo>
                      <a:pt x="135" y="8"/>
                      <a:pt x="113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0" name="Google Shape;11150;p75"/>
              <p:cNvSpPr/>
              <p:nvPr/>
            </p:nvSpPr>
            <p:spPr>
              <a:xfrm>
                <a:off x="5027575" y="1408975"/>
                <a:ext cx="16800" cy="16525"/>
              </a:xfrm>
              <a:custGeom>
                <a:avLst/>
                <a:gdLst/>
                <a:ahLst/>
                <a:cxnLst/>
                <a:rect l="l" t="t" r="r" b="b"/>
                <a:pathLst>
                  <a:path w="672" h="661" extrusionOk="0">
                    <a:moveTo>
                      <a:pt x="97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10" y="60"/>
                      <a:pt x="0" y="110"/>
                      <a:pt x="40" y="140"/>
                    </a:cubicBezTo>
                    <a:lnTo>
                      <a:pt x="521" y="631"/>
                    </a:lnTo>
                    <a:cubicBezTo>
                      <a:pt x="531" y="651"/>
                      <a:pt x="551" y="661"/>
                      <a:pt x="571" y="661"/>
                    </a:cubicBezTo>
                    <a:cubicBezTo>
                      <a:pt x="601" y="661"/>
                      <a:pt x="621" y="651"/>
                      <a:pt x="631" y="631"/>
                    </a:cubicBezTo>
                    <a:cubicBezTo>
                      <a:pt x="671" y="601"/>
                      <a:pt x="671" y="551"/>
                      <a:pt x="631" y="511"/>
                    </a:cubicBezTo>
                    <a:lnTo>
                      <a:pt x="160" y="30"/>
                    </a:lnTo>
                    <a:cubicBezTo>
                      <a:pt x="140" y="10"/>
                      <a:pt x="118" y="0"/>
                      <a:pt x="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1" name="Google Shape;11151;p75"/>
              <p:cNvSpPr/>
              <p:nvPr/>
            </p:nvSpPr>
            <p:spPr>
              <a:xfrm>
                <a:off x="4996775" y="1414725"/>
                <a:ext cx="1730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9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0" y="60"/>
                      <a:pt x="0" y="111"/>
                      <a:pt x="31" y="141"/>
                    </a:cubicBezTo>
                    <a:lnTo>
                      <a:pt x="541" y="661"/>
                    </a:lnTo>
                    <a:cubicBezTo>
                      <a:pt x="551" y="681"/>
                      <a:pt x="581" y="691"/>
                      <a:pt x="601" y="691"/>
                    </a:cubicBezTo>
                    <a:cubicBezTo>
                      <a:pt x="621" y="691"/>
                      <a:pt x="641" y="681"/>
                      <a:pt x="661" y="661"/>
                    </a:cubicBezTo>
                    <a:cubicBezTo>
                      <a:pt x="691" y="631"/>
                      <a:pt x="691" y="581"/>
                      <a:pt x="661" y="54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2" name="Google Shape;11152;p75"/>
              <p:cNvSpPr/>
              <p:nvPr/>
            </p:nvSpPr>
            <p:spPr>
              <a:xfrm>
                <a:off x="4966225" y="1424475"/>
                <a:ext cx="1505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92" extrusionOk="0">
                    <a:moveTo>
                      <a:pt x="97" y="1"/>
                    </a:moveTo>
                    <a:cubicBezTo>
                      <a:pt x="76" y="1"/>
                      <a:pt x="56" y="11"/>
                      <a:pt x="41" y="31"/>
                    </a:cubicBezTo>
                    <a:cubicBezTo>
                      <a:pt x="1" y="61"/>
                      <a:pt x="1" y="111"/>
                      <a:pt x="41" y="141"/>
                    </a:cubicBezTo>
                    <a:lnTo>
                      <a:pt x="451" y="562"/>
                    </a:lnTo>
                    <a:cubicBezTo>
                      <a:pt x="461" y="582"/>
                      <a:pt x="491" y="592"/>
                      <a:pt x="511" y="592"/>
                    </a:cubicBezTo>
                    <a:cubicBezTo>
                      <a:pt x="531" y="592"/>
                      <a:pt x="552" y="582"/>
                      <a:pt x="572" y="562"/>
                    </a:cubicBezTo>
                    <a:cubicBezTo>
                      <a:pt x="602" y="532"/>
                      <a:pt x="602" y="482"/>
                      <a:pt x="572" y="452"/>
                    </a:cubicBezTo>
                    <a:lnTo>
                      <a:pt x="161" y="31"/>
                    </a:lnTo>
                    <a:cubicBezTo>
                      <a:pt x="141" y="11"/>
                      <a:pt x="118" y="1"/>
                      <a:pt x="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3" name="Google Shape;11153;p75"/>
              <p:cNvSpPr/>
              <p:nvPr/>
            </p:nvSpPr>
            <p:spPr>
              <a:xfrm>
                <a:off x="4937200" y="1436450"/>
                <a:ext cx="14275" cy="14350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74" extrusionOk="0">
                    <a:moveTo>
                      <a:pt x="90" y="0"/>
                    </a:moveTo>
                    <a:cubicBezTo>
                      <a:pt x="68" y="0"/>
                      <a:pt x="45" y="8"/>
                      <a:pt x="30" y="23"/>
                    </a:cubicBezTo>
                    <a:cubicBezTo>
                      <a:pt x="0" y="63"/>
                      <a:pt x="0" y="113"/>
                      <a:pt x="30" y="143"/>
                    </a:cubicBezTo>
                    <a:lnTo>
                      <a:pt x="421" y="543"/>
                    </a:lnTo>
                    <a:cubicBezTo>
                      <a:pt x="441" y="563"/>
                      <a:pt x="461" y="573"/>
                      <a:pt x="481" y="573"/>
                    </a:cubicBezTo>
                    <a:cubicBezTo>
                      <a:pt x="501" y="573"/>
                      <a:pt x="521" y="563"/>
                      <a:pt x="541" y="543"/>
                    </a:cubicBezTo>
                    <a:cubicBezTo>
                      <a:pt x="571" y="513"/>
                      <a:pt x="571" y="463"/>
                      <a:pt x="541" y="423"/>
                    </a:cubicBezTo>
                    <a:lnTo>
                      <a:pt x="150" y="23"/>
                    </a:lnTo>
                    <a:cubicBezTo>
                      <a:pt x="135" y="8"/>
                      <a:pt x="113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4" name="Google Shape;11154;p75"/>
              <p:cNvSpPr/>
              <p:nvPr/>
            </p:nvSpPr>
            <p:spPr>
              <a:xfrm>
                <a:off x="5038325" y="1358800"/>
                <a:ext cx="27575" cy="13900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556" extrusionOk="0">
                    <a:moveTo>
                      <a:pt x="1000" y="1"/>
                    </a:moveTo>
                    <a:cubicBezTo>
                      <a:pt x="991" y="1"/>
                      <a:pt x="981" y="2"/>
                      <a:pt x="972" y="4"/>
                    </a:cubicBezTo>
                    <a:lnTo>
                      <a:pt x="61" y="395"/>
                    </a:lnTo>
                    <a:cubicBezTo>
                      <a:pt x="21" y="405"/>
                      <a:pt x="1" y="455"/>
                      <a:pt x="11" y="505"/>
                    </a:cubicBezTo>
                    <a:cubicBezTo>
                      <a:pt x="31" y="535"/>
                      <a:pt x="61" y="555"/>
                      <a:pt x="91" y="555"/>
                    </a:cubicBezTo>
                    <a:cubicBezTo>
                      <a:pt x="101" y="555"/>
                      <a:pt x="111" y="545"/>
                      <a:pt x="121" y="545"/>
                    </a:cubicBezTo>
                    <a:lnTo>
                      <a:pt x="1032" y="164"/>
                    </a:lnTo>
                    <a:cubicBezTo>
                      <a:pt x="1082" y="144"/>
                      <a:pt x="1102" y="94"/>
                      <a:pt x="1082" y="54"/>
                    </a:cubicBezTo>
                    <a:cubicBezTo>
                      <a:pt x="1067" y="16"/>
                      <a:pt x="1033" y="1"/>
                      <a:pt x="10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5" name="Google Shape;11155;p75"/>
              <p:cNvSpPr/>
              <p:nvPr/>
            </p:nvSpPr>
            <p:spPr>
              <a:xfrm>
                <a:off x="5002525" y="1344175"/>
                <a:ext cx="32825" cy="16250"/>
              </a:xfrm>
              <a:custGeom>
                <a:avLst/>
                <a:gdLst/>
                <a:ahLst/>
                <a:cxnLst/>
                <a:rect l="l" t="t" r="r" b="b"/>
                <a:pathLst>
                  <a:path w="1313" h="650" extrusionOk="0">
                    <a:moveTo>
                      <a:pt x="1225" y="1"/>
                    </a:moveTo>
                    <a:cubicBezTo>
                      <a:pt x="1214" y="1"/>
                      <a:pt x="1203" y="3"/>
                      <a:pt x="1192" y="8"/>
                    </a:cubicBezTo>
                    <a:lnTo>
                      <a:pt x="71" y="489"/>
                    </a:lnTo>
                    <a:cubicBezTo>
                      <a:pt x="21" y="509"/>
                      <a:pt x="1" y="559"/>
                      <a:pt x="21" y="599"/>
                    </a:cubicBezTo>
                    <a:cubicBezTo>
                      <a:pt x="41" y="639"/>
                      <a:pt x="71" y="649"/>
                      <a:pt x="101" y="649"/>
                    </a:cubicBezTo>
                    <a:lnTo>
                      <a:pt x="131" y="649"/>
                    </a:lnTo>
                    <a:lnTo>
                      <a:pt x="1253" y="169"/>
                    </a:lnTo>
                    <a:cubicBezTo>
                      <a:pt x="1293" y="149"/>
                      <a:pt x="1313" y="99"/>
                      <a:pt x="1303" y="59"/>
                    </a:cubicBezTo>
                    <a:cubicBezTo>
                      <a:pt x="1288" y="21"/>
                      <a:pt x="1256" y="1"/>
                      <a:pt x="1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6" name="Google Shape;11156;p75"/>
              <p:cNvSpPr/>
              <p:nvPr/>
            </p:nvSpPr>
            <p:spPr>
              <a:xfrm>
                <a:off x="4969975" y="1327400"/>
                <a:ext cx="3032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600" extrusionOk="0">
                    <a:moveTo>
                      <a:pt x="1125" y="1"/>
                    </a:moveTo>
                    <a:cubicBezTo>
                      <a:pt x="1114" y="1"/>
                      <a:pt x="1103" y="3"/>
                      <a:pt x="1092" y="9"/>
                    </a:cubicBezTo>
                    <a:lnTo>
                      <a:pt x="71" y="439"/>
                    </a:lnTo>
                    <a:cubicBezTo>
                      <a:pt x="21" y="459"/>
                      <a:pt x="1" y="509"/>
                      <a:pt x="21" y="549"/>
                    </a:cubicBezTo>
                    <a:cubicBezTo>
                      <a:pt x="31" y="579"/>
                      <a:pt x="71" y="599"/>
                      <a:pt x="101" y="599"/>
                    </a:cubicBezTo>
                    <a:cubicBezTo>
                      <a:pt x="111" y="599"/>
                      <a:pt x="121" y="599"/>
                      <a:pt x="131" y="589"/>
                    </a:cubicBezTo>
                    <a:lnTo>
                      <a:pt x="1153" y="169"/>
                    </a:lnTo>
                    <a:cubicBezTo>
                      <a:pt x="1193" y="149"/>
                      <a:pt x="1213" y="99"/>
                      <a:pt x="1193" y="59"/>
                    </a:cubicBezTo>
                    <a:cubicBezTo>
                      <a:pt x="1185" y="21"/>
                      <a:pt x="1156" y="1"/>
                      <a:pt x="11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7" name="Google Shape;11157;p75"/>
              <p:cNvSpPr/>
              <p:nvPr/>
            </p:nvSpPr>
            <p:spPr>
              <a:xfrm>
                <a:off x="4939950" y="1309125"/>
                <a:ext cx="220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470" extrusionOk="0">
                    <a:moveTo>
                      <a:pt x="795" y="1"/>
                    </a:moveTo>
                    <a:cubicBezTo>
                      <a:pt x="784" y="1"/>
                      <a:pt x="772" y="3"/>
                      <a:pt x="761" y="8"/>
                    </a:cubicBezTo>
                    <a:lnTo>
                      <a:pt x="60" y="309"/>
                    </a:lnTo>
                    <a:cubicBezTo>
                      <a:pt x="20" y="329"/>
                      <a:pt x="0" y="379"/>
                      <a:pt x="20" y="419"/>
                    </a:cubicBezTo>
                    <a:cubicBezTo>
                      <a:pt x="30" y="449"/>
                      <a:pt x="60" y="469"/>
                      <a:pt x="90" y="469"/>
                    </a:cubicBezTo>
                    <a:cubicBezTo>
                      <a:pt x="110" y="469"/>
                      <a:pt x="120" y="469"/>
                      <a:pt x="130" y="459"/>
                    </a:cubicBezTo>
                    <a:lnTo>
                      <a:pt x="821" y="159"/>
                    </a:lnTo>
                    <a:cubicBezTo>
                      <a:pt x="861" y="139"/>
                      <a:pt x="882" y="99"/>
                      <a:pt x="871" y="49"/>
                    </a:cubicBezTo>
                    <a:cubicBezTo>
                      <a:pt x="857" y="19"/>
                      <a:pt x="826" y="1"/>
                      <a:pt x="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8" name="Google Shape;11158;p75"/>
              <p:cNvSpPr/>
              <p:nvPr/>
            </p:nvSpPr>
            <p:spPr>
              <a:xfrm>
                <a:off x="4910650" y="1289700"/>
                <a:ext cx="1080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275" extrusionOk="0">
                    <a:moveTo>
                      <a:pt x="334" y="1"/>
                    </a:moveTo>
                    <a:cubicBezTo>
                      <a:pt x="324" y="1"/>
                      <a:pt x="312" y="2"/>
                      <a:pt x="301" y="4"/>
                    </a:cubicBezTo>
                    <a:lnTo>
                      <a:pt x="61" y="115"/>
                    </a:lnTo>
                    <a:cubicBezTo>
                      <a:pt x="21" y="135"/>
                      <a:pt x="1" y="185"/>
                      <a:pt x="21" y="235"/>
                    </a:cubicBezTo>
                    <a:cubicBezTo>
                      <a:pt x="31" y="265"/>
                      <a:pt x="61" y="275"/>
                      <a:pt x="91" y="275"/>
                    </a:cubicBezTo>
                    <a:lnTo>
                      <a:pt x="131" y="275"/>
                    </a:lnTo>
                    <a:lnTo>
                      <a:pt x="371" y="165"/>
                    </a:lnTo>
                    <a:cubicBezTo>
                      <a:pt x="411" y="145"/>
                      <a:pt x="431" y="95"/>
                      <a:pt x="411" y="54"/>
                    </a:cubicBezTo>
                    <a:cubicBezTo>
                      <a:pt x="403" y="16"/>
                      <a:pt x="372" y="1"/>
                      <a:pt x="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9" name="Google Shape;11159;p75"/>
              <p:cNvSpPr/>
              <p:nvPr/>
            </p:nvSpPr>
            <p:spPr>
              <a:xfrm>
                <a:off x="5075125" y="1372350"/>
                <a:ext cx="19050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62" h="404" extrusionOk="0">
                    <a:moveTo>
                      <a:pt x="653" y="0"/>
                    </a:moveTo>
                    <a:cubicBezTo>
                      <a:pt x="646" y="0"/>
                      <a:pt x="639" y="1"/>
                      <a:pt x="632" y="3"/>
                    </a:cubicBezTo>
                    <a:lnTo>
                      <a:pt x="61" y="243"/>
                    </a:lnTo>
                    <a:cubicBezTo>
                      <a:pt x="21" y="263"/>
                      <a:pt x="1" y="313"/>
                      <a:pt x="21" y="354"/>
                    </a:cubicBezTo>
                    <a:cubicBezTo>
                      <a:pt x="31" y="394"/>
                      <a:pt x="61" y="404"/>
                      <a:pt x="101" y="404"/>
                    </a:cubicBezTo>
                    <a:lnTo>
                      <a:pt x="131" y="404"/>
                    </a:lnTo>
                    <a:lnTo>
                      <a:pt x="702" y="163"/>
                    </a:lnTo>
                    <a:cubicBezTo>
                      <a:pt x="742" y="143"/>
                      <a:pt x="762" y="93"/>
                      <a:pt x="742" y="53"/>
                    </a:cubicBezTo>
                    <a:cubicBezTo>
                      <a:pt x="725" y="20"/>
                      <a:pt x="688" y="0"/>
                      <a:pt x="6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0" name="Google Shape;11160;p75"/>
              <p:cNvSpPr/>
              <p:nvPr/>
            </p:nvSpPr>
            <p:spPr>
              <a:xfrm>
                <a:off x="5098175" y="1446400"/>
                <a:ext cx="9525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81" h="506" extrusionOk="0">
                    <a:moveTo>
                      <a:pt x="288" y="1"/>
                    </a:moveTo>
                    <a:cubicBezTo>
                      <a:pt x="259" y="1"/>
                      <a:pt x="230" y="19"/>
                      <a:pt x="210" y="45"/>
                    </a:cubicBezTo>
                    <a:lnTo>
                      <a:pt x="30" y="376"/>
                    </a:lnTo>
                    <a:cubicBezTo>
                      <a:pt x="0" y="416"/>
                      <a:pt x="20" y="466"/>
                      <a:pt x="60" y="486"/>
                    </a:cubicBezTo>
                    <a:cubicBezTo>
                      <a:pt x="70" y="496"/>
                      <a:pt x="90" y="506"/>
                      <a:pt x="100" y="506"/>
                    </a:cubicBezTo>
                    <a:cubicBezTo>
                      <a:pt x="130" y="506"/>
                      <a:pt x="160" y="486"/>
                      <a:pt x="170" y="456"/>
                    </a:cubicBezTo>
                    <a:lnTo>
                      <a:pt x="361" y="125"/>
                    </a:lnTo>
                    <a:cubicBezTo>
                      <a:pt x="381" y="85"/>
                      <a:pt x="371" y="35"/>
                      <a:pt x="331" y="15"/>
                    </a:cubicBezTo>
                    <a:cubicBezTo>
                      <a:pt x="317" y="5"/>
                      <a:pt x="303" y="1"/>
                      <a:pt x="2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1" name="Google Shape;11161;p75"/>
              <p:cNvSpPr/>
              <p:nvPr/>
            </p:nvSpPr>
            <p:spPr>
              <a:xfrm>
                <a:off x="5067625" y="1451275"/>
                <a:ext cx="1205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482" h="692" extrusionOk="0">
                    <a:moveTo>
                      <a:pt x="389" y="0"/>
                    </a:moveTo>
                    <a:cubicBezTo>
                      <a:pt x="360" y="0"/>
                      <a:pt x="331" y="14"/>
                      <a:pt x="311" y="40"/>
                    </a:cubicBezTo>
                    <a:lnTo>
                      <a:pt x="20" y="561"/>
                    </a:lnTo>
                    <a:cubicBezTo>
                      <a:pt x="0" y="601"/>
                      <a:pt x="10" y="651"/>
                      <a:pt x="50" y="681"/>
                    </a:cubicBezTo>
                    <a:cubicBezTo>
                      <a:pt x="71" y="681"/>
                      <a:pt x="81" y="691"/>
                      <a:pt x="91" y="691"/>
                    </a:cubicBezTo>
                    <a:cubicBezTo>
                      <a:pt x="121" y="691"/>
                      <a:pt x="151" y="671"/>
                      <a:pt x="171" y="641"/>
                    </a:cubicBezTo>
                    <a:lnTo>
                      <a:pt x="461" y="121"/>
                    </a:lnTo>
                    <a:cubicBezTo>
                      <a:pt x="481" y="81"/>
                      <a:pt x="471" y="30"/>
                      <a:pt x="431" y="10"/>
                    </a:cubicBezTo>
                    <a:cubicBezTo>
                      <a:pt x="418" y="4"/>
                      <a:pt x="403" y="0"/>
                      <a:pt x="3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2" name="Google Shape;11162;p75"/>
              <p:cNvSpPr/>
              <p:nvPr/>
            </p:nvSpPr>
            <p:spPr>
              <a:xfrm>
                <a:off x="5036325" y="1458175"/>
                <a:ext cx="133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532" h="766" extrusionOk="0">
                    <a:moveTo>
                      <a:pt x="429" y="0"/>
                    </a:moveTo>
                    <a:cubicBezTo>
                      <a:pt x="401" y="0"/>
                      <a:pt x="375" y="18"/>
                      <a:pt x="361" y="45"/>
                    </a:cubicBezTo>
                    <a:lnTo>
                      <a:pt x="21" y="636"/>
                    </a:lnTo>
                    <a:cubicBezTo>
                      <a:pt x="1" y="676"/>
                      <a:pt x="21" y="726"/>
                      <a:pt x="61" y="756"/>
                    </a:cubicBezTo>
                    <a:cubicBezTo>
                      <a:pt x="71" y="756"/>
                      <a:pt x="81" y="766"/>
                      <a:pt x="101" y="766"/>
                    </a:cubicBezTo>
                    <a:cubicBezTo>
                      <a:pt x="131" y="766"/>
                      <a:pt x="161" y="746"/>
                      <a:pt x="171" y="716"/>
                    </a:cubicBezTo>
                    <a:lnTo>
                      <a:pt x="501" y="125"/>
                    </a:lnTo>
                    <a:cubicBezTo>
                      <a:pt x="531" y="85"/>
                      <a:pt x="511" y="35"/>
                      <a:pt x="471" y="15"/>
                    </a:cubicBezTo>
                    <a:cubicBezTo>
                      <a:pt x="458" y="5"/>
                      <a:pt x="444" y="0"/>
                      <a:pt x="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3" name="Google Shape;11163;p75"/>
              <p:cNvSpPr/>
              <p:nvPr/>
            </p:nvSpPr>
            <p:spPr>
              <a:xfrm>
                <a:off x="5005025" y="1459775"/>
                <a:ext cx="1355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542" h="803" extrusionOk="0">
                    <a:moveTo>
                      <a:pt x="450" y="1"/>
                    </a:moveTo>
                    <a:cubicBezTo>
                      <a:pt x="422" y="1"/>
                      <a:pt x="395" y="14"/>
                      <a:pt x="381" y="41"/>
                    </a:cubicBezTo>
                    <a:lnTo>
                      <a:pt x="21" y="672"/>
                    </a:lnTo>
                    <a:cubicBezTo>
                      <a:pt x="1" y="712"/>
                      <a:pt x="11" y="772"/>
                      <a:pt x="51" y="792"/>
                    </a:cubicBezTo>
                    <a:cubicBezTo>
                      <a:pt x="71" y="792"/>
                      <a:pt x="81" y="802"/>
                      <a:pt x="91" y="802"/>
                    </a:cubicBezTo>
                    <a:cubicBezTo>
                      <a:pt x="121" y="802"/>
                      <a:pt x="151" y="782"/>
                      <a:pt x="171" y="762"/>
                    </a:cubicBezTo>
                    <a:lnTo>
                      <a:pt x="522" y="121"/>
                    </a:lnTo>
                    <a:cubicBezTo>
                      <a:pt x="542" y="81"/>
                      <a:pt x="532" y="31"/>
                      <a:pt x="492" y="11"/>
                    </a:cubicBezTo>
                    <a:cubicBezTo>
                      <a:pt x="478" y="4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4" name="Google Shape;11164;p75"/>
              <p:cNvSpPr/>
              <p:nvPr/>
            </p:nvSpPr>
            <p:spPr>
              <a:xfrm>
                <a:off x="4973000" y="1461275"/>
                <a:ext cx="12025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682" extrusionOk="0">
                    <a:moveTo>
                      <a:pt x="388" y="1"/>
                    </a:moveTo>
                    <a:cubicBezTo>
                      <a:pt x="360" y="1"/>
                      <a:pt x="331" y="14"/>
                      <a:pt x="311" y="41"/>
                    </a:cubicBezTo>
                    <a:lnTo>
                      <a:pt x="30" y="552"/>
                    </a:lnTo>
                    <a:cubicBezTo>
                      <a:pt x="0" y="602"/>
                      <a:pt x="20" y="652"/>
                      <a:pt x="60" y="672"/>
                    </a:cubicBezTo>
                    <a:cubicBezTo>
                      <a:pt x="70" y="682"/>
                      <a:pt x="90" y="682"/>
                      <a:pt x="100" y="682"/>
                    </a:cubicBezTo>
                    <a:cubicBezTo>
                      <a:pt x="130" y="682"/>
                      <a:pt x="160" y="662"/>
                      <a:pt x="170" y="642"/>
                    </a:cubicBezTo>
                    <a:lnTo>
                      <a:pt x="461" y="121"/>
                    </a:lnTo>
                    <a:cubicBezTo>
                      <a:pt x="481" y="81"/>
                      <a:pt x="471" y="31"/>
                      <a:pt x="431" y="11"/>
                    </a:cubicBezTo>
                    <a:cubicBezTo>
                      <a:pt x="417" y="4"/>
                      <a:pt x="403" y="1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5" name="Google Shape;11165;p75"/>
              <p:cNvSpPr/>
              <p:nvPr/>
            </p:nvSpPr>
            <p:spPr>
              <a:xfrm>
                <a:off x="4941700" y="1458025"/>
                <a:ext cx="1180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52" extrusionOk="0">
                    <a:moveTo>
                      <a:pt x="369" y="1"/>
                    </a:moveTo>
                    <a:cubicBezTo>
                      <a:pt x="341" y="1"/>
                      <a:pt x="314" y="14"/>
                      <a:pt x="301" y="41"/>
                    </a:cubicBezTo>
                    <a:lnTo>
                      <a:pt x="30" y="532"/>
                    </a:lnTo>
                    <a:cubicBezTo>
                      <a:pt x="0" y="572"/>
                      <a:pt x="20" y="622"/>
                      <a:pt x="60" y="642"/>
                    </a:cubicBezTo>
                    <a:cubicBezTo>
                      <a:pt x="70" y="652"/>
                      <a:pt x="91" y="652"/>
                      <a:pt x="101" y="652"/>
                    </a:cubicBezTo>
                    <a:cubicBezTo>
                      <a:pt x="131" y="652"/>
                      <a:pt x="161" y="642"/>
                      <a:pt x="171" y="612"/>
                    </a:cubicBezTo>
                    <a:lnTo>
                      <a:pt x="451" y="121"/>
                    </a:lnTo>
                    <a:cubicBezTo>
                      <a:pt x="471" y="81"/>
                      <a:pt x="451" y="31"/>
                      <a:pt x="411" y="11"/>
                    </a:cubicBezTo>
                    <a:cubicBezTo>
                      <a:pt x="398" y="4"/>
                      <a:pt x="383" y="1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6" name="Google Shape;11166;p75"/>
              <p:cNvSpPr/>
              <p:nvPr/>
            </p:nvSpPr>
            <p:spPr>
              <a:xfrm>
                <a:off x="4958725" y="977025"/>
                <a:ext cx="260125" cy="442725"/>
              </a:xfrm>
              <a:custGeom>
                <a:avLst/>
                <a:gdLst/>
                <a:ahLst/>
                <a:cxnLst/>
                <a:rect l="l" t="t" r="r" b="b"/>
                <a:pathLst>
                  <a:path w="10405" h="17709" extrusionOk="0">
                    <a:moveTo>
                      <a:pt x="361" y="705"/>
                    </a:moveTo>
                    <a:lnTo>
                      <a:pt x="9834" y="16978"/>
                    </a:lnTo>
                    <a:lnTo>
                      <a:pt x="8813" y="15846"/>
                    </a:lnTo>
                    <a:cubicBezTo>
                      <a:pt x="8612" y="15626"/>
                      <a:pt x="8392" y="15435"/>
                      <a:pt x="8172" y="15275"/>
                    </a:cubicBezTo>
                    <a:cubicBezTo>
                      <a:pt x="8022" y="15155"/>
                      <a:pt x="7891" y="15085"/>
                      <a:pt x="7781" y="15045"/>
                    </a:cubicBezTo>
                    <a:cubicBezTo>
                      <a:pt x="7531" y="14955"/>
                      <a:pt x="7160" y="14755"/>
                      <a:pt x="6810" y="14324"/>
                    </a:cubicBezTo>
                    <a:lnTo>
                      <a:pt x="7160" y="13953"/>
                    </a:lnTo>
                    <a:cubicBezTo>
                      <a:pt x="7190" y="13933"/>
                      <a:pt x="7190" y="13893"/>
                      <a:pt x="7180" y="13863"/>
                    </a:cubicBezTo>
                    <a:cubicBezTo>
                      <a:pt x="7170" y="13833"/>
                      <a:pt x="7140" y="13813"/>
                      <a:pt x="7100" y="13813"/>
                    </a:cubicBezTo>
                    <a:cubicBezTo>
                      <a:pt x="7050" y="13813"/>
                      <a:pt x="6870" y="13803"/>
                      <a:pt x="6620" y="13713"/>
                    </a:cubicBezTo>
                    <a:cubicBezTo>
                      <a:pt x="6359" y="13623"/>
                      <a:pt x="5989" y="13423"/>
                      <a:pt x="5648" y="12982"/>
                    </a:cubicBezTo>
                    <a:lnTo>
                      <a:pt x="6009" y="12622"/>
                    </a:lnTo>
                    <a:cubicBezTo>
                      <a:pt x="6029" y="12602"/>
                      <a:pt x="6029" y="12561"/>
                      <a:pt x="6019" y="12531"/>
                    </a:cubicBezTo>
                    <a:cubicBezTo>
                      <a:pt x="6009" y="12501"/>
                      <a:pt x="5979" y="12481"/>
                      <a:pt x="5939" y="12481"/>
                    </a:cubicBezTo>
                    <a:cubicBezTo>
                      <a:pt x="5889" y="12481"/>
                      <a:pt x="5708" y="12471"/>
                      <a:pt x="5458" y="12381"/>
                    </a:cubicBezTo>
                    <a:cubicBezTo>
                      <a:pt x="5208" y="12281"/>
                      <a:pt x="4837" y="12081"/>
                      <a:pt x="4487" y="11640"/>
                    </a:cubicBezTo>
                    <a:lnTo>
                      <a:pt x="4847" y="11280"/>
                    </a:lnTo>
                    <a:cubicBezTo>
                      <a:pt x="4877" y="11260"/>
                      <a:pt x="4877" y="11220"/>
                      <a:pt x="4867" y="11190"/>
                    </a:cubicBezTo>
                    <a:cubicBezTo>
                      <a:pt x="4857" y="11160"/>
                      <a:pt x="4827" y="11139"/>
                      <a:pt x="4787" y="11139"/>
                    </a:cubicBezTo>
                    <a:cubicBezTo>
                      <a:pt x="4787" y="11139"/>
                      <a:pt x="4737" y="11139"/>
                      <a:pt x="4657" y="11129"/>
                    </a:cubicBezTo>
                    <a:cubicBezTo>
                      <a:pt x="4537" y="11109"/>
                      <a:pt x="4427" y="11079"/>
                      <a:pt x="4306" y="11029"/>
                    </a:cubicBezTo>
                    <a:cubicBezTo>
                      <a:pt x="4246" y="10999"/>
                      <a:pt x="4156" y="10969"/>
                      <a:pt x="4086" y="10919"/>
                    </a:cubicBezTo>
                    <a:cubicBezTo>
                      <a:pt x="3996" y="10869"/>
                      <a:pt x="3916" y="10799"/>
                      <a:pt x="3836" y="10739"/>
                    </a:cubicBezTo>
                    <a:cubicBezTo>
                      <a:pt x="3746" y="10659"/>
                      <a:pt x="3655" y="10569"/>
                      <a:pt x="3585" y="10479"/>
                    </a:cubicBezTo>
                    <a:cubicBezTo>
                      <a:pt x="3525" y="10398"/>
                      <a:pt x="3455" y="10298"/>
                      <a:pt x="3385" y="10188"/>
                    </a:cubicBezTo>
                    <a:lnTo>
                      <a:pt x="3816" y="9918"/>
                    </a:lnTo>
                    <a:cubicBezTo>
                      <a:pt x="3846" y="9898"/>
                      <a:pt x="3856" y="9868"/>
                      <a:pt x="3846" y="9838"/>
                    </a:cubicBezTo>
                    <a:cubicBezTo>
                      <a:pt x="3846" y="9798"/>
                      <a:pt x="3816" y="9778"/>
                      <a:pt x="3776" y="9768"/>
                    </a:cubicBezTo>
                    <a:cubicBezTo>
                      <a:pt x="3776" y="9768"/>
                      <a:pt x="3736" y="9758"/>
                      <a:pt x="3655" y="9738"/>
                    </a:cubicBezTo>
                    <a:cubicBezTo>
                      <a:pt x="3615" y="9718"/>
                      <a:pt x="3555" y="9697"/>
                      <a:pt x="3505" y="9667"/>
                    </a:cubicBezTo>
                    <a:cubicBezTo>
                      <a:pt x="3445" y="9647"/>
                      <a:pt x="3385" y="9617"/>
                      <a:pt x="3315" y="9567"/>
                    </a:cubicBezTo>
                    <a:cubicBezTo>
                      <a:pt x="3165" y="9467"/>
                      <a:pt x="3025" y="9337"/>
                      <a:pt x="2884" y="9177"/>
                    </a:cubicBezTo>
                    <a:cubicBezTo>
                      <a:pt x="2744" y="8996"/>
                      <a:pt x="2624" y="8796"/>
                      <a:pt x="2544" y="8576"/>
                    </a:cubicBezTo>
                    <a:lnTo>
                      <a:pt x="3005" y="8406"/>
                    </a:lnTo>
                    <a:cubicBezTo>
                      <a:pt x="3045" y="8386"/>
                      <a:pt x="3065" y="8356"/>
                      <a:pt x="3065" y="8326"/>
                    </a:cubicBezTo>
                    <a:cubicBezTo>
                      <a:pt x="3065" y="8286"/>
                      <a:pt x="3045" y="8255"/>
                      <a:pt x="3005" y="8245"/>
                    </a:cubicBezTo>
                    <a:cubicBezTo>
                      <a:pt x="3005" y="8245"/>
                      <a:pt x="2954" y="8225"/>
                      <a:pt x="2884" y="8185"/>
                    </a:cubicBezTo>
                    <a:cubicBezTo>
                      <a:pt x="2814" y="8145"/>
                      <a:pt x="2704" y="8085"/>
                      <a:pt x="2564" y="7965"/>
                    </a:cubicBezTo>
                    <a:cubicBezTo>
                      <a:pt x="2384" y="7805"/>
                      <a:pt x="2073" y="7454"/>
                      <a:pt x="1913" y="6884"/>
                    </a:cubicBezTo>
                    <a:lnTo>
                      <a:pt x="2404" y="6783"/>
                    </a:lnTo>
                    <a:cubicBezTo>
                      <a:pt x="2444" y="6773"/>
                      <a:pt x="2464" y="6743"/>
                      <a:pt x="2474" y="6713"/>
                    </a:cubicBezTo>
                    <a:cubicBezTo>
                      <a:pt x="2474" y="6673"/>
                      <a:pt x="2454" y="6643"/>
                      <a:pt x="2424" y="6623"/>
                    </a:cubicBezTo>
                    <a:cubicBezTo>
                      <a:pt x="2424" y="6623"/>
                      <a:pt x="2374" y="6603"/>
                      <a:pt x="2304" y="6553"/>
                    </a:cubicBezTo>
                    <a:cubicBezTo>
                      <a:pt x="2233" y="6503"/>
                      <a:pt x="2123" y="6413"/>
                      <a:pt x="2003" y="6293"/>
                    </a:cubicBezTo>
                    <a:cubicBezTo>
                      <a:pt x="1813" y="6072"/>
                      <a:pt x="1553" y="5712"/>
                      <a:pt x="1432" y="5181"/>
                    </a:cubicBezTo>
                    <a:lnTo>
                      <a:pt x="1933" y="5111"/>
                    </a:lnTo>
                    <a:cubicBezTo>
                      <a:pt x="1973" y="5101"/>
                      <a:pt x="2003" y="5081"/>
                      <a:pt x="2003" y="5041"/>
                    </a:cubicBezTo>
                    <a:cubicBezTo>
                      <a:pt x="2013" y="5011"/>
                      <a:pt x="1993" y="4971"/>
                      <a:pt x="1963" y="4951"/>
                    </a:cubicBezTo>
                    <a:cubicBezTo>
                      <a:pt x="1943" y="4941"/>
                      <a:pt x="1763" y="4831"/>
                      <a:pt x="1563" y="4590"/>
                    </a:cubicBezTo>
                    <a:cubicBezTo>
                      <a:pt x="1372" y="4370"/>
                      <a:pt x="1132" y="4010"/>
                      <a:pt x="1012" y="3479"/>
                    </a:cubicBezTo>
                    <a:lnTo>
                      <a:pt x="1512" y="3409"/>
                    </a:lnTo>
                    <a:cubicBezTo>
                      <a:pt x="1542" y="3399"/>
                      <a:pt x="1573" y="3379"/>
                      <a:pt x="1583" y="3339"/>
                    </a:cubicBezTo>
                    <a:cubicBezTo>
                      <a:pt x="1583" y="3309"/>
                      <a:pt x="1573" y="3268"/>
                      <a:pt x="1542" y="3248"/>
                    </a:cubicBezTo>
                    <a:cubicBezTo>
                      <a:pt x="1522" y="3238"/>
                      <a:pt x="1332" y="3128"/>
                      <a:pt x="1122" y="2888"/>
                    </a:cubicBezTo>
                    <a:cubicBezTo>
                      <a:pt x="992" y="2748"/>
                      <a:pt x="641" y="1666"/>
                      <a:pt x="361" y="705"/>
                    </a:cubicBezTo>
                    <a:close/>
                    <a:moveTo>
                      <a:pt x="90" y="0"/>
                    </a:moveTo>
                    <a:cubicBezTo>
                      <a:pt x="80" y="0"/>
                      <a:pt x="70" y="2"/>
                      <a:pt x="60" y="4"/>
                    </a:cubicBezTo>
                    <a:cubicBezTo>
                      <a:pt x="30" y="24"/>
                      <a:pt x="0" y="64"/>
                      <a:pt x="20" y="104"/>
                    </a:cubicBezTo>
                    <a:cubicBezTo>
                      <a:pt x="90" y="374"/>
                      <a:pt x="761" y="2738"/>
                      <a:pt x="1002" y="2998"/>
                    </a:cubicBezTo>
                    <a:cubicBezTo>
                      <a:pt x="1102" y="3118"/>
                      <a:pt x="1202" y="3208"/>
                      <a:pt x="1282" y="3268"/>
                    </a:cubicBezTo>
                    <a:lnTo>
                      <a:pt x="902" y="3329"/>
                    </a:lnTo>
                    <a:cubicBezTo>
                      <a:pt x="882" y="3329"/>
                      <a:pt x="862" y="3339"/>
                      <a:pt x="842" y="3359"/>
                    </a:cubicBezTo>
                    <a:cubicBezTo>
                      <a:pt x="831" y="3379"/>
                      <a:pt x="821" y="3399"/>
                      <a:pt x="831" y="3429"/>
                    </a:cubicBezTo>
                    <a:cubicBezTo>
                      <a:pt x="942" y="4040"/>
                      <a:pt x="1222" y="4460"/>
                      <a:pt x="1432" y="4700"/>
                    </a:cubicBezTo>
                    <a:cubicBezTo>
                      <a:pt x="1532" y="4821"/>
                      <a:pt x="1633" y="4911"/>
                      <a:pt x="1703" y="4971"/>
                    </a:cubicBezTo>
                    <a:lnTo>
                      <a:pt x="1322" y="5021"/>
                    </a:lnTo>
                    <a:cubicBezTo>
                      <a:pt x="1302" y="5031"/>
                      <a:pt x="1282" y="5041"/>
                      <a:pt x="1272" y="5061"/>
                    </a:cubicBezTo>
                    <a:cubicBezTo>
                      <a:pt x="1252" y="5081"/>
                      <a:pt x="1252" y="5101"/>
                      <a:pt x="1252" y="5121"/>
                    </a:cubicBezTo>
                    <a:cubicBezTo>
                      <a:pt x="1372" y="5752"/>
                      <a:pt x="1663" y="6163"/>
                      <a:pt x="1883" y="6403"/>
                    </a:cubicBezTo>
                    <a:cubicBezTo>
                      <a:pt x="1993" y="6523"/>
                      <a:pt x="2093" y="6603"/>
                      <a:pt x="2173" y="6663"/>
                    </a:cubicBezTo>
                    <a:lnTo>
                      <a:pt x="1793" y="6743"/>
                    </a:lnTo>
                    <a:cubicBezTo>
                      <a:pt x="1773" y="6743"/>
                      <a:pt x="1753" y="6763"/>
                      <a:pt x="1743" y="6773"/>
                    </a:cubicBezTo>
                    <a:cubicBezTo>
                      <a:pt x="1733" y="6793"/>
                      <a:pt x="1723" y="6823"/>
                      <a:pt x="1733" y="6843"/>
                    </a:cubicBezTo>
                    <a:cubicBezTo>
                      <a:pt x="1893" y="7504"/>
                      <a:pt x="2253" y="7905"/>
                      <a:pt x="2454" y="8085"/>
                    </a:cubicBezTo>
                    <a:cubicBezTo>
                      <a:pt x="2584" y="8195"/>
                      <a:pt x="2694" y="8265"/>
                      <a:pt x="2764" y="8316"/>
                    </a:cubicBezTo>
                    <a:lnTo>
                      <a:pt x="2404" y="8446"/>
                    </a:lnTo>
                    <a:cubicBezTo>
                      <a:pt x="2364" y="8466"/>
                      <a:pt x="2344" y="8506"/>
                      <a:pt x="2354" y="8556"/>
                    </a:cubicBezTo>
                    <a:cubicBezTo>
                      <a:pt x="2454" y="8816"/>
                      <a:pt x="2584" y="9067"/>
                      <a:pt x="2764" y="9287"/>
                    </a:cubicBezTo>
                    <a:cubicBezTo>
                      <a:pt x="2904" y="9457"/>
                      <a:pt x="3065" y="9597"/>
                      <a:pt x="3225" y="9707"/>
                    </a:cubicBezTo>
                    <a:cubicBezTo>
                      <a:pt x="3305" y="9758"/>
                      <a:pt x="3375" y="9798"/>
                      <a:pt x="3435" y="9828"/>
                    </a:cubicBezTo>
                    <a:cubicBezTo>
                      <a:pt x="3485" y="9848"/>
                      <a:pt x="3525" y="9868"/>
                      <a:pt x="3565" y="9878"/>
                    </a:cubicBezTo>
                    <a:lnTo>
                      <a:pt x="3235" y="10088"/>
                    </a:lnTo>
                    <a:cubicBezTo>
                      <a:pt x="3195" y="10118"/>
                      <a:pt x="3185" y="10158"/>
                      <a:pt x="3205" y="10198"/>
                    </a:cubicBezTo>
                    <a:cubicBezTo>
                      <a:pt x="3285" y="10348"/>
                      <a:pt x="3375" y="10479"/>
                      <a:pt x="3455" y="10579"/>
                    </a:cubicBezTo>
                    <a:cubicBezTo>
                      <a:pt x="3535" y="10679"/>
                      <a:pt x="3625" y="10769"/>
                      <a:pt x="3726" y="10859"/>
                    </a:cubicBezTo>
                    <a:cubicBezTo>
                      <a:pt x="3806" y="10939"/>
                      <a:pt x="3896" y="10999"/>
                      <a:pt x="3996" y="11059"/>
                    </a:cubicBezTo>
                    <a:cubicBezTo>
                      <a:pt x="4076" y="11109"/>
                      <a:pt x="4166" y="11150"/>
                      <a:pt x="4246" y="11190"/>
                    </a:cubicBezTo>
                    <a:cubicBezTo>
                      <a:pt x="4366" y="11240"/>
                      <a:pt x="4487" y="11270"/>
                      <a:pt x="4607" y="11290"/>
                    </a:cubicBezTo>
                    <a:lnTo>
                      <a:pt x="4316" y="11580"/>
                    </a:lnTo>
                    <a:cubicBezTo>
                      <a:pt x="4286" y="11600"/>
                      <a:pt x="4286" y="11650"/>
                      <a:pt x="4306" y="11680"/>
                    </a:cubicBezTo>
                    <a:cubicBezTo>
                      <a:pt x="4687" y="12191"/>
                      <a:pt x="5117" y="12431"/>
                      <a:pt x="5398" y="12531"/>
                    </a:cubicBezTo>
                    <a:cubicBezTo>
                      <a:pt x="5538" y="12592"/>
                      <a:pt x="5668" y="12612"/>
                      <a:pt x="5758" y="12632"/>
                    </a:cubicBezTo>
                    <a:lnTo>
                      <a:pt x="5478" y="12922"/>
                    </a:lnTo>
                    <a:cubicBezTo>
                      <a:pt x="5448" y="12952"/>
                      <a:pt x="5438" y="12992"/>
                      <a:pt x="5468" y="13032"/>
                    </a:cubicBezTo>
                    <a:cubicBezTo>
                      <a:pt x="5849" y="13533"/>
                      <a:pt x="6279" y="13773"/>
                      <a:pt x="6560" y="13873"/>
                    </a:cubicBezTo>
                    <a:cubicBezTo>
                      <a:pt x="6700" y="13923"/>
                      <a:pt x="6830" y="13953"/>
                      <a:pt x="6920" y="13963"/>
                    </a:cubicBezTo>
                    <a:lnTo>
                      <a:pt x="6640" y="14254"/>
                    </a:lnTo>
                    <a:cubicBezTo>
                      <a:pt x="6610" y="14284"/>
                      <a:pt x="6610" y="14334"/>
                      <a:pt x="6630" y="14364"/>
                    </a:cubicBezTo>
                    <a:cubicBezTo>
                      <a:pt x="7020" y="14875"/>
                      <a:pt x="7441" y="15105"/>
                      <a:pt x="7731" y="15205"/>
                    </a:cubicBezTo>
                    <a:cubicBezTo>
                      <a:pt x="7811" y="15235"/>
                      <a:pt x="7931" y="15305"/>
                      <a:pt x="8072" y="15405"/>
                    </a:cubicBezTo>
                    <a:cubicBezTo>
                      <a:pt x="8292" y="15556"/>
                      <a:pt x="8492" y="15746"/>
                      <a:pt x="8682" y="15956"/>
                    </a:cubicBezTo>
                    <a:lnTo>
                      <a:pt x="10245" y="17679"/>
                    </a:lnTo>
                    <a:cubicBezTo>
                      <a:pt x="10265" y="17699"/>
                      <a:pt x="10285" y="17709"/>
                      <a:pt x="10305" y="17709"/>
                    </a:cubicBezTo>
                    <a:cubicBezTo>
                      <a:pt x="10325" y="17709"/>
                      <a:pt x="10345" y="17699"/>
                      <a:pt x="10355" y="17689"/>
                    </a:cubicBezTo>
                    <a:cubicBezTo>
                      <a:pt x="10395" y="17669"/>
                      <a:pt x="10405" y="17619"/>
                      <a:pt x="10375" y="17578"/>
                    </a:cubicBezTo>
                    <a:lnTo>
                      <a:pt x="171" y="44"/>
                    </a:lnTo>
                    <a:cubicBezTo>
                      <a:pt x="155" y="13"/>
                      <a:pt x="122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167" name="Google Shape;11167;p75"/>
            <p:cNvGrpSpPr/>
            <p:nvPr/>
          </p:nvGrpSpPr>
          <p:grpSpPr>
            <a:xfrm rot="9591447">
              <a:off x="-714488" y="-906728"/>
              <a:ext cx="2749123" cy="2686713"/>
              <a:chOff x="4817775" y="976050"/>
              <a:chExt cx="626650" cy="612450"/>
            </a:xfrm>
          </p:grpSpPr>
          <p:sp>
            <p:nvSpPr>
              <p:cNvPr id="11168" name="Google Shape;11168;p75"/>
              <p:cNvSpPr/>
              <p:nvPr/>
            </p:nvSpPr>
            <p:spPr>
              <a:xfrm>
                <a:off x="5216325" y="978100"/>
                <a:ext cx="6662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65" h="17586" extrusionOk="0">
                    <a:moveTo>
                      <a:pt x="1202" y="1"/>
                    </a:moveTo>
                    <a:lnTo>
                      <a:pt x="1" y="17586"/>
                    </a:lnTo>
                    <a:lnTo>
                      <a:pt x="501" y="15042"/>
                    </a:lnTo>
                    <a:cubicBezTo>
                      <a:pt x="622" y="14391"/>
                      <a:pt x="912" y="13780"/>
                      <a:pt x="1343" y="13270"/>
                    </a:cubicBezTo>
                    <a:cubicBezTo>
                      <a:pt x="1373" y="13229"/>
                      <a:pt x="1403" y="13189"/>
                      <a:pt x="1423" y="13169"/>
                    </a:cubicBezTo>
                    <a:cubicBezTo>
                      <a:pt x="1613" y="12969"/>
                      <a:pt x="1833" y="12639"/>
                      <a:pt x="1933" y="12128"/>
                    </a:cubicBezTo>
                    <a:lnTo>
                      <a:pt x="1453" y="11958"/>
                    </a:lnTo>
                    <a:cubicBezTo>
                      <a:pt x="1463" y="11958"/>
                      <a:pt x="1623" y="11878"/>
                      <a:pt x="1813" y="11677"/>
                    </a:cubicBezTo>
                    <a:cubicBezTo>
                      <a:pt x="2004" y="11477"/>
                      <a:pt x="2224" y="11147"/>
                      <a:pt x="2314" y="10636"/>
                    </a:cubicBezTo>
                    <a:lnTo>
                      <a:pt x="1833" y="10476"/>
                    </a:lnTo>
                    <a:cubicBezTo>
                      <a:pt x="1833" y="10476"/>
                      <a:pt x="1883" y="10456"/>
                      <a:pt x="1943" y="10406"/>
                    </a:cubicBezTo>
                    <a:cubicBezTo>
                      <a:pt x="2004" y="10365"/>
                      <a:pt x="2094" y="10295"/>
                      <a:pt x="2194" y="10195"/>
                    </a:cubicBezTo>
                    <a:cubicBezTo>
                      <a:pt x="2234" y="10135"/>
                      <a:pt x="2284" y="10075"/>
                      <a:pt x="2334" y="10005"/>
                    </a:cubicBezTo>
                    <a:cubicBezTo>
                      <a:pt x="2374" y="9935"/>
                      <a:pt x="2424" y="9845"/>
                      <a:pt x="2464" y="9755"/>
                    </a:cubicBezTo>
                    <a:cubicBezTo>
                      <a:pt x="2494" y="9664"/>
                      <a:pt x="2534" y="9554"/>
                      <a:pt x="2554" y="9444"/>
                    </a:cubicBezTo>
                    <a:cubicBezTo>
                      <a:pt x="2574" y="9324"/>
                      <a:pt x="2594" y="9204"/>
                      <a:pt x="2604" y="9064"/>
                    </a:cubicBezTo>
                    <a:lnTo>
                      <a:pt x="2104" y="9014"/>
                    </a:lnTo>
                    <a:cubicBezTo>
                      <a:pt x="2104" y="9014"/>
                      <a:pt x="2144" y="8984"/>
                      <a:pt x="2194" y="8933"/>
                    </a:cubicBezTo>
                    <a:cubicBezTo>
                      <a:pt x="2224" y="8903"/>
                      <a:pt x="2264" y="8863"/>
                      <a:pt x="2294" y="8813"/>
                    </a:cubicBezTo>
                    <a:cubicBezTo>
                      <a:pt x="2334" y="8773"/>
                      <a:pt x="2364" y="8723"/>
                      <a:pt x="2404" y="8653"/>
                    </a:cubicBezTo>
                    <a:cubicBezTo>
                      <a:pt x="2484" y="8533"/>
                      <a:pt x="2554" y="8363"/>
                      <a:pt x="2594" y="8162"/>
                    </a:cubicBezTo>
                    <a:cubicBezTo>
                      <a:pt x="2644" y="7972"/>
                      <a:pt x="2664" y="7732"/>
                      <a:pt x="2634" y="7471"/>
                    </a:cubicBezTo>
                    <a:lnTo>
                      <a:pt x="2634" y="7471"/>
                    </a:lnTo>
                    <a:lnTo>
                      <a:pt x="2134" y="7521"/>
                    </a:lnTo>
                    <a:cubicBezTo>
                      <a:pt x="2134" y="7521"/>
                      <a:pt x="2164" y="7491"/>
                      <a:pt x="2214" y="7421"/>
                    </a:cubicBezTo>
                    <a:cubicBezTo>
                      <a:pt x="2264" y="7351"/>
                      <a:pt x="2324" y="7241"/>
                      <a:pt x="2374" y="7111"/>
                    </a:cubicBezTo>
                    <a:cubicBezTo>
                      <a:pt x="2494" y="6831"/>
                      <a:pt x="2574" y="6410"/>
                      <a:pt x="2454" y="5909"/>
                    </a:cubicBezTo>
                    <a:lnTo>
                      <a:pt x="2454" y="5909"/>
                    </a:lnTo>
                    <a:lnTo>
                      <a:pt x="1964" y="6029"/>
                    </a:lnTo>
                    <a:cubicBezTo>
                      <a:pt x="1964" y="6029"/>
                      <a:pt x="1994" y="5989"/>
                      <a:pt x="2034" y="5919"/>
                    </a:cubicBezTo>
                    <a:cubicBezTo>
                      <a:pt x="2074" y="5839"/>
                      <a:pt x="2134" y="5729"/>
                      <a:pt x="2174" y="5579"/>
                    </a:cubicBezTo>
                    <a:cubicBezTo>
                      <a:pt x="2264" y="5298"/>
                      <a:pt x="2304" y="4878"/>
                      <a:pt x="2164" y="4387"/>
                    </a:cubicBezTo>
                    <a:lnTo>
                      <a:pt x="1683" y="4547"/>
                    </a:lnTo>
                    <a:cubicBezTo>
                      <a:pt x="1683" y="4547"/>
                      <a:pt x="1793" y="4377"/>
                      <a:pt x="1873" y="4087"/>
                    </a:cubicBezTo>
                    <a:cubicBezTo>
                      <a:pt x="1943" y="3796"/>
                      <a:pt x="1984" y="3386"/>
                      <a:pt x="1843" y="2895"/>
                    </a:cubicBezTo>
                    <a:lnTo>
                      <a:pt x="1363" y="3055"/>
                    </a:lnTo>
                    <a:cubicBezTo>
                      <a:pt x="1363" y="3055"/>
                      <a:pt x="1473" y="2885"/>
                      <a:pt x="1553" y="2595"/>
                    </a:cubicBezTo>
                    <a:cubicBezTo>
                      <a:pt x="1633" y="2304"/>
                      <a:pt x="1202" y="1"/>
                      <a:pt x="12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9" name="Google Shape;11169;p75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lnTo>
                      <a:pt x="1" y="11868"/>
                    </a:lnTo>
                    <a:lnTo>
                      <a:pt x="1533" y="10295"/>
                    </a:lnTo>
                    <a:cubicBezTo>
                      <a:pt x="1933" y="9895"/>
                      <a:pt x="2414" y="9594"/>
                      <a:pt x="2955" y="9434"/>
                    </a:cubicBezTo>
                    <a:cubicBezTo>
                      <a:pt x="2995" y="9424"/>
                      <a:pt x="3035" y="9414"/>
                      <a:pt x="3055" y="9404"/>
                    </a:cubicBezTo>
                    <a:cubicBezTo>
                      <a:pt x="3285" y="9354"/>
                      <a:pt x="3596" y="9224"/>
                      <a:pt x="3906" y="8913"/>
                    </a:cubicBezTo>
                    <a:lnTo>
                      <a:pt x="3636" y="8573"/>
                    </a:lnTo>
                    <a:lnTo>
                      <a:pt x="3636" y="8573"/>
                    </a:lnTo>
                    <a:cubicBezTo>
                      <a:pt x="3640" y="8573"/>
                      <a:pt x="3674" y="8577"/>
                      <a:pt x="3730" y="8577"/>
                    </a:cubicBezTo>
                    <a:cubicBezTo>
                      <a:pt x="3800" y="8577"/>
                      <a:pt x="3904" y="8571"/>
                      <a:pt x="4026" y="8543"/>
                    </a:cubicBezTo>
                    <a:cubicBezTo>
                      <a:pt x="4257" y="8483"/>
                      <a:pt x="4567" y="8353"/>
                      <a:pt x="4868" y="8032"/>
                    </a:cubicBezTo>
                    <a:lnTo>
                      <a:pt x="4597" y="7692"/>
                    </a:lnTo>
                    <a:lnTo>
                      <a:pt x="4597" y="7692"/>
                    </a:lnTo>
                    <a:cubicBezTo>
                      <a:pt x="4607" y="7692"/>
                      <a:pt x="4647" y="7702"/>
                      <a:pt x="4707" y="7702"/>
                    </a:cubicBezTo>
                    <a:cubicBezTo>
                      <a:pt x="4777" y="7702"/>
                      <a:pt x="4868" y="7692"/>
                      <a:pt x="4988" y="7662"/>
                    </a:cubicBezTo>
                    <a:cubicBezTo>
                      <a:pt x="5048" y="7642"/>
                      <a:pt x="5108" y="7622"/>
                      <a:pt x="5178" y="7592"/>
                    </a:cubicBezTo>
                    <a:cubicBezTo>
                      <a:pt x="5238" y="7562"/>
                      <a:pt x="5308" y="7521"/>
                      <a:pt x="5378" y="7481"/>
                    </a:cubicBezTo>
                    <a:cubicBezTo>
                      <a:pt x="5448" y="7431"/>
                      <a:pt x="5518" y="7371"/>
                      <a:pt x="5589" y="7301"/>
                    </a:cubicBezTo>
                    <a:cubicBezTo>
                      <a:pt x="5659" y="7231"/>
                      <a:pt x="5739" y="7151"/>
                      <a:pt x="5799" y="7061"/>
                    </a:cubicBezTo>
                    <a:lnTo>
                      <a:pt x="5468" y="6790"/>
                    </a:lnTo>
                    <a:cubicBezTo>
                      <a:pt x="5468" y="6790"/>
                      <a:pt x="5508" y="6790"/>
                      <a:pt x="5579" y="6770"/>
                    </a:cubicBezTo>
                    <a:cubicBezTo>
                      <a:pt x="5609" y="6770"/>
                      <a:pt x="5659" y="6760"/>
                      <a:pt x="5699" y="6740"/>
                    </a:cubicBezTo>
                    <a:cubicBezTo>
                      <a:pt x="5749" y="6730"/>
                      <a:pt x="5799" y="6710"/>
                      <a:pt x="5849" y="6680"/>
                    </a:cubicBezTo>
                    <a:cubicBezTo>
                      <a:pt x="5969" y="6620"/>
                      <a:pt x="6089" y="6540"/>
                      <a:pt x="6219" y="6420"/>
                    </a:cubicBezTo>
                    <a:cubicBezTo>
                      <a:pt x="6340" y="6300"/>
                      <a:pt x="6460" y="6150"/>
                      <a:pt x="6560" y="5939"/>
                    </a:cubicBezTo>
                    <a:lnTo>
                      <a:pt x="6179" y="5749"/>
                    </a:lnTo>
                    <a:cubicBezTo>
                      <a:pt x="6179" y="5749"/>
                      <a:pt x="6219" y="5739"/>
                      <a:pt x="6290" y="5709"/>
                    </a:cubicBezTo>
                    <a:cubicBezTo>
                      <a:pt x="6360" y="5689"/>
                      <a:pt x="6450" y="5639"/>
                      <a:pt x="6550" y="5569"/>
                    </a:cubicBezTo>
                    <a:cubicBezTo>
                      <a:pt x="6760" y="5429"/>
                      <a:pt x="7021" y="5168"/>
                      <a:pt x="7171" y="4758"/>
                    </a:cubicBezTo>
                    <a:lnTo>
                      <a:pt x="6760" y="4617"/>
                    </a:lnTo>
                    <a:cubicBezTo>
                      <a:pt x="6760" y="4617"/>
                      <a:pt x="6800" y="4607"/>
                      <a:pt x="6870" y="4567"/>
                    </a:cubicBezTo>
                    <a:cubicBezTo>
                      <a:pt x="6930" y="4537"/>
                      <a:pt x="7021" y="4477"/>
                      <a:pt x="7121" y="4397"/>
                    </a:cubicBezTo>
                    <a:cubicBezTo>
                      <a:pt x="7311" y="4237"/>
                      <a:pt x="7541" y="3967"/>
                      <a:pt x="7671" y="3556"/>
                    </a:cubicBezTo>
                    <a:lnTo>
                      <a:pt x="7251" y="3446"/>
                    </a:lnTo>
                    <a:cubicBezTo>
                      <a:pt x="7251" y="3446"/>
                      <a:pt x="7411" y="3376"/>
                      <a:pt x="7601" y="3205"/>
                    </a:cubicBezTo>
                    <a:cubicBezTo>
                      <a:pt x="7792" y="3035"/>
                      <a:pt x="8012" y="2755"/>
                      <a:pt x="8132" y="2354"/>
                    </a:cubicBezTo>
                    <a:lnTo>
                      <a:pt x="7722" y="2234"/>
                    </a:lnTo>
                    <a:cubicBezTo>
                      <a:pt x="7722" y="2234"/>
                      <a:pt x="7872" y="2164"/>
                      <a:pt x="8072" y="2004"/>
                    </a:cubicBezTo>
                    <a:cubicBezTo>
                      <a:pt x="8262" y="1834"/>
                      <a:pt x="9033" y="1"/>
                      <a:pt x="90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0" name="Google Shape;11170;p75"/>
              <p:cNvSpPr/>
              <p:nvPr/>
            </p:nvSpPr>
            <p:spPr>
              <a:xfrm>
                <a:off x="5216325" y="1360150"/>
                <a:ext cx="225600" cy="674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697" extrusionOk="0">
                    <a:moveTo>
                      <a:pt x="9023" y="0"/>
                    </a:moveTo>
                    <a:lnTo>
                      <a:pt x="1" y="2294"/>
                    </a:lnTo>
                    <a:cubicBezTo>
                      <a:pt x="48" y="2288"/>
                      <a:pt x="114" y="2285"/>
                      <a:pt x="192" y="2285"/>
                    </a:cubicBezTo>
                    <a:cubicBezTo>
                      <a:pt x="395" y="2285"/>
                      <a:pt x="683" y="2302"/>
                      <a:pt x="972" y="2324"/>
                    </a:cubicBezTo>
                    <a:cubicBezTo>
                      <a:pt x="1513" y="2374"/>
                      <a:pt x="2044" y="2484"/>
                      <a:pt x="2574" y="2634"/>
                    </a:cubicBezTo>
                    <a:cubicBezTo>
                      <a:pt x="2705" y="2669"/>
                      <a:pt x="2843" y="2696"/>
                      <a:pt x="2956" y="2696"/>
                    </a:cubicBezTo>
                    <a:cubicBezTo>
                      <a:pt x="2973" y="2696"/>
                      <a:pt x="2989" y="2695"/>
                      <a:pt x="3005" y="2694"/>
                    </a:cubicBezTo>
                    <a:lnTo>
                      <a:pt x="3005" y="2374"/>
                    </a:lnTo>
                    <a:cubicBezTo>
                      <a:pt x="3015" y="2384"/>
                      <a:pt x="3025" y="2404"/>
                      <a:pt x="3065" y="2424"/>
                    </a:cubicBezTo>
                    <a:cubicBezTo>
                      <a:pt x="3105" y="2454"/>
                      <a:pt x="3165" y="2494"/>
                      <a:pt x="3245" y="2534"/>
                    </a:cubicBezTo>
                    <a:cubicBezTo>
                      <a:pt x="3285" y="2544"/>
                      <a:pt x="3325" y="2564"/>
                      <a:pt x="3375" y="2574"/>
                    </a:cubicBezTo>
                    <a:cubicBezTo>
                      <a:pt x="3436" y="2594"/>
                      <a:pt x="3486" y="2604"/>
                      <a:pt x="3546" y="2604"/>
                    </a:cubicBezTo>
                    <a:cubicBezTo>
                      <a:pt x="3581" y="2609"/>
                      <a:pt x="3613" y="2611"/>
                      <a:pt x="3647" y="2611"/>
                    </a:cubicBezTo>
                    <a:cubicBezTo>
                      <a:pt x="3681" y="2611"/>
                      <a:pt x="3716" y="2609"/>
                      <a:pt x="3756" y="2604"/>
                    </a:cubicBezTo>
                    <a:cubicBezTo>
                      <a:pt x="3826" y="2594"/>
                      <a:pt x="3896" y="2584"/>
                      <a:pt x="3976" y="2554"/>
                    </a:cubicBezTo>
                    <a:lnTo>
                      <a:pt x="3916" y="2253"/>
                    </a:lnTo>
                    <a:lnTo>
                      <a:pt x="3916" y="2253"/>
                    </a:lnTo>
                    <a:cubicBezTo>
                      <a:pt x="3916" y="2254"/>
                      <a:pt x="3936" y="2274"/>
                      <a:pt x="3986" y="2294"/>
                    </a:cubicBezTo>
                    <a:cubicBezTo>
                      <a:pt x="4006" y="2304"/>
                      <a:pt x="4036" y="2324"/>
                      <a:pt x="4066" y="2334"/>
                    </a:cubicBezTo>
                    <a:cubicBezTo>
                      <a:pt x="4096" y="2344"/>
                      <a:pt x="4137" y="2354"/>
                      <a:pt x="4187" y="2364"/>
                    </a:cubicBezTo>
                    <a:cubicBezTo>
                      <a:pt x="4253" y="2378"/>
                      <a:pt x="4324" y="2388"/>
                      <a:pt x="4409" y="2388"/>
                    </a:cubicBezTo>
                    <a:cubicBezTo>
                      <a:pt x="4439" y="2388"/>
                      <a:pt x="4472" y="2386"/>
                      <a:pt x="4507" y="2384"/>
                    </a:cubicBezTo>
                    <a:cubicBezTo>
                      <a:pt x="4637" y="2374"/>
                      <a:pt x="4777" y="2334"/>
                      <a:pt x="4918" y="2263"/>
                    </a:cubicBezTo>
                    <a:lnTo>
                      <a:pt x="4797" y="1983"/>
                    </a:lnTo>
                    <a:lnTo>
                      <a:pt x="4797" y="1983"/>
                    </a:lnTo>
                    <a:cubicBezTo>
                      <a:pt x="4797" y="1983"/>
                      <a:pt x="4818" y="1993"/>
                      <a:pt x="4868" y="2013"/>
                    </a:cubicBezTo>
                    <a:cubicBezTo>
                      <a:pt x="4918" y="2033"/>
                      <a:pt x="4998" y="2043"/>
                      <a:pt x="5088" y="2053"/>
                    </a:cubicBezTo>
                    <a:cubicBezTo>
                      <a:pt x="5108" y="2054"/>
                      <a:pt x="5128" y="2055"/>
                      <a:pt x="5150" y="2055"/>
                    </a:cubicBezTo>
                    <a:cubicBezTo>
                      <a:pt x="5326" y="2055"/>
                      <a:pt x="5559" y="2014"/>
                      <a:pt x="5809" y="1863"/>
                    </a:cubicBezTo>
                    <a:lnTo>
                      <a:pt x="5639" y="1603"/>
                    </a:lnTo>
                    <a:lnTo>
                      <a:pt x="5639" y="1603"/>
                    </a:lnTo>
                    <a:cubicBezTo>
                      <a:pt x="5639" y="1603"/>
                      <a:pt x="5669" y="1613"/>
                      <a:pt x="5719" y="1623"/>
                    </a:cubicBezTo>
                    <a:cubicBezTo>
                      <a:pt x="5769" y="1633"/>
                      <a:pt x="5849" y="1643"/>
                      <a:pt x="5939" y="1643"/>
                    </a:cubicBezTo>
                    <a:cubicBezTo>
                      <a:pt x="6119" y="1633"/>
                      <a:pt x="6380" y="1583"/>
                      <a:pt x="6640" y="1402"/>
                    </a:cubicBezTo>
                    <a:lnTo>
                      <a:pt x="6450" y="1152"/>
                    </a:lnTo>
                    <a:lnTo>
                      <a:pt x="6450" y="1152"/>
                    </a:lnTo>
                    <a:cubicBezTo>
                      <a:pt x="6450" y="1152"/>
                      <a:pt x="6538" y="1174"/>
                      <a:pt x="6683" y="1174"/>
                    </a:cubicBezTo>
                    <a:cubicBezTo>
                      <a:pt x="6707" y="1174"/>
                      <a:pt x="6733" y="1173"/>
                      <a:pt x="6760" y="1172"/>
                    </a:cubicBezTo>
                    <a:cubicBezTo>
                      <a:pt x="6940" y="1162"/>
                      <a:pt x="7191" y="1102"/>
                      <a:pt x="7451" y="932"/>
                    </a:cubicBezTo>
                    <a:lnTo>
                      <a:pt x="7261" y="681"/>
                    </a:lnTo>
                    <a:lnTo>
                      <a:pt x="7261" y="681"/>
                    </a:lnTo>
                    <a:cubicBezTo>
                      <a:pt x="7261" y="681"/>
                      <a:pt x="7349" y="703"/>
                      <a:pt x="7494" y="703"/>
                    </a:cubicBezTo>
                    <a:cubicBezTo>
                      <a:pt x="7518" y="703"/>
                      <a:pt x="7544" y="703"/>
                      <a:pt x="7571" y="701"/>
                    </a:cubicBezTo>
                    <a:cubicBezTo>
                      <a:pt x="7752" y="691"/>
                      <a:pt x="9023" y="0"/>
                      <a:pt x="90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1" name="Google Shape;11171;p75"/>
              <p:cNvSpPr/>
              <p:nvPr/>
            </p:nvSpPr>
            <p:spPr>
              <a:xfrm>
                <a:off x="5195300" y="1235475"/>
                <a:ext cx="1730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02" extrusionOk="0">
                    <a:moveTo>
                      <a:pt x="1" y="0"/>
                    </a:moveTo>
                    <a:lnTo>
                      <a:pt x="692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2" name="Google Shape;11172;p75"/>
              <p:cNvSpPr/>
              <p:nvPr/>
            </p:nvSpPr>
            <p:spPr>
              <a:xfrm>
                <a:off x="5193300" y="1197925"/>
                <a:ext cx="21550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862" h="862" extrusionOk="0">
                    <a:moveTo>
                      <a:pt x="0" y="0"/>
                    </a:moveTo>
                    <a:lnTo>
                      <a:pt x="862" y="8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3" name="Google Shape;11173;p75"/>
              <p:cNvSpPr/>
              <p:nvPr/>
            </p:nvSpPr>
            <p:spPr>
              <a:xfrm>
                <a:off x="5198050" y="1160875"/>
                <a:ext cx="1955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82" h="792" extrusionOk="0">
                    <a:moveTo>
                      <a:pt x="1" y="0"/>
                    </a:moveTo>
                    <a:lnTo>
                      <a:pt x="782" y="7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4" name="Google Shape;11174;p75"/>
              <p:cNvSpPr/>
              <p:nvPr/>
            </p:nvSpPr>
            <p:spPr>
              <a:xfrm>
                <a:off x="5206825" y="1125075"/>
                <a:ext cx="13525" cy="13275"/>
              </a:xfrm>
              <a:custGeom>
                <a:avLst/>
                <a:gdLst/>
                <a:ahLst/>
                <a:cxnLst/>
                <a:rect l="l" t="t" r="r" b="b"/>
                <a:pathLst>
                  <a:path w="541" h="531" extrusionOk="0">
                    <a:moveTo>
                      <a:pt x="0" y="0"/>
                    </a:moveTo>
                    <a:lnTo>
                      <a:pt x="541" y="5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5" name="Google Shape;11175;p75"/>
              <p:cNvSpPr/>
              <p:nvPr/>
            </p:nvSpPr>
            <p:spPr>
              <a:xfrm>
                <a:off x="5218575" y="1088775"/>
                <a:ext cx="48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91" extrusionOk="0">
                    <a:moveTo>
                      <a:pt x="1" y="0"/>
                    </a:moveTo>
                    <a:lnTo>
                      <a:pt x="191" y="19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6" name="Google Shape;11176;p75"/>
              <p:cNvSpPr/>
              <p:nvPr/>
            </p:nvSpPr>
            <p:spPr>
              <a:xfrm>
                <a:off x="5199550" y="1273275"/>
                <a:ext cx="10800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432" h="442" extrusionOk="0">
                    <a:moveTo>
                      <a:pt x="1" y="0"/>
                    </a:moveTo>
                    <a:lnTo>
                      <a:pt x="431" y="4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7" name="Google Shape;11177;p75"/>
              <p:cNvSpPr/>
              <p:nvPr/>
            </p:nvSpPr>
            <p:spPr>
              <a:xfrm>
                <a:off x="5271650" y="1308075"/>
                <a:ext cx="252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71" extrusionOk="0">
                    <a:moveTo>
                      <a:pt x="1" y="0"/>
                    </a:moveTo>
                    <a:lnTo>
                      <a:pt x="101" y="3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8" name="Google Shape;11178;p75"/>
              <p:cNvSpPr/>
              <p:nvPr/>
            </p:nvSpPr>
            <p:spPr>
              <a:xfrm>
                <a:off x="5286425" y="1279525"/>
                <a:ext cx="4025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82" extrusionOk="0">
                    <a:moveTo>
                      <a:pt x="1" y="1"/>
                    </a:moveTo>
                    <a:lnTo>
                      <a:pt x="161" y="5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9" name="Google Shape;11179;p75"/>
              <p:cNvSpPr/>
              <p:nvPr/>
            </p:nvSpPr>
            <p:spPr>
              <a:xfrm>
                <a:off x="5302200" y="1251250"/>
                <a:ext cx="4525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52" extrusionOk="0">
                    <a:moveTo>
                      <a:pt x="1" y="0"/>
                    </a:moveTo>
                    <a:lnTo>
                      <a:pt x="181" y="6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0" name="Google Shape;11180;p75"/>
              <p:cNvSpPr/>
              <p:nvPr/>
            </p:nvSpPr>
            <p:spPr>
              <a:xfrm>
                <a:off x="5322475" y="1227200"/>
                <a:ext cx="50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692" extrusionOk="0">
                    <a:moveTo>
                      <a:pt x="1" y="1"/>
                    </a:moveTo>
                    <a:lnTo>
                      <a:pt x="201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1" name="Google Shape;11181;p75"/>
              <p:cNvSpPr/>
              <p:nvPr/>
            </p:nvSpPr>
            <p:spPr>
              <a:xfrm>
                <a:off x="5346025" y="1205425"/>
                <a:ext cx="40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72" extrusionOk="0">
                    <a:moveTo>
                      <a:pt x="0" y="1"/>
                    </a:moveTo>
                    <a:lnTo>
                      <a:pt x="160" y="5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2" name="Google Shape;11182;p75"/>
              <p:cNvSpPr/>
              <p:nvPr/>
            </p:nvSpPr>
            <p:spPr>
              <a:xfrm>
                <a:off x="5370800" y="1185900"/>
                <a:ext cx="377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542" extrusionOk="0">
                    <a:moveTo>
                      <a:pt x="0" y="1"/>
                    </a:moveTo>
                    <a:lnTo>
                      <a:pt x="151" y="5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3" name="Google Shape;11183;p75"/>
              <p:cNvSpPr/>
              <p:nvPr/>
            </p:nvSpPr>
            <p:spPr>
              <a:xfrm>
                <a:off x="5018800" y="11443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0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4" name="Google Shape;11184;p75"/>
              <p:cNvSpPr/>
              <p:nvPr/>
            </p:nvSpPr>
            <p:spPr>
              <a:xfrm>
                <a:off x="5033075" y="11851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0" y="1"/>
                    </a:moveTo>
                    <a:lnTo>
                      <a:pt x="691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5" name="Google Shape;11185;p75"/>
              <p:cNvSpPr/>
              <p:nvPr/>
            </p:nvSpPr>
            <p:spPr>
              <a:xfrm>
                <a:off x="5052600" y="122320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1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6" name="Google Shape;11186;p75"/>
              <p:cNvSpPr/>
              <p:nvPr/>
            </p:nvSpPr>
            <p:spPr>
              <a:xfrm>
                <a:off x="5078650" y="1257500"/>
                <a:ext cx="172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01" extrusionOk="0">
                    <a:moveTo>
                      <a:pt x="0" y="1"/>
                    </a:moveTo>
                    <a:lnTo>
                      <a:pt x="691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7" name="Google Shape;11187;p75"/>
              <p:cNvSpPr/>
              <p:nvPr/>
            </p:nvSpPr>
            <p:spPr>
              <a:xfrm>
                <a:off x="5106675" y="1290800"/>
                <a:ext cx="1730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201" extrusionOk="0">
                    <a:moveTo>
                      <a:pt x="1" y="0"/>
                    </a:moveTo>
                    <a:lnTo>
                      <a:pt x="692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8" name="Google Shape;11188;p75"/>
              <p:cNvSpPr/>
              <p:nvPr/>
            </p:nvSpPr>
            <p:spPr>
              <a:xfrm>
                <a:off x="5136725" y="1324350"/>
                <a:ext cx="125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41" extrusionOk="0">
                    <a:moveTo>
                      <a:pt x="0" y="0"/>
                    </a:moveTo>
                    <a:lnTo>
                      <a:pt x="501" y="1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9" name="Google Shape;11189;p75"/>
              <p:cNvSpPr/>
              <p:nvPr/>
            </p:nvSpPr>
            <p:spPr>
              <a:xfrm>
                <a:off x="5041575" y="1079750"/>
                <a:ext cx="4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82" h="702" extrusionOk="0">
                    <a:moveTo>
                      <a:pt x="181" y="1"/>
                    </a:moveTo>
                    <a:lnTo>
                      <a:pt x="1" y="70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0" name="Google Shape;11190;p75"/>
              <p:cNvSpPr/>
              <p:nvPr/>
            </p:nvSpPr>
            <p:spPr>
              <a:xfrm>
                <a:off x="5071875" y="111080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1" name="Google Shape;11191;p75"/>
              <p:cNvSpPr/>
              <p:nvPr/>
            </p:nvSpPr>
            <p:spPr>
              <a:xfrm>
                <a:off x="5100425" y="1143350"/>
                <a:ext cx="42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702" extrusionOk="0">
                    <a:moveTo>
                      <a:pt x="171" y="0"/>
                    </a:moveTo>
                    <a:lnTo>
                      <a:pt x="0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2" name="Google Shape;11192;p75"/>
              <p:cNvSpPr/>
              <p:nvPr/>
            </p:nvSpPr>
            <p:spPr>
              <a:xfrm>
                <a:off x="5123700" y="117915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3" name="Google Shape;11193;p75"/>
              <p:cNvSpPr/>
              <p:nvPr/>
            </p:nvSpPr>
            <p:spPr>
              <a:xfrm>
                <a:off x="5140975" y="12189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4" name="Google Shape;11194;p75"/>
              <p:cNvSpPr/>
              <p:nvPr/>
            </p:nvSpPr>
            <p:spPr>
              <a:xfrm>
                <a:off x="5156000" y="12597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1"/>
                    </a:moveTo>
                    <a:lnTo>
                      <a:pt x="0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5" name="Google Shape;11195;p75"/>
              <p:cNvSpPr/>
              <p:nvPr/>
            </p:nvSpPr>
            <p:spPr>
              <a:xfrm>
                <a:off x="5171525" y="1302325"/>
                <a:ext cx="30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501" extrusionOk="0">
                    <a:moveTo>
                      <a:pt x="120" y="0"/>
                    </a:moveTo>
                    <a:lnTo>
                      <a:pt x="0" y="5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6" name="Google Shape;11196;p75"/>
              <p:cNvSpPr/>
              <p:nvPr/>
            </p:nvSpPr>
            <p:spPr>
              <a:xfrm>
                <a:off x="5241875" y="1240475"/>
                <a:ext cx="198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02" extrusionOk="0">
                    <a:moveTo>
                      <a:pt x="791" y="1"/>
                    </a:moveTo>
                    <a:lnTo>
                      <a:pt x="0" y="6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7" name="Google Shape;11197;p75"/>
              <p:cNvSpPr/>
              <p:nvPr/>
            </p:nvSpPr>
            <p:spPr>
              <a:xfrm>
                <a:off x="5244375" y="1203425"/>
                <a:ext cx="24300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42" extrusionOk="0">
                    <a:moveTo>
                      <a:pt x="972" y="1"/>
                    </a:moveTo>
                    <a:lnTo>
                      <a:pt x="0" y="74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8" name="Google Shape;11198;p75"/>
              <p:cNvSpPr/>
              <p:nvPr/>
            </p:nvSpPr>
            <p:spPr>
              <a:xfrm>
                <a:off x="5246875" y="1166125"/>
                <a:ext cx="2205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682" extrusionOk="0">
                    <a:moveTo>
                      <a:pt x="882" y="0"/>
                    </a:moveTo>
                    <a:lnTo>
                      <a:pt x="0" y="6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9" name="Google Shape;11199;p75"/>
              <p:cNvSpPr/>
              <p:nvPr/>
            </p:nvSpPr>
            <p:spPr>
              <a:xfrm>
                <a:off x="5249875" y="1129325"/>
                <a:ext cx="15300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62" extrusionOk="0">
                    <a:moveTo>
                      <a:pt x="611" y="0"/>
                    </a:moveTo>
                    <a:lnTo>
                      <a:pt x="1" y="4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0" name="Google Shape;11200;p75"/>
              <p:cNvSpPr/>
              <p:nvPr/>
            </p:nvSpPr>
            <p:spPr>
              <a:xfrm>
                <a:off x="5253125" y="1092025"/>
                <a:ext cx="5550" cy="3775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51" extrusionOk="0">
                    <a:moveTo>
                      <a:pt x="221" y="0"/>
                    </a:moveTo>
                    <a:lnTo>
                      <a:pt x="1" y="1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1" name="Google Shape;11201;p75"/>
              <p:cNvSpPr/>
              <p:nvPr/>
            </p:nvSpPr>
            <p:spPr>
              <a:xfrm>
                <a:off x="5239625" y="1277275"/>
                <a:ext cx="122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82" extrusionOk="0">
                    <a:moveTo>
                      <a:pt x="491" y="1"/>
                    </a:moveTo>
                    <a:lnTo>
                      <a:pt x="0" y="3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2" name="Google Shape;11202;p75"/>
              <p:cNvSpPr/>
              <p:nvPr/>
            </p:nvSpPr>
            <p:spPr>
              <a:xfrm>
                <a:off x="5297450" y="1335100"/>
                <a:ext cx="95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1" extrusionOk="0">
                    <a:moveTo>
                      <a:pt x="38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3" name="Google Shape;11203;p75"/>
              <p:cNvSpPr/>
              <p:nvPr/>
            </p:nvSpPr>
            <p:spPr>
              <a:xfrm>
                <a:off x="5315475" y="1313075"/>
                <a:ext cx="15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1" extrusionOk="0">
                    <a:moveTo>
                      <a:pt x="60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4" name="Google Shape;11204;p75"/>
              <p:cNvSpPr/>
              <p:nvPr/>
            </p:nvSpPr>
            <p:spPr>
              <a:xfrm>
                <a:off x="5336250" y="1290300"/>
                <a:ext cx="1730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1" extrusionOk="0">
                    <a:moveTo>
                      <a:pt x="691" y="1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5" name="Google Shape;11205;p75"/>
              <p:cNvSpPr/>
              <p:nvPr/>
            </p:nvSpPr>
            <p:spPr>
              <a:xfrm>
                <a:off x="5353025" y="1264250"/>
                <a:ext cx="18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11" extrusionOk="0">
                    <a:moveTo>
                      <a:pt x="72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6" name="Google Shape;11206;p75"/>
              <p:cNvSpPr/>
              <p:nvPr/>
            </p:nvSpPr>
            <p:spPr>
              <a:xfrm>
                <a:off x="5370800" y="1235975"/>
                <a:ext cx="148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1" extrusionOk="0">
                    <a:moveTo>
                      <a:pt x="591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7" name="Google Shape;11207;p75"/>
              <p:cNvSpPr/>
              <p:nvPr/>
            </p:nvSpPr>
            <p:spPr>
              <a:xfrm>
                <a:off x="5383575" y="1206675"/>
                <a:ext cx="140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1" extrusionOk="0">
                    <a:moveTo>
                      <a:pt x="56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8" name="Google Shape;11208;p75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793" y="1523"/>
                      <a:pt x="2083" y="1593"/>
                    </a:cubicBezTo>
                    <a:cubicBezTo>
                      <a:pt x="2309" y="1648"/>
                      <a:pt x="2487" y="1654"/>
                      <a:pt x="2554" y="1654"/>
                    </a:cubicBezTo>
                    <a:cubicBezTo>
                      <a:pt x="2574" y="1654"/>
                      <a:pt x="2584" y="1653"/>
                      <a:pt x="2584" y="1653"/>
                    </a:cubicBezTo>
                    <a:lnTo>
                      <a:pt x="2584" y="1653"/>
                    </a:lnTo>
                    <a:lnTo>
                      <a:pt x="2204" y="1994"/>
                    </a:lnTo>
                    <a:cubicBezTo>
                      <a:pt x="2554" y="2354"/>
                      <a:pt x="2935" y="2524"/>
                      <a:pt x="3225" y="2605"/>
                    </a:cubicBezTo>
                    <a:cubicBezTo>
                      <a:pt x="3419" y="2658"/>
                      <a:pt x="3572" y="2667"/>
                      <a:pt x="3653" y="2667"/>
                    </a:cubicBezTo>
                    <a:cubicBezTo>
                      <a:pt x="3693" y="2667"/>
                      <a:pt x="3716" y="2665"/>
                      <a:pt x="3716" y="2665"/>
                    </a:cubicBezTo>
                    <a:lnTo>
                      <a:pt x="3716" y="2665"/>
                    </a:lnTo>
                    <a:lnTo>
                      <a:pt x="3335" y="3005"/>
                    </a:lnTo>
                    <a:cubicBezTo>
                      <a:pt x="3696" y="3376"/>
                      <a:pt x="4086" y="3536"/>
                      <a:pt x="4377" y="3606"/>
                    </a:cubicBezTo>
                    <a:cubicBezTo>
                      <a:pt x="4527" y="3636"/>
                      <a:pt x="4647" y="3646"/>
                      <a:pt x="4737" y="3646"/>
                    </a:cubicBezTo>
                    <a:cubicBezTo>
                      <a:pt x="4764" y="3649"/>
                      <a:pt x="4787" y="3650"/>
                      <a:pt x="4807" y="3650"/>
                    </a:cubicBezTo>
                    <a:cubicBezTo>
                      <a:pt x="4845" y="3650"/>
                      <a:pt x="4867" y="3646"/>
                      <a:pt x="4867" y="3646"/>
                    </a:cubicBezTo>
                    <a:lnTo>
                      <a:pt x="4867" y="3646"/>
                    </a:lnTo>
                    <a:lnTo>
                      <a:pt x="4517" y="4017"/>
                    </a:lnTo>
                    <a:cubicBezTo>
                      <a:pt x="4897" y="4367"/>
                      <a:pt x="5308" y="4497"/>
                      <a:pt x="5598" y="4537"/>
                    </a:cubicBezTo>
                    <a:cubicBezTo>
                      <a:pt x="5686" y="4549"/>
                      <a:pt x="5764" y="4554"/>
                      <a:pt x="5829" y="4554"/>
                    </a:cubicBezTo>
                    <a:cubicBezTo>
                      <a:pt x="5876" y="4554"/>
                      <a:pt x="5916" y="4551"/>
                      <a:pt x="5949" y="4547"/>
                    </a:cubicBezTo>
                    <a:cubicBezTo>
                      <a:pt x="6039" y="4537"/>
                      <a:pt x="6089" y="4527"/>
                      <a:pt x="6089" y="4527"/>
                    </a:cubicBezTo>
                    <a:lnTo>
                      <a:pt x="6089" y="4527"/>
                    </a:lnTo>
                    <a:lnTo>
                      <a:pt x="5789" y="4938"/>
                    </a:lnTo>
                    <a:cubicBezTo>
                      <a:pt x="5999" y="5088"/>
                      <a:pt x="6219" y="5188"/>
                      <a:pt x="6410" y="5248"/>
                    </a:cubicBezTo>
                    <a:cubicBezTo>
                      <a:pt x="6610" y="5308"/>
                      <a:pt x="6790" y="5328"/>
                      <a:pt x="6930" y="5328"/>
                    </a:cubicBezTo>
                    <a:cubicBezTo>
                      <a:pt x="7010" y="5328"/>
                      <a:pt x="7070" y="5318"/>
                      <a:pt x="7131" y="5308"/>
                    </a:cubicBezTo>
                    <a:cubicBezTo>
                      <a:pt x="7181" y="5298"/>
                      <a:pt x="7231" y="5288"/>
                      <a:pt x="7271" y="5278"/>
                    </a:cubicBezTo>
                    <a:cubicBezTo>
                      <a:pt x="7351" y="5258"/>
                      <a:pt x="7391" y="5238"/>
                      <a:pt x="7391" y="5238"/>
                    </a:cubicBezTo>
                    <a:lnTo>
                      <a:pt x="7391" y="5238"/>
                    </a:lnTo>
                    <a:lnTo>
                      <a:pt x="7191" y="5699"/>
                    </a:lnTo>
                    <a:cubicBezTo>
                      <a:pt x="7311" y="5759"/>
                      <a:pt x="7431" y="5809"/>
                      <a:pt x="7541" y="5849"/>
                    </a:cubicBezTo>
                    <a:cubicBezTo>
                      <a:pt x="7651" y="5879"/>
                      <a:pt x="7761" y="5899"/>
                      <a:pt x="7862" y="5919"/>
                    </a:cubicBezTo>
                    <a:cubicBezTo>
                      <a:pt x="7962" y="5929"/>
                      <a:pt x="8052" y="5929"/>
                      <a:pt x="8142" y="5929"/>
                    </a:cubicBezTo>
                    <a:cubicBezTo>
                      <a:pt x="8232" y="5919"/>
                      <a:pt x="8302" y="5909"/>
                      <a:pt x="8372" y="5889"/>
                    </a:cubicBezTo>
                    <a:cubicBezTo>
                      <a:pt x="8512" y="5869"/>
                      <a:pt x="8613" y="5819"/>
                      <a:pt x="8693" y="5789"/>
                    </a:cubicBezTo>
                    <a:cubicBezTo>
                      <a:pt x="8753" y="5749"/>
                      <a:pt x="8793" y="5729"/>
                      <a:pt x="8803" y="5729"/>
                    </a:cubicBezTo>
                    <a:lnTo>
                      <a:pt x="8803" y="5729"/>
                    </a:lnTo>
                    <a:lnTo>
                      <a:pt x="8703" y="6220"/>
                    </a:lnTo>
                    <a:cubicBezTo>
                      <a:pt x="8980" y="6316"/>
                      <a:pt x="9225" y="6351"/>
                      <a:pt x="9435" y="6351"/>
                    </a:cubicBezTo>
                    <a:cubicBezTo>
                      <a:pt x="9596" y="6351"/>
                      <a:pt x="9737" y="6330"/>
                      <a:pt x="9854" y="6300"/>
                    </a:cubicBezTo>
                    <a:cubicBezTo>
                      <a:pt x="10125" y="6240"/>
                      <a:pt x="10275" y="6130"/>
                      <a:pt x="10275" y="6129"/>
                    </a:cubicBezTo>
                    <a:lnTo>
                      <a:pt x="10275" y="6129"/>
                    </a:lnTo>
                    <a:lnTo>
                      <a:pt x="10185" y="6630"/>
                    </a:lnTo>
                    <a:cubicBezTo>
                      <a:pt x="10458" y="6719"/>
                      <a:pt x="10703" y="6753"/>
                      <a:pt x="10913" y="6753"/>
                    </a:cubicBezTo>
                    <a:cubicBezTo>
                      <a:pt x="11081" y="6753"/>
                      <a:pt x="11226" y="6731"/>
                      <a:pt x="11346" y="6700"/>
                    </a:cubicBezTo>
                    <a:cubicBezTo>
                      <a:pt x="11376" y="6690"/>
                      <a:pt x="11417" y="6680"/>
                      <a:pt x="11467" y="6670"/>
                    </a:cubicBezTo>
                    <a:cubicBezTo>
                      <a:pt x="11693" y="6629"/>
                      <a:pt x="11921" y="6609"/>
                      <a:pt x="12149" y="6609"/>
                    </a:cubicBezTo>
                    <a:cubicBezTo>
                      <a:pt x="12583" y="6609"/>
                      <a:pt x="13015" y="6682"/>
                      <a:pt x="13429" y="6820"/>
                    </a:cubicBezTo>
                    <a:lnTo>
                      <a:pt x="15883" y="764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9" name="Google Shape;11209;p75"/>
              <p:cNvSpPr/>
              <p:nvPr/>
            </p:nvSpPr>
            <p:spPr>
              <a:xfrm>
                <a:off x="4847825" y="1418725"/>
                <a:ext cx="369275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87" extrusionOk="0">
                    <a:moveTo>
                      <a:pt x="14771" y="1"/>
                    </a:moveTo>
                    <a:lnTo>
                      <a:pt x="0" y="1993"/>
                    </a:lnTo>
                    <a:cubicBezTo>
                      <a:pt x="0" y="1993"/>
                      <a:pt x="1399" y="2164"/>
                      <a:pt x="1984" y="2164"/>
                    </a:cubicBezTo>
                    <a:cubicBezTo>
                      <a:pt x="2094" y="2164"/>
                      <a:pt x="2175" y="2158"/>
                      <a:pt x="2213" y="2144"/>
                    </a:cubicBezTo>
                    <a:cubicBezTo>
                      <a:pt x="2453" y="2064"/>
                      <a:pt x="2584" y="1953"/>
                      <a:pt x="2584" y="1953"/>
                    </a:cubicBezTo>
                    <a:lnTo>
                      <a:pt x="2584" y="1953"/>
                    </a:lnTo>
                    <a:lnTo>
                      <a:pt x="2484" y="2374"/>
                    </a:lnTo>
                    <a:cubicBezTo>
                      <a:pt x="2639" y="2408"/>
                      <a:pt x="2785" y="2422"/>
                      <a:pt x="2920" y="2422"/>
                    </a:cubicBezTo>
                    <a:cubicBezTo>
                      <a:pt x="3143" y="2422"/>
                      <a:pt x="3335" y="2384"/>
                      <a:pt x="3485" y="2334"/>
                    </a:cubicBezTo>
                    <a:cubicBezTo>
                      <a:pt x="3725" y="2254"/>
                      <a:pt x="3865" y="2144"/>
                      <a:pt x="3866" y="2144"/>
                    </a:cubicBezTo>
                    <a:lnTo>
                      <a:pt x="3866" y="2144"/>
                    </a:lnTo>
                    <a:lnTo>
                      <a:pt x="3755" y="2564"/>
                    </a:lnTo>
                    <a:cubicBezTo>
                      <a:pt x="3902" y="2596"/>
                      <a:pt x="4040" y="2609"/>
                      <a:pt x="4168" y="2609"/>
                    </a:cubicBezTo>
                    <a:cubicBezTo>
                      <a:pt x="4407" y="2609"/>
                      <a:pt x="4610" y="2563"/>
                      <a:pt x="4767" y="2504"/>
                    </a:cubicBezTo>
                    <a:cubicBezTo>
                      <a:pt x="4887" y="2454"/>
                      <a:pt x="4977" y="2404"/>
                      <a:pt x="5037" y="2364"/>
                    </a:cubicBezTo>
                    <a:cubicBezTo>
                      <a:pt x="5097" y="2334"/>
                      <a:pt x="5127" y="2304"/>
                      <a:pt x="5127" y="2304"/>
                    </a:cubicBezTo>
                    <a:lnTo>
                      <a:pt x="5127" y="2304"/>
                    </a:lnTo>
                    <a:lnTo>
                      <a:pt x="5047" y="2724"/>
                    </a:lnTo>
                    <a:cubicBezTo>
                      <a:pt x="5155" y="2742"/>
                      <a:pt x="5258" y="2749"/>
                      <a:pt x="5354" y="2749"/>
                    </a:cubicBezTo>
                    <a:cubicBezTo>
                      <a:pt x="5652" y="2749"/>
                      <a:pt x="5892" y="2677"/>
                      <a:pt x="6059" y="2594"/>
                    </a:cubicBezTo>
                    <a:cubicBezTo>
                      <a:pt x="6179" y="2534"/>
                      <a:pt x="6259" y="2474"/>
                      <a:pt x="6319" y="2434"/>
                    </a:cubicBezTo>
                    <a:cubicBezTo>
                      <a:pt x="6369" y="2384"/>
                      <a:pt x="6399" y="2354"/>
                      <a:pt x="6399" y="2354"/>
                    </a:cubicBezTo>
                    <a:lnTo>
                      <a:pt x="6399" y="2354"/>
                    </a:lnTo>
                    <a:lnTo>
                      <a:pt x="6379" y="2784"/>
                    </a:lnTo>
                    <a:cubicBezTo>
                      <a:pt x="6409" y="2786"/>
                      <a:pt x="6438" y="2786"/>
                      <a:pt x="6466" y="2786"/>
                    </a:cubicBezTo>
                    <a:cubicBezTo>
                      <a:pt x="6658" y="2786"/>
                      <a:pt x="6822" y="2758"/>
                      <a:pt x="6970" y="2714"/>
                    </a:cubicBezTo>
                    <a:cubicBezTo>
                      <a:pt x="7130" y="2664"/>
                      <a:pt x="7270" y="2594"/>
                      <a:pt x="7370" y="2524"/>
                    </a:cubicBezTo>
                    <a:cubicBezTo>
                      <a:pt x="7421" y="2494"/>
                      <a:pt x="7461" y="2464"/>
                      <a:pt x="7501" y="2424"/>
                    </a:cubicBezTo>
                    <a:cubicBezTo>
                      <a:pt x="7541" y="2394"/>
                      <a:pt x="7571" y="2364"/>
                      <a:pt x="7591" y="2334"/>
                    </a:cubicBezTo>
                    <a:cubicBezTo>
                      <a:pt x="7631" y="2284"/>
                      <a:pt x="7651" y="2254"/>
                      <a:pt x="7651" y="2254"/>
                    </a:cubicBezTo>
                    <a:lnTo>
                      <a:pt x="7731" y="2674"/>
                    </a:lnTo>
                    <a:cubicBezTo>
                      <a:pt x="7841" y="2664"/>
                      <a:pt x="7951" y="2634"/>
                      <a:pt x="8041" y="2614"/>
                    </a:cubicBezTo>
                    <a:cubicBezTo>
                      <a:pt x="8142" y="2584"/>
                      <a:pt x="8222" y="2544"/>
                      <a:pt x="8302" y="2514"/>
                    </a:cubicBezTo>
                    <a:cubicBezTo>
                      <a:pt x="8382" y="2474"/>
                      <a:pt x="8442" y="2434"/>
                      <a:pt x="8502" y="2394"/>
                    </a:cubicBezTo>
                    <a:cubicBezTo>
                      <a:pt x="8562" y="2344"/>
                      <a:pt x="8612" y="2304"/>
                      <a:pt x="8652" y="2264"/>
                    </a:cubicBezTo>
                    <a:cubicBezTo>
                      <a:pt x="8732" y="2174"/>
                      <a:pt x="8792" y="2094"/>
                      <a:pt x="8822" y="2033"/>
                    </a:cubicBezTo>
                    <a:cubicBezTo>
                      <a:pt x="8863" y="1983"/>
                      <a:pt x="8873" y="1943"/>
                      <a:pt x="8873" y="1943"/>
                    </a:cubicBezTo>
                    <a:lnTo>
                      <a:pt x="9033" y="2344"/>
                    </a:lnTo>
                    <a:cubicBezTo>
                      <a:pt x="9463" y="2234"/>
                      <a:pt x="9734" y="2033"/>
                      <a:pt x="9894" y="1853"/>
                    </a:cubicBezTo>
                    <a:cubicBezTo>
                      <a:pt x="10044" y="1693"/>
                      <a:pt x="10104" y="1543"/>
                      <a:pt x="10104" y="1533"/>
                    </a:cubicBezTo>
                    <a:lnTo>
                      <a:pt x="10275" y="1933"/>
                    </a:lnTo>
                    <a:cubicBezTo>
                      <a:pt x="10695" y="1823"/>
                      <a:pt x="10965" y="1623"/>
                      <a:pt x="11126" y="1443"/>
                    </a:cubicBezTo>
                    <a:cubicBezTo>
                      <a:pt x="11146" y="1423"/>
                      <a:pt x="11166" y="1403"/>
                      <a:pt x="11206" y="1373"/>
                    </a:cubicBezTo>
                    <a:cubicBezTo>
                      <a:pt x="11606" y="982"/>
                      <a:pt x="12107" y="702"/>
                      <a:pt x="12648" y="561"/>
                    </a:cubicBezTo>
                    <a:lnTo>
                      <a:pt x="1477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0" name="Google Shape;11210;p75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lnTo>
                      <a:pt x="1" y="6720"/>
                    </a:lnTo>
                    <a:cubicBezTo>
                      <a:pt x="1" y="6720"/>
                      <a:pt x="1232" y="5959"/>
                      <a:pt x="1333" y="5799"/>
                    </a:cubicBezTo>
                    <a:cubicBezTo>
                      <a:pt x="1433" y="5648"/>
                      <a:pt x="1463" y="5528"/>
                      <a:pt x="1463" y="5528"/>
                    </a:cubicBezTo>
                    <a:lnTo>
                      <a:pt x="1593" y="5809"/>
                    </a:lnTo>
                    <a:cubicBezTo>
                      <a:pt x="1863" y="5679"/>
                      <a:pt x="2044" y="5488"/>
                      <a:pt x="2144" y="5328"/>
                    </a:cubicBezTo>
                    <a:cubicBezTo>
                      <a:pt x="2244" y="5178"/>
                      <a:pt x="2274" y="5048"/>
                      <a:pt x="2274" y="5048"/>
                    </a:cubicBezTo>
                    <a:lnTo>
                      <a:pt x="2404" y="5338"/>
                    </a:lnTo>
                    <a:cubicBezTo>
                      <a:pt x="2685" y="5198"/>
                      <a:pt x="2855" y="5008"/>
                      <a:pt x="2955" y="4847"/>
                    </a:cubicBezTo>
                    <a:cubicBezTo>
                      <a:pt x="2995" y="4767"/>
                      <a:pt x="3025" y="4697"/>
                      <a:pt x="3045" y="4647"/>
                    </a:cubicBezTo>
                    <a:cubicBezTo>
                      <a:pt x="3065" y="4597"/>
                      <a:pt x="3065" y="4567"/>
                      <a:pt x="3065" y="4567"/>
                    </a:cubicBezTo>
                    <a:lnTo>
                      <a:pt x="3215" y="4847"/>
                    </a:lnTo>
                    <a:cubicBezTo>
                      <a:pt x="3496" y="4687"/>
                      <a:pt x="3656" y="4477"/>
                      <a:pt x="3736" y="4307"/>
                    </a:cubicBezTo>
                    <a:cubicBezTo>
                      <a:pt x="3776" y="4226"/>
                      <a:pt x="3796" y="4156"/>
                      <a:pt x="3806" y="4106"/>
                    </a:cubicBezTo>
                    <a:cubicBezTo>
                      <a:pt x="3816" y="4056"/>
                      <a:pt x="3816" y="4026"/>
                      <a:pt x="3816" y="4026"/>
                    </a:cubicBezTo>
                    <a:lnTo>
                      <a:pt x="3996" y="4277"/>
                    </a:lnTo>
                    <a:cubicBezTo>
                      <a:pt x="4137" y="4176"/>
                      <a:pt x="4237" y="4076"/>
                      <a:pt x="4307" y="3966"/>
                    </a:cubicBezTo>
                    <a:cubicBezTo>
                      <a:pt x="4377" y="3866"/>
                      <a:pt x="4427" y="3766"/>
                      <a:pt x="4447" y="3676"/>
                    </a:cubicBezTo>
                    <a:cubicBezTo>
                      <a:pt x="4467" y="3636"/>
                      <a:pt x="4477" y="3596"/>
                      <a:pt x="4477" y="3566"/>
                    </a:cubicBezTo>
                    <a:cubicBezTo>
                      <a:pt x="4487" y="3526"/>
                      <a:pt x="4487" y="3495"/>
                      <a:pt x="4487" y="3475"/>
                    </a:cubicBezTo>
                    <a:cubicBezTo>
                      <a:pt x="4487" y="3425"/>
                      <a:pt x="4487" y="3395"/>
                      <a:pt x="4487" y="3395"/>
                    </a:cubicBezTo>
                    <a:lnTo>
                      <a:pt x="4717" y="3596"/>
                    </a:lnTo>
                    <a:cubicBezTo>
                      <a:pt x="4777" y="3546"/>
                      <a:pt x="4828" y="3475"/>
                      <a:pt x="4868" y="3425"/>
                    </a:cubicBezTo>
                    <a:cubicBezTo>
                      <a:pt x="4908" y="3365"/>
                      <a:pt x="4948" y="3305"/>
                      <a:pt x="4978" y="3245"/>
                    </a:cubicBezTo>
                    <a:cubicBezTo>
                      <a:pt x="4998" y="3195"/>
                      <a:pt x="5018" y="3135"/>
                      <a:pt x="5038" y="3085"/>
                    </a:cubicBezTo>
                    <a:cubicBezTo>
                      <a:pt x="5048" y="3035"/>
                      <a:pt x="5058" y="2985"/>
                      <a:pt x="5058" y="2945"/>
                    </a:cubicBezTo>
                    <a:cubicBezTo>
                      <a:pt x="5068" y="2855"/>
                      <a:pt x="5068" y="2784"/>
                      <a:pt x="5058" y="2734"/>
                    </a:cubicBezTo>
                    <a:cubicBezTo>
                      <a:pt x="5048" y="2694"/>
                      <a:pt x="5038" y="2664"/>
                      <a:pt x="5038" y="2664"/>
                    </a:cubicBezTo>
                    <a:lnTo>
                      <a:pt x="5038" y="2664"/>
                    </a:lnTo>
                    <a:lnTo>
                      <a:pt x="5318" y="2815"/>
                    </a:lnTo>
                    <a:cubicBezTo>
                      <a:pt x="5388" y="2724"/>
                      <a:pt x="5438" y="2564"/>
                      <a:pt x="5478" y="2404"/>
                    </a:cubicBezTo>
                    <a:cubicBezTo>
                      <a:pt x="5609" y="1873"/>
                      <a:pt x="5779" y="1362"/>
                      <a:pt x="6009" y="862"/>
                    </a:cubicBezTo>
                    <a:cubicBezTo>
                      <a:pt x="6169" y="501"/>
                      <a:pt x="6350" y="141"/>
                      <a:pt x="64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1" name="Google Shape;11211;p75"/>
              <p:cNvSpPr/>
              <p:nvPr/>
            </p:nvSpPr>
            <p:spPr>
              <a:xfrm>
                <a:off x="5069125" y="1310325"/>
                <a:ext cx="6775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952" extrusionOk="0">
                    <a:moveTo>
                      <a:pt x="1" y="1"/>
                    </a:moveTo>
                    <a:lnTo>
                      <a:pt x="271" y="95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2" name="Google Shape;11212;p75"/>
              <p:cNvSpPr/>
              <p:nvPr/>
            </p:nvSpPr>
            <p:spPr>
              <a:xfrm>
                <a:off x="5037325" y="1290050"/>
                <a:ext cx="830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332" h="1183" extrusionOk="0">
                    <a:moveTo>
                      <a:pt x="1" y="0"/>
                    </a:moveTo>
                    <a:lnTo>
                      <a:pt x="331" y="11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3" name="Google Shape;11213;p75"/>
              <p:cNvSpPr/>
              <p:nvPr/>
            </p:nvSpPr>
            <p:spPr>
              <a:xfrm>
                <a:off x="5002775" y="1276025"/>
                <a:ext cx="7800" cy="2657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063" extrusionOk="0">
                    <a:moveTo>
                      <a:pt x="1" y="1"/>
                    </a:moveTo>
                    <a:lnTo>
                      <a:pt x="311" y="106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4" name="Google Shape;11214;p75"/>
              <p:cNvSpPr/>
              <p:nvPr/>
            </p:nvSpPr>
            <p:spPr>
              <a:xfrm>
                <a:off x="4967225" y="1266025"/>
                <a:ext cx="50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732" extrusionOk="0">
                    <a:moveTo>
                      <a:pt x="1" y="0"/>
                    </a:moveTo>
                    <a:lnTo>
                      <a:pt x="201" y="7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5" name="Google Shape;11215;p75"/>
              <p:cNvSpPr/>
              <p:nvPr/>
            </p:nvSpPr>
            <p:spPr>
              <a:xfrm>
                <a:off x="4929925" y="1258250"/>
                <a:ext cx="17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262" extrusionOk="0">
                    <a:moveTo>
                      <a:pt x="1" y="1"/>
                    </a:moveTo>
                    <a:lnTo>
                      <a:pt x="71" y="2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6" name="Google Shape;11216;p75"/>
              <p:cNvSpPr/>
              <p:nvPr/>
            </p:nvSpPr>
            <p:spPr>
              <a:xfrm>
                <a:off x="5099925" y="1332850"/>
                <a:ext cx="4275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592" extrusionOk="0">
                    <a:moveTo>
                      <a:pt x="0" y="1"/>
                    </a:moveTo>
                    <a:lnTo>
                      <a:pt x="170" y="5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7" name="Google Shape;11217;p75"/>
              <p:cNvSpPr/>
              <p:nvPr/>
            </p:nvSpPr>
            <p:spPr>
              <a:xfrm>
                <a:off x="5094400" y="1412725"/>
                <a:ext cx="680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71" extrusionOk="0">
                    <a:moveTo>
                      <a:pt x="1" y="0"/>
                    </a:moveTo>
                    <a:lnTo>
                      <a:pt x="271" y="2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8" name="Google Shape;11218;p75"/>
              <p:cNvSpPr/>
              <p:nvPr/>
            </p:nvSpPr>
            <p:spPr>
              <a:xfrm>
                <a:off x="5062375" y="1411475"/>
                <a:ext cx="1052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31" extrusionOk="0">
                    <a:moveTo>
                      <a:pt x="0" y="0"/>
                    </a:moveTo>
                    <a:lnTo>
                      <a:pt x="421" y="4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9" name="Google Shape;11219;p75"/>
              <p:cNvSpPr/>
              <p:nvPr/>
            </p:nvSpPr>
            <p:spPr>
              <a:xfrm>
                <a:off x="5030075" y="1411225"/>
                <a:ext cx="11775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81" extrusionOk="0">
                    <a:moveTo>
                      <a:pt x="0" y="0"/>
                    </a:moveTo>
                    <a:lnTo>
                      <a:pt x="471" y="4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0" name="Google Shape;11220;p75"/>
              <p:cNvSpPr/>
              <p:nvPr/>
            </p:nvSpPr>
            <p:spPr>
              <a:xfrm>
                <a:off x="4999025" y="1416975"/>
                <a:ext cx="1280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512" h="512" extrusionOk="0">
                    <a:moveTo>
                      <a:pt x="1" y="1"/>
                    </a:moveTo>
                    <a:lnTo>
                      <a:pt x="511" y="5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1" name="Google Shape;11221;p75"/>
              <p:cNvSpPr/>
              <p:nvPr/>
            </p:nvSpPr>
            <p:spPr>
              <a:xfrm>
                <a:off x="4968725" y="1426750"/>
                <a:ext cx="10300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11" extrusionOk="0">
                    <a:moveTo>
                      <a:pt x="1" y="0"/>
                    </a:moveTo>
                    <a:lnTo>
                      <a:pt x="411" y="4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2" name="Google Shape;11222;p75"/>
              <p:cNvSpPr/>
              <p:nvPr/>
            </p:nvSpPr>
            <p:spPr>
              <a:xfrm>
                <a:off x="4939450" y="1438500"/>
                <a:ext cx="9775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402" extrusionOk="0">
                    <a:moveTo>
                      <a:pt x="0" y="1"/>
                    </a:moveTo>
                    <a:lnTo>
                      <a:pt x="391" y="4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3" name="Google Shape;11223;p75"/>
              <p:cNvSpPr/>
              <p:nvPr/>
            </p:nvSpPr>
            <p:spPr>
              <a:xfrm>
                <a:off x="5040575" y="1360900"/>
                <a:ext cx="228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381" extrusionOk="0">
                    <a:moveTo>
                      <a:pt x="1" y="381"/>
                    </a:moveTo>
                    <a:lnTo>
                      <a:pt x="91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4" name="Google Shape;11224;p75"/>
              <p:cNvSpPr/>
              <p:nvPr/>
            </p:nvSpPr>
            <p:spPr>
              <a:xfrm>
                <a:off x="5005025" y="1346375"/>
                <a:ext cx="280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482" extrusionOk="0">
                    <a:moveTo>
                      <a:pt x="1" y="481"/>
                    </a:moveTo>
                    <a:lnTo>
                      <a:pt x="11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5" name="Google Shape;11225;p75"/>
              <p:cNvSpPr/>
              <p:nvPr/>
            </p:nvSpPr>
            <p:spPr>
              <a:xfrm>
                <a:off x="4972500" y="1329600"/>
                <a:ext cx="2555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432" extrusionOk="0">
                    <a:moveTo>
                      <a:pt x="0" y="431"/>
                    </a:moveTo>
                    <a:lnTo>
                      <a:pt x="10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6" name="Google Shape;11226;p75"/>
              <p:cNvSpPr/>
              <p:nvPr/>
            </p:nvSpPr>
            <p:spPr>
              <a:xfrm>
                <a:off x="4942200" y="1311325"/>
                <a:ext cx="17550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02" extrusionOk="0">
                    <a:moveTo>
                      <a:pt x="0" y="301"/>
                    </a:moveTo>
                    <a:lnTo>
                      <a:pt x="7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7" name="Google Shape;11227;p75"/>
              <p:cNvSpPr/>
              <p:nvPr/>
            </p:nvSpPr>
            <p:spPr>
              <a:xfrm>
                <a:off x="4912900" y="1291800"/>
                <a:ext cx="63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11" extrusionOk="0">
                    <a:moveTo>
                      <a:pt x="1" y="111"/>
                    </a:moveTo>
                    <a:lnTo>
                      <a:pt x="25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8" name="Google Shape;11228;p75"/>
              <p:cNvSpPr/>
              <p:nvPr/>
            </p:nvSpPr>
            <p:spPr>
              <a:xfrm>
                <a:off x="5077625" y="1374425"/>
                <a:ext cx="14050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241" extrusionOk="0">
                    <a:moveTo>
                      <a:pt x="1" y="240"/>
                    </a:moveTo>
                    <a:lnTo>
                      <a:pt x="56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9" name="Google Shape;11229;p75"/>
              <p:cNvSpPr/>
              <p:nvPr/>
            </p:nvSpPr>
            <p:spPr>
              <a:xfrm>
                <a:off x="5100675" y="1448525"/>
                <a:ext cx="4775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331" extrusionOk="0">
                    <a:moveTo>
                      <a:pt x="0" y="331"/>
                    </a:moveTo>
                    <a:lnTo>
                      <a:pt x="1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0" name="Google Shape;11230;p75"/>
              <p:cNvSpPr/>
              <p:nvPr/>
            </p:nvSpPr>
            <p:spPr>
              <a:xfrm>
                <a:off x="5069875" y="1453275"/>
                <a:ext cx="7525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522" extrusionOk="0">
                    <a:moveTo>
                      <a:pt x="1" y="521"/>
                    </a:moveTo>
                    <a:lnTo>
                      <a:pt x="3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1" name="Google Shape;11231;p75"/>
              <p:cNvSpPr/>
              <p:nvPr/>
            </p:nvSpPr>
            <p:spPr>
              <a:xfrm>
                <a:off x="5038825" y="1460275"/>
                <a:ext cx="830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332" h="592" extrusionOk="0">
                    <a:moveTo>
                      <a:pt x="1" y="592"/>
                    </a:moveTo>
                    <a:lnTo>
                      <a:pt x="33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2" name="Google Shape;11232;p75"/>
              <p:cNvSpPr/>
              <p:nvPr/>
            </p:nvSpPr>
            <p:spPr>
              <a:xfrm>
                <a:off x="5007300" y="1461800"/>
                <a:ext cx="9025" cy="16025"/>
              </a:xfrm>
              <a:custGeom>
                <a:avLst/>
                <a:gdLst/>
                <a:ahLst/>
                <a:cxnLst/>
                <a:rect l="l" t="t" r="r" b="b"/>
                <a:pathLst>
                  <a:path w="361" h="641" extrusionOk="0">
                    <a:moveTo>
                      <a:pt x="0" y="641"/>
                    </a:moveTo>
                    <a:lnTo>
                      <a:pt x="36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3" name="Google Shape;11233;p75"/>
              <p:cNvSpPr/>
              <p:nvPr/>
            </p:nvSpPr>
            <p:spPr>
              <a:xfrm>
                <a:off x="4975500" y="1463300"/>
                <a:ext cx="72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291" h="521" extrusionOk="0">
                    <a:moveTo>
                      <a:pt x="0" y="521"/>
                    </a:moveTo>
                    <a:lnTo>
                      <a:pt x="2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4" name="Google Shape;11234;p75"/>
              <p:cNvSpPr/>
              <p:nvPr/>
            </p:nvSpPr>
            <p:spPr>
              <a:xfrm>
                <a:off x="4944200" y="1460025"/>
                <a:ext cx="6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492" extrusionOk="0">
                    <a:moveTo>
                      <a:pt x="1" y="492"/>
                    </a:moveTo>
                    <a:lnTo>
                      <a:pt x="27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5" name="Google Shape;11235;p75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lnTo>
                      <a:pt x="10205" y="17545"/>
                    </a:lnTo>
                    <a:lnTo>
                      <a:pt x="9484" y="15331"/>
                    </a:lnTo>
                    <a:cubicBezTo>
                      <a:pt x="9394" y="15071"/>
                      <a:pt x="9324" y="14791"/>
                      <a:pt x="9293" y="14510"/>
                    </a:cubicBezTo>
                    <a:cubicBezTo>
                      <a:pt x="9283" y="14360"/>
                      <a:pt x="9273" y="14200"/>
                      <a:pt x="9293" y="14090"/>
                    </a:cubicBezTo>
                    <a:cubicBezTo>
                      <a:pt x="9344" y="13769"/>
                      <a:pt x="9344" y="13319"/>
                      <a:pt x="9113" y="12768"/>
                    </a:cubicBezTo>
                    <a:lnTo>
                      <a:pt x="8542" y="12918"/>
                    </a:lnTo>
                    <a:cubicBezTo>
                      <a:pt x="8552" y="12908"/>
                      <a:pt x="8663" y="12728"/>
                      <a:pt x="8713" y="12417"/>
                    </a:cubicBezTo>
                    <a:cubicBezTo>
                      <a:pt x="8763" y="12097"/>
                      <a:pt x="8763" y="11646"/>
                      <a:pt x="8522" y="11096"/>
                    </a:cubicBezTo>
                    <a:lnTo>
                      <a:pt x="7962" y="11246"/>
                    </a:lnTo>
                    <a:cubicBezTo>
                      <a:pt x="7962" y="11236"/>
                      <a:pt x="8072" y="11055"/>
                      <a:pt x="8122" y="10745"/>
                    </a:cubicBezTo>
                    <a:cubicBezTo>
                      <a:pt x="8172" y="10425"/>
                      <a:pt x="8162" y="9974"/>
                      <a:pt x="7922" y="9423"/>
                    </a:cubicBezTo>
                    <a:lnTo>
                      <a:pt x="7361" y="9583"/>
                    </a:lnTo>
                    <a:cubicBezTo>
                      <a:pt x="7371" y="9573"/>
                      <a:pt x="7391" y="9533"/>
                      <a:pt x="7421" y="9453"/>
                    </a:cubicBezTo>
                    <a:cubicBezTo>
                      <a:pt x="7461" y="9363"/>
                      <a:pt x="7501" y="9243"/>
                      <a:pt x="7521" y="9083"/>
                    </a:cubicBezTo>
                    <a:cubicBezTo>
                      <a:pt x="7531" y="9003"/>
                      <a:pt x="7541" y="8912"/>
                      <a:pt x="7531" y="8812"/>
                    </a:cubicBezTo>
                    <a:cubicBezTo>
                      <a:pt x="7531" y="8712"/>
                      <a:pt x="7521" y="8602"/>
                      <a:pt x="7491" y="8492"/>
                    </a:cubicBezTo>
                    <a:cubicBezTo>
                      <a:pt x="7471" y="8382"/>
                      <a:pt x="7431" y="8262"/>
                      <a:pt x="7381" y="8131"/>
                    </a:cubicBezTo>
                    <a:cubicBezTo>
                      <a:pt x="7331" y="8011"/>
                      <a:pt x="7271" y="7871"/>
                      <a:pt x="7191" y="7741"/>
                    </a:cubicBezTo>
                    <a:lnTo>
                      <a:pt x="6680" y="8011"/>
                    </a:lnTo>
                    <a:cubicBezTo>
                      <a:pt x="6680" y="8011"/>
                      <a:pt x="6700" y="7961"/>
                      <a:pt x="6710" y="7871"/>
                    </a:cubicBezTo>
                    <a:cubicBezTo>
                      <a:pt x="6720" y="7831"/>
                      <a:pt x="6730" y="7771"/>
                      <a:pt x="6740" y="7701"/>
                    </a:cubicBezTo>
                    <a:cubicBezTo>
                      <a:pt x="6740" y="7641"/>
                      <a:pt x="6740" y="7561"/>
                      <a:pt x="6730" y="7480"/>
                    </a:cubicBezTo>
                    <a:cubicBezTo>
                      <a:pt x="6730" y="7310"/>
                      <a:pt x="6690" y="7110"/>
                      <a:pt x="6600" y="6890"/>
                    </a:cubicBezTo>
                    <a:cubicBezTo>
                      <a:pt x="6520" y="6669"/>
                      <a:pt x="6379" y="6429"/>
                      <a:pt x="6179" y="6199"/>
                    </a:cubicBezTo>
                    <a:lnTo>
                      <a:pt x="5739" y="6579"/>
                    </a:lnTo>
                    <a:cubicBezTo>
                      <a:pt x="5739" y="6579"/>
                      <a:pt x="5749" y="6519"/>
                      <a:pt x="5749" y="6429"/>
                    </a:cubicBezTo>
                    <a:cubicBezTo>
                      <a:pt x="5749" y="6329"/>
                      <a:pt x="5739" y="6189"/>
                      <a:pt x="5708" y="6018"/>
                    </a:cubicBezTo>
                    <a:cubicBezTo>
                      <a:pt x="5638" y="5688"/>
                      <a:pt x="5448" y="5227"/>
                      <a:pt x="5007" y="4817"/>
                    </a:cubicBezTo>
                    <a:lnTo>
                      <a:pt x="4617" y="5257"/>
                    </a:lnTo>
                    <a:cubicBezTo>
                      <a:pt x="4617" y="5257"/>
                      <a:pt x="4617" y="5207"/>
                      <a:pt x="4607" y="5107"/>
                    </a:cubicBezTo>
                    <a:cubicBezTo>
                      <a:pt x="4597" y="5007"/>
                      <a:pt x="4577" y="4867"/>
                      <a:pt x="4527" y="4697"/>
                    </a:cubicBezTo>
                    <a:cubicBezTo>
                      <a:pt x="4427" y="4366"/>
                      <a:pt x="4196" y="3936"/>
                      <a:pt x="3756" y="3565"/>
                    </a:cubicBezTo>
                    <a:lnTo>
                      <a:pt x="3395" y="4026"/>
                    </a:lnTo>
                    <a:cubicBezTo>
                      <a:pt x="3395" y="4016"/>
                      <a:pt x="3385" y="3785"/>
                      <a:pt x="3275" y="3465"/>
                    </a:cubicBezTo>
                    <a:cubicBezTo>
                      <a:pt x="3155" y="3144"/>
                      <a:pt x="2925" y="2724"/>
                      <a:pt x="2484" y="2353"/>
                    </a:cubicBezTo>
                    <a:lnTo>
                      <a:pt x="2123" y="2814"/>
                    </a:lnTo>
                    <a:cubicBezTo>
                      <a:pt x="2123" y="2804"/>
                      <a:pt x="2113" y="2574"/>
                      <a:pt x="2013" y="2253"/>
                    </a:cubicBezTo>
                    <a:cubicBezTo>
                      <a:pt x="1903" y="192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6" name="Google Shape;11236;p75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cubicBezTo>
                      <a:pt x="1" y="1"/>
                      <a:pt x="732" y="2604"/>
                      <a:pt x="962" y="2864"/>
                    </a:cubicBezTo>
                    <a:cubicBezTo>
                      <a:pt x="1192" y="3114"/>
                      <a:pt x="1382" y="3235"/>
                      <a:pt x="1392" y="3235"/>
                    </a:cubicBezTo>
                    <a:lnTo>
                      <a:pt x="812" y="3325"/>
                    </a:lnTo>
                    <a:cubicBezTo>
                      <a:pt x="922" y="3895"/>
                      <a:pt x="1172" y="4296"/>
                      <a:pt x="1392" y="4566"/>
                    </a:cubicBezTo>
                    <a:cubicBezTo>
                      <a:pt x="1613" y="4817"/>
                      <a:pt x="1813" y="4937"/>
                      <a:pt x="1823" y="4947"/>
                    </a:cubicBezTo>
                    <a:lnTo>
                      <a:pt x="1242" y="5027"/>
                    </a:lnTo>
                    <a:cubicBezTo>
                      <a:pt x="1342" y="5598"/>
                      <a:pt x="1613" y="6008"/>
                      <a:pt x="1843" y="6259"/>
                    </a:cubicBezTo>
                    <a:cubicBezTo>
                      <a:pt x="1963" y="6389"/>
                      <a:pt x="2073" y="6479"/>
                      <a:pt x="2153" y="6539"/>
                    </a:cubicBezTo>
                    <a:cubicBezTo>
                      <a:pt x="2234" y="6589"/>
                      <a:pt x="2294" y="6619"/>
                      <a:pt x="2294" y="6619"/>
                    </a:cubicBezTo>
                    <a:lnTo>
                      <a:pt x="1713" y="6739"/>
                    </a:lnTo>
                    <a:cubicBezTo>
                      <a:pt x="1853" y="7320"/>
                      <a:pt x="2153" y="7711"/>
                      <a:pt x="2414" y="7941"/>
                    </a:cubicBezTo>
                    <a:cubicBezTo>
                      <a:pt x="2544" y="8051"/>
                      <a:pt x="2654" y="8131"/>
                      <a:pt x="2744" y="8171"/>
                    </a:cubicBezTo>
                    <a:cubicBezTo>
                      <a:pt x="2824" y="8222"/>
                      <a:pt x="2885" y="8242"/>
                      <a:pt x="2885" y="8242"/>
                    </a:cubicBezTo>
                    <a:lnTo>
                      <a:pt x="2334" y="8442"/>
                    </a:lnTo>
                    <a:cubicBezTo>
                      <a:pt x="2434" y="8732"/>
                      <a:pt x="2574" y="8963"/>
                      <a:pt x="2724" y="9143"/>
                    </a:cubicBezTo>
                    <a:cubicBezTo>
                      <a:pt x="2874" y="9323"/>
                      <a:pt x="3025" y="9463"/>
                      <a:pt x="3175" y="9553"/>
                    </a:cubicBezTo>
                    <a:cubicBezTo>
                      <a:pt x="3245" y="9593"/>
                      <a:pt x="3305" y="9634"/>
                      <a:pt x="3365" y="9664"/>
                    </a:cubicBezTo>
                    <a:cubicBezTo>
                      <a:pt x="3425" y="9694"/>
                      <a:pt x="3485" y="9714"/>
                      <a:pt x="3525" y="9724"/>
                    </a:cubicBezTo>
                    <a:cubicBezTo>
                      <a:pt x="3616" y="9754"/>
                      <a:pt x="3666" y="9764"/>
                      <a:pt x="3666" y="9764"/>
                    </a:cubicBezTo>
                    <a:lnTo>
                      <a:pt x="3175" y="10074"/>
                    </a:lnTo>
                    <a:cubicBezTo>
                      <a:pt x="3255" y="10214"/>
                      <a:pt x="3335" y="10334"/>
                      <a:pt x="3415" y="10445"/>
                    </a:cubicBezTo>
                    <a:cubicBezTo>
                      <a:pt x="3505" y="10545"/>
                      <a:pt x="3596" y="10635"/>
                      <a:pt x="3676" y="10715"/>
                    </a:cubicBezTo>
                    <a:cubicBezTo>
                      <a:pt x="3766" y="10785"/>
                      <a:pt x="3856" y="10855"/>
                      <a:pt x="3936" y="10905"/>
                    </a:cubicBezTo>
                    <a:cubicBezTo>
                      <a:pt x="4016" y="10955"/>
                      <a:pt x="4106" y="10995"/>
                      <a:pt x="4176" y="11025"/>
                    </a:cubicBezTo>
                    <a:cubicBezTo>
                      <a:pt x="4327" y="11086"/>
                      <a:pt x="4457" y="11116"/>
                      <a:pt x="4547" y="11126"/>
                    </a:cubicBezTo>
                    <a:cubicBezTo>
                      <a:pt x="4637" y="11136"/>
                      <a:pt x="4687" y="11136"/>
                      <a:pt x="4687" y="11136"/>
                    </a:cubicBezTo>
                    <a:lnTo>
                      <a:pt x="4276" y="11546"/>
                    </a:lnTo>
                    <a:cubicBezTo>
                      <a:pt x="4637" y="12027"/>
                      <a:pt x="5028" y="12257"/>
                      <a:pt x="5328" y="12377"/>
                    </a:cubicBezTo>
                    <a:cubicBezTo>
                      <a:pt x="5618" y="12477"/>
                      <a:pt x="5829" y="12477"/>
                      <a:pt x="5849" y="12477"/>
                    </a:cubicBezTo>
                    <a:lnTo>
                      <a:pt x="5438" y="12898"/>
                    </a:lnTo>
                    <a:cubicBezTo>
                      <a:pt x="5789" y="13369"/>
                      <a:pt x="6189" y="13599"/>
                      <a:pt x="6490" y="13709"/>
                    </a:cubicBezTo>
                    <a:cubicBezTo>
                      <a:pt x="6735" y="13802"/>
                      <a:pt x="6924" y="13810"/>
                      <a:pt x="6982" y="13810"/>
                    </a:cubicBezTo>
                    <a:cubicBezTo>
                      <a:pt x="6992" y="13810"/>
                      <a:pt x="6999" y="13809"/>
                      <a:pt x="7000" y="13809"/>
                    </a:cubicBezTo>
                    <a:lnTo>
                      <a:pt x="7000" y="13809"/>
                    </a:lnTo>
                    <a:lnTo>
                      <a:pt x="6600" y="14230"/>
                    </a:lnTo>
                    <a:cubicBezTo>
                      <a:pt x="6960" y="14701"/>
                      <a:pt x="7351" y="14931"/>
                      <a:pt x="7661" y="15041"/>
                    </a:cubicBezTo>
                    <a:cubicBezTo>
                      <a:pt x="7771" y="15081"/>
                      <a:pt x="7902" y="15161"/>
                      <a:pt x="8022" y="15251"/>
                    </a:cubicBezTo>
                    <a:cubicBezTo>
                      <a:pt x="8252" y="15422"/>
                      <a:pt x="8462" y="15612"/>
                      <a:pt x="8643" y="15822"/>
                    </a:cubicBezTo>
                    <a:lnTo>
                      <a:pt x="10205" y="17545"/>
                    </a:lnTo>
                    <a:lnTo>
                      <a:pt x="10205" y="175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7" name="Google Shape;11237;p75"/>
              <p:cNvSpPr/>
              <p:nvPr/>
            </p:nvSpPr>
            <p:spPr>
              <a:xfrm>
                <a:off x="5004525" y="1100625"/>
                <a:ext cx="21825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58" extrusionOk="0">
                    <a:moveTo>
                      <a:pt x="84" y="0"/>
                    </a:moveTo>
                    <a:cubicBezTo>
                      <a:pt x="51" y="0"/>
                      <a:pt x="19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22" y="357"/>
                      <a:pt x="852" y="337"/>
                      <a:pt x="862" y="297"/>
                    </a:cubicBezTo>
                    <a:cubicBezTo>
                      <a:pt x="872" y="257"/>
                      <a:pt x="85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8" name="Google Shape;11238;p75"/>
              <p:cNvSpPr/>
              <p:nvPr/>
            </p:nvSpPr>
            <p:spPr>
              <a:xfrm>
                <a:off x="4958725" y="977000"/>
                <a:ext cx="259875" cy="442750"/>
              </a:xfrm>
              <a:custGeom>
                <a:avLst/>
                <a:gdLst/>
                <a:ahLst/>
                <a:cxnLst/>
                <a:rect l="l" t="t" r="r" b="b"/>
                <a:pathLst>
                  <a:path w="10395" h="17710" extrusionOk="0">
                    <a:moveTo>
                      <a:pt x="511" y="626"/>
                    </a:moveTo>
                    <a:lnTo>
                      <a:pt x="511" y="626"/>
                    </a:lnTo>
                    <a:cubicBezTo>
                      <a:pt x="1202" y="1347"/>
                      <a:pt x="1973" y="2178"/>
                      <a:pt x="2033" y="2368"/>
                    </a:cubicBezTo>
                    <a:cubicBezTo>
                      <a:pt x="2133" y="2679"/>
                      <a:pt x="2133" y="2899"/>
                      <a:pt x="2133" y="2899"/>
                    </a:cubicBezTo>
                    <a:cubicBezTo>
                      <a:pt x="2133" y="2939"/>
                      <a:pt x="2163" y="2969"/>
                      <a:pt x="2193" y="2979"/>
                    </a:cubicBezTo>
                    <a:cubicBezTo>
                      <a:pt x="2201" y="2982"/>
                      <a:pt x="2209" y="2983"/>
                      <a:pt x="2217" y="2983"/>
                    </a:cubicBezTo>
                    <a:cubicBezTo>
                      <a:pt x="2242" y="2983"/>
                      <a:pt x="2269" y="2972"/>
                      <a:pt x="2284" y="2949"/>
                    </a:cubicBezTo>
                    <a:lnTo>
                      <a:pt x="2594" y="2559"/>
                    </a:lnTo>
                    <a:cubicBezTo>
                      <a:pt x="2995" y="2919"/>
                      <a:pt x="3195" y="3310"/>
                      <a:pt x="3295" y="3580"/>
                    </a:cubicBezTo>
                    <a:cubicBezTo>
                      <a:pt x="3395" y="3870"/>
                      <a:pt x="3405" y="4081"/>
                      <a:pt x="3405" y="4121"/>
                    </a:cubicBezTo>
                    <a:cubicBezTo>
                      <a:pt x="3415" y="4151"/>
                      <a:pt x="3435" y="4181"/>
                      <a:pt x="3465" y="4191"/>
                    </a:cubicBezTo>
                    <a:cubicBezTo>
                      <a:pt x="3476" y="4193"/>
                      <a:pt x="3486" y="4195"/>
                      <a:pt x="3495" y="4195"/>
                    </a:cubicBezTo>
                    <a:cubicBezTo>
                      <a:pt x="3521" y="4195"/>
                      <a:pt x="3541" y="4185"/>
                      <a:pt x="3555" y="4171"/>
                    </a:cubicBezTo>
                    <a:lnTo>
                      <a:pt x="3866" y="3770"/>
                    </a:lnTo>
                    <a:cubicBezTo>
                      <a:pt x="4276" y="4131"/>
                      <a:pt x="4467" y="4531"/>
                      <a:pt x="4547" y="4812"/>
                    </a:cubicBezTo>
                    <a:cubicBezTo>
                      <a:pt x="4597" y="4972"/>
                      <a:pt x="4617" y="5112"/>
                      <a:pt x="4627" y="5202"/>
                    </a:cubicBezTo>
                    <a:cubicBezTo>
                      <a:pt x="4637" y="5282"/>
                      <a:pt x="4637" y="5342"/>
                      <a:pt x="4637" y="5342"/>
                    </a:cubicBezTo>
                    <a:cubicBezTo>
                      <a:pt x="4637" y="5372"/>
                      <a:pt x="4657" y="5412"/>
                      <a:pt x="4687" y="5423"/>
                    </a:cubicBezTo>
                    <a:cubicBezTo>
                      <a:pt x="4698" y="5426"/>
                      <a:pt x="4710" y="5428"/>
                      <a:pt x="4722" y="5428"/>
                    </a:cubicBezTo>
                    <a:cubicBezTo>
                      <a:pt x="4744" y="5428"/>
                      <a:pt x="4764" y="5422"/>
                      <a:pt x="4777" y="5402"/>
                    </a:cubicBezTo>
                    <a:lnTo>
                      <a:pt x="5107" y="5022"/>
                    </a:lnTo>
                    <a:cubicBezTo>
                      <a:pt x="5528" y="5443"/>
                      <a:pt x="5678" y="5893"/>
                      <a:pt x="5728" y="6123"/>
                    </a:cubicBezTo>
                    <a:cubicBezTo>
                      <a:pt x="5758" y="6294"/>
                      <a:pt x="5768" y="6424"/>
                      <a:pt x="5768" y="6504"/>
                    </a:cubicBezTo>
                    <a:cubicBezTo>
                      <a:pt x="5768" y="6594"/>
                      <a:pt x="5758" y="6644"/>
                      <a:pt x="5758" y="6644"/>
                    </a:cubicBezTo>
                    <a:cubicBezTo>
                      <a:pt x="5748" y="6684"/>
                      <a:pt x="5768" y="6714"/>
                      <a:pt x="5798" y="6734"/>
                    </a:cubicBezTo>
                    <a:cubicBezTo>
                      <a:pt x="5810" y="6742"/>
                      <a:pt x="5823" y="6745"/>
                      <a:pt x="5836" y="6745"/>
                    </a:cubicBezTo>
                    <a:cubicBezTo>
                      <a:pt x="5856" y="6745"/>
                      <a:pt x="5876" y="6737"/>
                      <a:pt x="5889" y="6724"/>
                    </a:cubicBezTo>
                    <a:lnTo>
                      <a:pt x="6269" y="6404"/>
                    </a:lnTo>
                    <a:cubicBezTo>
                      <a:pt x="6419" y="6584"/>
                      <a:pt x="6539" y="6784"/>
                      <a:pt x="6620" y="7005"/>
                    </a:cubicBezTo>
                    <a:cubicBezTo>
                      <a:pt x="6700" y="7195"/>
                      <a:pt x="6740" y="7395"/>
                      <a:pt x="6750" y="7565"/>
                    </a:cubicBezTo>
                    <a:cubicBezTo>
                      <a:pt x="6760" y="7646"/>
                      <a:pt x="6760" y="7726"/>
                      <a:pt x="6750" y="7786"/>
                    </a:cubicBezTo>
                    <a:cubicBezTo>
                      <a:pt x="6750" y="7846"/>
                      <a:pt x="6740" y="7896"/>
                      <a:pt x="6730" y="7946"/>
                    </a:cubicBezTo>
                    <a:cubicBezTo>
                      <a:pt x="6720" y="8026"/>
                      <a:pt x="6700" y="8066"/>
                      <a:pt x="6700" y="8066"/>
                    </a:cubicBezTo>
                    <a:cubicBezTo>
                      <a:pt x="6690" y="8106"/>
                      <a:pt x="6700" y="8136"/>
                      <a:pt x="6720" y="8166"/>
                    </a:cubicBezTo>
                    <a:cubicBezTo>
                      <a:pt x="6737" y="8178"/>
                      <a:pt x="6755" y="8183"/>
                      <a:pt x="6775" y="8183"/>
                    </a:cubicBezTo>
                    <a:cubicBezTo>
                      <a:pt x="6788" y="8183"/>
                      <a:pt x="6803" y="8180"/>
                      <a:pt x="6820" y="8176"/>
                    </a:cubicBezTo>
                    <a:lnTo>
                      <a:pt x="7260" y="7936"/>
                    </a:lnTo>
                    <a:cubicBezTo>
                      <a:pt x="7321" y="8056"/>
                      <a:pt x="7371" y="8156"/>
                      <a:pt x="7411" y="8246"/>
                    </a:cubicBezTo>
                    <a:cubicBezTo>
                      <a:pt x="7451" y="8357"/>
                      <a:pt x="7491" y="8477"/>
                      <a:pt x="7511" y="8597"/>
                    </a:cubicBezTo>
                    <a:cubicBezTo>
                      <a:pt x="7531" y="8697"/>
                      <a:pt x="7541" y="8797"/>
                      <a:pt x="7551" y="8897"/>
                    </a:cubicBezTo>
                    <a:cubicBezTo>
                      <a:pt x="7551" y="8997"/>
                      <a:pt x="7541" y="9078"/>
                      <a:pt x="7531" y="9158"/>
                    </a:cubicBezTo>
                    <a:cubicBezTo>
                      <a:pt x="7521" y="9278"/>
                      <a:pt x="7491" y="9388"/>
                      <a:pt x="7441" y="9508"/>
                    </a:cubicBezTo>
                    <a:cubicBezTo>
                      <a:pt x="7421" y="9578"/>
                      <a:pt x="7391" y="9618"/>
                      <a:pt x="7391" y="9628"/>
                    </a:cubicBezTo>
                    <a:cubicBezTo>
                      <a:pt x="7371" y="9658"/>
                      <a:pt x="7381" y="9698"/>
                      <a:pt x="7401" y="9719"/>
                    </a:cubicBezTo>
                    <a:cubicBezTo>
                      <a:pt x="7416" y="9741"/>
                      <a:pt x="7436" y="9752"/>
                      <a:pt x="7458" y="9752"/>
                    </a:cubicBezTo>
                    <a:cubicBezTo>
                      <a:pt x="7466" y="9752"/>
                      <a:pt x="7473" y="9751"/>
                      <a:pt x="7481" y="9749"/>
                    </a:cubicBezTo>
                    <a:lnTo>
                      <a:pt x="7982" y="9608"/>
                    </a:lnTo>
                    <a:cubicBezTo>
                      <a:pt x="8192" y="10129"/>
                      <a:pt x="8182" y="10550"/>
                      <a:pt x="8142" y="10820"/>
                    </a:cubicBezTo>
                    <a:cubicBezTo>
                      <a:pt x="8092" y="11080"/>
                      <a:pt x="8012" y="11251"/>
                      <a:pt x="7992" y="11291"/>
                    </a:cubicBezTo>
                    <a:cubicBezTo>
                      <a:pt x="7971" y="11321"/>
                      <a:pt x="7971" y="11361"/>
                      <a:pt x="7992" y="11381"/>
                    </a:cubicBezTo>
                    <a:cubicBezTo>
                      <a:pt x="8007" y="11403"/>
                      <a:pt x="8033" y="11415"/>
                      <a:pt x="8058" y="11415"/>
                    </a:cubicBezTo>
                    <a:cubicBezTo>
                      <a:pt x="8066" y="11415"/>
                      <a:pt x="8074" y="11413"/>
                      <a:pt x="8082" y="11411"/>
                    </a:cubicBezTo>
                    <a:lnTo>
                      <a:pt x="8572" y="11281"/>
                    </a:lnTo>
                    <a:cubicBezTo>
                      <a:pt x="8783" y="11801"/>
                      <a:pt x="8773" y="12222"/>
                      <a:pt x="8733" y="12492"/>
                    </a:cubicBezTo>
                    <a:cubicBezTo>
                      <a:pt x="8682" y="12743"/>
                      <a:pt x="8612" y="12903"/>
                      <a:pt x="8572" y="12963"/>
                    </a:cubicBezTo>
                    <a:cubicBezTo>
                      <a:pt x="8562" y="12993"/>
                      <a:pt x="8562" y="13023"/>
                      <a:pt x="8582" y="13053"/>
                    </a:cubicBezTo>
                    <a:cubicBezTo>
                      <a:pt x="8599" y="13070"/>
                      <a:pt x="8622" y="13086"/>
                      <a:pt x="8651" y="13086"/>
                    </a:cubicBezTo>
                    <a:cubicBezTo>
                      <a:pt x="8658" y="13086"/>
                      <a:pt x="8665" y="13085"/>
                      <a:pt x="8672" y="13083"/>
                    </a:cubicBezTo>
                    <a:lnTo>
                      <a:pt x="9163" y="12953"/>
                    </a:lnTo>
                    <a:cubicBezTo>
                      <a:pt x="9363" y="13464"/>
                      <a:pt x="9353" y="13894"/>
                      <a:pt x="9313" y="14155"/>
                    </a:cubicBezTo>
                    <a:cubicBezTo>
                      <a:pt x="9293" y="14265"/>
                      <a:pt x="9293" y="14415"/>
                      <a:pt x="9313" y="14605"/>
                    </a:cubicBezTo>
                    <a:cubicBezTo>
                      <a:pt x="9343" y="14876"/>
                      <a:pt x="9403" y="15156"/>
                      <a:pt x="9504" y="15447"/>
                    </a:cubicBezTo>
                    <a:lnTo>
                      <a:pt x="9974" y="16899"/>
                    </a:lnTo>
                    <a:lnTo>
                      <a:pt x="511" y="626"/>
                    </a:lnTo>
                    <a:close/>
                    <a:moveTo>
                      <a:pt x="99" y="1"/>
                    </a:moveTo>
                    <a:cubicBezTo>
                      <a:pt x="81" y="1"/>
                      <a:pt x="64" y="6"/>
                      <a:pt x="50" y="15"/>
                    </a:cubicBezTo>
                    <a:cubicBezTo>
                      <a:pt x="10" y="45"/>
                      <a:pt x="0" y="95"/>
                      <a:pt x="20" y="125"/>
                    </a:cubicBezTo>
                    <a:lnTo>
                      <a:pt x="10235" y="17670"/>
                    </a:lnTo>
                    <a:cubicBezTo>
                      <a:pt x="10255" y="17690"/>
                      <a:pt x="10275" y="17710"/>
                      <a:pt x="10305" y="17710"/>
                    </a:cubicBezTo>
                    <a:cubicBezTo>
                      <a:pt x="10315" y="17710"/>
                      <a:pt x="10335" y="17710"/>
                      <a:pt x="10345" y="17700"/>
                    </a:cubicBezTo>
                    <a:cubicBezTo>
                      <a:pt x="10385" y="17680"/>
                      <a:pt x="10395" y="17640"/>
                      <a:pt x="10385" y="17600"/>
                    </a:cubicBezTo>
                    <a:lnTo>
                      <a:pt x="9664" y="15396"/>
                    </a:lnTo>
                    <a:cubicBezTo>
                      <a:pt x="9574" y="15116"/>
                      <a:pt x="9514" y="14846"/>
                      <a:pt x="9484" y="14595"/>
                    </a:cubicBezTo>
                    <a:cubicBezTo>
                      <a:pt x="9464" y="14415"/>
                      <a:pt x="9464" y="14275"/>
                      <a:pt x="9474" y="14185"/>
                    </a:cubicBezTo>
                    <a:cubicBezTo>
                      <a:pt x="9524" y="13884"/>
                      <a:pt x="9534" y="13404"/>
                      <a:pt x="9293" y="12823"/>
                    </a:cubicBezTo>
                    <a:cubicBezTo>
                      <a:pt x="9277" y="12790"/>
                      <a:pt x="9246" y="12770"/>
                      <a:pt x="9214" y="12770"/>
                    </a:cubicBezTo>
                    <a:cubicBezTo>
                      <a:pt x="9207" y="12770"/>
                      <a:pt x="9200" y="12771"/>
                      <a:pt x="9193" y="12773"/>
                    </a:cubicBezTo>
                    <a:lnTo>
                      <a:pt x="8793" y="12873"/>
                    </a:lnTo>
                    <a:cubicBezTo>
                      <a:pt x="8833" y="12783"/>
                      <a:pt x="8873" y="12663"/>
                      <a:pt x="8893" y="12512"/>
                    </a:cubicBezTo>
                    <a:cubicBezTo>
                      <a:pt x="8943" y="12212"/>
                      <a:pt x="8953" y="11731"/>
                      <a:pt x="8703" y="11151"/>
                    </a:cubicBezTo>
                    <a:cubicBezTo>
                      <a:pt x="8686" y="11117"/>
                      <a:pt x="8656" y="11098"/>
                      <a:pt x="8623" y="11098"/>
                    </a:cubicBezTo>
                    <a:cubicBezTo>
                      <a:pt x="8616" y="11098"/>
                      <a:pt x="8609" y="11099"/>
                      <a:pt x="8602" y="11100"/>
                    </a:cubicBezTo>
                    <a:lnTo>
                      <a:pt x="8212" y="11211"/>
                    </a:lnTo>
                    <a:cubicBezTo>
                      <a:pt x="8242" y="11120"/>
                      <a:pt x="8282" y="10990"/>
                      <a:pt x="8302" y="10850"/>
                    </a:cubicBezTo>
                    <a:cubicBezTo>
                      <a:pt x="8352" y="10540"/>
                      <a:pt x="8352" y="10059"/>
                      <a:pt x="8102" y="9478"/>
                    </a:cubicBezTo>
                    <a:cubicBezTo>
                      <a:pt x="8085" y="9445"/>
                      <a:pt x="8055" y="9426"/>
                      <a:pt x="8022" y="9426"/>
                    </a:cubicBezTo>
                    <a:cubicBezTo>
                      <a:pt x="8015" y="9426"/>
                      <a:pt x="8008" y="9426"/>
                      <a:pt x="8002" y="9428"/>
                    </a:cubicBezTo>
                    <a:lnTo>
                      <a:pt x="7611" y="9538"/>
                    </a:lnTo>
                    <a:cubicBezTo>
                      <a:pt x="7661" y="9418"/>
                      <a:pt x="7681" y="9298"/>
                      <a:pt x="7701" y="9178"/>
                    </a:cubicBezTo>
                    <a:cubicBezTo>
                      <a:pt x="7711" y="9088"/>
                      <a:pt x="7721" y="8997"/>
                      <a:pt x="7711" y="8897"/>
                    </a:cubicBezTo>
                    <a:cubicBezTo>
                      <a:pt x="7711" y="8787"/>
                      <a:pt x="7701" y="8677"/>
                      <a:pt x="7681" y="8557"/>
                    </a:cubicBezTo>
                    <a:cubicBezTo>
                      <a:pt x="7651" y="8427"/>
                      <a:pt x="7611" y="8307"/>
                      <a:pt x="7561" y="8186"/>
                    </a:cubicBezTo>
                    <a:cubicBezTo>
                      <a:pt x="7521" y="8076"/>
                      <a:pt x="7451" y="7926"/>
                      <a:pt x="7361" y="7786"/>
                    </a:cubicBezTo>
                    <a:cubicBezTo>
                      <a:pt x="7341" y="7759"/>
                      <a:pt x="7316" y="7746"/>
                      <a:pt x="7290" y="7746"/>
                    </a:cubicBezTo>
                    <a:cubicBezTo>
                      <a:pt x="7277" y="7746"/>
                      <a:pt x="7264" y="7749"/>
                      <a:pt x="7250" y="7756"/>
                    </a:cubicBezTo>
                    <a:lnTo>
                      <a:pt x="6900" y="7936"/>
                    </a:lnTo>
                    <a:cubicBezTo>
                      <a:pt x="6910" y="7896"/>
                      <a:pt x="6910" y="7846"/>
                      <a:pt x="6920" y="7796"/>
                    </a:cubicBezTo>
                    <a:cubicBezTo>
                      <a:pt x="6920" y="7726"/>
                      <a:pt x="6920" y="7646"/>
                      <a:pt x="6920" y="7555"/>
                    </a:cubicBezTo>
                    <a:cubicBezTo>
                      <a:pt x="6910" y="7365"/>
                      <a:pt x="6860" y="7155"/>
                      <a:pt x="6780" y="6945"/>
                    </a:cubicBezTo>
                    <a:cubicBezTo>
                      <a:pt x="6680" y="6684"/>
                      <a:pt x="6529" y="6444"/>
                      <a:pt x="6349" y="6234"/>
                    </a:cubicBezTo>
                    <a:cubicBezTo>
                      <a:pt x="6333" y="6212"/>
                      <a:pt x="6308" y="6202"/>
                      <a:pt x="6284" y="6202"/>
                    </a:cubicBezTo>
                    <a:cubicBezTo>
                      <a:pt x="6263" y="6202"/>
                      <a:pt x="6243" y="6210"/>
                      <a:pt x="6229" y="6224"/>
                    </a:cubicBezTo>
                    <a:lnTo>
                      <a:pt x="5929" y="6474"/>
                    </a:lnTo>
                    <a:cubicBezTo>
                      <a:pt x="5929" y="6384"/>
                      <a:pt x="5929" y="6254"/>
                      <a:pt x="5889" y="6083"/>
                    </a:cubicBezTo>
                    <a:cubicBezTo>
                      <a:pt x="5839" y="5823"/>
                      <a:pt x="5668" y="5312"/>
                      <a:pt x="5168" y="4842"/>
                    </a:cubicBezTo>
                    <a:cubicBezTo>
                      <a:pt x="5148" y="4832"/>
                      <a:pt x="5128" y="4822"/>
                      <a:pt x="5107" y="4822"/>
                    </a:cubicBezTo>
                    <a:cubicBezTo>
                      <a:pt x="5077" y="4822"/>
                      <a:pt x="5057" y="4832"/>
                      <a:pt x="5047" y="4852"/>
                    </a:cubicBezTo>
                    <a:lnTo>
                      <a:pt x="4787" y="5142"/>
                    </a:lnTo>
                    <a:cubicBezTo>
                      <a:pt x="4777" y="5042"/>
                      <a:pt x="4757" y="4912"/>
                      <a:pt x="4707" y="4762"/>
                    </a:cubicBezTo>
                    <a:cubicBezTo>
                      <a:pt x="4607" y="4451"/>
                      <a:pt x="4396" y="3991"/>
                      <a:pt x="3906" y="3580"/>
                    </a:cubicBezTo>
                    <a:cubicBezTo>
                      <a:pt x="3886" y="3570"/>
                      <a:pt x="3866" y="3560"/>
                      <a:pt x="3846" y="3560"/>
                    </a:cubicBezTo>
                    <a:cubicBezTo>
                      <a:pt x="3816" y="3570"/>
                      <a:pt x="3796" y="3580"/>
                      <a:pt x="3786" y="3590"/>
                    </a:cubicBezTo>
                    <a:lnTo>
                      <a:pt x="3555" y="3900"/>
                    </a:lnTo>
                    <a:cubicBezTo>
                      <a:pt x="3535" y="3800"/>
                      <a:pt x="3505" y="3670"/>
                      <a:pt x="3455" y="3530"/>
                    </a:cubicBezTo>
                    <a:cubicBezTo>
                      <a:pt x="3345" y="3219"/>
                      <a:pt x="3115" y="2779"/>
                      <a:pt x="2634" y="2368"/>
                    </a:cubicBezTo>
                    <a:cubicBezTo>
                      <a:pt x="2624" y="2358"/>
                      <a:pt x="2594" y="2348"/>
                      <a:pt x="2574" y="2348"/>
                    </a:cubicBezTo>
                    <a:cubicBezTo>
                      <a:pt x="2554" y="2358"/>
                      <a:pt x="2534" y="2368"/>
                      <a:pt x="2514" y="2388"/>
                    </a:cubicBezTo>
                    <a:lnTo>
                      <a:pt x="2284" y="2689"/>
                    </a:lnTo>
                    <a:cubicBezTo>
                      <a:pt x="2263" y="2589"/>
                      <a:pt x="2233" y="2458"/>
                      <a:pt x="2183" y="2308"/>
                    </a:cubicBezTo>
                    <a:cubicBezTo>
                      <a:pt x="2073" y="1968"/>
                      <a:pt x="351" y="225"/>
                      <a:pt x="161" y="25"/>
                    </a:cubicBezTo>
                    <a:cubicBezTo>
                      <a:pt x="144" y="8"/>
                      <a:pt x="121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9" name="Google Shape;11239;p75"/>
              <p:cNvSpPr/>
              <p:nvPr/>
            </p:nvSpPr>
            <p:spPr>
              <a:xfrm>
                <a:off x="5214325" y="976100"/>
                <a:ext cx="70625" cy="443650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7746" extrusionOk="0">
                    <a:moveTo>
                      <a:pt x="1322" y="752"/>
                    </a:moveTo>
                    <a:cubicBezTo>
                      <a:pt x="1463" y="1573"/>
                      <a:pt x="1593" y="2504"/>
                      <a:pt x="1553" y="2655"/>
                    </a:cubicBezTo>
                    <a:cubicBezTo>
                      <a:pt x="1473" y="2925"/>
                      <a:pt x="1373" y="3095"/>
                      <a:pt x="1373" y="3095"/>
                    </a:cubicBezTo>
                    <a:cubicBezTo>
                      <a:pt x="1353" y="3125"/>
                      <a:pt x="1353" y="3165"/>
                      <a:pt x="1373" y="3185"/>
                    </a:cubicBezTo>
                    <a:cubicBezTo>
                      <a:pt x="1388" y="3208"/>
                      <a:pt x="1414" y="3219"/>
                      <a:pt x="1439" y="3219"/>
                    </a:cubicBezTo>
                    <a:cubicBezTo>
                      <a:pt x="1447" y="3219"/>
                      <a:pt x="1455" y="3218"/>
                      <a:pt x="1463" y="3215"/>
                    </a:cubicBezTo>
                    <a:lnTo>
                      <a:pt x="1873" y="3085"/>
                    </a:lnTo>
                    <a:lnTo>
                      <a:pt x="1873" y="3085"/>
                    </a:lnTo>
                    <a:cubicBezTo>
                      <a:pt x="1973" y="3536"/>
                      <a:pt x="1933" y="3906"/>
                      <a:pt x="1863" y="4147"/>
                    </a:cubicBezTo>
                    <a:cubicBezTo>
                      <a:pt x="1793" y="4417"/>
                      <a:pt x="1693" y="4587"/>
                      <a:pt x="1693" y="4587"/>
                    </a:cubicBezTo>
                    <a:cubicBezTo>
                      <a:pt x="1673" y="4617"/>
                      <a:pt x="1673" y="4657"/>
                      <a:pt x="1693" y="4677"/>
                    </a:cubicBezTo>
                    <a:cubicBezTo>
                      <a:pt x="1708" y="4700"/>
                      <a:pt x="1734" y="4711"/>
                      <a:pt x="1763" y="4711"/>
                    </a:cubicBezTo>
                    <a:cubicBezTo>
                      <a:pt x="1773" y="4711"/>
                      <a:pt x="1783" y="4710"/>
                      <a:pt x="1793" y="4707"/>
                    </a:cubicBezTo>
                    <a:lnTo>
                      <a:pt x="2194" y="4577"/>
                    </a:lnTo>
                    <a:lnTo>
                      <a:pt x="2194" y="4577"/>
                    </a:lnTo>
                    <a:cubicBezTo>
                      <a:pt x="2304" y="5028"/>
                      <a:pt x="2244" y="5398"/>
                      <a:pt x="2174" y="5639"/>
                    </a:cubicBezTo>
                    <a:cubicBezTo>
                      <a:pt x="2134" y="5779"/>
                      <a:pt x="2074" y="5889"/>
                      <a:pt x="2044" y="5959"/>
                    </a:cubicBezTo>
                    <a:cubicBezTo>
                      <a:pt x="2003" y="6019"/>
                      <a:pt x="1983" y="6059"/>
                      <a:pt x="1973" y="6059"/>
                    </a:cubicBezTo>
                    <a:cubicBezTo>
                      <a:pt x="1953" y="6089"/>
                      <a:pt x="1953" y="6129"/>
                      <a:pt x="1973" y="6159"/>
                    </a:cubicBezTo>
                    <a:cubicBezTo>
                      <a:pt x="1988" y="6182"/>
                      <a:pt x="2015" y="6193"/>
                      <a:pt x="2040" y="6193"/>
                    </a:cubicBezTo>
                    <a:cubicBezTo>
                      <a:pt x="2048" y="6193"/>
                      <a:pt x="2056" y="6192"/>
                      <a:pt x="2064" y="6190"/>
                    </a:cubicBezTo>
                    <a:lnTo>
                      <a:pt x="2474" y="6089"/>
                    </a:lnTo>
                    <a:lnTo>
                      <a:pt x="2474" y="6089"/>
                    </a:lnTo>
                    <a:cubicBezTo>
                      <a:pt x="2564" y="6580"/>
                      <a:pt x="2454" y="6971"/>
                      <a:pt x="2384" y="7151"/>
                    </a:cubicBezTo>
                    <a:cubicBezTo>
                      <a:pt x="2324" y="7301"/>
                      <a:pt x="2264" y="7391"/>
                      <a:pt x="2224" y="7451"/>
                    </a:cubicBezTo>
                    <a:cubicBezTo>
                      <a:pt x="2184" y="7511"/>
                      <a:pt x="2154" y="7541"/>
                      <a:pt x="2144" y="7541"/>
                    </a:cubicBezTo>
                    <a:cubicBezTo>
                      <a:pt x="2124" y="7571"/>
                      <a:pt x="2114" y="7612"/>
                      <a:pt x="2134" y="7642"/>
                    </a:cubicBezTo>
                    <a:cubicBezTo>
                      <a:pt x="2150" y="7666"/>
                      <a:pt x="2173" y="7684"/>
                      <a:pt x="2198" y="7684"/>
                    </a:cubicBezTo>
                    <a:cubicBezTo>
                      <a:pt x="2203" y="7684"/>
                      <a:pt x="2208" y="7683"/>
                      <a:pt x="2214" y="7682"/>
                    </a:cubicBezTo>
                    <a:lnTo>
                      <a:pt x="2634" y="7642"/>
                    </a:lnTo>
                    <a:lnTo>
                      <a:pt x="2634" y="7642"/>
                    </a:lnTo>
                    <a:cubicBezTo>
                      <a:pt x="2654" y="7842"/>
                      <a:pt x="2634" y="8032"/>
                      <a:pt x="2594" y="8232"/>
                    </a:cubicBezTo>
                    <a:cubicBezTo>
                      <a:pt x="2554" y="8403"/>
                      <a:pt x="2494" y="8563"/>
                      <a:pt x="2414" y="8693"/>
                    </a:cubicBezTo>
                    <a:cubicBezTo>
                      <a:pt x="2384" y="8753"/>
                      <a:pt x="2344" y="8803"/>
                      <a:pt x="2314" y="8843"/>
                    </a:cubicBezTo>
                    <a:cubicBezTo>
                      <a:pt x="2274" y="8893"/>
                      <a:pt x="2244" y="8923"/>
                      <a:pt x="2224" y="8953"/>
                    </a:cubicBezTo>
                    <a:cubicBezTo>
                      <a:pt x="2174" y="9003"/>
                      <a:pt x="2134" y="9023"/>
                      <a:pt x="2134" y="9023"/>
                    </a:cubicBezTo>
                    <a:cubicBezTo>
                      <a:pt x="2104" y="9044"/>
                      <a:pt x="2094" y="9084"/>
                      <a:pt x="2104" y="9114"/>
                    </a:cubicBezTo>
                    <a:cubicBezTo>
                      <a:pt x="2114" y="9144"/>
                      <a:pt x="2144" y="9174"/>
                      <a:pt x="2174" y="9174"/>
                    </a:cubicBezTo>
                    <a:lnTo>
                      <a:pt x="2594" y="9224"/>
                    </a:lnTo>
                    <a:cubicBezTo>
                      <a:pt x="2584" y="9324"/>
                      <a:pt x="2574" y="9424"/>
                      <a:pt x="2554" y="9504"/>
                    </a:cubicBezTo>
                    <a:cubicBezTo>
                      <a:pt x="2534" y="9604"/>
                      <a:pt x="2504" y="9704"/>
                      <a:pt x="2464" y="9805"/>
                    </a:cubicBezTo>
                    <a:cubicBezTo>
                      <a:pt x="2424" y="9885"/>
                      <a:pt x="2384" y="9965"/>
                      <a:pt x="2344" y="10035"/>
                    </a:cubicBezTo>
                    <a:cubicBezTo>
                      <a:pt x="2294" y="10105"/>
                      <a:pt x="2244" y="10165"/>
                      <a:pt x="2204" y="10215"/>
                    </a:cubicBezTo>
                    <a:cubicBezTo>
                      <a:pt x="2134" y="10295"/>
                      <a:pt x="2064" y="10365"/>
                      <a:pt x="1973" y="10425"/>
                    </a:cubicBezTo>
                    <a:cubicBezTo>
                      <a:pt x="1923" y="10455"/>
                      <a:pt x="1893" y="10476"/>
                      <a:pt x="1873" y="10486"/>
                    </a:cubicBezTo>
                    <a:cubicBezTo>
                      <a:pt x="1843" y="10506"/>
                      <a:pt x="1823" y="10536"/>
                      <a:pt x="1833" y="10566"/>
                    </a:cubicBezTo>
                    <a:cubicBezTo>
                      <a:pt x="1833" y="10596"/>
                      <a:pt x="1853" y="10626"/>
                      <a:pt x="1883" y="10636"/>
                    </a:cubicBezTo>
                    <a:lnTo>
                      <a:pt x="2294" y="10776"/>
                    </a:lnTo>
                    <a:cubicBezTo>
                      <a:pt x="2194" y="11237"/>
                      <a:pt x="1993" y="11537"/>
                      <a:pt x="1833" y="11707"/>
                    </a:cubicBezTo>
                    <a:cubicBezTo>
                      <a:pt x="1673" y="11867"/>
                      <a:pt x="1533" y="11948"/>
                      <a:pt x="1493" y="11968"/>
                    </a:cubicBezTo>
                    <a:cubicBezTo>
                      <a:pt x="1463" y="11988"/>
                      <a:pt x="1443" y="12018"/>
                      <a:pt x="1453" y="12048"/>
                    </a:cubicBezTo>
                    <a:cubicBezTo>
                      <a:pt x="1453" y="12078"/>
                      <a:pt x="1473" y="12108"/>
                      <a:pt x="1503" y="12118"/>
                    </a:cubicBezTo>
                    <a:lnTo>
                      <a:pt x="1913" y="12268"/>
                    </a:lnTo>
                    <a:cubicBezTo>
                      <a:pt x="1813" y="12729"/>
                      <a:pt x="1603" y="13019"/>
                      <a:pt x="1443" y="13189"/>
                    </a:cubicBezTo>
                    <a:cubicBezTo>
                      <a:pt x="1423" y="13219"/>
                      <a:pt x="1393" y="13249"/>
                      <a:pt x="1353" y="13289"/>
                    </a:cubicBezTo>
                    <a:cubicBezTo>
                      <a:pt x="922" y="13810"/>
                      <a:pt x="632" y="14431"/>
                      <a:pt x="501" y="15102"/>
                    </a:cubicBezTo>
                    <a:lnTo>
                      <a:pt x="261" y="16334"/>
                    </a:lnTo>
                    <a:lnTo>
                      <a:pt x="1322" y="752"/>
                    </a:lnTo>
                    <a:close/>
                    <a:moveTo>
                      <a:pt x="1282" y="1"/>
                    </a:moveTo>
                    <a:cubicBezTo>
                      <a:pt x="1252" y="1"/>
                      <a:pt x="1212" y="31"/>
                      <a:pt x="1202" y="71"/>
                    </a:cubicBezTo>
                    <a:lnTo>
                      <a:pt x="1" y="17656"/>
                    </a:lnTo>
                    <a:cubicBezTo>
                      <a:pt x="1" y="17696"/>
                      <a:pt x="31" y="17736"/>
                      <a:pt x="71" y="17746"/>
                    </a:cubicBezTo>
                    <a:lnTo>
                      <a:pt x="81" y="17746"/>
                    </a:lnTo>
                    <a:cubicBezTo>
                      <a:pt x="121" y="17746"/>
                      <a:pt x="161" y="17716"/>
                      <a:pt x="161" y="17676"/>
                    </a:cubicBezTo>
                    <a:lnTo>
                      <a:pt x="662" y="15132"/>
                    </a:lnTo>
                    <a:cubicBezTo>
                      <a:pt x="782" y="14491"/>
                      <a:pt x="1072" y="13890"/>
                      <a:pt x="1483" y="13400"/>
                    </a:cubicBezTo>
                    <a:cubicBezTo>
                      <a:pt x="1513" y="13360"/>
                      <a:pt x="1543" y="13329"/>
                      <a:pt x="1563" y="13309"/>
                    </a:cubicBezTo>
                    <a:cubicBezTo>
                      <a:pt x="1743" y="13109"/>
                      <a:pt x="1993" y="12769"/>
                      <a:pt x="2094" y="12228"/>
                    </a:cubicBezTo>
                    <a:cubicBezTo>
                      <a:pt x="2104" y="12188"/>
                      <a:pt x="2074" y="12148"/>
                      <a:pt x="2033" y="12128"/>
                    </a:cubicBezTo>
                    <a:lnTo>
                      <a:pt x="1723" y="12018"/>
                    </a:lnTo>
                    <a:cubicBezTo>
                      <a:pt x="1793" y="11978"/>
                      <a:pt x="1873" y="11908"/>
                      <a:pt x="1953" y="11817"/>
                    </a:cubicBezTo>
                    <a:cubicBezTo>
                      <a:pt x="2134" y="11627"/>
                      <a:pt x="2374" y="11277"/>
                      <a:pt x="2474" y="10736"/>
                    </a:cubicBezTo>
                    <a:cubicBezTo>
                      <a:pt x="2484" y="10696"/>
                      <a:pt x="2464" y="10656"/>
                      <a:pt x="2424" y="10636"/>
                    </a:cubicBezTo>
                    <a:lnTo>
                      <a:pt x="2104" y="10536"/>
                    </a:lnTo>
                    <a:cubicBezTo>
                      <a:pt x="2194" y="10465"/>
                      <a:pt x="2264" y="10405"/>
                      <a:pt x="2334" y="10325"/>
                    </a:cubicBezTo>
                    <a:cubicBezTo>
                      <a:pt x="2374" y="10275"/>
                      <a:pt x="2434" y="10205"/>
                      <a:pt x="2484" y="10125"/>
                    </a:cubicBezTo>
                    <a:cubicBezTo>
                      <a:pt x="2534" y="10045"/>
                      <a:pt x="2574" y="9955"/>
                      <a:pt x="2614" y="9865"/>
                    </a:cubicBezTo>
                    <a:cubicBezTo>
                      <a:pt x="2664" y="9755"/>
                      <a:pt x="2694" y="9644"/>
                      <a:pt x="2714" y="9534"/>
                    </a:cubicBezTo>
                    <a:cubicBezTo>
                      <a:pt x="2744" y="9424"/>
                      <a:pt x="2765" y="9294"/>
                      <a:pt x="2765" y="9154"/>
                    </a:cubicBezTo>
                    <a:cubicBezTo>
                      <a:pt x="2765" y="9104"/>
                      <a:pt x="2734" y="9074"/>
                      <a:pt x="2694" y="9064"/>
                    </a:cubicBezTo>
                    <a:lnTo>
                      <a:pt x="2374" y="9033"/>
                    </a:lnTo>
                    <a:cubicBezTo>
                      <a:pt x="2394" y="9003"/>
                      <a:pt x="2414" y="8983"/>
                      <a:pt x="2444" y="8953"/>
                    </a:cubicBezTo>
                    <a:cubicBezTo>
                      <a:pt x="2484" y="8903"/>
                      <a:pt x="2524" y="8843"/>
                      <a:pt x="2554" y="8783"/>
                    </a:cubicBezTo>
                    <a:cubicBezTo>
                      <a:pt x="2644" y="8633"/>
                      <a:pt x="2714" y="8463"/>
                      <a:pt x="2754" y="8262"/>
                    </a:cubicBezTo>
                    <a:cubicBezTo>
                      <a:pt x="2815" y="8032"/>
                      <a:pt x="2825" y="7782"/>
                      <a:pt x="2795" y="7541"/>
                    </a:cubicBezTo>
                    <a:cubicBezTo>
                      <a:pt x="2785" y="7491"/>
                      <a:pt x="2744" y="7461"/>
                      <a:pt x="2704" y="7461"/>
                    </a:cubicBezTo>
                    <a:lnTo>
                      <a:pt x="2394" y="7501"/>
                    </a:lnTo>
                    <a:cubicBezTo>
                      <a:pt x="2434" y="7431"/>
                      <a:pt x="2484" y="7341"/>
                      <a:pt x="2534" y="7221"/>
                    </a:cubicBezTo>
                    <a:cubicBezTo>
                      <a:pt x="2624" y="7001"/>
                      <a:pt x="2754" y="6550"/>
                      <a:pt x="2624" y="5969"/>
                    </a:cubicBezTo>
                    <a:cubicBezTo>
                      <a:pt x="2614" y="5939"/>
                      <a:pt x="2604" y="5929"/>
                      <a:pt x="2584" y="5909"/>
                    </a:cubicBezTo>
                    <a:cubicBezTo>
                      <a:pt x="2564" y="5899"/>
                      <a:pt x="2544" y="5899"/>
                      <a:pt x="2514" y="5899"/>
                    </a:cubicBezTo>
                    <a:lnTo>
                      <a:pt x="2214" y="5979"/>
                    </a:lnTo>
                    <a:cubicBezTo>
                      <a:pt x="2254" y="5909"/>
                      <a:pt x="2294" y="5809"/>
                      <a:pt x="2334" y="5689"/>
                    </a:cubicBezTo>
                    <a:cubicBezTo>
                      <a:pt x="2414" y="5418"/>
                      <a:pt x="2484" y="4978"/>
                      <a:pt x="2334" y="4447"/>
                    </a:cubicBezTo>
                    <a:cubicBezTo>
                      <a:pt x="2324" y="4417"/>
                      <a:pt x="2304" y="4407"/>
                      <a:pt x="2284" y="4397"/>
                    </a:cubicBezTo>
                    <a:cubicBezTo>
                      <a:pt x="2272" y="4385"/>
                      <a:pt x="2260" y="4380"/>
                      <a:pt x="2249" y="4380"/>
                    </a:cubicBezTo>
                    <a:cubicBezTo>
                      <a:pt x="2240" y="4380"/>
                      <a:pt x="2232" y="4383"/>
                      <a:pt x="2224" y="4387"/>
                    </a:cubicBezTo>
                    <a:lnTo>
                      <a:pt x="1933" y="4487"/>
                    </a:lnTo>
                    <a:cubicBezTo>
                      <a:pt x="1963" y="4407"/>
                      <a:pt x="2003" y="4307"/>
                      <a:pt x="2033" y="4187"/>
                    </a:cubicBezTo>
                    <a:cubicBezTo>
                      <a:pt x="2104" y="3916"/>
                      <a:pt x="2154" y="3476"/>
                      <a:pt x="2003" y="2955"/>
                    </a:cubicBezTo>
                    <a:cubicBezTo>
                      <a:pt x="2003" y="2935"/>
                      <a:pt x="1983" y="2915"/>
                      <a:pt x="1963" y="2905"/>
                    </a:cubicBezTo>
                    <a:cubicBezTo>
                      <a:pt x="1953" y="2900"/>
                      <a:pt x="1943" y="2897"/>
                      <a:pt x="1933" y="2897"/>
                    </a:cubicBezTo>
                    <a:cubicBezTo>
                      <a:pt x="1923" y="2897"/>
                      <a:pt x="1913" y="2900"/>
                      <a:pt x="1903" y="2905"/>
                    </a:cubicBezTo>
                    <a:lnTo>
                      <a:pt x="1603" y="2995"/>
                    </a:lnTo>
                    <a:cubicBezTo>
                      <a:pt x="1643" y="2915"/>
                      <a:pt x="1683" y="2815"/>
                      <a:pt x="1713" y="2705"/>
                    </a:cubicBezTo>
                    <a:cubicBezTo>
                      <a:pt x="1803" y="2404"/>
                      <a:pt x="1413" y="301"/>
                      <a:pt x="1363" y="61"/>
                    </a:cubicBezTo>
                    <a:cubicBezTo>
                      <a:pt x="1363" y="21"/>
                      <a:pt x="1322" y="1"/>
                      <a:pt x="12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0" name="Google Shape;11240;p75"/>
              <p:cNvSpPr/>
              <p:nvPr/>
            </p:nvSpPr>
            <p:spPr>
              <a:xfrm>
                <a:off x="5180525" y="978100"/>
                <a:ext cx="6587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17586" extrusionOk="0">
                    <a:moveTo>
                      <a:pt x="2634" y="1"/>
                    </a:moveTo>
                    <a:cubicBezTo>
                      <a:pt x="2614" y="71"/>
                      <a:pt x="1893" y="2234"/>
                      <a:pt x="1933" y="2525"/>
                    </a:cubicBezTo>
                    <a:cubicBezTo>
                      <a:pt x="1974" y="2825"/>
                      <a:pt x="2064" y="3005"/>
                      <a:pt x="2064" y="3005"/>
                    </a:cubicBezTo>
                    <a:lnTo>
                      <a:pt x="1603" y="2785"/>
                    </a:lnTo>
                    <a:cubicBezTo>
                      <a:pt x="1403" y="3246"/>
                      <a:pt x="1383" y="3656"/>
                      <a:pt x="1423" y="3957"/>
                    </a:cubicBezTo>
                    <a:cubicBezTo>
                      <a:pt x="1453" y="4257"/>
                      <a:pt x="1543" y="4447"/>
                      <a:pt x="1543" y="4447"/>
                    </a:cubicBezTo>
                    <a:lnTo>
                      <a:pt x="1082" y="4217"/>
                    </a:lnTo>
                    <a:cubicBezTo>
                      <a:pt x="882" y="4678"/>
                      <a:pt x="872" y="5108"/>
                      <a:pt x="912" y="5399"/>
                    </a:cubicBezTo>
                    <a:cubicBezTo>
                      <a:pt x="942" y="5549"/>
                      <a:pt x="972" y="5669"/>
                      <a:pt x="1002" y="5749"/>
                    </a:cubicBezTo>
                    <a:cubicBezTo>
                      <a:pt x="1032" y="5829"/>
                      <a:pt x="1062" y="5869"/>
                      <a:pt x="1062" y="5869"/>
                    </a:cubicBezTo>
                    <a:lnTo>
                      <a:pt x="592" y="5679"/>
                    </a:lnTo>
                    <a:cubicBezTo>
                      <a:pt x="401" y="6170"/>
                      <a:pt x="431" y="6590"/>
                      <a:pt x="501" y="6881"/>
                    </a:cubicBezTo>
                    <a:cubicBezTo>
                      <a:pt x="542" y="7031"/>
                      <a:pt x="592" y="7141"/>
                      <a:pt x="632" y="7211"/>
                    </a:cubicBezTo>
                    <a:cubicBezTo>
                      <a:pt x="672" y="7291"/>
                      <a:pt x="692" y="7331"/>
                      <a:pt x="692" y="7331"/>
                    </a:cubicBezTo>
                    <a:lnTo>
                      <a:pt x="201" y="7201"/>
                    </a:lnTo>
                    <a:cubicBezTo>
                      <a:pt x="141" y="7461"/>
                      <a:pt x="131" y="7702"/>
                      <a:pt x="141" y="7902"/>
                    </a:cubicBezTo>
                    <a:cubicBezTo>
                      <a:pt x="161" y="8102"/>
                      <a:pt x="211" y="8273"/>
                      <a:pt x="271" y="8413"/>
                    </a:cubicBezTo>
                    <a:cubicBezTo>
                      <a:pt x="291" y="8483"/>
                      <a:pt x="321" y="8543"/>
                      <a:pt x="351" y="8583"/>
                    </a:cubicBezTo>
                    <a:cubicBezTo>
                      <a:pt x="381" y="8633"/>
                      <a:pt x="411" y="8683"/>
                      <a:pt x="431" y="8713"/>
                    </a:cubicBezTo>
                    <a:cubicBezTo>
                      <a:pt x="481" y="8773"/>
                      <a:pt x="521" y="8803"/>
                      <a:pt x="521" y="8803"/>
                    </a:cubicBezTo>
                    <a:lnTo>
                      <a:pt x="21" y="8793"/>
                    </a:lnTo>
                    <a:cubicBezTo>
                      <a:pt x="1" y="8923"/>
                      <a:pt x="1" y="9054"/>
                      <a:pt x="11" y="9174"/>
                    </a:cubicBezTo>
                    <a:cubicBezTo>
                      <a:pt x="21" y="9284"/>
                      <a:pt x="41" y="9394"/>
                      <a:pt x="61" y="9494"/>
                    </a:cubicBezTo>
                    <a:cubicBezTo>
                      <a:pt x="91" y="9594"/>
                      <a:pt x="121" y="9675"/>
                      <a:pt x="161" y="9755"/>
                    </a:cubicBezTo>
                    <a:cubicBezTo>
                      <a:pt x="191" y="9835"/>
                      <a:pt x="231" y="9905"/>
                      <a:pt x="271" y="9965"/>
                    </a:cubicBezTo>
                    <a:cubicBezTo>
                      <a:pt x="351" y="10075"/>
                      <a:pt x="431" y="10155"/>
                      <a:pt x="491" y="10215"/>
                    </a:cubicBezTo>
                    <a:cubicBezTo>
                      <a:pt x="542" y="10265"/>
                      <a:pt x="582" y="10285"/>
                      <a:pt x="592" y="10295"/>
                    </a:cubicBezTo>
                    <a:lnTo>
                      <a:pt x="91" y="10385"/>
                    </a:lnTo>
                    <a:cubicBezTo>
                      <a:pt x="111" y="10906"/>
                      <a:pt x="281" y="11267"/>
                      <a:pt x="441" y="11487"/>
                    </a:cubicBezTo>
                    <a:cubicBezTo>
                      <a:pt x="602" y="11717"/>
                      <a:pt x="752" y="11807"/>
                      <a:pt x="762" y="11817"/>
                    </a:cubicBezTo>
                    <a:lnTo>
                      <a:pt x="261" y="11918"/>
                    </a:lnTo>
                    <a:cubicBezTo>
                      <a:pt x="291" y="12438"/>
                      <a:pt x="461" y="12789"/>
                      <a:pt x="632" y="13019"/>
                    </a:cubicBezTo>
                    <a:cubicBezTo>
                      <a:pt x="652" y="13049"/>
                      <a:pt x="682" y="13099"/>
                      <a:pt x="722" y="13159"/>
                    </a:cubicBezTo>
                    <a:cubicBezTo>
                      <a:pt x="1052" y="13710"/>
                      <a:pt x="1242" y="14331"/>
                      <a:pt x="1283" y="14972"/>
                    </a:cubicBezTo>
                    <a:lnTo>
                      <a:pt x="1433" y="17586"/>
                    </a:lnTo>
                    <a:lnTo>
                      <a:pt x="263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1" name="Google Shape;11241;p75"/>
              <p:cNvSpPr/>
              <p:nvPr/>
            </p:nvSpPr>
            <p:spPr>
              <a:xfrm>
                <a:off x="5178525" y="976050"/>
                <a:ext cx="70125" cy="44370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17748" extrusionOk="0">
                    <a:moveTo>
                      <a:pt x="2584" y="754"/>
                    </a:moveTo>
                    <a:lnTo>
                      <a:pt x="1523" y="16356"/>
                    </a:lnTo>
                    <a:lnTo>
                      <a:pt x="1443" y="15044"/>
                    </a:lnTo>
                    <a:cubicBezTo>
                      <a:pt x="1403" y="14393"/>
                      <a:pt x="1202" y="13752"/>
                      <a:pt x="872" y="13201"/>
                    </a:cubicBezTo>
                    <a:cubicBezTo>
                      <a:pt x="832" y="13141"/>
                      <a:pt x="802" y="13091"/>
                      <a:pt x="772" y="13051"/>
                    </a:cubicBezTo>
                    <a:cubicBezTo>
                      <a:pt x="642" y="12861"/>
                      <a:pt x="471" y="12540"/>
                      <a:pt x="431" y="12070"/>
                    </a:cubicBezTo>
                    <a:lnTo>
                      <a:pt x="862" y="11980"/>
                    </a:lnTo>
                    <a:cubicBezTo>
                      <a:pt x="892" y="11980"/>
                      <a:pt x="912" y="11950"/>
                      <a:pt x="922" y="11920"/>
                    </a:cubicBezTo>
                    <a:cubicBezTo>
                      <a:pt x="932" y="11879"/>
                      <a:pt x="912" y="11849"/>
                      <a:pt x="892" y="11829"/>
                    </a:cubicBezTo>
                    <a:cubicBezTo>
                      <a:pt x="842" y="11799"/>
                      <a:pt x="722" y="11699"/>
                      <a:pt x="591" y="11529"/>
                    </a:cubicBezTo>
                    <a:cubicBezTo>
                      <a:pt x="461" y="11339"/>
                      <a:pt x="291" y="11008"/>
                      <a:pt x="261" y="10538"/>
                    </a:cubicBezTo>
                    <a:lnTo>
                      <a:pt x="682" y="10457"/>
                    </a:lnTo>
                    <a:cubicBezTo>
                      <a:pt x="712" y="10447"/>
                      <a:pt x="742" y="10427"/>
                      <a:pt x="752" y="10387"/>
                    </a:cubicBezTo>
                    <a:cubicBezTo>
                      <a:pt x="752" y="10357"/>
                      <a:pt x="742" y="10327"/>
                      <a:pt x="712" y="10307"/>
                    </a:cubicBezTo>
                    <a:cubicBezTo>
                      <a:pt x="712" y="10297"/>
                      <a:pt x="672" y="10277"/>
                      <a:pt x="622" y="10237"/>
                    </a:cubicBezTo>
                    <a:cubicBezTo>
                      <a:pt x="551" y="10167"/>
                      <a:pt x="481" y="10087"/>
                      <a:pt x="421" y="9997"/>
                    </a:cubicBezTo>
                    <a:cubicBezTo>
                      <a:pt x="391" y="9947"/>
                      <a:pt x="351" y="9877"/>
                      <a:pt x="311" y="9807"/>
                    </a:cubicBezTo>
                    <a:cubicBezTo>
                      <a:pt x="281" y="9726"/>
                      <a:pt x="251" y="9636"/>
                      <a:pt x="221" y="9556"/>
                    </a:cubicBezTo>
                    <a:cubicBezTo>
                      <a:pt x="201" y="9456"/>
                      <a:pt x="181" y="9356"/>
                      <a:pt x="171" y="9246"/>
                    </a:cubicBezTo>
                    <a:cubicBezTo>
                      <a:pt x="171" y="9166"/>
                      <a:pt x="161" y="9066"/>
                      <a:pt x="171" y="8965"/>
                    </a:cubicBezTo>
                    <a:lnTo>
                      <a:pt x="591" y="8975"/>
                    </a:lnTo>
                    <a:lnTo>
                      <a:pt x="601" y="8975"/>
                    </a:lnTo>
                    <a:cubicBezTo>
                      <a:pt x="632" y="8975"/>
                      <a:pt x="662" y="8955"/>
                      <a:pt x="672" y="8925"/>
                    </a:cubicBezTo>
                    <a:cubicBezTo>
                      <a:pt x="692" y="8885"/>
                      <a:pt x="682" y="8855"/>
                      <a:pt x="652" y="8825"/>
                    </a:cubicBezTo>
                    <a:cubicBezTo>
                      <a:pt x="652" y="8825"/>
                      <a:pt x="622" y="8795"/>
                      <a:pt x="581" y="8745"/>
                    </a:cubicBezTo>
                    <a:cubicBezTo>
                      <a:pt x="561" y="8715"/>
                      <a:pt x="531" y="8675"/>
                      <a:pt x="501" y="8625"/>
                    </a:cubicBezTo>
                    <a:cubicBezTo>
                      <a:pt x="481" y="8585"/>
                      <a:pt x="451" y="8525"/>
                      <a:pt x="421" y="8465"/>
                    </a:cubicBezTo>
                    <a:cubicBezTo>
                      <a:pt x="361" y="8325"/>
                      <a:pt x="321" y="8154"/>
                      <a:pt x="311" y="7974"/>
                    </a:cubicBezTo>
                    <a:cubicBezTo>
                      <a:pt x="291" y="7784"/>
                      <a:pt x="301" y="7583"/>
                      <a:pt x="351" y="7393"/>
                    </a:cubicBezTo>
                    <a:lnTo>
                      <a:pt x="752" y="7493"/>
                    </a:lnTo>
                    <a:cubicBezTo>
                      <a:pt x="792" y="7493"/>
                      <a:pt x="822" y="7483"/>
                      <a:pt x="842" y="7453"/>
                    </a:cubicBezTo>
                    <a:cubicBezTo>
                      <a:pt x="862" y="7423"/>
                      <a:pt x="862" y="7383"/>
                      <a:pt x="842" y="7363"/>
                    </a:cubicBezTo>
                    <a:cubicBezTo>
                      <a:pt x="842" y="7353"/>
                      <a:pt x="812" y="7323"/>
                      <a:pt x="782" y="7253"/>
                    </a:cubicBezTo>
                    <a:cubicBezTo>
                      <a:pt x="752" y="7193"/>
                      <a:pt x="702" y="7093"/>
                      <a:pt x="662" y="6943"/>
                    </a:cubicBezTo>
                    <a:cubicBezTo>
                      <a:pt x="611" y="6742"/>
                      <a:pt x="561" y="6352"/>
                      <a:pt x="722" y="5871"/>
                    </a:cubicBezTo>
                    <a:lnTo>
                      <a:pt x="1112" y="6031"/>
                    </a:lnTo>
                    <a:cubicBezTo>
                      <a:pt x="1120" y="6034"/>
                      <a:pt x="1129" y="6035"/>
                      <a:pt x="1138" y="6035"/>
                    </a:cubicBezTo>
                    <a:cubicBezTo>
                      <a:pt x="1162" y="6035"/>
                      <a:pt x="1188" y="6026"/>
                      <a:pt x="1202" y="6011"/>
                    </a:cubicBezTo>
                    <a:cubicBezTo>
                      <a:pt x="1232" y="5981"/>
                      <a:pt x="1232" y="5941"/>
                      <a:pt x="1212" y="5911"/>
                    </a:cubicBezTo>
                    <a:cubicBezTo>
                      <a:pt x="1212" y="5911"/>
                      <a:pt x="1192" y="5871"/>
                      <a:pt x="1162" y="5801"/>
                    </a:cubicBezTo>
                    <a:cubicBezTo>
                      <a:pt x="1142" y="5731"/>
                      <a:pt x="1102" y="5611"/>
                      <a:pt x="1082" y="5471"/>
                    </a:cubicBezTo>
                    <a:cubicBezTo>
                      <a:pt x="1042" y="5220"/>
                      <a:pt x="1032" y="4850"/>
                      <a:pt x="1202" y="4409"/>
                    </a:cubicBezTo>
                    <a:lnTo>
                      <a:pt x="1583" y="4599"/>
                    </a:lnTo>
                    <a:cubicBezTo>
                      <a:pt x="1593" y="4606"/>
                      <a:pt x="1605" y="4610"/>
                      <a:pt x="1618" y="4610"/>
                    </a:cubicBezTo>
                    <a:cubicBezTo>
                      <a:pt x="1640" y="4610"/>
                      <a:pt x="1664" y="4599"/>
                      <a:pt x="1683" y="4579"/>
                    </a:cubicBezTo>
                    <a:cubicBezTo>
                      <a:pt x="1703" y="4559"/>
                      <a:pt x="1713" y="4519"/>
                      <a:pt x="1693" y="4489"/>
                    </a:cubicBezTo>
                    <a:cubicBezTo>
                      <a:pt x="1693" y="4489"/>
                      <a:pt x="1613" y="4309"/>
                      <a:pt x="1583" y="4029"/>
                    </a:cubicBezTo>
                    <a:cubicBezTo>
                      <a:pt x="1553" y="3788"/>
                      <a:pt x="1553" y="3408"/>
                      <a:pt x="1723" y="2977"/>
                    </a:cubicBezTo>
                    <a:lnTo>
                      <a:pt x="2114" y="3167"/>
                    </a:lnTo>
                    <a:cubicBezTo>
                      <a:pt x="2125" y="3171"/>
                      <a:pt x="2136" y="3173"/>
                      <a:pt x="2147" y="3173"/>
                    </a:cubicBezTo>
                    <a:cubicBezTo>
                      <a:pt x="2166" y="3173"/>
                      <a:pt x="2185" y="3166"/>
                      <a:pt x="2204" y="3147"/>
                    </a:cubicBezTo>
                    <a:cubicBezTo>
                      <a:pt x="2234" y="3127"/>
                      <a:pt x="2234" y="3087"/>
                      <a:pt x="2224" y="3057"/>
                    </a:cubicBezTo>
                    <a:cubicBezTo>
                      <a:pt x="2224" y="3057"/>
                      <a:pt x="2134" y="2877"/>
                      <a:pt x="2094" y="2597"/>
                    </a:cubicBezTo>
                    <a:cubicBezTo>
                      <a:pt x="2074" y="2426"/>
                      <a:pt x="2354" y="1475"/>
                      <a:pt x="2584" y="754"/>
                    </a:cubicBezTo>
                    <a:close/>
                    <a:moveTo>
                      <a:pt x="2710" y="0"/>
                    </a:moveTo>
                    <a:cubicBezTo>
                      <a:pt x="2672" y="0"/>
                      <a:pt x="2643" y="20"/>
                      <a:pt x="2634" y="53"/>
                    </a:cubicBezTo>
                    <a:cubicBezTo>
                      <a:pt x="2624" y="83"/>
                      <a:pt x="1883" y="2296"/>
                      <a:pt x="1933" y="2617"/>
                    </a:cubicBezTo>
                    <a:cubicBezTo>
                      <a:pt x="1953" y="2747"/>
                      <a:pt x="1973" y="2847"/>
                      <a:pt x="1993" y="2927"/>
                    </a:cubicBezTo>
                    <a:lnTo>
                      <a:pt x="1723" y="2797"/>
                    </a:lnTo>
                    <a:cubicBezTo>
                      <a:pt x="1709" y="2790"/>
                      <a:pt x="1690" y="2783"/>
                      <a:pt x="1673" y="2783"/>
                    </a:cubicBezTo>
                    <a:cubicBezTo>
                      <a:pt x="1666" y="2783"/>
                      <a:pt x="1659" y="2784"/>
                      <a:pt x="1653" y="2787"/>
                    </a:cubicBezTo>
                    <a:cubicBezTo>
                      <a:pt x="1633" y="2797"/>
                      <a:pt x="1613" y="2817"/>
                      <a:pt x="1603" y="2837"/>
                    </a:cubicBezTo>
                    <a:cubicBezTo>
                      <a:pt x="1393" y="3328"/>
                      <a:pt x="1383" y="3768"/>
                      <a:pt x="1413" y="4049"/>
                    </a:cubicBezTo>
                    <a:cubicBezTo>
                      <a:pt x="1433" y="4169"/>
                      <a:pt x="1453" y="4279"/>
                      <a:pt x="1473" y="4359"/>
                    </a:cubicBezTo>
                    <a:lnTo>
                      <a:pt x="1202" y="4219"/>
                    </a:lnTo>
                    <a:cubicBezTo>
                      <a:pt x="1192" y="4214"/>
                      <a:pt x="1180" y="4211"/>
                      <a:pt x="1167" y="4211"/>
                    </a:cubicBezTo>
                    <a:cubicBezTo>
                      <a:pt x="1155" y="4211"/>
                      <a:pt x="1142" y="4214"/>
                      <a:pt x="1132" y="4219"/>
                    </a:cubicBezTo>
                    <a:cubicBezTo>
                      <a:pt x="1112" y="4229"/>
                      <a:pt x="1092" y="4239"/>
                      <a:pt x="1082" y="4259"/>
                    </a:cubicBezTo>
                    <a:cubicBezTo>
                      <a:pt x="862" y="4770"/>
                      <a:pt x="872" y="5210"/>
                      <a:pt x="912" y="5501"/>
                    </a:cubicBezTo>
                    <a:cubicBezTo>
                      <a:pt x="932" y="5601"/>
                      <a:pt x="952" y="5701"/>
                      <a:pt x="992" y="5801"/>
                    </a:cubicBezTo>
                    <a:lnTo>
                      <a:pt x="702" y="5681"/>
                    </a:lnTo>
                    <a:cubicBezTo>
                      <a:pt x="692" y="5676"/>
                      <a:pt x="679" y="5673"/>
                      <a:pt x="667" y="5673"/>
                    </a:cubicBezTo>
                    <a:cubicBezTo>
                      <a:pt x="654" y="5673"/>
                      <a:pt x="642" y="5676"/>
                      <a:pt x="632" y="5681"/>
                    </a:cubicBezTo>
                    <a:cubicBezTo>
                      <a:pt x="611" y="5691"/>
                      <a:pt x="601" y="5711"/>
                      <a:pt x="591" y="5731"/>
                    </a:cubicBezTo>
                    <a:cubicBezTo>
                      <a:pt x="381" y="6292"/>
                      <a:pt x="441" y="6762"/>
                      <a:pt x="501" y="6983"/>
                    </a:cubicBezTo>
                    <a:cubicBezTo>
                      <a:pt x="541" y="7113"/>
                      <a:pt x="571" y="7213"/>
                      <a:pt x="611" y="7283"/>
                    </a:cubicBezTo>
                    <a:lnTo>
                      <a:pt x="301" y="7203"/>
                    </a:lnTo>
                    <a:cubicBezTo>
                      <a:pt x="296" y="7202"/>
                      <a:pt x="291" y="7201"/>
                      <a:pt x="285" y="7201"/>
                    </a:cubicBezTo>
                    <a:cubicBezTo>
                      <a:pt x="251" y="7201"/>
                      <a:pt x="218" y="7228"/>
                      <a:pt x="201" y="7263"/>
                    </a:cubicBezTo>
                    <a:cubicBezTo>
                      <a:pt x="141" y="7503"/>
                      <a:pt x="121" y="7754"/>
                      <a:pt x="141" y="7994"/>
                    </a:cubicBezTo>
                    <a:cubicBezTo>
                      <a:pt x="161" y="8194"/>
                      <a:pt x="201" y="8375"/>
                      <a:pt x="271" y="8525"/>
                    </a:cubicBezTo>
                    <a:cubicBezTo>
                      <a:pt x="301" y="8605"/>
                      <a:pt x="331" y="8665"/>
                      <a:pt x="361" y="8715"/>
                    </a:cubicBezTo>
                    <a:cubicBezTo>
                      <a:pt x="381" y="8745"/>
                      <a:pt x="401" y="8775"/>
                      <a:pt x="421" y="8805"/>
                    </a:cubicBezTo>
                    <a:lnTo>
                      <a:pt x="101" y="8795"/>
                    </a:lnTo>
                    <a:cubicBezTo>
                      <a:pt x="95" y="8794"/>
                      <a:pt x="90" y="8794"/>
                      <a:pt x="86" y="8794"/>
                    </a:cubicBezTo>
                    <a:cubicBezTo>
                      <a:pt x="45" y="8794"/>
                      <a:pt x="20" y="8829"/>
                      <a:pt x="11" y="8865"/>
                    </a:cubicBezTo>
                    <a:cubicBezTo>
                      <a:pt x="1" y="9015"/>
                      <a:pt x="1" y="9156"/>
                      <a:pt x="11" y="9256"/>
                    </a:cubicBezTo>
                    <a:cubicBezTo>
                      <a:pt x="21" y="9376"/>
                      <a:pt x="41" y="9486"/>
                      <a:pt x="61" y="9596"/>
                    </a:cubicBezTo>
                    <a:cubicBezTo>
                      <a:pt x="91" y="9696"/>
                      <a:pt x="121" y="9787"/>
                      <a:pt x="161" y="9877"/>
                    </a:cubicBezTo>
                    <a:cubicBezTo>
                      <a:pt x="201" y="9957"/>
                      <a:pt x="241" y="10027"/>
                      <a:pt x="281" y="10087"/>
                    </a:cubicBezTo>
                    <a:cubicBezTo>
                      <a:pt x="341" y="10177"/>
                      <a:pt x="401" y="10257"/>
                      <a:pt x="481" y="10327"/>
                    </a:cubicBezTo>
                    <a:lnTo>
                      <a:pt x="151" y="10387"/>
                    </a:lnTo>
                    <a:cubicBezTo>
                      <a:pt x="111" y="10397"/>
                      <a:pt x="81" y="10427"/>
                      <a:pt x="81" y="10478"/>
                    </a:cubicBezTo>
                    <a:cubicBezTo>
                      <a:pt x="111" y="11028"/>
                      <a:pt x="301" y="11399"/>
                      <a:pt x="461" y="11619"/>
                    </a:cubicBezTo>
                    <a:cubicBezTo>
                      <a:pt x="531" y="11719"/>
                      <a:pt x="591" y="11799"/>
                      <a:pt x="652" y="11849"/>
                    </a:cubicBezTo>
                    <a:lnTo>
                      <a:pt x="331" y="11920"/>
                    </a:lnTo>
                    <a:cubicBezTo>
                      <a:pt x="291" y="11930"/>
                      <a:pt x="261" y="11960"/>
                      <a:pt x="261" y="12000"/>
                    </a:cubicBezTo>
                    <a:cubicBezTo>
                      <a:pt x="291" y="12560"/>
                      <a:pt x="481" y="12931"/>
                      <a:pt x="642" y="13151"/>
                    </a:cubicBezTo>
                    <a:cubicBezTo>
                      <a:pt x="662" y="13181"/>
                      <a:pt x="692" y="13231"/>
                      <a:pt x="732" y="13281"/>
                    </a:cubicBezTo>
                    <a:cubicBezTo>
                      <a:pt x="1052" y="13812"/>
                      <a:pt x="1232" y="14423"/>
                      <a:pt x="1272" y="15054"/>
                    </a:cubicBezTo>
                    <a:lnTo>
                      <a:pt x="1433" y="17668"/>
                    </a:lnTo>
                    <a:cubicBezTo>
                      <a:pt x="1433" y="17718"/>
                      <a:pt x="1473" y="17748"/>
                      <a:pt x="1513" y="17748"/>
                    </a:cubicBezTo>
                    <a:cubicBezTo>
                      <a:pt x="1563" y="17748"/>
                      <a:pt x="1593" y="17718"/>
                      <a:pt x="1603" y="17668"/>
                    </a:cubicBezTo>
                    <a:lnTo>
                      <a:pt x="2795" y="93"/>
                    </a:lnTo>
                    <a:cubicBezTo>
                      <a:pt x="2805" y="43"/>
                      <a:pt x="2775" y="13"/>
                      <a:pt x="2734" y="3"/>
                    </a:cubicBezTo>
                    <a:cubicBezTo>
                      <a:pt x="2726" y="1"/>
                      <a:pt x="2718" y="0"/>
                      <a:pt x="27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2" name="Google Shape;11242;p75"/>
              <p:cNvSpPr/>
              <p:nvPr/>
            </p:nvSpPr>
            <p:spPr>
              <a:xfrm>
                <a:off x="5214075" y="1119275"/>
                <a:ext cx="230350" cy="3004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19" extrusionOk="0">
                    <a:moveTo>
                      <a:pt x="8773" y="663"/>
                    </a:moveTo>
                    <a:cubicBezTo>
                      <a:pt x="8503" y="1274"/>
                      <a:pt x="8202" y="1925"/>
                      <a:pt x="8102" y="2015"/>
                    </a:cubicBezTo>
                    <a:cubicBezTo>
                      <a:pt x="7922" y="2165"/>
                      <a:pt x="7772" y="2235"/>
                      <a:pt x="7772" y="2235"/>
                    </a:cubicBezTo>
                    <a:cubicBezTo>
                      <a:pt x="7741" y="2245"/>
                      <a:pt x="7721" y="2275"/>
                      <a:pt x="7721" y="2315"/>
                    </a:cubicBezTo>
                    <a:cubicBezTo>
                      <a:pt x="7721" y="2345"/>
                      <a:pt x="7751" y="2375"/>
                      <a:pt x="7782" y="2385"/>
                    </a:cubicBezTo>
                    <a:lnTo>
                      <a:pt x="8122" y="2475"/>
                    </a:lnTo>
                    <a:cubicBezTo>
                      <a:pt x="7992" y="2836"/>
                      <a:pt x="7782" y="3076"/>
                      <a:pt x="7631" y="3206"/>
                    </a:cubicBezTo>
                    <a:cubicBezTo>
                      <a:pt x="7461" y="3367"/>
                      <a:pt x="7311" y="3437"/>
                      <a:pt x="7311" y="3437"/>
                    </a:cubicBezTo>
                    <a:cubicBezTo>
                      <a:pt x="7281" y="3447"/>
                      <a:pt x="7251" y="3487"/>
                      <a:pt x="7261" y="3517"/>
                    </a:cubicBezTo>
                    <a:cubicBezTo>
                      <a:pt x="7261" y="3557"/>
                      <a:pt x="7281" y="3587"/>
                      <a:pt x="7321" y="3597"/>
                    </a:cubicBezTo>
                    <a:lnTo>
                      <a:pt x="7651" y="3677"/>
                    </a:lnTo>
                    <a:cubicBezTo>
                      <a:pt x="7521" y="4048"/>
                      <a:pt x="7311" y="4278"/>
                      <a:pt x="7151" y="4408"/>
                    </a:cubicBezTo>
                    <a:cubicBezTo>
                      <a:pt x="7061" y="4488"/>
                      <a:pt x="6970" y="4538"/>
                      <a:pt x="6920" y="4568"/>
                    </a:cubicBezTo>
                    <a:cubicBezTo>
                      <a:pt x="6860" y="4598"/>
                      <a:pt x="6830" y="4608"/>
                      <a:pt x="6820" y="4608"/>
                    </a:cubicBezTo>
                    <a:cubicBezTo>
                      <a:pt x="6790" y="4618"/>
                      <a:pt x="6770" y="4658"/>
                      <a:pt x="6770" y="4688"/>
                    </a:cubicBezTo>
                    <a:cubicBezTo>
                      <a:pt x="6770" y="4728"/>
                      <a:pt x="6790" y="4759"/>
                      <a:pt x="6820" y="4769"/>
                    </a:cubicBezTo>
                    <a:lnTo>
                      <a:pt x="7151" y="4879"/>
                    </a:lnTo>
                    <a:cubicBezTo>
                      <a:pt x="6980" y="5259"/>
                      <a:pt x="6740" y="5480"/>
                      <a:pt x="6600" y="5570"/>
                    </a:cubicBezTo>
                    <a:cubicBezTo>
                      <a:pt x="6490" y="5650"/>
                      <a:pt x="6400" y="5690"/>
                      <a:pt x="6350" y="5710"/>
                    </a:cubicBezTo>
                    <a:cubicBezTo>
                      <a:pt x="6289" y="5730"/>
                      <a:pt x="6259" y="5740"/>
                      <a:pt x="6259" y="5740"/>
                    </a:cubicBezTo>
                    <a:cubicBezTo>
                      <a:pt x="6219" y="5750"/>
                      <a:pt x="6199" y="5770"/>
                      <a:pt x="6189" y="5810"/>
                    </a:cubicBezTo>
                    <a:cubicBezTo>
                      <a:pt x="6189" y="5840"/>
                      <a:pt x="6209" y="5880"/>
                      <a:pt x="6239" y="5890"/>
                    </a:cubicBezTo>
                    <a:lnTo>
                      <a:pt x="6540" y="6050"/>
                    </a:lnTo>
                    <a:cubicBezTo>
                      <a:pt x="6460" y="6191"/>
                      <a:pt x="6360" y="6321"/>
                      <a:pt x="6249" y="6431"/>
                    </a:cubicBezTo>
                    <a:cubicBezTo>
                      <a:pt x="6139" y="6531"/>
                      <a:pt x="6019" y="6621"/>
                      <a:pt x="5909" y="6671"/>
                    </a:cubicBezTo>
                    <a:cubicBezTo>
                      <a:pt x="5859" y="6701"/>
                      <a:pt x="5809" y="6721"/>
                      <a:pt x="5769" y="6731"/>
                    </a:cubicBezTo>
                    <a:cubicBezTo>
                      <a:pt x="5719" y="6751"/>
                      <a:pt x="5679" y="6761"/>
                      <a:pt x="5649" y="6761"/>
                    </a:cubicBezTo>
                    <a:cubicBezTo>
                      <a:pt x="5598" y="6771"/>
                      <a:pt x="5558" y="6781"/>
                      <a:pt x="5558" y="6781"/>
                    </a:cubicBezTo>
                    <a:cubicBezTo>
                      <a:pt x="5528" y="6781"/>
                      <a:pt x="5498" y="6801"/>
                      <a:pt x="5478" y="6831"/>
                    </a:cubicBezTo>
                    <a:cubicBezTo>
                      <a:pt x="5468" y="6861"/>
                      <a:pt x="5478" y="6902"/>
                      <a:pt x="5508" y="6922"/>
                    </a:cubicBezTo>
                    <a:lnTo>
                      <a:pt x="5779" y="7142"/>
                    </a:lnTo>
                    <a:cubicBezTo>
                      <a:pt x="5729" y="7212"/>
                      <a:pt x="5669" y="7262"/>
                      <a:pt x="5629" y="7312"/>
                    </a:cubicBezTo>
                    <a:cubicBezTo>
                      <a:pt x="5568" y="7372"/>
                      <a:pt x="5498" y="7432"/>
                      <a:pt x="5428" y="7482"/>
                    </a:cubicBezTo>
                    <a:cubicBezTo>
                      <a:pt x="5358" y="7522"/>
                      <a:pt x="5298" y="7552"/>
                      <a:pt x="5228" y="7592"/>
                    </a:cubicBezTo>
                    <a:cubicBezTo>
                      <a:pt x="5168" y="7623"/>
                      <a:pt x="5108" y="7633"/>
                      <a:pt x="5058" y="7653"/>
                    </a:cubicBezTo>
                    <a:cubicBezTo>
                      <a:pt x="4968" y="7673"/>
                      <a:pt x="4887" y="7683"/>
                      <a:pt x="4797" y="7693"/>
                    </a:cubicBezTo>
                    <a:cubicBezTo>
                      <a:pt x="4747" y="7693"/>
                      <a:pt x="4717" y="7683"/>
                      <a:pt x="4697" y="7683"/>
                    </a:cubicBezTo>
                    <a:cubicBezTo>
                      <a:pt x="4667" y="7683"/>
                      <a:pt x="4637" y="7703"/>
                      <a:pt x="4617" y="7733"/>
                    </a:cubicBezTo>
                    <a:cubicBezTo>
                      <a:pt x="4607" y="7763"/>
                      <a:pt x="4607" y="7793"/>
                      <a:pt x="4627" y="7823"/>
                    </a:cubicBezTo>
                    <a:lnTo>
                      <a:pt x="4847" y="8103"/>
                    </a:lnTo>
                    <a:cubicBezTo>
                      <a:pt x="4567" y="8374"/>
                      <a:pt x="4287" y="8484"/>
                      <a:pt x="4096" y="8524"/>
                    </a:cubicBezTo>
                    <a:cubicBezTo>
                      <a:pt x="3984" y="8553"/>
                      <a:pt x="3892" y="8562"/>
                      <a:pt x="3828" y="8562"/>
                    </a:cubicBezTo>
                    <a:cubicBezTo>
                      <a:pt x="3784" y="8562"/>
                      <a:pt x="3752" y="8558"/>
                      <a:pt x="3736" y="8554"/>
                    </a:cubicBezTo>
                    <a:cubicBezTo>
                      <a:pt x="3706" y="8554"/>
                      <a:pt x="3676" y="8574"/>
                      <a:pt x="3656" y="8604"/>
                    </a:cubicBezTo>
                    <a:cubicBezTo>
                      <a:pt x="3646" y="8624"/>
                      <a:pt x="3646" y="8664"/>
                      <a:pt x="3666" y="8694"/>
                    </a:cubicBezTo>
                    <a:lnTo>
                      <a:pt x="3876" y="8974"/>
                    </a:lnTo>
                    <a:cubicBezTo>
                      <a:pt x="3596" y="9245"/>
                      <a:pt x="3315" y="9355"/>
                      <a:pt x="3135" y="9395"/>
                    </a:cubicBezTo>
                    <a:cubicBezTo>
                      <a:pt x="3105" y="9405"/>
                      <a:pt x="3065" y="9415"/>
                      <a:pt x="3025" y="9425"/>
                    </a:cubicBezTo>
                    <a:cubicBezTo>
                      <a:pt x="2474" y="9595"/>
                      <a:pt x="1973" y="9896"/>
                      <a:pt x="1563" y="10316"/>
                    </a:cubicBezTo>
                    <a:lnTo>
                      <a:pt x="972" y="10927"/>
                    </a:lnTo>
                    <a:lnTo>
                      <a:pt x="8773" y="663"/>
                    </a:lnTo>
                    <a:close/>
                    <a:moveTo>
                      <a:pt x="9122" y="1"/>
                    </a:moveTo>
                    <a:cubicBezTo>
                      <a:pt x="9098" y="1"/>
                      <a:pt x="9072" y="10"/>
                      <a:pt x="9053" y="22"/>
                    </a:cubicBezTo>
                    <a:lnTo>
                      <a:pt x="31" y="11888"/>
                    </a:lnTo>
                    <a:cubicBezTo>
                      <a:pt x="1" y="11919"/>
                      <a:pt x="1" y="11969"/>
                      <a:pt x="41" y="11999"/>
                    </a:cubicBezTo>
                    <a:cubicBezTo>
                      <a:pt x="51" y="12009"/>
                      <a:pt x="71" y="12019"/>
                      <a:pt x="91" y="12019"/>
                    </a:cubicBezTo>
                    <a:cubicBezTo>
                      <a:pt x="111" y="12019"/>
                      <a:pt x="141" y="12009"/>
                      <a:pt x="151" y="11989"/>
                    </a:cubicBezTo>
                    <a:lnTo>
                      <a:pt x="1683" y="10426"/>
                    </a:lnTo>
                    <a:cubicBezTo>
                      <a:pt x="2074" y="10036"/>
                      <a:pt x="2554" y="9745"/>
                      <a:pt x="3065" y="9585"/>
                    </a:cubicBezTo>
                    <a:cubicBezTo>
                      <a:pt x="3105" y="9575"/>
                      <a:pt x="3145" y="9565"/>
                      <a:pt x="3165" y="9565"/>
                    </a:cubicBezTo>
                    <a:cubicBezTo>
                      <a:pt x="3385" y="9505"/>
                      <a:pt x="3726" y="9375"/>
                      <a:pt x="4056" y="9034"/>
                    </a:cubicBezTo>
                    <a:cubicBezTo>
                      <a:pt x="4076" y="9004"/>
                      <a:pt x="4086" y="8964"/>
                      <a:pt x="4056" y="8934"/>
                    </a:cubicBezTo>
                    <a:lnTo>
                      <a:pt x="3906" y="8724"/>
                    </a:lnTo>
                    <a:cubicBezTo>
                      <a:pt x="3966" y="8724"/>
                      <a:pt x="4046" y="8714"/>
                      <a:pt x="4136" y="8694"/>
                    </a:cubicBezTo>
                    <a:cubicBezTo>
                      <a:pt x="4357" y="8634"/>
                      <a:pt x="4687" y="8504"/>
                      <a:pt x="5018" y="8163"/>
                    </a:cubicBezTo>
                    <a:cubicBezTo>
                      <a:pt x="5048" y="8133"/>
                      <a:pt x="5048" y="8083"/>
                      <a:pt x="5018" y="8053"/>
                    </a:cubicBezTo>
                    <a:lnTo>
                      <a:pt x="4867" y="7853"/>
                    </a:lnTo>
                    <a:cubicBezTo>
                      <a:pt x="4948" y="7843"/>
                      <a:pt x="5018" y="7833"/>
                      <a:pt x="5098" y="7813"/>
                    </a:cubicBezTo>
                    <a:cubicBezTo>
                      <a:pt x="5148" y="7793"/>
                      <a:pt x="5228" y="7773"/>
                      <a:pt x="5298" y="7743"/>
                    </a:cubicBezTo>
                    <a:cubicBezTo>
                      <a:pt x="5378" y="7703"/>
                      <a:pt x="5448" y="7663"/>
                      <a:pt x="5518" y="7623"/>
                    </a:cubicBezTo>
                    <a:cubicBezTo>
                      <a:pt x="5598" y="7562"/>
                      <a:pt x="5679" y="7502"/>
                      <a:pt x="5739" y="7432"/>
                    </a:cubicBezTo>
                    <a:cubicBezTo>
                      <a:pt x="5809" y="7362"/>
                      <a:pt x="5889" y="7282"/>
                      <a:pt x="5959" y="7182"/>
                    </a:cubicBezTo>
                    <a:cubicBezTo>
                      <a:pt x="5979" y="7142"/>
                      <a:pt x="5979" y="7092"/>
                      <a:pt x="5939" y="7072"/>
                    </a:cubicBezTo>
                    <a:lnTo>
                      <a:pt x="5759" y="6912"/>
                    </a:lnTo>
                    <a:cubicBezTo>
                      <a:pt x="5769" y="6902"/>
                      <a:pt x="5799" y="6902"/>
                      <a:pt x="5819" y="6892"/>
                    </a:cubicBezTo>
                    <a:cubicBezTo>
                      <a:pt x="5869" y="6871"/>
                      <a:pt x="5919" y="6851"/>
                      <a:pt x="5979" y="6821"/>
                    </a:cubicBezTo>
                    <a:cubicBezTo>
                      <a:pt x="6109" y="6761"/>
                      <a:pt x="6239" y="6671"/>
                      <a:pt x="6360" y="6551"/>
                    </a:cubicBezTo>
                    <a:cubicBezTo>
                      <a:pt x="6510" y="6411"/>
                      <a:pt x="6640" y="6241"/>
                      <a:pt x="6730" y="6050"/>
                    </a:cubicBezTo>
                    <a:cubicBezTo>
                      <a:pt x="6750" y="6010"/>
                      <a:pt x="6730" y="5960"/>
                      <a:pt x="6690" y="5940"/>
                    </a:cubicBezTo>
                    <a:lnTo>
                      <a:pt x="6480" y="5830"/>
                    </a:lnTo>
                    <a:cubicBezTo>
                      <a:pt x="6540" y="5810"/>
                      <a:pt x="6610" y="5770"/>
                      <a:pt x="6690" y="5710"/>
                    </a:cubicBezTo>
                    <a:cubicBezTo>
                      <a:pt x="6860" y="5600"/>
                      <a:pt x="7161" y="5339"/>
                      <a:pt x="7341" y="4859"/>
                    </a:cubicBezTo>
                    <a:cubicBezTo>
                      <a:pt x="7351" y="4839"/>
                      <a:pt x="7341" y="4819"/>
                      <a:pt x="7331" y="4799"/>
                    </a:cubicBezTo>
                    <a:cubicBezTo>
                      <a:pt x="7331" y="4779"/>
                      <a:pt x="7311" y="4759"/>
                      <a:pt x="7291" y="4749"/>
                    </a:cubicBezTo>
                    <a:lnTo>
                      <a:pt x="7061" y="4678"/>
                    </a:lnTo>
                    <a:cubicBezTo>
                      <a:pt x="7121" y="4638"/>
                      <a:pt x="7191" y="4598"/>
                      <a:pt x="7261" y="4538"/>
                    </a:cubicBezTo>
                    <a:cubicBezTo>
                      <a:pt x="7451" y="4378"/>
                      <a:pt x="7701" y="4098"/>
                      <a:pt x="7842" y="3647"/>
                    </a:cubicBezTo>
                    <a:cubicBezTo>
                      <a:pt x="7852" y="3627"/>
                      <a:pt x="7842" y="3607"/>
                      <a:pt x="7832" y="3587"/>
                    </a:cubicBezTo>
                    <a:cubicBezTo>
                      <a:pt x="7822" y="3567"/>
                      <a:pt x="7802" y="3547"/>
                      <a:pt x="7782" y="3547"/>
                    </a:cubicBezTo>
                    <a:lnTo>
                      <a:pt x="7561" y="3487"/>
                    </a:lnTo>
                    <a:cubicBezTo>
                      <a:pt x="7611" y="3447"/>
                      <a:pt x="7681" y="3397"/>
                      <a:pt x="7741" y="3337"/>
                    </a:cubicBezTo>
                    <a:cubicBezTo>
                      <a:pt x="7922" y="3176"/>
                      <a:pt x="8162" y="2886"/>
                      <a:pt x="8302" y="2445"/>
                    </a:cubicBezTo>
                    <a:cubicBezTo>
                      <a:pt x="8312" y="2425"/>
                      <a:pt x="8312" y="2405"/>
                      <a:pt x="8302" y="2385"/>
                    </a:cubicBezTo>
                    <a:cubicBezTo>
                      <a:pt x="8292" y="2365"/>
                      <a:pt x="8272" y="2345"/>
                      <a:pt x="8252" y="2345"/>
                    </a:cubicBezTo>
                    <a:lnTo>
                      <a:pt x="8022" y="2285"/>
                    </a:lnTo>
                    <a:cubicBezTo>
                      <a:pt x="8082" y="2245"/>
                      <a:pt x="8142" y="2195"/>
                      <a:pt x="8212" y="2135"/>
                    </a:cubicBezTo>
                    <a:cubicBezTo>
                      <a:pt x="8412" y="1965"/>
                      <a:pt x="9063" y="412"/>
                      <a:pt x="9193" y="112"/>
                    </a:cubicBezTo>
                    <a:cubicBezTo>
                      <a:pt x="9214" y="72"/>
                      <a:pt x="9193" y="32"/>
                      <a:pt x="9163" y="12"/>
                    </a:cubicBezTo>
                    <a:cubicBezTo>
                      <a:pt x="9152" y="4"/>
                      <a:pt x="9138" y="1"/>
                      <a:pt x="9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3" name="Google Shape;11243;p75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cubicBezTo>
                      <a:pt x="8983" y="41"/>
                      <a:pt x="7471" y="1233"/>
                      <a:pt x="7361" y="1463"/>
                    </a:cubicBezTo>
                    <a:cubicBezTo>
                      <a:pt x="7251" y="1693"/>
                      <a:pt x="7231" y="1864"/>
                      <a:pt x="7231" y="1864"/>
                    </a:cubicBezTo>
                    <a:lnTo>
                      <a:pt x="7001" y="1493"/>
                    </a:lnTo>
                    <a:cubicBezTo>
                      <a:pt x="6650" y="1723"/>
                      <a:pt x="6440" y="2004"/>
                      <a:pt x="6330" y="2234"/>
                    </a:cubicBezTo>
                    <a:cubicBezTo>
                      <a:pt x="6219" y="2464"/>
                      <a:pt x="6189" y="2635"/>
                      <a:pt x="6189" y="2635"/>
                    </a:cubicBezTo>
                    <a:lnTo>
                      <a:pt x="5969" y="2254"/>
                    </a:lnTo>
                    <a:cubicBezTo>
                      <a:pt x="5609" y="2494"/>
                      <a:pt x="5408" y="2785"/>
                      <a:pt x="5308" y="3015"/>
                    </a:cubicBezTo>
                    <a:cubicBezTo>
                      <a:pt x="5248" y="3135"/>
                      <a:pt x="5218" y="3235"/>
                      <a:pt x="5208" y="3306"/>
                    </a:cubicBezTo>
                    <a:cubicBezTo>
                      <a:pt x="5188" y="3376"/>
                      <a:pt x="5188" y="3416"/>
                      <a:pt x="5188" y="3416"/>
                    </a:cubicBezTo>
                    <a:lnTo>
                      <a:pt x="4948" y="3065"/>
                    </a:lnTo>
                    <a:cubicBezTo>
                      <a:pt x="4587" y="3326"/>
                      <a:pt x="4407" y="3636"/>
                      <a:pt x="4327" y="3876"/>
                    </a:cubicBezTo>
                    <a:cubicBezTo>
                      <a:pt x="4287" y="3997"/>
                      <a:pt x="4267" y="4097"/>
                      <a:pt x="4257" y="4167"/>
                    </a:cubicBezTo>
                    <a:cubicBezTo>
                      <a:pt x="4247" y="4237"/>
                      <a:pt x="4257" y="4277"/>
                      <a:pt x="4257" y="4277"/>
                    </a:cubicBezTo>
                    <a:lnTo>
                      <a:pt x="3966" y="3967"/>
                    </a:lnTo>
                    <a:cubicBezTo>
                      <a:pt x="3796" y="4117"/>
                      <a:pt x="3676" y="4277"/>
                      <a:pt x="3596" y="4427"/>
                    </a:cubicBezTo>
                    <a:cubicBezTo>
                      <a:pt x="3516" y="4577"/>
                      <a:pt x="3466" y="4718"/>
                      <a:pt x="3446" y="4848"/>
                    </a:cubicBezTo>
                    <a:cubicBezTo>
                      <a:pt x="3436" y="4908"/>
                      <a:pt x="3426" y="4958"/>
                      <a:pt x="3426" y="5008"/>
                    </a:cubicBezTo>
                    <a:cubicBezTo>
                      <a:pt x="3426" y="5058"/>
                      <a:pt x="3426" y="5098"/>
                      <a:pt x="3426" y="5138"/>
                    </a:cubicBezTo>
                    <a:cubicBezTo>
                      <a:pt x="3426" y="5198"/>
                      <a:pt x="3436" y="5238"/>
                      <a:pt x="3436" y="5238"/>
                    </a:cubicBezTo>
                    <a:lnTo>
                      <a:pt x="3085" y="4998"/>
                    </a:lnTo>
                    <a:cubicBezTo>
                      <a:pt x="3015" y="5088"/>
                      <a:pt x="2955" y="5178"/>
                      <a:pt x="2915" y="5258"/>
                    </a:cubicBezTo>
                    <a:cubicBezTo>
                      <a:pt x="2865" y="5348"/>
                      <a:pt x="2825" y="5429"/>
                      <a:pt x="2795" y="5519"/>
                    </a:cubicBezTo>
                    <a:cubicBezTo>
                      <a:pt x="2775" y="5599"/>
                      <a:pt x="2755" y="5669"/>
                      <a:pt x="2745" y="5739"/>
                    </a:cubicBezTo>
                    <a:cubicBezTo>
                      <a:pt x="2725" y="5819"/>
                      <a:pt x="2725" y="5879"/>
                      <a:pt x="2725" y="5939"/>
                    </a:cubicBezTo>
                    <a:cubicBezTo>
                      <a:pt x="2725" y="6059"/>
                      <a:pt x="2745" y="6160"/>
                      <a:pt x="2765" y="6220"/>
                    </a:cubicBezTo>
                    <a:cubicBezTo>
                      <a:pt x="2775" y="6280"/>
                      <a:pt x="2795" y="6320"/>
                      <a:pt x="2795" y="6320"/>
                    </a:cubicBezTo>
                    <a:lnTo>
                      <a:pt x="2404" y="6160"/>
                    </a:lnTo>
                    <a:cubicBezTo>
                      <a:pt x="2174" y="6530"/>
                      <a:pt x="2124" y="6861"/>
                      <a:pt x="2134" y="7101"/>
                    </a:cubicBezTo>
                    <a:cubicBezTo>
                      <a:pt x="2144" y="7331"/>
                      <a:pt x="2204" y="7471"/>
                      <a:pt x="2214" y="7481"/>
                    </a:cubicBezTo>
                    <a:lnTo>
                      <a:pt x="1813" y="7321"/>
                    </a:lnTo>
                    <a:cubicBezTo>
                      <a:pt x="1593" y="7692"/>
                      <a:pt x="1543" y="8032"/>
                      <a:pt x="1553" y="8263"/>
                    </a:cubicBezTo>
                    <a:cubicBezTo>
                      <a:pt x="1553" y="8303"/>
                      <a:pt x="1553" y="8353"/>
                      <a:pt x="1553" y="8413"/>
                    </a:cubicBezTo>
                    <a:cubicBezTo>
                      <a:pt x="1533" y="8953"/>
                      <a:pt x="1383" y="9474"/>
                      <a:pt x="1112" y="9945"/>
                    </a:cubicBezTo>
                    <a:lnTo>
                      <a:pt x="1" y="11868"/>
                    </a:lnTo>
                    <a:lnTo>
                      <a:pt x="1" y="11868"/>
                    </a:lnTo>
                    <a:lnTo>
                      <a:pt x="903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4" name="Google Shape;11244;p75"/>
              <p:cNvSpPr/>
              <p:nvPr/>
            </p:nvSpPr>
            <p:spPr>
              <a:xfrm>
                <a:off x="5214075" y="1119075"/>
                <a:ext cx="230350" cy="3006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27" extrusionOk="0">
                    <a:moveTo>
                      <a:pt x="8643" y="571"/>
                    </a:moveTo>
                    <a:lnTo>
                      <a:pt x="812" y="10855"/>
                    </a:lnTo>
                    <a:lnTo>
                      <a:pt x="1272" y="10064"/>
                    </a:lnTo>
                    <a:cubicBezTo>
                      <a:pt x="1553" y="9583"/>
                      <a:pt x="1703" y="9042"/>
                      <a:pt x="1723" y="8492"/>
                    </a:cubicBezTo>
                    <a:cubicBezTo>
                      <a:pt x="1733" y="8432"/>
                      <a:pt x="1733" y="8382"/>
                      <a:pt x="1733" y="8342"/>
                    </a:cubicBezTo>
                    <a:cubicBezTo>
                      <a:pt x="1723" y="8151"/>
                      <a:pt x="1753" y="7851"/>
                      <a:pt x="1943" y="7500"/>
                    </a:cubicBezTo>
                    <a:lnTo>
                      <a:pt x="2264" y="7641"/>
                    </a:lnTo>
                    <a:cubicBezTo>
                      <a:pt x="2275" y="7643"/>
                      <a:pt x="2285" y="7644"/>
                      <a:pt x="2294" y="7644"/>
                    </a:cubicBezTo>
                    <a:cubicBezTo>
                      <a:pt x="2319" y="7644"/>
                      <a:pt x="2339" y="7635"/>
                      <a:pt x="2354" y="7621"/>
                    </a:cubicBezTo>
                    <a:cubicBezTo>
                      <a:pt x="2384" y="7590"/>
                      <a:pt x="2384" y="7560"/>
                      <a:pt x="2374" y="7530"/>
                    </a:cubicBezTo>
                    <a:cubicBezTo>
                      <a:pt x="2354" y="7480"/>
                      <a:pt x="2314" y="7360"/>
                      <a:pt x="2314" y="7180"/>
                    </a:cubicBezTo>
                    <a:cubicBezTo>
                      <a:pt x="2304" y="6980"/>
                      <a:pt x="2334" y="6689"/>
                      <a:pt x="2524" y="6339"/>
                    </a:cubicBezTo>
                    <a:lnTo>
                      <a:pt x="2855" y="6479"/>
                    </a:lnTo>
                    <a:cubicBezTo>
                      <a:pt x="2863" y="6482"/>
                      <a:pt x="2871" y="6483"/>
                      <a:pt x="2879" y="6483"/>
                    </a:cubicBezTo>
                    <a:cubicBezTo>
                      <a:pt x="2901" y="6483"/>
                      <a:pt x="2923" y="6474"/>
                      <a:pt x="2945" y="6459"/>
                    </a:cubicBezTo>
                    <a:cubicBezTo>
                      <a:pt x="2965" y="6439"/>
                      <a:pt x="2975" y="6399"/>
                      <a:pt x="2965" y="6369"/>
                    </a:cubicBezTo>
                    <a:cubicBezTo>
                      <a:pt x="2955" y="6359"/>
                      <a:pt x="2945" y="6329"/>
                      <a:pt x="2935" y="6279"/>
                    </a:cubicBezTo>
                    <a:cubicBezTo>
                      <a:pt x="2915" y="6189"/>
                      <a:pt x="2905" y="6108"/>
                      <a:pt x="2905" y="6018"/>
                    </a:cubicBezTo>
                    <a:cubicBezTo>
                      <a:pt x="2905" y="5968"/>
                      <a:pt x="2905" y="5898"/>
                      <a:pt x="2915" y="5838"/>
                    </a:cubicBezTo>
                    <a:cubicBezTo>
                      <a:pt x="2925" y="5768"/>
                      <a:pt x="2945" y="5688"/>
                      <a:pt x="2965" y="5618"/>
                    </a:cubicBezTo>
                    <a:cubicBezTo>
                      <a:pt x="2995" y="5538"/>
                      <a:pt x="3035" y="5457"/>
                      <a:pt x="3075" y="5377"/>
                    </a:cubicBezTo>
                    <a:cubicBezTo>
                      <a:pt x="3105" y="5327"/>
                      <a:pt x="3145" y="5257"/>
                      <a:pt x="3195" y="5187"/>
                    </a:cubicBezTo>
                    <a:lnTo>
                      <a:pt x="3475" y="5387"/>
                    </a:lnTo>
                    <a:cubicBezTo>
                      <a:pt x="3491" y="5397"/>
                      <a:pt x="3508" y="5402"/>
                      <a:pt x="3526" y="5402"/>
                    </a:cubicBezTo>
                    <a:cubicBezTo>
                      <a:pt x="3543" y="5402"/>
                      <a:pt x="3561" y="5397"/>
                      <a:pt x="3576" y="5387"/>
                    </a:cubicBezTo>
                    <a:cubicBezTo>
                      <a:pt x="3606" y="5367"/>
                      <a:pt x="3616" y="5337"/>
                      <a:pt x="3606" y="5297"/>
                    </a:cubicBezTo>
                    <a:cubicBezTo>
                      <a:pt x="3606" y="5297"/>
                      <a:pt x="3606" y="5267"/>
                      <a:pt x="3596" y="5207"/>
                    </a:cubicBezTo>
                    <a:cubicBezTo>
                      <a:pt x="3596" y="5177"/>
                      <a:pt x="3596" y="5137"/>
                      <a:pt x="3596" y="5087"/>
                    </a:cubicBezTo>
                    <a:cubicBezTo>
                      <a:pt x="3596" y="5047"/>
                      <a:pt x="3606" y="4997"/>
                      <a:pt x="3616" y="4937"/>
                    </a:cubicBezTo>
                    <a:cubicBezTo>
                      <a:pt x="3636" y="4807"/>
                      <a:pt x="3686" y="4676"/>
                      <a:pt x="3756" y="4546"/>
                    </a:cubicBezTo>
                    <a:cubicBezTo>
                      <a:pt x="3836" y="4406"/>
                      <a:pt x="3936" y="4276"/>
                      <a:pt x="4046" y="4166"/>
                    </a:cubicBezTo>
                    <a:lnTo>
                      <a:pt x="4277" y="4416"/>
                    </a:lnTo>
                    <a:cubicBezTo>
                      <a:pt x="4299" y="4431"/>
                      <a:pt x="4321" y="4440"/>
                      <a:pt x="4347" y="4440"/>
                    </a:cubicBezTo>
                    <a:cubicBezTo>
                      <a:pt x="4356" y="4440"/>
                      <a:pt x="4366" y="4439"/>
                      <a:pt x="4377" y="4436"/>
                    </a:cubicBezTo>
                    <a:cubicBezTo>
                      <a:pt x="4407" y="4416"/>
                      <a:pt x="4427" y="4386"/>
                      <a:pt x="4427" y="4356"/>
                    </a:cubicBezTo>
                    <a:cubicBezTo>
                      <a:pt x="4427" y="4346"/>
                      <a:pt x="4427" y="4316"/>
                      <a:pt x="4427" y="4256"/>
                    </a:cubicBezTo>
                    <a:cubicBezTo>
                      <a:pt x="4437" y="4196"/>
                      <a:pt x="4447" y="4106"/>
                      <a:pt x="4497" y="3985"/>
                    </a:cubicBezTo>
                    <a:cubicBezTo>
                      <a:pt x="4547" y="3825"/>
                      <a:pt x="4687" y="3525"/>
                      <a:pt x="5018" y="3264"/>
                    </a:cubicBezTo>
                    <a:lnTo>
                      <a:pt x="5208" y="3545"/>
                    </a:lnTo>
                    <a:cubicBezTo>
                      <a:pt x="5223" y="3567"/>
                      <a:pt x="5249" y="3579"/>
                      <a:pt x="5274" y="3579"/>
                    </a:cubicBezTo>
                    <a:cubicBezTo>
                      <a:pt x="5282" y="3579"/>
                      <a:pt x="5291" y="3577"/>
                      <a:pt x="5298" y="3575"/>
                    </a:cubicBezTo>
                    <a:cubicBezTo>
                      <a:pt x="5338" y="3565"/>
                      <a:pt x="5358" y="3535"/>
                      <a:pt x="5358" y="3505"/>
                    </a:cubicBezTo>
                    <a:cubicBezTo>
                      <a:pt x="5358" y="3505"/>
                      <a:pt x="5368" y="3465"/>
                      <a:pt x="5378" y="3405"/>
                    </a:cubicBezTo>
                    <a:cubicBezTo>
                      <a:pt x="5388" y="3345"/>
                      <a:pt x="5418" y="3244"/>
                      <a:pt x="5468" y="3134"/>
                    </a:cubicBezTo>
                    <a:cubicBezTo>
                      <a:pt x="5558" y="2944"/>
                      <a:pt x="5719" y="2684"/>
                      <a:pt x="6039" y="2453"/>
                    </a:cubicBezTo>
                    <a:lnTo>
                      <a:pt x="6209" y="2754"/>
                    </a:lnTo>
                    <a:cubicBezTo>
                      <a:pt x="6226" y="2778"/>
                      <a:pt x="6249" y="2796"/>
                      <a:pt x="6279" y="2796"/>
                    </a:cubicBezTo>
                    <a:cubicBezTo>
                      <a:pt x="6286" y="2796"/>
                      <a:pt x="6292" y="2796"/>
                      <a:pt x="6299" y="2794"/>
                    </a:cubicBezTo>
                    <a:cubicBezTo>
                      <a:pt x="6329" y="2784"/>
                      <a:pt x="6360" y="2764"/>
                      <a:pt x="6360" y="2724"/>
                    </a:cubicBezTo>
                    <a:cubicBezTo>
                      <a:pt x="6370" y="2724"/>
                      <a:pt x="6390" y="2563"/>
                      <a:pt x="6490" y="2353"/>
                    </a:cubicBezTo>
                    <a:cubicBezTo>
                      <a:pt x="6590" y="2173"/>
                      <a:pt x="6760" y="1913"/>
                      <a:pt x="7071" y="1692"/>
                    </a:cubicBezTo>
                    <a:lnTo>
                      <a:pt x="7251" y="1983"/>
                    </a:lnTo>
                    <a:cubicBezTo>
                      <a:pt x="7259" y="2007"/>
                      <a:pt x="7288" y="2025"/>
                      <a:pt x="7314" y="2025"/>
                    </a:cubicBezTo>
                    <a:cubicBezTo>
                      <a:pt x="7320" y="2025"/>
                      <a:pt x="7326" y="2024"/>
                      <a:pt x="7331" y="2023"/>
                    </a:cubicBezTo>
                    <a:cubicBezTo>
                      <a:pt x="7371" y="2023"/>
                      <a:pt x="7391" y="1993"/>
                      <a:pt x="7401" y="1953"/>
                    </a:cubicBezTo>
                    <a:cubicBezTo>
                      <a:pt x="7401" y="1953"/>
                      <a:pt x="7421" y="1792"/>
                      <a:pt x="7521" y="1582"/>
                    </a:cubicBezTo>
                    <a:cubicBezTo>
                      <a:pt x="7581" y="1462"/>
                      <a:pt x="8142" y="981"/>
                      <a:pt x="8643" y="571"/>
                    </a:cubicBezTo>
                    <a:close/>
                    <a:moveTo>
                      <a:pt x="9120" y="1"/>
                    </a:moveTo>
                    <a:cubicBezTo>
                      <a:pt x="9102" y="1"/>
                      <a:pt x="9081" y="6"/>
                      <a:pt x="9063" y="20"/>
                    </a:cubicBezTo>
                    <a:cubicBezTo>
                      <a:pt x="9053" y="30"/>
                      <a:pt x="7501" y="1252"/>
                      <a:pt x="7371" y="1502"/>
                    </a:cubicBezTo>
                    <a:cubicBezTo>
                      <a:pt x="7341" y="1592"/>
                      <a:pt x="7311" y="1662"/>
                      <a:pt x="7291" y="1732"/>
                    </a:cubicBezTo>
                    <a:lnTo>
                      <a:pt x="7171" y="1532"/>
                    </a:lnTo>
                    <a:cubicBezTo>
                      <a:pt x="7151" y="1512"/>
                      <a:pt x="7141" y="1492"/>
                      <a:pt x="7111" y="1492"/>
                    </a:cubicBezTo>
                    <a:cubicBezTo>
                      <a:pt x="7105" y="1489"/>
                      <a:pt x="7099" y="1488"/>
                      <a:pt x="7093" y="1488"/>
                    </a:cubicBezTo>
                    <a:cubicBezTo>
                      <a:pt x="7079" y="1488"/>
                      <a:pt x="7065" y="1495"/>
                      <a:pt x="7050" y="1502"/>
                    </a:cubicBezTo>
                    <a:cubicBezTo>
                      <a:pt x="6660" y="1752"/>
                      <a:pt x="6450" y="2063"/>
                      <a:pt x="6350" y="2273"/>
                    </a:cubicBezTo>
                    <a:cubicBezTo>
                      <a:pt x="6299" y="2363"/>
                      <a:pt x="6269" y="2433"/>
                      <a:pt x="6249" y="2493"/>
                    </a:cubicBezTo>
                    <a:lnTo>
                      <a:pt x="6139" y="2293"/>
                    </a:lnTo>
                    <a:cubicBezTo>
                      <a:pt x="6119" y="2273"/>
                      <a:pt x="6099" y="2263"/>
                      <a:pt x="6079" y="2253"/>
                    </a:cubicBezTo>
                    <a:cubicBezTo>
                      <a:pt x="6059" y="2253"/>
                      <a:pt x="6039" y="2253"/>
                      <a:pt x="6019" y="2263"/>
                    </a:cubicBezTo>
                    <a:cubicBezTo>
                      <a:pt x="5618" y="2523"/>
                      <a:pt x="5418" y="2844"/>
                      <a:pt x="5318" y="3064"/>
                    </a:cubicBezTo>
                    <a:cubicBezTo>
                      <a:pt x="5288" y="3134"/>
                      <a:pt x="5258" y="3214"/>
                      <a:pt x="5238" y="3284"/>
                    </a:cubicBezTo>
                    <a:lnTo>
                      <a:pt x="5098" y="3094"/>
                    </a:lnTo>
                    <a:cubicBezTo>
                      <a:pt x="5088" y="3074"/>
                      <a:pt x="5068" y="3064"/>
                      <a:pt x="5048" y="3064"/>
                    </a:cubicBezTo>
                    <a:cubicBezTo>
                      <a:pt x="5042" y="3061"/>
                      <a:pt x="5035" y="3060"/>
                      <a:pt x="5028" y="3060"/>
                    </a:cubicBezTo>
                    <a:cubicBezTo>
                      <a:pt x="5012" y="3060"/>
                      <a:pt x="4995" y="3067"/>
                      <a:pt x="4988" y="3074"/>
                    </a:cubicBezTo>
                    <a:cubicBezTo>
                      <a:pt x="4567" y="3375"/>
                      <a:pt x="4397" y="3735"/>
                      <a:pt x="4337" y="3925"/>
                    </a:cubicBezTo>
                    <a:cubicBezTo>
                      <a:pt x="4307" y="4015"/>
                      <a:pt x="4287" y="4096"/>
                      <a:pt x="4277" y="4156"/>
                    </a:cubicBezTo>
                    <a:lnTo>
                      <a:pt x="4116" y="3985"/>
                    </a:lnTo>
                    <a:cubicBezTo>
                      <a:pt x="4099" y="3968"/>
                      <a:pt x="4071" y="3957"/>
                      <a:pt x="4045" y="3957"/>
                    </a:cubicBezTo>
                    <a:cubicBezTo>
                      <a:pt x="4027" y="3957"/>
                      <a:pt x="4009" y="3963"/>
                      <a:pt x="3996" y="3975"/>
                    </a:cubicBezTo>
                    <a:cubicBezTo>
                      <a:pt x="3836" y="4126"/>
                      <a:pt x="3706" y="4286"/>
                      <a:pt x="3606" y="4466"/>
                    </a:cubicBezTo>
                    <a:cubicBezTo>
                      <a:pt x="3536" y="4616"/>
                      <a:pt x="3475" y="4767"/>
                      <a:pt x="3455" y="4907"/>
                    </a:cubicBezTo>
                    <a:cubicBezTo>
                      <a:pt x="3435" y="4977"/>
                      <a:pt x="3435" y="5037"/>
                      <a:pt x="3425" y="5087"/>
                    </a:cubicBezTo>
                    <a:cubicBezTo>
                      <a:pt x="3425" y="5107"/>
                      <a:pt x="3425" y="5127"/>
                      <a:pt x="3425" y="5147"/>
                    </a:cubicBezTo>
                    <a:lnTo>
                      <a:pt x="3225" y="5007"/>
                    </a:lnTo>
                    <a:cubicBezTo>
                      <a:pt x="3213" y="4999"/>
                      <a:pt x="3197" y="4994"/>
                      <a:pt x="3180" y="4994"/>
                    </a:cubicBezTo>
                    <a:cubicBezTo>
                      <a:pt x="3157" y="4994"/>
                      <a:pt x="3133" y="5003"/>
                      <a:pt x="3115" y="5027"/>
                    </a:cubicBezTo>
                    <a:cubicBezTo>
                      <a:pt x="3035" y="5117"/>
                      <a:pt x="2975" y="5217"/>
                      <a:pt x="2925" y="5297"/>
                    </a:cubicBezTo>
                    <a:cubicBezTo>
                      <a:pt x="2875" y="5387"/>
                      <a:pt x="2845" y="5478"/>
                      <a:pt x="2805" y="5568"/>
                    </a:cubicBezTo>
                    <a:cubicBezTo>
                      <a:pt x="2785" y="5648"/>
                      <a:pt x="2764" y="5728"/>
                      <a:pt x="2744" y="5808"/>
                    </a:cubicBezTo>
                    <a:cubicBezTo>
                      <a:pt x="2734" y="5888"/>
                      <a:pt x="2734" y="5958"/>
                      <a:pt x="2734" y="6018"/>
                    </a:cubicBezTo>
                    <a:cubicBezTo>
                      <a:pt x="2734" y="6098"/>
                      <a:pt x="2744" y="6178"/>
                      <a:pt x="2754" y="6259"/>
                    </a:cubicBezTo>
                    <a:lnTo>
                      <a:pt x="2524" y="6158"/>
                    </a:lnTo>
                    <a:cubicBezTo>
                      <a:pt x="2513" y="6153"/>
                      <a:pt x="2501" y="6150"/>
                      <a:pt x="2489" y="6150"/>
                    </a:cubicBezTo>
                    <a:cubicBezTo>
                      <a:pt x="2458" y="6150"/>
                      <a:pt x="2428" y="6167"/>
                      <a:pt x="2414" y="6189"/>
                    </a:cubicBezTo>
                    <a:cubicBezTo>
                      <a:pt x="2174" y="6599"/>
                      <a:pt x="2134" y="6960"/>
                      <a:pt x="2144" y="7180"/>
                    </a:cubicBezTo>
                    <a:cubicBezTo>
                      <a:pt x="2144" y="7270"/>
                      <a:pt x="2154" y="7350"/>
                      <a:pt x="2174" y="7420"/>
                    </a:cubicBezTo>
                    <a:lnTo>
                      <a:pt x="1933" y="7320"/>
                    </a:lnTo>
                    <a:cubicBezTo>
                      <a:pt x="1923" y="7315"/>
                      <a:pt x="1912" y="7312"/>
                      <a:pt x="1902" y="7312"/>
                    </a:cubicBezTo>
                    <a:cubicBezTo>
                      <a:pt x="1873" y="7312"/>
                      <a:pt x="1848" y="7331"/>
                      <a:pt x="1833" y="7360"/>
                    </a:cubicBezTo>
                    <a:cubicBezTo>
                      <a:pt x="1593" y="7761"/>
                      <a:pt x="1553" y="8121"/>
                      <a:pt x="1563" y="8352"/>
                    </a:cubicBezTo>
                    <a:cubicBezTo>
                      <a:pt x="1563" y="8382"/>
                      <a:pt x="1563" y="8432"/>
                      <a:pt x="1563" y="8482"/>
                    </a:cubicBezTo>
                    <a:cubicBezTo>
                      <a:pt x="1543" y="9002"/>
                      <a:pt x="1393" y="9523"/>
                      <a:pt x="1122" y="9984"/>
                    </a:cubicBezTo>
                    <a:lnTo>
                      <a:pt x="21" y="11896"/>
                    </a:lnTo>
                    <a:cubicBezTo>
                      <a:pt x="1" y="11937"/>
                      <a:pt x="11" y="11987"/>
                      <a:pt x="51" y="12017"/>
                    </a:cubicBezTo>
                    <a:cubicBezTo>
                      <a:pt x="61" y="12017"/>
                      <a:pt x="81" y="12027"/>
                      <a:pt x="91" y="12027"/>
                    </a:cubicBezTo>
                    <a:cubicBezTo>
                      <a:pt x="121" y="12027"/>
                      <a:pt x="141" y="12017"/>
                      <a:pt x="161" y="11997"/>
                    </a:cubicBezTo>
                    <a:lnTo>
                      <a:pt x="9183" y="130"/>
                    </a:lnTo>
                    <a:cubicBezTo>
                      <a:pt x="9214" y="100"/>
                      <a:pt x="9204" y="50"/>
                      <a:pt x="9173" y="20"/>
                    </a:cubicBezTo>
                    <a:cubicBezTo>
                      <a:pt x="9162" y="9"/>
                      <a:pt x="9142" y="1"/>
                      <a:pt x="9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5" name="Google Shape;11245;p75"/>
              <p:cNvSpPr/>
              <p:nvPr/>
            </p:nvSpPr>
            <p:spPr>
              <a:xfrm>
                <a:off x="5214075" y="1358075"/>
                <a:ext cx="230100" cy="71450"/>
              </a:xfrm>
              <a:custGeom>
                <a:avLst/>
                <a:gdLst/>
                <a:ahLst/>
                <a:cxnLst/>
                <a:rect l="l" t="t" r="r" b="b"/>
                <a:pathLst>
                  <a:path w="9204" h="2858" extrusionOk="0">
                    <a:moveTo>
                      <a:pt x="8462" y="334"/>
                    </a:moveTo>
                    <a:cubicBezTo>
                      <a:pt x="8062" y="544"/>
                      <a:pt x="7731" y="694"/>
                      <a:pt x="7651" y="704"/>
                    </a:cubicBezTo>
                    <a:cubicBezTo>
                      <a:pt x="7491" y="704"/>
                      <a:pt x="7371" y="684"/>
                      <a:pt x="7371" y="674"/>
                    </a:cubicBezTo>
                    <a:cubicBezTo>
                      <a:pt x="7341" y="674"/>
                      <a:pt x="7301" y="684"/>
                      <a:pt x="7281" y="714"/>
                    </a:cubicBezTo>
                    <a:cubicBezTo>
                      <a:pt x="7261" y="744"/>
                      <a:pt x="7261" y="784"/>
                      <a:pt x="7281" y="804"/>
                    </a:cubicBezTo>
                    <a:lnTo>
                      <a:pt x="7421" y="995"/>
                    </a:lnTo>
                    <a:cubicBezTo>
                      <a:pt x="7191" y="1125"/>
                      <a:pt x="6980" y="1165"/>
                      <a:pt x="6840" y="1175"/>
                    </a:cubicBezTo>
                    <a:cubicBezTo>
                      <a:pt x="6816" y="1176"/>
                      <a:pt x="6793" y="1177"/>
                      <a:pt x="6771" y="1177"/>
                    </a:cubicBezTo>
                    <a:cubicBezTo>
                      <a:pt x="6641" y="1177"/>
                      <a:pt x="6560" y="1155"/>
                      <a:pt x="6560" y="1155"/>
                    </a:cubicBezTo>
                    <a:cubicBezTo>
                      <a:pt x="6552" y="1152"/>
                      <a:pt x="6544" y="1151"/>
                      <a:pt x="6536" y="1151"/>
                    </a:cubicBezTo>
                    <a:cubicBezTo>
                      <a:pt x="6511" y="1151"/>
                      <a:pt x="6485" y="1162"/>
                      <a:pt x="6470" y="1185"/>
                    </a:cubicBezTo>
                    <a:cubicBezTo>
                      <a:pt x="6450" y="1215"/>
                      <a:pt x="6450" y="1255"/>
                      <a:pt x="6470" y="1285"/>
                    </a:cubicBezTo>
                    <a:lnTo>
                      <a:pt x="6610" y="1465"/>
                    </a:lnTo>
                    <a:cubicBezTo>
                      <a:pt x="6380" y="1605"/>
                      <a:pt x="6169" y="1636"/>
                      <a:pt x="6029" y="1636"/>
                    </a:cubicBezTo>
                    <a:cubicBezTo>
                      <a:pt x="5939" y="1636"/>
                      <a:pt x="5869" y="1636"/>
                      <a:pt x="5819" y="1625"/>
                    </a:cubicBezTo>
                    <a:cubicBezTo>
                      <a:pt x="5779" y="1615"/>
                      <a:pt x="5759" y="1605"/>
                      <a:pt x="5759" y="1605"/>
                    </a:cubicBezTo>
                    <a:cubicBezTo>
                      <a:pt x="5749" y="1603"/>
                      <a:pt x="5739" y="1602"/>
                      <a:pt x="5730" y="1602"/>
                    </a:cubicBezTo>
                    <a:cubicBezTo>
                      <a:pt x="5704" y="1602"/>
                      <a:pt x="5681" y="1613"/>
                      <a:pt x="5659" y="1636"/>
                    </a:cubicBezTo>
                    <a:cubicBezTo>
                      <a:pt x="5639" y="1656"/>
                      <a:pt x="5639" y="1696"/>
                      <a:pt x="5659" y="1726"/>
                    </a:cubicBezTo>
                    <a:lnTo>
                      <a:pt x="5779" y="1916"/>
                    </a:lnTo>
                    <a:cubicBezTo>
                      <a:pt x="5572" y="2023"/>
                      <a:pt x="5379" y="2049"/>
                      <a:pt x="5250" y="2049"/>
                    </a:cubicBezTo>
                    <a:cubicBezTo>
                      <a:pt x="5223" y="2049"/>
                      <a:pt x="5199" y="2048"/>
                      <a:pt x="5178" y="2046"/>
                    </a:cubicBezTo>
                    <a:cubicBezTo>
                      <a:pt x="5088" y="2046"/>
                      <a:pt x="5018" y="2026"/>
                      <a:pt x="4988" y="2016"/>
                    </a:cubicBezTo>
                    <a:cubicBezTo>
                      <a:pt x="4948" y="2006"/>
                      <a:pt x="4928" y="1996"/>
                      <a:pt x="4918" y="1996"/>
                    </a:cubicBezTo>
                    <a:cubicBezTo>
                      <a:pt x="4906" y="1988"/>
                      <a:pt x="4893" y="1985"/>
                      <a:pt x="4880" y="1985"/>
                    </a:cubicBezTo>
                    <a:cubicBezTo>
                      <a:pt x="4860" y="1985"/>
                      <a:pt x="4840" y="1994"/>
                      <a:pt x="4827" y="2006"/>
                    </a:cubicBezTo>
                    <a:cubicBezTo>
                      <a:pt x="4797" y="2036"/>
                      <a:pt x="4797" y="2066"/>
                      <a:pt x="4807" y="2106"/>
                    </a:cubicBezTo>
                    <a:lnTo>
                      <a:pt x="4897" y="2306"/>
                    </a:lnTo>
                    <a:cubicBezTo>
                      <a:pt x="4797" y="2346"/>
                      <a:pt x="4697" y="2377"/>
                      <a:pt x="4587" y="2387"/>
                    </a:cubicBezTo>
                    <a:cubicBezTo>
                      <a:pt x="4487" y="2387"/>
                      <a:pt x="4377" y="2387"/>
                      <a:pt x="4287" y="2367"/>
                    </a:cubicBezTo>
                    <a:cubicBezTo>
                      <a:pt x="4247" y="2357"/>
                      <a:pt x="4217" y="2346"/>
                      <a:pt x="4186" y="2336"/>
                    </a:cubicBezTo>
                    <a:cubicBezTo>
                      <a:pt x="4156" y="2326"/>
                      <a:pt x="4136" y="2316"/>
                      <a:pt x="4106" y="2306"/>
                    </a:cubicBezTo>
                    <a:cubicBezTo>
                      <a:pt x="4076" y="2286"/>
                      <a:pt x="4056" y="2276"/>
                      <a:pt x="4056" y="2266"/>
                    </a:cubicBezTo>
                    <a:cubicBezTo>
                      <a:pt x="4041" y="2256"/>
                      <a:pt x="4024" y="2251"/>
                      <a:pt x="4006" y="2251"/>
                    </a:cubicBezTo>
                    <a:cubicBezTo>
                      <a:pt x="3989" y="2251"/>
                      <a:pt x="3971" y="2256"/>
                      <a:pt x="3956" y="2266"/>
                    </a:cubicBezTo>
                    <a:cubicBezTo>
                      <a:pt x="3936" y="2286"/>
                      <a:pt x="3916" y="2316"/>
                      <a:pt x="3926" y="2357"/>
                    </a:cubicBezTo>
                    <a:lnTo>
                      <a:pt x="3976" y="2577"/>
                    </a:lnTo>
                    <a:cubicBezTo>
                      <a:pt x="3926" y="2587"/>
                      <a:pt x="3876" y="2597"/>
                      <a:pt x="3836" y="2607"/>
                    </a:cubicBezTo>
                    <a:lnTo>
                      <a:pt x="3646" y="2607"/>
                    </a:lnTo>
                    <a:cubicBezTo>
                      <a:pt x="3596" y="2597"/>
                      <a:pt x="3546" y="2597"/>
                      <a:pt x="3486" y="2577"/>
                    </a:cubicBezTo>
                    <a:cubicBezTo>
                      <a:pt x="3445" y="2567"/>
                      <a:pt x="3405" y="2557"/>
                      <a:pt x="3365" y="2537"/>
                    </a:cubicBezTo>
                    <a:cubicBezTo>
                      <a:pt x="3305" y="2517"/>
                      <a:pt x="3255" y="2487"/>
                      <a:pt x="3205" y="2447"/>
                    </a:cubicBezTo>
                    <a:cubicBezTo>
                      <a:pt x="3175" y="2427"/>
                      <a:pt x="3165" y="2407"/>
                      <a:pt x="3155" y="2397"/>
                    </a:cubicBezTo>
                    <a:cubicBezTo>
                      <a:pt x="3136" y="2384"/>
                      <a:pt x="3118" y="2376"/>
                      <a:pt x="3099" y="2376"/>
                    </a:cubicBezTo>
                    <a:cubicBezTo>
                      <a:pt x="3088" y="2376"/>
                      <a:pt x="3076" y="2379"/>
                      <a:pt x="3065" y="2387"/>
                    </a:cubicBezTo>
                    <a:cubicBezTo>
                      <a:pt x="3035" y="2397"/>
                      <a:pt x="3015" y="2427"/>
                      <a:pt x="3015" y="2457"/>
                    </a:cubicBezTo>
                    <a:lnTo>
                      <a:pt x="3015" y="2697"/>
                    </a:lnTo>
                    <a:cubicBezTo>
                      <a:pt x="2925" y="2687"/>
                      <a:pt x="2815" y="2667"/>
                      <a:pt x="2684" y="2637"/>
                    </a:cubicBezTo>
                    <a:cubicBezTo>
                      <a:pt x="2134" y="2477"/>
                      <a:pt x="1583" y="2367"/>
                      <a:pt x="1062" y="2326"/>
                    </a:cubicBezTo>
                    <a:cubicBezTo>
                      <a:pt x="942" y="2316"/>
                      <a:pt x="822" y="2306"/>
                      <a:pt x="722" y="2296"/>
                    </a:cubicBezTo>
                    <a:lnTo>
                      <a:pt x="8462" y="334"/>
                    </a:lnTo>
                    <a:close/>
                    <a:moveTo>
                      <a:pt x="9114" y="1"/>
                    </a:moveTo>
                    <a:cubicBezTo>
                      <a:pt x="9107" y="1"/>
                      <a:pt x="9100" y="2"/>
                      <a:pt x="9093" y="3"/>
                    </a:cubicBezTo>
                    <a:lnTo>
                      <a:pt x="71" y="2296"/>
                    </a:lnTo>
                    <a:cubicBezTo>
                      <a:pt x="21" y="2306"/>
                      <a:pt x="1" y="2346"/>
                      <a:pt x="11" y="2387"/>
                    </a:cubicBezTo>
                    <a:cubicBezTo>
                      <a:pt x="11" y="2430"/>
                      <a:pt x="41" y="2459"/>
                      <a:pt x="82" y="2459"/>
                    </a:cubicBezTo>
                    <a:cubicBezTo>
                      <a:pt x="88" y="2459"/>
                      <a:pt x="94" y="2458"/>
                      <a:pt x="101" y="2457"/>
                    </a:cubicBezTo>
                    <a:cubicBezTo>
                      <a:pt x="132" y="2454"/>
                      <a:pt x="176" y="2451"/>
                      <a:pt x="241" y="2451"/>
                    </a:cubicBezTo>
                    <a:cubicBezTo>
                      <a:pt x="385" y="2451"/>
                      <a:pt x="630" y="2462"/>
                      <a:pt x="1052" y="2497"/>
                    </a:cubicBezTo>
                    <a:cubicBezTo>
                      <a:pt x="1563" y="2537"/>
                      <a:pt x="2094" y="2637"/>
                      <a:pt x="2634" y="2797"/>
                    </a:cubicBezTo>
                    <a:cubicBezTo>
                      <a:pt x="2795" y="2837"/>
                      <a:pt x="2925" y="2857"/>
                      <a:pt x="3025" y="2857"/>
                    </a:cubicBezTo>
                    <a:lnTo>
                      <a:pt x="3105" y="2857"/>
                    </a:lnTo>
                    <a:cubicBezTo>
                      <a:pt x="3145" y="2847"/>
                      <a:pt x="3175" y="2817"/>
                      <a:pt x="3175" y="2777"/>
                    </a:cubicBezTo>
                    <a:lnTo>
                      <a:pt x="3175" y="2627"/>
                    </a:lnTo>
                    <a:cubicBezTo>
                      <a:pt x="3215" y="2657"/>
                      <a:pt x="3255" y="2677"/>
                      <a:pt x="3305" y="2687"/>
                    </a:cubicBezTo>
                    <a:cubicBezTo>
                      <a:pt x="3345" y="2707"/>
                      <a:pt x="3395" y="2727"/>
                      <a:pt x="3455" y="2747"/>
                    </a:cubicBezTo>
                    <a:cubicBezTo>
                      <a:pt x="3516" y="2757"/>
                      <a:pt x="3576" y="2767"/>
                      <a:pt x="3636" y="2777"/>
                    </a:cubicBezTo>
                    <a:cubicBezTo>
                      <a:pt x="3706" y="2777"/>
                      <a:pt x="3786" y="2777"/>
                      <a:pt x="3856" y="2767"/>
                    </a:cubicBezTo>
                    <a:cubicBezTo>
                      <a:pt x="3926" y="2757"/>
                      <a:pt x="4006" y="2747"/>
                      <a:pt x="4096" y="2717"/>
                    </a:cubicBezTo>
                    <a:cubicBezTo>
                      <a:pt x="4136" y="2707"/>
                      <a:pt x="4156" y="2667"/>
                      <a:pt x="4156" y="2627"/>
                    </a:cubicBezTo>
                    <a:lnTo>
                      <a:pt x="4129" y="2497"/>
                    </a:lnTo>
                    <a:lnTo>
                      <a:pt x="4129" y="2497"/>
                    </a:lnTo>
                    <a:cubicBezTo>
                      <a:pt x="4168" y="2507"/>
                      <a:pt x="4207" y="2517"/>
                      <a:pt x="4257" y="2527"/>
                    </a:cubicBezTo>
                    <a:cubicBezTo>
                      <a:pt x="4320" y="2546"/>
                      <a:pt x="4392" y="2553"/>
                      <a:pt x="4469" y="2553"/>
                    </a:cubicBezTo>
                    <a:cubicBezTo>
                      <a:pt x="4513" y="2553"/>
                      <a:pt x="4559" y="2550"/>
                      <a:pt x="4607" y="2547"/>
                    </a:cubicBezTo>
                    <a:cubicBezTo>
                      <a:pt x="4757" y="2537"/>
                      <a:pt x="4907" y="2497"/>
                      <a:pt x="5048" y="2427"/>
                    </a:cubicBezTo>
                    <a:cubicBezTo>
                      <a:pt x="5088" y="2407"/>
                      <a:pt x="5108" y="2357"/>
                      <a:pt x="5088" y="2316"/>
                    </a:cubicBezTo>
                    <a:lnTo>
                      <a:pt x="5038" y="2196"/>
                    </a:lnTo>
                    <a:lnTo>
                      <a:pt x="5038" y="2196"/>
                    </a:lnTo>
                    <a:cubicBezTo>
                      <a:pt x="5078" y="2206"/>
                      <a:pt x="5118" y="2216"/>
                      <a:pt x="5168" y="2216"/>
                    </a:cubicBezTo>
                    <a:cubicBezTo>
                      <a:pt x="5191" y="2218"/>
                      <a:pt x="5218" y="2219"/>
                      <a:pt x="5248" y="2219"/>
                    </a:cubicBezTo>
                    <a:cubicBezTo>
                      <a:pt x="5411" y="2219"/>
                      <a:pt x="5668" y="2187"/>
                      <a:pt x="5939" y="2026"/>
                    </a:cubicBezTo>
                    <a:cubicBezTo>
                      <a:pt x="5959" y="2006"/>
                      <a:pt x="5969" y="1996"/>
                      <a:pt x="5979" y="1966"/>
                    </a:cubicBezTo>
                    <a:cubicBezTo>
                      <a:pt x="5979" y="1946"/>
                      <a:pt x="5979" y="1926"/>
                      <a:pt x="5969" y="1906"/>
                    </a:cubicBezTo>
                    <a:lnTo>
                      <a:pt x="5899" y="1796"/>
                    </a:lnTo>
                    <a:lnTo>
                      <a:pt x="5899" y="1796"/>
                    </a:lnTo>
                    <a:cubicBezTo>
                      <a:pt x="5939" y="1806"/>
                      <a:pt x="5979" y="1806"/>
                      <a:pt x="6029" y="1806"/>
                    </a:cubicBezTo>
                    <a:cubicBezTo>
                      <a:pt x="6209" y="1796"/>
                      <a:pt x="6490" y="1756"/>
                      <a:pt x="6780" y="1555"/>
                    </a:cubicBezTo>
                    <a:cubicBezTo>
                      <a:pt x="6800" y="1545"/>
                      <a:pt x="6810" y="1525"/>
                      <a:pt x="6810" y="1505"/>
                    </a:cubicBezTo>
                    <a:cubicBezTo>
                      <a:pt x="6820" y="1485"/>
                      <a:pt x="6810" y="1455"/>
                      <a:pt x="6800" y="1435"/>
                    </a:cubicBezTo>
                    <a:lnTo>
                      <a:pt x="6720" y="1345"/>
                    </a:lnTo>
                    <a:cubicBezTo>
                      <a:pt x="6760" y="1345"/>
                      <a:pt x="6810" y="1345"/>
                      <a:pt x="6850" y="1335"/>
                    </a:cubicBezTo>
                    <a:cubicBezTo>
                      <a:pt x="7030" y="1325"/>
                      <a:pt x="7301" y="1275"/>
                      <a:pt x="7581" y="1085"/>
                    </a:cubicBezTo>
                    <a:cubicBezTo>
                      <a:pt x="7601" y="1075"/>
                      <a:pt x="7621" y="1055"/>
                      <a:pt x="7621" y="1035"/>
                    </a:cubicBezTo>
                    <a:cubicBezTo>
                      <a:pt x="7621" y="1005"/>
                      <a:pt x="7621" y="985"/>
                      <a:pt x="7611" y="965"/>
                    </a:cubicBezTo>
                    <a:lnTo>
                      <a:pt x="7531" y="864"/>
                    </a:lnTo>
                    <a:lnTo>
                      <a:pt x="7531" y="864"/>
                    </a:lnTo>
                    <a:cubicBezTo>
                      <a:pt x="7551" y="869"/>
                      <a:pt x="7571" y="872"/>
                      <a:pt x="7593" y="872"/>
                    </a:cubicBezTo>
                    <a:cubicBezTo>
                      <a:pt x="7614" y="872"/>
                      <a:pt x="7636" y="869"/>
                      <a:pt x="7661" y="864"/>
                    </a:cubicBezTo>
                    <a:cubicBezTo>
                      <a:pt x="7862" y="864"/>
                      <a:pt x="8943" y="274"/>
                      <a:pt x="9153" y="153"/>
                    </a:cubicBezTo>
                    <a:cubicBezTo>
                      <a:pt x="9193" y="133"/>
                      <a:pt x="9204" y="93"/>
                      <a:pt x="9193" y="63"/>
                    </a:cubicBezTo>
                    <a:cubicBezTo>
                      <a:pt x="9185" y="22"/>
                      <a:pt x="9149" y="1"/>
                      <a:pt x="91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6" name="Google Shape;11246;p75"/>
              <p:cNvSpPr/>
              <p:nvPr/>
            </p:nvSpPr>
            <p:spPr>
              <a:xfrm>
                <a:off x="5216325" y="1357375"/>
                <a:ext cx="22560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405" extrusionOk="0">
                    <a:moveTo>
                      <a:pt x="5260" y="0"/>
                    </a:moveTo>
                    <a:cubicBezTo>
                      <a:pt x="4962" y="0"/>
                      <a:pt x="4730" y="86"/>
                      <a:pt x="4587" y="181"/>
                    </a:cubicBezTo>
                    <a:cubicBezTo>
                      <a:pt x="4507" y="232"/>
                      <a:pt x="4447" y="282"/>
                      <a:pt x="4417" y="322"/>
                    </a:cubicBezTo>
                    <a:cubicBezTo>
                      <a:pt x="4377" y="352"/>
                      <a:pt x="4357" y="382"/>
                      <a:pt x="4357" y="382"/>
                    </a:cubicBezTo>
                    <a:lnTo>
                      <a:pt x="4337" y="71"/>
                    </a:lnTo>
                    <a:cubicBezTo>
                      <a:pt x="4177" y="81"/>
                      <a:pt x="4036" y="121"/>
                      <a:pt x="3916" y="161"/>
                    </a:cubicBezTo>
                    <a:cubicBezTo>
                      <a:pt x="3796" y="211"/>
                      <a:pt x="3706" y="272"/>
                      <a:pt x="3646" y="332"/>
                    </a:cubicBezTo>
                    <a:cubicBezTo>
                      <a:pt x="3606" y="362"/>
                      <a:pt x="3576" y="392"/>
                      <a:pt x="3556" y="422"/>
                    </a:cubicBezTo>
                    <a:cubicBezTo>
                      <a:pt x="3536" y="442"/>
                      <a:pt x="3516" y="472"/>
                      <a:pt x="3496" y="492"/>
                    </a:cubicBezTo>
                    <a:cubicBezTo>
                      <a:pt x="3466" y="532"/>
                      <a:pt x="3456" y="562"/>
                      <a:pt x="3456" y="562"/>
                    </a:cubicBezTo>
                    <a:lnTo>
                      <a:pt x="3365" y="262"/>
                    </a:lnTo>
                    <a:cubicBezTo>
                      <a:pt x="3285" y="282"/>
                      <a:pt x="3215" y="302"/>
                      <a:pt x="3145" y="332"/>
                    </a:cubicBezTo>
                    <a:cubicBezTo>
                      <a:pt x="3085" y="362"/>
                      <a:pt x="3025" y="392"/>
                      <a:pt x="2965" y="422"/>
                    </a:cubicBezTo>
                    <a:cubicBezTo>
                      <a:pt x="2915" y="462"/>
                      <a:pt x="2875" y="492"/>
                      <a:pt x="2835" y="532"/>
                    </a:cubicBezTo>
                    <a:cubicBezTo>
                      <a:pt x="2795" y="562"/>
                      <a:pt x="2765" y="602"/>
                      <a:pt x="2735" y="632"/>
                    </a:cubicBezTo>
                    <a:cubicBezTo>
                      <a:pt x="2685" y="702"/>
                      <a:pt x="2644" y="762"/>
                      <a:pt x="2624" y="812"/>
                    </a:cubicBezTo>
                    <a:cubicBezTo>
                      <a:pt x="2614" y="852"/>
                      <a:pt x="2604" y="882"/>
                      <a:pt x="2604" y="882"/>
                    </a:cubicBezTo>
                    <a:lnTo>
                      <a:pt x="2454" y="612"/>
                    </a:lnTo>
                    <a:cubicBezTo>
                      <a:pt x="2334" y="652"/>
                      <a:pt x="2204" y="762"/>
                      <a:pt x="2084" y="882"/>
                    </a:cubicBezTo>
                    <a:cubicBezTo>
                      <a:pt x="1703" y="1253"/>
                      <a:pt x="1293" y="1603"/>
                      <a:pt x="842" y="1894"/>
                    </a:cubicBezTo>
                    <a:cubicBezTo>
                      <a:pt x="501" y="2124"/>
                      <a:pt x="161" y="2344"/>
                      <a:pt x="1" y="2405"/>
                    </a:cubicBezTo>
                    <a:lnTo>
                      <a:pt x="9023" y="111"/>
                    </a:lnTo>
                    <a:cubicBezTo>
                      <a:pt x="9015" y="111"/>
                      <a:pt x="8952" y="111"/>
                      <a:pt x="8856" y="111"/>
                    </a:cubicBezTo>
                    <a:cubicBezTo>
                      <a:pt x="8469" y="111"/>
                      <a:pt x="7539" y="117"/>
                      <a:pt x="7411" y="181"/>
                    </a:cubicBezTo>
                    <a:cubicBezTo>
                      <a:pt x="7241" y="262"/>
                      <a:pt x="7151" y="352"/>
                      <a:pt x="7151" y="352"/>
                    </a:cubicBezTo>
                    <a:lnTo>
                      <a:pt x="7191" y="41"/>
                    </a:lnTo>
                    <a:cubicBezTo>
                      <a:pt x="7142" y="36"/>
                      <a:pt x="7095" y="34"/>
                      <a:pt x="7049" y="34"/>
                    </a:cubicBezTo>
                    <a:cubicBezTo>
                      <a:pt x="6811" y="34"/>
                      <a:pt x="6613" y="94"/>
                      <a:pt x="6470" y="161"/>
                    </a:cubicBezTo>
                    <a:cubicBezTo>
                      <a:pt x="6300" y="232"/>
                      <a:pt x="6209" y="322"/>
                      <a:pt x="6209" y="322"/>
                    </a:cubicBezTo>
                    <a:lnTo>
                      <a:pt x="6260" y="11"/>
                    </a:lnTo>
                    <a:cubicBezTo>
                      <a:pt x="6210" y="6"/>
                      <a:pt x="6162" y="4"/>
                      <a:pt x="6115" y="4"/>
                    </a:cubicBezTo>
                    <a:cubicBezTo>
                      <a:pt x="5871" y="4"/>
                      <a:pt x="5671" y="66"/>
                      <a:pt x="5528" y="141"/>
                    </a:cubicBezTo>
                    <a:cubicBezTo>
                      <a:pt x="5448" y="181"/>
                      <a:pt x="5388" y="221"/>
                      <a:pt x="5348" y="262"/>
                    </a:cubicBezTo>
                    <a:cubicBezTo>
                      <a:pt x="5298" y="292"/>
                      <a:pt x="5278" y="312"/>
                      <a:pt x="5278" y="312"/>
                    </a:cubicBezTo>
                    <a:lnTo>
                      <a:pt x="5308" y="1"/>
                    </a:lnTo>
                    <a:cubicBezTo>
                      <a:pt x="5292" y="1"/>
                      <a:pt x="5276" y="0"/>
                      <a:pt x="5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7" name="Google Shape;11247;p75"/>
              <p:cNvSpPr/>
              <p:nvPr/>
            </p:nvSpPr>
            <p:spPr>
              <a:xfrm>
                <a:off x="5213825" y="1355250"/>
                <a:ext cx="230350" cy="64250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2570" extrusionOk="0">
                    <a:moveTo>
                      <a:pt x="6259" y="166"/>
                    </a:moveTo>
                    <a:lnTo>
                      <a:pt x="6229" y="397"/>
                    </a:lnTo>
                    <a:cubicBezTo>
                      <a:pt x="6229" y="427"/>
                      <a:pt x="6239" y="467"/>
                      <a:pt x="6269" y="477"/>
                    </a:cubicBezTo>
                    <a:cubicBezTo>
                      <a:pt x="6287" y="486"/>
                      <a:pt x="6303" y="491"/>
                      <a:pt x="6318" y="491"/>
                    </a:cubicBezTo>
                    <a:cubicBezTo>
                      <a:pt x="6336" y="491"/>
                      <a:pt x="6353" y="483"/>
                      <a:pt x="6370" y="467"/>
                    </a:cubicBezTo>
                    <a:cubicBezTo>
                      <a:pt x="6370" y="467"/>
                      <a:pt x="6450" y="387"/>
                      <a:pt x="6610" y="317"/>
                    </a:cubicBezTo>
                    <a:cubicBezTo>
                      <a:pt x="6730" y="261"/>
                      <a:pt x="6911" y="205"/>
                      <a:pt x="7144" y="205"/>
                    </a:cubicBezTo>
                    <a:cubicBezTo>
                      <a:pt x="7162" y="205"/>
                      <a:pt x="7181" y="206"/>
                      <a:pt x="7201" y="206"/>
                    </a:cubicBezTo>
                    <a:lnTo>
                      <a:pt x="7171" y="427"/>
                    </a:lnTo>
                    <a:cubicBezTo>
                      <a:pt x="7161" y="467"/>
                      <a:pt x="7181" y="497"/>
                      <a:pt x="7211" y="517"/>
                    </a:cubicBezTo>
                    <a:cubicBezTo>
                      <a:pt x="7225" y="520"/>
                      <a:pt x="7239" y="523"/>
                      <a:pt x="7251" y="523"/>
                    </a:cubicBezTo>
                    <a:cubicBezTo>
                      <a:pt x="7273" y="523"/>
                      <a:pt x="7292" y="516"/>
                      <a:pt x="7311" y="497"/>
                    </a:cubicBezTo>
                    <a:cubicBezTo>
                      <a:pt x="7311" y="497"/>
                      <a:pt x="7391" y="417"/>
                      <a:pt x="7551" y="347"/>
                    </a:cubicBezTo>
                    <a:cubicBezTo>
                      <a:pt x="7611" y="317"/>
                      <a:pt x="8012" y="296"/>
                      <a:pt x="8432" y="286"/>
                    </a:cubicBezTo>
                    <a:lnTo>
                      <a:pt x="8432" y="286"/>
                    </a:lnTo>
                    <a:lnTo>
                      <a:pt x="672" y="2259"/>
                    </a:lnTo>
                    <a:cubicBezTo>
                      <a:pt x="772" y="2199"/>
                      <a:pt x="872" y="2129"/>
                      <a:pt x="992" y="2049"/>
                    </a:cubicBezTo>
                    <a:cubicBezTo>
                      <a:pt x="1433" y="1759"/>
                      <a:pt x="1853" y="1418"/>
                      <a:pt x="2244" y="1027"/>
                    </a:cubicBezTo>
                    <a:cubicBezTo>
                      <a:pt x="2344" y="927"/>
                      <a:pt x="2434" y="847"/>
                      <a:pt x="2514" y="807"/>
                    </a:cubicBezTo>
                    <a:lnTo>
                      <a:pt x="2624" y="1007"/>
                    </a:lnTo>
                    <a:cubicBezTo>
                      <a:pt x="2641" y="1032"/>
                      <a:pt x="2664" y="1050"/>
                      <a:pt x="2694" y="1050"/>
                    </a:cubicBezTo>
                    <a:cubicBezTo>
                      <a:pt x="2701" y="1050"/>
                      <a:pt x="2707" y="1049"/>
                      <a:pt x="2714" y="1048"/>
                    </a:cubicBezTo>
                    <a:cubicBezTo>
                      <a:pt x="2744" y="1048"/>
                      <a:pt x="2774" y="1027"/>
                      <a:pt x="2785" y="987"/>
                    </a:cubicBezTo>
                    <a:cubicBezTo>
                      <a:pt x="2785" y="987"/>
                      <a:pt x="2795" y="967"/>
                      <a:pt x="2805" y="927"/>
                    </a:cubicBezTo>
                    <a:cubicBezTo>
                      <a:pt x="2835" y="877"/>
                      <a:pt x="2865" y="827"/>
                      <a:pt x="2905" y="777"/>
                    </a:cubicBezTo>
                    <a:cubicBezTo>
                      <a:pt x="2925" y="747"/>
                      <a:pt x="2955" y="707"/>
                      <a:pt x="2985" y="677"/>
                    </a:cubicBezTo>
                    <a:cubicBezTo>
                      <a:pt x="3025" y="637"/>
                      <a:pt x="3075" y="607"/>
                      <a:pt x="3115" y="577"/>
                    </a:cubicBezTo>
                    <a:cubicBezTo>
                      <a:pt x="3165" y="547"/>
                      <a:pt x="3225" y="517"/>
                      <a:pt x="3275" y="497"/>
                    </a:cubicBezTo>
                    <a:cubicBezTo>
                      <a:pt x="3315" y="477"/>
                      <a:pt x="3365" y="457"/>
                      <a:pt x="3415" y="447"/>
                    </a:cubicBezTo>
                    <a:lnTo>
                      <a:pt x="3475" y="667"/>
                    </a:lnTo>
                    <a:cubicBezTo>
                      <a:pt x="3485" y="697"/>
                      <a:pt x="3516" y="727"/>
                      <a:pt x="3556" y="727"/>
                    </a:cubicBezTo>
                    <a:cubicBezTo>
                      <a:pt x="3586" y="727"/>
                      <a:pt x="3616" y="707"/>
                      <a:pt x="3636" y="677"/>
                    </a:cubicBezTo>
                    <a:cubicBezTo>
                      <a:pt x="3636" y="677"/>
                      <a:pt x="3646" y="657"/>
                      <a:pt x="3666" y="627"/>
                    </a:cubicBezTo>
                    <a:cubicBezTo>
                      <a:pt x="3676" y="607"/>
                      <a:pt x="3696" y="587"/>
                      <a:pt x="3716" y="557"/>
                    </a:cubicBezTo>
                    <a:cubicBezTo>
                      <a:pt x="3736" y="537"/>
                      <a:pt x="3766" y="507"/>
                      <a:pt x="3796" y="487"/>
                    </a:cubicBezTo>
                    <a:cubicBezTo>
                      <a:pt x="3866" y="427"/>
                      <a:pt x="3946" y="367"/>
                      <a:pt x="4046" y="327"/>
                    </a:cubicBezTo>
                    <a:cubicBezTo>
                      <a:pt x="4146" y="286"/>
                      <a:pt x="4257" y="256"/>
                      <a:pt x="4357" y="246"/>
                    </a:cubicBezTo>
                    <a:lnTo>
                      <a:pt x="4377" y="467"/>
                    </a:lnTo>
                    <a:cubicBezTo>
                      <a:pt x="4377" y="507"/>
                      <a:pt x="4407" y="537"/>
                      <a:pt x="4437" y="547"/>
                    </a:cubicBezTo>
                    <a:cubicBezTo>
                      <a:pt x="4442" y="549"/>
                      <a:pt x="4448" y="549"/>
                      <a:pt x="4454" y="549"/>
                    </a:cubicBezTo>
                    <a:cubicBezTo>
                      <a:pt x="4481" y="549"/>
                      <a:pt x="4511" y="533"/>
                      <a:pt x="4527" y="517"/>
                    </a:cubicBezTo>
                    <a:cubicBezTo>
                      <a:pt x="4527" y="507"/>
                      <a:pt x="4547" y="487"/>
                      <a:pt x="4577" y="457"/>
                    </a:cubicBezTo>
                    <a:cubicBezTo>
                      <a:pt x="4597" y="437"/>
                      <a:pt x="4647" y="387"/>
                      <a:pt x="4727" y="337"/>
                    </a:cubicBezTo>
                    <a:cubicBezTo>
                      <a:pt x="4827" y="276"/>
                      <a:pt x="5028" y="176"/>
                      <a:pt x="5318" y="166"/>
                    </a:cubicBezTo>
                    <a:lnTo>
                      <a:pt x="5318" y="166"/>
                    </a:lnTo>
                    <a:lnTo>
                      <a:pt x="5298" y="397"/>
                    </a:lnTo>
                    <a:cubicBezTo>
                      <a:pt x="5298" y="427"/>
                      <a:pt x="5318" y="467"/>
                      <a:pt x="5348" y="477"/>
                    </a:cubicBezTo>
                    <a:cubicBezTo>
                      <a:pt x="5359" y="479"/>
                      <a:pt x="5369" y="481"/>
                      <a:pt x="5378" y="481"/>
                    </a:cubicBezTo>
                    <a:cubicBezTo>
                      <a:pt x="5404" y="481"/>
                      <a:pt x="5426" y="471"/>
                      <a:pt x="5448" y="457"/>
                    </a:cubicBezTo>
                    <a:cubicBezTo>
                      <a:pt x="5448" y="457"/>
                      <a:pt x="5468" y="437"/>
                      <a:pt x="5498" y="407"/>
                    </a:cubicBezTo>
                    <a:cubicBezTo>
                      <a:pt x="5528" y="377"/>
                      <a:pt x="5588" y="337"/>
                      <a:pt x="5669" y="296"/>
                    </a:cubicBezTo>
                    <a:cubicBezTo>
                      <a:pt x="5799" y="236"/>
                      <a:pt x="5999" y="166"/>
                      <a:pt x="6259" y="166"/>
                    </a:cubicBezTo>
                    <a:close/>
                    <a:moveTo>
                      <a:pt x="6232" y="0"/>
                    </a:moveTo>
                    <a:cubicBezTo>
                      <a:pt x="5948" y="0"/>
                      <a:pt x="5727" y="77"/>
                      <a:pt x="5588" y="146"/>
                    </a:cubicBezTo>
                    <a:cubicBezTo>
                      <a:pt x="5548" y="166"/>
                      <a:pt x="5518" y="196"/>
                      <a:pt x="5478" y="216"/>
                    </a:cubicBezTo>
                    <a:lnTo>
                      <a:pt x="5488" y="86"/>
                    </a:lnTo>
                    <a:cubicBezTo>
                      <a:pt x="5488" y="66"/>
                      <a:pt x="5478" y="46"/>
                      <a:pt x="5468" y="26"/>
                    </a:cubicBezTo>
                    <a:cubicBezTo>
                      <a:pt x="5448" y="16"/>
                      <a:pt x="5428" y="6"/>
                      <a:pt x="5408" y="6"/>
                    </a:cubicBezTo>
                    <a:cubicBezTo>
                      <a:pt x="5382" y="5"/>
                      <a:pt x="5356" y="4"/>
                      <a:pt x="5330" y="4"/>
                    </a:cubicBezTo>
                    <a:cubicBezTo>
                      <a:pt x="4992" y="4"/>
                      <a:pt x="4758" y="122"/>
                      <a:pt x="4637" y="196"/>
                    </a:cubicBezTo>
                    <a:cubicBezTo>
                      <a:pt x="4597" y="226"/>
                      <a:pt x="4557" y="246"/>
                      <a:pt x="4527" y="276"/>
                    </a:cubicBezTo>
                    <a:lnTo>
                      <a:pt x="4517" y="146"/>
                    </a:lnTo>
                    <a:cubicBezTo>
                      <a:pt x="4517" y="106"/>
                      <a:pt x="4477" y="66"/>
                      <a:pt x="4437" y="66"/>
                    </a:cubicBezTo>
                    <a:cubicBezTo>
                      <a:pt x="4277" y="76"/>
                      <a:pt x="4126" y="116"/>
                      <a:pt x="3986" y="176"/>
                    </a:cubicBezTo>
                    <a:cubicBezTo>
                      <a:pt x="3866" y="226"/>
                      <a:pt x="3766" y="286"/>
                      <a:pt x="3686" y="357"/>
                    </a:cubicBezTo>
                    <a:cubicBezTo>
                      <a:pt x="3646" y="387"/>
                      <a:pt x="3616" y="417"/>
                      <a:pt x="3596" y="447"/>
                    </a:cubicBezTo>
                    <a:cubicBezTo>
                      <a:pt x="3596" y="447"/>
                      <a:pt x="3586" y="457"/>
                      <a:pt x="3586" y="457"/>
                    </a:cubicBezTo>
                    <a:lnTo>
                      <a:pt x="3546" y="327"/>
                    </a:lnTo>
                    <a:cubicBezTo>
                      <a:pt x="3537" y="292"/>
                      <a:pt x="3506" y="264"/>
                      <a:pt x="3471" y="264"/>
                    </a:cubicBezTo>
                    <a:cubicBezTo>
                      <a:pt x="3466" y="264"/>
                      <a:pt x="3461" y="265"/>
                      <a:pt x="3455" y="266"/>
                    </a:cubicBezTo>
                    <a:cubicBezTo>
                      <a:pt x="3365" y="286"/>
                      <a:pt x="3275" y="317"/>
                      <a:pt x="3215" y="337"/>
                    </a:cubicBezTo>
                    <a:cubicBezTo>
                      <a:pt x="3145" y="367"/>
                      <a:pt x="3085" y="407"/>
                      <a:pt x="3025" y="437"/>
                    </a:cubicBezTo>
                    <a:cubicBezTo>
                      <a:pt x="2975" y="477"/>
                      <a:pt x="2925" y="517"/>
                      <a:pt x="2875" y="557"/>
                    </a:cubicBezTo>
                    <a:cubicBezTo>
                      <a:pt x="2835" y="597"/>
                      <a:pt x="2795" y="637"/>
                      <a:pt x="2764" y="667"/>
                    </a:cubicBezTo>
                    <a:cubicBezTo>
                      <a:pt x="2744" y="707"/>
                      <a:pt x="2714" y="747"/>
                      <a:pt x="2694" y="787"/>
                    </a:cubicBezTo>
                    <a:lnTo>
                      <a:pt x="2624" y="657"/>
                    </a:lnTo>
                    <a:cubicBezTo>
                      <a:pt x="2609" y="626"/>
                      <a:pt x="2582" y="613"/>
                      <a:pt x="2552" y="613"/>
                    </a:cubicBezTo>
                    <a:cubicBezTo>
                      <a:pt x="2543" y="613"/>
                      <a:pt x="2534" y="615"/>
                      <a:pt x="2524" y="617"/>
                    </a:cubicBezTo>
                    <a:cubicBezTo>
                      <a:pt x="2414" y="657"/>
                      <a:pt x="2274" y="757"/>
                      <a:pt x="2124" y="907"/>
                    </a:cubicBezTo>
                    <a:cubicBezTo>
                      <a:pt x="1743" y="1288"/>
                      <a:pt x="1332" y="1628"/>
                      <a:pt x="902" y="1909"/>
                    </a:cubicBezTo>
                    <a:cubicBezTo>
                      <a:pt x="371" y="2259"/>
                      <a:pt x="161" y="2379"/>
                      <a:pt x="71" y="2409"/>
                    </a:cubicBezTo>
                    <a:cubicBezTo>
                      <a:pt x="31" y="2429"/>
                      <a:pt x="1" y="2470"/>
                      <a:pt x="21" y="2510"/>
                    </a:cubicBezTo>
                    <a:cubicBezTo>
                      <a:pt x="31" y="2550"/>
                      <a:pt x="61" y="2570"/>
                      <a:pt x="101" y="2570"/>
                    </a:cubicBezTo>
                    <a:lnTo>
                      <a:pt x="121" y="2570"/>
                    </a:lnTo>
                    <a:lnTo>
                      <a:pt x="9143" y="276"/>
                    </a:lnTo>
                    <a:cubicBezTo>
                      <a:pt x="9183" y="266"/>
                      <a:pt x="9214" y="226"/>
                      <a:pt x="9203" y="186"/>
                    </a:cubicBezTo>
                    <a:cubicBezTo>
                      <a:pt x="9203" y="146"/>
                      <a:pt x="9163" y="116"/>
                      <a:pt x="9123" y="116"/>
                    </a:cubicBezTo>
                    <a:cubicBezTo>
                      <a:pt x="9108" y="114"/>
                      <a:pt x="9009" y="112"/>
                      <a:pt x="8867" y="112"/>
                    </a:cubicBezTo>
                    <a:cubicBezTo>
                      <a:pt x="8438" y="112"/>
                      <a:pt x="7614" y="129"/>
                      <a:pt x="7471" y="196"/>
                    </a:cubicBezTo>
                    <a:cubicBezTo>
                      <a:pt x="7431" y="216"/>
                      <a:pt x="7391" y="236"/>
                      <a:pt x="7361" y="256"/>
                    </a:cubicBezTo>
                    <a:lnTo>
                      <a:pt x="7381" y="136"/>
                    </a:lnTo>
                    <a:cubicBezTo>
                      <a:pt x="7381" y="116"/>
                      <a:pt x="7371" y="86"/>
                      <a:pt x="7361" y="76"/>
                    </a:cubicBezTo>
                    <a:cubicBezTo>
                      <a:pt x="7351" y="56"/>
                      <a:pt x="7321" y="46"/>
                      <a:pt x="7301" y="46"/>
                    </a:cubicBezTo>
                    <a:cubicBezTo>
                      <a:pt x="7243" y="39"/>
                      <a:pt x="7187" y="36"/>
                      <a:pt x="7134" y="36"/>
                    </a:cubicBezTo>
                    <a:cubicBezTo>
                      <a:pt x="6874" y="36"/>
                      <a:pt x="6673" y="108"/>
                      <a:pt x="6540" y="166"/>
                    </a:cubicBezTo>
                    <a:cubicBezTo>
                      <a:pt x="6490" y="186"/>
                      <a:pt x="6460" y="206"/>
                      <a:pt x="6420" y="226"/>
                    </a:cubicBezTo>
                    <a:lnTo>
                      <a:pt x="6440" y="106"/>
                    </a:lnTo>
                    <a:cubicBezTo>
                      <a:pt x="6440" y="86"/>
                      <a:pt x="6440" y="56"/>
                      <a:pt x="6420" y="46"/>
                    </a:cubicBezTo>
                    <a:cubicBezTo>
                      <a:pt x="6410" y="26"/>
                      <a:pt x="6390" y="16"/>
                      <a:pt x="6370" y="6"/>
                    </a:cubicBezTo>
                    <a:cubicBezTo>
                      <a:pt x="6322" y="2"/>
                      <a:pt x="6276" y="0"/>
                      <a:pt x="62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8" name="Google Shape;11248;p75"/>
              <p:cNvSpPr/>
              <p:nvPr/>
            </p:nvSpPr>
            <p:spPr>
              <a:xfrm>
                <a:off x="5192800" y="1233400"/>
                <a:ext cx="2205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875" extrusionOk="0">
                    <a:moveTo>
                      <a:pt x="96" y="1"/>
                    </a:moveTo>
                    <a:cubicBezTo>
                      <a:pt x="76" y="1"/>
                      <a:pt x="56" y="8"/>
                      <a:pt x="40" y="23"/>
                    </a:cubicBezTo>
                    <a:cubicBezTo>
                      <a:pt x="0" y="53"/>
                      <a:pt x="0" y="103"/>
                      <a:pt x="40" y="143"/>
                    </a:cubicBezTo>
                    <a:lnTo>
                      <a:pt x="731" y="844"/>
                    </a:lnTo>
                    <a:cubicBezTo>
                      <a:pt x="741" y="864"/>
                      <a:pt x="772" y="874"/>
                      <a:pt x="792" y="874"/>
                    </a:cubicBezTo>
                    <a:cubicBezTo>
                      <a:pt x="812" y="874"/>
                      <a:pt x="832" y="864"/>
                      <a:pt x="852" y="844"/>
                    </a:cubicBezTo>
                    <a:cubicBezTo>
                      <a:pt x="882" y="814"/>
                      <a:pt x="882" y="764"/>
                      <a:pt x="852" y="724"/>
                    </a:cubicBezTo>
                    <a:lnTo>
                      <a:pt x="151" y="23"/>
                    </a:lnTo>
                    <a:cubicBezTo>
                      <a:pt x="136" y="8"/>
                      <a:pt x="116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9" name="Google Shape;11249;p75"/>
              <p:cNvSpPr/>
              <p:nvPr/>
            </p:nvSpPr>
            <p:spPr>
              <a:xfrm>
                <a:off x="5191050" y="1195850"/>
                <a:ext cx="26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042" h="1025" extrusionOk="0">
                    <a:moveTo>
                      <a:pt x="87" y="1"/>
                    </a:moveTo>
                    <a:cubicBezTo>
                      <a:pt x="65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892" y="1005"/>
                    </a:lnTo>
                    <a:cubicBezTo>
                      <a:pt x="912" y="1025"/>
                      <a:pt x="932" y="1025"/>
                      <a:pt x="952" y="1025"/>
                    </a:cubicBezTo>
                    <a:cubicBezTo>
                      <a:pt x="972" y="1025"/>
                      <a:pt x="992" y="1025"/>
                      <a:pt x="1012" y="1005"/>
                    </a:cubicBezTo>
                    <a:cubicBezTo>
                      <a:pt x="1042" y="975"/>
                      <a:pt x="1042" y="914"/>
                      <a:pt x="1012" y="884"/>
                    </a:cubicBezTo>
                    <a:lnTo>
                      <a:pt x="151" y="23"/>
                    </a:lnTo>
                    <a:cubicBezTo>
                      <a:pt x="131" y="8"/>
                      <a:pt x="108" y="1"/>
                      <a:pt x="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0" name="Google Shape;11250;p75"/>
              <p:cNvSpPr/>
              <p:nvPr/>
            </p:nvSpPr>
            <p:spPr>
              <a:xfrm>
                <a:off x="5195800" y="1158800"/>
                <a:ext cx="24050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62" h="955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53"/>
                      <a:pt x="1" y="113"/>
                      <a:pt x="31" y="143"/>
                    </a:cubicBezTo>
                    <a:lnTo>
                      <a:pt x="812" y="934"/>
                    </a:lnTo>
                    <a:cubicBezTo>
                      <a:pt x="822" y="954"/>
                      <a:pt x="842" y="954"/>
                      <a:pt x="872" y="954"/>
                    </a:cubicBezTo>
                    <a:cubicBezTo>
                      <a:pt x="892" y="954"/>
                      <a:pt x="912" y="954"/>
                      <a:pt x="922" y="934"/>
                    </a:cubicBezTo>
                    <a:cubicBezTo>
                      <a:pt x="962" y="904"/>
                      <a:pt x="962" y="854"/>
                      <a:pt x="922" y="814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1" name="Google Shape;11251;p75"/>
              <p:cNvSpPr/>
              <p:nvPr/>
            </p:nvSpPr>
            <p:spPr>
              <a:xfrm>
                <a:off x="5204575" y="1122825"/>
                <a:ext cx="180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22" h="702" extrusionOk="0">
                    <a:moveTo>
                      <a:pt x="95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0" y="60"/>
                      <a:pt x="0" y="110"/>
                      <a:pt x="40" y="140"/>
                    </a:cubicBezTo>
                    <a:lnTo>
                      <a:pt x="571" y="681"/>
                    </a:lnTo>
                    <a:cubicBezTo>
                      <a:pt x="591" y="701"/>
                      <a:pt x="611" y="701"/>
                      <a:pt x="631" y="701"/>
                    </a:cubicBezTo>
                    <a:cubicBezTo>
                      <a:pt x="651" y="701"/>
                      <a:pt x="671" y="701"/>
                      <a:pt x="691" y="681"/>
                    </a:cubicBezTo>
                    <a:cubicBezTo>
                      <a:pt x="721" y="651"/>
                      <a:pt x="721" y="591"/>
                      <a:pt x="691" y="561"/>
                    </a:cubicBezTo>
                    <a:lnTo>
                      <a:pt x="150" y="30"/>
                    </a:lnTo>
                    <a:cubicBezTo>
                      <a:pt x="135" y="10"/>
                      <a:pt x="115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2" name="Google Shape;11252;p75"/>
              <p:cNvSpPr/>
              <p:nvPr/>
            </p:nvSpPr>
            <p:spPr>
              <a:xfrm>
                <a:off x="5216325" y="1086700"/>
                <a:ext cx="9300" cy="8850"/>
              </a:xfrm>
              <a:custGeom>
                <a:avLst/>
                <a:gdLst/>
                <a:ahLst/>
                <a:cxnLst/>
                <a:rect l="l" t="t" r="r" b="b"/>
                <a:pathLst>
                  <a:path w="372" h="354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63"/>
                      <a:pt x="1" y="113"/>
                      <a:pt x="31" y="143"/>
                    </a:cubicBezTo>
                    <a:lnTo>
                      <a:pt x="221" y="334"/>
                    </a:lnTo>
                    <a:cubicBezTo>
                      <a:pt x="241" y="344"/>
                      <a:pt x="261" y="354"/>
                      <a:pt x="281" y="354"/>
                    </a:cubicBezTo>
                    <a:cubicBezTo>
                      <a:pt x="301" y="354"/>
                      <a:pt x="331" y="344"/>
                      <a:pt x="341" y="334"/>
                    </a:cubicBezTo>
                    <a:cubicBezTo>
                      <a:pt x="371" y="293"/>
                      <a:pt x="371" y="243"/>
                      <a:pt x="341" y="213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3" name="Google Shape;11253;p75"/>
              <p:cNvSpPr/>
              <p:nvPr/>
            </p:nvSpPr>
            <p:spPr>
              <a:xfrm>
                <a:off x="5197300" y="1271275"/>
                <a:ext cx="15300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61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1" y="60"/>
                      <a:pt x="1" y="111"/>
                      <a:pt x="31" y="141"/>
                    </a:cubicBezTo>
                    <a:lnTo>
                      <a:pt x="461" y="581"/>
                    </a:lnTo>
                    <a:cubicBezTo>
                      <a:pt x="481" y="601"/>
                      <a:pt x="501" y="611"/>
                      <a:pt x="521" y="611"/>
                    </a:cubicBezTo>
                    <a:cubicBezTo>
                      <a:pt x="541" y="611"/>
                      <a:pt x="561" y="601"/>
                      <a:pt x="582" y="581"/>
                    </a:cubicBezTo>
                    <a:cubicBezTo>
                      <a:pt x="612" y="551"/>
                      <a:pt x="612" y="501"/>
                      <a:pt x="582" y="46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4" name="Google Shape;11254;p75"/>
              <p:cNvSpPr/>
              <p:nvPr/>
            </p:nvSpPr>
            <p:spPr>
              <a:xfrm>
                <a:off x="5269150" y="1306000"/>
                <a:ext cx="73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2" h="535" extrusionOk="0">
                    <a:moveTo>
                      <a:pt x="95" y="1"/>
                    </a:moveTo>
                    <a:cubicBezTo>
                      <a:pt x="87" y="1"/>
                      <a:pt x="79" y="2"/>
                      <a:pt x="71" y="3"/>
                    </a:cubicBezTo>
                    <a:cubicBezTo>
                      <a:pt x="31" y="13"/>
                      <a:pt x="1" y="63"/>
                      <a:pt x="21" y="103"/>
                    </a:cubicBezTo>
                    <a:lnTo>
                      <a:pt x="121" y="474"/>
                    </a:lnTo>
                    <a:cubicBezTo>
                      <a:pt x="131" y="514"/>
                      <a:pt x="161" y="534"/>
                      <a:pt x="201" y="534"/>
                    </a:cubicBezTo>
                    <a:lnTo>
                      <a:pt x="221" y="534"/>
                    </a:lnTo>
                    <a:cubicBezTo>
                      <a:pt x="271" y="514"/>
                      <a:pt x="291" y="474"/>
                      <a:pt x="281" y="424"/>
                    </a:cubicBezTo>
                    <a:lnTo>
                      <a:pt x="181" y="63"/>
                    </a:lnTo>
                    <a:cubicBezTo>
                      <a:pt x="164" y="22"/>
                      <a:pt x="134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5" name="Google Shape;11255;p75"/>
              <p:cNvSpPr/>
              <p:nvPr/>
            </p:nvSpPr>
            <p:spPr>
              <a:xfrm>
                <a:off x="5284175" y="1277475"/>
                <a:ext cx="8800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44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171" y="684"/>
                    </a:lnTo>
                    <a:cubicBezTo>
                      <a:pt x="181" y="724"/>
                      <a:pt x="221" y="744"/>
                      <a:pt x="251" y="744"/>
                    </a:cubicBezTo>
                    <a:lnTo>
                      <a:pt x="281" y="744"/>
                    </a:lnTo>
                    <a:cubicBezTo>
                      <a:pt x="321" y="724"/>
                      <a:pt x="351" y="684"/>
                      <a:pt x="331" y="634"/>
                    </a:cubicBezTo>
                    <a:lnTo>
                      <a:pt x="171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6" name="Google Shape;11256;p75"/>
              <p:cNvSpPr/>
              <p:nvPr/>
            </p:nvSpPr>
            <p:spPr>
              <a:xfrm>
                <a:off x="5299700" y="1249075"/>
                <a:ext cx="9525" cy="207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829" extrusionOk="0">
                    <a:moveTo>
                      <a:pt x="101" y="1"/>
                    </a:moveTo>
                    <a:cubicBezTo>
                      <a:pt x="91" y="1"/>
                      <a:pt x="81" y="3"/>
                      <a:pt x="71" y="7"/>
                    </a:cubicBezTo>
                    <a:cubicBezTo>
                      <a:pt x="30" y="17"/>
                      <a:pt x="0" y="67"/>
                      <a:pt x="20" y="107"/>
                    </a:cubicBezTo>
                    <a:lnTo>
                      <a:pt x="201" y="768"/>
                    </a:lnTo>
                    <a:cubicBezTo>
                      <a:pt x="211" y="798"/>
                      <a:pt x="251" y="828"/>
                      <a:pt x="281" y="828"/>
                    </a:cubicBezTo>
                    <a:cubicBezTo>
                      <a:pt x="291" y="828"/>
                      <a:pt x="301" y="828"/>
                      <a:pt x="311" y="818"/>
                    </a:cubicBezTo>
                    <a:cubicBezTo>
                      <a:pt x="351" y="808"/>
                      <a:pt x="381" y="768"/>
                      <a:pt x="361" y="718"/>
                    </a:cubicBezTo>
                    <a:lnTo>
                      <a:pt x="181" y="67"/>
                    </a:lnTo>
                    <a:cubicBezTo>
                      <a:pt x="165" y="28"/>
                      <a:pt x="137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7" name="Google Shape;11257;p75"/>
              <p:cNvSpPr/>
              <p:nvPr/>
            </p:nvSpPr>
            <p:spPr>
              <a:xfrm>
                <a:off x="5319975" y="1225050"/>
                <a:ext cx="9800" cy="217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868" extrusionOk="0">
                    <a:moveTo>
                      <a:pt x="102" y="0"/>
                    </a:moveTo>
                    <a:cubicBezTo>
                      <a:pt x="92" y="0"/>
                      <a:pt x="82" y="2"/>
                      <a:pt x="71" y="7"/>
                    </a:cubicBezTo>
                    <a:cubicBezTo>
                      <a:pt x="31" y="17"/>
                      <a:pt x="1" y="57"/>
                      <a:pt x="21" y="107"/>
                    </a:cubicBezTo>
                    <a:lnTo>
                      <a:pt x="221" y="808"/>
                    </a:lnTo>
                    <a:cubicBezTo>
                      <a:pt x="231" y="838"/>
                      <a:pt x="261" y="868"/>
                      <a:pt x="301" y="868"/>
                    </a:cubicBezTo>
                    <a:cubicBezTo>
                      <a:pt x="301" y="868"/>
                      <a:pt x="311" y="858"/>
                      <a:pt x="321" y="858"/>
                    </a:cubicBezTo>
                    <a:cubicBezTo>
                      <a:pt x="361" y="848"/>
                      <a:pt x="391" y="798"/>
                      <a:pt x="381" y="758"/>
                    </a:cubicBezTo>
                    <a:lnTo>
                      <a:pt x="181" y="57"/>
                    </a:lnTo>
                    <a:cubicBezTo>
                      <a:pt x="165" y="26"/>
                      <a:pt x="137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8" name="Google Shape;11258;p75"/>
              <p:cNvSpPr/>
              <p:nvPr/>
            </p:nvSpPr>
            <p:spPr>
              <a:xfrm>
                <a:off x="5343500" y="1203375"/>
                <a:ext cx="8800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34" extrusionOk="0">
                    <a:moveTo>
                      <a:pt x="90" y="1"/>
                    </a:moveTo>
                    <a:cubicBezTo>
                      <a:pt x="84" y="1"/>
                      <a:pt x="78" y="1"/>
                      <a:pt x="71" y="3"/>
                    </a:cubicBezTo>
                    <a:cubicBezTo>
                      <a:pt x="31" y="23"/>
                      <a:pt x="1" y="63"/>
                      <a:pt x="21" y="113"/>
                    </a:cubicBezTo>
                    <a:lnTo>
                      <a:pt x="181" y="674"/>
                    </a:lnTo>
                    <a:cubicBezTo>
                      <a:pt x="191" y="714"/>
                      <a:pt x="221" y="734"/>
                      <a:pt x="261" y="734"/>
                    </a:cubicBezTo>
                    <a:lnTo>
                      <a:pt x="281" y="734"/>
                    </a:lnTo>
                    <a:cubicBezTo>
                      <a:pt x="321" y="714"/>
                      <a:pt x="351" y="674"/>
                      <a:pt x="341" y="623"/>
                    </a:cubicBezTo>
                    <a:lnTo>
                      <a:pt x="181" y="63"/>
                    </a:lnTo>
                    <a:cubicBezTo>
                      <a:pt x="164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9" name="Google Shape;11259;p75"/>
              <p:cNvSpPr/>
              <p:nvPr/>
            </p:nvSpPr>
            <p:spPr>
              <a:xfrm>
                <a:off x="5368300" y="1183850"/>
                <a:ext cx="8525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714" extrusionOk="0">
                    <a:moveTo>
                      <a:pt x="90" y="1"/>
                    </a:moveTo>
                    <a:cubicBezTo>
                      <a:pt x="83" y="1"/>
                      <a:pt x="77" y="1"/>
                      <a:pt x="70" y="2"/>
                    </a:cubicBezTo>
                    <a:cubicBezTo>
                      <a:pt x="30" y="23"/>
                      <a:pt x="0" y="63"/>
                      <a:pt x="20" y="113"/>
                    </a:cubicBezTo>
                    <a:lnTo>
                      <a:pt x="171" y="653"/>
                    </a:lnTo>
                    <a:cubicBezTo>
                      <a:pt x="181" y="683"/>
                      <a:pt x="211" y="713"/>
                      <a:pt x="251" y="713"/>
                    </a:cubicBezTo>
                    <a:cubicBezTo>
                      <a:pt x="261" y="713"/>
                      <a:pt x="271" y="703"/>
                      <a:pt x="271" y="703"/>
                    </a:cubicBezTo>
                    <a:cubicBezTo>
                      <a:pt x="321" y="693"/>
                      <a:pt x="341" y="643"/>
                      <a:pt x="331" y="603"/>
                    </a:cubicBezTo>
                    <a:lnTo>
                      <a:pt x="181" y="63"/>
                    </a:lnTo>
                    <a:cubicBezTo>
                      <a:pt x="163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0" name="Google Shape;11260;p75"/>
              <p:cNvSpPr/>
              <p:nvPr/>
            </p:nvSpPr>
            <p:spPr>
              <a:xfrm>
                <a:off x="5016550" y="1142175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1"/>
                    </a:moveTo>
                    <a:cubicBezTo>
                      <a:pt x="51" y="1"/>
                      <a:pt x="18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52" y="358"/>
                    </a:lnTo>
                    <a:lnTo>
                      <a:pt x="782" y="358"/>
                    </a:lnTo>
                    <a:cubicBezTo>
                      <a:pt x="812" y="358"/>
                      <a:pt x="852" y="338"/>
                      <a:pt x="862" y="298"/>
                    </a:cubicBezTo>
                    <a:cubicBezTo>
                      <a:pt x="872" y="258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3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1" name="Google Shape;11261;p75"/>
              <p:cNvSpPr/>
              <p:nvPr/>
            </p:nvSpPr>
            <p:spPr>
              <a:xfrm>
                <a:off x="5030825" y="1183100"/>
                <a:ext cx="218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63" extrusionOk="0">
                    <a:moveTo>
                      <a:pt x="94" y="1"/>
                    </a:moveTo>
                    <a:cubicBezTo>
                      <a:pt x="58" y="1"/>
                      <a:pt x="19" y="28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761" y="353"/>
                    </a:lnTo>
                    <a:cubicBezTo>
                      <a:pt x="761" y="363"/>
                      <a:pt x="771" y="363"/>
                      <a:pt x="781" y="363"/>
                    </a:cubicBezTo>
                    <a:cubicBezTo>
                      <a:pt x="812" y="363"/>
                      <a:pt x="852" y="333"/>
                      <a:pt x="862" y="303"/>
                    </a:cubicBezTo>
                    <a:cubicBezTo>
                      <a:pt x="872" y="253"/>
                      <a:pt x="842" y="213"/>
                      <a:pt x="801" y="193"/>
                    </a:cubicBezTo>
                    <a:lnTo>
                      <a:pt x="111" y="2"/>
                    </a:lnTo>
                    <a:cubicBezTo>
                      <a:pt x="105" y="1"/>
                      <a:pt x="100" y="1"/>
                      <a:pt x="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2" name="Google Shape;11262;p75"/>
              <p:cNvSpPr/>
              <p:nvPr/>
            </p:nvSpPr>
            <p:spPr>
              <a:xfrm>
                <a:off x="5050350" y="1221050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0"/>
                    </a:moveTo>
                    <a:cubicBezTo>
                      <a:pt x="51" y="0"/>
                      <a:pt x="18" y="25"/>
                      <a:pt x="10" y="57"/>
                    </a:cubicBezTo>
                    <a:cubicBezTo>
                      <a:pt x="0" y="107"/>
                      <a:pt x="20" y="15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12" y="357"/>
                      <a:pt x="852" y="337"/>
                      <a:pt x="862" y="297"/>
                    </a:cubicBezTo>
                    <a:cubicBezTo>
                      <a:pt x="872" y="257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3" name="Google Shape;11263;p75"/>
              <p:cNvSpPr/>
              <p:nvPr/>
            </p:nvSpPr>
            <p:spPr>
              <a:xfrm>
                <a:off x="5076375" y="1255450"/>
                <a:ext cx="2182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63" extrusionOk="0">
                    <a:moveTo>
                      <a:pt x="95" y="1"/>
                    </a:moveTo>
                    <a:cubicBezTo>
                      <a:pt x="59" y="1"/>
                      <a:pt x="20" y="28"/>
                      <a:pt x="11" y="63"/>
                    </a:cubicBezTo>
                    <a:cubicBezTo>
                      <a:pt x="1" y="113"/>
                      <a:pt x="2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72" y="253"/>
                      <a:pt x="852" y="213"/>
                      <a:pt x="802" y="203"/>
                    </a:cubicBezTo>
                    <a:lnTo>
                      <a:pt x="111" y="2"/>
                    </a:lnTo>
                    <a:cubicBezTo>
                      <a:pt x="106" y="1"/>
                      <a:pt x="100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4" name="Google Shape;11264;p75"/>
              <p:cNvSpPr/>
              <p:nvPr/>
            </p:nvSpPr>
            <p:spPr>
              <a:xfrm>
                <a:off x="5104425" y="1288750"/>
                <a:ext cx="220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63" extrusionOk="0">
                    <a:moveTo>
                      <a:pt x="101" y="0"/>
                    </a:moveTo>
                    <a:cubicBezTo>
                      <a:pt x="60" y="0"/>
                      <a:pt x="28" y="28"/>
                      <a:pt x="11" y="62"/>
                    </a:cubicBezTo>
                    <a:cubicBezTo>
                      <a:pt x="0" y="113"/>
                      <a:pt x="3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82" y="253"/>
                      <a:pt x="852" y="213"/>
                      <a:pt x="812" y="203"/>
                    </a:cubicBezTo>
                    <a:lnTo>
                      <a:pt x="121" y="2"/>
                    </a:lnTo>
                    <a:cubicBezTo>
                      <a:pt x="114" y="1"/>
                      <a:pt x="108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5" name="Google Shape;11265;p75"/>
              <p:cNvSpPr/>
              <p:nvPr/>
            </p:nvSpPr>
            <p:spPr>
              <a:xfrm>
                <a:off x="5134475" y="1322275"/>
                <a:ext cx="17050" cy="76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304" extrusionOk="0">
                    <a:moveTo>
                      <a:pt x="90" y="1"/>
                    </a:moveTo>
                    <a:cubicBezTo>
                      <a:pt x="55" y="1"/>
                      <a:pt x="19" y="22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561" y="304"/>
                    </a:lnTo>
                    <a:lnTo>
                      <a:pt x="591" y="304"/>
                    </a:lnTo>
                    <a:cubicBezTo>
                      <a:pt x="621" y="304"/>
                      <a:pt x="661" y="274"/>
                      <a:pt x="671" y="244"/>
                    </a:cubicBezTo>
                    <a:cubicBezTo>
                      <a:pt x="681" y="193"/>
                      <a:pt x="651" y="153"/>
                      <a:pt x="611" y="133"/>
                    </a:cubicBezTo>
                    <a:lnTo>
                      <a:pt x="110" y="3"/>
                    </a:lnTo>
                    <a:cubicBezTo>
                      <a:pt x="104" y="2"/>
                      <a:pt x="97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6" name="Google Shape;11266;p75"/>
              <p:cNvSpPr/>
              <p:nvPr/>
            </p:nvSpPr>
            <p:spPr>
              <a:xfrm>
                <a:off x="5039325" y="1077700"/>
                <a:ext cx="905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4" extrusionOk="0">
                    <a:moveTo>
                      <a:pt x="272" y="1"/>
                    </a:moveTo>
                    <a:cubicBezTo>
                      <a:pt x="231" y="1"/>
                      <a:pt x="200" y="28"/>
                      <a:pt x="191" y="63"/>
                    </a:cubicBezTo>
                    <a:lnTo>
                      <a:pt x="11" y="764"/>
                    </a:lnTo>
                    <a:cubicBezTo>
                      <a:pt x="1" y="804"/>
                      <a:pt x="31" y="854"/>
                      <a:pt x="71" y="864"/>
                    </a:cubicBezTo>
                    <a:lnTo>
                      <a:pt x="91" y="864"/>
                    </a:lnTo>
                    <a:cubicBezTo>
                      <a:pt x="131" y="864"/>
                      <a:pt x="161" y="844"/>
                      <a:pt x="171" y="80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5" y="1"/>
                      <a:pt x="278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7" name="Google Shape;11267;p75"/>
              <p:cNvSpPr/>
              <p:nvPr/>
            </p:nvSpPr>
            <p:spPr>
              <a:xfrm>
                <a:off x="5069625" y="1108725"/>
                <a:ext cx="9050" cy="21625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5" extrusionOk="0">
                    <a:moveTo>
                      <a:pt x="267" y="1"/>
                    </a:moveTo>
                    <a:cubicBezTo>
                      <a:pt x="228" y="1"/>
                      <a:pt x="197" y="22"/>
                      <a:pt x="181" y="63"/>
                    </a:cubicBezTo>
                    <a:lnTo>
                      <a:pt x="11" y="754"/>
                    </a:lnTo>
                    <a:cubicBezTo>
                      <a:pt x="1" y="804"/>
                      <a:pt x="31" y="844"/>
                      <a:pt x="71" y="854"/>
                    </a:cubicBezTo>
                    <a:cubicBezTo>
                      <a:pt x="81" y="864"/>
                      <a:pt x="91" y="864"/>
                      <a:pt x="91" y="864"/>
                    </a:cubicBezTo>
                    <a:cubicBezTo>
                      <a:pt x="131" y="864"/>
                      <a:pt x="161" y="834"/>
                      <a:pt x="171" y="79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3" y="2"/>
                      <a:pt x="275" y="1"/>
                      <a:pt x="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8" name="Google Shape;11268;p75"/>
              <p:cNvSpPr/>
              <p:nvPr/>
            </p:nvSpPr>
            <p:spPr>
              <a:xfrm>
                <a:off x="5098175" y="11413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65" y="0"/>
                    </a:moveTo>
                    <a:cubicBezTo>
                      <a:pt x="230" y="0"/>
                      <a:pt x="198" y="27"/>
                      <a:pt x="180" y="62"/>
                    </a:cubicBezTo>
                    <a:lnTo>
                      <a:pt x="10" y="763"/>
                    </a:lnTo>
                    <a:cubicBezTo>
                      <a:pt x="0" y="803"/>
                      <a:pt x="30" y="853"/>
                      <a:pt x="70" y="863"/>
                    </a:cubicBezTo>
                    <a:lnTo>
                      <a:pt x="90" y="863"/>
                    </a:lnTo>
                    <a:cubicBezTo>
                      <a:pt x="130" y="863"/>
                      <a:pt x="160" y="843"/>
                      <a:pt x="170" y="80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81" y="2"/>
                    </a:cubicBezTo>
                    <a:cubicBezTo>
                      <a:pt x="275" y="1"/>
                      <a:pt x="270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9" name="Google Shape;11269;p75"/>
              <p:cNvSpPr/>
              <p:nvPr/>
            </p:nvSpPr>
            <p:spPr>
              <a:xfrm>
                <a:off x="5121450" y="11771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72" y="0"/>
                    </a:moveTo>
                    <a:cubicBezTo>
                      <a:pt x="231" y="0"/>
                      <a:pt x="199" y="27"/>
                      <a:pt x="191" y="62"/>
                    </a:cubicBezTo>
                    <a:lnTo>
                      <a:pt x="10" y="753"/>
                    </a:lnTo>
                    <a:cubicBezTo>
                      <a:pt x="0" y="803"/>
                      <a:pt x="30" y="843"/>
                      <a:pt x="71" y="853"/>
                    </a:cubicBezTo>
                    <a:cubicBezTo>
                      <a:pt x="81" y="863"/>
                      <a:pt x="91" y="863"/>
                      <a:pt x="91" y="863"/>
                    </a:cubicBezTo>
                    <a:cubicBezTo>
                      <a:pt x="131" y="863"/>
                      <a:pt x="161" y="833"/>
                      <a:pt x="171" y="79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91" y="2"/>
                    </a:cubicBezTo>
                    <a:cubicBezTo>
                      <a:pt x="284" y="1"/>
                      <a:pt x="278" y="0"/>
                      <a:pt x="2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0" name="Google Shape;11270;p75"/>
              <p:cNvSpPr/>
              <p:nvPr/>
            </p:nvSpPr>
            <p:spPr>
              <a:xfrm>
                <a:off x="5138475" y="1216800"/>
                <a:ext cx="90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58" extrusionOk="0">
                    <a:moveTo>
                      <a:pt x="264" y="0"/>
                    </a:moveTo>
                    <a:cubicBezTo>
                      <a:pt x="231" y="0"/>
                      <a:pt x="199" y="27"/>
                      <a:pt x="191" y="66"/>
                    </a:cubicBezTo>
                    <a:lnTo>
                      <a:pt x="20" y="757"/>
                    </a:lnTo>
                    <a:cubicBezTo>
                      <a:pt x="0" y="797"/>
                      <a:pt x="30" y="848"/>
                      <a:pt x="81" y="858"/>
                    </a:cubicBezTo>
                    <a:lnTo>
                      <a:pt x="101" y="858"/>
                    </a:lnTo>
                    <a:cubicBezTo>
                      <a:pt x="131" y="858"/>
                      <a:pt x="171" y="837"/>
                      <a:pt x="181" y="797"/>
                    </a:cubicBezTo>
                    <a:lnTo>
                      <a:pt x="351" y="106"/>
                    </a:lnTo>
                    <a:cubicBezTo>
                      <a:pt x="361" y="56"/>
                      <a:pt x="341" y="16"/>
                      <a:pt x="291" y="6"/>
                    </a:cubicBezTo>
                    <a:cubicBezTo>
                      <a:pt x="282" y="2"/>
                      <a:pt x="273" y="0"/>
                      <a:pt x="2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1" name="Google Shape;11271;p75"/>
              <p:cNvSpPr/>
              <p:nvPr/>
            </p:nvSpPr>
            <p:spPr>
              <a:xfrm>
                <a:off x="5153750" y="1257700"/>
                <a:ext cx="877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864" extrusionOk="0">
                    <a:moveTo>
                      <a:pt x="264" y="1"/>
                    </a:moveTo>
                    <a:cubicBezTo>
                      <a:pt x="228" y="1"/>
                      <a:pt x="189" y="28"/>
                      <a:pt x="181" y="63"/>
                    </a:cubicBezTo>
                    <a:lnTo>
                      <a:pt x="10" y="754"/>
                    </a:lnTo>
                    <a:cubicBezTo>
                      <a:pt x="0" y="804"/>
                      <a:pt x="20" y="844"/>
                      <a:pt x="70" y="854"/>
                    </a:cubicBezTo>
                    <a:cubicBezTo>
                      <a:pt x="70" y="864"/>
                      <a:pt x="80" y="864"/>
                      <a:pt x="90" y="864"/>
                    </a:cubicBezTo>
                    <a:cubicBezTo>
                      <a:pt x="130" y="864"/>
                      <a:pt x="160" y="834"/>
                      <a:pt x="170" y="794"/>
                    </a:cubicBezTo>
                    <a:lnTo>
                      <a:pt x="341" y="103"/>
                    </a:lnTo>
                    <a:cubicBezTo>
                      <a:pt x="351" y="63"/>
                      <a:pt x="331" y="13"/>
                      <a:pt x="281" y="3"/>
                    </a:cubicBezTo>
                    <a:cubicBezTo>
                      <a:pt x="275" y="1"/>
                      <a:pt x="270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2" name="Google Shape;11272;p75"/>
              <p:cNvSpPr/>
              <p:nvPr/>
            </p:nvSpPr>
            <p:spPr>
              <a:xfrm>
                <a:off x="5169025" y="1300250"/>
                <a:ext cx="777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664" extrusionOk="0">
                    <a:moveTo>
                      <a:pt x="220" y="0"/>
                    </a:moveTo>
                    <a:cubicBezTo>
                      <a:pt x="185" y="0"/>
                      <a:pt x="149" y="21"/>
                      <a:pt x="140" y="63"/>
                    </a:cubicBezTo>
                    <a:lnTo>
                      <a:pt x="10" y="564"/>
                    </a:lnTo>
                    <a:cubicBezTo>
                      <a:pt x="0" y="604"/>
                      <a:pt x="30" y="654"/>
                      <a:pt x="80" y="664"/>
                    </a:cubicBezTo>
                    <a:lnTo>
                      <a:pt x="100" y="664"/>
                    </a:lnTo>
                    <a:cubicBezTo>
                      <a:pt x="130" y="664"/>
                      <a:pt x="170" y="634"/>
                      <a:pt x="180" y="604"/>
                    </a:cubicBezTo>
                    <a:lnTo>
                      <a:pt x="301" y="103"/>
                    </a:lnTo>
                    <a:cubicBezTo>
                      <a:pt x="311" y="53"/>
                      <a:pt x="291" y="13"/>
                      <a:pt x="240" y="3"/>
                    </a:cubicBezTo>
                    <a:cubicBezTo>
                      <a:pt x="234" y="1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3" name="Google Shape;11273;p75"/>
              <p:cNvSpPr/>
              <p:nvPr/>
            </p:nvSpPr>
            <p:spPr>
              <a:xfrm>
                <a:off x="5239625" y="1238300"/>
                <a:ext cx="24300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69" extrusionOk="0">
                    <a:moveTo>
                      <a:pt x="871" y="0"/>
                    </a:moveTo>
                    <a:cubicBezTo>
                      <a:pt x="854" y="0"/>
                      <a:pt x="837" y="6"/>
                      <a:pt x="821" y="18"/>
                    </a:cubicBezTo>
                    <a:lnTo>
                      <a:pt x="40" y="618"/>
                    </a:lnTo>
                    <a:cubicBezTo>
                      <a:pt x="10" y="648"/>
                      <a:pt x="0" y="699"/>
                      <a:pt x="30" y="739"/>
                    </a:cubicBezTo>
                    <a:cubicBezTo>
                      <a:pt x="40" y="759"/>
                      <a:pt x="70" y="769"/>
                      <a:pt x="90" y="769"/>
                    </a:cubicBezTo>
                    <a:cubicBezTo>
                      <a:pt x="110" y="769"/>
                      <a:pt x="130" y="769"/>
                      <a:pt x="140" y="749"/>
                    </a:cubicBezTo>
                    <a:lnTo>
                      <a:pt x="931" y="148"/>
                    </a:lnTo>
                    <a:cubicBezTo>
                      <a:pt x="961" y="118"/>
                      <a:pt x="971" y="68"/>
                      <a:pt x="941" y="38"/>
                    </a:cubicBezTo>
                    <a:cubicBezTo>
                      <a:pt x="923" y="13"/>
                      <a:pt x="898" y="0"/>
                      <a:pt x="8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4" name="Google Shape;11274;p75"/>
              <p:cNvSpPr/>
              <p:nvPr/>
            </p:nvSpPr>
            <p:spPr>
              <a:xfrm>
                <a:off x="5241875" y="1201400"/>
                <a:ext cx="2905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903" extrusionOk="0">
                    <a:moveTo>
                      <a:pt x="1076" y="0"/>
                    </a:moveTo>
                    <a:cubicBezTo>
                      <a:pt x="1056" y="0"/>
                      <a:pt x="1036" y="8"/>
                      <a:pt x="1022" y="21"/>
                    </a:cubicBezTo>
                    <a:lnTo>
                      <a:pt x="50" y="753"/>
                    </a:lnTo>
                    <a:cubicBezTo>
                      <a:pt x="10" y="783"/>
                      <a:pt x="0" y="833"/>
                      <a:pt x="30" y="873"/>
                    </a:cubicBezTo>
                    <a:cubicBezTo>
                      <a:pt x="50" y="893"/>
                      <a:pt x="70" y="903"/>
                      <a:pt x="100" y="903"/>
                    </a:cubicBezTo>
                    <a:cubicBezTo>
                      <a:pt x="110" y="903"/>
                      <a:pt x="130" y="903"/>
                      <a:pt x="150" y="883"/>
                    </a:cubicBezTo>
                    <a:lnTo>
                      <a:pt x="1122" y="152"/>
                    </a:lnTo>
                    <a:cubicBezTo>
                      <a:pt x="1152" y="122"/>
                      <a:pt x="1162" y="72"/>
                      <a:pt x="1132" y="32"/>
                    </a:cubicBezTo>
                    <a:cubicBezTo>
                      <a:pt x="1121" y="10"/>
                      <a:pt x="1099" y="0"/>
                      <a:pt x="10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5" name="Google Shape;11275;p75"/>
              <p:cNvSpPr/>
              <p:nvPr/>
            </p:nvSpPr>
            <p:spPr>
              <a:xfrm>
                <a:off x="5244625" y="1164175"/>
                <a:ext cx="26800" cy="210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840" extrusionOk="0">
                    <a:moveTo>
                      <a:pt x="975" y="0"/>
                    </a:moveTo>
                    <a:cubicBezTo>
                      <a:pt x="957" y="0"/>
                      <a:pt x="938" y="6"/>
                      <a:pt x="922" y="18"/>
                    </a:cubicBezTo>
                    <a:lnTo>
                      <a:pt x="40" y="689"/>
                    </a:lnTo>
                    <a:cubicBezTo>
                      <a:pt x="10" y="719"/>
                      <a:pt x="0" y="769"/>
                      <a:pt x="30" y="810"/>
                    </a:cubicBezTo>
                    <a:cubicBezTo>
                      <a:pt x="50" y="830"/>
                      <a:pt x="70" y="840"/>
                      <a:pt x="90" y="840"/>
                    </a:cubicBezTo>
                    <a:cubicBezTo>
                      <a:pt x="110" y="840"/>
                      <a:pt x="131" y="840"/>
                      <a:pt x="151" y="820"/>
                    </a:cubicBezTo>
                    <a:lnTo>
                      <a:pt x="1022" y="149"/>
                    </a:lnTo>
                    <a:cubicBezTo>
                      <a:pt x="1062" y="119"/>
                      <a:pt x="1072" y="68"/>
                      <a:pt x="1042" y="28"/>
                    </a:cubicBezTo>
                    <a:cubicBezTo>
                      <a:pt x="1024" y="11"/>
                      <a:pt x="1000" y="0"/>
                      <a:pt x="9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6" name="Google Shape;11276;p75"/>
              <p:cNvSpPr/>
              <p:nvPr/>
            </p:nvSpPr>
            <p:spPr>
              <a:xfrm>
                <a:off x="5247625" y="1127275"/>
                <a:ext cx="198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24" extrusionOk="0">
                    <a:moveTo>
                      <a:pt x="706" y="1"/>
                    </a:moveTo>
                    <a:cubicBezTo>
                      <a:pt x="686" y="1"/>
                      <a:pt x="665" y="8"/>
                      <a:pt x="651" y="22"/>
                    </a:cubicBezTo>
                    <a:lnTo>
                      <a:pt x="41" y="473"/>
                    </a:lnTo>
                    <a:cubicBezTo>
                      <a:pt x="11" y="503"/>
                      <a:pt x="1" y="553"/>
                      <a:pt x="31" y="593"/>
                    </a:cubicBezTo>
                    <a:cubicBezTo>
                      <a:pt x="41" y="613"/>
                      <a:pt x="71" y="623"/>
                      <a:pt x="91" y="623"/>
                    </a:cubicBezTo>
                    <a:cubicBezTo>
                      <a:pt x="111" y="623"/>
                      <a:pt x="131" y="613"/>
                      <a:pt x="141" y="603"/>
                    </a:cubicBezTo>
                    <a:lnTo>
                      <a:pt x="752" y="153"/>
                    </a:lnTo>
                    <a:cubicBezTo>
                      <a:pt x="782" y="122"/>
                      <a:pt x="792" y="72"/>
                      <a:pt x="762" y="32"/>
                    </a:cubicBezTo>
                    <a:cubicBezTo>
                      <a:pt x="751" y="11"/>
                      <a:pt x="729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7" name="Google Shape;11277;p75"/>
              <p:cNvSpPr/>
              <p:nvPr/>
            </p:nvSpPr>
            <p:spPr>
              <a:xfrm>
                <a:off x="5250625" y="1089825"/>
                <a:ext cx="103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9" extrusionOk="0">
                    <a:moveTo>
                      <a:pt x="316" y="1"/>
                    </a:moveTo>
                    <a:cubicBezTo>
                      <a:pt x="299" y="1"/>
                      <a:pt x="283" y="6"/>
                      <a:pt x="271" y="18"/>
                    </a:cubicBezTo>
                    <a:lnTo>
                      <a:pt x="51" y="178"/>
                    </a:lnTo>
                    <a:cubicBezTo>
                      <a:pt x="11" y="199"/>
                      <a:pt x="1" y="259"/>
                      <a:pt x="31" y="289"/>
                    </a:cubicBezTo>
                    <a:cubicBezTo>
                      <a:pt x="51" y="319"/>
                      <a:pt x="71" y="329"/>
                      <a:pt x="101" y="329"/>
                    </a:cubicBezTo>
                    <a:cubicBezTo>
                      <a:pt x="121" y="329"/>
                      <a:pt x="131" y="319"/>
                      <a:pt x="151" y="309"/>
                    </a:cubicBezTo>
                    <a:lnTo>
                      <a:pt x="371" y="148"/>
                    </a:lnTo>
                    <a:cubicBezTo>
                      <a:pt x="401" y="128"/>
                      <a:pt x="411" y="68"/>
                      <a:pt x="381" y="38"/>
                    </a:cubicBezTo>
                    <a:cubicBezTo>
                      <a:pt x="369" y="14"/>
                      <a:pt x="342" y="1"/>
                      <a:pt x="3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8" name="Google Shape;11278;p75"/>
              <p:cNvSpPr/>
              <p:nvPr/>
            </p:nvSpPr>
            <p:spPr>
              <a:xfrm>
                <a:off x="5237350" y="1275325"/>
                <a:ext cx="1705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40" extrusionOk="0">
                    <a:moveTo>
                      <a:pt x="585" y="0"/>
                    </a:moveTo>
                    <a:cubicBezTo>
                      <a:pt x="567" y="0"/>
                      <a:pt x="548" y="6"/>
                      <a:pt x="532" y="19"/>
                    </a:cubicBezTo>
                    <a:lnTo>
                      <a:pt x="41" y="389"/>
                    </a:lnTo>
                    <a:cubicBezTo>
                      <a:pt x="11" y="419"/>
                      <a:pt x="1" y="469"/>
                      <a:pt x="31" y="509"/>
                    </a:cubicBezTo>
                    <a:cubicBezTo>
                      <a:pt x="41" y="529"/>
                      <a:pt x="71" y="539"/>
                      <a:pt x="91" y="539"/>
                    </a:cubicBezTo>
                    <a:cubicBezTo>
                      <a:pt x="111" y="539"/>
                      <a:pt x="131" y="539"/>
                      <a:pt x="151" y="529"/>
                    </a:cubicBezTo>
                    <a:lnTo>
                      <a:pt x="632" y="149"/>
                    </a:lnTo>
                    <a:cubicBezTo>
                      <a:pt x="672" y="119"/>
                      <a:pt x="682" y="69"/>
                      <a:pt x="652" y="29"/>
                    </a:cubicBezTo>
                    <a:cubicBezTo>
                      <a:pt x="634" y="11"/>
                      <a:pt x="610" y="0"/>
                      <a:pt x="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9" name="Google Shape;11279;p75"/>
              <p:cNvSpPr/>
              <p:nvPr/>
            </p:nvSpPr>
            <p:spPr>
              <a:xfrm>
                <a:off x="5295200" y="1333100"/>
                <a:ext cx="1377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72" extrusionOk="0">
                    <a:moveTo>
                      <a:pt x="9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71"/>
                      <a:pt x="90" y="171"/>
                    </a:cubicBezTo>
                    <a:lnTo>
                      <a:pt x="471" y="171"/>
                    </a:lnTo>
                    <a:cubicBezTo>
                      <a:pt x="521" y="171"/>
                      <a:pt x="551" y="131"/>
                      <a:pt x="551" y="91"/>
                    </a:cubicBezTo>
                    <a:cubicBezTo>
                      <a:pt x="551" y="41"/>
                      <a:pt x="521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0" name="Google Shape;11280;p75"/>
              <p:cNvSpPr/>
              <p:nvPr/>
            </p:nvSpPr>
            <p:spPr>
              <a:xfrm>
                <a:off x="5313225" y="1311050"/>
                <a:ext cx="19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172" extrusionOk="0">
                    <a:moveTo>
                      <a:pt x="77" y="0"/>
                    </a:moveTo>
                    <a:cubicBezTo>
                      <a:pt x="34" y="0"/>
                      <a:pt x="0" y="45"/>
                      <a:pt x="0" y="82"/>
                    </a:cubicBezTo>
                    <a:cubicBezTo>
                      <a:pt x="0" y="132"/>
                      <a:pt x="40" y="172"/>
                      <a:pt x="90" y="172"/>
                    </a:cubicBezTo>
                    <a:lnTo>
                      <a:pt x="691" y="172"/>
                    </a:lnTo>
                    <a:cubicBezTo>
                      <a:pt x="731" y="172"/>
                      <a:pt x="771" y="132"/>
                      <a:pt x="771" y="92"/>
                    </a:cubicBezTo>
                    <a:cubicBezTo>
                      <a:pt x="771" y="42"/>
                      <a:pt x="731" y="2"/>
                      <a:pt x="691" y="2"/>
                    </a:cubicBezTo>
                    <a:lnTo>
                      <a:pt x="90" y="2"/>
                    </a:lnTo>
                    <a:cubicBezTo>
                      <a:pt x="86" y="1"/>
                      <a:pt x="82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1" name="Google Shape;11281;p75"/>
              <p:cNvSpPr/>
              <p:nvPr/>
            </p:nvSpPr>
            <p:spPr>
              <a:xfrm>
                <a:off x="5334250" y="1288300"/>
                <a:ext cx="21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80"/>
                    </a:cubicBezTo>
                    <a:cubicBezTo>
                      <a:pt x="0" y="131"/>
                      <a:pt x="40" y="171"/>
                      <a:pt x="80" y="171"/>
                    </a:cubicBezTo>
                    <a:lnTo>
                      <a:pt x="771" y="171"/>
                    </a:lnTo>
                    <a:cubicBezTo>
                      <a:pt x="811" y="171"/>
                      <a:pt x="852" y="131"/>
                      <a:pt x="852" y="90"/>
                    </a:cubicBezTo>
                    <a:cubicBezTo>
                      <a:pt x="852" y="40"/>
                      <a:pt x="811" y="0"/>
                      <a:pt x="7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2" name="Google Shape;11282;p75"/>
              <p:cNvSpPr/>
              <p:nvPr/>
            </p:nvSpPr>
            <p:spPr>
              <a:xfrm>
                <a:off x="5351025" y="1262250"/>
                <a:ext cx="22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72" extrusionOk="0">
                    <a:moveTo>
                      <a:pt x="80" y="1"/>
                    </a:moveTo>
                    <a:cubicBezTo>
                      <a:pt x="30" y="1"/>
                      <a:pt x="0" y="41"/>
                      <a:pt x="0" y="81"/>
                    </a:cubicBezTo>
                    <a:cubicBezTo>
                      <a:pt x="0" y="131"/>
                      <a:pt x="30" y="171"/>
                      <a:pt x="80" y="171"/>
                    </a:cubicBezTo>
                    <a:lnTo>
                      <a:pt x="801" y="171"/>
                    </a:lnTo>
                    <a:cubicBezTo>
                      <a:pt x="851" y="171"/>
                      <a:pt x="892" y="131"/>
                      <a:pt x="892" y="91"/>
                    </a:cubicBezTo>
                    <a:cubicBezTo>
                      <a:pt x="892" y="41"/>
                      <a:pt x="851" y="1"/>
                      <a:pt x="8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3" name="Google Shape;11283;p75"/>
              <p:cNvSpPr/>
              <p:nvPr/>
            </p:nvSpPr>
            <p:spPr>
              <a:xfrm>
                <a:off x="5368800" y="1233725"/>
                <a:ext cx="1905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6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90"/>
                    </a:cubicBezTo>
                    <a:cubicBezTo>
                      <a:pt x="0" y="130"/>
                      <a:pt x="40" y="171"/>
                      <a:pt x="80" y="171"/>
                    </a:cubicBezTo>
                    <a:lnTo>
                      <a:pt x="671" y="171"/>
                    </a:lnTo>
                    <a:cubicBezTo>
                      <a:pt x="721" y="171"/>
                      <a:pt x="751" y="140"/>
                      <a:pt x="751" y="90"/>
                    </a:cubicBezTo>
                    <a:cubicBezTo>
                      <a:pt x="761" y="40"/>
                      <a:pt x="721" y="10"/>
                      <a:pt x="671" y="10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4" name="Google Shape;11284;p75"/>
              <p:cNvSpPr/>
              <p:nvPr/>
            </p:nvSpPr>
            <p:spPr>
              <a:xfrm>
                <a:off x="5381575" y="1204675"/>
                <a:ext cx="18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71" extrusionOk="0">
                    <a:moveTo>
                      <a:pt x="8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61"/>
                      <a:pt x="80" y="161"/>
                    </a:cubicBezTo>
                    <a:lnTo>
                      <a:pt x="641" y="171"/>
                    </a:lnTo>
                    <a:cubicBezTo>
                      <a:pt x="691" y="171"/>
                      <a:pt x="731" y="131"/>
                      <a:pt x="731" y="81"/>
                    </a:cubicBezTo>
                    <a:cubicBezTo>
                      <a:pt x="731" y="41"/>
                      <a:pt x="691" y="1"/>
                      <a:pt x="6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5" name="Google Shape;11285;p75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661" y="453"/>
                    </a:moveTo>
                    <a:lnTo>
                      <a:pt x="14731" y="7223"/>
                    </a:lnTo>
                    <a:lnTo>
                      <a:pt x="13539" y="6822"/>
                    </a:lnTo>
                    <a:cubicBezTo>
                      <a:pt x="13119" y="6682"/>
                      <a:pt x="12678" y="6612"/>
                      <a:pt x="12248" y="6612"/>
                    </a:cubicBezTo>
                    <a:cubicBezTo>
                      <a:pt x="12007" y="6612"/>
                      <a:pt x="11777" y="6632"/>
                      <a:pt x="11547" y="6672"/>
                    </a:cubicBezTo>
                    <a:cubicBezTo>
                      <a:pt x="11497" y="6682"/>
                      <a:pt x="11446" y="6692"/>
                      <a:pt x="11416" y="6702"/>
                    </a:cubicBezTo>
                    <a:cubicBezTo>
                      <a:pt x="11304" y="6727"/>
                      <a:pt x="11161" y="6749"/>
                      <a:pt x="10992" y="6749"/>
                    </a:cubicBezTo>
                    <a:cubicBezTo>
                      <a:pt x="10814" y="6749"/>
                      <a:pt x="10606" y="6724"/>
                      <a:pt x="10375" y="6652"/>
                    </a:cubicBezTo>
                    <a:lnTo>
                      <a:pt x="10455" y="6222"/>
                    </a:lnTo>
                    <a:cubicBezTo>
                      <a:pt x="10455" y="6191"/>
                      <a:pt x="10445" y="6161"/>
                      <a:pt x="10415" y="6141"/>
                    </a:cubicBezTo>
                    <a:cubicBezTo>
                      <a:pt x="10400" y="6131"/>
                      <a:pt x="10382" y="6126"/>
                      <a:pt x="10366" y="6126"/>
                    </a:cubicBezTo>
                    <a:cubicBezTo>
                      <a:pt x="10350" y="6126"/>
                      <a:pt x="10335" y="6131"/>
                      <a:pt x="10325" y="6141"/>
                    </a:cubicBezTo>
                    <a:cubicBezTo>
                      <a:pt x="10285" y="6161"/>
                      <a:pt x="10145" y="6252"/>
                      <a:pt x="9924" y="6302"/>
                    </a:cubicBezTo>
                    <a:cubicBezTo>
                      <a:pt x="9820" y="6330"/>
                      <a:pt x="9684" y="6352"/>
                      <a:pt x="9520" y="6352"/>
                    </a:cubicBezTo>
                    <a:cubicBezTo>
                      <a:pt x="9339" y="6352"/>
                      <a:pt x="9125" y="6325"/>
                      <a:pt x="8883" y="6252"/>
                    </a:cubicBezTo>
                    <a:lnTo>
                      <a:pt x="8973" y="5821"/>
                    </a:lnTo>
                    <a:cubicBezTo>
                      <a:pt x="8973" y="5791"/>
                      <a:pt x="8963" y="5761"/>
                      <a:pt x="8933" y="5741"/>
                    </a:cubicBezTo>
                    <a:cubicBezTo>
                      <a:pt x="8918" y="5731"/>
                      <a:pt x="8903" y="5726"/>
                      <a:pt x="8888" y="5726"/>
                    </a:cubicBezTo>
                    <a:cubicBezTo>
                      <a:pt x="8873" y="5726"/>
                      <a:pt x="8858" y="5731"/>
                      <a:pt x="8843" y="5741"/>
                    </a:cubicBezTo>
                    <a:cubicBezTo>
                      <a:pt x="8833" y="5741"/>
                      <a:pt x="8793" y="5771"/>
                      <a:pt x="8743" y="5791"/>
                    </a:cubicBezTo>
                    <a:cubicBezTo>
                      <a:pt x="8643" y="5841"/>
                      <a:pt x="8552" y="5871"/>
                      <a:pt x="8442" y="5891"/>
                    </a:cubicBezTo>
                    <a:cubicBezTo>
                      <a:pt x="8382" y="5911"/>
                      <a:pt x="8312" y="5921"/>
                      <a:pt x="8232" y="5921"/>
                    </a:cubicBezTo>
                    <a:cubicBezTo>
                      <a:pt x="8203" y="5924"/>
                      <a:pt x="8175" y="5925"/>
                      <a:pt x="8148" y="5925"/>
                    </a:cubicBezTo>
                    <a:cubicBezTo>
                      <a:pt x="8084" y="5925"/>
                      <a:pt x="8025" y="5918"/>
                      <a:pt x="7962" y="5911"/>
                    </a:cubicBezTo>
                    <a:cubicBezTo>
                      <a:pt x="7851" y="5901"/>
                      <a:pt x="7751" y="5871"/>
                      <a:pt x="7661" y="5851"/>
                    </a:cubicBezTo>
                    <a:cubicBezTo>
                      <a:pt x="7581" y="5821"/>
                      <a:pt x="7491" y="5791"/>
                      <a:pt x="7391" y="5741"/>
                    </a:cubicBezTo>
                    <a:lnTo>
                      <a:pt x="7561" y="5350"/>
                    </a:lnTo>
                    <a:cubicBezTo>
                      <a:pt x="7571" y="5320"/>
                      <a:pt x="7571" y="5280"/>
                      <a:pt x="7541" y="5260"/>
                    </a:cubicBezTo>
                    <a:cubicBezTo>
                      <a:pt x="7526" y="5246"/>
                      <a:pt x="7501" y="5236"/>
                      <a:pt x="7477" y="5236"/>
                    </a:cubicBezTo>
                    <a:cubicBezTo>
                      <a:pt x="7468" y="5236"/>
                      <a:pt x="7459" y="5237"/>
                      <a:pt x="7451" y="5240"/>
                    </a:cubicBezTo>
                    <a:cubicBezTo>
                      <a:pt x="7441" y="5250"/>
                      <a:pt x="7411" y="5260"/>
                      <a:pt x="7341" y="5280"/>
                    </a:cubicBezTo>
                    <a:cubicBezTo>
                      <a:pt x="7301" y="5290"/>
                      <a:pt x="7261" y="5300"/>
                      <a:pt x="7201" y="5310"/>
                    </a:cubicBezTo>
                    <a:cubicBezTo>
                      <a:pt x="7150" y="5320"/>
                      <a:pt x="7090" y="5320"/>
                      <a:pt x="7020" y="5320"/>
                    </a:cubicBezTo>
                    <a:cubicBezTo>
                      <a:pt x="7001" y="5322"/>
                      <a:pt x="6981" y="5322"/>
                      <a:pt x="6961" y="5322"/>
                    </a:cubicBezTo>
                    <a:cubicBezTo>
                      <a:pt x="6826" y="5322"/>
                      <a:pt x="6678" y="5294"/>
                      <a:pt x="6530" y="5250"/>
                    </a:cubicBezTo>
                    <a:cubicBezTo>
                      <a:pt x="6339" y="5190"/>
                      <a:pt x="6159" y="5110"/>
                      <a:pt x="5999" y="5000"/>
                    </a:cubicBezTo>
                    <a:lnTo>
                      <a:pt x="6239" y="4659"/>
                    </a:lnTo>
                    <a:cubicBezTo>
                      <a:pt x="6259" y="4629"/>
                      <a:pt x="6259" y="4589"/>
                      <a:pt x="6239" y="4559"/>
                    </a:cubicBezTo>
                    <a:cubicBezTo>
                      <a:pt x="6224" y="4537"/>
                      <a:pt x="6203" y="4525"/>
                      <a:pt x="6181" y="4525"/>
                    </a:cubicBezTo>
                    <a:cubicBezTo>
                      <a:pt x="6174" y="4525"/>
                      <a:pt x="6167" y="4527"/>
                      <a:pt x="6159" y="4529"/>
                    </a:cubicBezTo>
                    <a:cubicBezTo>
                      <a:pt x="6149" y="4529"/>
                      <a:pt x="6109" y="4539"/>
                      <a:pt x="6029" y="4539"/>
                    </a:cubicBezTo>
                    <a:cubicBezTo>
                      <a:pt x="5994" y="4545"/>
                      <a:pt x="5943" y="4551"/>
                      <a:pt x="5875" y="4551"/>
                    </a:cubicBezTo>
                    <a:cubicBezTo>
                      <a:pt x="5825" y="4551"/>
                      <a:pt x="5766" y="4548"/>
                      <a:pt x="5698" y="4539"/>
                    </a:cubicBezTo>
                    <a:cubicBezTo>
                      <a:pt x="5498" y="4509"/>
                      <a:pt x="5108" y="4419"/>
                      <a:pt x="4727" y="4089"/>
                    </a:cubicBezTo>
                    <a:lnTo>
                      <a:pt x="5017" y="3788"/>
                    </a:lnTo>
                    <a:cubicBezTo>
                      <a:pt x="5048" y="3758"/>
                      <a:pt x="5048" y="3718"/>
                      <a:pt x="5037" y="3688"/>
                    </a:cubicBezTo>
                    <a:cubicBezTo>
                      <a:pt x="5021" y="3663"/>
                      <a:pt x="4998" y="3645"/>
                      <a:pt x="4968" y="3645"/>
                    </a:cubicBezTo>
                    <a:cubicBezTo>
                      <a:pt x="4961" y="3645"/>
                      <a:pt x="4954" y="3646"/>
                      <a:pt x="4947" y="3648"/>
                    </a:cubicBezTo>
                    <a:lnTo>
                      <a:pt x="4827" y="3648"/>
                    </a:lnTo>
                    <a:cubicBezTo>
                      <a:pt x="4747" y="3648"/>
                      <a:pt x="4627" y="3638"/>
                      <a:pt x="4487" y="3608"/>
                    </a:cubicBezTo>
                    <a:cubicBezTo>
                      <a:pt x="4246" y="3548"/>
                      <a:pt x="3896" y="3418"/>
                      <a:pt x="3545" y="3097"/>
                    </a:cubicBezTo>
                    <a:lnTo>
                      <a:pt x="3866" y="2807"/>
                    </a:lnTo>
                    <a:cubicBezTo>
                      <a:pt x="3896" y="2787"/>
                      <a:pt x="3896" y="2747"/>
                      <a:pt x="3886" y="2717"/>
                    </a:cubicBezTo>
                    <a:cubicBezTo>
                      <a:pt x="3876" y="2687"/>
                      <a:pt x="3846" y="2667"/>
                      <a:pt x="3806" y="2667"/>
                    </a:cubicBezTo>
                    <a:cubicBezTo>
                      <a:pt x="3806" y="2667"/>
                      <a:pt x="3796" y="2667"/>
                      <a:pt x="3778" y="2667"/>
                    </a:cubicBezTo>
                    <a:cubicBezTo>
                      <a:pt x="3713" y="2667"/>
                      <a:pt x="3545" y="2661"/>
                      <a:pt x="3335" y="2606"/>
                    </a:cubicBezTo>
                    <a:cubicBezTo>
                      <a:pt x="3095" y="2536"/>
                      <a:pt x="2754" y="2396"/>
                      <a:pt x="2414" y="2076"/>
                    </a:cubicBezTo>
                    <a:lnTo>
                      <a:pt x="2724" y="1795"/>
                    </a:lnTo>
                    <a:cubicBezTo>
                      <a:pt x="2754" y="1765"/>
                      <a:pt x="2764" y="1735"/>
                      <a:pt x="2754" y="1695"/>
                    </a:cubicBezTo>
                    <a:cubicBezTo>
                      <a:pt x="2734" y="1665"/>
                      <a:pt x="2704" y="1645"/>
                      <a:pt x="2664" y="1645"/>
                    </a:cubicBezTo>
                    <a:cubicBezTo>
                      <a:pt x="2664" y="1645"/>
                      <a:pt x="2652" y="1646"/>
                      <a:pt x="2630" y="1646"/>
                    </a:cubicBezTo>
                    <a:cubicBezTo>
                      <a:pt x="2563" y="1646"/>
                      <a:pt x="2404" y="1640"/>
                      <a:pt x="2194" y="1595"/>
                    </a:cubicBezTo>
                    <a:cubicBezTo>
                      <a:pt x="2043" y="1555"/>
                      <a:pt x="1302" y="984"/>
                      <a:pt x="661" y="453"/>
                    </a:cubicBezTo>
                    <a:close/>
                    <a:moveTo>
                      <a:pt x="89" y="0"/>
                    </a:moveTo>
                    <a:cubicBezTo>
                      <a:pt x="57" y="0"/>
                      <a:pt x="27" y="18"/>
                      <a:pt x="10" y="43"/>
                    </a:cubicBezTo>
                    <a:cubicBezTo>
                      <a:pt x="0" y="83"/>
                      <a:pt x="0" y="123"/>
                      <a:pt x="30" y="153"/>
                    </a:cubicBezTo>
                    <a:cubicBezTo>
                      <a:pt x="221" y="303"/>
                      <a:pt x="1853" y="1675"/>
                      <a:pt x="2153" y="1755"/>
                    </a:cubicBezTo>
                    <a:cubicBezTo>
                      <a:pt x="2274" y="1785"/>
                      <a:pt x="2384" y="1795"/>
                      <a:pt x="2464" y="1805"/>
                    </a:cubicBezTo>
                    <a:lnTo>
                      <a:pt x="2234" y="2016"/>
                    </a:lnTo>
                    <a:cubicBezTo>
                      <a:pt x="2224" y="2036"/>
                      <a:pt x="2214" y="2056"/>
                      <a:pt x="2214" y="2076"/>
                    </a:cubicBezTo>
                    <a:cubicBezTo>
                      <a:pt x="2214" y="2096"/>
                      <a:pt x="2214" y="2126"/>
                      <a:pt x="2234" y="2136"/>
                    </a:cubicBezTo>
                    <a:cubicBezTo>
                      <a:pt x="2614" y="2526"/>
                      <a:pt x="3025" y="2687"/>
                      <a:pt x="3295" y="2767"/>
                    </a:cubicBezTo>
                    <a:cubicBezTo>
                      <a:pt x="3415" y="2797"/>
                      <a:pt x="3515" y="2817"/>
                      <a:pt x="3605" y="2827"/>
                    </a:cubicBezTo>
                    <a:lnTo>
                      <a:pt x="3375" y="3027"/>
                    </a:lnTo>
                    <a:cubicBezTo>
                      <a:pt x="3355" y="3047"/>
                      <a:pt x="3345" y="3067"/>
                      <a:pt x="3345" y="3087"/>
                    </a:cubicBezTo>
                    <a:cubicBezTo>
                      <a:pt x="3345" y="3117"/>
                      <a:pt x="3355" y="3137"/>
                      <a:pt x="3365" y="3147"/>
                    </a:cubicBezTo>
                    <a:cubicBezTo>
                      <a:pt x="3756" y="3548"/>
                      <a:pt x="4166" y="3708"/>
                      <a:pt x="4447" y="3768"/>
                    </a:cubicBezTo>
                    <a:cubicBezTo>
                      <a:pt x="4577" y="3798"/>
                      <a:pt x="4677" y="3808"/>
                      <a:pt x="4757" y="3808"/>
                    </a:cubicBezTo>
                    <a:lnTo>
                      <a:pt x="4547" y="4038"/>
                    </a:lnTo>
                    <a:cubicBezTo>
                      <a:pt x="4527" y="4048"/>
                      <a:pt x="4517" y="4079"/>
                      <a:pt x="4517" y="4099"/>
                    </a:cubicBezTo>
                    <a:cubicBezTo>
                      <a:pt x="4517" y="4119"/>
                      <a:pt x="4527" y="4139"/>
                      <a:pt x="4547" y="4159"/>
                    </a:cubicBezTo>
                    <a:cubicBezTo>
                      <a:pt x="4987" y="4559"/>
                      <a:pt x="5448" y="4669"/>
                      <a:pt x="5678" y="4699"/>
                    </a:cubicBezTo>
                    <a:cubicBezTo>
                      <a:pt x="5755" y="4711"/>
                      <a:pt x="5824" y="4716"/>
                      <a:pt x="5883" y="4716"/>
                    </a:cubicBezTo>
                    <a:cubicBezTo>
                      <a:pt x="5924" y="4716"/>
                      <a:pt x="5960" y="4714"/>
                      <a:pt x="5989" y="4709"/>
                    </a:cubicBezTo>
                    <a:lnTo>
                      <a:pt x="5989" y="4709"/>
                    </a:lnTo>
                    <a:lnTo>
                      <a:pt x="5809" y="4970"/>
                    </a:lnTo>
                    <a:cubicBezTo>
                      <a:pt x="5789" y="5000"/>
                      <a:pt x="5789" y="5060"/>
                      <a:pt x="5829" y="5080"/>
                    </a:cubicBezTo>
                    <a:cubicBezTo>
                      <a:pt x="6029" y="5230"/>
                      <a:pt x="6249" y="5340"/>
                      <a:pt x="6480" y="5410"/>
                    </a:cubicBezTo>
                    <a:cubicBezTo>
                      <a:pt x="6670" y="5470"/>
                      <a:pt x="6850" y="5490"/>
                      <a:pt x="7020" y="5490"/>
                    </a:cubicBezTo>
                    <a:cubicBezTo>
                      <a:pt x="7100" y="5490"/>
                      <a:pt x="7170" y="5480"/>
                      <a:pt x="7231" y="5470"/>
                    </a:cubicBezTo>
                    <a:cubicBezTo>
                      <a:pt x="7271" y="5470"/>
                      <a:pt x="7301" y="5460"/>
                      <a:pt x="7331" y="5450"/>
                    </a:cubicBezTo>
                    <a:lnTo>
                      <a:pt x="7331" y="5450"/>
                    </a:lnTo>
                    <a:lnTo>
                      <a:pt x="7211" y="5751"/>
                    </a:lnTo>
                    <a:cubicBezTo>
                      <a:pt x="7191" y="5791"/>
                      <a:pt x="7211" y="5831"/>
                      <a:pt x="7241" y="5851"/>
                    </a:cubicBezTo>
                    <a:cubicBezTo>
                      <a:pt x="7371" y="5921"/>
                      <a:pt x="7501" y="5971"/>
                      <a:pt x="7611" y="6011"/>
                    </a:cubicBezTo>
                    <a:cubicBezTo>
                      <a:pt x="7711" y="6041"/>
                      <a:pt x="7821" y="6061"/>
                      <a:pt x="7942" y="6081"/>
                    </a:cubicBezTo>
                    <a:cubicBezTo>
                      <a:pt x="8042" y="6091"/>
                      <a:pt x="8132" y="6091"/>
                      <a:pt x="8232" y="6091"/>
                    </a:cubicBezTo>
                    <a:cubicBezTo>
                      <a:pt x="8332" y="6091"/>
                      <a:pt x="8412" y="6071"/>
                      <a:pt x="8482" y="6061"/>
                    </a:cubicBezTo>
                    <a:cubicBezTo>
                      <a:pt x="8582" y="6041"/>
                      <a:pt x="8673" y="6001"/>
                      <a:pt x="8773" y="5961"/>
                    </a:cubicBezTo>
                    <a:lnTo>
                      <a:pt x="8773" y="5961"/>
                    </a:lnTo>
                    <a:lnTo>
                      <a:pt x="8713" y="6292"/>
                    </a:lnTo>
                    <a:cubicBezTo>
                      <a:pt x="8703" y="6332"/>
                      <a:pt x="8723" y="6372"/>
                      <a:pt x="8763" y="6382"/>
                    </a:cubicBezTo>
                    <a:cubicBezTo>
                      <a:pt x="9050" y="6481"/>
                      <a:pt x="9307" y="6517"/>
                      <a:pt x="9523" y="6517"/>
                    </a:cubicBezTo>
                    <a:cubicBezTo>
                      <a:pt x="9699" y="6517"/>
                      <a:pt x="9848" y="6493"/>
                      <a:pt x="9964" y="6462"/>
                    </a:cubicBezTo>
                    <a:cubicBezTo>
                      <a:pt x="10085" y="6432"/>
                      <a:pt x="10185" y="6402"/>
                      <a:pt x="10255" y="6372"/>
                    </a:cubicBezTo>
                    <a:lnTo>
                      <a:pt x="10255" y="6372"/>
                    </a:lnTo>
                    <a:lnTo>
                      <a:pt x="10195" y="6692"/>
                    </a:lnTo>
                    <a:cubicBezTo>
                      <a:pt x="10185" y="6732"/>
                      <a:pt x="10215" y="6772"/>
                      <a:pt x="10255" y="6792"/>
                    </a:cubicBezTo>
                    <a:cubicBezTo>
                      <a:pt x="10533" y="6883"/>
                      <a:pt x="10782" y="6914"/>
                      <a:pt x="10994" y="6914"/>
                    </a:cubicBezTo>
                    <a:cubicBezTo>
                      <a:pt x="11179" y="6914"/>
                      <a:pt x="11335" y="6890"/>
                      <a:pt x="11456" y="6862"/>
                    </a:cubicBezTo>
                    <a:cubicBezTo>
                      <a:pt x="11487" y="6852"/>
                      <a:pt x="11527" y="6842"/>
                      <a:pt x="11577" y="6832"/>
                    </a:cubicBezTo>
                    <a:cubicBezTo>
                      <a:pt x="11794" y="6794"/>
                      <a:pt x="12014" y="6776"/>
                      <a:pt x="12235" y="6776"/>
                    </a:cubicBezTo>
                    <a:cubicBezTo>
                      <a:pt x="12657" y="6776"/>
                      <a:pt x="13082" y="6845"/>
                      <a:pt x="13489" y="6983"/>
                    </a:cubicBezTo>
                    <a:lnTo>
                      <a:pt x="1594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53" y="7754"/>
                    </a:cubicBezTo>
                    <a:cubicBezTo>
                      <a:pt x="16063" y="7714"/>
                      <a:pt x="16043" y="7674"/>
                      <a:pt x="16003" y="7654"/>
                    </a:cubicBezTo>
                    <a:lnTo>
                      <a:pt x="111" y="3"/>
                    </a:lnTo>
                    <a:cubicBezTo>
                      <a:pt x="103" y="1"/>
                      <a:pt x="96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6" name="Google Shape;11286;p75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5883" y="7642"/>
                    </a:lnTo>
                    <a:lnTo>
                      <a:pt x="15883" y="7642"/>
                    </a:lnTo>
                    <a:lnTo>
                      <a:pt x="13690" y="6220"/>
                    </a:lnTo>
                    <a:cubicBezTo>
                      <a:pt x="13149" y="5869"/>
                      <a:pt x="12698" y="5398"/>
                      <a:pt x="12388" y="4838"/>
                    </a:cubicBezTo>
                    <a:cubicBezTo>
                      <a:pt x="12358" y="4778"/>
                      <a:pt x="12328" y="4728"/>
                      <a:pt x="12308" y="4687"/>
                    </a:cubicBezTo>
                    <a:cubicBezTo>
                      <a:pt x="12198" y="4437"/>
                      <a:pt x="11967" y="4107"/>
                      <a:pt x="11537" y="3826"/>
                    </a:cubicBezTo>
                    <a:lnTo>
                      <a:pt x="11196" y="4217"/>
                    </a:lnTo>
                    <a:cubicBezTo>
                      <a:pt x="11196" y="4197"/>
                      <a:pt x="11186" y="4017"/>
                      <a:pt x="11076" y="3776"/>
                    </a:cubicBezTo>
                    <a:cubicBezTo>
                      <a:pt x="10956" y="3516"/>
                      <a:pt x="10726" y="3195"/>
                      <a:pt x="10285" y="2925"/>
                    </a:cubicBezTo>
                    <a:lnTo>
                      <a:pt x="9965" y="3306"/>
                    </a:lnTo>
                    <a:cubicBezTo>
                      <a:pt x="9965" y="3306"/>
                      <a:pt x="9954" y="3255"/>
                      <a:pt x="9944" y="3185"/>
                    </a:cubicBezTo>
                    <a:cubicBezTo>
                      <a:pt x="9924" y="3105"/>
                      <a:pt x="9894" y="2995"/>
                      <a:pt x="9824" y="2865"/>
                    </a:cubicBezTo>
                    <a:cubicBezTo>
                      <a:pt x="9794" y="2805"/>
                      <a:pt x="9754" y="2735"/>
                      <a:pt x="9704" y="2665"/>
                    </a:cubicBezTo>
                    <a:cubicBezTo>
                      <a:pt x="9654" y="2605"/>
                      <a:pt x="9594" y="2524"/>
                      <a:pt x="9524" y="2454"/>
                    </a:cubicBezTo>
                    <a:cubicBezTo>
                      <a:pt x="9454" y="2384"/>
                      <a:pt x="9364" y="2314"/>
                      <a:pt x="9274" y="2254"/>
                    </a:cubicBezTo>
                    <a:cubicBezTo>
                      <a:pt x="9173" y="2184"/>
                      <a:pt x="9063" y="2124"/>
                      <a:pt x="8943" y="2074"/>
                    </a:cubicBezTo>
                    <a:lnTo>
                      <a:pt x="8703" y="2514"/>
                    </a:lnTo>
                    <a:cubicBezTo>
                      <a:pt x="8703" y="2514"/>
                      <a:pt x="8693" y="2464"/>
                      <a:pt x="8663" y="2394"/>
                    </a:cubicBezTo>
                    <a:cubicBezTo>
                      <a:pt x="8643" y="2354"/>
                      <a:pt x="8623" y="2314"/>
                      <a:pt x="8593" y="2264"/>
                    </a:cubicBezTo>
                    <a:cubicBezTo>
                      <a:pt x="8563" y="2214"/>
                      <a:pt x="8533" y="2154"/>
                      <a:pt x="8482" y="2104"/>
                    </a:cubicBezTo>
                    <a:cubicBezTo>
                      <a:pt x="8392" y="1984"/>
                      <a:pt x="8272" y="1854"/>
                      <a:pt x="8102" y="1743"/>
                    </a:cubicBezTo>
                    <a:cubicBezTo>
                      <a:pt x="7932" y="1623"/>
                      <a:pt x="7721" y="1513"/>
                      <a:pt x="7461" y="1453"/>
                    </a:cubicBezTo>
                    <a:lnTo>
                      <a:pt x="7331" y="1934"/>
                    </a:lnTo>
                    <a:cubicBezTo>
                      <a:pt x="7331" y="1934"/>
                      <a:pt x="7311" y="1894"/>
                      <a:pt x="7261" y="1823"/>
                    </a:cubicBezTo>
                    <a:cubicBezTo>
                      <a:pt x="7221" y="1753"/>
                      <a:pt x="7141" y="1653"/>
                      <a:pt x="7040" y="1553"/>
                    </a:cubicBezTo>
                    <a:cubicBezTo>
                      <a:pt x="6820" y="1343"/>
                      <a:pt x="6460" y="1112"/>
                      <a:pt x="5949" y="1032"/>
                    </a:cubicBezTo>
                    <a:lnTo>
                      <a:pt x="5879" y="1533"/>
                    </a:lnTo>
                    <a:cubicBezTo>
                      <a:pt x="5879" y="1533"/>
                      <a:pt x="5859" y="1493"/>
                      <a:pt x="5799" y="1423"/>
                    </a:cubicBezTo>
                    <a:cubicBezTo>
                      <a:pt x="5749" y="1363"/>
                      <a:pt x="5658" y="1273"/>
                      <a:pt x="5548" y="1173"/>
                    </a:cubicBezTo>
                    <a:cubicBezTo>
                      <a:pt x="5308" y="992"/>
                      <a:pt x="4937" y="782"/>
                      <a:pt x="4427" y="732"/>
                    </a:cubicBezTo>
                    <a:lnTo>
                      <a:pt x="4407" y="1253"/>
                    </a:lnTo>
                    <a:cubicBezTo>
                      <a:pt x="4407" y="1253"/>
                      <a:pt x="4287" y="1082"/>
                      <a:pt x="4046" y="902"/>
                    </a:cubicBezTo>
                    <a:cubicBezTo>
                      <a:pt x="3796" y="722"/>
                      <a:pt x="3425" y="532"/>
                      <a:pt x="2935" y="482"/>
                    </a:cubicBezTo>
                    <a:lnTo>
                      <a:pt x="2895" y="992"/>
                    </a:lnTo>
                    <a:cubicBezTo>
                      <a:pt x="2895" y="992"/>
                      <a:pt x="2784" y="832"/>
                      <a:pt x="2544" y="642"/>
                    </a:cubicBezTo>
                    <a:cubicBezTo>
                      <a:pt x="2304" y="462"/>
                      <a:pt x="71" y="2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7" name="Google Shape;11287;p75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741" y="303"/>
                    </a:moveTo>
                    <a:cubicBezTo>
                      <a:pt x="1483" y="463"/>
                      <a:pt x="2444" y="694"/>
                      <a:pt x="2584" y="794"/>
                    </a:cubicBezTo>
                    <a:cubicBezTo>
                      <a:pt x="2804" y="964"/>
                      <a:pt x="2915" y="1124"/>
                      <a:pt x="2915" y="1124"/>
                    </a:cubicBezTo>
                    <a:cubicBezTo>
                      <a:pt x="2937" y="1147"/>
                      <a:pt x="2960" y="1158"/>
                      <a:pt x="2986" y="1158"/>
                    </a:cubicBezTo>
                    <a:cubicBezTo>
                      <a:pt x="2995" y="1158"/>
                      <a:pt x="3005" y="1157"/>
                      <a:pt x="3015" y="1154"/>
                    </a:cubicBezTo>
                    <a:cubicBezTo>
                      <a:pt x="3045" y="1144"/>
                      <a:pt x="3065" y="1114"/>
                      <a:pt x="3075" y="1084"/>
                    </a:cubicBezTo>
                    <a:lnTo>
                      <a:pt x="3095" y="654"/>
                    </a:lnTo>
                    <a:cubicBezTo>
                      <a:pt x="3555" y="724"/>
                      <a:pt x="3886" y="904"/>
                      <a:pt x="4086" y="1054"/>
                    </a:cubicBezTo>
                    <a:cubicBezTo>
                      <a:pt x="4306" y="1215"/>
                      <a:pt x="4427" y="1375"/>
                      <a:pt x="4427" y="1375"/>
                    </a:cubicBezTo>
                    <a:cubicBezTo>
                      <a:pt x="4443" y="1399"/>
                      <a:pt x="4466" y="1417"/>
                      <a:pt x="4496" y="1417"/>
                    </a:cubicBezTo>
                    <a:cubicBezTo>
                      <a:pt x="4503" y="1417"/>
                      <a:pt x="4510" y="1417"/>
                      <a:pt x="4517" y="1415"/>
                    </a:cubicBezTo>
                    <a:cubicBezTo>
                      <a:pt x="4547" y="1405"/>
                      <a:pt x="4577" y="1375"/>
                      <a:pt x="4577" y="1335"/>
                    </a:cubicBezTo>
                    <a:lnTo>
                      <a:pt x="4597" y="914"/>
                    </a:lnTo>
                    <a:cubicBezTo>
                      <a:pt x="5068" y="974"/>
                      <a:pt x="5388" y="1164"/>
                      <a:pt x="5578" y="1325"/>
                    </a:cubicBezTo>
                    <a:cubicBezTo>
                      <a:pt x="5698" y="1415"/>
                      <a:pt x="5779" y="1505"/>
                      <a:pt x="5829" y="1565"/>
                    </a:cubicBezTo>
                    <a:cubicBezTo>
                      <a:pt x="5879" y="1615"/>
                      <a:pt x="5899" y="1655"/>
                      <a:pt x="5899" y="1655"/>
                    </a:cubicBezTo>
                    <a:cubicBezTo>
                      <a:pt x="5914" y="1686"/>
                      <a:pt x="5941" y="1699"/>
                      <a:pt x="5966" y="1699"/>
                    </a:cubicBezTo>
                    <a:cubicBezTo>
                      <a:pt x="5974" y="1699"/>
                      <a:pt x="5982" y="1698"/>
                      <a:pt x="5989" y="1695"/>
                    </a:cubicBezTo>
                    <a:cubicBezTo>
                      <a:pt x="6029" y="1695"/>
                      <a:pt x="6049" y="1665"/>
                      <a:pt x="6059" y="1625"/>
                    </a:cubicBezTo>
                    <a:lnTo>
                      <a:pt x="6109" y="1205"/>
                    </a:lnTo>
                    <a:cubicBezTo>
                      <a:pt x="6610" y="1305"/>
                      <a:pt x="6920" y="1555"/>
                      <a:pt x="7070" y="1695"/>
                    </a:cubicBezTo>
                    <a:cubicBezTo>
                      <a:pt x="7180" y="1795"/>
                      <a:pt x="7251" y="1895"/>
                      <a:pt x="7281" y="1946"/>
                    </a:cubicBezTo>
                    <a:cubicBezTo>
                      <a:pt x="7321" y="2006"/>
                      <a:pt x="7341" y="2046"/>
                      <a:pt x="7341" y="2056"/>
                    </a:cubicBezTo>
                    <a:cubicBezTo>
                      <a:pt x="7361" y="2086"/>
                      <a:pt x="7391" y="2106"/>
                      <a:pt x="7421" y="2106"/>
                    </a:cubicBezTo>
                    <a:cubicBezTo>
                      <a:pt x="7461" y="2096"/>
                      <a:pt x="7491" y="2076"/>
                      <a:pt x="7501" y="2046"/>
                    </a:cubicBezTo>
                    <a:lnTo>
                      <a:pt x="7611" y="1635"/>
                    </a:lnTo>
                    <a:cubicBezTo>
                      <a:pt x="7801" y="1695"/>
                      <a:pt x="7982" y="1775"/>
                      <a:pt x="8142" y="1885"/>
                    </a:cubicBezTo>
                    <a:cubicBezTo>
                      <a:pt x="8292" y="1996"/>
                      <a:pt x="8412" y="2106"/>
                      <a:pt x="8512" y="2236"/>
                    </a:cubicBezTo>
                    <a:cubicBezTo>
                      <a:pt x="8552" y="2286"/>
                      <a:pt x="8582" y="2336"/>
                      <a:pt x="8612" y="2386"/>
                    </a:cubicBezTo>
                    <a:cubicBezTo>
                      <a:pt x="8643" y="2436"/>
                      <a:pt x="8663" y="2476"/>
                      <a:pt x="8673" y="2506"/>
                    </a:cubicBezTo>
                    <a:cubicBezTo>
                      <a:pt x="8703" y="2576"/>
                      <a:pt x="8713" y="2616"/>
                      <a:pt x="8713" y="2616"/>
                    </a:cubicBezTo>
                    <a:cubicBezTo>
                      <a:pt x="8723" y="2647"/>
                      <a:pt x="8753" y="2677"/>
                      <a:pt x="8783" y="2677"/>
                    </a:cubicBezTo>
                    <a:cubicBezTo>
                      <a:pt x="8790" y="2678"/>
                      <a:pt x="8797" y="2679"/>
                      <a:pt x="8803" y="2679"/>
                    </a:cubicBezTo>
                    <a:cubicBezTo>
                      <a:pt x="8833" y="2679"/>
                      <a:pt x="8855" y="2661"/>
                      <a:pt x="8863" y="2637"/>
                    </a:cubicBezTo>
                    <a:lnTo>
                      <a:pt x="9063" y="2256"/>
                    </a:lnTo>
                    <a:cubicBezTo>
                      <a:pt x="9163" y="2306"/>
                      <a:pt x="9243" y="2356"/>
                      <a:pt x="9313" y="2396"/>
                    </a:cubicBezTo>
                    <a:cubicBezTo>
                      <a:pt x="9404" y="2466"/>
                      <a:pt x="9484" y="2526"/>
                      <a:pt x="9554" y="2596"/>
                    </a:cubicBezTo>
                    <a:cubicBezTo>
                      <a:pt x="9624" y="2667"/>
                      <a:pt x="9674" y="2727"/>
                      <a:pt x="9734" y="2797"/>
                    </a:cubicBezTo>
                    <a:cubicBezTo>
                      <a:pt x="9774" y="2867"/>
                      <a:pt x="9814" y="2927"/>
                      <a:pt x="9844" y="2987"/>
                    </a:cubicBezTo>
                    <a:cubicBezTo>
                      <a:pt x="9894" y="3087"/>
                      <a:pt x="9924" y="3177"/>
                      <a:pt x="9954" y="3287"/>
                    </a:cubicBezTo>
                    <a:cubicBezTo>
                      <a:pt x="9964" y="3347"/>
                      <a:pt x="9964" y="3388"/>
                      <a:pt x="9964" y="3398"/>
                    </a:cubicBezTo>
                    <a:cubicBezTo>
                      <a:pt x="9974" y="3428"/>
                      <a:pt x="9994" y="3458"/>
                      <a:pt x="10024" y="3468"/>
                    </a:cubicBezTo>
                    <a:cubicBezTo>
                      <a:pt x="10032" y="3470"/>
                      <a:pt x="10040" y="3471"/>
                      <a:pt x="10048" y="3471"/>
                    </a:cubicBezTo>
                    <a:cubicBezTo>
                      <a:pt x="10073" y="3471"/>
                      <a:pt x="10100" y="3460"/>
                      <a:pt x="10115" y="3438"/>
                    </a:cubicBezTo>
                    <a:lnTo>
                      <a:pt x="10395" y="3117"/>
                    </a:lnTo>
                    <a:cubicBezTo>
                      <a:pt x="10786" y="3378"/>
                      <a:pt x="10986" y="3678"/>
                      <a:pt x="11086" y="3888"/>
                    </a:cubicBezTo>
                    <a:cubicBezTo>
                      <a:pt x="11176" y="4089"/>
                      <a:pt x="11206" y="4239"/>
                      <a:pt x="11206" y="4309"/>
                    </a:cubicBezTo>
                    <a:cubicBezTo>
                      <a:pt x="11216" y="4339"/>
                      <a:pt x="11236" y="4369"/>
                      <a:pt x="11266" y="4379"/>
                    </a:cubicBezTo>
                    <a:cubicBezTo>
                      <a:pt x="11274" y="4381"/>
                      <a:pt x="11282" y="4383"/>
                      <a:pt x="11290" y="4383"/>
                    </a:cubicBezTo>
                    <a:cubicBezTo>
                      <a:pt x="11315" y="4383"/>
                      <a:pt x="11341" y="4371"/>
                      <a:pt x="11356" y="4349"/>
                    </a:cubicBezTo>
                    <a:lnTo>
                      <a:pt x="11637" y="4018"/>
                    </a:lnTo>
                    <a:cubicBezTo>
                      <a:pt x="12027" y="4289"/>
                      <a:pt x="12228" y="4589"/>
                      <a:pt x="12328" y="4800"/>
                    </a:cubicBezTo>
                    <a:cubicBezTo>
                      <a:pt x="12348" y="4850"/>
                      <a:pt x="12368" y="4900"/>
                      <a:pt x="12408" y="4960"/>
                    </a:cubicBezTo>
                    <a:cubicBezTo>
                      <a:pt x="12718" y="5521"/>
                      <a:pt x="13179" y="6011"/>
                      <a:pt x="13730" y="6372"/>
                    </a:cubicBezTo>
                    <a:lnTo>
                      <a:pt x="14831" y="7083"/>
                    </a:lnTo>
                    <a:lnTo>
                      <a:pt x="14831" y="7083"/>
                    </a:lnTo>
                    <a:lnTo>
                      <a:pt x="741" y="303"/>
                    </a:lnTo>
                    <a:close/>
                    <a:moveTo>
                      <a:pt x="91" y="1"/>
                    </a:moveTo>
                    <a:cubicBezTo>
                      <a:pt x="51" y="1"/>
                      <a:pt x="19" y="28"/>
                      <a:pt x="10" y="63"/>
                    </a:cubicBezTo>
                    <a:cubicBezTo>
                      <a:pt x="0" y="103"/>
                      <a:pt x="20" y="143"/>
                      <a:pt x="51" y="163"/>
                    </a:cubicBezTo>
                    <a:lnTo>
                      <a:pt x="1593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43" y="7764"/>
                    </a:cubicBezTo>
                    <a:cubicBezTo>
                      <a:pt x="16063" y="7724"/>
                      <a:pt x="16053" y="7684"/>
                      <a:pt x="16013" y="7654"/>
                    </a:cubicBezTo>
                    <a:lnTo>
                      <a:pt x="13820" y="6232"/>
                    </a:lnTo>
                    <a:cubicBezTo>
                      <a:pt x="13289" y="5881"/>
                      <a:pt x="12858" y="5420"/>
                      <a:pt x="12548" y="4880"/>
                    </a:cubicBezTo>
                    <a:cubicBezTo>
                      <a:pt x="12518" y="4820"/>
                      <a:pt x="12498" y="4769"/>
                      <a:pt x="12478" y="4729"/>
                    </a:cubicBezTo>
                    <a:cubicBezTo>
                      <a:pt x="12368" y="4489"/>
                      <a:pt x="12137" y="4139"/>
                      <a:pt x="11667" y="3838"/>
                    </a:cubicBezTo>
                    <a:cubicBezTo>
                      <a:pt x="11656" y="3831"/>
                      <a:pt x="11643" y="3828"/>
                      <a:pt x="11629" y="3828"/>
                    </a:cubicBezTo>
                    <a:cubicBezTo>
                      <a:pt x="11604" y="3828"/>
                      <a:pt x="11576" y="3839"/>
                      <a:pt x="11557" y="3858"/>
                    </a:cubicBezTo>
                    <a:lnTo>
                      <a:pt x="11346" y="4109"/>
                    </a:lnTo>
                    <a:cubicBezTo>
                      <a:pt x="11326" y="4028"/>
                      <a:pt x="11286" y="3928"/>
                      <a:pt x="11236" y="3818"/>
                    </a:cubicBezTo>
                    <a:cubicBezTo>
                      <a:pt x="11126" y="3578"/>
                      <a:pt x="10896" y="3227"/>
                      <a:pt x="10425" y="2927"/>
                    </a:cubicBezTo>
                    <a:cubicBezTo>
                      <a:pt x="10411" y="2920"/>
                      <a:pt x="10397" y="2916"/>
                      <a:pt x="10383" y="2916"/>
                    </a:cubicBezTo>
                    <a:cubicBezTo>
                      <a:pt x="10358" y="2916"/>
                      <a:pt x="10334" y="2928"/>
                      <a:pt x="10315" y="2947"/>
                    </a:cubicBezTo>
                    <a:lnTo>
                      <a:pt x="10105" y="3197"/>
                    </a:lnTo>
                    <a:cubicBezTo>
                      <a:pt x="10075" y="3097"/>
                      <a:pt x="10044" y="3007"/>
                      <a:pt x="9994" y="2917"/>
                    </a:cubicBezTo>
                    <a:cubicBezTo>
                      <a:pt x="9964" y="2847"/>
                      <a:pt x="9924" y="2777"/>
                      <a:pt x="9864" y="2697"/>
                    </a:cubicBezTo>
                    <a:cubicBezTo>
                      <a:pt x="9804" y="2626"/>
                      <a:pt x="9744" y="2546"/>
                      <a:pt x="9674" y="2476"/>
                    </a:cubicBezTo>
                    <a:cubicBezTo>
                      <a:pt x="9594" y="2406"/>
                      <a:pt x="9504" y="2336"/>
                      <a:pt x="9404" y="2266"/>
                    </a:cubicBezTo>
                    <a:cubicBezTo>
                      <a:pt x="9313" y="2206"/>
                      <a:pt x="9203" y="2136"/>
                      <a:pt x="9063" y="2076"/>
                    </a:cubicBezTo>
                    <a:cubicBezTo>
                      <a:pt x="9052" y="2070"/>
                      <a:pt x="9041" y="2068"/>
                      <a:pt x="9030" y="2068"/>
                    </a:cubicBezTo>
                    <a:cubicBezTo>
                      <a:pt x="8998" y="2068"/>
                      <a:pt x="8968" y="2086"/>
                      <a:pt x="8953" y="2116"/>
                    </a:cubicBezTo>
                    <a:lnTo>
                      <a:pt x="8803" y="2396"/>
                    </a:lnTo>
                    <a:cubicBezTo>
                      <a:pt x="8793" y="2366"/>
                      <a:pt x="8773" y="2336"/>
                      <a:pt x="8753" y="2306"/>
                    </a:cubicBezTo>
                    <a:cubicBezTo>
                      <a:pt x="8733" y="2246"/>
                      <a:pt x="8693" y="2196"/>
                      <a:pt x="8643" y="2126"/>
                    </a:cubicBezTo>
                    <a:cubicBezTo>
                      <a:pt x="8542" y="1996"/>
                      <a:pt x="8402" y="1865"/>
                      <a:pt x="8242" y="1755"/>
                    </a:cubicBezTo>
                    <a:cubicBezTo>
                      <a:pt x="8042" y="1615"/>
                      <a:pt x="7821" y="1515"/>
                      <a:pt x="7581" y="1455"/>
                    </a:cubicBezTo>
                    <a:cubicBezTo>
                      <a:pt x="7572" y="1453"/>
                      <a:pt x="7564" y="1452"/>
                      <a:pt x="7556" y="1452"/>
                    </a:cubicBezTo>
                    <a:cubicBezTo>
                      <a:pt x="7518" y="1452"/>
                      <a:pt x="7487" y="1472"/>
                      <a:pt x="7471" y="1505"/>
                    </a:cubicBezTo>
                    <a:lnTo>
                      <a:pt x="7391" y="1805"/>
                    </a:lnTo>
                    <a:cubicBezTo>
                      <a:pt x="7351" y="1745"/>
                      <a:pt x="7281" y="1665"/>
                      <a:pt x="7180" y="1575"/>
                    </a:cubicBezTo>
                    <a:cubicBezTo>
                      <a:pt x="7020" y="1405"/>
                      <a:pt x="6640" y="1124"/>
                      <a:pt x="6049" y="1024"/>
                    </a:cubicBezTo>
                    <a:cubicBezTo>
                      <a:pt x="6029" y="1024"/>
                      <a:pt x="6009" y="1034"/>
                      <a:pt x="5989" y="1044"/>
                    </a:cubicBezTo>
                    <a:cubicBezTo>
                      <a:pt x="5969" y="1054"/>
                      <a:pt x="5959" y="1074"/>
                      <a:pt x="5959" y="1104"/>
                    </a:cubicBezTo>
                    <a:lnTo>
                      <a:pt x="5919" y="1405"/>
                    </a:lnTo>
                    <a:cubicBezTo>
                      <a:pt x="5859" y="1345"/>
                      <a:pt x="5789" y="1275"/>
                      <a:pt x="5688" y="1194"/>
                    </a:cubicBezTo>
                    <a:cubicBezTo>
                      <a:pt x="5468" y="1014"/>
                      <a:pt x="5078" y="794"/>
                      <a:pt x="4527" y="734"/>
                    </a:cubicBezTo>
                    <a:cubicBezTo>
                      <a:pt x="4507" y="734"/>
                      <a:pt x="4487" y="734"/>
                      <a:pt x="4467" y="754"/>
                    </a:cubicBezTo>
                    <a:cubicBezTo>
                      <a:pt x="4447" y="764"/>
                      <a:pt x="4437" y="794"/>
                      <a:pt x="4437" y="814"/>
                    </a:cubicBezTo>
                    <a:lnTo>
                      <a:pt x="4417" y="1124"/>
                    </a:lnTo>
                    <a:cubicBezTo>
                      <a:pt x="4357" y="1064"/>
                      <a:pt x="4286" y="994"/>
                      <a:pt x="4186" y="914"/>
                    </a:cubicBezTo>
                    <a:cubicBezTo>
                      <a:pt x="3956" y="754"/>
                      <a:pt x="3565" y="544"/>
                      <a:pt x="3035" y="483"/>
                    </a:cubicBezTo>
                    <a:cubicBezTo>
                      <a:pt x="3027" y="481"/>
                      <a:pt x="3019" y="480"/>
                      <a:pt x="3012" y="480"/>
                    </a:cubicBezTo>
                    <a:cubicBezTo>
                      <a:pt x="2994" y="480"/>
                      <a:pt x="2979" y="489"/>
                      <a:pt x="2965" y="504"/>
                    </a:cubicBezTo>
                    <a:cubicBezTo>
                      <a:pt x="2955" y="514"/>
                      <a:pt x="2945" y="534"/>
                      <a:pt x="2935" y="554"/>
                    </a:cubicBezTo>
                    <a:lnTo>
                      <a:pt x="2915" y="864"/>
                    </a:lnTo>
                    <a:cubicBezTo>
                      <a:pt x="2854" y="804"/>
                      <a:pt x="2784" y="734"/>
                      <a:pt x="2684" y="664"/>
                    </a:cubicBezTo>
                    <a:cubicBezTo>
                      <a:pt x="2424" y="463"/>
                      <a:pt x="131" y="13"/>
                      <a:pt x="111" y="3"/>
                    </a:cubicBezTo>
                    <a:cubicBezTo>
                      <a:pt x="104" y="2"/>
                      <a:pt x="98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8" name="Google Shape;11288;p75"/>
              <p:cNvSpPr/>
              <p:nvPr/>
            </p:nvSpPr>
            <p:spPr>
              <a:xfrm>
                <a:off x="4845550" y="1416675"/>
                <a:ext cx="373800" cy="73925"/>
              </a:xfrm>
              <a:custGeom>
                <a:avLst/>
                <a:gdLst/>
                <a:ahLst/>
                <a:cxnLst/>
                <a:rect l="l" t="t" r="r" b="b"/>
                <a:pathLst>
                  <a:path w="14952" h="2957" extrusionOk="0">
                    <a:moveTo>
                      <a:pt x="13550" y="343"/>
                    </a:moveTo>
                    <a:lnTo>
                      <a:pt x="12719" y="563"/>
                    </a:lnTo>
                    <a:cubicBezTo>
                      <a:pt x="12158" y="713"/>
                      <a:pt x="11647" y="994"/>
                      <a:pt x="11237" y="1394"/>
                    </a:cubicBezTo>
                    <a:cubicBezTo>
                      <a:pt x="11207" y="1424"/>
                      <a:pt x="11177" y="1455"/>
                      <a:pt x="11157" y="1475"/>
                    </a:cubicBezTo>
                    <a:cubicBezTo>
                      <a:pt x="11026" y="1615"/>
                      <a:pt x="10786" y="1805"/>
                      <a:pt x="10416" y="1915"/>
                    </a:cubicBezTo>
                    <a:lnTo>
                      <a:pt x="10275" y="1585"/>
                    </a:lnTo>
                    <a:cubicBezTo>
                      <a:pt x="10265" y="1555"/>
                      <a:pt x="10235" y="1535"/>
                      <a:pt x="10195" y="1535"/>
                    </a:cubicBezTo>
                    <a:cubicBezTo>
                      <a:pt x="10165" y="1535"/>
                      <a:pt x="10135" y="1555"/>
                      <a:pt x="10125" y="1585"/>
                    </a:cubicBezTo>
                    <a:cubicBezTo>
                      <a:pt x="10105" y="1625"/>
                      <a:pt x="10055" y="1745"/>
                      <a:pt x="9925" y="1885"/>
                    </a:cubicBezTo>
                    <a:cubicBezTo>
                      <a:pt x="9785" y="2025"/>
                      <a:pt x="9554" y="2216"/>
                      <a:pt x="9174" y="2326"/>
                    </a:cubicBezTo>
                    <a:lnTo>
                      <a:pt x="9044" y="1995"/>
                    </a:lnTo>
                    <a:cubicBezTo>
                      <a:pt x="9034" y="1965"/>
                      <a:pt x="9004" y="1945"/>
                      <a:pt x="8964" y="1945"/>
                    </a:cubicBezTo>
                    <a:cubicBezTo>
                      <a:pt x="8958" y="1944"/>
                      <a:pt x="8953" y="1943"/>
                      <a:pt x="8948" y="1943"/>
                    </a:cubicBezTo>
                    <a:cubicBezTo>
                      <a:pt x="8918" y="1943"/>
                      <a:pt x="8901" y="1969"/>
                      <a:pt x="8883" y="1995"/>
                    </a:cubicBezTo>
                    <a:cubicBezTo>
                      <a:pt x="8883" y="2005"/>
                      <a:pt x="8873" y="2035"/>
                      <a:pt x="8843" y="2075"/>
                    </a:cubicBezTo>
                    <a:cubicBezTo>
                      <a:pt x="8803" y="2156"/>
                      <a:pt x="8743" y="2226"/>
                      <a:pt x="8683" y="2286"/>
                    </a:cubicBezTo>
                    <a:cubicBezTo>
                      <a:pt x="8643" y="2316"/>
                      <a:pt x="8603" y="2366"/>
                      <a:pt x="8543" y="2406"/>
                    </a:cubicBezTo>
                    <a:cubicBezTo>
                      <a:pt x="8483" y="2446"/>
                      <a:pt x="8423" y="2486"/>
                      <a:pt x="8353" y="2516"/>
                    </a:cubicBezTo>
                    <a:cubicBezTo>
                      <a:pt x="8273" y="2556"/>
                      <a:pt x="8192" y="2586"/>
                      <a:pt x="8112" y="2616"/>
                    </a:cubicBezTo>
                    <a:cubicBezTo>
                      <a:pt x="8042" y="2626"/>
                      <a:pt x="7972" y="2646"/>
                      <a:pt x="7892" y="2656"/>
                    </a:cubicBezTo>
                    <a:lnTo>
                      <a:pt x="7832" y="2316"/>
                    </a:lnTo>
                    <a:cubicBezTo>
                      <a:pt x="7822" y="2286"/>
                      <a:pt x="7792" y="2256"/>
                      <a:pt x="7762" y="2256"/>
                    </a:cubicBezTo>
                    <a:cubicBezTo>
                      <a:pt x="7756" y="2254"/>
                      <a:pt x="7750" y="2253"/>
                      <a:pt x="7744" y="2253"/>
                    </a:cubicBezTo>
                    <a:cubicBezTo>
                      <a:pt x="7718" y="2253"/>
                      <a:pt x="7688" y="2269"/>
                      <a:pt x="7672" y="2286"/>
                    </a:cubicBezTo>
                    <a:cubicBezTo>
                      <a:pt x="7672" y="2296"/>
                      <a:pt x="7652" y="2326"/>
                      <a:pt x="7622" y="2366"/>
                    </a:cubicBezTo>
                    <a:cubicBezTo>
                      <a:pt x="7602" y="2386"/>
                      <a:pt x="7572" y="2416"/>
                      <a:pt x="7542" y="2446"/>
                    </a:cubicBezTo>
                    <a:cubicBezTo>
                      <a:pt x="7501" y="2476"/>
                      <a:pt x="7461" y="2506"/>
                      <a:pt x="7411" y="2546"/>
                    </a:cubicBezTo>
                    <a:cubicBezTo>
                      <a:pt x="7311" y="2616"/>
                      <a:pt x="7181" y="2676"/>
                      <a:pt x="7041" y="2716"/>
                    </a:cubicBezTo>
                    <a:cubicBezTo>
                      <a:pt x="6881" y="2766"/>
                      <a:pt x="6720" y="2786"/>
                      <a:pt x="6560" y="2786"/>
                    </a:cubicBezTo>
                    <a:lnTo>
                      <a:pt x="6570" y="2446"/>
                    </a:lnTo>
                    <a:cubicBezTo>
                      <a:pt x="6570" y="2406"/>
                      <a:pt x="6550" y="2376"/>
                      <a:pt x="6520" y="2366"/>
                    </a:cubicBezTo>
                    <a:cubicBezTo>
                      <a:pt x="6509" y="2359"/>
                      <a:pt x="6498" y="2355"/>
                      <a:pt x="6486" y="2355"/>
                    </a:cubicBezTo>
                    <a:cubicBezTo>
                      <a:pt x="6464" y="2355"/>
                      <a:pt x="6443" y="2366"/>
                      <a:pt x="6430" y="2386"/>
                    </a:cubicBezTo>
                    <a:cubicBezTo>
                      <a:pt x="6430" y="2386"/>
                      <a:pt x="6400" y="2416"/>
                      <a:pt x="6350" y="2446"/>
                    </a:cubicBezTo>
                    <a:cubicBezTo>
                      <a:pt x="6310" y="2486"/>
                      <a:pt x="6240" y="2536"/>
                      <a:pt x="6120" y="2596"/>
                    </a:cubicBezTo>
                    <a:cubicBezTo>
                      <a:pt x="5996" y="2662"/>
                      <a:pt x="5762" y="2749"/>
                      <a:pt x="5448" y="2749"/>
                    </a:cubicBezTo>
                    <a:cubicBezTo>
                      <a:pt x="5382" y="2749"/>
                      <a:pt x="5312" y="2745"/>
                      <a:pt x="5238" y="2736"/>
                    </a:cubicBezTo>
                    <a:lnTo>
                      <a:pt x="5308" y="2396"/>
                    </a:lnTo>
                    <a:cubicBezTo>
                      <a:pt x="5308" y="2366"/>
                      <a:pt x="5298" y="2326"/>
                      <a:pt x="5258" y="2316"/>
                    </a:cubicBezTo>
                    <a:cubicBezTo>
                      <a:pt x="5245" y="2307"/>
                      <a:pt x="5231" y="2302"/>
                      <a:pt x="5218" y="2302"/>
                    </a:cubicBezTo>
                    <a:cubicBezTo>
                      <a:pt x="5201" y="2302"/>
                      <a:pt x="5185" y="2309"/>
                      <a:pt x="5168" y="2326"/>
                    </a:cubicBezTo>
                    <a:cubicBezTo>
                      <a:pt x="5168" y="2326"/>
                      <a:pt x="5138" y="2346"/>
                      <a:pt x="5088" y="2376"/>
                    </a:cubicBezTo>
                    <a:cubicBezTo>
                      <a:pt x="5028" y="2416"/>
                      <a:pt x="4948" y="2466"/>
                      <a:pt x="4828" y="2506"/>
                    </a:cubicBezTo>
                    <a:cubicBezTo>
                      <a:pt x="4688" y="2557"/>
                      <a:pt x="4484" y="2609"/>
                      <a:pt x="4235" y="2609"/>
                    </a:cubicBezTo>
                    <a:cubicBezTo>
                      <a:pt x="4144" y="2609"/>
                      <a:pt x="4048" y="2602"/>
                      <a:pt x="3947" y="2586"/>
                    </a:cubicBezTo>
                    <a:lnTo>
                      <a:pt x="4037" y="2246"/>
                    </a:lnTo>
                    <a:cubicBezTo>
                      <a:pt x="4047" y="2216"/>
                      <a:pt x="4037" y="2176"/>
                      <a:pt x="4007" y="2156"/>
                    </a:cubicBezTo>
                    <a:cubicBezTo>
                      <a:pt x="3993" y="2147"/>
                      <a:pt x="3978" y="2142"/>
                      <a:pt x="3962" y="2142"/>
                    </a:cubicBezTo>
                    <a:cubicBezTo>
                      <a:pt x="3943" y="2142"/>
                      <a:pt x="3923" y="2149"/>
                      <a:pt x="3906" y="2166"/>
                    </a:cubicBezTo>
                    <a:cubicBezTo>
                      <a:pt x="3906" y="2166"/>
                      <a:pt x="3776" y="2256"/>
                      <a:pt x="3556" y="2336"/>
                    </a:cubicBezTo>
                    <a:lnTo>
                      <a:pt x="3546" y="2336"/>
                    </a:lnTo>
                    <a:cubicBezTo>
                      <a:pt x="3411" y="2378"/>
                      <a:pt x="3222" y="2421"/>
                      <a:pt x="2988" y="2421"/>
                    </a:cubicBezTo>
                    <a:cubicBezTo>
                      <a:pt x="2891" y="2421"/>
                      <a:pt x="2786" y="2413"/>
                      <a:pt x="2675" y="2396"/>
                    </a:cubicBezTo>
                    <a:lnTo>
                      <a:pt x="2765" y="2055"/>
                    </a:lnTo>
                    <a:cubicBezTo>
                      <a:pt x="2765" y="2025"/>
                      <a:pt x="2755" y="1985"/>
                      <a:pt x="2725" y="1965"/>
                    </a:cubicBezTo>
                    <a:cubicBezTo>
                      <a:pt x="2711" y="1956"/>
                      <a:pt x="2696" y="1951"/>
                      <a:pt x="2680" y="1951"/>
                    </a:cubicBezTo>
                    <a:cubicBezTo>
                      <a:pt x="2661" y="1951"/>
                      <a:pt x="2641" y="1959"/>
                      <a:pt x="2625" y="1975"/>
                    </a:cubicBezTo>
                    <a:cubicBezTo>
                      <a:pt x="2625" y="1975"/>
                      <a:pt x="2494" y="2065"/>
                      <a:pt x="2274" y="2145"/>
                    </a:cubicBezTo>
                    <a:cubicBezTo>
                      <a:pt x="2243" y="2158"/>
                      <a:pt x="2173" y="2164"/>
                      <a:pt x="2075" y="2164"/>
                    </a:cubicBezTo>
                    <a:cubicBezTo>
                      <a:pt x="1791" y="2164"/>
                      <a:pt x="1270" y="2117"/>
                      <a:pt x="772" y="2065"/>
                    </a:cubicBezTo>
                    <a:lnTo>
                      <a:pt x="13550" y="343"/>
                    </a:lnTo>
                    <a:close/>
                    <a:moveTo>
                      <a:pt x="14867" y="1"/>
                    </a:moveTo>
                    <a:cubicBezTo>
                      <a:pt x="14862" y="1"/>
                      <a:pt x="14857" y="1"/>
                      <a:pt x="14852" y="2"/>
                    </a:cubicBezTo>
                    <a:lnTo>
                      <a:pt x="61" y="1995"/>
                    </a:lnTo>
                    <a:cubicBezTo>
                      <a:pt x="31" y="2005"/>
                      <a:pt x="1" y="2045"/>
                      <a:pt x="1" y="2085"/>
                    </a:cubicBezTo>
                    <a:cubicBezTo>
                      <a:pt x="11" y="2125"/>
                      <a:pt x="41" y="2156"/>
                      <a:pt x="81" y="2156"/>
                    </a:cubicBezTo>
                    <a:cubicBezTo>
                      <a:pt x="352" y="2188"/>
                      <a:pt x="1524" y="2329"/>
                      <a:pt x="2076" y="2329"/>
                    </a:cubicBezTo>
                    <a:cubicBezTo>
                      <a:pt x="2198" y="2329"/>
                      <a:pt x="2289" y="2322"/>
                      <a:pt x="2334" y="2306"/>
                    </a:cubicBezTo>
                    <a:cubicBezTo>
                      <a:pt x="2414" y="2276"/>
                      <a:pt x="2494" y="2246"/>
                      <a:pt x="2545" y="2216"/>
                    </a:cubicBezTo>
                    <a:lnTo>
                      <a:pt x="2545" y="2216"/>
                    </a:lnTo>
                    <a:lnTo>
                      <a:pt x="2494" y="2436"/>
                    </a:lnTo>
                    <a:cubicBezTo>
                      <a:pt x="2484" y="2466"/>
                      <a:pt x="2494" y="2486"/>
                      <a:pt x="2504" y="2506"/>
                    </a:cubicBezTo>
                    <a:cubicBezTo>
                      <a:pt x="2515" y="2526"/>
                      <a:pt x="2535" y="2536"/>
                      <a:pt x="2555" y="2546"/>
                    </a:cubicBezTo>
                    <a:cubicBezTo>
                      <a:pt x="2705" y="2576"/>
                      <a:pt x="2846" y="2588"/>
                      <a:pt x="2976" y="2588"/>
                    </a:cubicBezTo>
                    <a:cubicBezTo>
                      <a:pt x="3237" y="2588"/>
                      <a:pt x="3452" y="2539"/>
                      <a:pt x="3606" y="2486"/>
                    </a:cubicBezTo>
                    <a:cubicBezTo>
                      <a:pt x="3686" y="2466"/>
                      <a:pt x="3766" y="2426"/>
                      <a:pt x="3826" y="2406"/>
                    </a:cubicBezTo>
                    <a:lnTo>
                      <a:pt x="3826" y="2406"/>
                    </a:lnTo>
                    <a:lnTo>
                      <a:pt x="3766" y="2626"/>
                    </a:lnTo>
                    <a:cubicBezTo>
                      <a:pt x="3756" y="2646"/>
                      <a:pt x="3766" y="2676"/>
                      <a:pt x="3776" y="2696"/>
                    </a:cubicBezTo>
                    <a:cubicBezTo>
                      <a:pt x="3786" y="2706"/>
                      <a:pt x="3806" y="2726"/>
                      <a:pt x="3826" y="2726"/>
                    </a:cubicBezTo>
                    <a:cubicBezTo>
                      <a:pt x="3980" y="2760"/>
                      <a:pt x="4123" y="2773"/>
                      <a:pt x="4255" y="2773"/>
                    </a:cubicBezTo>
                    <a:cubicBezTo>
                      <a:pt x="4518" y="2773"/>
                      <a:pt x="4734" y="2720"/>
                      <a:pt x="4888" y="2666"/>
                    </a:cubicBezTo>
                    <a:cubicBezTo>
                      <a:pt x="4978" y="2626"/>
                      <a:pt x="5048" y="2596"/>
                      <a:pt x="5108" y="2566"/>
                    </a:cubicBezTo>
                    <a:lnTo>
                      <a:pt x="5108" y="2566"/>
                    </a:lnTo>
                    <a:lnTo>
                      <a:pt x="5058" y="2796"/>
                    </a:lnTo>
                    <a:cubicBezTo>
                      <a:pt x="5058" y="2816"/>
                      <a:pt x="5058" y="2836"/>
                      <a:pt x="5078" y="2856"/>
                    </a:cubicBezTo>
                    <a:cubicBezTo>
                      <a:pt x="5088" y="2877"/>
                      <a:pt x="5108" y="2887"/>
                      <a:pt x="5128" y="2887"/>
                    </a:cubicBezTo>
                    <a:cubicBezTo>
                      <a:pt x="5238" y="2904"/>
                      <a:pt x="5342" y="2912"/>
                      <a:pt x="5439" y="2912"/>
                    </a:cubicBezTo>
                    <a:cubicBezTo>
                      <a:pt x="5786" y="2912"/>
                      <a:pt x="6049" y="2817"/>
                      <a:pt x="6190" y="2746"/>
                    </a:cubicBezTo>
                    <a:cubicBezTo>
                      <a:pt x="6280" y="2706"/>
                      <a:pt x="6350" y="2656"/>
                      <a:pt x="6400" y="2626"/>
                    </a:cubicBezTo>
                    <a:lnTo>
                      <a:pt x="6400" y="2626"/>
                    </a:lnTo>
                    <a:lnTo>
                      <a:pt x="6390" y="2866"/>
                    </a:lnTo>
                    <a:cubicBezTo>
                      <a:pt x="6390" y="2907"/>
                      <a:pt x="6420" y="2947"/>
                      <a:pt x="6470" y="2947"/>
                    </a:cubicBezTo>
                    <a:cubicBezTo>
                      <a:pt x="6500" y="2947"/>
                      <a:pt x="6540" y="2957"/>
                      <a:pt x="6570" y="2957"/>
                    </a:cubicBezTo>
                    <a:cubicBezTo>
                      <a:pt x="6750" y="2957"/>
                      <a:pt x="6921" y="2927"/>
                      <a:pt x="7081" y="2877"/>
                    </a:cubicBezTo>
                    <a:cubicBezTo>
                      <a:pt x="7251" y="2826"/>
                      <a:pt x="7391" y="2766"/>
                      <a:pt x="7512" y="2676"/>
                    </a:cubicBezTo>
                    <a:cubicBezTo>
                      <a:pt x="7562" y="2646"/>
                      <a:pt x="7612" y="2606"/>
                      <a:pt x="7652" y="2566"/>
                    </a:cubicBezTo>
                    <a:cubicBezTo>
                      <a:pt x="7662" y="2556"/>
                      <a:pt x="7682" y="2536"/>
                      <a:pt x="7692" y="2526"/>
                    </a:cubicBezTo>
                    <a:lnTo>
                      <a:pt x="7742" y="2766"/>
                    </a:lnTo>
                    <a:cubicBezTo>
                      <a:pt x="7742" y="2806"/>
                      <a:pt x="7782" y="2836"/>
                      <a:pt x="7832" y="2836"/>
                    </a:cubicBezTo>
                    <a:cubicBezTo>
                      <a:pt x="7952" y="2826"/>
                      <a:pt x="8072" y="2796"/>
                      <a:pt x="8162" y="2776"/>
                    </a:cubicBezTo>
                    <a:cubicBezTo>
                      <a:pt x="8243" y="2746"/>
                      <a:pt x="8333" y="2716"/>
                      <a:pt x="8433" y="2666"/>
                    </a:cubicBezTo>
                    <a:cubicBezTo>
                      <a:pt x="8503" y="2626"/>
                      <a:pt x="8573" y="2586"/>
                      <a:pt x="8643" y="2536"/>
                    </a:cubicBezTo>
                    <a:cubicBezTo>
                      <a:pt x="8713" y="2496"/>
                      <a:pt x="8763" y="2436"/>
                      <a:pt x="8803" y="2396"/>
                    </a:cubicBezTo>
                    <a:cubicBezTo>
                      <a:pt x="8863" y="2346"/>
                      <a:pt x="8913" y="2286"/>
                      <a:pt x="8954" y="2216"/>
                    </a:cubicBezTo>
                    <a:lnTo>
                      <a:pt x="9054" y="2456"/>
                    </a:lnTo>
                    <a:cubicBezTo>
                      <a:pt x="9062" y="2489"/>
                      <a:pt x="9098" y="2509"/>
                      <a:pt x="9133" y="2509"/>
                    </a:cubicBezTo>
                    <a:cubicBezTo>
                      <a:pt x="9140" y="2509"/>
                      <a:pt x="9147" y="2508"/>
                      <a:pt x="9154" y="2506"/>
                    </a:cubicBezTo>
                    <a:cubicBezTo>
                      <a:pt x="9604" y="2386"/>
                      <a:pt x="9885" y="2166"/>
                      <a:pt x="10045" y="1995"/>
                    </a:cubicBezTo>
                    <a:cubicBezTo>
                      <a:pt x="10105" y="1925"/>
                      <a:pt x="10155" y="1865"/>
                      <a:pt x="10185" y="1815"/>
                    </a:cubicBezTo>
                    <a:lnTo>
                      <a:pt x="10285" y="2045"/>
                    </a:lnTo>
                    <a:cubicBezTo>
                      <a:pt x="10302" y="2079"/>
                      <a:pt x="10332" y="2098"/>
                      <a:pt x="10365" y="2098"/>
                    </a:cubicBezTo>
                    <a:cubicBezTo>
                      <a:pt x="10372" y="2098"/>
                      <a:pt x="10379" y="2097"/>
                      <a:pt x="10386" y="2095"/>
                    </a:cubicBezTo>
                    <a:cubicBezTo>
                      <a:pt x="10846" y="1975"/>
                      <a:pt x="11127" y="1755"/>
                      <a:pt x="11277" y="1585"/>
                    </a:cubicBezTo>
                    <a:cubicBezTo>
                      <a:pt x="11297" y="1565"/>
                      <a:pt x="11317" y="1545"/>
                      <a:pt x="11347" y="1515"/>
                    </a:cubicBezTo>
                    <a:cubicBezTo>
                      <a:pt x="11737" y="1134"/>
                      <a:pt x="12228" y="864"/>
                      <a:pt x="12769" y="724"/>
                    </a:cubicBezTo>
                    <a:lnTo>
                      <a:pt x="14882" y="163"/>
                    </a:lnTo>
                    <a:cubicBezTo>
                      <a:pt x="14922" y="153"/>
                      <a:pt x="14952" y="113"/>
                      <a:pt x="14942" y="73"/>
                    </a:cubicBezTo>
                    <a:cubicBezTo>
                      <a:pt x="14933" y="29"/>
                      <a:pt x="14902" y="1"/>
                      <a:pt x="148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9" name="Google Shape;11289;p75"/>
              <p:cNvSpPr/>
              <p:nvPr/>
            </p:nvSpPr>
            <p:spPr>
              <a:xfrm>
                <a:off x="4847825" y="1400450"/>
                <a:ext cx="369275" cy="6812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25" extrusionOk="0">
                    <a:moveTo>
                      <a:pt x="8673" y="0"/>
                    </a:moveTo>
                    <a:cubicBezTo>
                      <a:pt x="8657" y="0"/>
                      <a:pt x="8639" y="0"/>
                      <a:pt x="8622" y="1"/>
                    </a:cubicBezTo>
                    <a:lnTo>
                      <a:pt x="8572" y="421"/>
                    </a:lnTo>
                    <a:cubicBezTo>
                      <a:pt x="8572" y="421"/>
                      <a:pt x="8542" y="391"/>
                      <a:pt x="8502" y="351"/>
                    </a:cubicBezTo>
                    <a:cubicBezTo>
                      <a:pt x="8452" y="301"/>
                      <a:pt x="8372" y="241"/>
                      <a:pt x="8272" y="181"/>
                    </a:cubicBezTo>
                    <a:cubicBezTo>
                      <a:pt x="8222" y="151"/>
                      <a:pt x="8162" y="121"/>
                      <a:pt x="8091" y="91"/>
                    </a:cubicBezTo>
                    <a:cubicBezTo>
                      <a:pt x="8031" y="71"/>
                      <a:pt x="7951" y="41"/>
                      <a:pt x="7871" y="31"/>
                    </a:cubicBezTo>
                    <a:cubicBezTo>
                      <a:pt x="7781" y="11"/>
                      <a:pt x="7691" y="1"/>
                      <a:pt x="7591" y="1"/>
                    </a:cubicBezTo>
                    <a:cubicBezTo>
                      <a:pt x="7491" y="1"/>
                      <a:pt x="7380" y="11"/>
                      <a:pt x="7270" y="31"/>
                    </a:cubicBezTo>
                    <a:lnTo>
                      <a:pt x="7310" y="451"/>
                    </a:lnTo>
                    <a:cubicBezTo>
                      <a:pt x="7310" y="451"/>
                      <a:pt x="7280" y="421"/>
                      <a:pt x="7230" y="381"/>
                    </a:cubicBezTo>
                    <a:cubicBezTo>
                      <a:pt x="7200" y="361"/>
                      <a:pt x="7160" y="341"/>
                      <a:pt x="7120" y="321"/>
                    </a:cubicBezTo>
                    <a:cubicBezTo>
                      <a:pt x="7080" y="301"/>
                      <a:pt x="7020" y="281"/>
                      <a:pt x="6970" y="261"/>
                    </a:cubicBezTo>
                    <a:cubicBezTo>
                      <a:pt x="6850" y="221"/>
                      <a:pt x="6699" y="191"/>
                      <a:pt x="6529" y="181"/>
                    </a:cubicBezTo>
                    <a:cubicBezTo>
                      <a:pt x="6359" y="181"/>
                      <a:pt x="6159" y="201"/>
                      <a:pt x="5948" y="271"/>
                    </a:cubicBezTo>
                    <a:lnTo>
                      <a:pt x="6079" y="682"/>
                    </a:lnTo>
                    <a:cubicBezTo>
                      <a:pt x="6079" y="682"/>
                      <a:pt x="6039" y="662"/>
                      <a:pt x="5978" y="631"/>
                    </a:cubicBezTo>
                    <a:cubicBezTo>
                      <a:pt x="5908" y="601"/>
                      <a:pt x="5808" y="571"/>
                      <a:pt x="5688" y="541"/>
                    </a:cubicBezTo>
                    <a:cubicBezTo>
                      <a:pt x="5608" y="529"/>
                      <a:pt x="5516" y="520"/>
                      <a:pt x="5416" y="520"/>
                    </a:cubicBezTo>
                    <a:cubicBezTo>
                      <a:pt x="5203" y="520"/>
                      <a:pt x="4949" y="559"/>
                      <a:pt x="4677" y="682"/>
                    </a:cubicBezTo>
                    <a:lnTo>
                      <a:pt x="4867" y="1072"/>
                    </a:lnTo>
                    <a:cubicBezTo>
                      <a:pt x="4867" y="1072"/>
                      <a:pt x="4827" y="1052"/>
                      <a:pt x="4757" y="1032"/>
                    </a:cubicBezTo>
                    <a:cubicBezTo>
                      <a:pt x="4687" y="1012"/>
                      <a:pt x="4587" y="982"/>
                      <a:pt x="4456" y="972"/>
                    </a:cubicBezTo>
                    <a:cubicBezTo>
                      <a:pt x="4415" y="969"/>
                      <a:pt x="4370" y="967"/>
                      <a:pt x="4323" y="967"/>
                    </a:cubicBezTo>
                    <a:cubicBezTo>
                      <a:pt x="4088" y="967"/>
                      <a:pt x="3790" y="1015"/>
                      <a:pt x="3465" y="1182"/>
                    </a:cubicBezTo>
                    <a:lnTo>
                      <a:pt x="3685" y="1553"/>
                    </a:lnTo>
                    <a:cubicBezTo>
                      <a:pt x="3685" y="1553"/>
                      <a:pt x="3525" y="1493"/>
                      <a:pt x="3275" y="1483"/>
                    </a:cubicBezTo>
                    <a:cubicBezTo>
                      <a:pt x="3236" y="1480"/>
                      <a:pt x="3195" y="1478"/>
                      <a:pt x="3153" y="1478"/>
                    </a:cubicBezTo>
                    <a:cubicBezTo>
                      <a:pt x="2910" y="1478"/>
                      <a:pt x="2609" y="1532"/>
                      <a:pt x="2293" y="1703"/>
                    </a:cubicBezTo>
                    <a:lnTo>
                      <a:pt x="2504" y="2073"/>
                    </a:lnTo>
                    <a:cubicBezTo>
                      <a:pt x="2504" y="2073"/>
                      <a:pt x="2343" y="2013"/>
                      <a:pt x="2093" y="1993"/>
                    </a:cubicBezTo>
                    <a:cubicBezTo>
                      <a:pt x="2090" y="1993"/>
                      <a:pt x="2086" y="1993"/>
                      <a:pt x="2082" y="1993"/>
                    </a:cubicBezTo>
                    <a:cubicBezTo>
                      <a:pt x="1795" y="1993"/>
                      <a:pt x="50" y="2705"/>
                      <a:pt x="0" y="2724"/>
                    </a:cubicBezTo>
                    <a:lnTo>
                      <a:pt x="14771" y="732"/>
                    </a:lnTo>
                    <a:lnTo>
                      <a:pt x="14771" y="732"/>
                    </a:lnTo>
                    <a:lnTo>
                      <a:pt x="12558" y="752"/>
                    </a:lnTo>
                    <a:cubicBezTo>
                      <a:pt x="12017" y="752"/>
                      <a:pt x="11476" y="621"/>
                      <a:pt x="10996" y="381"/>
                    </a:cubicBezTo>
                    <a:cubicBezTo>
                      <a:pt x="10945" y="351"/>
                      <a:pt x="10905" y="321"/>
                      <a:pt x="10875" y="311"/>
                    </a:cubicBezTo>
                    <a:cubicBezTo>
                      <a:pt x="10675" y="181"/>
                      <a:pt x="10365" y="61"/>
                      <a:pt x="9924" y="61"/>
                    </a:cubicBezTo>
                    <a:lnTo>
                      <a:pt x="9864" y="491"/>
                    </a:lnTo>
                    <a:cubicBezTo>
                      <a:pt x="9864" y="481"/>
                      <a:pt x="9774" y="361"/>
                      <a:pt x="9574" y="241"/>
                    </a:cubicBezTo>
                    <a:cubicBezTo>
                      <a:pt x="9381" y="116"/>
                      <a:pt x="9087" y="0"/>
                      <a:pt x="86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0" name="Google Shape;11290;p75"/>
              <p:cNvSpPr/>
              <p:nvPr/>
            </p:nvSpPr>
            <p:spPr>
              <a:xfrm>
                <a:off x="4845550" y="1398200"/>
                <a:ext cx="373550" cy="72625"/>
              </a:xfrm>
              <a:custGeom>
                <a:avLst/>
                <a:gdLst/>
                <a:ahLst/>
                <a:cxnLst/>
                <a:rect l="l" t="t" r="r" b="b"/>
                <a:pathLst>
                  <a:path w="14942" h="2905" extrusionOk="0">
                    <a:moveTo>
                      <a:pt x="8783" y="171"/>
                    </a:moveTo>
                    <a:cubicBezTo>
                      <a:pt x="9184" y="181"/>
                      <a:pt x="9454" y="301"/>
                      <a:pt x="9624" y="401"/>
                    </a:cubicBezTo>
                    <a:cubicBezTo>
                      <a:pt x="9775" y="491"/>
                      <a:pt x="9865" y="591"/>
                      <a:pt x="9895" y="631"/>
                    </a:cubicBezTo>
                    <a:cubicBezTo>
                      <a:pt x="9910" y="654"/>
                      <a:pt x="9936" y="665"/>
                      <a:pt x="9961" y="665"/>
                    </a:cubicBezTo>
                    <a:cubicBezTo>
                      <a:pt x="9969" y="665"/>
                      <a:pt x="9977" y="664"/>
                      <a:pt x="9985" y="661"/>
                    </a:cubicBezTo>
                    <a:cubicBezTo>
                      <a:pt x="10015" y="651"/>
                      <a:pt x="10035" y="621"/>
                      <a:pt x="10045" y="591"/>
                    </a:cubicBezTo>
                    <a:lnTo>
                      <a:pt x="10085" y="231"/>
                    </a:lnTo>
                    <a:cubicBezTo>
                      <a:pt x="10476" y="241"/>
                      <a:pt x="10756" y="361"/>
                      <a:pt x="10916" y="471"/>
                    </a:cubicBezTo>
                    <a:cubicBezTo>
                      <a:pt x="10956" y="491"/>
                      <a:pt x="10996" y="511"/>
                      <a:pt x="11046" y="541"/>
                    </a:cubicBezTo>
                    <a:cubicBezTo>
                      <a:pt x="11527" y="792"/>
                      <a:pt x="12078" y="922"/>
                      <a:pt x="12629" y="922"/>
                    </a:cubicBezTo>
                    <a:lnTo>
                      <a:pt x="12649" y="922"/>
                    </a:lnTo>
                    <a:lnTo>
                      <a:pt x="13560" y="912"/>
                    </a:lnTo>
                    <a:lnTo>
                      <a:pt x="13560" y="912"/>
                    </a:lnTo>
                    <a:lnTo>
                      <a:pt x="752" y="2644"/>
                    </a:lnTo>
                    <a:cubicBezTo>
                      <a:pt x="1333" y="2414"/>
                      <a:pt x="2024" y="2163"/>
                      <a:pt x="2164" y="2163"/>
                    </a:cubicBezTo>
                    <a:lnTo>
                      <a:pt x="2174" y="2163"/>
                    </a:lnTo>
                    <a:cubicBezTo>
                      <a:pt x="2414" y="2184"/>
                      <a:pt x="2565" y="2244"/>
                      <a:pt x="2565" y="2244"/>
                    </a:cubicBezTo>
                    <a:cubicBezTo>
                      <a:pt x="2576" y="2247"/>
                      <a:pt x="2588" y="2250"/>
                      <a:pt x="2601" y="2250"/>
                    </a:cubicBezTo>
                    <a:cubicBezTo>
                      <a:pt x="2623" y="2250"/>
                      <a:pt x="2646" y="2243"/>
                      <a:pt x="2665" y="2224"/>
                    </a:cubicBezTo>
                    <a:cubicBezTo>
                      <a:pt x="2685" y="2194"/>
                      <a:pt x="2685" y="2153"/>
                      <a:pt x="2675" y="2123"/>
                    </a:cubicBezTo>
                    <a:lnTo>
                      <a:pt x="2494" y="1823"/>
                    </a:lnTo>
                    <a:cubicBezTo>
                      <a:pt x="2798" y="1684"/>
                      <a:pt x="3072" y="1651"/>
                      <a:pt x="3270" y="1651"/>
                    </a:cubicBezTo>
                    <a:cubicBezTo>
                      <a:pt x="3300" y="1651"/>
                      <a:pt x="3329" y="1651"/>
                      <a:pt x="3356" y="1653"/>
                    </a:cubicBezTo>
                    <a:cubicBezTo>
                      <a:pt x="3596" y="1663"/>
                      <a:pt x="3746" y="1723"/>
                      <a:pt x="3746" y="1723"/>
                    </a:cubicBezTo>
                    <a:cubicBezTo>
                      <a:pt x="3757" y="1727"/>
                      <a:pt x="3770" y="1729"/>
                      <a:pt x="3782" y="1729"/>
                    </a:cubicBezTo>
                    <a:cubicBezTo>
                      <a:pt x="3803" y="1729"/>
                      <a:pt x="3824" y="1722"/>
                      <a:pt x="3836" y="1703"/>
                    </a:cubicBezTo>
                    <a:cubicBezTo>
                      <a:pt x="3866" y="1673"/>
                      <a:pt x="3866" y="1633"/>
                      <a:pt x="3846" y="1603"/>
                    </a:cubicBezTo>
                    <a:lnTo>
                      <a:pt x="3676" y="1302"/>
                    </a:lnTo>
                    <a:cubicBezTo>
                      <a:pt x="3946" y="1179"/>
                      <a:pt x="4193" y="1144"/>
                      <a:pt x="4388" y="1144"/>
                    </a:cubicBezTo>
                    <a:cubicBezTo>
                      <a:pt x="4446" y="1144"/>
                      <a:pt x="4499" y="1147"/>
                      <a:pt x="4547" y="1152"/>
                    </a:cubicBezTo>
                    <a:cubicBezTo>
                      <a:pt x="4637" y="1152"/>
                      <a:pt x="4738" y="1172"/>
                      <a:pt x="4828" y="1202"/>
                    </a:cubicBezTo>
                    <a:cubicBezTo>
                      <a:pt x="4888" y="1222"/>
                      <a:pt x="4918" y="1232"/>
                      <a:pt x="4918" y="1232"/>
                    </a:cubicBezTo>
                    <a:cubicBezTo>
                      <a:pt x="4929" y="1240"/>
                      <a:pt x="4942" y="1243"/>
                      <a:pt x="4956" y="1243"/>
                    </a:cubicBezTo>
                    <a:cubicBezTo>
                      <a:pt x="4977" y="1243"/>
                      <a:pt x="4999" y="1235"/>
                      <a:pt x="5018" y="1222"/>
                    </a:cubicBezTo>
                    <a:cubicBezTo>
                      <a:pt x="5038" y="1192"/>
                      <a:pt x="5048" y="1152"/>
                      <a:pt x="5028" y="1122"/>
                    </a:cubicBezTo>
                    <a:lnTo>
                      <a:pt x="4878" y="812"/>
                    </a:lnTo>
                    <a:cubicBezTo>
                      <a:pt x="5112" y="721"/>
                      <a:pt x="5325" y="693"/>
                      <a:pt x="5492" y="693"/>
                    </a:cubicBezTo>
                    <a:cubicBezTo>
                      <a:pt x="5604" y="693"/>
                      <a:pt x="5695" y="705"/>
                      <a:pt x="5759" y="721"/>
                    </a:cubicBezTo>
                    <a:cubicBezTo>
                      <a:pt x="5889" y="741"/>
                      <a:pt x="5979" y="772"/>
                      <a:pt x="6029" y="792"/>
                    </a:cubicBezTo>
                    <a:cubicBezTo>
                      <a:pt x="6090" y="822"/>
                      <a:pt x="6120" y="842"/>
                      <a:pt x="6120" y="842"/>
                    </a:cubicBezTo>
                    <a:cubicBezTo>
                      <a:pt x="6135" y="852"/>
                      <a:pt x="6152" y="857"/>
                      <a:pt x="6170" y="857"/>
                    </a:cubicBezTo>
                    <a:cubicBezTo>
                      <a:pt x="6187" y="857"/>
                      <a:pt x="6205" y="852"/>
                      <a:pt x="6220" y="842"/>
                    </a:cubicBezTo>
                    <a:cubicBezTo>
                      <a:pt x="6240" y="812"/>
                      <a:pt x="6260" y="782"/>
                      <a:pt x="6240" y="741"/>
                    </a:cubicBezTo>
                    <a:lnTo>
                      <a:pt x="6140" y="421"/>
                    </a:lnTo>
                    <a:cubicBezTo>
                      <a:pt x="6273" y="379"/>
                      <a:pt x="6407" y="358"/>
                      <a:pt x="6540" y="358"/>
                    </a:cubicBezTo>
                    <a:cubicBezTo>
                      <a:pt x="6567" y="358"/>
                      <a:pt x="6594" y="359"/>
                      <a:pt x="6620" y="361"/>
                    </a:cubicBezTo>
                    <a:cubicBezTo>
                      <a:pt x="6770" y="361"/>
                      <a:pt x="6911" y="381"/>
                      <a:pt x="7031" y="431"/>
                    </a:cubicBezTo>
                    <a:cubicBezTo>
                      <a:pt x="7091" y="451"/>
                      <a:pt x="7131" y="471"/>
                      <a:pt x="7171" y="481"/>
                    </a:cubicBezTo>
                    <a:cubicBezTo>
                      <a:pt x="7211" y="511"/>
                      <a:pt x="7241" y="531"/>
                      <a:pt x="7271" y="541"/>
                    </a:cubicBezTo>
                    <a:cubicBezTo>
                      <a:pt x="7321" y="571"/>
                      <a:pt x="7341" y="601"/>
                      <a:pt x="7351" y="601"/>
                    </a:cubicBezTo>
                    <a:cubicBezTo>
                      <a:pt x="7364" y="614"/>
                      <a:pt x="7384" y="622"/>
                      <a:pt x="7404" y="622"/>
                    </a:cubicBezTo>
                    <a:cubicBezTo>
                      <a:pt x="7417" y="622"/>
                      <a:pt x="7430" y="619"/>
                      <a:pt x="7441" y="611"/>
                    </a:cubicBezTo>
                    <a:cubicBezTo>
                      <a:pt x="7471" y="601"/>
                      <a:pt x="7491" y="561"/>
                      <a:pt x="7491" y="531"/>
                    </a:cubicBezTo>
                    <a:lnTo>
                      <a:pt x="7451" y="191"/>
                    </a:lnTo>
                    <a:cubicBezTo>
                      <a:pt x="7542" y="181"/>
                      <a:pt x="7622" y="171"/>
                      <a:pt x="7682" y="171"/>
                    </a:cubicBezTo>
                    <a:cubicBezTo>
                      <a:pt x="7772" y="181"/>
                      <a:pt x="7862" y="181"/>
                      <a:pt x="7942" y="201"/>
                    </a:cubicBezTo>
                    <a:cubicBezTo>
                      <a:pt x="8012" y="211"/>
                      <a:pt x="8092" y="231"/>
                      <a:pt x="8162" y="261"/>
                    </a:cubicBezTo>
                    <a:cubicBezTo>
                      <a:pt x="8223" y="281"/>
                      <a:pt x="8273" y="311"/>
                      <a:pt x="8323" y="341"/>
                    </a:cubicBezTo>
                    <a:cubicBezTo>
                      <a:pt x="8403" y="381"/>
                      <a:pt x="8473" y="431"/>
                      <a:pt x="8533" y="491"/>
                    </a:cubicBezTo>
                    <a:cubicBezTo>
                      <a:pt x="8573" y="531"/>
                      <a:pt x="8593" y="561"/>
                      <a:pt x="8603" y="571"/>
                    </a:cubicBezTo>
                    <a:cubicBezTo>
                      <a:pt x="8618" y="586"/>
                      <a:pt x="8638" y="595"/>
                      <a:pt x="8659" y="595"/>
                    </a:cubicBezTo>
                    <a:cubicBezTo>
                      <a:pt x="8667" y="595"/>
                      <a:pt x="8675" y="594"/>
                      <a:pt x="8683" y="591"/>
                    </a:cubicBezTo>
                    <a:cubicBezTo>
                      <a:pt x="8713" y="581"/>
                      <a:pt x="8743" y="561"/>
                      <a:pt x="8743" y="521"/>
                    </a:cubicBezTo>
                    <a:lnTo>
                      <a:pt x="8783" y="171"/>
                    </a:lnTo>
                    <a:close/>
                    <a:moveTo>
                      <a:pt x="8713" y="0"/>
                    </a:moveTo>
                    <a:cubicBezTo>
                      <a:pt x="8673" y="10"/>
                      <a:pt x="8633" y="41"/>
                      <a:pt x="8633" y="81"/>
                    </a:cubicBezTo>
                    <a:lnTo>
                      <a:pt x="8603" y="331"/>
                    </a:lnTo>
                    <a:cubicBezTo>
                      <a:pt x="8543" y="281"/>
                      <a:pt x="8473" y="231"/>
                      <a:pt x="8403" y="191"/>
                    </a:cubicBezTo>
                    <a:cubicBezTo>
                      <a:pt x="8353" y="161"/>
                      <a:pt x="8293" y="131"/>
                      <a:pt x="8212" y="101"/>
                    </a:cubicBezTo>
                    <a:cubicBezTo>
                      <a:pt x="8132" y="81"/>
                      <a:pt x="8052" y="51"/>
                      <a:pt x="7972" y="41"/>
                    </a:cubicBezTo>
                    <a:cubicBezTo>
                      <a:pt x="7882" y="20"/>
                      <a:pt x="7782" y="10"/>
                      <a:pt x="7682" y="10"/>
                    </a:cubicBezTo>
                    <a:cubicBezTo>
                      <a:pt x="7592" y="10"/>
                      <a:pt x="7471" y="10"/>
                      <a:pt x="7351" y="31"/>
                    </a:cubicBezTo>
                    <a:cubicBezTo>
                      <a:pt x="7311" y="41"/>
                      <a:pt x="7281" y="81"/>
                      <a:pt x="7281" y="121"/>
                    </a:cubicBezTo>
                    <a:lnTo>
                      <a:pt x="7301" y="371"/>
                    </a:lnTo>
                    <a:cubicBezTo>
                      <a:pt x="7291" y="361"/>
                      <a:pt x="7271" y="351"/>
                      <a:pt x="7251" y="341"/>
                    </a:cubicBezTo>
                    <a:cubicBezTo>
                      <a:pt x="7201" y="311"/>
                      <a:pt x="7151" y="291"/>
                      <a:pt x="7081" y="271"/>
                    </a:cubicBezTo>
                    <a:cubicBezTo>
                      <a:pt x="6951" y="221"/>
                      <a:pt x="6790" y="191"/>
                      <a:pt x="6620" y="191"/>
                    </a:cubicBezTo>
                    <a:cubicBezTo>
                      <a:pt x="6420" y="191"/>
                      <a:pt x="6210" y="221"/>
                      <a:pt x="6009" y="281"/>
                    </a:cubicBezTo>
                    <a:cubicBezTo>
                      <a:pt x="5969" y="301"/>
                      <a:pt x="5939" y="351"/>
                      <a:pt x="5959" y="391"/>
                    </a:cubicBezTo>
                    <a:lnTo>
                      <a:pt x="6029" y="611"/>
                    </a:lnTo>
                    <a:cubicBezTo>
                      <a:pt x="5969" y="591"/>
                      <a:pt x="5889" y="571"/>
                      <a:pt x="5799" y="551"/>
                    </a:cubicBezTo>
                    <a:cubicBezTo>
                      <a:pt x="5728" y="541"/>
                      <a:pt x="5632" y="530"/>
                      <a:pt x="5518" y="530"/>
                    </a:cubicBezTo>
                    <a:cubicBezTo>
                      <a:pt x="5308" y="530"/>
                      <a:pt x="5035" y="565"/>
                      <a:pt x="4738" y="701"/>
                    </a:cubicBezTo>
                    <a:cubicBezTo>
                      <a:pt x="4718" y="701"/>
                      <a:pt x="4698" y="721"/>
                      <a:pt x="4688" y="741"/>
                    </a:cubicBezTo>
                    <a:cubicBezTo>
                      <a:pt x="4678" y="762"/>
                      <a:pt x="4688" y="792"/>
                      <a:pt x="4698" y="812"/>
                    </a:cubicBezTo>
                    <a:lnTo>
                      <a:pt x="4798" y="1022"/>
                    </a:lnTo>
                    <a:cubicBezTo>
                      <a:pt x="4718" y="1002"/>
                      <a:pt x="4637" y="992"/>
                      <a:pt x="4557" y="982"/>
                    </a:cubicBezTo>
                    <a:cubicBezTo>
                      <a:pt x="4513" y="978"/>
                      <a:pt x="4463" y="976"/>
                      <a:pt x="4410" y="976"/>
                    </a:cubicBezTo>
                    <a:cubicBezTo>
                      <a:pt x="4175" y="976"/>
                      <a:pt x="3860" y="1021"/>
                      <a:pt x="3526" y="1192"/>
                    </a:cubicBezTo>
                    <a:cubicBezTo>
                      <a:pt x="3496" y="1212"/>
                      <a:pt x="3486" y="1222"/>
                      <a:pt x="3476" y="1252"/>
                    </a:cubicBezTo>
                    <a:cubicBezTo>
                      <a:pt x="3476" y="1272"/>
                      <a:pt x="3476" y="1292"/>
                      <a:pt x="3486" y="1312"/>
                    </a:cubicBezTo>
                    <a:lnTo>
                      <a:pt x="3606" y="1513"/>
                    </a:lnTo>
                    <a:cubicBezTo>
                      <a:pt x="3536" y="1503"/>
                      <a:pt x="3456" y="1493"/>
                      <a:pt x="3366" y="1483"/>
                    </a:cubicBezTo>
                    <a:cubicBezTo>
                      <a:pt x="3340" y="1481"/>
                      <a:pt x="3314" y="1481"/>
                      <a:pt x="3285" y="1481"/>
                    </a:cubicBezTo>
                    <a:cubicBezTo>
                      <a:pt x="3047" y="1481"/>
                      <a:pt x="2712" y="1525"/>
                      <a:pt x="2344" y="1713"/>
                    </a:cubicBezTo>
                    <a:cubicBezTo>
                      <a:pt x="2324" y="1723"/>
                      <a:pt x="2304" y="1743"/>
                      <a:pt x="2304" y="1763"/>
                    </a:cubicBezTo>
                    <a:cubicBezTo>
                      <a:pt x="2294" y="1783"/>
                      <a:pt x="2294" y="1813"/>
                      <a:pt x="2314" y="1833"/>
                    </a:cubicBezTo>
                    <a:lnTo>
                      <a:pt x="2424" y="2033"/>
                    </a:lnTo>
                    <a:cubicBezTo>
                      <a:pt x="2364" y="2023"/>
                      <a:pt x="2284" y="2013"/>
                      <a:pt x="2184" y="2003"/>
                    </a:cubicBezTo>
                    <a:lnTo>
                      <a:pt x="2174" y="2003"/>
                    </a:lnTo>
                    <a:cubicBezTo>
                      <a:pt x="1854" y="2003"/>
                      <a:pt x="81" y="2734"/>
                      <a:pt x="61" y="2734"/>
                    </a:cubicBezTo>
                    <a:cubicBezTo>
                      <a:pt x="21" y="2754"/>
                      <a:pt x="1" y="2794"/>
                      <a:pt x="11" y="2834"/>
                    </a:cubicBezTo>
                    <a:cubicBezTo>
                      <a:pt x="21" y="2874"/>
                      <a:pt x="51" y="2905"/>
                      <a:pt x="91" y="2905"/>
                    </a:cubicBezTo>
                    <a:cubicBezTo>
                      <a:pt x="91" y="2905"/>
                      <a:pt x="101" y="2895"/>
                      <a:pt x="101" y="2895"/>
                    </a:cubicBezTo>
                    <a:lnTo>
                      <a:pt x="14872" y="902"/>
                    </a:lnTo>
                    <a:cubicBezTo>
                      <a:pt x="14912" y="902"/>
                      <a:pt x="14942" y="862"/>
                      <a:pt x="14942" y="822"/>
                    </a:cubicBezTo>
                    <a:cubicBezTo>
                      <a:pt x="14942" y="772"/>
                      <a:pt x="14902" y="741"/>
                      <a:pt x="14862" y="741"/>
                    </a:cubicBezTo>
                    <a:lnTo>
                      <a:pt x="12649" y="752"/>
                    </a:lnTo>
                    <a:cubicBezTo>
                      <a:pt x="12118" y="752"/>
                      <a:pt x="11587" y="631"/>
                      <a:pt x="11127" y="391"/>
                    </a:cubicBezTo>
                    <a:cubicBezTo>
                      <a:pt x="11076" y="371"/>
                      <a:pt x="11036" y="341"/>
                      <a:pt x="11006" y="321"/>
                    </a:cubicBezTo>
                    <a:cubicBezTo>
                      <a:pt x="10823" y="205"/>
                      <a:pt x="10508" y="70"/>
                      <a:pt x="10063" y="70"/>
                    </a:cubicBezTo>
                    <a:cubicBezTo>
                      <a:pt x="10047" y="70"/>
                      <a:pt x="10031" y="70"/>
                      <a:pt x="10015" y="71"/>
                    </a:cubicBezTo>
                    <a:cubicBezTo>
                      <a:pt x="9975" y="71"/>
                      <a:pt x="9935" y="101"/>
                      <a:pt x="9935" y="141"/>
                    </a:cubicBezTo>
                    <a:lnTo>
                      <a:pt x="9895" y="391"/>
                    </a:lnTo>
                    <a:cubicBezTo>
                      <a:pt x="9845" y="351"/>
                      <a:pt x="9785" y="301"/>
                      <a:pt x="9705" y="261"/>
                    </a:cubicBezTo>
                    <a:cubicBezTo>
                      <a:pt x="9514" y="141"/>
                      <a:pt x="9184" y="0"/>
                      <a:pt x="87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1" name="Google Shape;11291;p75"/>
              <p:cNvSpPr/>
              <p:nvPr/>
            </p:nvSpPr>
            <p:spPr>
              <a:xfrm>
                <a:off x="5053350" y="1416450"/>
                <a:ext cx="166000" cy="172050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82" extrusionOk="0">
                    <a:moveTo>
                      <a:pt x="6169" y="592"/>
                    </a:moveTo>
                    <a:lnTo>
                      <a:pt x="6169" y="592"/>
                    </a:lnTo>
                    <a:cubicBezTo>
                      <a:pt x="6119" y="692"/>
                      <a:pt x="6069" y="793"/>
                      <a:pt x="6019" y="913"/>
                    </a:cubicBezTo>
                    <a:cubicBezTo>
                      <a:pt x="5799" y="1383"/>
                      <a:pt x="5618" y="1914"/>
                      <a:pt x="5488" y="2465"/>
                    </a:cubicBezTo>
                    <a:cubicBezTo>
                      <a:pt x="5458" y="2605"/>
                      <a:pt x="5418" y="2705"/>
                      <a:pt x="5378" y="2785"/>
                    </a:cubicBezTo>
                    <a:lnTo>
                      <a:pt x="5168" y="2675"/>
                    </a:lnTo>
                    <a:cubicBezTo>
                      <a:pt x="5158" y="2665"/>
                      <a:pt x="5143" y="2660"/>
                      <a:pt x="5127" y="2660"/>
                    </a:cubicBezTo>
                    <a:cubicBezTo>
                      <a:pt x="5110" y="2660"/>
                      <a:pt x="5093" y="2665"/>
                      <a:pt x="5078" y="2675"/>
                    </a:cubicBezTo>
                    <a:cubicBezTo>
                      <a:pt x="5058" y="2695"/>
                      <a:pt x="5048" y="2735"/>
                      <a:pt x="5048" y="2765"/>
                    </a:cubicBezTo>
                    <a:cubicBezTo>
                      <a:pt x="5058" y="2775"/>
                      <a:pt x="5058" y="2795"/>
                      <a:pt x="5068" y="2835"/>
                    </a:cubicBezTo>
                    <a:cubicBezTo>
                      <a:pt x="5068" y="2896"/>
                      <a:pt x="5078" y="2956"/>
                      <a:pt x="5068" y="3016"/>
                    </a:cubicBezTo>
                    <a:cubicBezTo>
                      <a:pt x="5058" y="3056"/>
                      <a:pt x="5058" y="3096"/>
                      <a:pt x="5048" y="3146"/>
                    </a:cubicBezTo>
                    <a:cubicBezTo>
                      <a:pt x="5028" y="3196"/>
                      <a:pt x="5008" y="3246"/>
                      <a:pt x="4988" y="3296"/>
                    </a:cubicBezTo>
                    <a:cubicBezTo>
                      <a:pt x="4958" y="3356"/>
                      <a:pt x="4928" y="3406"/>
                      <a:pt x="4897" y="3456"/>
                    </a:cubicBezTo>
                    <a:cubicBezTo>
                      <a:pt x="4867" y="3486"/>
                      <a:pt x="4837" y="3526"/>
                      <a:pt x="4807" y="3566"/>
                    </a:cubicBezTo>
                    <a:lnTo>
                      <a:pt x="4637" y="3406"/>
                    </a:lnTo>
                    <a:cubicBezTo>
                      <a:pt x="4620" y="3395"/>
                      <a:pt x="4598" y="3390"/>
                      <a:pt x="4578" y="3390"/>
                    </a:cubicBezTo>
                    <a:cubicBezTo>
                      <a:pt x="4564" y="3390"/>
                      <a:pt x="4549" y="3392"/>
                      <a:pt x="4537" y="3396"/>
                    </a:cubicBezTo>
                    <a:cubicBezTo>
                      <a:pt x="4507" y="3416"/>
                      <a:pt x="4487" y="3446"/>
                      <a:pt x="4497" y="3486"/>
                    </a:cubicBezTo>
                    <a:cubicBezTo>
                      <a:pt x="4497" y="3486"/>
                      <a:pt x="4497" y="3506"/>
                      <a:pt x="4497" y="3546"/>
                    </a:cubicBezTo>
                    <a:cubicBezTo>
                      <a:pt x="4497" y="3566"/>
                      <a:pt x="4487" y="3597"/>
                      <a:pt x="4487" y="3627"/>
                    </a:cubicBezTo>
                    <a:cubicBezTo>
                      <a:pt x="4477" y="3657"/>
                      <a:pt x="4477" y="3697"/>
                      <a:pt x="4457" y="3737"/>
                    </a:cubicBezTo>
                    <a:cubicBezTo>
                      <a:pt x="4437" y="3827"/>
                      <a:pt x="4387" y="3917"/>
                      <a:pt x="4327" y="4007"/>
                    </a:cubicBezTo>
                    <a:cubicBezTo>
                      <a:pt x="4267" y="4087"/>
                      <a:pt x="4197" y="4167"/>
                      <a:pt x="4106" y="4237"/>
                    </a:cubicBezTo>
                    <a:lnTo>
                      <a:pt x="3976" y="4057"/>
                    </a:lnTo>
                    <a:cubicBezTo>
                      <a:pt x="3961" y="4035"/>
                      <a:pt x="3935" y="4023"/>
                      <a:pt x="3910" y="4023"/>
                    </a:cubicBezTo>
                    <a:cubicBezTo>
                      <a:pt x="3902" y="4023"/>
                      <a:pt x="3894" y="4025"/>
                      <a:pt x="3886" y="4027"/>
                    </a:cubicBezTo>
                    <a:cubicBezTo>
                      <a:pt x="3856" y="4037"/>
                      <a:pt x="3826" y="4067"/>
                      <a:pt x="3826" y="4097"/>
                    </a:cubicBezTo>
                    <a:cubicBezTo>
                      <a:pt x="3826" y="4097"/>
                      <a:pt x="3826" y="4127"/>
                      <a:pt x="3816" y="4167"/>
                    </a:cubicBezTo>
                    <a:cubicBezTo>
                      <a:pt x="3806" y="4197"/>
                      <a:pt x="3786" y="4267"/>
                      <a:pt x="3746" y="4358"/>
                    </a:cubicBezTo>
                    <a:cubicBezTo>
                      <a:pt x="3696" y="4458"/>
                      <a:pt x="3576" y="4648"/>
                      <a:pt x="3335" y="4808"/>
                    </a:cubicBezTo>
                    <a:lnTo>
                      <a:pt x="3235" y="4608"/>
                    </a:lnTo>
                    <a:cubicBezTo>
                      <a:pt x="3219" y="4583"/>
                      <a:pt x="3195" y="4565"/>
                      <a:pt x="3165" y="4565"/>
                    </a:cubicBezTo>
                    <a:cubicBezTo>
                      <a:pt x="3159" y="4565"/>
                      <a:pt x="3152" y="4566"/>
                      <a:pt x="3145" y="4568"/>
                    </a:cubicBezTo>
                    <a:cubicBezTo>
                      <a:pt x="3115" y="4568"/>
                      <a:pt x="3085" y="4598"/>
                      <a:pt x="3075" y="4628"/>
                    </a:cubicBezTo>
                    <a:cubicBezTo>
                      <a:pt x="3075" y="4638"/>
                      <a:pt x="3075" y="4658"/>
                      <a:pt x="3055" y="4698"/>
                    </a:cubicBezTo>
                    <a:cubicBezTo>
                      <a:pt x="3045" y="4738"/>
                      <a:pt x="3015" y="4808"/>
                      <a:pt x="2975" y="4888"/>
                    </a:cubicBezTo>
                    <a:cubicBezTo>
                      <a:pt x="2895" y="5008"/>
                      <a:pt x="2764" y="5179"/>
                      <a:pt x="2534" y="5309"/>
                    </a:cubicBezTo>
                    <a:lnTo>
                      <a:pt x="2444" y="5099"/>
                    </a:lnTo>
                    <a:cubicBezTo>
                      <a:pt x="2424" y="5069"/>
                      <a:pt x="2394" y="5049"/>
                      <a:pt x="2364" y="5049"/>
                    </a:cubicBezTo>
                    <a:cubicBezTo>
                      <a:pt x="2324" y="5049"/>
                      <a:pt x="2294" y="5079"/>
                      <a:pt x="2284" y="5109"/>
                    </a:cubicBezTo>
                    <a:cubicBezTo>
                      <a:pt x="2284" y="5109"/>
                      <a:pt x="2254" y="5229"/>
                      <a:pt x="2164" y="5369"/>
                    </a:cubicBezTo>
                    <a:cubicBezTo>
                      <a:pt x="2084" y="5479"/>
                      <a:pt x="1943" y="5649"/>
                      <a:pt x="1723" y="5780"/>
                    </a:cubicBezTo>
                    <a:lnTo>
                      <a:pt x="1623" y="5569"/>
                    </a:lnTo>
                    <a:cubicBezTo>
                      <a:pt x="1613" y="5539"/>
                      <a:pt x="1583" y="5519"/>
                      <a:pt x="1543" y="5519"/>
                    </a:cubicBezTo>
                    <a:cubicBezTo>
                      <a:pt x="1513" y="5519"/>
                      <a:pt x="1483" y="5549"/>
                      <a:pt x="1473" y="5579"/>
                    </a:cubicBezTo>
                    <a:cubicBezTo>
                      <a:pt x="1473" y="5589"/>
                      <a:pt x="1443" y="5699"/>
                      <a:pt x="1353" y="5840"/>
                    </a:cubicBezTo>
                    <a:cubicBezTo>
                      <a:pt x="1312" y="5900"/>
                      <a:pt x="1012" y="6120"/>
                      <a:pt x="632" y="6360"/>
                    </a:cubicBezTo>
                    <a:lnTo>
                      <a:pt x="6169" y="592"/>
                    </a:lnTo>
                    <a:close/>
                    <a:moveTo>
                      <a:pt x="6541" y="0"/>
                    </a:moveTo>
                    <a:cubicBezTo>
                      <a:pt x="6518" y="0"/>
                      <a:pt x="6496" y="10"/>
                      <a:pt x="6480" y="32"/>
                    </a:cubicBezTo>
                    <a:lnTo>
                      <a:pt x="31" y="6751"/>
                    </a:lnTo>
                    <a:cubicBezTo>
                      <a:pt x="1" y="6781"/>
                      <a:pt x="1" y="6831"/>
                      <a:pt x="31" y="6861"/>
                    </a:cubicBezTo>
                    <a:cubicBezTo>
                      <a:pt x="41" y="6881"/>
                      <a:pt x="71" y="6881"/>
                      <a:pt x="91" y="6881"/>
                    </a:cubicBezTo>
                    <a:cubicBezTo>
                      <a:pt x="111" y="6881"/>
                      <a:pt x="121" y="6881"/>
                      <a:pt x="131" y="6871"/>
                    </a:cubicBezTo>
                    <a:cubicBezTo>
                      <a:pt x="341" y="6741"/>
                      <a:pt x="1393" y="6090"/>
                      <a:pt x="1493" y="5930"/>
                    </a:cubicBezTo>
                    <a:cubicBezTo>
                      <a:pt x="1523" y="5890"/>
                      <a:pt x="1543" y="5850"/>
                      <a:pt x="1553" y="5820"/>
                    </a:cubicBezTo>
                    <a:lnTo>
                      <a:pt x="1603" y="5930"/>
                    </a:lnTo>
                    <a:cubicBezTo>
                      <a:pt x="1613" y="5950"/>
                      <a:pt x="1633" y="5960"/>
                      <a:pt x="1653" y="5970"/>
                    </a:cubicBezTo>
                    <a:cubicBezTo>
                      <a:pt x="1663" y="5975"/>
                      <a:pt x="1675" y="5977"/>
                      <a:pt x="1688" y="5977"/>
                    </a:cubicBezTo>
                    <a:cubicBezTo>
                      <a:pt x="1701" y="5977"/>
                      <a:pt x="1713" y="5975"/>
                      <a:pt x="1723" y="5970"/>
                    </a:cubicBezTo>
                    <a:cubicBezTo>
                      <a:pt x="2023" y="5820"/>
                      <a:pt x="2204" y="5609"/>
                      <a:pt x="2304" y="5459"/>
                    </a:cubicBezTo>
                    <a:cubicBezTo>
                      <a:pt x="2324" y="5419"/>
                      <a:pt x="2354" y="5379"/>
                      <a:pt x="2364" y="5349"/>
                    </a:cubicBezTo>
                    <a:lnTo>
                      <a:pt x="2414" y="5459"/>
                    </a:lnTo>
                    <a:cubicBezTo>
                      <a:pt x="2424" y="5479"/>
                      <a:pt x="2444" y="5489"/>
                      <a:pt x="2464" y="5499"/>
                    </a:cubicBezTo>
                    <a:cubicBezTo>
                      <a:pt x="2474" y="5504"/>
                      <a:pt x="2487" y="5507"/>
                      <a:pt x="2499" y="5507"/>
                    </a:cubicBezTo>
                    <a:cubicBezTo>
                      <a:pt x="2512" y="5507"/>
                      <a:pt x="2524" y="5504"/>
                      <a:pt x="2534" y="5499"/>
                    </a:cubicBezTo>
                    <a:cubicBezTo>
                      <a:pt x="2845" y="5339"/>
                      <a:pt x="3025" y="5129"/>
                      <a:pt x="3115" y="4968"/>
                    </a:cubicBezTo>
                    <a:cubicBezTo>
                      <a:pt x="3135" y="4928"/>
                      <a:pt x="3155" y="4888"/>
                      <a:pt x="3175" y="4858"/>
                    </a:cubicBezTo>
                    <a:lnTo>
                      <a:pt x="3235" y="4968"/>
                    </a:lnTo>
                    <a:cubicBezTo>
                      <a:pt x="3245" y="4988"/>
                      <a:pt x="3265" y="4998"/>
                      <a:pt x="3285" y="5008"/>
                    </a:cubicBezTo>
                    <a:cubicBezTo>
                      <a:pt x="3305" y="5008"/>
                      <a:pt x="3325" y="5008"/>
                      <a:pt x="3345" y="4998"/>
                    </a:cubicBezTo>
                    <a:cubicBezTo>
                      <a:pt x="3676" y="4808"/>
                      <a:pt x="3836" y="4558"/>
                      <a:pt x="3896" y="4428"/>
                    </a:cubicBezTo>
                    <a:cubicBezTo>
                      <a:pt x="3916" y="4378"/>
                      <a:pt x="3936" y="4338"/>
                      <a:pt x="3946" y="4297"/>
                    </a:cubicBezTo>
                    <a:lnTo>
                      <a:pt x="4026" y="4408"/>
                    </a:lnTo>
                    <a:cubicBezTo>
                      <a:pt x="4039" y="4427"/>
                      <a:pt x="4069" y="4438"/>
                      <a:pt x="4096" y="4438"/>
                    </a:cubicBezTo>
                    <a:cubicBezTo>
                      <a:pt x="4111" y="4438"/>
                      <a:pt x="4126" y="4435"/>
                      <a:pt x="4136" y="4428"/>
                    </a:cubicBezTo>
                    <a:cubicBezTo>
                      <a:pt x="4267" y="4338"/>
                      <a:pt x="4377" y="4227"/>
                      <a:pt x="4467" y="4097"/>
                    </a:cubicBezTo>
                    <a:cubicBezTo>
                      <a:pt x="4537" y="3997"/>
                      <a:pt x="4587" y="3887"/>
                      <a:pt x="4617" y="3787"/>
                    </a:cubicBezTo>
                    <a:cubicBezTo>
                      <a:pt x="4637" y="3737"/>
                      <a:pt x="4647" y="3697"/>
                      <a:pt x="4647" y="3657"/>
                    </a:cubicBezTo>
                    <a:lnTo>
                      <a:pt x="4647" y="3647"/>
                    </a:lnTo>
                    <a:lnTo>
                      <a:pt x="4757" y="3747"/>
                    </a:lnTo>
                    <a:cubicBezTo>
                      <a:pt x="4771" y="3756"/>
                      <a:pt x="4788" y="3761"/>
                      <a:pt x="4806" y="3761"/>
                    </a:cubicBezTo>
                    <a:cubicBezTo>
                      <a:pt x="4828" y="3761"/>
                      <a:pt x="4851" y="3753"/>
                      <a:pt x="4867" y="3737"/>
                    </a:cubicBezTo>
                    <a:cubicBezTo>
                      <a:pt x="4938" y="3677"/>
                      <a:pt x="4988" y="3607"/>
                      <a:pt x="5028" y="3546"/>
                    </a:cubicBezTo>
                    <a:cubicBezTo>
                      <a:pt x="5068" y="3496"/>
                      <a:pt x="5108" y="3436"/>
                      <a:pt x="5138" y="3366"/>
                    </a:cubicBezTo>
                    <a:cubicBezTo>
                      <a:pt x="5168" y="3306"/>
                      <a:pt x="5188" y="3256"/>
                      <a:pt x="5208" y="3186"/>
                    </a:cubicBezTo>
                    <a:cubicBezTo>
                      <a:pt x="5218" y="3136"/>
                      <a:pt x="5228" y="3076"/>
                      <a:pt x="5228" y="3036"/>
                    </a:cubicBezTo>
                    <a:cubicBezTo>
                      <a:pt x="5238" y="2986"/>
                      <a:pt x="5238" y="2946"/>
                      <a:pt x="5238" y="2896"/>
                    </a:cubicBezTo>
                    <a:lnTo>
                      <a:pt x="5368" y="2966"/>
                    </a:lnTo>
                    <a:cubicBezTo>
                      <a:pt x="5379" y="2973"/>
                      <a:pt x="5392" y="2976"/>
                      <a:pt x="5405" y="2976"/>
                    </a:cubicBezTo>
                    <a:cubicBezTo>
                      <a:pt x="5430" y="2976"/>
                      <a:pt x="5455" y="2965"/>
                      <a:pt x="5468" y="2946"/>
                    </a:cubicBezTo>
                    <a:cubicBezTo>
                      <a:pt x="5538" y="2855"/>
                      <a:pt x="5598" y="2705"/>
                      <a:pt x="5649" y="2505"/>
                    </a:cubicBezTo>
                    <a:cubicBezTo>
                      <a:pt x="5779" y="1954"/>
                      <a:pt x="5959" y="1443"/>
                      <a:pt x="6169" y="983"/>
                    </a:cubicBezTo>
                    <a:cubicBezTo>
                      <a:pt x="6430" y="422"/>
                      <a:pt x="6550" y="212"/>
                      <a:pt x="6610" y="132"/>
                    </a:cubicBezTo>
                    <a:cubicBezTo>
                      <a:pt x="6640" y="102"/>
                      <a:pt x="6630" y="52"/>
                      <a:pt x="6600" y="22"/>
                    </a:cubicBezTo>
                    <a:cubicBezTo>
                      <a:pt x="6581" y="8"/>
                      <a:pt x="6561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2" name="Google Shape;11292;p75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cubicBezTo>
                      <a:pt x="6320" y="111"/>
                      <a:pt x="5959" y="301"/>
                      <a:pt x="5599" y="491"/>
                    </a:cubicBezTo>
                    <a:cubicBezTo>
                      <a:pt x="5118" y="732"/>
                      <a:pt x="4617" y="922"/>
                      <a:pt x="4096" y="1072"/>
                    </a:cubicBezTo>
                    <a:cubicBezTo>
                      <a:pt x="3936" y="1112"/>
                      <a:pt x="3776" y="1172"/>
                      <a:pt x="3686" y="1252"/>
                    </a:cubicBezTo>
                    <a:lnTo>
                      <a:pt x="3846" y="1513"/>
                    </a:lnTo>
                    <a:cubicBezTo>
                      <a:pt x="3846" y="1513"/>
                      <a:pt x="3816" y="1513"/>
                      <a:pt x="3766" y="1503"/>
                    </a:cubicBezTo>
                    <a:cubicBezTo>
                      <a:pt x="3726" y="1503"/>
                      <a:pt x="3656" y="1503"/>
                      <a:pt x="3566" y="1513"/>
                    </a:cubicBezTo>
                    <a:cubicBezTo>
                      <a:pt x="3526" y="1523"/>
                      <a:pt x="3476" y="1523"/>
                      <a:pt x="3426" y="1543"/>
                    </a:cubicBezTo>
                    <a:cubicBezTo>
                      <a:pt x="3375" y="1563"/>
                      <a:pt x="3325" y="1583"/>
                      <a:pt x="3265" y="1613"/>
                    </a:cubicBezTo>
                    <a:cubicBezTo>
                      <a:pt x="3215" y="1643"/>
                      <a:pt x="3155" y="1673"/>
                      <a:pt x="3095" y="1723"/>
                    </a:cubicBezTo>
                    <a:cubicBezTo>
                      <a:pt x="3045" y="1763"/>
                      <a:pt x="2985" y="1813"/>
                      <a:pt x="2925" y="1883"/>
                    </a:cubicBezTo>
                    <a:lnTo>
                      <a:pt x="3145" y="2104"/>
                    </a:lnTo>
                    <a:lnTo>
                      <a:pt x="3065" y="2104"/>
                    </a:lnTo>
                    <a:cubicBezTo>
                      <a:pt x="3035" y="2104"/>
                      <a:pt x="3005" y="2114"/>
                      <a:pt x="2975" y="2114"/>
                    </a:cubicBezTo>
                    <a:cubicBezTo>
                      <a:pt x="2935" y="2124"/>
                      <a:pt x="2895" y="2134"/>
                      <a:pt x="2855" y="2154"/>
                    </a:cubicBezTo>
                    <a:cubicBezTo>
                      <a:pt x="2775" y="2184"/>
                      <a:pt x="2674" y="2234"/>
                      <a:pt x="2574" y="2304"/>
                    </a:cubicBezTo>
                    <a:cubicBezTo>
                      <a:pt x="2474" y="2384"/>
                      <a:pt x="2374" y="2484"/>
                      <a:pt x="2284" y="2624"/>
                    </a:cubicBezTo>
                    <a:lnTo>
                      <a:pt x="2544" y="2794"/>
                    </a:lnTo>
                    <a:cubicBezTo>
                      <a:pt x="2544" y="2794"/>
                      <a:pt x="2514" y="2805"/>
                      <a:pt x="2464" y="2815"/>
                    </a:cubicBezTo>
                    <a:cubicBezTo>
                      <a:pt x="2404" y="2825"/>
                      <a:pt x="2334" y="2855"/>
                      <a:pt x="2254" y="2895"/>
                    </a:cubicBezTo>
                    <a:cubicBezTo>
                      <a:pt x="2094" y="2985"/>
                      <a:pt x="1893" y="3145"/>
                      <a:pt x="1743" y="3435"/>
                    </a:cubicBezTo>
                    <a:lnTo>
                      <a:pt x="2024" y="3566"/>
                    </a:lnTo>
                    <a:cubicBezTo>
                      <a:pt x="2024" y="3566"/>
                      <a:pt x="1994" y="3576"/>
                      <a:pt x="1943" y="3596"/>
                    </a:cubicBezTo>
                    <a:cubicBezTo>
                      <a:pt x="1903" y="3616"/>
                      <a:pt x="1833" y="3646"/>
                      <a:pt x="1753" y="3696"/>
                    </a:cubicBezTo>
                    <a:cubicBezTo>
                      <a:pt x="1593" y="3796"/>
                      <a:pt x="1413" y="3976"/>
                      <a:pt x="1283" y="4267"/>
                    </a:cubicBezTo>
                    <a:lnTo>
                      <a:pt x="1573" y="4377"/>
                    </a:lnTo>
                    <a:cubicBezTo>
                      <a:pt x="1573" y="4377"/>
                      <a:pt x="1453" y="4417"/>
                      <a:pt x="1303" y="4527"/>
                    </a:cubicBezTo>
                    <a:cubicBezTo>
                      <a:pt x="1152" y="4637"/>
                      <a:pt x="972" y="4817"/>
                      <a:pt x="842" y="5098"/>
                    </a:cubicBezTo>
                    <a:lnTo>
                      <a:pt x="1142" y="5218"/>
                    </a:lnTo>
                    <a:cubicBezTo>
                      <a:pt x="1142" y="5218"/>
                      <a:pt x="1022" y="5248"/>
                      <a:pt x="862" y="5358"/>
                    </a:cubicBezTo>
                    <a:cubicBezTo>
                      <a:pt x="712" y="5458"/>
                      <a:pt x="21" y="6680"/>
                      <a:pt x="1" y="6720"/>
                    </a:cubicBezTo>
                    <a:lnTo>
                      <a:pt x="645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3" name="Google Shape;11293;p75"/>
              <p:cNvSpPr/>
              <p:nvPr/>
            </p:nvSpPr>
            <p:spPr>
              <a:xfrm>
                <a:off x="5053350" y="1416525"/>
                <a:ext cx="166000" cy="171975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79" extrusionOk="0">
                    <a:moveTo>
                      <a:pt x="6059" y="469"/>
                    </a:moveTo>
                    <a:lnTo>
                      <a:pt x="511" y="6247"/>
                    </a:lnTo>
                    <a:cubicBezTo>
                      <a:pt x="722" y="5887"/>
                      <a:pt x="942" y="5546"/>
                      <a:pt x="1002" y="5496"/>
                    </a:cubicBezTo>
                    <a:cubicBezTo>
                      <a:pt x="1142" y="5406"/>
                      <a:pt x="1252" y="5376"/>
                      <a:pt x="1252" y="5366"/>
                    </a:cubicBezTo>
                    <a:cubicBezTo>
                      <a:pt x="1282" y="5356"/>
                      <a:pt x="1312" y="5326"/>
                      <a:pt x="1312" y="5296"/>
                    </a:cubicBezTo>
                    <a:cubicBezTo>
                      <a:pt x="1312" y="5256"/>
                      <a:pt x="1292" y="5226"/>
                      <a:pt x="1262" y="5216"/>
                    </a:cubicBezTo>
                    <a:lnTo>
                      <a:pt x="1052" y="5126"/>
                    </a:lnTo>
                    <a:cubicBezTo>
                      <a:pt x="1172" y="4895"/>
                      <a:pt x="1322" y="4755"/>
                      <a:pt x="1443" y="4675"/>
                    </a:cubicBezTo>
                    <a:cubicBezTo>
                      <a:pt x="1583" y="4575"/>
                      <a:pt x="1693" y="4535"/>
                      <a:pt x="1693" y="4535"/>
                    </a:cubicBezTo>
                    <a:cubicBezTo>
                      <a:pt x="1723" y="4525"/>
                      <a:pt x="1743" y="4495"/>
                      <a:pt x="1753" y="4465"/>
                    </a:cubicBezTo>
                    <a:cubicBezTo>
                      <a:pt x="1753" y="4425"/>
                      <a:pt x="1733" y="4395"/>
                      <a:pt x="1693" y="4385"/>
                    </a:cubicBezTo>
                    <a:lnTo>
                      <a:pt x="1483" y="4294"/>
                    </a:lnTo>
                    <a:cubicBezTo>
                      <a:pt x="1603" y="4064"/>
                      <a:pt x="1773" y="3924"/>
                      <a:pt x="1883" y="3844"/>
                    </a:cubicBezTo>
                    <a:cubicBezTo>
                      <a:pt x="1963" y="3794"/>
                      <a:pt x="2023" y="3764"/>
                      <a:pt x="2074" y="3754"/>
                    </a:cubicBezTo>
                    <a:cubicBezTo>
                      <a:pt x="2104" y="3734"/>
                      <a:pt x="2134" y="3724"/>
                      <a:pt x="2134" y="3724"/>
                    </a:cubicBezTo>
                    <a:cubicBezTo>
                      <a:pt x="2174" y="3724"/>
                      <a:pt x="2194" y="3694"/>
                      <a:pt x="2204" y="3654"/>
                    </a:cubicBezTo>
                    <a:cubicBezTo>
                      <a:pt x="2204" y="3624"/>
                      <a:pt x="2184" y="3583"/>
                      <a:pt x="2154" y="3573"/>
                    </a:cubicBezTo>
                    <a:lnTo>
                      <a:pt x="1953" y="3473"/>
                    </a:lnTo>
                    <a:cubicBezTo>
                      <a:pt x="2094" y="3223"/>
                      <a:pt x="2284" y="3103"/>
                      <a:pt x="2384" y="3043"/>
                    </a:cubicBezTo>
                    <a:cubicBezTo>
                      <a:pt x="2474" y="3003"/>
                      <a:pt x="2534" y="2983"/>
                      <a:pt x="2574" y="2973"/>
                    </a:cubicBezTo>
                    <a:cubicBezTo>
                      <a:pt x="2614" y="2963"/>
                      <a:pt x="2634" y="2963"/>
                      <a:pt x="2634" y="2963"/>
                    </a:cubicBezTo>
                    <a:cubicBezTo>
                      <a:pt x="2674" y="2953"/>
                      <a:pt x="2704" y="2933"/>
                      <a:pt x="2714" y="2893"/>
                    </a:cubicBezTo>
                    <a:cubicBezTo>
                      <a:pt x="2714" y="2862"/>
                      <a:pt x="2704" y="2822"/>
                      <a:pt x="2674" y="2802"/>
                    </a:cubicBezTo>
                    <a:lnTo>
                      <a:pt x="2484" y="2682"/>
                    </a:lnTo>
                    <a:cubicBezTo>
                      <a:pt x="2554" y="2592"/>
                      <a:pt x="2624" y="2512"/>
                      <a:pt x="2714" y="2452"/>
                    </a:cubicBezTo>
                    <a:cubicBezTo>
                      <a:pt x="2795" y="2382"/>
                      <a:pt x="2885" y="2342"/>
                      <a:pt x="2975" y="2312"/>
                    </a:cubicBezTo>
                    <a:cubicBezTo>
                      <a:pt x="3015" y="2292"/>
                      <a:pt x="3045" y="2282"/>
                      <a:pt x="3075" y="2282"/>
                    </a:cubicBezTo>
                    <a:cubicBezTo>
                      <a:pt x="3115" y="2272"/>
                      <a:pt x="3135" y="2272"/>
                      <a:pt x="3165" y="2262"/>
                    </a:cubicBezTo>
                    <a:lnTo>
                      <a:pt x="3225" y="2262"/>
                    </a:lnTo>
                    <a:cubicBezTo>
                      <a:pt x="3255" y="2262"/>
                      <a:pt x="3295" y="2252"/>
                      <a:pt x="3305" y="2212"/>
                    </a:cubicBezTo>
                    <a:cubicBezTo>
                      <a:pt x="3325" y="2182"/>
                      <a:pt x="3315" y="2151"/>
                      <a:pt x="3295" y="2121"/>
                    </a:cubicBezTo>
                    <a:lnTo>
                      <a:pt x="3135" y="1961"/>
                    </a:lnTo>
                    <a:cubicBezTo>
                      <a:pt x="3165" y="1921"/>
                      <a:pt x="3205" y="1891"/>
                      <a:pt x="3235" y="1861"/>
                    </a:cubicBezTo>
                    <a:cubicBezTo>
                      <a:pt x="3285" y="1821"/>
                      <a:pt x="3345" y="1791"/>
                      <a:pt x="3395" y="1761"/>
                    </a:cubicBezTo>
                    <a:cubicBezTo>
                      <a:pt x="3445" y="1741"/>
                      <a:pt x="3496" y="1721"/>
                      <a:pt x="3546" y="1701"/>
                    </a:cubicBezTo>
                    <a:cubicBezTo>
                      <a:pt x="3586" y="1691"/>
                      <a:pt x="3626" y="1681"/>
                      <a:pt x="3666" y="1671"/>
                    </a:cubicBezTo>
                    <a:cubicBezTo>
                      <a:pt x="3696" y="1666"/>
                      <a:pt x="3726" y="1663"/>
                      <a:pt x="3757" y="1663"/>
                    </a:cubicBezTo>
                    <a:cubicBezTo>
                      <a:pt x="3788" y="1663"/>
                      <a:pt x="3821" y="1666"/>
                      <a:pt x="3856" y="1671"/>
                    </a:cubicBezTo>
                    <a:cubicBezTo>
                      <a:pt x="3886" y="1671"/>
                      <a:pt x="3916" y="1671"/>
                      <a:pt x="3916" y="1681"/>
                    </a:cubicBezTo>
                    <a:cubicBezTo>
                      <a:pt x="3956" y="1681"/>
                      <a:pt x="3986" y="1671"/>
                      <a:pt x="4006" y="1641"/>
                    </a:cubicBezTo>
                    <a:cubicBezTo>
                      <a:pt x="4026" y="1621"/>
                      <a:pt x="4026" y="1581"/>
                      <a:pt x="4006" y="1551"/>
                    </a:cubicBezTo>
                    <a:lnTo>
                      <a:pt x="3886" y="1350"/>
                    </a:lnTo>
                    <a:cubicBezTo>
                      <a:pt x="3966" y="1310"/>
                      <a:pt x="4076" y="1260"/>
                      <a:pt x="4207" y="1230"/>
                    </a:cubicBezTo>
                    <a:cubicBezTo>
                      <a:pt x="4747" y="1080"/>
                      <a:pt x="5248" y="880"/>
                      <a:pt x="5719" y="639"/>
                    </a:cubicBezTo>
                    <a:cubicBezTo>
                      <a:pt x="5849" y="579"/>
                      <a:pt x="5959" y="519"/>
                      <a:pt x="6059" y="469"/>
                    </a:cubicBezTo>
                    <a:close/>
                    <a:moveTo>
                      <a:pt x="6543" y="0"/>
                    </a:moveTo>
                    <a:cubicBezTo>
                      <a:pt x="6525" y="0"/>
                      <a:pt x="6506" y="6"/>
                      <a:pt x="6490" y="19"/>
                    </a:cubicBezTo>
                    <a:cubicBezTo>
                      <a:pt x="6420" y="79"/>
                      <a:pt x="6209" y="209"/>
                      <a:pt x="5649" y="489"/>
                    </a:cubicBezTo>
                    <a:cubicBezTo>
                      <a:pt x="5188" y="730"/>
                      <a:pt x="4687" y="920"/>
                      <a:pt x="4166" y="1060"/>
                    </a:cubicBezTo>
                    <a:cubicBezTo>
                      <a:pt x="3966" y="1120"/>
                      <a:pt x="3816" y="1190"/>
                      <a:pt x="3726" y="1260"/>
                    </a:cubicBezTo>
                    <a:cubicBezTo>
                      <a:pt x="3686" y="1290"/>
                      <a:pt x="3686" y="1340"/>
                      <a:pt x="3706" y="1370"/>
                    </a:cubicBezTo>
                    <a:lnTo>
                      <a:pt x="3776" y="1501"/>
                    </a:lnTo>
                    <a:cubicBezTo>
                      <a:pt x="3736" y="1501"/>
                      <a:pt x="3686" y="1501"/>
                      <a:pt x="3646" y="1511"/>
                    </a:cubicBezTo>
                    <a:cubicBezTo>
                      <a:pt x="3596" y="1511"/>
                      <a:pt x="3546" y="1521"/>
                      <a:pt x="3486" y="1541"/>
                    </a:cubicBezTo>
                    <a:cubicBezTo>
                      <a:pt x="3435" y="1561"/>
                      <a:pt x="3375" y="1591"/>
                      <a:pt x="3315" y="1611"/>
                    </a:cubicBezTo>
                    <a:cubicBezTo>
                      <a:pt x="3255" y="1651"/>
                      <a:pt x="3195" y="1691"/>
                      <a:pt x="3135" y="1731"/>
                    </a:cubicBezTo>
                    <a:cubicBezTo>
                      <a:pt x="3085" y="1771"/>
                      <a:pt x="3015" y="1831"/>
                      <a:pt x="2955" y="1901"/>
                    </a:cubicBezTo>
                    <a:cubicBezTo>
                      <a:pt x="2925" y="1931"/>
                      <a:pt x="2925" y="1981"/>
                      <a:pt x="2955" y="2011"/>
                    </a:cubicBezTo>
                    <a:lnTo>
                      <a:pt x="3055" y="2111"/>
                    </a:lnTo>
                    <a:lnTo>
                      <a:pt x="3045" y="2111"/>
                    </a:lnTo>
                    <a:cubicBezTo>
                      <a:pt x="3005" y="2121"/>
                      <a:pt x="2965" y="2131"/>
                      <a:pt x="2915" y="2151"/>
                    </a:cubicBezTo>
                    <a:cubicBezTo>
                      <a:pt x="2815" y="2182"/>
                      <a:pt x="2714" y="2242"/>
                      <a:pt x="2614" y="2322"/>
                    </a:cubicBezTo>
                    <a:cubicBezTo>
                      <a:pt x="2494" y="2412"/>
                      <a:pt x="2384" y="2522"/>
                      <a:pt x="2304" y="2652"/>
                    </a:cubicBezTo>
                    <a:cubicBezTo>
                      <a:pt x="2274" y="2692"/>
                      <a:pt x="2284" y="2742"/>
                      <a:pt x="2324" y="2772"/>
                    </a:cubicBezTo>
                    <a:lnTo>
                      <a:pt x="2434" y="2842"/>
                    </a:lnTo>
                    <a:cubicBezTo>
                      <a:pt x="2394" y="2852"/>
                      <a:pt x="2354" y="2872"/>
                      <a:pt x="2304" y="2903"/>
                    </a:cubicBezTo>
                    <a:cubicBezTo>
                      <a:pt x="2174" y="2973"/>
                      <a:pt x="1933" y="3133"/>
                      <a:pt x="1763" y="3473"/>
                    </a:cubicBezTo>
                    <a:cubicBezTo>
                      <a:pt x="1753" y="3493"/>
                      <a:pt x="1743" y="3513"/>
                      <a:pt x="1753" y="3533"/>
                    </a:cubicBezTo>
                    <a:cubicBezTo>
                      <a:pt x="1763" y="3553"/>
                      <a:pt x="1773" y="3573"/>
                      <a:pt x="1793" y="3583"/>
                    </a:cubicBezTo>
                    <a:lnTo>
                      <a:pt x="1913" y="3644"/>
                    </a:lnTo>
                    <a:cubicBezTo>
                      <a:pt x="1873" y="3654"/>
                      <a:pt x="1833" y="3684"/>
                      <a:pt x="1793" y="3704"/>
                    </a:cubicBezTo>
                    <a:cubicBezTo>
                      <a:pt x="1643" y="3804"/>
                      <a:pt x="1433" y="3984"/>
                      <a:pt x="1292" y="4304"/>
                    </a:cubicBezTo>
                    <a:cubicBezTo>
                      <a:pt x="1282" y="4325"/>
                      <a:pt x="1282" y="4355"/>
                      <a:pt x="1292" y="4375"/>
                    </a:cubicBezTo>
                    <a:cubicBezTo>
                      <a:pt x="1302" y="4395"/>
                      <a:pt x="1322" y="4415"/>
                      <a:pt x="1343" y="4425"/>
                    </a:cubicBezTo>
                    <a:lnTo>
                      <a:pt x="1453" y="4465"/>
                    </a:lnTo>
                    <a:cubicBezTo>
                      <a:pt x="1423" y="4485"/>
                      <a:pt x="1383" y="4505"/>
                      <a:pt x="1343" y="4535"/>
                    </a:cubicBezTo>
                    <a:cubicBezTo>
                      <a:pt x="1202" y="4635"/>
                      <a:pt x="1002" y="4825"/>
                      <a:pt x="862" y="5136"/>
                    </a:cubicBezTo>
                    <a:cubicBezTo>
                      <a:pt x="852" y="5156"/>
                      <a:pt x="852" y="5186"/>
                      <a:pt x="862" y="5206"/>
                    </a:cubicBezTo>
                    <a:cubicBezTo>
                      <a:pt x="862" y="5226"/>
                      <a:pt x="882" y="5246"/>
                      <a:pt x="902" y="5246"/>
                    </a:cubicBezTo>
                    <a:lnTo>
                      <a:pt x="1012" y="5296"/>
                    </a:lnTo>
                    <a:cubicBezTo>
                      <a:pt x="982" y="5316"/>
                      <a:pt x="942" y="5336"/>
                      <a:pt x="912" y="5366"/>
                    </a:cubicBezTo>
                    <a:cubicBezTo>
                      <a:pt x="732" y="5486"/>
                      <a:pt x="51" y="6708"/>
                      <a:pt x="21" y="6758"/>
                    </a:cubicBezTo>
                    <a:cubicBezTo>
                      <a:pt x="1" y="6798"/>
                      <a:pt x="11" y="6838"/>
                      <a:pt x="41" y="6868"/>
                    </a:cubicBezTo>
                    <a:cubicBezTo>
                      <a:pt x="61" y="6878"/>
                      <a:pt x="71" y="6878"/>
                      <a:pt x="91" y="6878"/>
                    </a:cubicBezTo>
                    <a:cubicBezTo>
                      <a:pt x="111" y="6878"/>
                      <a:pt x="141" y="6878"/>
                      <a:pt x="151" y="6858"/>
                    </a:cubicBezTo>
                    <a:lnTo>
                      <a:pt x="6600" y="139"/>
                    </a:lnTo>
                    <a:cubicBezTo>
                      <a:pt x="6630" y="109"/>
                      <a:pt x="6640" y="59"/>
                      <a:pt x="6610" y="29"/>
                    </a:cubicBezTo>
                    <a:cubicBezTo>
                      <a:pt x="6592" y="11"/>
                      <a:pt x="6568" y="0"/>
                      <a:pt x="6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4" name="Google Shape;11294;p75"/>
              <p:cNvSpPr/>
              <p:nvPr/>
            </p:nvSpPr>
            <p:spPr>
              <a:xfrm>
                <a:off x="5066625" y="1308250"/>
                <a:ext cx="11525" cy="27875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115" extrusionOk="0">
                    <a:moveTo>
                      <a:pt x="95" y="1"/>
                    </a:moveTo>
                    <a:cubicBezTo>
                      <a:pt x="87" y="1"/>
                      <a:pt x="79" y="2"/>
                      <a:pt x="70" y="3"/>
                    </a:cubicBezTo>
                    <a:cubicBezTo>
                      <a:pt x="30" y="13"/>
                      <a:pt x="0" y="64"/>
                      <a:pt x="20" y="104"/>
                    </a:cubicBezTo>
                    <a:lnTo>
                      <a:pt x="291" y="1055"/>
                    </a:lnTo>
                    <a:cubicBezTo>
                      <a:pt x="301" y="1095"/>
                      <a:pt x="331" y="1115"/>
                      <a:pt x="371" y="1115"/>
                    </a:cubicBezTo>
                    <a:lnTo>
                      <a:pt x="391" y="1115"/>
                    </a:lnTo>
                    <a:cubicBezTo>
                      <a:pt x="431" y="1105"/>
                      <a:pt x="461" y="1055"/>
                      <a:pt x="451" y="1015"/>
                    </a:cubicBezTo>
                    <a:lnTo>
                      <a:pt x="181" y="64"/>
                    </a:lnTo>
                    <a:cubicBezTo>
                      <a:pt x="164" y="22"/>
                      <a:pt x="133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5" name="Google Shape;11295;p75"/>
              <p:cNvSpPr/>
              <p:nvPr/>
            </p:nvSpPr>
            <p:spPr>
              <a:xfrm>
                <a:off x="5035075" y="1288000"/>
                <a:ext cx="12800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1345" extrusionOk="0">
                    <a:moveTo>
                      <a:pt x="87" y="0"/>
                    </a:moveTo>
                    <a:cubicBezTo>
                      <a:pt x="81" y="0"/>
                      <a:pt x="76" y="1"/>
                      <a:pt x="71" y="2"/>
                    </a:cubicBezTo>
                    <a:cubicBezTo>
                      <a:pt x="21" y="22"/>
                      <a:pt x="1" y="62"/>
                      <a:pt x="11" y="112"/>
                    </a:cubicBezTo>
                    <a:lnTo>
                      <a:pt x="341" y="1284"/>
                    </a:lnTo>
                    <a:cubicBezTo>
                      <a:pt x="351" y="1324"/>
                      <a:pt x="381" y="1344"/>
                      <a:pt x="421" y="1344"/>
                    </a:cubicBezTo>
                    <a:lnTo>
                      <a:pt x="441" y="1344"/>
                    </a:lnTo>
                    <a:cubicBezTo>
                      <a:pt x="481" y="1334"/>
                      <a:pt x="511" y="1284"/>
                      <a:pt x="501" y="1244"/>
                    </a:cubicBezTo>
                    <a:lnTo>
                      <a:pt x="171" y="62"/>
                    </a:lnTo>
                    <a:cubicBezTo>
                      <a:pt x="162" y="28"/>
                      <a:pt x="123" y="0"/>
                      <a:pt x="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6" name="Google Shape;11296;p75"/>
              <p:cNvSpPr/>
              <p:nvPr/>
            </p:nvSpPr>
            <p:spPr>
              <a:xfrm>
                <a:off x="5000525" y="1273975"/>
                <a:ext cx="12300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23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321" y="1174"/>
                    </a:lnTo>
                    <a:cubicBezTo>
                      <a:pt x="331" y="1204"/>
                      <a:pt x="361" y="1234"/>
                      <a:pt x="401" y="1234"/>
                    </a:cubicBezTo>
                    <a:cubicBezTo>
                      <a:pt x="401" y="1234"/>
                      <a:pt x="411" y="1234"/>
                      <a:pt x="421" y="1224"/>
                    </a:cubicBezTo>
                    <a:cubicBezTo>
                      <a:pt x="461" y="1214"/>
                      <a:pt x="491" y="1174"/>
                      <a:pt x="481" y="112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7" name="Google Shape;11297;p75"/>
              <p:cNvSpPr/>
              <p:nvPr/>
            </p:nvSpPr>
            <p:spPr>
              <a:xfrm>
                <a:off x="4964975" y="1263950"/>
                <a:ext cx="955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9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211" y="834"/>
                    </a:lnTo>
                    <a:cubicBezTo>
                      <a:pt x="221" y="874"/>
                      <a:pt x="251" y="894"/>
                      <a:pt x="291" y="894"/>
                    </a:cubicBezTo>
                    <a:lnTo>
                      <a:pt x="311" y="894"/>
                    </a:lnTo>
                    <a:cubicBezTo>
                      <a:pt x="361" y="884"/>
                      <a:pt x="381" y="834"/>
                      <a:pt x="371" y="79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8" name="Google Shape;11298;p75"/>
              <p:cNvSpPr/>
              <p:nvPr/>
            </p:nvSpPr>
            <p:spPr>
              <a:xfrm>
                <a:off x="4927675" y="1256200"/>
                <a:ext cx="6275" cy="106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424" extrusionOk="0">
                    <a:moveTo>
                      <a:pt x="90" y="1"/>
                    </a:moveTo>
                    <a:cubicBezTo>
                      <a:pt x="84" y="1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81" y="363"/>
                    </a:lnTo>
                    <a:cubicBezTo>
                      <a:pt x="91" y="403"/>
                      <a:pt x="121" y="423"/>
                      <a:pt x="161" y="423"/>
                    </a:cubicBezTo>
                    <a:lnTo>
                      <a:pt x="181" y="423"/>
                    </a:lnTo>
                    <a:cubicBezTo>
                      <a:pt x="231" y="413"/>
                      <a:pt x="251" y="363"/>
                      <a:pt x="241" y="323"/>
                    </a:cubicBezTo>
                    <a:lnTo>
                      <a:pt x="171" y="63"/>
                    </a:lnTo>
                    <a:cubicBezTo>
                      <a:pt x="162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9" name="Google Shape;11299;p75"/>
              <p:cNvSpPr/>
              <p:nvPr/>
            </p:nvSpPr>
            <p:spPr>
              <a:xfrm>
                <a:off x="5097675" y="1330800"/>
                <a:ext cx="8775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764" extrusionOk="0">
                    <a:moveTo>
                      <a:pt x="91" y="0"/>
                    </a:moveTo>
                    <a:cubicBezTo>
                      <a:pt x="84" y="0"/>
                      <a:pt x="77" y="1"/>
                      <a:pt x="70" y="3"/>
                    </a:cubicBezTo>
                    <a:cubicBezTo>
                      <a:pt x="20" y="13"/>
                      <a:pt x="0" y="63"/>
                      <a:pt x="10" y="103"/>
                    </a:cubicBezTo>
                    <a:lnTo>
                      <a:pt x="180" y="704"/>
                    </a:lnTo>
                    <a:cubicBezTo>
                      <a:pt x="190" y="734"/>
                      <a:pt x="220" y="764"/>
                      <a:pt x="260" y="764"/>
                    </a:cubicBezTo>
                    <a:cubicBezTo>
                      <a:pt x="270" y="764"/>
                      <a:pt x="270" y="764"/>
                      <a:pt x="281" y="754"/>
                    </a:cubicBezTo>
                    <a:cubicBezTo>
                      <a:pt x="331" y="744"/>
                      <a:pt x="351" y="704"/>
                      <a:pt x="341" y="654"/>
                    </a:cubicBezTo>
                    <a:lnTo>
                      <a:pt x="170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0" name="Google Shape;11300;p75"/>
              <p:cNvSpPr/>
              <p:nvPr/>
            </p:nvSpPr>
            <p:spPr>
              <a:xfrm>
                <a:off x="5092150" y="1410550"/>
                <a:ext cx="1130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38" extrusionOk="0">
                    <a:moveTo>
                      <a:pt x="92" y="1"/>
                    </a:moveTo>
                    <a:cubicBezTo>
                      <a:pt x="73" y="1"/>
                      <a:pt x="55" y="9"/>
                      <a:pt x="41" y="27"/>
                    </a:cubicBezTo>
                    <a:cubicBezTo>
                      <a:pt x="1" y="57"/>
                      <a:pt x="1" y="107"/>
                      <a:pt x="31" y="137"/>
                    </a:cubicBezTo>
                    <a:lnTo>
                      <a:pt x="301" y="418"/>
                    </a:lnTo>
                    <a:cubicBezTo>
                      <a:pt x="321" y="428"/>
                      <a:pt x="341" y="438"/>
                      <a:pt x="361" y="438"/>
                    </a:cubicBezTo>
                    <a:cubicBezTo>
                      <a:pt x="381" y="438"/>
                      <a:pt x="401" y="428"/>
                      <a:pt x="421" y="418"/>
                    </a:cubicBezTo>
                    <a:cubicBezTo>
                      <a:pt x="451" y="388"/>
                      <a:pt x="451" y="328"/>
                      <a:pt x="421" y="298"/>
                    </a:cubicBezTo>
                    <a:lnTo>
                      <a:pt x="151" y="27"/>
                    </a:lnTo>
                    <a:cubicBezTo>
                      <a:pt x="135" y="11"/>
                      <a:pt x="113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1" name="Google Shape;11301;p75"/>
              <p:cNvSpPr/>
              <p:nvPr/>
            </p:nvSpPr>
            <p:spPr>
              <a:xfrm>
                <a:off x="5060125" y="1409400"/>
                <a:ext cx="150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601" h="594" extrusionOk="0">
                    <a:moveTo>
                      <a:pt x="90" y="1"/>
                    </a:moveTo>
                    <a:cubicBezTo>
                      <a:pt x="68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451" y="574"/>
                    </a:lnTo>
                    <a:cubicBezTo>
                      <a:pt x="471" y="584"/>
                      <a:pt x="491" y="594"/>
                      <a:pt x="511" y="594"/>
                    </a:cubicBezTo>
                    <a:cubicBezTo>
                      <a:pt x="531" y="594"/>
                      <a:pt x="551" y="584"/>
                      <a:pt x="571" y="574"/>
                    </a:cubicBezTo>
                    <a:cubicBezTo>
                      <a:pt x="601" y="534"/>
                      <a:pt x="601" y="484"/>
                      <a:pt x="571" y="454"/>
                    </a:cubicBezTo>
                    <a:lnTo>
                      <a:pt x="150" y="23"/>
                    </a:lnTo>
                    <a:cubicBezTo>
                      <a:pt x="135" y="8"/>
                      <a:pt x="113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2" name="Google Shape;11302;p75"/>
              <p:cNvSpPr/>
              <p:nvPr/>
            </p:nvSpPr>
            <p:spPr>
              <a:xfrm>
                <a:off x="5027575" y="1408975"/>
                <a:ext cx="16800" cy="16525"/>
              </a:xfrm>
              <a:custGeom>
                <a:avLst/>
                <a:gdLst/>
                <a:ahLst/>
                <a:cxnLst/>
                <a:rect l="l" t="t" r="r" b="b"/>
                <a:pathLst>
                  <a:path w="672" h="661" extrusionOk="0">
                    <a:moveTo>
                      <a:pt x="97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10" y="60"/>
                      <a:pt x="0" y="110"/>
                      <a:pt x="40" y="140"/>
                    </a:cubicBezTo>
                    <a:lnTo>
                      <a:pt x="521" y="631"/>
                    </a:lnTo>
                    <a:cubicBezTo>
                      <a:pt x="531" y="651"/>
                      <a:pt x="551" y="661"/>
                      <a:pt x="571" y="661"/>
                    </a:cubicBezTo>
                    <a:cubicBezTo>
                      <a:pt x="601" y="661"/>
                      <a:pt x="621" y="651"/>
                      <a:pt x="631" y="631"/>
                    </a:cubicBezTo>
                    <a:cubicBezTo>
                      <a:pt x="671" y="601"/>
                      <a:pt x="671" y="551"/>
                      <a:pt x="631" y="511"/>
                    </a:cubicBezTo>
                    <a:lnTo>
                      <a:pt x="160" y="30"/>
                    </a:lnTo>
                    <a:cubicBezTo>
                      <a:pt x="140" y="10"/>
                      <a:pt x="118" y="0"/>
                      <a:pt x="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3" name="Google Shape;11303;p75"/>
              <p:cNvSpPr/>
              <p:nvPr/>
            </p:nvSpPr>
            <p:spPr>
              <a:xfrm>
                <a:off x="4996775" y="1414725"/>
                <a:ext cx="1730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9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0" y="60"/>
                      <a:pt x="0" y="111"/>
                      <a:pt x="31" y="141"/>
                    </a:cubicBezTo>
                    <a:lnTo>
                      <a:pt x="541" y="661"/>
                    </a:lnTo>
                    <a:cubicBezTo>
                      <a:pt x="551" y="681"/>
                      <a:pt x="581" y="691"/>
                      <a:pt x="601" y="691"/>
                    </a:cubicBezTo>
                    <a:cubicBezTo>
                      <a:pt x="621" y="691"/>
                      <a:pt x="641" y="681"/>
                      <a:pt x="661" y="661"/>
                    </a:cubicBezTo>
                    <a:cubicBezTo>
                      <a:pt x="691" y="631"/>
                      <a:pt x="691" y="581"/>
                      <a:pt x="661" y="54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4" name="Google Shape;11304;p75"/>
              <p:cNvSpPr/>
              <p:nvPr/>
            </p:nvSpPr>
            <p:spPr>
              <a:xfrm>
                <a:off x="4966225" y="1424475"/>
                <a:ext cx="1505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92" extrusionOk="0">
                    <a:moveTo>
                      <a:pt x="97" y="1"/>
                    </a:moveTo>
                    <a:cubicBezTo>
                      <a:pt x="76" y="1"/>
                      <a:pt x="56" y="11"/>
                      <a:pt x="41" y="31"/>
                    </a:cubicBezTo>
                    <a:cubicBezTo>
                      <a:pt x="1" y="61"/>
                      <a:pt x="1" y="111"/>
                      <a:pt x="41" y="141"/>
                    </a:cubicBezTo>
                    <a:lnTo>
                      <a:pt x="451" y="562"/>
                    </a:lnTo>
                    <a:cubicBezTo>
                      <a:pt x="461" y="582"/>
                      <a:pt x="491" y="592"/>
                      <a:pt x="511" y="592"/>
                    </a:cubicBezTo>
                    <a:cubicBezTo>
                      <a:pt x="531" y="592"/>
                      <a:pt x="552" y="582"/>
                      <a:pt x="572" y="562"/>
                    </a:cubicBezTo>
                    <a:cubicBezTo>
                      <a:pt x="602" y="532"/>
                      <a:pt x="602" y="482"/>
                      <a:pt x="572" y="452"/>
                    </a:cubicBezTo>
                    <a:lnTo>
                      <a:pt x="161" y="31"/>
                    </a:lnTo>
                    <a:cubicBezTo>
                      <a:pt x="141" y="11"/>
                      <a:pt x="118" y="1"/>
                      <a:pt x="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5" name="Google Shape;11305;p75"/>
              <p:cNvSpPr/>
              <p:nvPr/>
            </p:nvSpPr>
            <p:spPr>
              <a:xfrm>
                <a:off x="4937200" y="1436450"/>
                <a:ext cx="14275" cy="14350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74" extrusionOk="0">
                    <a:moveTo>
                      <a:pt x="90" y="0"/>
                    </a:moveTo>
                    <a:cubicBezTo>
                      <a:pt x="68" y="0"/>
                      <a:pt x="45" y="8"/>
                      <a:pt x="30" y="23"/>
                    </a:cubicBezTo>
                    <a:cubicBezTo>
                      <a:pt x="0" y="63"/>
                      <a:pt x="0" y="113"/>
                      <a:pt x="30" y="143"/>
                    </a:cubicBezTo>
                    <a:lnTo>
                      <a:pt x="421" y="543"/>
                    </a:lnTo>
                    <a:cubicBezTo>
                      <a:pt x="441" y="563"/>
                      <a:pt x="461" y="573"/>
                      <a:pt x="481" y="573"/>
                    </a:cubicBezTo>
                    <a:cubicBezTo>
                      <a:pt x="501" y="573"/>
                      <a:pt x="521" y="563"/>
                      <a:pt x="541" y="543"/>
                    </a:cubicBezTo>
                    <a:cubicBezTo>
                      <a:pt x="571" y="513"/>
                      <a:pt x="571" y="463"/>
                      <a:pt x="541" y="423"/>
                    </a:cubicBezTo>
                    <a:lnTo>
                      <a:pt x="150" y="23"/>
                    </a:lnTo>
                    <a:cubicBezTo>
                      <a:pt x="135" y="8"/>
                      <a:pt x="113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6" name="Google Shape;11306;p75"/>
              <p:cNvSpPr/>
              <p:nvPr/>
            </p:nvSpPr>
            <p:spPr>
              <a:xfrm>
                <a:off x="5038325" y="1358800"/>
                <a:ext cx="27575" cy="13900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556" extrusionOk="0">
                    <a:moveTo>
                      <a:pt x="1000" y="1"/>
                    </a:moveTo>
                    <a:cubicBezTo>
                      <a:pt x="991" y="1"/>
                      <a:pt x="981" y="2"/>
                      <a:pt x="972" y="4"/>
                    </a:cubicBezTo>
                    <a:lnTo>
                      <a:pt x="61" y="395"/>
                    </a:lnTo>
                    <a:cubicBezTo>
                      <a:pt x="21" y="405"/>
                      <a:pt x="1" y="455"/>
                      <a:pt x="11" y="505"/>
                    </a:cubicBezTo>
                    <a:cubicBezTo>
                      <a:pt x="31" y="535"/>
                      <a:pt x="61" y="555"/>
                      <a:pt x="91" y="555"/>
                    </a:cubicBezTo>
                    <a:cubicBezTo>
                      <a:pt x="101" y="555"/>
                      <a:pt x="111" y="545"/>
                      <a:pt x="121" y="545"/>
                    </a:cubicBezTo>
                    <a:lnTo>
                      <a:pt x="1032" y="164"/>
                    </a:lnTo>
                    <a:cubicBezTo>
                      <a:pt x="1082" y="144"/>
                      <a:pt x="1102" y="94"/>
                      <a:pt x="1082" y="54"/>
                    </a:cubicBezTo>
                    <a:cubicBezTo>
                      <a:pt x="1067" y="16"/>
                      <a:pt x="1033" y="1"/>
                      <a:pt x="10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7" name="Google Shape;11307;p75"/>
              <p:cNvSpPr/>
              <p:nvPr/>
            </p:nvSpPr>
            <p:spPr>
              <a:xfrm>
                <a:off x="5002525" y="1344175"/>
                <a:ext cx="32825" cy="16250"/>
              </a:xfrm>
              <a:custGeom>
                <a:avLst/>
                <a:gdLst/>
                <a:ahLst/>
                <a:cxnLst/>
                <a:rect l="l" t="t" r="r" b="b"/>
                <a:pathLst>
                  <a:path w="1313" h="650" extrusionOk="0">
                    <a:moveTo>
                      <a:pt x="1225" y="1"/>
                    </a:moveTo>
                    <a:cubicBezTo>
                      <a:pt x="1214" y="1"/>
                      <a:pt x="1203" y="3"/>
                      <a:pt x="1192" y="8"/>
                    </a:cubicBezTo>
                    <a:lnTo>
                      <a:pt x="71" y="489"/>
                    </a:lnTo>
                    <a:cubicBezTo>
                      <a:pt x="21" y="509"/>
                      <a:pt x="1" y="559"/>
                      <a:pt x="21" y="599"/>
                    </a:cubicBezTo>
                    <a:cubicBezTo>
                      <a:pt x="41" y="639"/>
                      <a:pt x="71" y="649"/>
                      <a:pt x="101" y="649"/>
                    </a:cubicBezTo>
                    <a:lnTo>
                      <a:pt x="131" y="649"/>
                    </a:lnTo>
                    <a:lnTo>
                      <a:pt x="1253" y="169"/>
                    </a:lnTo>
                    <a:cubicBezTo>
                      <a:pt x="1293" y="149"/>
                      <a:pt x="1313" y="99"/>
                      <a:pt x="1303" y="59"/>
                    </a:cubicBezTo>
                    <a:cubicBezTo>
                      <a:pt x="1288" y="21"/>
                      <a:pt x="1256" y="1"/>
                      <a:pt x="1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8" name="Google Shape;11308;p75"/>
              <p:cNvSpPr/>
              <p:nvPr/>
            </p:nvSpPr>
            <p:spPr>
              <a:xfrm>
                <a:off x="4969975" y="1327400"/>
                <a:ext cx="3032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600" extrusionOk="0">
                    <a:moveTo>
                      <a:pt x="1125" y="1"/>
                    </a:moveTo>
                    <a:cubicBezTo>
                      <a:pt x="1114" y="1"/>
                      <a:pt x="1103" y="3"/>
                      <a:pt x="1092" y="9"/>
                    </a:cubicBezTo>
                    <a:lnTo>
                      <a:pt x="71" y="439"/>
                    </a:lnTo>
                    <a:cubicBezTo>
                      <a:pt x="21" y="459"/>
                      <a:pt x="1" y="509"/>
                      <a:pt x="21" y="549"/>
                    </a:cubicBezTo>
                    <a:cubicBezTo>
                      <a:pt x="31" y="579"/>
                      <a:pt x="71" y="599"/>
                      <a:pt x="101" y="599"/>
                    </a:cubicBezTo>
                    <a:cubicBezTo>
                      <a:pt x="111" y="599"/>
                      <a:pt x="121" y="599"/>
                      <a:pt x="131" y="589"/>
                    </a:cubicBezTo>
                    <a:lnTo>
                      <a:pt x="1153" y="169"/>
                    </a:lnTo>
                    <a:cubicBezTo>
                      <a:pt x="1193" y="149"/>
                      <a:pt x="1213" y="99"/>
                      <a:pt x="1193" y="59"/>
                    </a:cubicBezTo>
                    <a:cubicBezTo>
                      <a:pt x="1185" y="21"/>
                      <a:pt x="1156" y="1"/>
                      <a:pt x="11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9" name="Google Shape;11309;p75"/>
              <p:cNvSpPr/>
              <p:nvPr/>
            </p:nvSpPr>
            <p:spPr>
              <a:xfrm>
                <a:off x="4939950" y="1309125"/>
                <a:ext cx="220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470" extrusionOk="0">
                    <a:moveTo>
                      <a:pt x="795" y="1"/>
                    </a:moveTo>
                    <a:cubicBezTo>
                      <a:pt x="784" y="1"/>
                      <a:pt x="772" y="3"/>
                      <a:pt x="761" y="8"/>
                    </a:cubicBezTo>
                    <a:lnTo>
                      <a:pt x="60" y="309"/>
                    </a:lnTo>
                    <a:cubicBezTo>
                      <a:pt x="20" y="329"/>
                      <a:pt x="0" y="379"/>
                      <a:pt x="20" y="419"/>
                    </a:cubicBezTo>
                    <a:cubicBezTo>
                      <a:pt x="30" y="449"/>
                      <a:pt x="60" y="469"/>
                      <a:pt x="90" y="469"/>
                    </a:cubicBezTo>
                    <a:cubicBezTo>
                      <a:pt x="110" y="469"/>
                      <a:pt x="120" y="469"/>
                      <a:pt x="130" y="459"/>
                    </a:cubicBezTo>
                    <a:lnTo>
                      <a:pt x="821" y="159"/>
                    </a:lnTo>
                    <a:cubicBezTo>
                      <a:pt x="861" y="139"/>
                      <a:pt x="882" y="99"/>
                      <a:pt x="871" y="49"/>
                    </a:cubicBezTo>
                    <a:cubicBezTo>
                      <a:pt x="857" y="19"/>
                      <a:pt x="826" y="1"/>
                      <a:pt x="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0" name="Google Shape;11310;p75"/>
              <p:cNvSpPr/>
              <p:nvPr/>
            </p:nvSpPr>
            <p:spPr>
              <a:xfrm>
                <a:off x="4910650" y="1289700"/>
                <a:ext cx="1080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275" extrusionOk="0">
                    <a:moveTo>
                      <a:pt x="334" y="1"/>
                    </a:moveTo>
                    <a:cubicBezTo>
                      <a:pt x="324" y="1"/>
                      <a:pt x="312" y="2"/>
                      <a:pt x="301" y="4"/>
                    </a:cubicBezTo>
                    <a:lnTo>
                      <a:pt x="61" y="115"/>
                    </a:lnTo>
                    <a:cubicBezTo>
                      <a:pt x="21" y="135"/>
                      <a:pt x="1" y="185"/>
                      <a:pt x="21" y="235"/>
                    </a:cubicBezTo>
                    <a:cubicBezTo>
                      <a:pt x="31" y="265"/>
                      <a:pt x="61" y="275"/>
                      <a:pt x="91" y="275"/>
                    </a:cubicBezTo>
                    <a:lnTo>
                      <a:pt x="131" y="275"/>
                    </a:lnTo>
                    <a:lnTo>
                      <a:pt x="371" y="165"/>
                    </a:lnTo>
                    <a:cubicBezTo>
                      <a:pt x="411" y="145"/>
                      <a:pt x="431" y="95"/>
                      <a:pt x="411" y="54"/>
                    </a:cubicBezTo>
                    <a:cubicBezTo>
                      <a:pt x="403" y="16"/>
                      <a:pt x="372" y="1"/>
                      <a:pt x="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1" name="Google Shape;11311;p75"/>
              <p:cNvSpPr/>
              <p:nvPr/>
            </p:nvSpPr>
            <p:spPr>
              <a:xfrm>
                <a:off x="5075125" y="1372350"/>
                <a:ext cx="19050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62" h="404" extrusionOk="0">
                    <a:moveTo>
                      <a:pt x="653" y="0"/>
                    </a:moveTo>
                    <a:cubicBezTo>
                      <a:pt x="646" y="0"/>
                      <a:pt x="639" y="1"/>
                      <a:pt x="632" y="3"/>
                    </a:cubicBezTo>
                    <a:lnTo>
                      <a:pt x="61" y="243"/>
                    </a:lnTo>
                    <a:cubicBezTo>
                      <a:pt x="21" y="263"/>
                      <a:pt x="1" y="313"/>
                      <a:pt x="21" y="354"/>
                    </a:cubicBezTo>
                    <a:cubicBezTo>
                      <a:pt x="31" y="394"/>
                      <a:pt x="61" y="404"/>
                      <a:pt x="101" y="404"/>
                    </a:cubicBezTo>
                    <a:lnTo>
                      <a:pt x="131" y="404"/>
                    </a:lnTo>
                    <a:lnTo>
                      <a:pt x="702" y="163"/>
                    </a:lnTo>
                    <a:cubicBezTo>
                      <a:pt x="742" y="143"/>
                      <a:pt x="762" y="93"/>
                      <a:pt x="742" y="53"/>
                    </a:cubicBezTo>
                    <a:cubicBezTo>
                      <a:pt x="725" y="20"/>
                      <a:pt x="688" y="0"/>
                      <a:pt x="6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2" name="Google Shape;11312;p75"/>
              <p:cNvSpPr/>
              <p:nvPr/>
            </p:nvSpPr>
            <p:spPr>
              <a:xfrm>
                <a:off x="5098175" y="1446400"/>
                <a:ext cx="9525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81" h="506" extrusionOk="0">
                    <a:moveTo>
                      <a:pt x="288" y="1"/>
                    </a:moveTo>
                    <a:cubicBezTo>
                      <a:pt x="259" y="1"/>
                      <a:pt x="230" y="19"/>
                      <a:pt x="210" y="45"/>
                    </a:cubicBezTo>
                    <a:lnTo>
                      <a:pt x="30" y="376"/>
                    </a:lnTo>
                    <a:cubicBezTo>
                      <a:pt x="0" y="416"/>
                      <a:pt x="20" y="466"/>
                      <a:pt x="60" y="486"/>
                    </a:cubicBezTo>
                    <a:cubicBezTo>
                      <a:pt x="70" y="496"/>
                      <a:pt x="90" y="506"/>
                      <a:pt x="100" y="506"/>
                    </a:cubicBezTo>
                    <a:cubicBezTo>
                      <a:pt x="130" y="506"/>
                      <a:pt x="160" y="486"/>
                      <a:pt x="170" y="456"/>
                    </a:cubicBezTo>
                    <a:lnTo>
                      <a:pt x="361" y="125"/>
                    </a:lnTo>
                    <a:cubicBezTo>
                      <a:pt x="381" y="85"/>
                      <a:pt x="371" y="35"/>
                      <a:pt x="331" y="15"/>
                    </a:cubicBezTo>
                    <a:cubicBezTo>
                      <a:pt x="317" y="5"/>
                      <a:pt x="303" y="1"/>
                      <a:pt x="2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3" name="Google Shape;11313;p75"/>
              <p:cNvSpPr/>
              <p:nvPr/>
            </p:nvSpPr>
            <p:spPr>
              <a:xfrm>
                <a:off x="5067625" y="1451275"/>
                <a:ext cx="1205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482" h="692" extrusionOk="0">
                    <a:moveTo>
                      <a:pt x="389" y="0"/>
                    </a:moveTo>
                    <a:cubicBezTo>
                      <a:pt x="360" y="0"/>
                      <a:pt x="331" y="14"/>
                      <a:pt x="311" y="40"/>
                    </a:cubicBezTo>
                    <a:lnTo>
                      <a:pt x="20" y="561"/>
                    </a:lnTo>
                    <a:cubicBezTo>
                      <a:pt x="0" y="601"/>
                      <a:pt x="10" y="651"/>
                      <a:pt x="50" y="681"/>
                    </a:cubicBezTo>
                    <a:cubicBezTo>
                      <a:pt x="71" y="681"/>
                      <a:pt x="81" y="691"/>
                      <a:pt x="91" y="691"/>
                    </a:cubicBezTo>
                    <a:cubicBezTo>
                      <a:pt x="121" y="691"/>
                      <a:pt x="151" y="671"/>
                      <a:pt x="171" y="641"/>
                    </a:cubicBezTo>
                    <a:lnTo>
                      <a:pt x="461" y="121"/>
                    </a:lnTo>
                    <a:cubicBezTo>
                      <a:pt x="481" y="81"/>
                      <a:pt x="471" y="30"/>
                      <a:pt x="431" y="10"/>
                    </a:cubicBezTo>
                    <a:cubicBezTo>
                      <a:pt x="418" y="4"/>
                      <a:pt x="403" y="0"/>
                      <a:pt x="3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4" name="Google Shape;11314;p75"/>
              <p:cNvSpPr/>
              <p:nvPr/>
            </p:nvSpPr>
            <p:spPr>
              <a:xfrm>
                <a:off x="5036325" y="1458175"/>
                <a:ext cx="133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532" h="766" extrusionOk="0">
                    <a:moveTo>
                      <a:pt x="429" y="0"/>
                    </a:moveTo>
                    <a:cubicBezTo>
                      <a:pt x="401" y="0"/>
                      <a:pt x="375" y="18"/>
                      <a:pt x="361" y="45"/>
                    </a:cubicBezTo>
                    <a:lnTo>
                      <a:pt x="21" y="636"/>
                    </a:lnTo>
                    <a:cubicBezTo>
                      <a:pt x="1" y="676"/>
                      <a:pt x="21" y="726"/>
                      <a:pt x="61" y="756"/>
                    </a:cubicBezTo>
                    <a:cubicBezTo>
                      <a:pt x="71" y="756"/>
                      <a:pt x="81" y="766"/>
                      <a:pt x="101" y="766"/>
                    </a:cubicBezTo>
                    <a:cubicBezTo>
                      <a:pt x="131" y="766"/>
                      <a:pt x="161" y="746"/>
                      <a:pt x="171" y="716"/>
                    </a:cubicBezTo>
                    <a:lnTo>
                      <a:pt x="501" y="125"/>
                    </a:lnTo>
                    <a:cubicBezTo>
                      <a:pt x="531" y="85"/>
                      <a:pt x="511" y="35"/>
                      <a:pt x="471" y="15"/>
                    </a:cubicBezTo>
                    <a:cubicBezTo>
                      <a:pt x="458" y="5"/>
                      <a:pt x="444" y="0"/>
                      <a:pt x="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5" name="Google Shape;11315;p75"/>
              <p:cNvSpPr/>
              <p:nvPr/>
            </p:nvSpPr>
            <p:spPr>
              <a:xfrm>
                <a:off x="5005025" y="1459775"/>
                <a:ext cx="1355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542" h="803" extrusionOk="0">
                    <a:moveTo>
                      <a:pt x="450" y="1"/>
                    </a:moveTo>
                    <a:cubicBezTo>
                      <a:pt x="422" y="1"/>
                      <a:pt x="395" y="14"/>
                      <a:pt x="381" y="41"/>
                    </a:cubicBezTo>
                    <a:lnTo>
                      <a:pt x="21" y="672"/>
                    </a:lnTo>
                    <a:cubicBezTo>
                      <a:pt x="1" y="712"/>
                      <a:pt x="11" y="772"/>
                      <a:pt x="51" y="792"/>
                    </a:cubicBezTo>
                    <a:cubicBezTo>
                      <a:pt x="71" y="792"/>
                      <a:pt x="81" y="802"/>
                      <a:pt x="91" y="802"/>
                    </a:cubicBezTo>
                    <a:cubicBezTo>
                      <a:pt x="121" y="802"/>
                      <a:pt x="151" y="782"/>
                      <a:pt x="171" y="762"/>
                    </a:cubicBezTo>
                    <a:lnTo>
                      <a:pt x="522" y="121"/>
                    </a:lnTo>
                    <a:cubicBezTo>
                      <a:pt x="542" y="81"/>
                      <a:pt x="532" y="31"/>
                      <a:pt x="492" y="11"/>
                    </a:cubicBezTo>
                    <a:cubicBezTo>
                      <a:pt x="478" y="4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6" name="Google Shape;11316;p75"/>
              <p:cNvSpPr/>
              <p:nvPr/>
            </p:nvSpPr>
            <p:spPr>
              <a:xfrm>
                <a:off x="4973000" y="1461275"/>
                <a:ext cx="12025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682" extrusionOk="0">
                    <a:moveTo>
                      <a:pt x="388" y="1"/>
                    </a:moveTo>
                    <a:cubicBezTo>
                      <a:pt x="360" y="1"/>
                      <a:pt x="331" y="14"/>
                      <a:pt x="311" y="41"/>
                    </a:cubicBezTo>
                    <a:lnTo>
                      <a:pt x="30" y="552"/>
                    </a:lnTo>
                    <a:cubicBezTo>
                      <a:pt x="0" y="602"/>
                      <a:pt x="20" y="652"/>
                      <a:pt x="60" y="672"/>
                    </a:cubicBezTo>
                    <a:cubicBezTo>
                      <a:pt x="70" y="682"/>
                      <a:pt x="90" y="682"/>
                      <a:pt x="100" y="682"/>
                    </a:cubicBezTo>
                    <a:cubicBezTo>
                      <a:pt x="130" y="682"/>
                      <a:pt x="160" y="662"/>
                      <a:pt x="170" y="642"/>
                    </a:cubicBezTo>
                    <a:lnTo>
                      <a:pt x="461" y="121"/>
                    </a:lnTo>
                    <a:cubicBezTo>
                      <a:pt x="481" y="81"/>
                      <a:pt x="471" y="31"/>
                      <a:pt x="431" y="11"/>
                    </a:cubicBezTo>
                    <a:cubicBezTo>
                      <a:pt x="417" y="4"/>
                      <a:pt x="403" y="1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7" name="Google Shape;11317;p75"/>
              <p:cNvSpPr/>
              <p:nvPr/>
            </p:nvSpPr>
            <p:spPr>
              <a:xfrm>
                <a:off x="4941700" y="1458025"/>
                <a:ext cx="1180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52" extrusionOk="0">
                    <a:moveTo>
                      <a:pt x="369" y="1"/>
                    </a:moveTo>
                    <a:cubicBezTo>
                      <a:pt x="341" y="1"/>
                      <a:pt x="314" y="14"/>
                      <a:pt x="301" y="41"/>
                    </a:cubicBezTo>
                    <a:lnTo>
                      <a:pt x="30" y="532"/>
                    </a:lnTo>
                    <a:cubicBezTo>
                      <a:pt x="0" y="572"/>
                      <a:pt x="20" y="622"/>
                      <a:pt x="60" y="642"/>
                    </a:cubicBezTo>
                    <a:cubicBezTo>
                      <a:pt x="70" y="652"/>
                      <a:pt x="91" y="652"/>
                      <a:pt x="101" y="652"/>
                    </a:cubicBezTo>
                    <a:cubicBezTo>
                      <a:pt x="131" y="652"/>
                      <a:pt x="161" y="642"/>
                      <a:pt x="171" y="612"/>
                    </a:cubicBezTo>
                    <a:lnTo>
                      <a:pt x="451" y="121"/>
                    </a:lnTo>
                    <a:cubicBezTo>
                      <a:pt x="471" y="81"/>
                      <a:pt x="451" y="31"/>
                      <a:pt x="411" y="11"/>
                    </a:cubicBezTo>
                    <a:cubicBezTo>
                      <a:pt x="398" y="4"/>
                      <a:pt x="383" y="1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8" name="Google Shape;11318;p75"/>
              <p:cNvSpPr/>
              <p:nvPr/>
            </p:nvSpPr>
            <p:spPr>
              <a:xfrm>
                <a:off x="4958725" y="977025"/>
                <a:ext cx="260125" cy="442725"/>
              </a:xfrm>
              <a:custGeom>
                <a:avLst/>
                <a:gdLst/>
                <a:ahLst/>
                <a:cxnLst/>
                <a:rect l="l" t="t" r="r" b="b"/>
                <a:pathLst>
                  <a:path w="10405" h="17709" extrusionOk="0">
                    <a:moveTo>
                      <a:pt x="361" y="705"/>
                    </a:moveTo>
                    <a:lnTo>
                      <a:pt x="9834" y="16978"/>
                    </a:lnTo>
                    <a:lnTo>
                      <a:pt x="8813" y="15846"/>
                    </a:lnTo>
                    <a:cubicBezTo>
                      <a:pt x="8612" y="15626"/>
                      <a:pt x="8392" y="15435"/>
                      <a:pt x="8172" y="15275"/>
                    </a:cubicBezTo>
                    <a:cubicBezTo>
                      <a:pt x="8022" y="15155"/>
                      <a:pt x="7891" y="15085"/>
                      <a:pt x="7781" y="15045"/>
                    </a:cubicBezTo>
                    <a:cubicBezTo>
                      <a:pt x="7531" y="14955"/>
                      <a:pt x="7160" y="14755"/>
                      <a:pt x="6810" y="14324"/>
                    </a:cubicBezTo>
                    <a:lnTo>
                      <a:pt x="7160" y="13953"/>
                    </a:lnTo>
                    <a:cubicBezTo>
                      <a:pt x="7190" y="13933"/>
                      <a:pt x="7190" y="13893"/>
                      <a:pt x="7180" y="13863"/>
                    </a:cubicBezTo>
                    <a:cubicBezTo>
                      <a:pt x="7170" y="13833"/>
                      <a:pt x="7140" y="13813"/>
                      <a:pt x="7100" y="13813"/>
                    </a:cubicBezTo>
                    <a:cubicBezTo>
                      <a:pt x="7050" y="13813"/>
                      <a:pt x="6870" y="13803"/>
                      <a:pt x="6620" y="13713"/>
                    </a:cubicBezTo>
                    <a:cubicBezTo>
                      <a:pt x="6359" y="13623"/>
                      <a:pt x="5989" y="13423"/>
                      <a:pt x="5648" y="12982"/>
                    </a:cubicBezTo>
                    <a:lnTo>
                      <a:pt x="6009" y="12622"/>
                    </a:lnTo>
                    <a:cubicBezTo>
                      <a:pt x="6029" y="12602"/>
                      <a:pt x="6029" y="12561"/>
                      <a:pt x="6019" y="12531"/>
                    </a:cubicBezTo>
                    <a:cubicBezTo>
                      <a:pt x="6009" y="12501"/>
                      <a:pt x="5979" y="12481"/>
                      <a:pt x="5939" y="12481"/>
                    </a:cubicBezTo>
                    <a:cubicBezTo>
                      <a:pt x="5889" y="12481"/>
                      <a:pt x="5708" y="12471"/>
                      <a:pt x="5458" y="12381"/>
                    </a:cubicBezTo>
                    <a:cubicBezTo>
                      <a:pt x="5208" y="12281"/>
                      <a:pt x="4837" y="12081"/>
                      <a:pt x="4487" y="11640"/>
                    </a:cubicBezTo>
                    <a:lnTo>
                      <a:pt x="4847" y="11280"/>
                    </a:lnTo>
                    <a:cubicBezTo>
                      <a:pt x="4877" y="11260"/>
                      <a:pt x="4877" y="11220"/>
                      <a:pt x="4867" y="11190"/>
                    </a:cubicBezTo>
                    <a:cubicBezTo>
                      <a:pt x="4857" y="11160"/>
                      <a:pt x="4827" y="11139"/>
                      <a:pt x="4787" y="11139"/>
                    </a:cubicBezTo>
                    <a:cubicBezTo>
                      <a:pt x="4787" y="11139"/>
                      <a:pt x="4737" y="11139"/>
                      <a:pt x="4657" y="11129"/>
                    </a:cubicBezTo>
                    <a:cubicBezTo>
                      <a:pt x="4537" y="11109"/>
                      <a:pt x="4427" y="11079"/>
                      <a:pt x="4306" y="11029"/>
                    </a:cubicBezTo>
                    <a:cubicBezTo>
                      <a:pt x="4246" y="10999"/>
                      <a:pt x="4156" y="10969"/>
                      <a:pt x="4086" y="10919"/>
                    </a:cubicBezTo>
                    <a:cubicBezTo>
                      <a:pt x="3996" y="10869"/>
                      <a:pt x="3916" y="10799"/>
                      <a:pt x="3836" y="10739"/>
                    </a:cubicBezTo>
                    <a:cubicBezTo>
                      <a:pt x="3746" y="10659"/>
                      <a:pt x="3655" y="10569"/>
                      <a:pt x="3585" y="10479"/>
                    </a:cubicBezTo>
                    <a:cubicBezTo>
                      <a:pt x="3525" y="10398"/>
                      <a:pt x="3455" y="10298"/>
                      <a:pt x="3385" y="10188"/>
                    </a:cubicBezTo>
                    <a:lnTo>
                      <a:pt x="3816" y="9918"/>
                    </a:lnTo>
                    <a:cubicBezTo>
                      <a:pt x="3846" y="9898"/>
                      <a:pt x="3856" y="9868"/>
                      <a:pt x="3846" y="9838"/>
                    </a:cubicBezTo>
                    <a:cubicBezTo>
                      <a:pt x="3846" y="9798"/>
                      <a:pt x="3816" y="9778"/>
                      <a:pt x="3776" y="9768"/>
                    </a:cubicBezTo>
                    <a:cubicBezTo>
                      <a:pt x="3776" y="9768"/>
                      <a:pt x="3736" y="9758"/>
                      <a:pt x="3655" y="9738"/>
                    </a:cubicBezTo>
                    <a:cubicBezTo>
                      <a:pt x="3615" y="9718"/>
                      <a:pt x="3555" y="9697"/>
                      <a:pt x="3505" y="9667"/>
                    </a:cubicBezTo>
                    <a:cubicBezTo>
                      <a:pt x="3445" y="9647"/>
                      <a:pt x="3385" y="9617"/>
                      <a:pt x="3315" y="9567"/>
                    </a:cubicBezTo>
                    <a:cubicBezTo>
                      <a:pt x="3165" y="9467"/>
                      <a:pt x="3025" y="9337"/>
                      <a:pt x="2884" y="9177"/>
                    </a:cubicBezTo>
                    <a:cubicBezTo>
                      <a:pt x="2744" y="8996"/>
                      <a:pt x="2624" y="8796"/>
                      <a:pt x="2544" y="8576"/>
                    </a:cubicBezTo>
                    <a:lnTo>
                      <a:pt x="3005" y="8406"/>
                    </a:lnTo>
                    <a:cubicBezTo>
                      <a:pt x="3045" y="8386"/>
                      <a:pt x="3065" y="8356"/>
                      <a:pt x="3065" y="8326"/>
                    </a:cubicBezTo>
                    <a:cubicBezTo>
                      <a:pt x="3065" y="8286"/>
                      <a:pt x="3045" y="8255"/>
                      <a:pt x="3005" y="8245"/>
                    </a:cubicBezTo>
                    <a:cubicBezTo>
                      <a:pt x="3005" y="8245"/>
                      <a:pt x="2954" y="8225"/>
                      <a:pt x="2884" y="8185"/>
                    </a:cubicBezTo>
                    <a:cubicBezTo>
                      <a:pt x="2814" y="8145"/>
                      <a:pt x="2704" y="8085"/>
                      <a:pt x="2564" y="7965"/>
                    </a:cubicBezTo>
                    <a:cubicBezTo>
                      <a:pt x="2384" y="7805"/>
                      <a:pt x="2073" y="7454"/>
                      <a:pt x="1913" y="6884"/>
                    </a:cubicBezTo>
                    <a:lnTo>
                      <a:pt x="2404" y="6783"/>
                    </a:lnTo>
                    <a:cubicBezTo>
                      <a:pt x="2444" y="6773"/>
                      <a:pt x="2464" y="6743"/>
                      <a:pt x="2474" y="6713"/>
                    </a:cubicBezTo>
                    <a:cubicBezTo>
                      <a:pt x="2474" y="6673"/>
                      <a:pt x="2454" y="6643"/>
                      <a:pt x="2424" y="6623"/>
                    </a:cubicBezTo>
                    <a:cubicBezTo>
                      <a:pt x="2424" y="6623"/>
                      <a:pt x="2374" y="6603"/>
                      <a:pt x="2304" y="6553"/>
                    </a:cubicBezTo>
                    <a:cubicBezTo>
                      <a:pt x="2233" y="6503"/>
                      <a:pt x="2123" y="6413"/>
                      <a:pt x="2003" y="6293"/>
                    </a:cubicBezTo>
                    <a:cubicBezTo>
                      <a:pt x="1813" y="6072"/>
                      <a:pt x="1553" y="5712"/>
                      <a:pt x="1432" y="5181"/>
                    </a:cubicBezTo>
                    <a:lnTo>
                      <a:pt x="1933" y="5111"/>
                    </a:lnTo>
                    <a:cubicBezTo>
                      <a:pt x="1973" y="5101"/>
                      <a:pt x="2003" y="5081"/>
                      <a:pt x="2003" y="5041"/>
                    </a:cubicBezTo>
                    <a:cubicBezTo>
                      <a:pt x="2013" y="5011"/>
                      <a:pt x="1993" y="4971"/>
                      <a:pt x="1963" y="4951"/>
                    </a:cubicBezTo>
                    <a:cubicBezTo>
                      <a:pt x="1943" y="4941"/>
                      <a:pt x="1763" y="4831"/>
                      <a:pt x="1563" y="4590"/>
                    </a:cubicBezTo>
                    <a:cubicBezTo>
                      <a:pt x="1372" y="4370"/>
                      <a:pt x="1132" y="4010"/>
                      <a:pt x="1012" y="3479"/>
                    </a:cubicBezTo>
                    <a:lnTo>
                      <a:pt x="1512" y="3409"/>
                    </a:lnTo>
                    <a:cubicBezTo>
                      <a:pt x="1542" y="3399"/>
                      <a:pt x="1573" y="3379"/>
                      <a:pt x="1583" y="3339"/>
                    </a:cubicBezTo>
                    <a:cubicBezTo>
                      <a:pt x="1583" y="3309"/>
                      <a:pt x="1573" y="3268"/>
                      <a:pt x="1542" y="3248"/>
                    </a:cubicBezTo>
                    <a:cubicBezTo>
                      <a:pt x="1522" y="3238"/>
                      <a:pt x="1332" y="3128"/>
                      <a:pt x="1122" y="2888"/>
                    </a:cubicBezTo>
                    <a:cubicBezTo>
                      <a:pt x="992" y="2748"/>
                      <a:pt x="641" y="1666"/>
                      <a:pt x="361" y="705"/>
                    </a:cubicBezTo>
                    <a:close/>
                    <a:moveTo>
                      <a:pt x="90" y="0"/>
                    </a:moveTo>
                    <a:cubicBezTo>
                      <a:pt x="80" y="0"/>
                      <a:pt x="70" y="2"/>
                      <a:pt x="60" y="4"/>
                    </a:cubicBezTo>
                    <a:cubicBezTo>
                      <a:pt x="30" y="24"/>
                      <a:pt x="0" y="64"/>
                      <a:pt x="20" y="104"/>
                    </a:cubicBezTo>
                    <a:cubicBezTo>
                      <a:pt x="90" y="374"/>
                      <a:pt x="761" y="2738"/>
                      <a:pt x="1002" y="2998"/>
                    </a:cubicBezTo>
                    <a:cubicBezTo>
                      <a:pt x="1102" y="3118"/>
                      <a:pt x="1202" y="3208"/>
                      <a:pt x="1282" y="3268"/>
                    </a:cubicBezTo>
                    <a:lnTo>
                      <a:pt x="902" y="3329"/>
                    </a:lnTo>
                    <a:cubicBezTo>
                      <a:pt x="882" y="3329"/>
                      <a:pt x="862" y="3339"/>
                      <a:pt x="842" y="3359"/>
                    </a:cubicBezTo>
                    <a:cubicBezTo>
                      <a:pt x="831" y="3379"/>
                      <a:pt x="821" y="3399"/>
                      <a:pt x="831" y="3429"/>
                    </a:cubicBezTo>
                    <a:cubicBezTo>
                      <a:pt x="942" y="4040"/>
                      <a:pt x="1222" y="4460"/>
                      <a:pt x="1432" y="4700"/>
                    </a:cubicBezTo>
                    <a:cubicBezTo>
                      <a:pt x="1532" y="4821"/>
                      <a:pt x="1633" y="4911"/>
                      <a:pt x="1703" y="4971"/>
                    </a:cubicBezTo>
                    <a:lnTo>
                      <a:pt x="1322" y="5021"/>
                    </a:lnTo>
                    <a:cubicBezTo>
                      <a:pt x="1302" y="5031"/>
                      <a:pt x="1282" y="5041"/>
                      <a:pt x="1272" y="5061"/>
                    </a:cubicBezTo>
                    <a:cubicBezTo>
                      <a:pt x="1252" y="5081"/>
                      <a:pt x="1252" y="5101"/>
                      <a:pt x="1252" y="5121"/>
                    </a:cubicBezTo>
                    <a:cubicBezTo>
                      <a:pt x="1372" y="5752"/>
                      <a:pt x="1663" y="6163"/>
                      <a:pt x="1883" y="6403"/>
                    </a:cubicBezTo>
                    <a:cubicBezTo>
                      <a:pt x="1993" y="6523"/>
                      <a:pt x="2093" y="6603"/>
                      <a:pt x="2173" y="6663"/>
                    </a:cubicBezTo>
                    <a:lnTo>
                      <a:pt x="1793" y="6743"/>
                    </a:lnTo>
                    <a:cubicBezTo>
                      <a:pt x="1773" y="6743"/>
                      <a:pt x="1753" y="6763"/>
                      <a:pt x="1743" y="6773"/>
                    </a:cubicBezTo>
                    <a:cubicBezTo>
                      <a:pt x="1733" y="6793"/>
                      <a:pt x="1723" y="6823"/>
                      <a:pt x="1733" y="6843"/>
                    </a:cubicBezTo>
                    <a:cubicBezTo>
                      <a:pt x="1893" y="7504"/>
                      <a:pt x="2253" y="7905"/>
                      <a:pt x="2454" y="8085"/>
                    </a:cubicBezTo>
                    <a:cubicBezTo>
                      <a:pt x="2584" y="8195"/>
                      <a:pt x="2694" y="8265"/>
                      <a:pt x="2764" y="8316"/>
                    </a:cubicBezTo>
                    <a:lnTo>
                      <a:pt x="2404" y="8446"/>
                    </a:lnTo>
                    <a:cubicBezTo>
                      <a:pt x="2364" y="8466"/>
                      <a:pt x="2344" y="8506"/>
                      <a:pt x="2354" y="8556"/>
                    </a:cubicBezTo>
                    <a:cubicBezTo>
                      <a:pt x="2454" y="8816"/>
                      <a:pt x="2584" y="9067"/>
                      <a:pt x="2764" y="9287"/>
                    </a:cubicBezTo>
                    <a:cubicBezTo>
                      <a:pt x="2904" y="9457"/>
                      <a:pt x="3065" y="9597"/>
                      <a:pt x="3225" y="9707"/>
                    </a:cubicBezTo>
                    <a:cubicBezTo>
                      <a:pt x="3305" y="9758"/>
                      <a:pt x="3375" y="9798"/>
                      <a:pt x="3435" y="9828"/>
                    </a:cubicBezTo>
                    <a:cubicBezTo>
                      <a:pt x="3485" y="9848"/>
                      <a:pt x="3525" y="9868"/>
                      <a:pt x="3565" y="9878"/>
                    </a:cubicBezTo>
                    <a:lnTo>
                      <a:pt x="3235" y="10088"/>
                    </a:lnTo>
                    <a:cubicBezTo>
                      <a:pt x="3195" y="10118"/>
                      <a:pt x="3185" y="10158"/>
                      <a:pt x="3205" y="10198"/>
                    </a:cubicBezTo>
                    <a:cubicBezTo>
                      <a:pt x="3285" y="10348"/>
                      <a:pt x="3375" y="10479"/>
                      <a:pt x="3455" y="10579"/>
                    </a:cubicBezTo>
                    <a:cubicBezTo>
                      <a:pt x="3535" y="10679"/>
                      <a:pt x="3625" y="10769"/>
                      <a:pt x="3726" y="10859"/>
                    </a:cubicBezTo>
                    <a:cubicBezTo>
                      <a:pt x="3806" y="10939"/>
                      <a:pt x="3896" y="10999"/>
                      <a:pt x="3996" y="11059"/>
                    </a:cubicBezTo>
                    <a:cubicBezTo>
                      <a:pt x="4076" y="11109"/>
                      <a:pt x="4166" y="11150"/>
                      <a:pt x="4246" y="11190"/>
                    </a:cubicBezTo>
                    <a:cubicBezTo>
                      <a:pt x="4366" y="11240"/>
                      <a:pt x="4487" y="11270"/>
                      <a:pt x="4607" y="11290"/>
                    </a:cubicBezTo>
                    <a:lnTo>
                      <a:pt x="4316" y="11580"/>
                    </a:lnTo>
                    <a:cubicBezTo>
                      <a:pt x="4286" y="11600"/>
                      <a:pt x="4286" y="11650"/>
                      <a:pt x="4306" y="11680"/>
                    </a:cubicBezTo>
                    <a:cubicBezTo>
                      <a:pt x="4687" y="12191"/>
                      <a:pt x="5117" y="12431"/>
                      <a:pt x="5398" y="12531"/>
                    </a:cubicBezTo>
                    <a:cubicBezTo>
                      <a:pt x="5538" y="12592"/>
                      <a:pt x="5668" y="12612"/>
                      <a:pt x="5758" y="12632"/>
                    </a:cubicBezTo>
                    <a:lnTo>
                      <a:pt x="5478" y="12922"/>
                    </a:lnTo>
                    <a:cubicBezTo>
                      <a:pt x="5448" y="12952"/>
                      <a:pt x="5438" y="12992"/>
                      <a:pt x="5468" y="13032"/>
                    </a:cubicBezTo>
                    <a:cubicBezTo>
                      <a:pt x="5849" y="13533"/>
                      <a:pt x="6279" y="13773"/>
                      <a:pt x="6560" y="13873"/>
                    </a:cubicBezTo>
                    <a:cubicBezTo>
                      <a:pt x="6700" y="13923"/>
                      <a:pt x="6830" y="13953"/>
                      <a:pt x="6920" y="13963"/>
                    </a:cubicBezTo>
                    <a:lnTo>
                      <a:pt x="6640" y="14254"/>
                    </a:lnTo>
                    <a:cubicBezTo>
                      <a:pt x="6610" y="14284"/>
                      <a:pt x="6610" y="14334"/>
                      <a:pt x="6630" y="14364"/>
                    </a:cubicBezTo>
                    <a:cubicBezTo>
                      <a:pt x="7020" y="14875"/>
                      <a:pt x="7441" y="15105"/>
                      <a:pt x="7731" y="15205"/>
                    </a:cubicBezTo>
                    <a:cubicBezTo>
                      <a:pt x="7811" y="15235"/>
                      <a:pt x="7931" y="15305"/>
                      <a:pt x="8072" y="15405"/>
                    </a:cubicBezTo>
                    <a:cubicBezTo>
                      <a:pt x="8292" y="15556"/>
                      <a:pt x="8492" y="15746"/>
                      <a:pt x="8682" y="15956"/>
                    </a:cubicBezTo>
                    <a:lnTo>
                      <a:pt x="10245" y="17679"/>
                    </a:lnTo>
                    <a:cubicBezTo>
                      <a:pt x="10265" y="17699"/>
                      <a:pt x="10285" y="17709"/>
                      <a:pt x="10305" y="17709"/>
                    </a:cubicBezTo>
                    <a:cubicBezTo>
                      <a:pt x="10325" y="17709"/>
                      <a:pt x="10345" y="17699"/>
                      <a:pt x="10355" y="17689"/>
                    </a:cubicBezTo>
                    <a:cubicBezTo>
                      <a:pt x="10395" y="17669"/>
                      <a:pt x="10405" y="17619"/>
                      <a:pt x="10375" y="17578"/>
                    </a:cubicBezTo>
                    <a:lnTo>
                      <a:pt x="171" y="44"/>
                    </a:lnTo>
                    <a:cubicBezTo>
                      <a:pt x="155" y="13"/>
                      <a:pt x="122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110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 descr="Graphical user interface, text, application, email&#10;&#10;Description automatically generated">
            <a:extLst>
              <a:ext uri="{FF2B5EF4-FFF2-40B4-BE49-F238E27FC236}">
                <a16:creationId xmlns:a16="http://schemas.microsoft.com/office/drawing/2014/main" id="{03941F1D-9910-ACF4-AE40-A90B59C934D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0435" y="1123717"/>
            <a:ext cx="8830048" cy="33312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410444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79" name="Google Shape;11779;p78"/>
          <p:cNvGrpSpPr/>
          <p:nvPr/>
        </p:nvGrpSpPr>
        <p:grpSpPr>
          <a:xfrm rot="-6762334">
            <a:off x="7242219" y="-547456"/>
            <a:ext cx="2674656" cy="2614048"/>
            <a:chOff x="4817775" y="976050"/>
            <a:chExt cx="626650" cy="612450"/>
          </a:xfrm>
        </p:grpSpPr>
        <p:sp>
          <p:nvSpPr>
            <p:cNvPr id="11780" name="Google Shape;11780;p78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78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11782;p78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11783;p78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78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78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78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11787;p78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11788;p78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78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78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78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11792;p78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11793;p78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78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78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78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78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11798;p78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11799;p78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11800;p78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78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78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78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11804;p78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11805;p78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78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78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78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78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11810;p78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11811;p78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78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11813;p78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11814;p78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78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11816;p78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78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78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9" name="Google Shape;11819;p78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0" name="Google Shape;11820;p78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78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78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78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78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78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78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78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78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78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78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78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78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78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78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78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78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78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78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78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78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78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78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78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78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78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78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78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78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78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78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78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78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78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78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78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78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78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78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78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78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78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78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78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78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78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11866;p78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78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78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78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78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78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78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78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11874;p78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11875;p78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78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78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78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78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78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78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78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78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78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78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78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78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78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78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78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78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78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78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78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78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78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78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78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78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78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78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78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78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78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78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78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78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78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78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78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78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78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78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78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78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78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78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78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78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78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78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78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78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78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78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78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78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11928;p78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11929;p78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78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932" name="Google Shape;11932;p78"/>
          <p:cNvSpPr txBox="1">
            <a:spLocks noGrp="1"/>
          </p:cNvSpPr>
          <p:nvPr>
            <p:ph type="title"/>
          </p:nvPr>
        </p:nvSpPr>
        <p:spPr>
          <a:xfrm>
            <a:off x="2023449" y="3480855"/>
            <a:ext cx="5561944" cy="82941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Drug interactions</a:t>
            </a:r>
            <a:endParaRPr dirty="0"/>
          </a:p>
        </p:txBody>
      </p:sp>
      <p:sp>
        <p:nvSpPr>
          <p:cNvPr id="11933" name="Google Shape;11933;p78"/>
          <p:cNvSpPr txBox="1">
            <a:spLocks noGrp="1"/>
          </p:cNvSpPr>
          <p:nvPr>
            <p:ph type="title" idx="2"/>
          </p:nvPr>
        </p:nvSpPr>
        <p:spPr>
          <a:xfrm>
            <a:off x="3043350" y="688190"/>
            <a:ext cx="3057300" cy="2615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03</a:t>
            </a:r>
            <a:endParaRPr dirty="0"/>
          </a:p>
        </p:txBody>
      </p:sp>
      <p:grpSp>
        <p:nvGrpSpPr>
          <p:cNvPr id="11935" name="Google Shape;11935;p78"/>
          <p:cNvGrpSpPr/>
          <p:nvPr/>
        </p:nvGrpSpPr>
        <p:grpSpPr>
          <a:xfrm rot="-1121443">
            <a:off x="7333186" y="928902"/>
            <a:ext cx="1045108" cy="2031115"/>
            <a:chOff x="5628650" y="1686400"/>
            <a:chExt cx="957995" cy="1861814"/>
          </a:xfrm>
        </p:grpSpPr>
        <p:sp>
          <p:nvSpPr>
            <p:cNvPr id="11936" name="Google Shape;11936;p78"/>
            <p:cNvSpPr/>
            <p:nvPr/>
          </p:nvSpPr>
          <p:spPr>
            <a:xfrm>
              <a:off x="6097017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0" y="0"/>
                  </a:moveTo>
                  <a:cubicBezTo>
                    <a:pt x="0" y="1"/>
                    <a:pt x="241" y="841"/>
                    <a:pt x="451" y="1032"/>
                  </a:cubicBezTo>
                  <a:cubicBezTo>
                    <a:pt x="461" y="1052"/>
                    <a:pt x="471" y="1052"/>
                    <a:pt x="471" y="1052"/>
                  </a:cubicBezTo>
                  <a:lnTo>
                    <a:pt x="311" y="1052"/>
                  </a:lnTo>
                  <a:cubicBezTo>
                    <a:pt x="361" y="1182"/>
                    <a:pt x="461" y="1302"/>
                    <a:pt x="541" y="1392"/>
                  </a:cubicBezTo>
                  <a:cubicBezTo>
                    <a:pt x="621" y="1492"/>
                    <a:pt x="681" y="1552"/>
                    <a:pt x="681" y="1552"/>
                  </a:cubicBezTo>
                  <a:lnTo>
                    <a:pt x="521" y="1542"/>
                  </a:lnTo>
                  <a:lnTo>
                    <a:pt x="521" y="1542"/>
                  </a:lnTo>
                  <a:cubicBezTo>
                    <a:pt x="581" y="1673"/>
                    <a:pt x="671" y="1793"/>
                    <a:pt x="751" y="1893"/>
                  </a:cubicBezTo>
                  <a:cubicBezTo>
                    <a:pt x="831" y="1983"/>
                    <a:pt x="902" y="2043"/>
                    <a:pt x="902" y="2043"/>
                  </a:cubicBezTo>
                  <a:lnTo>
                    <a:pt x="741" y="2033"/>
                  </a:lnTo>
                  <a:lnTo>
                    <a:pt x="741" y="2033"/>
                  </a:lnTo>
                  <a:cubicBezTo>
                    <a:pt x="791" y="2163"/>
                    <a:pt x="882" y="2283"/>
                    <a:pt x="962" y="2384"/>
                  </a:cubicBezTo>
                  <a:cubicBezTo>
                    <a:pt x="1042" y="2474"/>
                    <a:pt x="1102" y="2534"/>
                    <a:pt x="1102" y="2534"/>
                  </a:cubicBezTo>
                  <a:lnTo>
                    <a:pt x="942" y="2524"/>
                  </a:lnTo>
                  <a:lnTo>
                    <a:pt x="942" y="2524"/>
                  </a:lnTo>
                  <a:cubicBezTo>
                    <a:pt x="992" y="2644"/>
                    <a:pt x="1082" y="2774"/>
                    <a:pt x="1162" y="2874"/>
                  </a:cubicBezTo>
                  <a:cubicBezTo>
                    <a:pt x="1242" y="2964"/>
                    <a:pt x="1302" y="3025"/>
                    <a:pt x="1302" y="3025"/>
                  </a:cubicBezTo>
                  <a:lnTo>
                    <a:pt x="1142" y="3014"/>
                  </a:lnTo>
                  <a:lnTo>
                    <a:pt x="1142" y="3014"/>
                  </a:lnTo>
                  <a:cubicBezTo>
                    <a:pt x="1192" y="3145"/>
                    <a:pt x="1282" y="3275"/>
                    <a:pt x="1362" y="3365"/>
                  </a:cubicBezTo>
                  <a:cubicBezTo>
                    <a:pt x="1442" y="3455"/>
                    <a:pt x="1512" y="3515"/>
                    <a:pt x="1512" y="3515"/>
                  </a:cubicBezTo>
                  <a:lnTo>
                    <a:pt x="1352" y="3515"/>
                  </a:lnTo>
                  <a:cubicBezTo>
                    <a:pt x="1402" y="3635"/>
                    <a:pt x="1502" y="3766"/>
                    <a:pt x="1582" y="3856"/>
                  </a:cubicBezTo>
                  <a:cubicBezTo>
                    <a:pt x="1663" y="3946"/>
                    <a:pt x="1733" y="4006"/>
                    <a:pt x="1733" y="4006"/>
                  </a:cubicBezTo>
                  <a:lnTo>
                    <a:pt x="1572" y="4006"/>
                  </a:lnTo>
                  <a:cubicBezTo>
                    <a:pt x="1633" y="4136"/>
                    <a:pt x="1733" y="4256"/>
                    <a:pt x="1813" y="4346"/>
                  </a:cubicBezTo>
                  <a:cubicBezTo>
                    <a:pt x="1893" y="4436"/>
                    <a:pt x="1963" y="4487"/>
                    <a:pt x="1963" y="4487"/>
                  </a:cubicBezTo>
                  <a:lnTo>
                    <a:pt x="1803" y="4507"/>
                  </a:lnTo>
                  <a:cubicBezTo>
                    <a:pt x="1863" y="4637"/>
                    <a:pt x="1963" y="4757"/>
                    <a:pt x="2053" y="4837"/>
                  </a:cubicBezTo>
                  <a:cubicBezTo>
                    <a:pt x="2093" y="4877"/>
                    <a:pt x="2133" y="4917"/>
                    <a:pt x="2153" y="4937"/>
                  </a:cubicBezTo>
                  <a:cubicBezTo>
                    <a:pt x="2183" y="4967"/>
                    <a:pt x="2203" y="4977"/>
                    <a:pt x="2203" y="4977"/>
                  </a:cubicBezTo>
                  <a:lnTo>
                    <a:pt x="2053" y="4997"/>
                  </a:lnTo>
                  <a:cubicBezTo>
                    <a:pt x="2123" y="5127"/>
                    <a:pt x="2213" y="5248"/>
                    <a:pt x="2303" y="5328"/>
                  </a:cubicBezTo>
                  <a:cubicBezTo>
                    <a:pt x="2394" y="5408"/>
                    <a:pt x="2454" y="5458"/>
                    <a:pt x="2454" y="5458"/>
                  </a:cubicBezTo>
                  <a:lnTo>
                    <a:pt x="2314" y="5498"/>
                  </a:lnTo>
                  <a:cubicBezTo>
                    <a:pt x="2384" y="5628"/>
                    <a:pt x="2484" y="5738"/>
                    <a:pt x="2574" y="5808"/>
                  </a:cubicBezTo>
                  <a:cubicBezTo>
                    <a:pt x="2654" y="5889"/>
                    <a:pt x="2724" y="5929"/>
                    <a:pt x="2724" y="5929"/>
                  </a:cubicBezTo>
                  <a:lnTo>
                    <a:pt x="2594" y="5989"/>
                  </a:lnTo>
                  <a:cubicBezTo>
                    <a:pt x="2664" y="6119"/>
                    <a:pt x="3836" y="6820"/>
                    <a:pt x="4386" y="7701"/>
                  </a:cubicBezTo>
                  <a:lnTo>
                    <a:pt x="4487" y="7851"/>
                  </a:lnTo>
                  <a:lnTo>
                    <a:pt x="0" y="0"/>
                  </a:lnTo>
                  <a:close/>
                  <a:moveTo>
                    <a:pt x="4487" y="7851"/>
                  </a:moveTo>
                  <a:lnTo>
                    <a:pt x="4487" y="7851"/>
                  </a:lnTo>
                  <a:lnTo>
                    <a:pt x="4487" y="7851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78"/>
            <p:cNvSpPr/>
            <p:nvPr/>
          </p:nvSpPr>
          <p:spPr>
            <a:xfrm>
              <a:off x="6089076" y="2321009"/>
              <a:ext cx="410922" cy="706782"/>
            </a:xfrm>
            <a:custGeom>
              <a:avLst/>
              <a:gdLst/>
              <a:ahLst/>
              <a:cxnLst/>
              <a:rect l="l" t="t" r="r" b="b"/>
              <a:pathLst>
                <a:path w="4657" h="8010" extrusionOk="0">
                  <a:moveTo>
                    <a:pt x="621" y="1180"/>
                  </a:moveTo>
                  <a:lnTo>
                    <a:pt x="3986" y="7058"/>
                  </a:lnTo>
                  <a:cubicBezTo>
                    <a:pt x="3645" y="6718"/>
                    <a:pt x="3265" y="6427"/>
                    <a:pt x="3014" y="6237"/>
                  </a:cubicBezTo>
                  <a:cubicBezTo>
                    <a:pt x="2954" y="6187"/>
                    <a:pt x="2884" y="6137"/>
                    <a:pt x="2834" y="6097"/>
                  </a:cubicBezTo>
                  <a:lnTo>
                    <a:pt x="2844" y="6087"/>
                  </a:lnTo>
                  <a:cubicBezTo>
                    <a:pt x="2874" y="6077"/>
                    <a:pt x="2894" y="6047"/>
                    <a:pt x="2894" y="6017"/>
                  </a:cubicBezTo>
                  <a:cubicBezTo>
                    <a:pt x="2894" y="5987"/>
                    <a:pt x="2884" y="5956"/>
                    <a:pt x="2854" y="5946"/>
                  </a:cubicBezTo>
                  <a:cubicBezTo>
                    <a:pt x="2854" y="5946"/>
                    <a:pt x="2794" y="5906"/>
                    <a:pt x="2714" y="5836"/>
                  </a:cubicBezTo>
                  <a:cubicBezTo>
                    <a:pt x="2644" y="5756"/>
                    <a:pt x="2574" y="5686"/>
                    <a:pt x="2534" y="5626"/>
                  </a:cubicBezTo>
                  <a:lnTo>
                    <a:pt x="2564" y="5616"/>
                  </a:lnTo>
                  <a:cubicBezTo>
                    <a:pt x="2594" y="5606"/>
                    <a:pt x="2624" y="5576"/>
                    <a:pt x="2624" y="5546"/>
                  </a:cubicBezTo>
                  <a:cubicBezTo>
                    <a:pt x="2634" y="5516"/>
                    <a:pt x="2614" y="5486"/>
                    <a:pt x="2594" y="5466"/>
                  </a:cubicBezTo>
                  <a:cubicBezTo>
                    <a:pt x="2594" y="5466"/>
                    <a:pt x="2524" y="5426"/>
                    <a:pt x="2454" y="5346"/>
                  </a:cubicBezTo>
                  <a:cubicBezTo>
                    <a:pt x="2383" y="5286"/>
                    <a:pt x="2323" y="5215"/>
                    <a:pt x="2273" y="5135"/>
                  </a:cubicBezTo>
                  <a:lnTo>
                    <a:pt x="2303" y="5135"/>
                  </a:lnTo>
                  <a:cubicBezTo>
                    <a:pt x="2333" y="5125"/>
                    <a:pt x="2363" y="5105"/>
                    <a:pt x="2373" y="5075"/>
                  </a:cubicBezTo>
                  <a:cubicBezTo>
                    <a:pt x="2373" y="5045"/>
                    <a:pt x="2363" y="5005"/>
                    <a:pt x="2343" y="4985"/>
                  </a:cubicBezTo>
                  <a:cubicBezTo>
                    <a:pt x="2343" y="4985"/>
                    <a:pt x="2323" y="4975"/>
                    <a:pt x="2303" y="4955"/>
                  </a:cubicBezTo>
                  <a:cubicBezTo>
                    <a:pt x="2273" y="4935"/>
                    <a:pt x="2233" y="4905"/>
                    <a:pt x="2193" y="4865"/>
                  </a:cubicBezTo>
                  <a:cubicBezTo>
                    <a:pt x="2143" y="4805"/>
                    <a:pt x="2083" y="4735"/>
                    <a:pt x="2023" y="4655"/>
                  </a:cubicBezTo>
                  <a:lnTo>
                    <a:pt x="2053" y="4645"/>
                  </a:lnTo>
                  <a:cubicBezTo>
                    <a:pt x="2093" y="4645"/>
                    <a:pt x="2113" y="4625"/>
                    <a:pt x="2123" y="4595"/>
                  </a:cubicBezTo>
                  <a:cubicBezTo>
                    <a:pt x="2133" y="4565"/>
                    <a:pt x="2123" y="4524"/>
                    <a:pt x="2103" y="4504"/>
                  </a:cubicBezTo>
                  <a:cubicBezTo>
                    <a:pt x="2103" y="4504"/>
                    <a:pt x="2033" y="4454"/>
                    <a:pt x="1963" y="4374"/>
                  </a:cubicBezTo>
                  <a:cubicBezTo>
                    <a:pt x="1913" y="4314"/>
                    <a:pt x="1843" y="4244"/>
                    <a:pt x="1793" y="4164"/>
                  </a:cubicBezTo>
                  <a:lnTo>
                    <a:pt x="1823" y="4164"/>
                  </a:lnTo>
                  <a:cubicBezTo>
                    <a:pt x="1853" y="4164"/>
                    <a:pt x="1883" y="4134"/>
                    <a:pt x="1893" y="4104"/>
                  </a:cubicBezTo>
                  <a:cubicBezTo>
                    <a:pt x="1903" y="4074"/>
                    <a:pt x="1893" y="4044"/>
                    <a:pt x="1873" y="4024"/>
                  </a:cubicBezTo>
                  <a:cubicBezTo>
                    <a:pt x="1873" y="4024"/>
                    <a:pt x="1803" y="3964"/>
                    <a:pt x="1733" y="3884"/>
                  </a:cubicBezTo>
                  <a:cubicBezTo>
                    <a:pt x="1693" y="3834"/>
                    <a:pt x="1632" y="3763"/>
                    <a:pt x="1572" y="3673"/>
                  </a:cubicBezTo>
                  <a:lnTo>
                    <a:pt x="1602" y="3673"/>
                  </a:lnTo>
                  <a:cubicBezTo>
                    <a:pt x="1632" y="3673"/>
                    <a:pt x="1662" y="3653"/>
                    <a:pt x="1672" y="3623"/>
                  </a:cubicBezTo>
                  <a:cubicBezTo>
                    <a:pt x="1693" y="3593"/>
                    <a:pt x="1682" y="3553"/>
                    <a:pt x="1652" y="3533"/>
                  </a:cubicBezTo>
                  <a:cubicBezTo>
                    <a:pt x="1652" y="3533"/>
                    <a:pt x="1592" y="3473"/>
                    <a:pt x="1512" y="3393"/>
                  </a:cubicBezTo>
                  <a:cubicBezTo>
                    <a:pt x="1472" y="3343"/>
                    <a:pt x="1412" y="3273"/>
                    <a:pt x="1362" y="3183"/>
                  </a:cubicBezTo>
                  <a:lnTo>
                    <a:pt x="1392" y="3183"/>
                  </a:lnTo>
                  <a:cubicBezTo>
                    <a:pt x="1397" y="3184"/>
                    <a:pt x="1403" y="3185"/>
                    <a:pt x="1408" y="3185"/>
                  </a:cubicBezTo>
                  <a:cubicBezTo>
                    <a:pt x="1432" y="3185"/>
                    <a:pt x="1456" y="3167"/>
                    <a:pt x="1472" y="3143"/>
                  </a:cubicBezTo>
                  <a:cubicBezTo>
                    <a:pt x="1482" y="3103"/>
                    <a:pt x="1472" y="3072"/>
                    <a:pt x="1452" y="3042"/>
                  </a:cubicBezTo>
                  <a:cubicBezTo>
                    <a:pt x="1452" y="3042"/>
                    <a:pt x="1382" y="2982"/>
                    <a:pt x="1312" y="2902"/>
                  </a:cubicBezTo>
                  <a:cubicBezTo>
                    <a:pt x="1272" y="2852"/>
                    <a:pt x="1212" y="2782"/>
                    <a:pt x="1162" y="2692"/>
                  </a:cubicBezTo>
                  <a:lnTo>
                    <a:pt x="1192" y="2692"/>
                  </a:lnTo>
                  <a:cubicBezTo>
                    <a:pt x="1197" y="2694"/>
                    <a:pt x="1202" y="2695"/>
                    <a:pt x="1208" y="2695"/>
                  </a:cubicBezTo>
                  <a:cubicBezTo>
                    <a:pt x="1232" y="2695"/>
                    <a:pt x="1255" y="2677"/>
                    <a:pt x="1272" y="2652"/>
                  </a:cubicBezTo>
                  <a:cubicBezTo>
                    <a:pt x="1282" y="2622"/>
                    <a:pt x="1282" y="2582"/>
                    <a:pt x="1252" y="2562"/>
                  </a:cubicBezTo>
                  <a:cubicBezTo>
                    <a:pt x="1252" y="2562"/>
                    <a:pt x="1192" y="2492"/>
                    <a:pt x="1112" y="2412"/>
                  </a:cubicBezTo>
                  <a:cubicBezTo>
                    <a:pt x="1052" y="2331"/>
                    <a:pt x="1002" y="2261"/>
                    <a:pt x="961" y="2201"/>
                  </a:cubicBezTo>
                  <a:lnTo>
                    <a:pt x="982" y="2201"/>
                  </a:lnTo>
                  <a:cubicBezTo>
                    <a:pt x="1022" y="2201"/>
                    <a:pt x="1052" y="2181"/>
                    <a:pt x="1062" y="2151"/>
                  </a:cubicBezTo>
                  <a:cubicBezTo>
                    <a:pt x="1082" y="2121"/>
                    <a:pt x="1072" y="2081"/>
                    <a:pt x="1042" y="2061"/>
                  </a:cubicBezTo>
                  <a:cubicBezTo>
                    <a:pt x="1042" y="2061"/>
                    <a:pt x="982" y="2001"/>
                    <a:pt x="901" y="1911"/>
                  </a:cubicBezTo>
                  <a:cubicBezTo>
                    <a:pt x="841" y="1841"/>
                    <a:pt x="791" y="1771"/>
                    <a:pt x="751" y="1711"/>
                  </a:cubicBezTo>
                  <a:lnTo>
                    <a:pt x="771" y="1711"/>
                  </a:lnTo>
                  <a:cubicBezTo>
                    <a:pt x="811" y="1711"/>
                    <a:pt x="841" y="1691"/>
                    <a:pt x="851" y="1660"/>
                  </a:cubicBezTo>
                  <a:cubicBezTo>
                    <a:pt x="861" y="1620"/>
                    <a:pt x="851" y="1590"/>
                    <a:pt x="831" y="1570"/>
                  </a:cubicBezTo>
                  <a:cubicBezTo>
                    <a:pt x="831" y="1570"/>
                    <a:pt x="761" y="1510"/>
                    <a:pt x="691" y="1420"/>
                  </a:cubicBezTo>
                  <a:cubicBezTo>
                    <a:pt x="621" y="1350"/>
                    <a:pt x="571" y="1280"/>
                    <a:pt x="531" y="1210"/>
                  </a:cubicBezTo>
                  <a:lnTo>
                    <a:pt x="561" y="1210"/>
                  </a:lnTo>
                  <a:cubicBezTo>
                    <a:pt x="581" y="1210"/>
                    <a:pt x="611" y="1200"/>
                    <a:pt x="621" y="1180"/>
                  </a:cubicBezTo>
                  <a:close/>
                  <a:moveTo>
                    <a:pt x="89" y="0"/>
                  </a:moveTo>
                  <a:cubicBezTo>
                    <a:pt x="79" y="0"/>
                    <a:pt x="69" y="3"/>
                    <a:pt x="60" y="8"/>
                  </a:cubicBezTo>
                  <a:cubicBezTo>
                    <a:pt x="20" y="18"/>
                    <a:pt x="0" y="58"/>
                    <a:pt x="10" y="98"/>
                  </a:cubicBezTo>
                  <a:cubicBezTo>
                    <a:pt x="30" y="178"/>
                    <a:pt x="200" y="759"/>
                    <a:pt x="391" y="1050"/>
                  </a:cubicBezTo>
                  <a:cubicBezTo>
                    <a:pt x="361" y="1060"/>
                    <a:pt x="341" y="1070"/>
                    <a:pt x="331" y="1090"/>
                  </a:cubicBezTo>
                  <a:cubicBezTo>
                    <a:pt x="321" y="1110"/>
                    <a:pt x="311" y="1140"/>
                    <a:pt x="321" y="1160"/>
                  </a:cubicBezTo>
                  <a:cubicBezTo>
                    <a:pt x="371" y="1280"/>
                    <a:pt x="451" y="1400"/>
                    <a:pt x="571" y="1530"/>
                  </a:cubicBezTo>
                  <a:cubicBezTo>
                    <a:pt x="571" y="1530"/>
                    <a:pt x="581" y="1540"/>
                    <a:pt x="581" y="1550"/>
                  </a:cubicBezTo>
                  <a:cubicBezTo>
                    <a:pt x="571" y="1550"/>
                    <a:pt x="561" y="1560"/>
                    <a:pt x="551" y="1580"/>
                  </a:cubicBezTo>
                  <a:cubicBezTo>
                    <a:pt x="531" y="1600"/>
                    <a:pt x="531" y="1630"/>
                    <a:pt x="541" y="1650"/>
                  </a:cubicBezTo>
                  <a:cubicBezTo>
                    <a:pt x="591" y="1761"/>
                    <a:pt x="671" y="1891"/>
                    <a:pt x="781" y="2021"/>
                  </a:cubicBezTo>
                  <a:cubicBezTo>
                    <a:pt x="791" y="2021"/>
                    <a:pt x="791" y="2031"/>
                    <a:pt x="801" y="2041"/>
                  </a:cubicBezTo>
                  <a:cubicBezTo>
                    <a:pt x="781" y="2041"/>
                    <a:pt x="771" y="2051"/>
                    <a:pt x="761" y="2061"/>
                  </a:cubicBezTo>
                  <a:cubicBezTo>
                    <a:pt x="741" y="2091"/>
                    <a:pt x="741" y="2121"/>
                    <a:pt x="751" y="2141"/>
                  </a:cubicBezTo>
                  <a:cubicBezTo>
                    <a:pt x="801" y="2251"/>
                    <a:pt x="871" y="2371"/>
                    <a:pt x="992" y="2512"/>
                  </a:cubicBezTo>
                  <a:cubicBezTo>
                    <a:pt x="992" y="2512"/>
                    <a:pt x="1002" y="2522"/>
                    <a:pt x="1002" y="2522"/>
                  </a:cubicBezTo>
                  <a:cubicBezTo>
                    <a:pt x="992" y="2532"/>
                    <a:pt x="972" y="2542"/>
                    <a:pt x="972" y="2552"/>
                  </a:cubicBezTo>
                  <a:cubicBezTo>
                    <a:pt x="951" y="2572"/>
                    <a:pt x="941" y="2602"/>
                    <a:pt x="951" y="2632"/>
                  </a:cubicBezTo>
                  <a:cubicBezTo>
                    <a:pt x="1012" y="2782"/>
                    <a:pt x="1122" y="2922"/>
                    <a:pt x="1182" y="3002"/>
                  </a:cubicBezTo>
                  <a:cubicBezTo>
                    <a:pt x="1192" y="3002"/>
                    <a:pt x="1192" y="3012"/>
                    <a:pt x="1202" y="3012"/>
                  </a:cubicBezTo>
                  <a:cubicBezTo>
                    <a:pt x="1182" y="3022"/>
                    <a:pt x="1172" y="3032"/>
                    <a:pt x="1162" y="3042"/>
                  </a:cubicBezTo>
                  <a:cubicBezTo>
                    <a:pt x="1152" y="3062"/>
                    <a:pt x="1142" y="3092"/>
                    <a:pt x="1152" y="3123"/>
                  </a:cubicBezTo>
                  <a:cubicBezTo>
                    <a:pt x="1212" y="3273"/>
                    <a:pt x="1322" y="3403"/>
                    <a:pt x="1392" y="3493"/>
                  </a:cubicBezTo>
                  <a:cubicBezTo>
                    <a:pt x="1402" y="3503"/>
                    <a:pt x="1402" y="3503"/>
                    <a:pt x="1412" y="3513"/>
                  </a:cubicBezTo>
                  <a:cubicBezTo>
                    <a:pt x="1392" y="3523"/>
                    <a:pt x="1382" y="3533"/>
                    <a:pt x="1372" y="3543"/>
                  </a:cubicBezTo>
                  <a:cubicBezTo>
                    <a:pt x="1362" y="3563"/>
                    <a:pt x="1352" y="3593"/>
                    <a:pt x="1362" y="3623"/>
                  </a:cubicBezTo>
                  <a:cubicBezTo>
                    <a:pt x="1432" y="3773"/>
                    <a:pt x="1532" y="3904"/>
                    <a:pt x="1612" y="3984"/>
                  </a:cubicBezTo>
                  <a:cubicBezTo>
                    <a:pt x="1622" y="3994"/>
                    <a:pt x="1622" y="4004"/>
                    <a:pt x="1632" y="4014"/>
                  </a:cubicBezTo>
                  <a:cubicBezTo>
                    <a:pt x="1622" y="4014"/>
                    <a:pt x="1602" y="4024"/>
                    <a:pt x="1592" y="4044"/>
                  </a:cubicBezTo>
                  <a:cubicBezTo>
                    <a:pt x="1582" y="4064"/>
                    <a:pt x="1582" y="4094"/>
                    <a:pt x="1592" y="4114"/>
                  </a:cubicBezTo>
                  <a:cubicBezTo>
                    <a:pt x="1652" y="4264"/>
                    <a:pt x="1763" y="4394"/>
                    <a:pt x="1843" y="4484"/>
                  </a:cubicBezTo>
                  <a:cubicBezTo>
                    <a:pt x="1853" y="4494"/>
                    <a:pt x="1863" y="4494"/>
                    <a:pt x="1863" y="4504"/>
                  </a:cubicBezTo>
                  <a:cubicBezTo>
                    <a:pt x="1853" y="4514"/>
                    <a:pt x="1833" y="4524"/>
                    <a:pt x="1823" y="4545"/>
                  </a:cubicBezTo>
                  <a:cubicBezTo>
                    <a:pt x="1813" y="4565"/>
                    <a:pt x="1813" y="4595"/>
                    <a:pt x="1823" y="4615"/>
                  </a:cubicBezTo>
                  <a:cubicBezTo>
                    <a:pt x="1893" y="4755"/>
                    <a:pt x="2003" y="4885"/>
                    <a:pt x="2083" y="4975"/>
                  </a:cubicBezTo>
                  <a:cubicBezTo>
                    <a:pt x="2093" y="4985"/>
                    <a:pt x="2103" y="4995"/>
                    <a:pt x="2113" y="5005"/>
                  </a:cubicBezTo>
                  <a:cubicBezTo>
                    <a:pt x="2093" y="5015"/>
                    <a:pt x="2083" y="5025"/>
                    <a:pt x="2073" y="5045"/>
                  </a:cubicBezTo>
                  <a:cubicBezTo>
                    <a:pt x="2063" y="5065"/>
                    <a:pt x="2063" y="5095"/>
                    <a:pt x="2073" y="5115"/>
                  </a:cubicBezTo>
                  <a:cubicBezTo>
                    <a:pt x="2133" y="5235"/>
                    <a:pt x="2233" y="5366"/>
                    <a:pt x="2333" y="5466"/>
                  </a:cubicBezTo>
                  <a:cubicBezTo>
                    <a:pt x="2353" y="5476"/>
                    <a:pt x="2363" y="5486"/>
                    <a:pt x="2373" y="5496"/>
                  </a:cubicBezTo>
                  <a:cubicBezTo>
                    <a:pt x="2353" y="5506"/>
                    <a:pt x="2343" y="5516"/>
                    <a:pt x="2333" y="5536"/>
                  </a:cubicBezTo>
                  <a:cubicBezTo>
                    <a:pt x="2323" y="5566"/>
                    <a:pt x="2323" y="5586"/>
                    <a:pt x="2333" y="5606"/>
                  </a:cubicBezTo>
                  <a:cubicBezTo>
                    <a:pt x="2393" y="5716"/>
                    <a:pt x="2484" y="5836"/>
                    <a:pt x="2604" y="5946"/>
                  </a:cubicBezTo>
                  <a:cubicBezTo>
                    <a:pt x="2624" y="5967"/>
                    <a:pt x="2634" y="5977"/>
                    <a:pt x="2654" y="5987"/>
                  </a:cubicBezTo>
                  <a:cubicBezTo>
                    <a:pt x="2634" y="5997"/>
                    <a:pt x="2614" y="6017"/>
                    <a:pt x="2604" y="6037"/>
                  </a:cubicBezTo>
                  <a:cubicBezTo>
                    <a:pt x="2604" y="6057"/>
                    <a:pt x="2604" y="6087"/>
                    <a:pt x="2614" y="6107"/>
                  </a:cubicBezTo>
                  <a:cubicBezTo>
                    <a:pt x="2644" y="6157"/>
                    <a:pt x="2724" y="6217"/>
                    <a:pt x="2924" y="6367"/>
                  </a:cubicBezTo>
                  <a:cubicBezTo>
                    <a:pt x="3305" y="6657"/>
                    <a:pt x="4016" y="7198"/>
                    <a:pt x="4406" y="7819"/>
                  </a:cubicBezTo>
                  <a:lnTo>
                    <a:pt x="4516" y="7979"/>
                  </a:lnTo>
                  <a:cubicBezTo>
                    <a:pt x="4526" y="7999"/>
                    <a:pt x="4557" y="8009"/>
                    <a:pt x="4577" y="8009"/>
                  </a:cubicBezTo>
                  <a:lnTo>
                    <a:pt x="4597" y="8009"/>
                  </a:lnTo>
                  <a:cubicBezTo>
                    <a:pt x="4627" y="7999"/>
                    <a:pt x="4657" y="7969"/>
                    <a:pt x="4657" y="7939"/>
                  </a:cubicBezTo>
                  <a:cubicBezTo>
                    <a:pt x="4657" y="7919"/>
                    <a:pt x="4657" y="7899"/>
                    <a:pt x="4647" y="7889"/>
                  </a:cubicBezTo>
                  <a:lnTo>
                    <a:pt x="160" y="38"/>
                  </a:lnTo>
                  <a:cubicBezTo>
                    <a:pt x="146" y="17"/>
                    <a:pt x="11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11938;p78"/>
            <p:cNvSpPr/>
            <p:nvPr/>
          </p:nvSpPr>
          <p:spPr>
            <a:xfrm>
              <a:off x="6097017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0" y="0"/>
                  </a:moveTo>
                  <a:lnTo>
                    <a:pt x="4487" y="7851"/>
                  </a:lnTo>
                  <a:lnTo>
                    <a:pt x="4416" y="7681"/>
                  </a:lnTo>
                  <a:cubicBezTo>
                    <a:pt x="3956" y="6770"/>
                    <a:pt x="4056" y="5628"/>
                    <a:pt x="3976" y="5508"/>
                  </a:cubicBezTo>
                  <a:lnTo>
                    <a:pt x="3976" y="5508"/>
                  </a:lnTo>
                  <a:lnTo>
                    <a:pt x="3846" y="5548"/>
                  </a:lnTo>
                  <a:cubicBezTo>
                    <a:pt x="3846" y="5548"/>
                    <a:pt x="3846" y="5478"/>
                    <a:pt x="3826" y="5378"/>
                  </a:cubicBezTo>
                  <a:cubicBezTo>
                    <a:pt x="3806" y="5278"/>
                    <a:pt x="3776" y="5137"/>
                    <a:pt x="3695" y="5017"/>
                  </a:cubicBezTo>
                  <a:lnTo>
                    <a:pt x="3565" y="5067"/>
                  </a:lnTo>
                  <a:cubicBezTo>
                    <a:pt x="3565" y="5067"/>
                    <a:pt x="3565" y="4997"/>
                    <a:pt x="3545" y="4897"/>
                  </a:cubicBezTo>
                  <a:cubicBezTo>
                    <a:pt x="3525" y="4787"/>
                    <a:pt x="3475" y="4657"/>
                    <a:pt x="3395" y="4537"/>
                  </a:cubicBezTo>
                  <a:lnTo>
                    <a:pt x="3275" y="4597"/>
                  </a:lnTo>
                  <a:cubicBezTo>
                    <a:pt x="3275" y="4597"/>
                    <a:pt x="3275" y="4587"/>
                    <a:pt x="3275" y="4547"/>
                  </a:cubicBezTo>
                  <a:cubicBezTo>
                    <a:pt x="3265" y="4517"/>
                    <a:pt x="3255" y="4477"/>
                    <a:pt x="3245" y="4426"/>
                  </a:cubicBezTo>
                  <a:cubicBezTo>
                    <a:pt x="3215" y="4316"/>
                    <a:pt x="3175" y="4176"/>
                    <a:pt x="3085" y="4056"/>
                  </a:cubicBezTo>
                  <a:lnTo>
                    <a:pt x="2974" y="4136"/>
                  </a:lnTo>
                  <a:cubicBezTo>
                    <a:pt x="2974" y="4136"/>
                    <a:pt x="2964" y="4066"/>
                    <a:pt x="2934" y="3956"/>
                  </a:cubicBezTo>
                  <a:cubicBezTo>
                    <a:pt x="2904" y="3846"/>
                    <a:pt x="2854" y="3705"/>
                    <a:pt x="2774" y="3585"/>
                  </a:cubicBezTo>
                  <a:lnTo>
                    <a:pt x="2664" y="3675"/>
                  </a:lnTo>
                  <a:cubicBezTo>
                    <a:pt x="2664" y="3675"/>
                    <a:pt x="2654" y="3605"/>
                    <a:pt x="2624" y="3495"/>
                  </a:cubicBezTo>
                  <a:cubicBezTo>
                    <a:pt x="2584" y="3385"/>
                    <a:pt x="2534" y="3245"/>
                    <a:pt x="2444" y="3135"/>
                  </a:cubicBezTo>
                  <a:lnTo>
                    <a:pt x="2344" y="3225"/>
                  </a:lnTo>
                  <a:cubicBezTo>
                    <a:pt x="2344" y="3225"/>
                    <a:pt x="2334" y="3145"/>
                    <a:pt x="2293" y="3035"/>
                  </a:cubicBezTo>
                  <a:cubicBezTo>
                    <a:pt x="2263" y="2934"/>
                    <a:pt x="2203" y="2794"/>
                    <a:pt x="2113" y="2674"/>
                  </a:cubicBezTo>
                  <a:lnTo>
                    <a:pt x="2013" y="2784"/>
                  </a:lnTo>
                  <a:cubicBezTo>
                    <a:pt x="2013" y="2784"/>
                    <a:pt x="2003" y="2704"/>
                    <a:pt x="1963" y="2594"/>
                  </a:cubicBezTo>
                  <a:cubicBezTo>
                    <a:pt x="1923" y="2484"/>
                    <a:pt x="1863" y="2344"/>
                    <a:pt x="1773" y="2233"/>
                  </a:cubicBezTo>
                  <a:lnTo>
                    <a:pt x="1683" y="2344"/>
                  </a:lnTo>
                  <a:cubicBezTo>
                    <a:pt x="1683" y="2344"/>
                    <a:pt x="1663" y="2253"/>
                    <a:pt x="1623" y="2153"/>
                  </a:cubicBezTo>
                  <a:cubicBezTo>
                    <a:pt x="1592" y="2043"/>
                    <a:pt x="1532" y="1903"/>
                    <a:pt x="1442" y="1793"/>
                  </a:cubicBezTo>
                  <a:lnTo>
                    <a:pt x="1342" y="1893"/>
                  </a:lnTo>
                  <a:cubicBezTo>
                    <a:pt x="1342" y="1893"/>
                    <a:pt x="1332" y="1813"/>
                    <a:pt x="1292" y="1703"/>
                  </a:cubicBezTo>
                  <a:cubicBezTo>
                    <a:pt x="1262" y="1593"/>
                    <a:pt x="1202" y="1452"/>
                    <a:pt x="1122" y="1342"/>
                  </a:cubicBezTo>
                  <a:lnTo>
                    <a:pt x="1012" y="1432"/>
                  </a:lnTo>
                  <a:cubicBezTo>
                    <a:pt x="1012" y="1432"/>
                    <a:pt x="1002" y="1352"/>
                    <a:pt x="972" y="1242"/>
                  </a:cubicBezTo>
                  <a:cubicBezTo>
                    <a:pt x="932" y="1142"/>
                    <a:pt x="882" y="1002"/>
                    <a:pt x="791" y="882"/>
                  </a:cubicBezTo>
                  <a:lnTo>
                    <a:pt x="691" y="982"/>
                  </a:lnTo>
                  <a:cubicBezTo>
                    <a:pt x="691" y="982"/>
                    <a:pt x="691" y="972"/>
                    <a:pt x="681" y="962"/>
                  </a:cubicBezTo>
                  <a:cubicBezTo>
                    <a:pt x="641" y="71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78"/>
            <p:cNvSpPr/>
            <p:nvPr/>
          </p:nvSpPr>
          <p:spPr>
            <a:xfrm>
              <a:off x="6089076" y="2321009"/>
              <a:ext cx="410922" cy="706782"/>
            </a:xfrm>
            <a:custGeom>
              <a:avLst/>
              <a:gdLst/>
              <a:ahLst/>
              <a:cxnLst/>
              <a:rect l="l" t="t" r="r" b="b"/>
              <a:pathLst>
                <a:path w="4657" h="8010" extrusionOk="0">
                  <a:moveTo>
                    <a:pt x="871" y="1080"/>
                  </a:moveTo>
                  <a:cubicBezTo>
                    <a:pt x="911" y="1160"/>
                    <a:pt x="951" y="1250"/>
                    <a:pt x="982" y="1350"/>
                  </a:cubicBezTo>
                  <a:cubicBezTo>
                    <a:pt x="1012" y="1450"/>
                    <a:pt x="1022" y="1520"/>
                    <a:pt x="1022" y="1530"/>
                  </a:cubicBezTo>
                  <a:cubicBezTo>
                    <a:pt x="1032" y="1550"/>
                    <a:pt x="1052" y="1580"/>
                    <a:pt x="1082" y="1590"/>
                  </a:cubicBezTo>
                  <a:cubicBezTo>
                    <a:pt x="1087" y="1593"/>
                    <a:pt x="1094" y="1594"/>
                    <a:pt x="1101" y="1594"/>
                  </a:cubicBezTo>
                  <a:cubicBezTo>
                    <a:pt x="1122" y="1594"/>
                    <a:pt x="1147" y="1585"/>
                    <a:pt x="1162" y="1570"/>
                  </a:cubicBezTo>
                  <a:lnTo>
                    <a:pt x="1192" y="1540"/>
                  </a:lnTo>
                  <a:cubicBezTo>
                    <a:pt x="1242" y="1610"/>
                    <a:pt x="1272" y="1701"/>
                    <a:pt x="1312" y="1801"/>
                  </a:cubicBezTo>
                  <a:cubicBezTo>
                    <a:pt x="1342" y="1901"/>
                    <a:pt x="1352" y="1981"/>
                    <a:pt x="1352" y="1981"/>
                  </a:cubicBezTo>
                  <a:cubicBezTo>
                    <a:pt x="1362" y="2011"/>
                    <a:pt x="1382" y="2031"/>
                    <a:pt x="1412" y="2041"/>
                  </a:cubicBezTo>
                  <a:cubicBezTo>
                    <a:pt x="1420" y="2044"/>
                    <a:pt x="1428" y="2045"/>
                    <a:pt x="1436" y="2045"/>
                  </a:cubicBezTo>
                  <a:cubicBezTo>
                    <a:pt x="1458" y="2045"/>
                    <a:pt x="1478" y="2036"/>
                    <a:pt x="1492" y="2021"/>
                  </a:cubicBezTo>
                  <a:lnTo>
                    <a:pt x="1522" y="1991"/>
                  </a:lnTo>
                  <a:cubicBezTo>
                    <a:pt x="1562" y="2071"/>
                    <a:pt x="1602" y="2151"/>
                    <a:pt x="1642" y="2251"/>
                  </a:cubicBezTo>
                  <a:cubicBezTo>
                    <a:pt x="1672" y="2351"/>
                    <a:pt x="1693" y="2432"/>
                    <a:pt x="1693" y="2432"/>
                  </a:cubicBezTo>
                  <a:cubicBezTo>
                    <a:pt x="1693" y="2462"/>
                    <a:pt x="1723" y="2492"/>
                    <a:pt x="1743" y="2492"/>
                  </a:cubicBezTo>
                  <a:cubicBezTo>
                    <a:pt x="1751" y="2494"/>
                    <a:pt x="1759" y="2496"/>
                    <a:pt x="1768" y="2496"/>
                  </a:cubicBezTo>
                  <a:cubicBezTo>
                    <a:pt x="1793" y="2496"/>
                    <a:pt x="1818" y="2486"/>
                    <a:pt x="1833" y="2472"/>
                  </a:cubicBezTo>
                  <a:lnTo>
                    <a:pt x="1853" y="2442"/>
                  </a:lnTo>
                  <a:cubicBezTo>
                    <a:pt x="1903" y="2512"/>
                    <a:pt x="1943" y="2602"/>
                    <a:pt x="1973" y="2692"/>
                  </a:cubicBezTo>
                  <a:cubicBezTo>
                    <a:pt x="2013" y="2802"/>
                    <a:pt x="2023" y="2872"/>
                    <a:pt x="2023" y="2872"/>
                  </a:cubicBezTo>
                  <a:cubicBezTo>
                    <a:pt x="2033" y="2902"/>
                    <a:pt x="2053" y="2922"/>
                    <a:pt x="2083" y="2932"/>
                  </a:cubicBezTo>
                  <a:cubicBezTo>
                    <a:pt x="2091" y="2935"/>
                    <a:pt x="2099" y="2936"/>
                    <a:pt x="2107" y="2936"/>
                  </a:cubicBezTo>
                  <a:cubicBezTo>
                    <a:pt x="2128" y="2936"/>
                    <a:pt x="2149" y="2927"/>
                    <a:pt x="2163" y="2912"/>
                  </a:cubicBezTo>
                  <a:lnTo>
                    <a:pt x="2193" y="2882"/>
                  </a:lnTo>
                  <a:cubicBezTo>
                    <a:pt x="2253" y="2982"/>
                    <a:pt x="2293" y="3082"/>
                    <a:pt x="2303" y="3143"/>
                  </a:cubicBezTo>
                  <a:cubicBezTo>
                    <a:pt x="2343" y="3243"/>
                    <a:pt x="2353" y="3313"/>
                    <a:pt x="2353" y="3313"/>
                  </a:cubicBezTo>
                  <a:cubicBezTo>
                    <a:pt x="2353" y="3343"/>
                    <a:pt x="2373" y="3373"/>
                    <a:pt x="2404" y="3383"/>
                  </a:cubicBezTo>
                  <a:cubicBezTo>
                    <a:pt x="2412" y="3386"/>
                    <a:pt x="2420" y="3387"/>
                    <a:pt x="2427" y="3387"/>
                  </a:cubicBezTo>
                  <a:cubicBezTo>
                    <a:pt x="2449" y="3387"/>
                    <a:pt x="2469" y="3378"/>
                    <a:pt x="2484" y="3363"/>
                  </a:cubicBezTo>
                  <a:lnTo>
                    <a:pt x="2524" y="3333"/>
                  </a:lnTo>
                  <a:cubicBezTo>
                    <a:pt x="2584" y="3433"/>
                    <a:pt x="2614" y="3533"/>
                    <a:pt x="2634" y="3593"/>
                  </a:cubicBezTo>
                  <a:cubicBezTo>
                    <a:pt x="2664" y="3693"/>
                    <a:pt x="2674" y="3763"/>
                    <a:pt x="2674" y="3763"/>
                  </a:cubicBezTo>
                  <a:cubicBezTo>
                    <a:pt x="2674" y="3793"/>
                    <a:pt x="2694" y="3824"/>
                    <a:pt x="2724" y="3834"/>
                  </a:cubicBezTo>
                  <a:cubicBezTo>
                    <a:pt x="2730" y="3836"/>
                    <a:pt x="2737" y="3838"/>
                    <a:pt x="2746" y="3838"/>
                  </a:cubicBezTo>
                  <a:cubicBezTo>
                    <a:pt x="2766" y="3838"/>
                    <a:pt x="2790" y="3831"/>
                    <a:pt x="2804" y="3824"/>
                  </a:cubicBezTo>
                  <a:lnTo>
                    <a:pt x="2844" y="3783"/>
                  </a:lnTo>
                  <a:cubicBezTo>
                    <a:pt x="2904" y="3894"/>
                    <a:pt x="2934" y="3994"/>
                    <a:pt x="2944" y="4054"/>
                  </a:cubicBezTo>
                  <a:cubicBezTo>
                    <a:pt x="2974" y="4154"/>
                    <a:pt x="2984" y="4224"/>
                    <a:pt x="2984" y="4224"/>
                  </a:cubicBezTo>
                  <a:cubicBezTo>
                    <a:pt x="2984" y="4254"/>
                    <a:pt x="3004" y="4274"/>
                    <a:pt x="3024" y="4284"/>
                  </a:cubicBezTo>
                  <a:cubicBezTo>
                    <a:pt x="3037" y="4293"/>
                    <a:pt x="3050" y="4296"/>
                    <a:pt x="3062" y="4296"/>
                  </a:cubicBezTo>
                  <a:cubicBezTo>
                    <a:pt x="3078" y="4296"/>
                    <a:pt x="3093" y="4290"/>
                    <a:pt x="3104" y="4284"/>
                  </a:cubicBezTo>
                  <a:lnTo>
                    <a:pt x="3155" y="4254"/>
                  </a:lnTo>
                  <a:cubicBezTo>
                    <a:pt x="3205" y="4344"/>
                    <a:pt x="3235" y="4444"/>
                    <a:pt x="3255" y="4524"/>
                  </a:cubicBezTo>
                  <a:cubicBezTo>
                    <a:pt x="3265" y="4565"/>
                    <a:pt x="3275" y="4615"/>
                    <a:pt x="3285" y="4635"/>
                  </a:cubicBezTo>
                  <a:cubicBezTo>
                    <a:pt x="3285" y="4665"/>
                    <a:pt x="3285" y="4685"/>
                    <a:pt x="3285" y="4685"/>
                  </a:cubicBezTo>
                  <a:cubicBezTo>
                    <a:pt x="3285" y="4715"/>
                    <a:pt x="3305" y="4735"/>
                    <a:pt x="3325" y="4755"/>
                  </a:cubicBezTo>
                  <a:cubicBezTo>
                    <a:pt x="3337" y="4759"/>
                    <a:pt x="3350" y="4761"/>
                    <a:pt x="3361" y="4761"/>
                  </a:cubicBezTo>
                  <a:cubicBezTo>
                    <a:pt x="3378" y="4761"/>
                    <a:pt x="3393" y="4757"/>
                    <a:pt x="3405" y="4745"/>
                  </a:cubicBezTo>
                  <a:lnTo>
                    <a:pt x="3455" y="4715"/>
                  </a:lnTo>
                  <a:cubicBezTo>
                    <a:pt x="3505" y="4805"/>
                    <a:pt x="3535" y="4895"/>
                    <a:pt x="3555" y="4985"/>
                  </a:cubicBezTo>
                  <a:cubicBezTo>
                    <a:pt x="3575" y="5085"/>
                    <a:pt x="3575" y="5145"/>
                    <a:pt x="3575" y="5155"/>
                  </a:cubicBezTo>
                  <a:cubicBezTo>
                    <a:pt x="3575" y="5175"/>
                    <a:pt x="3595" y="5205"/>
                    <a:pt x="3615" y="5215"/>
                  </a:cubicBezTo>
                  <a:cubicBezTo>
                    <a:pt x="3627" y="5227"/>
                    <a:pt x="3642" y="5232"/>
                    <a:pt x="3657" y="5232"/>
                  </a:cubicBezTo>
                  <a:cubicBezTo>
                    <a:pt x="3667" y="5232"/>
                    <a:pt x="3677" y="5230"/>
                    <a:pt x="3685" y="5225"/>
                  </a:cubicBezTo>
                  <a:lnTo>
                    <a:pt x="3755" y="5195"/>
                  </a:lnTo>
                  <a:cubicBezTo>
                    <a:pt x="3795" y="5276"/>
                    <a:pt x="3815" y="5366"/>
                    <a:pt x="3836" y="5466"/>
                  </a:cubicBezTo>
                  <a:cubicBezTo>
                    <a:pt x="3856" y="5556"/>
                    <a:pt x="3846" y="5616"/>
                    <a:pt x="3846" y="5616"/>
                  </a:cubicBezTo>
                  <a:cubicBezTo>
                    <a:pt x="3846" y="5646"/>
                    <a:pt x="3856" y="5666"/>
                    <a:pt x="3876" y="5686"/>
                  </a:cubicBezTo>
                  <a:cubicBezTo>
                    <a:pt x="3893" y="5698"/>
                    <a:pt x="3907" y="5703"/>
                    <a:pt x="3922" y="5703"/>
                  </a:cubicBezTo>
                  <a:cubicBezTo>
                    <a:pt x="3933" y="5703"/>
                    <a:pt x="3943" y="5700"/>
                    <a:pt x="3956" y="5696"/>
                  </a:cubicBezTo>
                  <a:lnTo>
                    <a:pt x="4006" y="5686"/>
                  </a:lnTo>
                  <a:cubicBezTo>
                    <a:pt x="4016" y="5736"/>
                    <a:pt x="4026" y="5826"/>
                    <a:pt x="4026" y="5916"/>
                  </a:cubicBezTo>
                  <a:cubicBezTo>
                    <a:pt x="4046" y="6187"/>
                    <a:pt x="4066" y="6607"/>
                    <a:pt x="4166" y="7048"/>
                  </a:cubicBezTo>
                  <a:lnTo>
                    <a:pt x="781" y="1140"/>
                  </a:lnTo>
                  <a:cubicBezTo>
                    <a:pt x="801" y="1140"/>
                    <a:pt x="821" y="1130"/>
                    <a:pt x="831" y="1120"/>
                  </a:cubicBezTo>
                  <a:lnTo>
                    <a:pt x="871" y="1080"/>
                  </a:lnTo>
                  <a:close/>
                  <a:moveTo>
                    <a:pt x="86" y="0"/>
                  </a:moveTo>
                  <a:cubicBezTo>
                    <a:pt x="69" y="0"/>
                    <a:pt x="53" y="6"/>
                    <a:pt x="40" y="18"/>
                  </a:cubicBezTo>
                  <a:cubicBezTo>
                    <a:pt x="10" y="38"/>
                    <a:pt x="0" y="88"/>
                    <a:pt x="20" y="118"/>
                  </a:cubicBezTo>
                  <a:lnTo>
                    <a:pt x="4506" y="7969"/>
                  </a:lnTo>
                  <a:cubicBezTo>
                    <a:pt x="4526" y="7989"/>
                    <a:pt x="4547" y="8009"/>
                    <a:pt x="4577" y="8009"/>
                  </a:cubicBezTo>
                  <a:lnTo>
                    <a:pt x="4597" y="8009"/>
                  </a:lnTo>
                  <a:cubicBezTo>
                    <a:pt x="4617" y="7999"/>
                    <a:pt x="4637" y="7989"/>
                    <a:pt x="4647" y="7959"/>
                  </a:cubicBezTo>
                  <a:cubicBezTo>
                    <a:pt x="4657" y="7949"/>
                    <a:pt x="4657" y="7929"/>
                    <a:pt x="4657" y="7909"/>
                  </a:cubicBezTo>
                  <a:cubicBezTo>
                    <a:pt x="4657" y="7899"/>
                    <a:pt x="4657" y="7899"/>
                    <a:pt x="4657" y="7889"/>
                  </a:cubicBezTo>
                  <a:lnTo>
                    <a:pt x="4577" y="7719"/>
                  </a:lnTo>
                  <a:cubicBezTo>
                    <a:pt x="4256" y="7088"/>
                    <a:pt x="4206" y="6317"/>
                    <a:pt x="4186" y="5906"/>
                  </a:cubicBezTo>
                  <a:cubicBezTo>
                    <a:pt x="4176" y="5686"/>
                    <a:pt x="4166" y="5596"/>
                    <a:pt x="4136" y="5546"/>
                  </a:cubicBezTo>
                  <a:cubicBezTo>
                    <a:pt x="4128" y="5515"/>
                    <a:pt x="4103" y="5502"/>
                    <a:pt x="4074" y="5502"/>
                  </a:cubicBezTo>
                  <a:cubicBezTo>
                    <a:pt x="4065" y="5502"/>
                    <a:pt x="4055" y="5504"/>
                    <a:pt x="4046" y="5506"/>
                  </a:cubicBezTo>
                  <a:lnTo>
                    <a:pt x="4006" y="5516"/>
                  </a:lnTo>
                  <a:cubicBezTo>
                    <a:pt x="4006" y="5496"/>
                    <a:pt x="4006" y="5466"/>
                    <a:pt x="3996" y="5436"/>
                  </a:cubicBezTo>
                  <a:cubicBezTo>
                    <a:pt x="3966" y="5286"/>
                    <a:pt x="3926" y="5155"/>
                    <a:pt x="3856" y="5045"/>
                  </a:cubicBezTo>
                  <a:cubicBezTo>
                    <a:pt x="3841" y="5023"/>
                    <a:pt x="3809" y="5011"/>
                    <a:pt x="3781" y="5011"/>
                  </a:cubicBezTo>
                  <a:cubicBezTo>
                    <a:pt x="3772" y="5011"/>
                    <a:pt x="3763" y="5013"/>
                    <a:pt x="3755" y="5015"/>
                  </a:cubicBezTo>
                  <a:lnTo>
                    <a:pt x="3725" y="5025"/>
                  </a:lnTo>
                  <a:cubicBezTo>
                    <a:pt x="3725" y="5005"/>
                    <a:pt x="3715" y="4985"/>
                    <a:pt x="3715" y="4955"/>
                  </a:cubicBezTo>
                  <a:cubicBezTo>
                    <a:pt x="3695" y="4875"/>
                    <a:pt x="3655" y="4725"/>
                    <a:pt x="3555" y="4565"/>
                  </a:cubicBezTo>
                  <a:cubicBezTo>
                    <a:pt x="3542" y="4545"/>
                    <a:pt x="3516" y="4530"/>
                    <a:pt x="3489" y="4530"/>
                  </a:cubicBezTo>
                  <a:cubicBezTo>
                    <a:pt x="3474" y="4530"/>
                    <a:pt x="3459" y="4534"/>
                    <a:pt x="3445" y="4545"/>
                  </a:cubicBezTo>
                  <a:lnTo>
                    <a:pt x="3425" y="4555"/>
                  </a:lnTo>
                  <a:cubicBezTo>
                    <a:pt x="3425" y="4535"/>
                    <a:pt x="3415" y="4504"/>
                    <a:pt x="3415" y="4484"/>
                  </a:cubicBezTo>
                  <a:cubicBezTo>
                    <a:pt x="3385" y="4374"/>
                    <a:pt x="3335" y="4224"/>
                    <a:pt x="3245" y="4094"/>
                  </a:cubicBezTo>
                  <a:cubicBezTo>
                    <a:pt x="3226" y="4070"/>
                    <a:pt x="3201" y="4056"/>
                    <a:pt x="3177" y="4056"/>
                  </a:cubicBezTo>
                  <a:cubicBezTo>
                    <a:pt x="3161" y="4056"/>
                    <a:pt x="3146" y="4062"/>
                    <a:pt x="3135" y="4074"/>
                  </a:cubicBezTo>
                  <a:lnTo>
                    <a:pt x="3125" y="4074"/>
                  </a:lnTo>
                  <a:cubicBezTo>
                    <a:pt x="3115" y="4054"/>
                    <a:pt x="3115" y="4034"/>
                    <a:pt x="3104" y="4014"/>
                  </a:cubicBezTo>
                  <a:cubicBezTo>
                    <a:pt x="3074" y="3914"/>
                    <a:pt x="3024" y="3753"/>
                    <a:pt x="2924" y="3623"/>
                  </a:cubicBezTo>
                  <a:cubicBezTo>
                    <a:pt x="2914" y="3603"/>
                    <a:pt x="2894" y="3593"/>
                    <a:pt x="2874" y="3593"/>
                  </a:cubicBezTo>
                  <a:cubicBezTo>
                    <a:pt x="2865" y="3590"/>
                    <a:pt x="2857" y="3589"/>
                    <a:pt x="2850" y="3589"/>
                  </a:cubicBezTo>
                  <a:cubicBezTo>
                    <a:pt x="2833" y="3589"/>
                    <a:pt x="2821" y="3596"/>
                    <a:pt x="2814" y="3603"/>
                  </a:cubicBezTo>
                  <a:lnTo>
                    <a:pt x="2804" y="3613"/>
                  </a:lnTo>
                  <a:cubicBezTo>
                    <a:pt x="2794" y="3593"/>
                    <a:pt x="2794" y="3573"/>
                    <a:pt x="2784" y="3553"/>
                  </a:cubicBezTo>
                  <a:cubicBezTo>
                    <a:pt x="2764" y="3463"/>
                    <a:pt x="2704" y="3303"/>
                    <a:pt x="2604" y="3163"/>
                  </a:cubicBezTo>
                  <a:cubicBezTo>
                    <a:pt x="2584" y="3143"/>
                    <a:pt x="2564" y="3133"/>
                    <a:pt x="2544" y="3133"/>
                  </a:cubicBezTo>
                  <a:cubicBezTo>
                    <a:pt x="2538" y="3130"/>
                    <a:pt x="2532" y="3129"/>
                    <a:pt x="2526" y="3129"/>
                  </a:cubicBezTo>
                  <a:cubicBezTo>
                    <a:pt x="2509" y="3129"/>
                    <a:pt x="2491" y="3138"/>
                    <a:pt x="2484" y="3153"/>
                  </a:cubicBezTo>
                  <a:lnTo>
                    <a:pt x="2474" y="3153"/>
                  </a:lnTo>
                  <a:cubicBezTo>
                    <a:pt x="2474" y="3133"/>
                    <a:pt x="2464" y="3113"/>
                    <a:pt x="2464" y="3092"/>
                  </a:cubicBezTo>
                  <a:cubicBezTo>
                    <a:pt x="2424" y="2992"/>
                    <a:pt x="2363" y="2842"/>
                    <a:pt x="2263" y="2702"/>
                  </a:cubicBezTo>
                  <a:cubicBezTo>
                    <a:pt x="2253" y="2682"/>
                    <a:pt x="2233" y="2672"/>
                    <a:pt x="2203" y="2672"/>
                  </a:cubicBezTo>
                  <a:cubicBezTo>
                    <a:pt x="2183" y="2672"/>
                    <a:pt x="2163" y="2682"/>
                    <a:pt x="2143" y="2692"/>
                  </a:cubicBezTo>
                  <a:cubicBezTo>
                    <a:pt x="2143" y="2682"/>
                    <a:pt x="2133" y="2662"/>
                    <a:pt x="2123" y="2642"/>
                  </a:cubicBezTo>
                  <a:cubicBezTo>
                    <a:pt x="2103" y="2562"/>
                    <a:pt x="2033" y="2392"/>
                    <a:pt x="1923" y="2261"/>
                  </a:cubicBezTo>
                  <a:cubicBezTo>
                    <a:pt x="1913" y="2241"/>
                    <a:pt x="1893" y="2231"/>
                    <a:pt x="1863" y="2231"/>
                  </a:cubicBezTo>
                  <a:cubicBezTo>
                    <a:pt x="1843" y="2231"/>
                    <a:pt x="1823" y="2241"/>
                    <a:pt x="1813" y="2251"/>
                  </a:cubicBezTo>
                  <a:cubicBezTo>
                    <a:pt x="1803" y="2231"/>
                    <a:pt x="1793" y="2221"/>
                    <a:pt x="1793" y="2201"/>
                  </a:cubicBezTo>
                  <a:cubicBezTo>
                    <a:pt x="1743" y="2051"/>
                    <a:pt x="1672" y="1921"/>
                    <a:pt x="1602" y="1821"/>
                  </a:cubicBezTo>
                  <a:cubicBezTo>
                    <a:pt x="1582" y="1801"/>
                    <a:pt x="1562" y="1791"/>
                    <a:pt x="1542" y="1791"/>
                  </a:cubicBezTo>
                  <a:cubicBezTo>
                    <a:pt x="1534" y="1788"/>
                    <a:pt x="1527" y="1787"/>
                    <a:pt x="1520" y="1787"/>
                  </a:cubicBezTo>
                  <a:cubicBezTo>
                    <a:pt x="1502" y="1787"/>
                    <a:pt x="1490" y="1796"/>
                    <a:pt x="1482" y="1811"/>
                  </a:cubicBezTo>
                  <a:cubicBezTo>
                    <a:pt x="1472" y="1791"/>
                    <a:pt x="1472" y="1771"/>
                    <a:pt x="1462" y="1751"/>
                  </a:cubicBezTo>
                  <a:cubicBezTo>
                    <a:pt x="1412" y="1600"/>
                    <a:pt x="1352" y="1470"/>
                    <a:pt x="1272" y="1370"/>
                  </a:cubicBezTo>
                  <a:cubicBezTo>
                    <a:pt x="1262" y="1350"/>
                    <a:pt x="1242" y="1340"/>
                    <a:pt x="1212" y="1340"/>
                  </a:cubicBezTo>
                  <a:cubicBezTo>
                    <a:pt x="1206" y="1337"/>
                    <a:pt x="1201" y="1336"/>
                    <a:pt x="1196" y="1336"/>
                  </a:cubicBezTo>
                  <a:cubicBezTo>
                    <a:pt x="1181" y="1336"/>
                    <a:pt x="1166" y="1345"/>
                    <a:pt x="1152" y="1360"/>
                  </a:cubicBezTo>
                  <a:cubicBezTo>
                    <a:pt x="1142" y="1340"/>
                    <a:pt x="1142" y="1320"/>
                    <a:pt x="1132" y="1300"/>
                  </a:cubicBezTo>
                  <a:cubicBezTo>
                    <a:pt x="1092" y="1150"/>
                    <a:pt x="1022" y="1020"/>
                    <a:pt x="951" y="919"/>
                  </a:cubicBezTo>
                  <a:cubicBezTo>
                    <a:pt x="931" y="899"/>
                    <a:pt x="911" y="889"/>
                    <a:pt x="891" y="879"/>
                  </a:cubicBezTo>
                  <a:cubicBezTo>
                    <a:pt x="871" y="879"/>
                    <a:pt x="851" y="889"/>
                    <a:pt x="831" y="899"/>
                  </a:cubicBezTo>
                  <a:lnTo>
                    <a:pt x="811" y="919"/>
                  </a:lnTo>
                  <a:cubicBezTo>
                    <a:pt x="671" y="609"/>
                    <a:pt x="200" y="88"/>
                    <a:pt x="150" y="28"/>
                  </a:cubicBezTo>
                  <a:cubicBezTo>
                    <a:pt x="133" y="11"/>
                    <a:pt x="10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78"/>
            <p:cNvSpPr/>
            <p:nvPr/>
          </p:nvSpPr>
          <p:spPr>
            <a:xfrm>
              <a:off x="6025456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0" y="0"/>
                  </a:moveTo>
                  <a:lnTo>
                    <a:pt x="5298" y="2313"/>
                  </a:lnTo>
                  <a:lnTo>
                    <a:pt x="5167" y="2233"/>
                  </a:lnTo>
                  <a:cubicBezTo>
                    <a:pt x="4406" y="1853"/>
                    <a:pt x="3836" y="1132"/>
                    <a:pt x="3755" y="1062"/>
                  </a:cubicBezTo>
                  <a:cubicBezTo>
                    <a:pt x="3685" y="1001"/>
                    <a:pt x="3575" y="931"/>
                    <a:pt x="3465" y="901"/>
                  </a:cubicBezTo>
                  <a:lnTo>
                    <a:pt x="3465" y="1041"/>
                  </a:lnTo>
                  <a:cubicBezTo>
                    <a:pt x="3465" y="1041"/>
                    <a:pt x="3415" y="981"/>
                    <a:pt x="3335" y="931"/>
                  </a:cubicBezTo>
                  <a:cubicBezTo>
                    <a:pt x="3255" y="861"/>
                    <a:pt x="3145" y="801"/>
                    <a:pt x="3034" y="771"/>
                  </a:cubicBezTo>
                  <a:lnTo>
                    <a:pt x="3034" y="901"/>
                  </a:lnTo>
                  <a:cubicBezTo>
                    <a:pt x="3034" y="901"/>
                    <a:pt x="2984" y="851"/>
                    <a:pt x="2904" y="791"/>
                  </a:cubicBezTo>
                  <a:cubicBezTo>
                    <a:pt x="2824" y="741"/>
                    <a:pt x="2714" y="671"/>
                    <a:pt x="2604" y="641"/>
                  </a:cubicBezTo>
                  <a:lnTo>
                    <a:pt x="2604" y="641"/>
                  </a:lnTo>
                  <a:lnTo>
                    <a:pt x="2614" y="781"/>
                  </a:lnTo>
                  <a:cubicBezTo>
                    <a:pt x="2614" y="781"/>
                    <a:pt x="2564" y="731"/>
                    <a:pt x="2484" y="671"/>
                  </a:cubicBezTo>
                  <a:cubicBezTo>
                    <a:pt x="2403" y="621"/>
                    <a:pt x="2283" y="551"/>
                    <a:pt x="2183" y="531"/>
                  </a:cubicBezTo>
                  <a:lnTo>
                    <a:pt x="2183" y="531"/>
                  </a:lnTo>
                  <a:lnTo>
                    <a:pt x="2193" y="671"/>
                  </a:lnTo>
                  <a:cubicBezTo>
                    <a:pt x="2193" y="671"/>
                    <a:pt x="2143" y="621"/>
                    <a:pt x="2053" y="561"/>
                  </a:cubicBezTo>
                  <a:cubicBezTo>
                    <a:pt x="1973" y="501"/>
                    <a:pt x="1873" y="441"/>
                    <a:pt x="1763" y="411"/>
                  </a:cubicBezTo>
                  <a:lnTo>
                    <a:pt x="1763" y="551"/>
                  </a:lnTo>
                  <a:cubicBezTo>
                    <a:pt x="1763" y="551"/>
                    <a:pt x="1713" y="501"/>
                    <a:pt x="1632" y="441"/>
                  </a:cubicBezTo>
                  <a:cubicBezTo>
                    <a:pt x="1552" y="381"/>
                    <a:pt x="1442" y="310"/>
                    <a:pt x="1332" y="280"/>
                  </a:cubicBezTo>
                  <a:lnTo>
                    <a:pt x="1332" y="280"/>
                  </a:lnTo>
                  <a:lnTo>
                    <a:pt x="1342" y="421"/>
                  </a:lnTo>
                  <a:cubicBezTo>
                    <a:pt x="1342" y="421"/>
                    <a:pt x="1282" y="371"/>
                    <a:pt x="1202" y="310"/>
                  </a:cubicBezTo>
                  <a:cubicBezTo>
                    <a:pt x="1132" y="250"/>
                    <a:pt x="1022" y="180"/>
                    <a:pt x="911" y="150"/>
                  </a:cubicBezTo>
                  <a:lnTo>
                    <a:pt x="911" y="290"/>
                  </a:lnTo>
                  <a:cubicBezTo>
                    <a:pt x="911" y="290"/>
                    <a:pt x="911" y="280"/>
                    <a:pt x="901" y="280"/>
                  </a:cubicBezTo>
                  <a:cubicBezTo>
                    <a:pt x="731" y="120"/>
                    <a:pt x="40" y="10"/>
                    <a:pt x="0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78"/>
            <p:cNvSpPr/>
            <p:nvPr/>
          </p:nvSpPr>
          <p:spPr>
            <a:xfrm>
              <a:off x="6017515" y="2809407"/>
              <a:ext cx="483365" cy="218388"/>
            </a:xfrm>
            <a:custGeom>
              <a:avLst/>
              <a:gdLst/>
              <a:ahLst/>
              <a:cxnLst/>
              <a:rect l="l" t="t" r="r" b="b"/>
              <a:pathLst>
                <a:path w="5478" h="2475" extrusionOk="0">
                  <a:moveTo>
                    <a:pt x="1082" y="351"/>
                  </a:moveTo>
                  <a:cubicBezTo>
                    <a:pt x="1132" y="381"/>
                    <a:pt x="1192" y="411"/>
                    <a:pt x="1252" y="452"/>
                  </a:cubicBezTo>
                  <a:cubicBezTo>
                    <a:pt x="1302" y="502"/>
                    <a:pt x="1352" y="542"/>
                    <a:pt x="1362" y="552"/>
                  </a:cubicBezTo>
                  <a:lnTo>
                    <a:pt x="1061" y="421"/>
                  </a:lnTo>
                  <a:cubicBezTo>
                    <a:pt x="1072" y="401"/>
                    <a:pt x="1082" y="391"/>
                    <a:pt x="1082" y="371"/>
                  </a:cubicBezTo>
                  <a:lnTo>
                    <a:pt x="1082" y="351"/>
                  </a:lnTo>
                  <a:close/>
                  <a:moveTo>
                    <a:pt x="1512" y="482"/>
                  </a:moveTo>
                  <a:cubicBezTo>
                    <a:pt x="1572" y="512"/>
                    <a:pt x="1632" y="552"/>
                    <a:pt x="1672" y="582"/>
                  </a:cubicBezTo>
                  <a:cubicBezTo>
                    <a:pt x="1752" y="642"/>
                    <a:pt x="1803" y="682"/>
                    <a:pt x="1803" y="682"/>
                  </a:cubicBezTo>
                  <a:cubicBezTo>
                    <a:pt x="1815" y="701"/>
                    <a:pt x="1836" y="708"/>
                    <a:pt x="1857" y="708"/>
                  </a:cubicBezTo>
                  <a:cubicBezTo>
                    <a:pt x="1869" y="708"/>
                    <a:pt x="1882" y="706"/>
                    <a:pt x="1893" y="702"/>
                  </a:cubicBezTo>
                  <a:cubicBezTo>
                    <a:pt x="1923" y="692"/>
                    <a:pt x="1933" y="662"/>
                    <a:pt x="1933" y="622"/>
                  </a:cubicBezTo>
                  <a:lnTo>
                    <a:pt x="1933" y="612"/>
                  </a:lnTo>
                  <a:cubicBezTo>
                    <a:pt x="1983" y="632"/>
                    <a:pt x="2043" y="662"/>
                    <a:pt x="2103" y="712"/>
                  </a:cubicBezTo>
                  <a:cubicBezTo>
                    <a:pt x="2173" y="762"/>
                    <a:pt x="2233" y="812"/>
                    <a:pt x="2233" y="812"/>
                  </a:cubicBezTo>
                  <a:cubicBezTo>
                    <a:pt x="2245" y="824"/>
                    <a:pt x="2263" y="829"/>
                    <a:pt x="2283" y="829"/>
                  </a:cubicBezTo>
                  <a:cubicBezTo>
                    <a:pt x="2297" y="829"/>
                    <a:pt x="2311" y="826"/>
                    <a:pt x="2323" y="822"/>
                  </a:cubicBezTo>
                  <a:cubicBezTo>
                    <a:pt x="2353" y="802"/>
                    <a:pt x="2363" y="772"/>
                    <a:pt x="2363" y="742"/>
                  </a:cubicBezTo>
                  <a:lnTo>
                    <a:pt x="2363" y="722"/>
                  </a:lnTo>
                  <a:cubicBezTo>
                    <a:pt x="2413" y="752"/>
                    <a:pt x="2473" y="782"/>
                    <a:pt x="2524" y="822"/>
                  </a:cubicBezTo>
                  <a:cubicBezTo>
                    <a:pt x="2604" y="872"/>
                    <a:pt x="2654" y="922"/>
                    <a:pt x="2654" y="922"/>
                  </a:cubicBezTo>
                  <a:cubicBezTo>
                    <a:pt x="2666" y="935"/>
                    <a:pt x="2686" y="943"/>
                    <a:pt x="2707" y="943"/>
                  </a:cubicBezTo>
                  <a:cubicBezTo>
                    <a:pt x="2719" y="943"/>
                    <a:pt x="2732" y="940"/>
                    <a:pt x="2744" y="932"/>
                  </a:cubicBezTo>
                  <a:cubicBezTo>
                    <a:pt x="2774" y="922"/>
                    <a:pt x="2794" y="892"/>
                    <a:pt x="2784" y="852"/>
                  </a:cubicBezTo>
                  <a:lnTo>
                    <a:pt x="2784" y="842"/>
                  </a:lnTo>
                  <a:cubicBezTo>
                    <a:pt x="2844" y="872"/>
                    <a:pt x="2904" y="912"/>
                    <a:pt x="2954" y="942"/>
                  </a:cubicBezTo>
                  <a:cubicBezTo>
                    <a:pt x="3024" y="992"/>
                    <a:pt x="3074" y="1042"/>
                    <a:pt x="3074" y="1042"/>
                  </a:cubicBezTo>
                  <a:cubicBezTo>
                    <a:pt x="3089" y="1057"/>
                    <a:pt x="3114" y="1066"/>
                    <a:pt x="3139" y="1066"/>
                  </a:cubicBezTo>
                  <a:cubicBezTo>
                    <a:pt x="3148" y="1066"/>
                    <a:pt x="3156" y="1065"/>
                    <a:pt x="3164" y="1062"/>
                  </a:cubicBezTo>
                  <a:cubicBezTo>
                    <a:pt x="3194" y="1042"/>
                    <a:pt x="3204" y="1012"/>
                    <a:pt x="3204" y="982"/>
                  </a:cubicBezTo>
                  <a:lnTo>
                    <a:pt x="3204" y="962"/>
                  </a:lnTo>
                  <a:cubicBezTo>
                    <a:pt x="3275" y="1002"/>
                    <a:pt x="3335" y="1042"/>
                    <a:pt x="3375" y="1072"/>
                  </a:cubicBezTo>
                  <a:cubicBezTo>
                    <a:pt x="3445" y="1122"/>
                    <a:pt x="3495" y="1173"/>
                    <a:pt x="3495" y="1173"/>
                  </a:cubicBezTo>
                  <a:cubicBezTo>
                    <a:pt x="3508" y="1192"/>
                    <a:pt x="3524" y="1199"/>
                    <a:pt x="3543" y="1199"/>
                  </a:cubicBezTo>
                  <a:cubicBezTo>
                    <a:pt x="3553" y="1199"/>
                    <a:pt x="3564" y="1196"/>
                    <a:pt x="3575" y="1193"/>
                  </a:cubicBezTo>
                  <a:cubicBezTo>
                    <a:pt x="3605" y="1183"/>
                    <a:pt x="3625" y="1153"/>
                    <a:pt x="3635" y="1122"/>
                  </a:cubicBezTo>
                  <a:lnTo>
                    <a:pt x="3635" y="1102"/>
                  </a:lnTo>
                  <a:cubicBezTo>
                    <a:pt x="3695" y="1132"/>
                    <a:pt x="3755" y="1173"/>
                    <a:pt x="3795" y="1213"/>
                  </a:cubicBezTo>
                  <a:cubicBezTo>
                    <a:pt x="3815" y="1223"/>
                    <a:pt x="3835" y="1253"/>
                    <a:pt x="3875" y="1293"/>
                  </a:cubicBezTo>
                  <a:cubicBezTo>
                    <a:pt x="4006" y="1433"/>
                    <a:pt x="4236" y="1693"/>
                    <a:pt x="4536" y="1934"/>
                  </a:cubicBezTo>
                  <a:lnTo>
                    <a:pt x="1432" y="582"/>
                  </a:lnTo>
                  <a:cubicBezTo>
                    <a:pt x="1442" y="582"/>
                    <a:pt x="1452" y="582"/>
                    <a:pt x="1462" y="572"/>
                  </a:cubicBezTo>
                  <a:cubicBezTo>
                    <a:pt x="1492" y="562"/>
                    <a:pt x="1512" y="532"/>
                    <a:pt x="1512" y="502"/>
                  </a:cubicBezTo>
                  <a:lnTo>
                    <a:pt x="1512" y="482"/>
                  </a:lnTo>
                  <a:close/>
                  <a:moveTo>
                    <a:pt x="100" y="1"/>
                  </a:moveTo>
                  <a:cubicBezTo>
                    <a:pt x="60" y="1"/>
                    <a:pt x="20" y="21"/>
                    <a:pt x="10" y="61"/>
                  </a:cubicBezTo>
                  <a:cubicBezTo>
                    <a:pt x="0" y="101"/>
                    <a:pt x="20" y="141"/>
                    <a:pt x="60" y="161"/>
                  </a:cubicBezTo>
                  <a:lnTo>
                    <a:pt x="5358" y="2474"/>
                  </a:lnTo>
                  <a:lnTo>
                    <a:pt x="5388" y="2474"/>
                  </a:lnTo>
                  <a:cubicBezTo>
                    <a:pt x="5418" y="2474"/>
                    <a:pt x="5438" y="2464"/>
                    <a:pt x="5458" y="2444"/>
                  </a:cubicBezTo>
                  <a:cubicBezTo>
                    <a:pt x="5478" y="2404"/>
                    <a:pt x="5468" y="2354"/>
                    <a:pt x="5428" y="2324"/>
                  </a:cubicBezTo>
                  <a:lnTo>
                    <a:pt x="5287" y="2244"/>
                  </a:lnTo>
                  <a:cubicBezTo>
                    <a:pt x="4687" y="1944"/>
                    <a:pt x="4206" y="1413"/>
                    <a:pt x="3996" y="1193"/>
                  </a:cubicBezTo>
                  <a:cubicBezTo>
                    <a:pt x="3946" y="1122"/>
                    <a:pt x="3915" y="1102"/>
                    <a:pt x="3895" y="1082"/>
                  </a:cubicBezTo>
                  <a:cubicBezTo>
                    <a:pt x="3825" y="1022"/>
                    <a:pt x="3705" y="942"/>
                    <a:pt x="3575" y="902"/>
                  </a:cubicBezTo>
                  <a:cubicBezTo>
                    <a:pt x="3555" y="902"/>
                    <a:pt x="3525" y="902"/>
                    <a:pt x="3505" y="912"/>
                  </a:cubicBezTo>
                  <a:cubicBezTo>
                    <a:pt x="3495" y="922"/>
                    <a:pt x="3485" y="932"/>
                    <a:pt x="3485" y="952"/>
                  </a:cubicBezTo>
                  <a:cubicBezTo>
                    <a:pt x="3475" y="952"/>
                    <a:pt x="3475" y="942"/>
                    <a:pt x="3475" y="942"/>
                  </a:cubicBezTo>
                  <a:cubicBezTo>
                    <a:pt x="3395" y="882"/>
                    <a:pt x="3285" y="812"/>
                    <a:pt x="3144" y="772"/>
                  </a:cubicBezTo>
                  <a:cubicBezTo>
                    <a:pt x="3139" y="769"/>
                    <a:pt x="3132" y="768"/>
                    <a:pt x="3125" y="768"/>
                  </a:cubicBezTo>
                  <a:cubicBezTo>
                    <a:pt x="3108" y="768"/>
                    <a:pt x="3088" y="775"/>
                    <a:pt x="3074" y="782"/>
                  </a:cubicBezTo>
                  <a:cubicBezTo>
                    <a:pt x="3064" y="792"/>
                    <a:pt x="3054" y="802"/>
                    <a:pt x="3054" y="812"/>
                  </a:cubicBezTo>
                  <a:lnTo>
                    <a:pt x="3044" y="812"/>
                  </a:lnTo>
                  <a:cubicBezTo>
                    <a:pt x="2964" y="752"/>
                    <a:pt x="2844" y="682"/>
                    <a:pt x="2714" y="642"/>
                  </a:cubicBezTo>
                  <a:cubicBezTo>
                    <a:pt x="2694" y="642"/>
                    <a:pt x="2664" y="642"/>
                    <a:pt x="2644" y="662"/>
                  </a:cubicBezTo>
                  <a:cubicBezTo>
                    <a:pt x="2634" y="672"/>
                    <a:pt x="2624" y="682"/>
                    <a:pt x="2624" y="692"/>
                  </a:cubicBezTo>
                  <a:lnTo>
                    <a:pt x="2614" y="692"/>
                  </a:lnTo>
                  <a:cubicBezTo>
                    <a:pt x="2554" y="642"/>
                    <a:pt x="2423" y="562"/>
                    <a:pt x="2293" y="532"/>
                  </a:cubicBezTo>
                  <a:cubicBezTo>
                    <a:pt x="2285" y="529"/>
                    <a:pt x="2277" y="528"/>
                    <a:pt x="2269" y="528"/>
                  </a:cubicBezTo>
                  <a:cubicBezTo>
                    <a:pt x="2248" y="528"/>
                    <a:pt x="2228" y="537"/>
                    <a:pt x="2213" y="552"/>
                  </a:cubicBezTo>
                  <a:cubicBezTo>
                    <a:pt x="2203" y="552"/>
                    <a:pt x="2203" y="562"/>
                    <a:pt x="2193" y="582"/>
                  </a:cubicBezTo>
                  <a:cubicBezTo>
                    <a:pt x="2193" y="572"/>
                    <a:pt x="2193" y="572"/>
                    <a:pt x="2193" y="572"/>
                  </a:cubicBezTo>
                  <a:cubicBezTo>
                    <a:pt x="2083" y="492"/>
                    <a:pt x="1973" y="442"/>
                    <a:pt x="1873" y="411"/>
                  </a:cubicBezTo>
                  <a:cubicBezTo>
                    <a:pt x="1864" y="409"/>
                    <a:pt x="1856" y="407"/>
                    <a:pt x="1849" y="407"/>
                  </a:cubicBezTo>
                  <a:cubicBezTo>
                    <a:pt x="1831" y="407"/>
                    <a:pt x="1817" y="414"/>
                    <a:pt x="1803" y="421"/>
                  </a:cubicBezTo>
                  <a:cubicBezTo>
                    <a:pt x="1783" y="432"/>
                    <a:pt x="1783" y="442"/>
                    <a:pt x="1772" y="462"/>
                  </a:cubicBezTo>
                  <a:cubicBezTo>
                    <a:pt x="1772" y="452"/>
                    <a:pt x="1772" y="452"/>
                    <a:pt x="1772" y="452"/>
                  </a:cubicBezTo>
                  <a:cubicBezTo>
                    <a:pt x="1652" y="371"/>
                    <a:pt x="1552" y="311"/>
                    <a:pt x="1442" y="281"/>
                  </a:cubicBezTo>
                  <a:cubicBezTo>
                    <a:pt x="1422" y="281"/>
                    <a:pt x="1392" y="281"/>
                    <a:pt x="1372" y="301"/>
                  </a:cubicBezTo>
                  <a:cubicBezTo>
                    <a:pt x="1362" y="311"/>
                    <a:pt x="1352" y="321"/>
                    <a:pt x="1352" y="331"/>
                  </a:cubicBezTo>
                  <a:cubicBezTo>
                    <a:pt x="1352" y="331"/>
                    <a:pt x="1342" y="331"/>
                    <a:pt x="1342" y="321"/>
                  </a:cubicBezTo>
                  <a:cubicBezTo>
                    <a:pt x="1232" y="241"/>
                    <a:pt x="1122" y="181"/>
                    <a:pt x="1021" y="151"/>
                  </a:cubicBezTo>
                  <a:cubicBezTo>
                    <a:pt x="1001" y="151"/>
                    <a:pt x="971" y="151"/>
                    <a:pt x="951" y="171"/>
                  </a:cubicBezTo>
                  <a:cubicBezTo>
                    <a:pt x="931" y="181"/>
                    <a:pt x="921" y="201"/>
                    <a:pt x="921" y="221"/>
                  </a:cubicBezTo>
                  <a:cubicBezTo>
                    <a:pt x="641" y="91"/>
                    <a:pt x="130" y="11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78"/>
            <p:cNvSpPr/>
            <p:nvPr/>
          </p:nvSpPr>
          <p:spPr>
            <a:xfrm>
              <a:off x="6025456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601" y="471"/>
                    <a:pt x="821" y="491"/>
                  </a:cubicBezTo>
                  <a:lnTo>
                    <a:pt x="841" y="491"/>
                  </a:lnTo>
                  <a:lnTo>
                    <a:pt x="761" y="591"/>
                  </a:lnTo>
                  <a:cubicBezTo>
                    <a:pt x="861" y="651"/>
                    <a:pt x="982" y="681"/>
                    <a:pt x="1082" y="701"/>
                  </a:cubicBezTo>
                  <a:cubicBezTo>
                    <a:pt x="1172" y="711"/>
                    <a:pt x="1242" y="711"/>
                    <a:pt x="1242" y="711"/>
                  </a:cubicBezTo>
                  <a:lnTo>
                    <a:pt x="1152" y="821"/>
                  </a:lnTo>
                  <a:cubicBezTo>
                    <a:pt x="1262" y="881"/>
                    <a:pt x="1372" y="911"/>
                    <a:pt x="1472" y="931"/>
                  </a:cubicBezTo>
                  <a:cubicBezTo>
                    <a:pt x="1562" y="941"/>
                    <a:pt x="1632" y="951"/>
                    <a:pt x="1632" y="951"/>
                  </a:cubicBezTo>
                  <a:lnTo>
                    <a:pt x="1542" y="1041"/>
                  </a:lnTo>
                  <a:cubicBezTo>
                    <a:pt x="1642" y="1112"/>
                    <a:pt x="1763" y="1142"/>
                    <a:pt x="1863" y="1162"/>
                  </a:cubicBezTo>
                  <a:cubicBezTo>
                    <a:pt x="1953" y="1182"/>
                    <a:pt x="2023" y="1182"/>
                    <a:pt x="2023" y="1182"/>
                  </a:cubicBezTo>
                  <a:lnTo>
                    <a:pt x="1933" y="1282"/>
                  </a:lnTo>
                  <a:cubicBezTo>
                    <a:pt x="2023" y="1342"/>
                    <a:pt x="2143" y="1382"/>
                    <a:pt x="2243" y="1402"/>
                  </a:cubicBezTo>
                  <a:cubicBezTo>
                    <a:pt x="2333" y="1422"/>
                    <a:pt x="2403" y="1422"/>
                    <a:pt x="2403" y="1422"/>
                  </a:cubicBezTo>
                  <a:lnTo>
                    <a:pt x="2313" y="1522"/>
                  </a:lnTo>
                  <a:cubicBezTo>
                    <a:pt x="2414" y="1582"/>
                    <a:pt x="2534" y="1622"/>
                    <a:pt x="2624" y="1632"/>
                  </a:cubicBezTo>
                  <a:cubicBezTo>
                    <a:pt x="2724" y="1652"/>
                    <a:pt x="2794" y="1652"/>
                    <a:pt x="2794" y="1652"/>
                  </a:cubicBezTo>
                  <a:lnTo>
                    <a:pt x="2704" y="1752"/>
                  </a:lnTo>
                  <a:cubicBezTo>
                    <a:pt x="2804" y="1813"/>
                    <a:pt x="2924" y="1853"/>
                    <a:pt x="3024" y="1863"/>
                  </a:cubicBezTo>
                  <a:cubicBezTo>
                    <a:pt x="3114" y="1883"/>
                    <a:pt x="3185" y="1883"/>
                    <a:pt x="3185" y="1883"/>
                  </a:cubicBezTo>
                  <a:lnTo>
                    <a:pt x="3104" y="1983"/>
                  </a:lnTo>
                  <a:cubicBezTo>
                    <a:pt x="3205" y="2043"/>
                    <a:pt x="3325" y="2073"/>
                    <a:pt x="3425" y="2083"/>
                  </a:cubicBezTo>
                  <a:cubicBezTo>
                    <a:pt x="3428" y="2083"/>
                    <a:pt x="3433" y="2083"/>
                    <a:pt x="3439" y="2083"/>
                  </a:cubicBezTo>
                  <a:cubicBezTo>
                    <a:pt x="3499" y="2083"/>
                    <a:pt x="3680" y="2064"/>
                    <a:pt x="3926" y="2064"/>
                  </a:cubicBezTo>
                  <a:cubicBezTo>
                    <a:pt x="4264" y="2064"/>
                    <a:pt x="4723" y="2101"/>
                    <a:pt x="5157" y="2273"/>
                  </a:cubicBezTo>
                  <a:lnTo>
                    <a:pt x="5298" y="23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78"/>
            <p:cNvSpPr/>
            <p:nvPr/>
          </p:nvSpPr>
          <p:spPr>
            <a:xfrm>
              <a:off x="6017515" y="2809407"/>
              <a:ext cx="483365" cy="218388"/>
            </a:xfrm>
            <a:custGeom>
              <a:avLst/>
              <a:gdLst/>
              <a:ahLst/>
              <a:cxnLst/>
              <a:rect l="l" t="t" r="r" b="b"/>
              <a:pathLst>
                <a:path w="5478" h="2475" extrusionOk="0">
                  <a:moveTo>
                    <a:pt x="1011" y="572"/>
                  </a:moveTo>
                  <a:lnTo>
                    <a:pt x="1319" y="712"/>
                  </a:lnTo>
                  <a:lnTo>
                    <a:pt x="1319" y="712"/>
                  </a:lnTo>
                  <a:cubicBezTo>
                    <a:pt x="1297" y="711"/>
                    <a:pt x="1248" y="709"/>
                    <a:pt x="1182" y="702"/>
                  </a:cubicBezTo>
                  <a:cubicBezTo>
                    <a:pt x="1122" y="692"/>
                    <a:pt x="1051" y="672"/>
                    <a:pt x="981" y="642"/>
                  </a:cubicBezTo>
                  <a:lnTo>
                    <a:pt x="1001" y="622"/>
                  </a:lnTo>
                  <a:cubicBezTo>
                    <a:pt x="1011" y="602"/>
                    <a:pt x="1011" y="592"/>
                    <a:pt x="1011" y="572"/>
                  </a:cubicBezTo>
                  <a:close/>
                  <a:moveTo>
                    <a:pt x="1382" y="732"/>
                  </a:moveTo>
                  <a:lnTo>
                    <a:pt x="4496" y="2094"/>
                  </a:lnTo>
                  <a:cubicBezTo>
                    <a:pt x="4326" y="2074"/>
                    <a:pt x="4166" y="2064"/>
                    <a:pt x="4026" y="2064"/>
                  </a:cubicBezTo>
                  <a:cubicBezTo>
                    <a:pt x="3865" y="2064"/>
                    <a:pt x="3725" y="2074"/>
                    <a:pt x="3625" y="2084"/>
                  </a:cubicBezTo>
                  <a:lnTo>
                    <a:pt x="3525" y="2084"/>
                  </a:lnTo>
                  <a:cubicBezTo>
                    <a:pt x="3465" y="2084"/>
                    <a:pt x="3395" y="2064"/>
                    <a:pt x="3315" y="2034"/>
                  </a:cubicBezTo>
                  <a:lnTo>
                    <a:pt x="3335" y="2004"/>
                  </a:lnTo>
                  <a:cubicBezTo>
                    <a:pt x="3355" y="1984"/>
                    <a:pt x="3355" y="1954"/>
                    <a:pt x="3345" y="1924"/>
                  </a:cubicBezTo>
                  <a:cubicBezTo>
                    <a:pt x="3325" y="1894"/>
                    <a:pt x="3305" y="1884"/>
                    <a:pt x="3275" y="1884"/>
                  </a:cubicBezTo>
                  <a:cubicBezTo>
                    <a:pt x="3265" y="1884"/>
                    <a:pt x="3204" y="1884"/>
                    <a:pt x="3124" y="1864"/>
                  </a:cubicBezTo>
                  <a:cubicBezTo>
                    <a:pt x="3074" y="1853"/>
                    <a:pt x="3004" y="1843"/>
                    <a:pt x="2924" y="1813"/>
                  </a:cubicBezTo>
                  <a:lnTo>
                    <a:pt x="2944" y="1783"/>
                  </a:lnTo>
                  <a:cubicBezTo>
                    <a:pt x="2964" y="1763"/>
                    <a:pt x="2964" y="1733"/>
                    <a:pt x="2954" y="1703"/>
                  </a:cubicBezTo>
                  <a:cubicBezTo>
                    <a:pt x="2944" y="1673"/>
                    <a:pt x="2914" y="1653"/>
                    <a:pt x="2884" y="1653"/>
                  </a:cubicBezTo>
                  <a:cubicBezTo>
                    <a:pt x="2884" y="1653"/>
                    <a:pt x="2814" y="1653"/>
                    <a:pt x="2734" y="1633"/>
                  </a:cubicBezTo>
                  <a:cubicBezTo>
                    <a:pt x="2674" y="1623"/>
                    <a:pt x="2604" y="1613"/>
                    <a:pt x="2534" y="1583"/>
                  </a:cubicBezTo>
                  <a:lnTo>
                    <a:pt x="2554" y="1563"/>
                  </a:lnTo>
                  <a:cubicBezTo>
                    <a:pt x="2574" y="1533"/>
                    <a:pt x="2584" y="1503"/>
                    <a:pt x="2564" y="1473"/>
                  </a:cubicBezTo>
                  <a:cubicBezTo>
                    <a:pt x="2554" y="1443"/>
                    <a:pt x="2534" y="1423"/>
                    <a:pt x="2493" y="1423"/>
                  </a:cubicBezTo>
                  <a:cubicBezTo>
                    <a:pt x="2493" y="1423"/>
                    <a:pt x="2433" y="1423"/>
                    <a:pt x="2343" y="1403"/>
                  </a:cubicBezTo>
                  <a:cubicBezTo>
                    <a:pt x="2273" y="1393"/>
                    <a:pt x="2213" y="1363"/>
                    <a:pt x="2153" y="1343"/>
                  </a:cubicBezTo>
                  <a:lnTo>
                    <a:pt x="2173" y="1323"/>
                  </a:lnTo>
                  <a:cubicBezTo>
                    <a:pt x="2193" y="1303"/>
                    <a:pt x="2203" y="1263"/>
                    <a:pt x="2183" y="1233"/>
                  </a:cubicBezTo>
                  <a:cubicBezTo>
                    <a:pt x="2173" y="1203"/>
                    <a:pt x="2153" y="1183"/>
                    <a:pt x="2113" y="1183"/>
                  </a:cubicBezTo>
                  <a:cubicBezTo>
                    <a:pt x="2113" y="1183"/>
                    <a:pt x="2053" y="1183"/>
                    <a:pt x="1963" y="1163"/>
                  </a:cubicBezTo>
                  <a:cubicBezTo>
                    <a:pt x="1893" y="1143"/>
                    <a:pt x="1823" y="1122"/>
                    <a:pt x="1762" y="1102"/>
                  </a:cubicBezTo>
                  <a:lnTo>
                    <a:pt x="1783" y="1082"/>
                  </a:lnTo>
                  <a:cubicBezTo>
                    <a:pt x="1803" y="1062"/>
                    <a:pt x="1813" y="1022"/>
                    <a:pt x="1793" y="992"/>
                  </a:cubicBezTo>
                  <a:cubicBezTo>
                    <a:pt x="1783" y="972"/>
                    <a:pt x="1752" y="952"/>
                    <a:pt x="1722" y="952"/>
                  </a:cubicBezTo>
                  <a:cubicBezTo>
                    <a:pt x="1722" y="952"/>
                    <a:pt x="1662" y="942"/>
                    <a:pt x="1572" y="932"/>
                  </a:cubicBezTo>
                  <a:cubicBezTo>
                    <a:pt x="1502" y="912"/>
                    <a:pt x="1432" y="892"/>
                    <a:pt x="1372" y="872"/>
                  </a:cubicBezTo>
                  <a:lnTo>
                    <a:pt x="1392" y="852"/>
                  </a:lnTo>
                  <a:cubicBezTo>
                    <a:pt x="1412" y="822"/>
                    <a:pt x="1412" y="792"/>
                    <a:pt x="1402" y="762"/>
                  </a:cubicBezTo>
                  <a:cubicBezTo>
                    <a:pt x="1392" y="752"/>
                    <a:pt x="1392" y="742"/>
                    <a:pt x="1382" y="732"/>
                  </a:cubicBezTo>
                  <a:close/>
                  <a:moveTo>
                    <a:pt x="110" y="1"/>
                  </a:moveTo>
                  <a:cubicBezTo>
                    <a:pt x="70" y="1"/>
                    <a:pt x="30" y="11"/>
                    <a:pt x="20" y="51"/>
                  </a:cubicBezTo>
                  <a:cubicBezTo>
                    <a:pt x="0" y="81"/>
                    <a:pt x="10" y="121"/>
                    <a:pt x="40" y="151"/>
                  </a:cubicBezTo>
                  <a:cubicBezTo>
                    <a:pt x="130" y="211"/>
                    <a:pt x="531" y="522"/>
                    <a:pt x="791" y="622"/>
                  </a:cubicBezTo>
                  <a:cubicBezTo>
                    <a:pt x="781" y="642"/>
                    <a:pt x="771" y="662"/>
                    <a:pt x="771" y="682"/>
                  </a:cubicBezTo>
                  <a:cubicBezTo>
                    <a:pt x="781" y="702"/>
                    <a:pt x="791" y="722"/>
                    <a:pt x="811" y="742"/>
                  </a:cubicBezTo>
                  <a:cubicBezTo>
                    <a:pt x="901" y="792"/>
                    <a:pt x="1021" y="832"/>
                    <a:pt x="1152" y="862"/>
                  </a:cubicBezTo>
                  <a:lnTo>
                    <a:pt x="1172" y="862"/>
                  </a:lnTo>
                  <a:cubicBezTo>
                    <a:pt x="1172" y="872"/>
                    <a:pt x="1162" y="892"/>
                    <a:pt x="1172" y="912"/>
                  </a:cubicBezTo>
                  <a:cubicBezTo>
                    <a:pt x="1172" y="932"/>
                    <a:pt x="1182" y="952"/>
                    <a:pt x="1202" y="962"/>
                  </a:cubicBezTo>
                  <a:cubicBezTo>
                    <a:pt x="1292" y="1022"/>
                    <a:pt x="1412" y="1062"/>
                    <a:pt x="1542" y="1082"/>
                  </a:cubicBezTo>
                  <a:cubicBezTo>
                    <a:pt x="1552" y="1092"/>
                    <a:pt x="1562" y="1092"/>
                    <a:pt x="1562" y="1092"/>
                  </a:cubicBezTo>
                  <a:cubicBezTo>
                    <a:pt x="1552" y="1102"/>
                    <a:pt x="1552" y="1122"/>
                    <a:pt x="1552" y="1143"/>
                  </a:cubicBezTo>
                  <a:cubicBezTo>
                    <a:pt x="1562" y="1163"/>
                    <a:pt x="1572" y="1183"/>
                    <a:pt x="1592" y="1193"/>
                  </a:cubicBezTo>
                  <a:cubicBezTo>
                    <a:pt x="1682" y="1253"/>
                    <a:pt x="1793" y="1293"/>
                    <a:pt x="1933" y="1323"/>
                  </a:cubicBezTo>
                  <a:lnTo>
                    <a:pt x="1953" y="1323"/>
                  </a:lnTo>
                  <a:cubicBezTo>
                    <a:pt x="1943" y="1343"/>
                    <a:pt x="1943" y="1353"/>
                    <a:pt x="1943" y="1373"/>
                  </a:cubicBezTo>
                  <a:cubicBezTo>
                    <a:pt x="1943" y="1393"/>
                    <a:pt x="1953" y="1413"/>
                    <a:pt x="1973" y="1433"/>
                  </a:cubicBezTo>
                  <a:cubicBezTo>
                    <a:pt x="2093" y="1503"/>
                    <a:pt x="2243" y="1543"/>
                    <a:pt x="2313" y="1563"/>
                  </a:cubicBezTo>
                  <a:lnTo>
                    <a:pt x="2333" y="1563"/>
                  </a:lnTo>
                  <a:cubicBezTo>
                    <a:pt x="2323" y="1583"/>
                    <a:pt x="2323" y="1593"/>
                    <a:pt x="2323" y="1613"/>
                  </a:cubicBezTo>
                  <a:cubicBezTo>
                    <a:pt x="2323" y="1633"/>
                    <a:pt x="2343" y="1653"/>
                    <a:pt x="2363" y="1673"/>
                  </a:cubicBezTo>
                  <a:cubicBezTo>
                    <a:pt x="2473" y="1743"/>
                    <a:pt x="2614" y="1783"/>
                    <a:pt x="2704" y="1793"/>
                  </a:cubicBezTo>
                  <a:cubicBezTo>
                    <a:pt x="2714" y="1793"/>
                    <a:pt x="2714" y="1803"/>
                    <a:pt x="2724" y="1803"/>
                  </a:cubicBezTo>
                  <a:cubicBezTo>
                    <a:pt x="2714" y="1813"/>
                    <a:pt x="2714" y="1833"/>
                    <a:pt x="2714" y="1853"/>
                  </a:cubicBezTo>
                  <a:cubicBezTo>
                    <a:pt x="2724" y="1874"/>
                    <a:pt x="2734" y="1894"/>
                    <a:pt x="2754" y="1904"/>
                  </a:cubicBezTo>
                  <a:cubicBezTo>
                    <a:pt x="2884" y="1984"/>
                    <a:pt x="3024" y="2014"/>
                    <a:pt x="3094" y="2024"/>
                  </a:cubicBezTo>
                  <a:lnTo>
                    <a:pt x="3124" y="2024"/>
                  </a:lnTo>
                  <a:cubicBezTo>
                    <a:pt x="3114" y="2044"/>
                    <a:pt x="3114" y="2064"/>
                    <a:pt x="3114" y="2084"/>
                  </a:cubicBezTo>
                  <a:cubicBezTo>
                    <a:pt x="3124" y="2104"/>
                    <a:pt x="3134" y="2124"/>
                    <a:pt x="3154" y="2134"/>
                  </a:cubicBezTo>
                  <a:cubicBezTo>
                    <a:pt x="3275" y="2204"/>
                    <a:pt x="3405" y="2234"/>
                    <a:pt x="3495" y="2244"/>
                  </a:cubicBezTo>
                  <a:cubicBezTo>
                    <a:pt x="3505" y="2247"/>
                    <a:pt x="3515" y="2248"/>
                    <a:pt x="3527" y="2248"/>
                  </a:cubicBezTo>
                  <a:cubicBezTo>
                    <a:pt x="3551" y="2248"/>
                    <a:pt x="3582" y="2244"/>
                    <a:pt x="3635" y="2244"/>
                  </a:cubicBezTo>
                  <a:cubicBezTo>
                    <a:pt x="3732" y="2237"/>
                    <a:pt x="3871" y="2228"/>
                    <a:pt x="4037" y="2228"/>
                  </a:cubicBezTo>
                  <a:cubicBezTo>
                    <a:pt x="4368" y="2228"/>
                    <a:pt x="4807" y="2264"/>
                    <a:pt x="5227" y="2424"/>
                  </a:cubicBezTo>
                  <a:lnTo>
                    <a:pt x="5368" y="2474"/>
                  </a:lnTo>
                  <a:lnTo>
                    <a:pt x="5388" y="2474"/>
                  </a:lnTo>
                  <a:cubicBezTo>
                    <a:pt x="5418" y="2474"/>
                    <a:pt x="5438" y="2464"/>
                    <a:pt x="5458" y="2444"/>
                  </a:cubicBezTo>
                  <a:cubicBezTo>
                    <a:pt x="5478" y="2404"/>
                    <a:pt x="5458" y="2344"/>
                    <a:pt x="5418" y="2324"/>
                  </a:cubicBezTo>
                  <a:lnTo>
                    <a:pt x="1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78"/>
            <p:cNvSpPr/>
            <p:nvPr/>
          </p:nvSpPr>
          <p:spPr>
            <a:xfrm>
              <a:off x="6438057" y="3020649"/>
              <a:ext cx="54884" cy="79590"/>
            </a:xfrm>
            <a:custGeom>
              <a:avLst/>
              <a:gdLst/>
              <a:ahLst/>
              <a:cxnLst/>
              <a:rect l="l" t="t" r="r" b="b"/>
              <a:pathLst>
                <a:path w="622" h="902" extrusionOk="0">
                  <a:moveTo>
                    <a:pt x="622" y="0"/>
                  </a:moveTo>
                  <a:lnTo>
                    <a:pt x="1" y="9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78"/>
            <p:cNvSpPr/>
            <p:nvPr/>
          </p:nvSpPr>
          <p:spPr>
            <a:xfrm>
              <a:off x="6430116" y="3013767"/>
              <a:ext cx="70766" cy="93532"/>
            </a:xfrm>
            <a:custGeom>
              <a:avLst/>
              <a:gdLst/>
              <a:ahLst/>
              <a:cxnLst/>
              <a:rect l="l" t="t" r="r" b="b"/>
              <a:pathLst>
                <a:path w="802" h="1060" extrusionOk="0">
                  <a:moveTo>
                    <a:pt x="712" y="1"/>
                  </a:moveTo>
                  <a:cubicBezTo>
                    <a:pt x="687" y="1"/>
                    <a:pt x="664" y="14"/>
                    <a:pt x="651" y="38"/>
                  </a:cubicBezTo>
                  <a:lnTo>
                    <a:pt x="31" y="939"/>
                  </a:lnTo>
                  <a:cubicBezTo>
                    <a:pt x="1" y="969"/>
                    <a:pt x="11" y="1020"/>
                    <a:pt x="51" y="1050"/>
                  </a:cubicBezTo>
                  <a:cubicBezTo>
                    <a:pt x="61" y="1060"/>
                    <a:pt x="81" y="1060"/>
                    <a:pt x="91" y="1060"/>
                  </a:cubicBezTo>
                  <a:cubicBezTo>
                    <a:pt x="121" y="1060"/>
                    <a:pt x="141" y="1050"/>
                    <a:pt x="161" y="1030"/>
                  </a:cubicBezTo>
                  <a:lnTo>
                    <a:pt x="782" y="128"/>
                  </a:lnTo>
                  <a:cubicBezTo>
                    <a:pt x="802" y="88"/>
                    <a:pt x="792" y="38"/>
                    <a:pt x="762" y="18"/>
                  </a:cubicBezTo>
                  <a:cubicBezTo>
                    <a:pt x="746" y="6"/>
                    <a:pt x="728" y="1"/>
                    <a:pt x="7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78"/>
            <p:cNvSpPr/>
            <p:nvPr/>
          </p:nvSpPr>
          <p:spPr>
            <a:xfrm>
              <a:off x="5671092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4487" y="0"/>
                  </a:moveTo>
                  <a:lnTo>
                    <a:pt x="1" y="7851"/>
                  </a:lnTo>
                  <a:lnTo>
                    <a:pt x="101" y="7701"/>
                  </a:lnTo>
                  <a:cubicBezTo>
                    <a:pt x="651" y="6820"/>
                    <a:pt x="1813" y="6119"/>
                    <a:pt x="1893" y="5989"/>
                  </a:cubicBezTo>
                  <a:lnTo>
                    <a:pt x="1763" y="5929"/>
                  </a:lnTo>
                  <a:cubicBezTo>
                    <a:pt x="1763" y="5929"/>
                    <a:pt x="1833" y="5889"/>
                    <a:pt x="1913" y="5808"/>
                  </a:cubicBezTo>
                  <a:cubicBezTo>
                    <a:pt x="1993" y="5738"/>
                    <a:pt x="2103" y="5628"/>
                    <a:pt x="2174" y="5498"/>
                  </a:cubicBezTo>
                  <a:lnTo>
                    <a:pt x="2033" y="5458"/>
                  </a:lnTo>
                  <a:cubicBezTo>
                    <a:pt x="2033" y="5458"/>
                    <a:pt x="2093" y="5408"/>
                    <a:pt x="2184" y="5328"/>
                  </a:cubicBezTo>
                  <a:cubicBezTo>
                    <a:pt x="2264" y="5248"/>
                    <a:pt x="2364" y="5127"/>
                    <a:pt x="2434" y="4997"/>
                  </a:cubicBezTo>
                  <a:lnTo>
                    <a:pt x="2284" y="4977"/>
                  </a:lnTo>
                  <a:cubicBezTo>
                    <a:pt x="2284" y="4977"/>
                    <a:pt x="2304" y="4967"/>
                    <a:pt x="2334" y="4937"/>
                  </a:cubicBezTo>
                  <a:cubicBezTo>
                    <a:pt x="2354" y="4917"/>
                    <a:pt x="2394" y="4877"/>
                    <a:pt x="2434" y="4837"/>
                  </a:cubicBezTo>
                  <a:cubicBezTo>
                    <a:pt x="2514" y="4757"/>
                    <a:pt x="2624" y="4637"/>
                    <a:pt x="2674" y="4507"/>
                  </a:cubicBezTo>
                  <a:lnTo>
                    <a:pt x="2524" y="4487"/>
                  </a:lnTo>
                  <a:cubicBezTo>
                    <a:pt x="2524" y="4487"/>
                    <a:pt x="2594" y="4436"/>
                    <a:pt x="2674" y="4346"/>
                  </a:cubicBezTo>
                  <a:cubicBezTo>
                    <a:pt x="2754" y="4256"/>
                    <a:pt x="2855" y="4136"/>
                    <a:pt x="2915" y="4006"/>
                  </a:cubicBezTo>
                  <a:lnTo>
                    <a:pt x="2754" y="4006"/>
                  </a:lnTo>
                  <a:cubicBezTo>
                    <a:pt x="2754" y="4006"/>
                    <a:pt x="2824" y="3946"/>
                    <a:pt x="2905" y="3856"/>
                  </a:cubicBezTo>
                  <a:cubicBezTo>
                    <a:pt x="2985" y="3766"/>
                    <a:pt x="3085" y="3635"/>
                    <a:pt x="3135" y="3515"/>
                  </a:cubicBezTo>
                  <a:lnTo>
                    <a:pt x="2975" y="3515"/>
                  </a:lnTo>
                  <a:cubicBezTo>
                    <a:pt x="2975" y="3515"/>
                    <a:pt x="3045" y="3455"/>
                    <a:pt x="3125" y="3365"/>
                  </a:cubicBezTo>
                  <a:cubicBezTo>
                    <a:pt x="3205" y="3275"/>
                    <a:pt x="3295" y="3145"/>
                    <a:pt x="3345" y="3014"/>
                  </a:cubicBezTo>
                  <a:lnTo>
                    <a:pt x="3345" y="3014"/>
                  </a:lnTo>
                  <a:lnTo>
                    <a:pt x="3185" y="3025"/>
                  </a:lnTo>
                  <a:cubicBezTo>
                    <a:pt x="3185" y="3025"/>
                    <a:pt x="3245" y="2964"/>
                    <a:pt x="3325" y="2874"/>
                  </a:cubicBezTo>
                  <a:cubicBezTo>
                    <a:pt x="3405" y="2774"/>
                    <a:pt x="3495" y="2644"/>
                    <a:pt x="3545" y="2524"/>
                  </a:cubicBezTo>
                  <a:lnTo>
                    <a:pt x="3545" y="2524"/>
                  </a:lnTo>
                  <a:lnTo>
                    <a:pt x="3375" y="2534"/>
                  </a:lnTo>
                  <a:cubicBezTo>
                    <a:pt x="3375" y="2534"/>
                    <a:pt x="3445" y="2474"/>
                    <a:pt x="3525" y="2384"/>
                  </a:cubicBezTo>
                  <a:cubicBezTo>
                    <a:pt x="3606" y="2283"/>
                    <a:pt x="3696" y="2163"/>
                    <a:pt x="3746" y="2033"/>
                  </a:cubicBezTo>
                  <a:lnTo>
                    <a:pt x="3746" y="2033"/>
                  </a:lnTo>
                  <a:lnTo>
                    <a:pt x="3586" y="2043"/>
                  </a:lnTo>
                  <a:cubicBezTo>
                    <a:pt x="3586" y="2043"/>
                    <a:pt x="3656" y="1983"/>
                    <a:pt x="3736" y="1893"/>
                  </a:cubicBezTo>
                  <a:cubicBezTo>
                    <a:pt x="3816" y="1793"/>
                    <a:pt x="3906" y="1673"/>
                    <a:pt x="3956" y="1542"/>
                  </a:cubicBezTo>
                  <a:lnTo>
                    <a:pt x="3956" y="1542"/>
                  </a:lnTo>
                  <a:lnTo>
                    <a:pt x="3796" y="1552"/>
                  </a:lnTo>
                  <a:cubicBezTo>
                    <a:pt x="3796" y="1552"/>
                    <a:pt x="3866" y="1492"/>
                    <a:pt x="3946" y="1392"/>
                  </a:cubicBezTo>
                  <a:cubicBezTo>
                    <a:pt x="4026" y="1302"/>
                    <a:pt x="4126" y="1182"/>
                    <a:pt x="4176" y="1052"/>
                  </a:cubicBezTo>
                  <a:lnTo>
                    <a:pt x="4016" y="1052"/>
                  </a:lnTo>
                  <a:cubicBezTo>
                    <a:pt x="4016" y="1052"/>
                    <a:pt x="4026" y="1052"/>
                    <a:pt x="4036" y="1032"/>
                  </a:cubicBezTo>
                  <a:cubicBezTo>
                    <a:pt x="4246" y="841"/>
                    <a:pt x="4487" y="1"/>
                    <a:pt x="4487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78"/>
            <p:cNvSpPr/>
            <p:nvPr/>
          </p:nvSpPr>
          <p:spPr>
            <a:xfrm>
              <a:off x="5664033" y="2321009"/>
              <a:ext cx="410922" cy="706782"/>
            </a:xfrm>
            <a:custGeom>
              <a:avLst/>
              <a:gdLst/>
              <a:ahLst/>
              <a:cxnLst/>
              <a:rect l="l" t="t" r="r" b="b"/>
              <a:pathLst>
                <a:path w="4657" h="8010" extrusionOk="0">
                  <a:moveTo>
                    <a:pt x="4036" y="1180"/>
                  </a:moveTo>
                  <a:cubicBezTo>
                    <a:pt x="4046" y="1200"/>
                    <a:pt x="4066" y="1210"/>
                    <a:pt x="4096" y="1210"/>
                  </a:cubicBezTo>
                  <a:lnTo>
                    <a:pt x="4126" y="1210"/>
                  </a:lnTo>
                  <a:cubicBezTo>
                    <a:pt x="4086" y="1280"/>
                    <a:pt x="4036" y="1350"/>
                    <a:pt x="3966" y="1420"/>
                  </a:cubicBezTo>
                  <a:cubicBezTo>
                    <a:pt x="3896" y="1510"/>
                    <a:pt x="3826" y="1570"/>
                    <a:pt x="3826" y="1570"/>
                  </a:cubicBezTo>
                  <a:cubicBezTo>
                    <a:pt x="3806" y="1590"/>
                    <a:pt x="3796" y="1620"/>
                    <a:pt x="3806" y="1660"/>
                  </a:cubicBezTo>
                  <a:cubicBezTo>
                    <a:pt x="3816" y="1691"/>
                    <a:pt x="3846" y="1711"/>
                    <a:pt x="3886" y="1711"/>
                  </a:cubicBezTo>
                  <a:lnTo>
                    <a:pt x="3906" y="1711"/>
                  </a:lnTo>
                  <a:cubicBezTo>
                    <a:pt x="3866" y="1771"/>
                    <a:pt x="3816" y="1841"/>
                    <a:pt x="3756" y="1911"/>
                  </a:cubicBezTo>
                  <a:cubicBezTo>
                    <a:pt x="3676" y="2001"/>
                    <a:pt x="3615" y="2061"/>
                    <a:pt x="3615" y="2061"/>
                  </a:cubicBezTo>
                  <a:cubicBezTo>
                    <a:pt x="3585" y="2081"/>
                    <a:pt x="3575" y="2121"/>
                    <a:pt x="3595" y="2151"/>
                  </a:cubicBezTo>
                  <a:cubicBezTo>
                    <a:pt x="3605" y="2181"/>
                    <a:pt x="3635" y="2201"/>
                    <a:pt x="3666" y="2201"/>
                  </a:cubicBezTo>
                  <a:lnTo>
                    <a:pt x="3696" y="2201"/>
                  </a:lnTo>
                  <a:cubicBezTo>
                    <a:pt x="3656" y="2261"/>
                    <a:pt x="3605" y="2331"/>
                    <a:pt x="3545" y="2402"/>
                  </a:cubicBezTo>
                  <a:cubicBezTo>
                    <a:pt x="3465" y="2492"/>
                    <a:pt x="3405" y="2562"/>
                    <a:pt x="3405" y="2562"/>
                  </a:cubicBezTo>
                  <a:cubicBezTo>
                    <a:pt x="3375" y="2582"/>
                    <a:pt x="3375" y="2622"/>
                    <a:pt x="3385" y="2652"/>
                  </a:cubicBezTo>
                  <a:cubicBezTo>
                    <a:pt x="3402" y="2677"/>
                    <a:pt x="3425" y="2695"/>
                    <a:pt x="3449" y="2695"/>
                  </a:cubicBezTo>
                  <a:cubicBezTo>
                    <a:pt x="3455" y="2695"/>
                    <a:pt x="3460" y="2694"/>
                    <a:pt x="3465" y="2692"/>
                  </a:cubicBezTo>
                  <a:lnTo>
                    <a:pt x="3485" y="2692"/>
                  </a:lnTo>
                  <a:cubicBezTo>
                    <a:pt x="3445" y="2782"/>
                    <a:pt x="3385" y="2852"/>
                    <a:pt x="3345" y="2902"/>
                  </a:cubicBezTo>
                  <a:cubicBezTo>
                    <a:pt x="3275" y="2982"/>
                    <a:pt x="3205" y="3042"/>
                    <a:pt x="3205" y="3042"/>
                  </a:cubicBezTo>
                  <a:cubicBezTo>
                    <a:pt x="3185" y="3072"/>
                    <a:pt x="3175" y="3103"/>
                    <a:pt x="3185" y="3143"/>
                  </a:cubicBezTo>
                  <a:cubicBezTo>
                    <a:pt x="3201" y="3167"/>
                    <a:pt x="3225" y="3185"/>
                    <a:pt x="3249" y="3185"/>
                  </a:cubicBezTo>
                  <a:cubicBezTo>
                    <a:pt x="3254" y="3185"/>
                    <a:pt x="3260" y="3184"/>
                    <a:pt x="3265" y="3183"/>
                  </a:cubicBezTo>
                  <a:lnTo>
                    <a:pt x="3295" y="3183"/>
                  </a:lnTo>
                  <a:cubicBezTo>
                    <a:pt x="3235" y="3273"/>
                    <a:pt x="3175" y="3343"/>
                    <a:pt x="3145" y="3393"/>
                  </a:cubicBezTo>
                  <a:cubicBezTo>
                    <a:pt x="3065" y="3473"/>
                    <a:pt x="3005" y="3533"/>
                    <a:pt x="3005" y="3533"/>
                  </a:cubicBezTo>
                  <a:cubicBezTo>
                    <a:pt x="2975" y="3553"/>
                    <a:pt x="2965" y="3593"/>
                    <a:pt x="2975" y="3623"/>
                  </a:cubicBezTo>
                  <a:cubicBezTo>
                    <a:pt x="2995" y="3653"/>
                    <a:pt x="3025" y="3673"/>
                    <a:pt x="3055" y="3673"/>
                  </a:cubicBezTo>
                  <a:lnTo>
                    <a:pt x="3085" y="3673"/>
                  </a:lnTo>
                  <a:cubicBezTo>
                    <a:pt x="3025" y="3763"/>
                    <a:pt x="2965" y="3834"/>
                    <a:pt x="2924" y="3884"/>
                  </a:cubicBezTo>
                  <a:cubicBezTo>
                    <a:pt x="2844" y="3964"/>
                    <a:pt x="2784" y="4014"/>
                    <a:pt x="2784" y="4024"/>
                  </a:cubicBezTo>
                  <a:cubicBezTo>
                    <a:pt x="2754" y="4044"/>
                    <a:pt x="2744" y="4074"/>
                    <a:pt x="2764" y="4104"/>
                  </a:cubicBezTo>
                  <a:cubicBezTo>
                    <a:pt x="2774" y="4134"/>
                    <a:pt x="2804" y="4164"/>
                    <a:pt x="2834" y="4164"/>
                  </a:cubicBezTo>
                  <a:lnTo>
                    <a:pt x="2864" y="4164"/>
                  </a:lnTo>
                  <a:cubicBezTo>
                    <a:pt x="2804" y="4244"/>
                    <a:pt x="2744" y="4314"/>
                    <a:pt x="2694" y="4374"/>
                  </a:cubicBezTo>
                  <a:cubicBezTo>
                    <a:pt x="2624" y="4454"/>
                    <a:pt x="2554" y="4504"/>
                    <a:pt x="2554" y="4504"/>
                  </a:cubicBezTo>
                  <a:cubicBezTo>
                    <a:pt x="2534" y="4524"/>
                    <a:pt x="2524" y="4565"/>
                    <a:pt x="2534" y="4595"/>
                  </a:cubicBezTo>
                  <a:cubicBezTo>
                    <a:pt x="2544" y="4625"/>
                    <a:pt x="2564" y="4645"/>
                    <a:pt x="2594" y="4645"/>
                  </a:cubicBezTo>
                  <a:lnTo>
                    <a:pt x="2624" y="4655"/>
                  </a:lnTo>
                  <a:cubicBezTo>
                    <a:pt x="2574" y="4735"/>
                    <a:pt x="2514" y="4805"/>
                    <a:pt x="2454" y="4865"/>
                  </a:cubicBezTo>
                  <a:cubicBezTo>
                    <a:pt x="2414" y="4905"/>
                    <a:pt x="2384" y="4935"/>
                    <a:pt x="2354" y="4955"/>
                  </a:cubicBezTo>
                  <a:cubicBezTo>
                    <a:pt x="2334" y="4975"/>
                    <a:pt x="2314" y="4985"/>
                    <a:pt x="2314" y="4985"/>
                  </a:cubicBezTo>
                  <a:cubicBezTo>
                    <a:pt x="2294" y="5005"/>
                    <a:pt x="2284" y="5045"/>
                    <a:pt x="2284" y="5075"/>
                  </a:cubicBezTo>
                  <a:cubicBezTo>
                    <a:pt x="2294" y="5105"/>
                    <a:pt x="2324" y="5125"/>
                    <a:pt x="2354" y="5135"/>
                  </a:cubicBezTo>
                  <a:lnTo>
                    <a:pt x="2384" y="5135"/>
                  </a:lnTo>
                  <a:cubicBezTo>
                    <a:pt x="2334" y="5215"/>
                    <a:pt x="2274" y="5286"/>
                    <a:pt x="2203" y="5346"/>
                  </a:cubicBezTo>
                  <a:cubicBezTo>
                    <a:pt x="2123" y="5426"/>
                    <a:pt x="2063" y="5466"/>
                    <a:pt x="2063" y="5466"/>
                  </a:cubicBezTo>
                  <a:cubicBezTo>
                    <a:pt x="2033" y="5486"/>
                    <a:pt x="2023" y="5516"/>
                    <a:pt x="2033" y="5546"/>
                  </a:cubicBezTo>
                  <a:cubicBezTo>
                    <a:pt x="2033" y="5576"/>
                    <a:pt x="2063" y="5606"/>
                    <a:pt x="2093" y="5616"/>
                  </a:cubicBezTo>
                  <a:lnTo>
                    <a:pt x="2123" y="5626"/>
                  </a:lnTo>
                  <a:cubicBezTo>
                    <a:pt x="2083" y="5686"/>
                    <a:pt x="2013" y="5756"/>
                    <a:pt x="1943" y="5836"/>
                  </a:cubicBezTo>
                  <a:cubicBezTo>
                    <a:pt x="1863" y="5906"/>
                    <a:pt x="1803" y="5946"/>
                    <a:pt x="1803" y="5946"/>
                  </a:cubicBezTo>
                  <a:cubicBezTo>
                    <a:pt x="1773" y="5956"/>
                    <a:pt x="1763" y="5987"/>
                    <a:pt x="1763" y="6017"/>
                  </a:cubicBezTo>
                  <a:cubicBezTo>
                    <a:pt x="1763" y="6047"/>
                    <a:pt x="1783" y="6077"/>
                    <a:pt x="1813" y="6087"/>
                  </a:cubicBezTo>
                  <a:lnTo>
                    <a:pt x="1823" y="6087"/>
                  </a:lnTo>
                  <a:cubicBezTo>
                    <a:pt x="1773" y="6137"/>
                    <a:pt x="1703" y="6187"/>
                    <a:pt x="1643" y="6237"/>
                  </a:cubicBezTo>
                  <a:cubicBezTo>
                    <a:pt x="1392" y="6427"/>
                    <a:pt x="1012" y="6708"/>
                    <a:pt x="661" y="7058"/>
                  </a:cubicBezTo>
                  <a:lnTo>
                    <a:pt x="4036" y="1180"/>
                  </a:lnTo>
                  <a:close/>
                  <a:moveTo>
                    <a:pt x="4568" y="0"/>
                  </a:moveTo>
                  <a:cubicBezTo>
                    <a:pt x="4541" y="0"/>
                    <a:pt x="4511" y="17"/>
                    <a:pt x="4497" y="38"/>
                  </a:cubicBezTo>
                  <a:lnTo>
                    <a:pt x="10" y="7889"/>
                  </a:lnTo>
                  <a:cubicBezTo>
                    <a:pt x="0" y="7899"/>
                    <a:pt x="0" y="7919"/>
                    <a:pt x="0" y="7929"/>
                  </a:cubicBezTo>
                  <a:cubicBezTo>
                    <a:pt x="0" y="7969"/>
                    <a:pt x="20" y="7999"/>
                    <a:pt x="50" y="8009"/>
                  </a:cubicBezTo>
                  <a:lnTo>
                    <a:pt x="81" y="8009"/>
                  </a:lnTo>
                  <a:cubicBezTo>
                    <a:pt x="101" y="8009"/>
                    <a:pt x="131" y="7999"/>
                    <a:pt x="141" y="7979"/>
                  </a:cubicBezTo>
                  <a:lnTo>
                    <a:pt x="251" y="7819"/>
                  </a:lnTo>
                  <a:cubicBezTo>
                    <a:pt x="641" y="7198"/>
                    <a:pt x="1352" y="6657"/>
                    <a:pt x="1733" y="6367"/>
                  </a:cubicBezTo>
                  <a:cubicBezTo>
                    <a:pt x="1933" y="6217"/>
                    <a:pt x="2013" y="6157"/>
                    <a:pt x="2043" y="6107"/>
                  </a:cubicBezTo>
                  <a:cubicBezTo>
                    <a:pt x="2053" y="6087"/>
                    <a:pt x="2053" y="6057"/>
                    <a:pt x="2053" y="6037"/>
                  </a:cubicBezTo>
                  <a:cubicBezTo>
                    <a:pt x="2043" y="6017"/>
                    <a:pt x="2023" y="5997"/>
                    <a:pt x="2003" y="5987"/>
                  </a:cubicBezTo>
                  <a:cubicBezTo>
                    <a:pt x="2013" y="5977"/>
                    <a:pt x="2033" y="5967"/>
                    <a:pt x="2043" y="5946"/>
                  </a:cubicBezTo>
                  <a:cubicBezTo>
                    <a:pt x="2173" y="5836"/>
                    <a:pt x="2264" y="5716"/>
                    <a:pt x="2324" y="5606"/>
                  </a:cubicBezTo>
                  <a:cubicBezTo>
                    <a:pt x="2334" y="5586"/>
                    <a:pt x="2334" y="5566"/>
                    <a:pt x="2324" y="5536"/>
                  </a:cubicBezTo>
                  <a:cubicBezTo>
                    <a:pt x="2314" y="5516"/>
                    <a:pt x="2304" y="5506"/>
                    <a:pt x="2284" y="5496"/>
                  </a:cubicBezTo>
                  <a:cubicBezTo>
                    <a:pt x="2294" y="5486"/>
                    <a:pt x="2304" y="5476"/>
                    <a:pt x="2314" y="5466"/>
                  </a:cubicBezTo>
                  <a:cubicBezTo>
                    <a:pt x="2424" y="5366"/>
                    <a:pt x="2524" y="5235"/>
                    <a:pt x="2584" y="5115"/>
                  </a:cubicBezTo>
                  <a:cubicBezTo>
                    <a:pt x="2594" y="5095"/>
                    <a:pt x="2594" y="5065"/>
                    <a:pt x="2584" y="5045"/>
                  </a:cubicBezTo>
                  <a:cubicBezTo>
                    <a:pt x="2574" y="5025"/>
                    <a:pt x="2564" y="5005"/>
                    <a:pt x="2544" y="5005"/>
                  </a:cubicBezTo>
                  <a:cubicBezTo>
                    <a:pt x="2554" y="4995"/>
                    <a:pt x="2564" y="4985"/>
                    <a:pt x="2574" y="4975"/>
                  </a:cubicBezTo>
                  <a:cubicBezTo>
                    <a:pt x="2654" y="4885"/>
                    <a:pt x="2764" y="4755"/>
                    <a:pt x="2834" y="4615"/>
                  </a:cubicBezTo>
                  <a:cubicBezTo>
                    <a:pt x="2844" y="4595"/>
                    <a:pt x="2844" y="4565"/>
                    <a:pt x="2824" y="4545"/>
                  </a:cubicBezTo>
                  <a:cubicBezTo>
                    <a:pt x="2814" y="4524"/>
                    <a:pt x="2804" y="4514"/>
                    <a:pt x="2784" y="4504"/>
                  </a:cubicBezTo>
                  <a:cubicBezTo>
                    <a:pt x="2794" y="4494"/>
                    <a:pt x="2804" y="4484"/>
                    <a:pt x="2814" y="4484"/>
                  </a:cubicBezTo>
                  <a:cubicBezTo>
                    <a:pt x="2894" y="4394"/>
                    <a:pt x="3005" y="4264"/>
                    <a:pt x="3065" y="4114"/>
                  </a:cubicBezTo>
                  <a:cubicBezTo>
                    <a:pt x="3075" y="4094"/>
                    <a:pt x="3075" y="4064"/>
                    <a:pt x="3065" y="4044"/>
                  </a:cubicBezTo>
                  <a:cubicBezTo>
                    <a:pt x="3055" y="4024"/>
                    <a:pt x="3035" y="4014"/>
                    <a:pt x="3025" y="4014"/>
                  </a:cubicBezTo>
                  <a:cubicBezTo>
                    <a:pt x="3025" y="4004"/>
                    <a:pt x="3035" y="3994"/>
                    <a:pt x="3045" y="3984"/>
                  </a:cubicBezTo>
                  <a:cubicBezTo>
                    <a:pt x="3125" y="3904"/>
                    <a:pt x="3225" y="3773"/>
                    <a:pt x="3285" y="3623"/>
                  </a:cubicBezTo>
                  <a:cubicBezTo>
                    <a:pt x="3295" y="3593"/>
                    <a:pt x="3295" y="3563"/>
                    <a:pt x="3285" y="3543"/>
                  </a:cubicBezTo>
                  <a:cubicBezTo>
                    <a:pt x="3275" y="3533"/>
                    <a:pt x="3255" y="3523"/>
                    <a:pt x="3245" y="3513"/>
                  </a:cubicBezTo>
                  <a:cubicBezTo>
                    <a:pt x="3255" y="3503"/>
                    <a:pt x="3255" y="3503"/>
                    <a:pt x="3265" y="3493"/>
                  </a:cubicBezTo>
                  <a:cubicBezTo>
                    <a:pt x="3325" y="3423"/>
                    <a:pt x="3435" y="3283"/>
                    <a:pt x="3505" y="3123"/>
                  </a:cubicBezTo>
                  <a:cubicBezTo>
                    <a:pt x="3515" y="3092"/>
                    <a:pt x="3505" y="3062"/>
                    <a:pt x="3495" y="3042"/>
                  </a:cubicBezTo>
                  <a:cubicBezTo>
                    <a:pt x="3485" y="3032"/>
                    <a:pt x="3465" y="3022"/>
                    <a:pt x="3455" y="3012"/>
                  </a:cubicBezTo>
                  <a:cubicBezTo>
                    <a:pt x="3455" y="3012"/>
                    <a:pt x="3465" y="3002"/>
                    <a:pt x="3465" y="3002"/>
                  </a:cubicBezTo>
                  <a:cubicBezTo>
                    <a:pt x="3525" y="2922"/>
                    <a:pt x="3646" y="2782"/>
                    <a:pt x="3696" y="2632"/>
                  </a:cubicBezTo>
                  <a:cubicBezTo>
                    <a:pt x="3706" y="2602"/>
                    <a:pt x="3706" y="2572"/>
                    <a:pt x="3686" y="2552"/>
                  </a:cubicBezTo>
                  <a:cubicBezTo>
                    <a:pt x="3676" y="2542"/>
                    <a:pt x="3666" y="2532"/>
                    <a:pt x="3656" y="2522"/>
                  </a:cubicBezTo>
                  <a:cubicBezTo>
                    <a:pt x="3656" y="2522"/>
                    <a:pt x="3666" y="2512"/>
                    <a:pt x="3666" y="2512"/>
                  </a:cubicBezTo>
                  <a:cubicBezTo>
                    <a:pt x="3776" y="2371"/>
                    <a:pt x="3856" y="2251"/>
                    <a:pt x="3906" y="2141"/>
                  </a:cubicBezTo>
                  <a:cubicBezTo>
                    <a:pt x="3916" y="2121"/>
                    <a:pt x="3906" y="2091"/>
                    <a:pt x="3896" y="2061"/>
                  </a:cubicBezTo>
                  <a:cubicBezTo>
                    <a:pt x="3886" y="2051"/>
                    <a:pt x="3876" y="2041"/>
                    <a:pt x="3856" y="2041"/>
                  </a:cubicBezTo>
                  <a:cubicBezTo>
                    <a:pt x="3866" y="2031"/>
                    <a:pt x="3866" y="2021"/>
                    <a:pt x="3876" y="2021"/>
                  </a:cubicBezTo>
                  <a:cubicBezTo>
                    <a:pt x="3986" y="1891"/>
                    <a:pt x="4066" y="1761"/>
                    <a:pt x="4116" y="1650"/>
                  </a:cubicBezTo>
                  <a:cubicBezTo>
                    <a:pt x="4126" y="1630"/>
                    <a:pt x="4126" y="1600"/>
                    <a:pt x="4106" y="1580"/>
                  </a:cubicBezTo>
                  <a:cubicBezTo>
                    <a:pt x="4096" y="1560"/>
                    <a:pt x="4086" y="1550"/>
                    <a:pt x="4066" y="1550"/>
                  </a:cubicBezTo>
                  <a:cubicBezTo>
                    <a:pt x="4076" y="1540"/>
                    <a:pt x="4086" y="1530"/>
                    <a:pt x="4086" y="1530"/>
                  </a:cubicBezTo>
                  <a:cubicBezTo>
                    <a:pt x="4206" y="1400"/>
                    <a:pt x="4286" y="1280"/>
                    <a:pt x="4326" y="1160"/>
                  </a:cubicBezTo>
                  <a:cubicBezTo>
                    <a:pt x="4346" y="1140"/>
                    <a:pt x="4336" y="1110"/>
                    <a:pt x="4326" y="1090"/>
                  </a:cubicBezTo>
                  <a:cubicBezTo>
                    <a:pt x="4316" y="1070"/>
                    <a:pt x="4286" y="1060"/>
                    <a:pt x="4266" y="1050"/>
                  </a:cubicBezTo>
                  <a:cubicBezTo>
                    <a:pt x="4457" y="759"/>
                    <a:pt x="4627" y="178"/>
                    <a:pt x="4647" y="98"/>
                  </a:cubicBezTo>
                  <a:cubicBezTo>
                    <a:pt x="4657" y="58"/>
                    <a:pt x="4637" y="18"/>
                    <a:pt x="4597" y="8"/>
                  </a:cubicBezTo>
                  <a:cubicBezTo>
                    <a:pt x="4588" y="3"/>
                    <a:pt x="4578" y="0"/>
                    <a:pt x="4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78"/>
            <p:cNvSpPr/>
            <p:nvPr/>
          </p:nvSpPr>
          <p:spPr>
            <a:xfrm>
              <a:off x="5671092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4487" y="0"/>
                  </a:moveTo>
                  <a:lnTo>
                    <a:pt x="4487" y="0"/>
                  </a:lnTo>
                  <a:cubicBezTo>
                    <a:pt x="4487" y="1"/>
                    <a:pt x="3846" y="711"/>
                    <a:pt x="3796" y="962"/>
                  </a:cubicBezTo>
                  <a:cubicBezTo>
                    <a:pt x="3796" y="972"/>
                    <a:pt x="3796" y="982"/>
                    <a:pt x="3796" y="982"/>
                  </a:cubicBezTo>
                  <a:lnTo>
                    <a:pt x="3696" y="882"/>
                  </a:lnTo>
                  <a:cubicBezTo>
                    <a:pt x="3606" y="1002"/>
                    <a:pt x="3555" y="1142"/>
                    <a:pt x="3515" y="1242"/>
                  </a:cubicBezTo>
                  <a:cubicBezTo>
                    <a:pt x="3485" y="1352"/>
                    <a:pt x="3475" y="1432"/>
                    <a:pt x="3475" y="1432"/>
                  </a:cubicBezTo>
                  <a:lnTo>
                    <a:pt x="3365" y="1342"/>
                  </a:lnTo>
                  <a:cubicBezTo>
                    <a:pt x="3285" y="1452"/>
                    <a:pt x="3225" y="1593"/>
                    <a:pt x="3195" y="1703"/>
                  </a:cubicBezTo>
                  <a:cubicBezTo>
                    <a:pt x="3155" y="1813"/>
                    <a:pt x="3145" y="1893"/>
                    <a:pt x="3145" y="1893"/>
                  </a:cubicBezTo>
                  <a:lnTo>
                    <a:pt x="3045" y="1793"/>
                  </a:lnTo>
                  <a:cubicBezTo>
                    <a:pt x="2955" y="1903"/>
                    <a:pt x="2895" y="2043"/>
                    <a:pt x="2865" y="2153"/>
                  </a:cubicBezTo>
                  <a:cubicBezTo>
                    <a:pt x="2824" y="2253"/>
                    <a:pt x="2804" y="2344"/>
                    <a:pt x="2804" y="2344"/>
                  </a:cubicBezTo>
                  <a:lnTo>
                    <a:pt x="2714" y="2233"/>
                  </a:lnTo>
                  <a:cubicBezTo>
                    <a:pt x="2624" y="2344"/>
                    <a:pt x="2564" y="2484"/>
                    <a:pt x="2524" y="2594"/>
                  </a:cubicBezTo>
                  <a:cubicBezTo>
                    <a:pt x="2484" y="2704"/>
                    <a:pt x="2474" y="2784"/>
                    <a:pt x="2474" y="2784"/>
                  </a:cubicBezTo>
                  <a:lnTo>
                    <a:pt x="2374" y="2674"/>
                  </a:lnTo>
                  <a:cubicBezTo>
                    <a:pt x="2284" y="2794"/>
                    <a:pt x="2224" y="2934"/>
                    <a:pt x="2194" y="3035"/>
                  </a:cubicBezTo>
                  <a:cubicBezTo>
                    <a:pt x="2154" y="3145"/>
                    <a:pt x="2144" y="3225"/>
                    <a:pt x="2144" y="3225"/>
                  </a:cubicBezTo>
                  <a:lnTo>
                    <a:pt x="2043" y="3135"/>
                  </a:lnTo>
                  <a:cubicBezTo>
                    <a:pt x="1953" y="3245"/>
                    <a:pt x="1903" y="3385"/>
                    <a:pt x="1863" y="3495"/>
                  </a:cubicBezTo>
                  <a:cubicBezTo>
                    <a:pt x="1833" y="3605"/>
                    <a:pt x="1823" y="3675"/>
                    <a:pt x="1823" y="3675"/>
                  </a:cubicBezTo>
                  <a:lnTo>
                    <a:pt x="1713" y="3585"/>
                  </a:lnTo>
                  <a:cubicBezTo>
                    <a:pt x="1633" y="3705"/>
                    <a:pt x="1583" y="3846"/>
                    <a:pt x="1553" y="3956"/>
                  </a:cubicBezTo>
                  <a:cubicBezTo>
                    <a:pt x="1523" y="4066"/>
                    <a:pt x="1513" y="4136"/>
                    <a:pt x="1513" y="4136"/>
                  </a:cubicBezTo>
                  <a:lnTo>
                    <a:pt x="1402" y="4056"/>
                  </a:lnTo>
                  <a:cubicBezTo>
                    <a:pt x="1312" y="4176"/>
                    <a:pt x="1262" y="4316"/>
                    <a:pt x="1242" y="4426"/>
                  </a:cubicBezTo>
                  <a:cubicBezTo>
                    <a:pt x="1232" y="4477"/>
                    <a:pt x="1222" y="4517"/>
                    <a:pt x="1212" y="4547"/>
                  </a:cubicBezTo>
                  <a:cubicBezTo>
                    <a:pt x="1212" y="4587"/>
                    <a:pt x="1212" y="4597"/>
                    <a:pt x="1212" y="4597"/>
                  </a:cubicBezTo>
                  <a:lnTo>
                    <a:pt x="1092" y="4537"/>
                  </a:lnTo>
                  <a:cubicBezTo>
                    <a:pt x="1012" y="4657"/>
                    <a:pt x="962" y="4787"/>
                    <a:pt x="942" y="4897"/>
                  </a:cubicBezTo>
                  <a:cubicBezTo>
                    <a:pt x="922" y="4997"/>
                    <a:pt x="922" y="5067"/>
                    <a:pt x="922" y="5067"/>
                  </a:cubicBezTo>
                  <a:lnTo>
                    <a:pt x="792" y="5017"/>
                  </a:lnTo>
                  <a:cubicBezTo>
                    <a:pt x="712" y="5137"/>
                    <a:pt x="671" y="5278"/>
                    <a:pt x="661" y="5378"/>
                  </a:cubicBezTo>
                  <a:cubicBezTo>
                    <a:pt x="641" y="5478"/>
                    <a:pt x="641" y="5548"/>
                    <a:pt x="641" y="5548"/>
                  </a:cubicBezTo>
                  <a:lnTo>
                    <a:pt x="511" y="5508"/>
                  </a:lnTo>
                  <a:lnTo>
                    <a:pt x="511" y="5508"/>
                  </a:lnTo>
                  <a:cubicBezTo>
                    <a:pt x="431" y="5628"/>
                    <a:pt x="531" y="6770"/>
                    <a:pt x="71" y="7681"/>
                  </a:cubicBezTo>
                  <a:lnTo>
                    <a:pt x="1" y="7851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78"/>
            <p:cNvSpPr/>
            <p:nvPr/>
          </p:nvSpPr>
          <p:spPr>
            <a:xfrm>
              <a:off x="5663151" y="2321009"/>
              <a:ext cx="411804" cy="706782"/>
            </a:xfrm>
            <a:custGeom>
              <a:avLst/>
              <a:gdLst/>
              <a:ahLst/>
              <a:cxnLst/>
              <a:rect l="l" t="t" r="r" b="b"/>
              <a:pathLst>
                <a:path w="4667" h="8010" extrusionOk="0">
                  <a:moveTo>
                    <a:pt x="3796" y="1080"/>
                  </a:moveTo>
                  <a:lnTo>
                    <a:pt x="3836" y="1120"/>
                  </a:lnTo>
                  <a:cubicBezTo>
                    <a:pt x="3846" y="1130"/>
                    <a:pt x="3866" y="1130"/>
                    <a:pt x="3886" y="1130"/>
                  </a:cubicBezTo>
                  <a:lnTo>
                    <a:pt x="501" y="7048"/>
                  </a:lnTo>
                  <a:cubicBezTo>
                    <a:pt x="601" y="6607"/>
                    <a:pt x="621" y="6187"/>
                    <a:pt x="641" y="5916"/>
                  </a:cubicBezTo>
                  <a:cubicBezTo>
                    <a:pt x="641" y="5826"/>
                    <a:pt x="651" y="5736"/>
                    <a:pt x="651" y="5686"/>
                  </a:cubicBezTo>
                  <a:lnTo>
                    <a:pt x="711" y="5696"/>
                  </a:lnTo>
                  <a:cubicBezTo>
                    <a:pt x="724" y="5700"/>
                    <a:pt x="735" y="5703"/>
                    <a:pt x="744" y="5703"/>
                  </a:cubicBezTo>
                  <a:cubicBezTo>
                    <a:pt x="758" y="5703"/>
                    <a:pt x="770" y="5698"/>
                    <a:pt x="781" y="5686"/>
                  </a:cubicBezTo>
                  <a:cubicBezTo>
                    <a:pt x="802" y="5666"/>
                    <a:pt x="822" y="5646"/>
                    <a:pt x="812" y="5616"/>
                  </a:cubicBezTo>
                  <a:cubicBezTo>
                    <a:pt x="812" y="5616"/>
                    <a:pt x="812" y="5556"/>
                    <a:pt x="832" y="5466"/>
                  </a:cubicBezTo>
                  <a:cubicBezTo>
                    <a:pt x="842" y="5366"/>
                    <a:pt x="872" y="5276"/>
                    <a:pt x="912" y="5195"/>
                  </a:cubicBezTo>
                  <a:lnTo>
                    <a:pt x="982" y="5225"/>
                  </a:lnTo>
                  <a:cubicBezTo>
                    <a:pt x="990" y="5230"/>
                    <a:pt x="1000" y="5232"/>
                    <a:pt x="1010" y="5232"/>
                  </a:cubicBezTo>
                  <a:cubicBezTo>
                    <a:pt x="1025" y="5232"/>
                    <a:pt x="1040" y="5227"/>
                    <a:pt x="1052" y="5215"/>
                  </a:cubicBezTo>
                  <a:cubicBezTo>
                    <a:pt x="1072" y="5205"/>
                    <a:pt x="1092" y="5175"/>
                    <a:pt x="1092" y="5155"/>
                  </a:cubicBezTo>
                  <a:cubicBezTo>
                    <a:pt x="1092" y="5145"/>
                    <a:pt x="1092" y="5085"/>
                    <a:pt x="1112" y="4985"/>
                  </a:cubicBezTo>
                  <a:cubicBezTo>
                    <a:pt x="1132" y="4895"/>
                    <a:pt x="1162" y="4805"/>
                    <a:pt x="1212" y="4715"/>
                  </a:cubicBezTo>
                  <a:lnTo>
                    <a:pt x="1262" y="4745"/>
                  </a:lnTo>
                  <a:cubicBezTo>
                    <a:pt x="1274" y="4757"/>
                    <a:pt x="1289" y="4761"/>
                    <a:pt x="1306" y="4761"/>
                  </a:cubicBezTo>
                  <a:cubicBezTo>
                    <a:pt x="1317" y="4761"/>
                    <a:pt x="1330" y="4759"/>
                    <a:pt x="1342" y="4755"/>
                  </a:cubicBezTo>
                  <a:cubicBezTo>
                    <a:pt x="1362" y="4735"/>
                    <a:pt x="1382" y="4715"/>
                    <a:pt x="1382" y="4685"/>
                  </a:cubicBezTo>
                  <a:cubicBezTo>
                    <a:pt x="1382" y="4685"/>
                    <a:pt x="1382" y="4665"/>
                    <a:pt x="1382" y="4645"/>
                  </a:cubicBezTo>
                  <a:cubicBezTo>
                    <a:pt x="1392" y="4615"/>
                    <a:pt x="1392" y="4565"/>
                    <a:pt x="1412" y="4514"/>
                  </a:cubicBezTo>
                  <a:cubicBezTo>
                    <a:pt x="1422" y="4444"/>
                    <a:pt x="1462" y="4344"/>
                    <a:pt x="1513" y="4254"/>
                  </a:cubicBezTo>
                  <a:lnTo>
                    <a:pt x="1563" y="4284"/>
                  </a:lnTo>
                  <a:cubicBezTo>
                    <a:pt x="1574" y="4290"/>
                    <a:pt x="1589" y="4296"/>
                    <a:pt x="1603" y="4296"/>
                  </a:cubicBezTo>
                  <a:cubicBezTo>
                    <a:pt x="1614" y="4296"/>
                    <a:pt x="1624" y="4293"/>
                    <a:pt x="1633" y="4284"/>
                  </a:cubicBezTo>
                  <a:cubicBezTo>
                    <a:pt x="1663" y="4274"/>
                    <a:pt x="1683" y="4254"/>
                    <a:pt x="1683" y="4224"/>
                  </a:cubicBezTo>
                  <a:cubicBezTo>
                    <a:pt x="1683" y="4224"/>
                    <a:pt x="1693" y="4154"/>
                    <a:pt x="1713" y="4054"/>
                  </a:cubicBezTo>
                  <a:cubicBezTo>
                    <a:pt x="1733" y="3984"/>
                    <a:pt x="1773" y="3884"/>
                    <a:pt x="1823" y="3783"/>
                  </a:cubicBezTo>
                  <a:lnTo>
                    <a:pt x="1863" y="3824"/>
                  </a:lnTo>
                  <a:cubicBezTo>
                    <a:pt x="1877" y="3831"/>
                    <a:pt x="1896" y="3838"/>
                    <a:pt x="1917" y="3838"/>
                  </a:cubicBezTo>
                  <a:cubicBezTo>
                    <a:pt x="1926" y="3838"/>
                    <a:pt x="1934" y="3836"/>
                    <a:pt x="1943" y="3834"/>
                  </a:cubicBezTo>
                  <a:cubicBezTo>
                    <a:pt x="1973" y="3824"/>
                    <a:pt x="1993" y="3793"/>
                    <a:pt x="1993" y="3763"/>
                  </a:cubicBezTo>
                  <a:cubicBezTo>
                    <a:pt x="1993" y="3763"/>
                    <a:pt x="2003" y="3693"/>
                    <a:pt x="2033" y="3593"/>
                  </a:cubicBezTo>
                  <a:cubicBezTo>
                    <a:pt x="2053" y="3533"/>
                    <a:pt x="2083" y="3433"/>
                    <a:pt x="2143" y="3333"/>
                  </a:cubicBezTo>
                  <a:lnTo>
                    <a:pt x="2183" y="3363"/>
                  </a:lnTo>
                  <a:cubicBezTo>
                    <a:pt x="2198" y="3378"/>
                    <a:pt x="2218" y="3387"/>
                    <a:pt x="2240" y="3387"/>
                  </a:cubicBezTo>
                  <a:cubicBezTo>
                    <a:pt x="2247" y="3387"/>
                    <a:pt x="2256" y="3386"/>
                    <a:pt x="2264" y="3383"/>
                  </a:cubicBezTo>
                  <a:cubicBezTo>
                    <a:pt x="2294" y="3373"/>
                    <a:pt x="2314" y="3343"/>
                    <a:pt x="2314" y="3313"/>
                  </a:cubicBezTo>
                  <a:cubicBezTo>
                    <a:pt x="2314" y="3313"/>
                    <a:pt x="2324" y="3243"/>
                    <a:pt x="2354" y="3143"/>
                  </a:cubicBezTo>
                  <a:cubicBezTo>
                    <a:pt x="2384" y="3072"/>
                    <a:pt x="2414" y="2972"/>
                    <a:pt x="2474" y="2882"/>
                  </a:cubicBezTo>
                  <a:lnTo>
                    <a:pt x="2504" y="2912"/>
                  </a:lnTo>
                  <a:cubicBezTo>
                    <a:pt x="2519" y="2927"/>
                    <a:pt x="2539" y="2936"/>
                    <a:pt x="2560" y="2936"/>
                  </a:cubicBezTo>
                  <a:cubicBezTo>
                    <a:pt x="2568" y="2936"/>
                    <a:pt x="2576" y="2935"/>
                    <a:pt x="2584" y="2932"/>
                  </a:cubicBezTo>
                  <a:cubicBezTo>
                    <a:pt x="2614" y="2922"/>
                    <a:pt x="2634" y="2902"/>
                    <a:pt x="2644" y="2872"/>
                  </a:cubicBezTo>
                  <a:cubicBezTo>
                    <a:pt x="2644" y="2872"/>
                    <a:pt x="2654" y="2802"/>
                    <a:pt x="2694" y="2692"/>
                  </a:cubicBezTo>
                  <a:cubicBezTo>
                    <a:pt x="2714" y="2632"/>
                    <a:pt x="2754" y="2532"/>
                    <a:pt x="2814" y="2442"/>
                  </a:cubicBezTo>
                  <a:lnTo>
                    <a:pt x="2834" y="2472"/>
                  </a:lnTo>
                  <a:cubicBezTo>
                    <a:pt x="2849" y="2486"/>
                    <a:pt x="2869" y="2496"/>
                    <a:pt x="2891" y="2496"/>
                  </a:cubicBezTo>
                  <a:cubicBezTo>
                    <a:pt x="2898" y="2496"/>
                    <a:pt x="2906" y="2494"/>
                    <a:pt x="2914" y="2492"/>
                  </a:cubicBezTo>
                  <a:cubicBezTo>
                    <a:pt x="2945" y="2492"/>
                    <a:pt x="2975" y="2462"/>
                    <a:pt x="2975" y="2432"/>
                  </a:cubicBezTo>
                  <a:cubicBezTo>
                    <a:pt x="2975" y="2432"/>
                    <a:pt x="2995" y="2351"/>
                    <a:pt x="3025" y="2251"/>
                  </a:cubicBezTo>
                  <a:cubicBezTo>
                    <a:pt x="3065" y="2151"/>
                    <a:pt x="3105" y="2071"/>
                    <a:pt x="3145" y="1991"/>
                  </a:cubicBezTo>
                  <a:lnTo>
                    <a:pt x="3175" y="2021"/>
                  </a:lnTo>
                  <a:cubicBezTo>
                    <a:pt x="3189" y="2036"/>
                    <a:pt x="3210" y="2045"/>
                    <a:pt x="3231" y="2045"/>
                  </a:cubicBezTo>
                  <a:cubicBezTo>
                    <a:pt x="3239" y="2045"/>
                    <a:pt x="3247" y="2044"/>
                    <a:pt x="3255" y="2041"/>
                  </a:cubicBezTo>
                  <a:cubicBezTo>
                    <a:pt x="3285" y="2031"/>
                    <a:pt x="3305" y="2011"/>
                    <a:pt x="3315" y="1981"/>
                  </a:cubicBezTo>
                  <a:cubicBezTo>
                    <a:pt x="3315" y="1981"/>
                    <a:pt x="3325" y="1901"/>
                    <a:pt x="3355" y="1801"/>
                  </a:cubicBezTo>
                  <a:cubicBezTo>
                    <a:pt x="3385" y="1701"/>
                    <a:pt x="3425" y="1610"/>
                    <a:pt x="3475" y="1540"/>
                  </a:cubicBezTo>
                  <a:lnTo>
                    <a:pt x="3505" y="1570"/>
                  </a:lnTo>
                  <a:cubicBezTo>
                    <a:pt x="3520" y="1585"/>
                    <a:pt x="3540" y="1594"/>
                    <a:pt x="3561" y="1594"/>
                  </a:cubicBezTo>
                  <a:cubicBezTo>
                    <a:pt x="3569" y="1594"/>
                    <a:pt x="3577" y="1593"/>
                    <a:pt x="3585" y="1590"/>
                  </a:cubicBezTo>
                  <a:cubicBezTo>
                    <a:pt x="3615" y="1580"/>
                    <a:pt x="3635" y="1550"/>
                    <a:pt x="3645" y="1530"/>
                  </a:cubicBezTo>
                  <a:cubicBezTo>
                    <a:pt x="3645" y="1520"/>
                    <a:pt x="3656" y="1450"/>
                    <a:pt x="3686" y="1350"/>
                  </a:cubicBezTo>
                  <a:cubicBezTo>
                    <a:pt x="3716" y="1250"/>
                    <a:pt x="3756" y="1160"/>
                    <a:pt x="3796" y="1080"/>
                  </a:cubicBezTo>
                  <a:close/>
                  <a:moveTo>
                    <a:pt x="4582" y="0"/>
                  </a:moveTo>
                  <a:cubicBezTo>
                    <a:pt x="4558" y="0"/>
                    <a:pt x="4534" y="11"/>
                    <a:pt x="4517" y="28"/>
                  </a:cubicBezTo>
                  <a:cubicBezTo>
                    <a:pt x="4457" y="88"/>
                    <a:pt x="3996" y="599"/>
                    <a:pt x="3856" y="919"/>
                  </a:cubicBezTo>
                  <a:lnTo>
                    <a:pt x="3836" y="899"/>
                  </a:lnTo>
                  <a:cubicBezTo>
                    <a:pt x="3816" y="889"/>
                    <a:pt x="3796" y="879"/>
                    <a:pt x="3776" y="879"/>
                  </a:cubicBezTo>
                  <a:cubicBezTo>
                    <a:pt x="3756" y="889"/>
                    <a:pt x="3726" y="899"/>
                    <a:pt x="3716" y="919"/>
                  </a:cubicBezTo>
                  <a:cubicBezTo>
                    <a:pt x="3645" y="1020"/>
                    <a:pt x="3575" y="1150"/>
                    <a:pt x="3535" y="1300"/>
                  </a:cubicBezTo>
                  <a:cubicBezTo>
                    <a:pt x="3525" y="1320"/>
                    <a:pt x="3515" y="1340"/>
                    <a:pt x="3515" y="1360"/>
                  </a:cubicBezTo>
                  <a:cubicBezTo>
                    <a:pt x="3501" y="1345"/>
                    <a:pt x="3486" y="1336"/>
                    <a:pt x="3471" y="1336"/>
                  </a:cubicBezTo>
                  <a:cubicBezTo>
                    <a:pt x="3466" y="1336"/>
                    <a:pt x="3461" y="1337"/>
                    <a:pt x="3455" y="1340"/>
                  </a:cubicBezTo>
                  <a:cubicBezTo>
                    <a:pt x="3425" y="1340"/>
                    <a:pt x="3405" y="1350"/>
                    <a:pt x="3395" y="1370"/>
                  </a:cubicBezTo>
                  <a:cubicBezTo>
                    <a:pt x="3315" y="1470"/>
                    <a:pt x="3255" y="1600"/>
                    <a:pt x="3205" y="1751"/>
                  </a:cubicBezTo>
                  <a:cubicBezTo>
                    <a:pt x="3195" y="1771"/>
                    <a:pt x="3195" y="1791"/>
                    <a:pt x="3185" y="1811"/>
                  </a:cubicBezTo>
                  <a:cubicBezTo>
                    <a:pt x="3178" y="1796"/>
                    <a:pt x="3159" y="1787"/>
                    <a:pt x="3142" y="1787"/>
                  </a:cubicBezTo>
                  <a:cubicBezTo>
                    <a:pt x="3136" y="1787"/>
                    <a:pt x="3130" y="1788"/>
                    <a:pt x="3125" y="1791"/>
                  </a:cubicBezTo>
                  <a:cubicBezTo>
                    <a:pt x="3105" y="1791"/>
                    <a:pt x="3085" y="1801"/>
                    <a:pt x="3065" y="1821"/>
                  </a:cubicBezTo>
                  <a:cubicBezTo>
                    <a:pt x="2995" y="1921"/>
                    <a:pt x="2924" y="2051"/>
                    <a:pt x="2874" y="2201"/>
                  </a:cubicBezTo>
                  <a:cubicBezTo>
                    <a:pt x="2864" y="2221"/>
                    <a:pt x="2864" y="2231"/>
                    <a:pt x="2854" y="2251"/>
                  </a:cubicBezTo>
                  <a:cubicBezTo>
                    <a:pt x="2844" y="2241"/>
                    <a:pt x="2824" y="2231"/>
                    <a:pt x="2804" y="2231"/>
                  </a:cubicBezTo>
                  <a:cubicBezTo>
                    <a:pt x="2774" y="2231"/>
                    <a:pt x="2754" y="2241"/>
                    <a:pt x="2734" y="2261"/>
                  </a:cubicBezTo>
                  <a:cubicBezTo>
                    <a:pt x="2634" y="2392"/>
                    <a:pt x="2564" y="2562"/>
                    <a:pt x="2534" y="2642"/>
                  </a:cubicBezTo>
                  <a:cubicBezTo>
                    <a:pt x="2534" y="2662"/>
                    <a:pt x="2524" y="2682"/>
                    <a:pt x="2524" y="2692"/>
                  </a:cubicBezTo>
                  <a:cubicBezTo>
                    <a:pt x="2504" y="2682"/>
                    <a:pt x="2484" y="2672"/>
                    <a:pt x="2464" y="2672"/>
                  </a:cubicBezTo>
                  <a:cubicBezTo>
                    <a:pt x="2434" y="2672"/>
                    <a:pt x="2414" y="2682"/>
                    <a:pt x="2404" y="2702"/>
                  </a:cubicBezTo>
                  <a:cubicBezTo>
                    <a:pt x="2304" y="2842"/>
                    <a:pt x="2234" y="2992"/>
                    <a:pt x="2203" y="3092"/>
                  </a:cubicBezTo>
                  <a:cubicBezTo>
                    <a:pt x="2193" y="3113"/>
                    <a:pt x="2193" y="3133"/>
                    <a:pt x="2183" y="3153"/>
                  </a:cubicBezTo>
                  <a:cubicBezTo>
                    <a:pt x="2176" y="3138"/>
                    <a:pt x="2158" y="3129"/>
                    <a:pt x="2141" y="3129"/>
                  </a:cubicBezTo>
                  <a:cubicBezTo>
                    <a:pt x="2135" y="3129"/>
                    <a:pt x="2129" y="3130"/>
                    <a:pt x="2123" y="3133"/>
                  </a:cubicBezTo>
                  <a:cubicBezTo>
                    <a:pt x="2103" y="3133"/>
                    <a:pt x="2083" y="3143"/>
                    <a:pt x="2063" y="3163"/>
                  </a:cubicBezTo>
                  <a:cubicBezTo>
                    <a:pt x="1963" y="3303"/>
                    <a:pt x="1903" y="3463"/>
                    <a:pt x="1883" y="3553"/>
                  </a:cubicBezTo>
                  <a:cubicBezTo>
                    <a:pt x="1873" y="3573"/>
                    <a:pt x="1863" y="3593"/>
                    <a:pt x="1863" y="3613"/>
                  </a:cubicBezTo>
                  <a:lnTo>
                    <a:pt x="1853" y="3603"/>
                  </a:lnTo>
                  <a:cubicBezTo>
                    <a:pt x="1846" y="3596"/>
                    <a:pt x="1829" y="3589"/>
                    <a:pt x="1812" y="3589"/>
                  </a:cubicBezTo>
                  <a:cubicBezTo>
                    <a:pt x="1805" y="3589"/>
                    <a:pt x="1799" y="3590"/>
                    <a:pt x="1793" y="3593"/>
                  </a:cubicBezTo>
                  <a:cubicBezTo>
                    <a:pt x="1773" y="3593"/>
                    <a:pt x="1753" y="3603"/>
                    <a:pt x="1743" y="3623"/>
                  </a:cubicBezTo>
                  <a:cubicBezTo>
                    <a:pt x="1643" y="3753"/>
                    <a:pt x="1593" y="3914"/>
                    <a:pt x="1563" y="4014"/>
                  </a:cubicBezTo>
                  <a:cubicBezTo>
                    <a:pt x="1553" y="4034"/>
                    <a:pt x="1553" y="4054"/>
                    <a:pt x="1543" y="4074"/>
                  </a:cubicBezTo>
                  <a:lnTo>
                    <a:pt x="1533" y="4074"/>
                  </a:lnTo>
                  <a:cubicBezTo>
                    <a:pt x="1517" y="4062"/>
                    <a:pt x="1499" y="4056"/>
                    <a:pt x="1483" y="4056"/>
                  </a:cubicBezTo>
                  <a:cubicBezTo>
                    <a:pt x="1458" y="4056"/>
                    <a:pt x="1435" y="4070"/>
                    <a:pt x="1422" y="4094"/>
                  </a:cubicBezTo>
                  <a:cubicBezTo>
                    <a:pt x="1332" y="4224"/>
                    <a:pt x="1282" y="4374"/>
                    <a:pt x="1252" y="4484"/>
                  </a:cubicBezTo>
                  <a:cubicBezTo>
                    <a:pt x="1242" y="4504"/>
                    <a:pt x="1242" y="4524"/>
                    <a:pt x="1232" y="4555"/>
                  </a:cubicBezTo>
                  <a:lnTo>
                    <a:pt x="1222" y="4545"/>
                  </a:lnTo>
                  <a:cubicBezTo>
                    <a:pt x="1208" y="4534"/>
                    <a:pt x="1193" y="4530"/>
                    <a:pt x="1178" y="4530"/>
                  </a:cubicBezTo>
                  <a:cubicBezTo>
                    <a:pt x="1151" y="4530"/>
                    <a:pt x="1125" y="4545"/>
                    <a:pt x="1112" y="4565"/>
                  </a:cubicBezTo>
                  <a:cubicBezTo>
                    <a:pt x="1012" y="4725"/>
                    <a:pt x="972" y="4875"/>
                    <a:pt x="952" y="4955"/>
                  </a:cubicBezTo>
                  <a:cubicBezTo>
                    <a:pt x="952" y="4985"/>
                    <a:pt x="942" y="5005"/>
                    <a:pt x="942" y="5025"/>
                  </a:cubicBezTo>
                  <a:lnTo>
                    <a:pt x="912" y="5015"/>
                  </a:lnTo>
                  <a:cubicBezTo>
                    <a:pt x="904" y="5013"/>
                    <a:pt x="895" y="5011"/>
                    <a:pt x="886" y="5011"/>
                  </a:cubicBezTo>
                  <a:cubicBezTo>
                    <a:pt x="858" y="5011"/>
                    <a:pt x="827" y="5023"/>
                    <a:pt x="812" y="5045"/>
                  </a:cubicBezTo>
                  <a:cubicBezTo>
                    <a:pt x="741" y="5155"/>
                    <a:pt x="701" y="5286"/>
                    <a:pt x="671" y="5436"/>
                  </a:cubicBezTo>
                  <a:cubicBezTo>
                    <a:pt x="661" y="5466"/>
                    <a:pt x="661" y="5496"/>
                    <a:pt x="661" y="5516"/>
                  </a:cubicBezTo>
                  <a:lnTo>
                    <a:pt x="621" y="5506"/>
                  </a:lnTo>
                  <a:cubicBezTo>
                    <a:pt x="612" y="5504"/>
                    <a:pt x="602" y="5502"/>
                    <a:pt x="593" y="5502"/>
                  </a:cubicBezTo>
                  <a:cubicBezTo>
                    <a:pt x="564" y="5502"/>
                    <a:pt x="539" y="5515"/>
                    <a:pt x="531" y="5546"/>
                  </a:cubicBezTo>
                  <a:cubicBezTo>
                    <a:pt x="501" y="5596"/>
                    <a:pt x="491" y="5686"/>
                    <a:pt x="481" y="5906"/>
                  </a:cubicBezTo>
                  <a:cubicBezTo>
                    <a:pt x="461" y="6317"/>
                    <a:pt x="411" y="7088"/>
                    <a:pt x="91" y="7729"/>
                  </a:cubicBezTo>
                  <a:lnTo>
                    <a:pt x="10" y="7899"/>
                  </a:lnTo>
                  <a:cubicBezTo>
                    <a:pt x="10" y="7909"/>
                    <a:pt x="0" y="7929"/>
                    <a:pt x="10" y="7939"/>
                  </a:cubicBezTo>
                  <a:cubicBezTo>
                    <a:pt x="10" y="7979"/>
                    <a:pt x="40" y="7999"/>
                    <a:pt x="70" y="8009"/>
                  </a:cubicBezTo>
                  <a:lnTo>
                    <a:pt x="91" y="8009"/>
                  </a:lnTo>
                  <a:cubicBezTo>
                    <a:pt x="121" y="8009"/>
                    <a:pt x="141" y="7989"/>
                    <a:pt x="161" y="7969"/>
                  </a:cubicBezTo>
                  <a:lnTo>
                    <a:pt x="4647" y="118"/>
                  </a:lnTo>
                  <a:cubicBezTo>
                    <a:pt x="4667" y="88"/>
                    <a:pt x="4657" y="38"/>
                    <a:pt x="4627" y="18"/>
                  </a:cubicBezTo>
                  <a:cubicBezTo>
                    <a:pt x="4614" y="6"/>
                    <a:pt x="4598" y="0"/>
                    <a:pt x="45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78"/>
            <p:cNvSpPr/>
            <p:nvPr/>
          </p:nvSpPr>
          <p:spPr>
            <a:xfrm>
              <a:off x="5671092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5298" y="0"/>
                  </a:moveTo>
                  <a:cubicBezTo>
                    <a:pt x="5258" y="10"/>
                    <a:pt x="4567" y="120"/>
                    <a:pt x="4397" y="280"/>
                  </a:cubicBezTo>
                  <a:cubicBezTo>
                    <a:pt x="4387" y="280"/>
                    <a:pt x="4387" y="290"/>
                    <a:pt x="4387" y="290"/>
                  </a:cubicBezTo>
                  <a:lnTo>
                    <a:pt x="4387" y="150"/>
                  </a:lnTo>
                  <a:cubicBezTo>
                    <a:pt x="4276" y="180"/>
                    <a:pt x="4166" y="250"/>
                    <a:pt x="4086" y="310"/>
                  </a:cubicBezTo>
                  <a:cubicBezTo>
                    <a:pt x="4016" y="371"/>
                    <a:pt x="3956" y="421"/>
                    <a:pt x="3956" y="421"/>
                  </a:cubicBezTo>
                  <a:lnTo>
                    <a:pt x="3966" y="280"/>
                  </a:lnTo>
                  <a:lnTo>
                    <a:pt x="3966" y="280"/>
                  </a:lnTo>
                  <a:cubicBezTo>
                    <a:pt x="3856" y="310"/>
                    <a:pt x="3746" y="381"/>
                    <a:pt x="3666" y="441"/>
                  </a:cubicBezTo>
                  <a:cubicBezTo>
                    <a:pt x="3586" y="501"/>
                    <a:pt x="3535" y="551"/>
                    <a:pt x="3535" y="551"/>
                  </a:cubicBezTo>
                  <a:lnTo>
                    <a:pt x="3535" y="411"/>
                  </a:lnTo>
                  <a:cubicBezTo>
                    <a:pt x="3425" y="441"/>
                    <a:pt x="3325" y="501"/>
                    <a:pt x="3235" y="561"/>
                  </a:cubicBezTo>
                  <a:cubicBezTo>
                    <a:pt x="3155" y="621"/>
                    <a:pt x="3105" y="671"/>
                    <a:pt x="3105" y="671"/>
                  </a:cubicBezTo>
                  <a:lnTo>
                    <a:pt x="3115" y="531"/>
                  </a:lnTo>
                  <a:lnTo>
                    <a:pt x="3115" y="531"/>
                  </a:lnTo>
                  <a:cubicBezTo>
                    <a:pt x="3015" y="551"/>
                    <a:pt x="2895" y="621"/>
                    <a:pt x="2814" y="671"/>
                  </a:cubicBezTo>
                  <a:cubicBezTo>
                    <a:pt x="2734" y="731"/>
                    <a:pt x="2684" y="781"/>
                    <a:pt x="2684" y="781"/>
                  </a:cubicBezTo>
                  <a:lnTo>
                    <a:pt x="2694" y="641"/>
                  </a:lnTo>
                  <a:lnTo>
                    <a:pt x="2694" y="641"/>
                  </a:lnTo>
                  <a:cubicBezTo>
                    <a:pt x="2584" y="671"/>
                    <a:pt x="2474" y="741"/>
                    <a:pt x="2394" y="791"/>
                  </a:cubicBezTo>
                  <a:cubicBezTo>
                    <a:pt x="2314" y="851"/>
                    <a:pt x="2264" y="901"/>
                    <a:pt x="2264" y="901"/>
                  </a:cubicBezTo>
                  <a:lnTo>
                    <a:pt x="2264" y="771"/>
                  </a:lnTo>
                  <a:cubicBezTo>
                    <a:pt x="2154" y="801"/>
                    <a:pt x="2043" y="861"/>
                    <a:pt x="1963" y="931"/>
                  </a:cubicBezTo>
                  <a:cubicBezTo>
                    <a:pt x="1883" y="981"/>
                    <a:pt x="1833" y="1041"/>
                    <a:pt x="1833" y="1041"/>
                  </a:cubicBezTo>
                  <a:lnTo>
                    <a:pt x="1833" y="901"/>
                  </a:lnTo>
                  <a:cubicBezTo>
                    <a:pt x="1723" y="931"/>
                    <a:pt x="1613" y="1001"/>
                    <a:pt x="1543" y="1062"/>
                  </a:cubicBezTo>
                  <a:cubicBezTo>
                    <a:pt x="1463" y="1132"/>
                    <a:pt x="892" y="1853"/>
                    <a:pt x="131" y="2233"/>
                  </a:cubicBezTo>
                  <a:lnTo>
                    <a:pt x="1" y="2313"/>
                  </a:lnTo>
                  <a:lnTo>
                    <a:pt x="5298" y="0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78"/>
            <p:cNvSpPr/>
            <p:nvPr/>
          </p:nvSpPr>
          <p:spPr>
            <a:xfrm>
              <a:off x="5663151" y="2809407"/>
              <a:ext cx="483453" cy="218388"/>
            </a:xfrm>
            <a:custGeom>
              <a:avLst/>
              <a:gdLst/>
              <a:ahLst/>
              <a:cxnLst/>
              <a:rect l="l" t="t" r="r" b="b"/>
              <a:pathLst>
                <a:path w="5479" h="2475" extrusionOk="0">
                  <a:moveTo>
                    <a:pt x="4397" y="351"/>
                  </a:moveTo>
                  <a:lnTo>
                    <a:pt x="4397" y="371"/>
                  </a:lnTo>
                  <a:cubicBezTo>
                    <a:pt x="4397" y="391"/>
                    <a:pt x="4407" y="401"/>
                    <a:pt x="4417" y="421"/>
                  </a:cubicBezTo>
                  <a:lnTo>
                    <a:pt x="4116" y="552"/>
                  </a:lnTo>
                  <a:cubicBezTo>
                    <a:pt x="4126" y="542"/>
                    <a:pt x="4166" y="502"/>
                    <a:pt x="4226" y="452"/>
                  </a:cubicBezTo>
                  <a:cubicBezTo>
                    <a:pt x="4286" y="411"/>
                    <a:pt x="4346" y="381"/>
                    <a:pt x="4397" y="351"/>
                  </a:cubicBezTo>
                  <a:close/>
                  <a:moveTo>
                    <a:pt x="3966" y="482"/>
                  </a:moveTo>
                  <a:lnTo>
                    <a:pt x="3966" y="502"/>
                  </a:lnTo>
                  <a:cubicBezTo>
                    <a:pt x="3966" y="532"/>
                    <a:pt x="3986" y="562"/>
                    <a:pt x="4016" y="572"/>
                  </a:cubicBezTo>
                  <a:cubicBezTo>
                    <a:pt x="4026" y="582"/>
                    <a:pt x="4036" y="582"/>
                    <a:pt x="4046" y="582"/>
                  </a:cubicBezTo>
                  <a:lnTo>
                    <a:pt x="942" y="1934"/>
                  </a:lnTo>
                  <a:cubicBezTo>
                    <a:pt x="1242" y="1693"/>
                    <a:pt x="1472" y="1433"/>
                    <a:pt x="1603" y="1293"/>
                  </a:cubicBezTo>
                  <a:cubicBezTo>
                    <a:pt x="1643" y="1253"/>
                    <a:pt x="1663" y="1223"/>
                    <a:pt x="1683" y="1213"/>
                  </a:cubicBezTo>
                  <a:cubicBezTo>
                    <a:pt x="1723" y="1173"/>
                    <a:pt x="1783" y="1132"/>
                    <a:pt x="1843" y="1102"/>
                  </a:cubicBezTo>
                  <a:lnTo>
                    <a:pt x="1843" y="1122"/>
                  </a:lnTo>
                  <a:cubicBezTo>
                    <a:pt x="1843" y="1153"/>
                    <a:pt x="1863" y="1183"/>
                    <a:pt x="1893" y="1193"/>
                  </a:cubicBezTo>
                  <a:cubicBezTo>
                    <a:pt x="1904" y="1196"/>
                    <a:pt x="1916" y="1199"/>
                    <a:pt x="1929" y="1199"/>
                  </a:cubicBezTo>
                  <a:cubicBezTo>
                    <a:pt x="1950" y="1199"/>
                    <a:pt x="1970" y="1192"/>
                    <a:pt x="1983" y="1173"/>
                  </a:cubicBezTo>
                  <a:cubicBezTo>
                    <a:pt x="1983" y="1173"/>
                    <a:pt x="2033" y="1122"/>
                    <a:pt x="2103" y="1072"/>
                  </a:cubicBezTo>
                  <a:cubicBezTo>
                    <a:pt x="2143" y="1042"/>
                    <a:pt x="2203" y="1002"/>
                    <a:pt x="2274" y="962"/>
                  </a:cubicBezTo>
                  <a:lnTo>
                    <a:pt x="2274" y="962"/>
                  </a:lnTo>
                  <a:lnTo>
                    <a:pt x="2264" y="982"/>
                  </a:lnTo>
                  <a:cubicBezTo>
                    <a:pt x="2264" y="1012"/>
                    <a:pt x="2284" y="1042"/>
                    <a:pt x="2314" y="1062"/>
                  </a:cubicBezTo>
                  <a:cubicBezTo>
                    <a:pt x="2322" y="1065"/>
                    <a:pt x="2330" y="1066"/>
                    <a:pt x="2339" y="1066"/>
                  </a:cubicBezTo>
                  <a:cubicBezTo>
                    <a:pt x="2364" y="1066"/>
                    <a:pt x="2389" y="1057"/>
                    <a:pt x="2404" y="1042"/>
                  </a:cubicBezTo>
                  <a:cubicBezTo>
                    <a:pt x="2404" y="1042"/>
                    <a:pt x="2454" y="992"/>
                    <a:pt x="2524" y="942"/>
                  </a:cubicBezTo>
                  <a:cubicBezTo>
                    <a:pt x="2574" y="912"/>
                    <a:pt x="2624" y="872"/>
                    <a:pt x="2694" y="842"/>
                  </a:cubicBezTo>
                  <a:lnTo>
                    <a:pt x="2694" y="852"/>
                  </a:lnTo>
                  <a:cubicBezTo>
                    <a:pt x="2684" y="892"/>
                    <a:pt x="2704" y="922"/>
                    <a:pt x="2734" y="932"/>
                  </a:cubicBezTo>
                  <a:cubicBezTo>
                    <a:pt x="2746" y="940"/>
                    <a:pt x="2759" y="943"/>
                    <a:pt x="2771" y="943"/>
                  </a:cubicBezTo>
                  <a:cubicBezTo>
                    <a:pt x="2792" y="943"/>
                    <a:pt x="2812" y="935"/>
                    <a:pt x="2824" y="922"/>
                  </a:cubicBezTo>
                  <a:cubicBezTo>
                    <a:pt x="2824" y="922"/>
                    <a:pt x="2874" y="872"/>
                    <a:pt x="2955" y="822"/>
                  </a:cubicBezTo>
                  <a:cubicBezTo>
                    <a:pt x="3005" y="782"/>
                    <a:pt x="3065" y="752"/>
                    <a:pt x="3115" y="722"/>
                  </a:cubicBezTo>
                  <a:lnTo>
                    <a:pt x="3115" y="742"/>
                  </a:lnTo>
                  <a:cubicBezTo>
                    <a:pt x="3115" y="772"/>
                    <a:pt x="3125" y="802"/>
                    <a:pt x="3155" y="822"/>
                  </a:cubicBezTo>
                  <a:cubicBezTo>
                    <a:pt x="3167" y="826"/>
                    <a:pt x="3181" y="829"/>
                    <a:pt x="3195" y="829"/>
                  </a:cubicBezTo>
                  <a:cubicBezTo>
                    <a:pt x="3215" y="829"/>
                    <a:pt x="3233" y="824"/>
                    <a:pt x="3245" y="812"/>
                  </a:cubicBezTo>
                  <a:cubicBezTo>
                    <a:pt x="3245" y="812"/>
                    <a:pt x="3305" y="762"/>
                    <a:pt x="3375" y="712"/>
                  </a:cubicBezTo>
                  <a:cubicBezTo>
                    <a:pt x="3435" y="662"/>
                    <a:pt x="3485" y="632"/>
                    <a:pt x="3545" y="612"/>
                  </a:cubicBezTo>
                  <a:lnTo>
                    <a:pt x="3545" y="622"/>
                  </a:lnTo>
                  <a:cubicBezTo>
                    <a:pt x="3535" y="662"/>
                    <a:pt x="3555" y="692"/>
                    <a:pt x="3585" y="702"/>
                  </a:cubicBezTo>
                  <a:cubicBezTo>
                    <a:pt x="3596" y="706"/>
                    <a:pt x="3609" y="708"/>
                    <a:pt x="3621" y="708"/>
                  </a:cubicBezTo>
                  <a:cubicBezTo>
                    <a:pt x="3642" y="708"/>
                    <a:pt x="3663" y="701"/>
                    <a:pt x="3676" y="682"/>
                  </a:cubicBezTo>
                  <a:cubicBezTo>
                    <a:pt x="3676" y="682"/>
                    <a:pt x="3726" y="642"/>
                    <a:pt x="3806" y="582"/>
                  </a:cubicBezTo>
                  <a:cubicBezTo>
                    <a:pt x="3856" y="542"/>
                    <a:pt x="3916" y="512"/>
                    <a:pt x="3966" y="482"/>
                  </a:cubicBezTo>
                  <a:close/>
                  <a:moveTo>
                    <a:pt x="5378" y="1"/>
                  </a:moveTo>
                  <a:cubicBezTo>
                    <a:pt x="5348" y="11"/>
                    <a:pt x="4837" y="91"/>
                    <a:pt x="4557" y="221"/>
                  </a:cubicBezTo>
                  <a:cubicBezTo>
                    <a:pt x="4557" y="201"/>
                    <a:pt x="4547" y="181"/>
                    <a:pt x="4527" y="171"/>
                  </a:cubicBezTo>
                  <a:cubicBezTo>
                    <a:pt x="4507" y="151"/>
                    <a:pt x="4477" y="151"/>
                    <a:pt x="4457" y="151"/>
                  </a:cubicBezTo>
                  <a:cubicBezTo>
                    <a:pt x="4356" y="181"/>
                    <a:pt x="4246" y="241"/>
                    <a:pt x="4136" y="321"/>
                  </a:cubicBezTo>
                  <a:cubicBezTo>
                    <a:pt x="4126" y="331"/>
                    <a:pt x="4126" y="331"/>
                    <a:pt x="4126" y="331"/>
                  </a:cubicBezTo>
                  <a:cubicBezTo>
                    <a:pt x="4116" y="321"/>
                    <a:pt x="4116" y="311"/>
                    <a:pt x="4106" y="301"/>
                  </a:cubicBezTo>
                  <a:cubicBezTo>
                    <a:pt x="4086" y="281"/>
                    <a:pt x="4056" y="281"/>
                    <a:pt x="4026" y="281"/>
                  </a:cubicBezTo>
                  <a:cubicBezTo>
                    <a:pt x="3926" y="311"/>
                    <a:pt x="3826" y="371"/>
                    <a:pt x="3706" y="452"/>
                  </a:cubicBezTo>
                  <a:cubicBezTo>
                    <a:pt x="3706" y="452"/>
                    <a:pt x="3706" y="452"/>
                    <a:pt x="3706" y="462"/>
                  </a:cubicBezTo>
                  <a:cubicBezTo>
                    <a:pt x="3696" y="442"/>
                    <a:pt x="3686" y="432"/>
                    <a:pt x="3676" y="421"/>
                  </a:cubicBezTo>
                  <a:cubicBezTo>
                    <a:pt x="3661" y="414"/>
                    <a:pt x="3647" y="407"/>
                    <a:pt x="3630" y="407"/>
                  </a:cubicBezTo>
                  <a:cubicBezTo>
                    <a:pt x="3622" y="407"/>
                    <a:pt x="3614" y="409"/>
                    <a:pt x="3605" y="411"/>
                  </a:cubicBezTo>
                  <a:cubicBezTo>
                    <a:pt x="3505" y="442"/>
                    <a:pt x="3395" y="492"/>
                    <a:pt x="3285" y="572"/>
                  </a:cubicBezTo>
                  <a:cubicBezTo>
                    <a:pt x="3285" y="572"/>
                    <a:pt x="3285" y="572"/>
                    <a:pt x="3285" y="582"/>
                  </a:cubicBezTo>
                  <a:cubicBezTo>
                    <a:pt x="3275" y="562"/>
                    <a:pt x="3265" y="552"/>
                    <a:pt x="3255" y="552"/>
                  </a:cubicBezTo>
                  <a:cubicBezTo>
                    <a:pt x="3240" y="537"/>
                    <a:pt x="3226" y="528"/>
                    <a:pt x="3207" y="528"/>
                  </a:cubicBezTo>
                  <a:cubicBezTo>
                    <a:pt x="3200" y="528"/>
                    <a:pt x="3193" y="529"/>
                    <a:pt x="3185" y="532"/>
                  </a:cubicBezTo>
                  <a:cubicBezTo>
                    <a:pt x="3055" y="562"/>
                    <a:pt x="2924" y="642"/>
                    <a:pt x="2864" y="692"/>
                  </a:cubicBezTo>
                  <a:lnTo>
                    <a:pt x="2854" y="692"/>
                  </a:lnTo>
                  <a:cubicBezTo>
                    <a:pt x="2854" y="682"/>
                    <a:pt x="2844" y="672"/>
                    <a:pt x="2834" y="662"/>
                  </a:cubicBezTo>
                  <a:cubicBezTo>
                    <a:pt x="2814" y="642"/>
                    <a:pt x="2784" y="642"/>
                    <a:pt x="2764" y="642"/>
                  </a:cubicBezTo>
                  <a:cubicBezTo>
                    <a:pt x="2634" y="682"/>
                    <a:pt x="2514" y="752"/>
                    <a:pt x="2434" y="812"/>
                  </a:cubicBezTo>
                  <a:lnTo>
                    <a:pt x="2424" y="812"/>
                  </a:lnTo>
                  <a:cubicBezTo>
                    <a:pt x="2424" y="802"/>
                    <a:pt x="2414" y="792"/>
                    <a:pt x="2404" y="782"/>
                  </a:cubicBezTo>
                  <a:cubicBezTo>
                    <a:pt x="2390" y="775"/>
                    <a:pt x="2370" y="768"/>
                    <a:pt x="2353" y="768"/>
                  </a:cubicBezTo>
                  <a:cubicBezTo>
                    <a:pt x="2346" y="768"/>
                    <a:pt x="2340" y="769"/>
                    <a:pt x="2334" y="772"/>
                  </a:cubicBezTo>
                  <a:cubicBezTo>
                    <a:pt x="2193" y="812"/>
                    <a:pt x="2083" y="882"/>
                    <a:pt x="2003" y="942"/>
                  </a:cubicBezTo>
                  <a:cubicBezTo>
                    <a:pt x="2003" y="942"/>
                    <a:pt x="2003" y="952"/>
                    <a:pt x="1993" y="952"/>
                  </a:cubicBezTo>
                  <a:cubicBezTo>
                    <a:pt x="1993" y="942"/>
                    <a:pt x="1983" y="922"/>
                    <a:pt x="1973" y="912"/>
                  </a:cubicBezTo>
                  <a:cubicBezTo>
                    <a:pt x="1953" y="902"/>
                    <a:pt x="1923" y="902"/>
                    <a:pt x="1903" y="902"/>
                  </a:cubicBezTo>
                  <a:cubicBezTo>
                    <a:pt x="1773" y="942"/>
                    <a:pt x="1653" y="1022"/>
                    <a:pt x="1583" y="1082"/>
                  </a:cubicBezTo>
                  <a:cubicBezTo>
                    <a:pt x="1563" y="1102"/>
                    <a:pt x="1533" y="1122"/>
                    <a:pt x="1482" y="1193"/>
                  </a:cubicBezTo>
                  <a:cubicBezTo>
                    <a:pt x="1272" y="1413"/>
                    <a:pt x="791" y="1944"/>
                    <a:pt x="181" y="2244"/>
                  </a:cubicBezTo>
                  <a:lnTo>
                    <a:pt x="40" y="2334"/>
                  </a:lnTo>
                  <a:cubicBezTo>
                    <a:pt x="20" y="2344"/>
                    <a:pt x="10" y="2364"/>
                    <a:pt x="10" y="2394"/>
                  </a:cubicBezTo>
                  <a:cubicBezTo>
                    <a:pt x="0" y="2414"/>
                    <a:pt x="10" y="2434"/>
                    <a:pt x="30" y="2454"/>
                  </a:cubicBezTo>
                  <a:cubicBezTo>
                    <a:pt x="50" y="2464"/>
                    <a:pt x="70" y="2474"/>
                    <a:pt x="91" y="2474"/>
                  </a:cubicBezTo>
                  <a:lnTo>
                    <a:pt x="121" y="2474"/>
                  </a:lnTo>
                  <a:lnTo>
                    <a:pt x="5418" y="161"/>
                  </a:lnTo>
                  <a:cubicBezTo>
                    <a:pt x="5458" y="141"/>
                    <a:pt x="5478" y="101"/>
                    <a:pt x="5468" y="61"/>
                  </a:cubicBezTo>
                  <a:cubicBezTo>
                    <a:pt x="5448" y="21"/>
                    <a:pt x="5418" y="1"/>
                    <a:pt x="5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78"/>
            <p:cNvSpPr/>
            <p:nvPr/>
          </p:nvSpPr>
          <p:spPr>
            <a:xfrm>
              <a:off x="5671092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5298" y="0"/>
                  </a:moveTo>
                  <a:lnTo>
                    <a:pt x="1" y="2313"/>
                  </a:lnTo>
                  <a:lnTo>
                    <a:pt x="141" y="2273"/>
                  </a:lnTo>
                  <a:cubicBezTo>
                    <a:pt x="575" y="2101"/>
                    <a:pt x="1034" y="2064"/>
                    <a:pt x="1372" y="2064"/>
                  </a:cubicBezTo>
                  <a:cubicBezTo>
                    <a:pt x="1618" y="2064"/>
                    <a:pt x="1799" y="2083"/>
                    <a:pt x="1859" y="2083"/>
                  </a:cubicBezTo>
                  <a:cubicBezTo>
                    <a:pt x="1865" y="2083"/>
                    <a:pt x="1870" y="2083"/>
                    <a:pt x="1873" y="2083"/>
                  </a:cubicBezTo>
                  <a:cubicBezTo>
                    <a:pt x="1973" y="2073"/>
                    <a:pt x="2093" y="2043"/>
                    <a:pt x="2194" y="1983"/>
                  </a:cubicBezTo>
                  <a:lnTo>
                    <a:pt x="2113" y="1883"/>
                  </a:lnTo>
                  <a:cubicBezTo>
                    <a:pt x="2113" y="1883"/>
                    <a:pt x="2184" y="1883"/>
                    <a:pt x="2274" y="1863"/>
                  </a:cubicBezTo>
                  <a:cubicBezTo>
                    <a:pt x="2364" y="1853"/>
                    <a:pt x="2484" y="1813"/>
                    <a:pt x="2594" y="1752"/>
                  </a:cubicBezTo>
                  <a:lnTo>
                    <a:pt x="2504" y="1652"/>
                  </a:lnTo>
                  <a:cubicBezTo>
                    <a:pt x="2504" y="1652"/>
                    <a:pt x="2574" y="1652"/>
                    <a:pt x="2664" y="1632"/>
                  </a:cubicBezTo>
                  <a:cubicBezTo>
                    <a:pt x="2764" y="1622"/>
                    <a:pt x="2885" y="1582"/>
                    <a:pt x="2985" y="1522"/>
                  </a:cubicBezTo>
                  <a:lnTo>
                    <a:pt x="2895" y="1422"/>
                  </a:lnTo>
                  <a:cubicBezTo>
                    <a:pt x="2895" y="1422"/>
                    <a:pt x="2965" y="1422"/>
                    <a:pt x="3055" y="1402"/>
                  </a:cubicBezTo>
                  <a:cubicBezTo>
                    <a:pt x="3155" y="1382"/>
                    <a:pt x="3275" y="1342"/>
                    <a:pt x="3365" y="1282"/>
                  </a:cubicBezTo>
                  <a:lnTo>
                    <a:pt x="3275" y="1182"/>
                  </a:lnTo>
                  <a:cubicBezTo>
                    <a:pt x="3275" y="1182"/>
                    <a:pt x="3345" y="1182"/>
                    <a:pt x="3435" y="1162"/>
                  </a:cubicBezTo>
                  <a:cubicBezTo>
                    <a:pt x="3535" y="1142"/>
                    <a:pt x="3656" y="1112"/>
                    <a:pt x="3756" y="1041"/>
                  </a:cubicBezTo>
                  <a:lnTo>
                    <a:pt x="3666" y="951"/>
                  </a:lnTo>
                  <a:cubicBezTo>
                    <a:pt x="3666" y="951"/>
                    <a:pt x="3736" y="941"/>
                    <a:pt x="3826" y="931"/>
                  </a:cubicBezTo>
                  <a:cubicBezTo>
                    <a:pt x="3926" y="911"/>
                    <a:pt x="4036" y="881"/>
                    <a:pt x="4136" y="821"/>
                  </a:cubicBezTo>
                  <a:lnTo>
                    <a:pt x="4056" y="711"/>
                  </a:lnTo>
                  <a:cubicBezTo>
                    <a:pt x="4056" y="711"/>
                    <a:pt x="4126" y="711"/>
                    <a:pt x="4216" y="701"/>
                  </a:cubicBezTo>
                  <a:cubicBezTo>
                    <a:pt x="4317" y="681"/>
                    <a:pt x="4427" y="651"/>
                    <a:pt x="4537" y="591"/>
                  </a:cubicBezTo>
                  <a:lnTo>
                    <a:pt x="4457" y="491"/>
                  </a:lnTo>
                  <a:lnTo>
                    <a:pt x="4477" y="491"/>
                  </a:lnTo>
                  <a:cubicBezTo>
                    <a:pt x="4697" y="471"/>
                    <a:pt x="5298" y="0"/>
                    <a:pt x="5298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78"/>
            <p:cNvSpPr/>
            <p:nvPr/>
          </p:nvSpPr>
          <p:spPr>
            <a:xfrm>
              <a:off x="5663151" y="2809407"/>
              <a:ext cx="483453" cy="218388"/>
            </a:xfrm>
            <a:custGeom>
              <a:avLst/>
              <a:gdLst/>
              <a:ahLst/>
              <a:cxnLst/>
              <a:rect l="l" t="t" r="r" b="b"/>
              <a:pathLst>
                <a:path w="5479" h="2475" extrusionOk="0">
                  <a:moveTo>
                    <a:pt x="4467" y="572"/>
                  </a:moveTo>
                  <a:cubicBezTo>
                    <a:pt x="4467" y="592"/>
                    <a:pt x="4467" y="602"/>
                    <a:pt x="4477" y="622"/>
                  </a:cubicBezTo>
                  <a:lnTo>
                    <a:pt x="4497" y="642"/>
                  </a:lnTo>
                  <a:cubicBezTo>
                    <a:pt x="4427" y="672"/>
                    <a:pt x="4356" y="692"/>
                    <a:pt x="4296" y="702"/>
                  </a:cubicBezTo>
                  <a:cubicBezTo>
                    <a:pt x="4217" y="711"/>
                    <a:pt x="4162" y="712"/>
                    <a:pt x="4149" y="712"/>
                  </a:cubicBezTo>
                  <a:lnTo>
                    <a:pt x="4149" y="712"/>
                  </a:lnTo>
                  <a:lnTo>
                    <a:pt x="4467" y="572"/>
                  </a:lnTo>
                  <a:close/>
                  <a:moveTo>
                    <a:pt x="4106" y="732"/>
                  </a:moveTo>
                  <a:cubicBezTo>
                    <a:pt x="4086" y="742"/>
                    <a:pt x="4076" y="752"/>
                    <a:pt x="4076" y="762"/>
                  </a:cubicBezTo>
                  <a:cubicBezTo>
                    <a:pt x="4066" y="792"/>
                    <a:pt x="4066" y="822"/>
                    <a:pt x="4086" y="852"/>
                  </a:cubicBezTo>
                  <a:lnTo>
                    <a:pt x="4106" y="872"/>
                  </a:lnTo>
                  <a:cubicBezTo>
                    <a:pt x="4046" y="892"/>
                    <a:pt x="3976" y="912"/>
                    <a:pt x="3906" y="932"/>
                  </a:cubicBezTo>
                  <a:cubicBezTo>
                    <a:pt x="3816" y="942"/>
                    <a:pt x="3756" y="952"/>
                    <a:pt x="3756" y="952"/>
                  </a:cubicBezTo>
                  <a:cubicBezTo>
                    <a:pt x="3716" y="952"/>
                    <a:pt x="3696" y="972"/>
                    <a:pt x="3676" y="992"/>
                  </a:cubicBezTo>
                  <a:cubicBezTo>
                    <a:pt x="3666" y="1022"/>
                    <a:pt x="3676" y="1062"/>
                    <a:pt x="3696" y="1082"/>
                  </a:cubicBezTo>
                  <a:lnTo>
                    <a:pt x="3716" y="1102"/>
                  </a:lnTo>
                  <a:cubicBezTo>
                    <a:pt x="3656" y="1122"/>
                    <a:pt x="3585" y="1143"/>
                    <a:pt x="3515" y="1163"/>
                  </a:cubicBezTo>
                  <a:cubicBezTo>
                    <a:pt x="3425" y="1183"/>
                    <a:pt x="3365" y="1183"/>
                    <a:pt x="3365" y="1183"/>
                  </a:cubicBezTo>
                  <a:cubicBezTo>
                    <a:pt x="3325" y="1183"/>
                    <a:pt x="3305" y="1203"/>
                    <a:pt x="3285" y="1233"/>
                  </a:cubicBezTo>
                  <a:cubicBezTo>
                    <a:pt x="3275" y="1263"/>
                    <a:pt x="3285" y="1303"/>
                    <a:pt x="3305" y="1323"/>
                  </a:cubicBezTo>
                  <a:lnTo>
                    <a:pt x="3325" y="1343"/>
                  </a:lnTo>
                  <a:cubicBezTo>
                    <a:pt x="3265" y="1363"/>
                    <a:pt x="3195" y="1393"/>
                    <a:pt x="3135" y="1403"/>
                  </a:cubicBezTo>
                  <a:cubicBezTo>
                    <a:pt x="3045" y="1423"/>
                    <a:pt x="2985" y="1423"/>
                    <a:pt x="2975" y="1423"/>
                  </a:cubicBezTo>
                  <a:cubicBezTo>
                    <a:pt x="2945" y="1423"/>
                    <a:pt x="2924" y="1443"/>
                    <a:pt x="2904" y="1473"/>
                  </a:cubicBezTo>
                  <a:cubicBezTo>
                    <a:pt x="2894" y="1503"/>
                    <a:pt x="2904" y="1533"/>
                    <a:pt x="2924" y="1563"/>
                  </a:cubicBezTo>
                  <a:lnTo>
                    <a:pt x="2945" y="1583"/>
                  </a:lnTo>
                  <a:cubicBezTo>
                    <a:pt x="2874" y="1613"/>
                    <a:pt x="2794" y="1623"/>
                    <a:pt x="2744" y="1633"/>
                  </a:cubicBezTo>
                  <a:cubicBezTo>
                    <a:pt x="2654" y="1653"/>
                    <a:pt x="2594" y="1653"/>
                    <a:pt x="2594" y="1653"/>
                  </a:cubicBezTo>
                  <a:cubicBezTo>
                    <a:pt x="2564" y="1653"/>
                    <a:pt x="2534" y="1673"/>
                    <a:pt x="2524" y="1703"/>
                  </a:cubicBezTo>
                  <a:cubicBezTo>
                    <a:pt x="2514" y="1733"/>
                    <a:pt x="2514" y="1763"/>
                    <a:pt x="2534" y="1783"/>
                  </a:cubicBezTo>
                  <a:lnTo>
                    <a:pt x="2554" y="1813"/>
                  </a:lnTo>
                  <a:cubicBezTo>
                    <a:pt x="2474" y="1843"/>
                    <a:pt x="2404" y="1864"/>
                    <a:pt x="2354" y="1864"/>
                  </a:cubicBezTo>
                  <a:cubicBezTo>
                    <a:pt x="2274" y="1884"/>
                    <a:pt x="2213" y="1884"/>
                    <a:pt x="2203" y="1884"/>
                  </a:cubicBezTo>
                  <a:cubicBezTo>
                    <a:pt x="2173" y="1884"/>
                    <a:pt x="2153" y="1894"/>
                    <a:pt x="2133" y="1924"/>
                  </a:cubicBezTo>
                  <a:cubicBezTo>
                    <a:pt x="2123" y="1954"/>
                    <a:pt x="2123" y="1984"/>
                    <a:pt x="2143" y="2004"/>
                  </a:cubicBezTo>
                  <a:lnTo>
                    <a:pt x="2163" y="2034"/>
                  </a:lnTo>
                  <a:cubicBezTo>
                    <a:pt x="2083" y="2064"/>
                    <a:pt x="2013" y="2084"/>
                    <a:pt x="1953" y="2084"/>
                  </a:cubicBezTo>
                  <a:lnTo>
                    <a:pt x="1853" y="2084"/>
                  </a:lnTo>
                  <a:cubicBezTo>
                    <a:pt x="1754" y="2078"/>
                    <a:pt x="1614" y="2070"/>
                    <a:pt x="1446" y="2070"/>
                  </a:cubicBezTo>
                  <a:cubicBezTo>
                    <a:pt x="1307" y="2070"/>
                    <a:pt x="1150" y="2076"/>
                    <a:pt x="982" y="2094"/>
                  </a:cubicBezTo>
                  <a:lnTo>
                    <a:pt x="4106" y="732"/>
                  </a:lnTo>
                  <a:close/>
                  <a:moveTo>
                    <a:pt x="5368" y="1"/>
                  </a:moveTo>
                  <a:cubicBezTo>
                    <a:pt x="5368" y="1"/>
                    <a:pt x="5358" y="11"/>
                    <a:pt x="5358" y="11"/>
                  </a:cubicBezTo>
                  <a:lnTo>
                    <a:pt x="50" y="2324"/>
                  </a:lnTo>
                  <a:cubicBezTo>
                    <a:pt x="30" y="2334"/>
                    <a:pt x="10" y="2354"/>
                    <a:pt x="10" y="2374"/>
                  </a:cubicBezTo>
                  <a:cubicBezTo>
                    <a:pt x="0" y="2394"/>
                    <a:pt x="10" y="2424"/>
                    <a:pt x="20" y="2444"/>
                  </a:cubicBezTo>
                  <a:cubicBezTo>
                    <a:pt x="30" y="2464"/>
                    <a:pt x="60" y="2474"/>
                    <a:pt x="91" y="2474"/>
                  </a:cubicBezTo>
                  <a:lnTo>
                    <a:pt x="111" y="2474"/>
                  </a:lnTo>
                  <a:lnTo>
                    <a:pt x="261" y="2424"/>
                  </a:lnTo>
                  <a:cubicBezTo>
                    <a:pt x="675" y="2264"/>
                    <a:pt x="1111" y="2228"/>
                    <a:pt x="1442" y="2228"/>
                  </a:cubicBezTo>
                  <a:cubicBezTo>
                    <a:pt x="1607" y="2228"/>
                    <a:pt x="1746" y="2237"/>
                    <a:pt x="1843" y="2244"/>
                  </a:cubicBezTo>
                  <a:cubicBezTo>
                    <a:pt x="1896" y="2244"/>
                    <a:pt x="1928" y="2248"/>
                    <a:pt x="1951" y="2248"/>
                  </a:cubicBezTo>
                  <a:cubicBezTo>
                    <a:pt x="1963" y="2248"/>
                    <a:pt x="1973" y="2247"/>
                    <a:pt x="1983" y="2244"/>
                  </a:cubicBezTo>
                  <a:cubicBezTo>
                    <a:pt x="2073" y="2234"/>
                    <a:pt x="2203" y="2204"/>
                    <a:pt x="2324" y="2134"/>
                  </a:cubicBezTo>
                  <a:cubicBezTo>
                    <a:pt x="2344" y="2124"/>
                    <a:pt x="2354" y="2104"/>
                    <a:pt x="2364" y="2084"/>
                  </a:cubicBezTo>
                  <a:cubicBezTo>
                    <a:pt x="2364" y="2064"/>
                    <a:pt x="2364" y="2044"/>
                    <a:pt x="2354" y="2024"/>
                  </a:cubicBezTo>
                  <a:lnTo>
                    <a:pt x="2374" y="2024"/>
                  </a:lnTo>
                  <a:cubicBezTo>
                    <a:pt x="2454" y="2014"/>
                    <a:pt x="2594" y="1984"/>
                    <a:pt x="2724" y="1904"/>
                  </a:cubicBezTo>
                  <a:cubicBezTo>
                    <a:pt x="2744" y="1894"/>
                    <a:pt x="2754" y="1874"/>
                    <a:pt x="2764" y="1853"/>
                  </a:cubicBezTo>
                  <a:cubicBezTo>
                    <a:pt x="2764" y="1833"/>
                    <a:pt x="2764" y="1813"/>
                    <a:pt x="2754" y="1803"/>
                  </a:cubicBezTo>
                  <a:cubicBezTo>
                    <a:pt x="2754" y="1803"/>
                    <a:pt x="2764" y="1793"/>
                    <a:pt x="2774" y="1793"/>
                  </a:cubicBezTo>
                  <a:cubicBezTo>
                    <a:pt x="2864" y="1783"/>
                    <a:pt x="3005" y="1743"/>
                    <a:pt x="3115" y="1673"/>
                  </a:cubicBezTo>
                  <a:cubicBezTo>
                    <a:pt x="3135" y="1653"/>
                    <a:pt x="3155" y="1633"/>
                    <a:pt x="3155" y="1613"/>
                  </a:cubicBezTo>
                  <a:cubicBezTo>
                    <a:pt x="3155" y="1593"/>
                    <a:pt x="3155" y="1583"/>
                    <a:pt x="3145" y="1563"/>
                  </a:cubicBezTo>
                  <a:lnTo>
                    <a:pt x="3165" y="1563"/>
                  </a:lnTo>
                  <a:cubicBezTo>
                    <a:pt x="3235" y="1543"/>
                    <a:pt x="3385" y="1503"/>
                    <a:pt x="3505" y="1433"/>
                  </a:cubicBezTo>
                  <a:cubicBezTo>
                    <a:pt x="3525" y="1413"/>
                    <a:pt x="3535" y="1393"/>
                    <a:pt x="3535" y="1373"/>
                  </a:cubicBezTo>
                  <a:cubicBezTo>
                    <a:pt x="3535" y="1353"/>
                    <a:pt x="3535" y="1343"/>
                    <a:pt x="3525" y="1323"/>
                  </a:cubicBezTo>
                  <a:lnTo>
                    <a:pt x="3545" y="1323"/>
                  </a:lnTo>
                  <a:cubicBezTo>
                    <a:pt x="3686" y="1293"/>
                    <a:pt x="3796" y="1253"/>
                    <a:pt x="3886" y="1193"/>
                  </a:cubicBezTo>
                  <a:cubicBezTo>
                    <a:pt x="3906" y="1183"/>
                    <a:pt x="3916" y="1163"/>
                    <a:pt x="3916" y="1143"/>
                  </a:cubicBezTo>
                  <a:cubicBezTo>
                    <a:pt x="3926" y="1122"/>
                    <a:pt x="3916" y="1102"/>
                    <a:pt x="3916" y="1092"/>
                  </a:cubicBezTo>
                  <a:cubicBezTo>
                    <a:pt x="3916" y="1092"/>
                    <a:pt x="3926" y="1092"/>
                    <a:pt x="3936" y="1082"/>
                  </a:cubicBezTo>
                  <a:cubicBezTo>
                    <a:pt x="4066" y="1062"/>
                    <a:pt x="4186" y="1022"/>
                    <a:pt x="4276" y="962"/>
                  </a:cubicBezTo>
                  <a:cubicBezTo>
                    <a:pt x="4296" y="952"/>
                    <a:pt x="4306" y="932"/>
                    <a:pt x="4306" y="912"/>
                  </a:cubicBezTo>
                  <a:cubicBezTo>
                    <a:pt x="4316" y="892"/>
                    <a:pt x="4306" y="872"/>
                    <a:pt x="4306" y="862"/>
                  </a:cubicBezTo>
                  <a:lnTo>
                    <a:pt x="4326" y="862"/>
                  </a:lnTo>
                  <a:cubicBezTo>
                    <a:pt x="4457" y="832"/>
                    <a:pt x="4567" y="792"/>
                    <a:pt x="4667" y="742"/>
                  </a:cubicBezTo>
                  <a:cubicBezTo>
                    <a:pt x="4687" y="722"/>
                    <a:pt x="4697" y="702"/>
                    <a:pt x="4697" y="682"/>
                  </a:cubicBezTo>
                  <a:cubicBezTo>
                    <a:pt x="4707" y="662"/>
                    <a:pt x="4697" y="642"/>
                    <a:pt x="4687" y="622"/>
                  </a:cubicBezTo>
                  <a:cubicBezTo>
                    <a:pt x="4947" y="522"/>
                    <a:pt x="5348" y="211"/>
                    <a:pt x="5438" y="151"/>
                  </a:cubicBezTo>
                  <a:cubicBezTo>
                    <a:pt x="5468" y="121"/>
                    <a:pt x="5478" y="81"/>
                    <a:pt x="5458" y="51"/>
                  </a:cubicBezTo>
                  <a:cubicBezTo>
                    <a:pt x="5448" y="11"/>
                    <a:pt x="5408" y="1"/>
                    <a:pt x="5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78"/>
            <p:cNvSpPr/>
            <p:nvPr/>
          </p:nvSpPr>
          <p:spPr>
            <a:xfrm>
              <a:off x="5671092" y="3020649"/>
              <a:ext cx="54001" cy="79590"/>
            </a:xfrm>
            <a:custGeom>
              <a:avLst/>
              <a:gdLst/>
              <a:ahLst/>
              <a:cxnLst/>
              <a:rect l="l" t="t" r="r" b="b"/>
              <a:pathLst>
                <a:path w="612" h="902" extrusionOk="0">
                  <a:moveTo>
                    <a:pt x="1" y="0"/>
                  </a:moveTo>
                  <a:lnTo>
                    <a:pt x="611" y="9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78"/>
            <p:cNvSpPr/>
            <p:nvPr/>
          </p:nvSpPr>
          <p:spPr>
            <a:xfrm>
              <a:off x="5663151" y="3013767"/>
              <a:ext cx="70766" cy="93532"/>
            </a:xfrm>
            <a:custGeom>
              <a:avLst/>
              <a:gdLst/>
              <a:ahLst/>
              <a:cxnLst/>
              <a:rect l="l" t="t" r="r" b="b"/>
              <a:pathLst>
                <a:path w="802" h="1060" extrusionOk="0">
                  <a:moveTo>
                    <a:pt x="90" y="1"/>
                  </a:moveTo>
                  <a:cubicBezTo>
                    <a:pt x="74" y="1"/>
                    <a:pt x="56" y="6"/>
                    <a:pt x="40" y="18"/>
                  </a:cubicBezTo>
                  <a:cubicBezTo>
                    <a:pt x="0" y="38"/>
                    <a:pt x="0" y="88"/>
                    <a:pt x="20" y="128"/>
                  </a:cubicBezTo>
                  <a:lnTo>
                    <a:pt x="641" y="1030"/>
                  </a:lnTo>
                  <a:cubicBezTo>
                    <a:pt x="651" y="1050"/>
                    <a:pt x="681" y="1060"/>
                    <a:pt x="701" y="1060"/>
                  </a:cubicBezTo>
                  <a:cubicBezTo>
                    <a:pt x="721" y="1060"/>
                    <a:pt x="741" y="1060"/>
                    <a:pt x="751" y="1050"/>
                  </a:cubicBezTo>
                  <a:cubicBezTo>
                    <a:pt x="791" y="1020"/>
                    <a:pt x="802" y="969"/>
                    <a:pt x="771" y="939"/>
                  </a:cubicBezTo>
                  <a:lnTo>
                    <a:pt x="151" y="38"/>
                  </a:lnTo>
                  <a:cubicBezTo>
                    <a:pt x="138" y="14"/>
                    <a:pt x="115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78"/>
            <p:cNvSpPr/>
            <p:nvPr/>
          </p:nvSpPr>
          <p:spPr>
            <a:xfrm>
              <a:off x="5635709" y="2076942"/>
              <a:ext cx="943788" cy="1464213"/>
            </a:xfrm>
            <a:custGeom>
              <a:avLst/>
              <a:gdLst/>
              <a:ahLst/>
              <a:cxnLst/>
              <a:rect l="l" t="t" r="r" b="b"/>
              <a:pathLst>
                <a:path w="10696" h="16594" extrusionOk="0">
                  <a:moveTo>
                    <a:pt x="1864" y="0"/>
                  </a:moveTo>
                  <a:lnTo>
                    <a:pt x="1864" y="1122"/>
                  </a:lnTo>
                  <a:cubicBezTo>
                    <a:pt x="1864" y="1923"/>
                    <a:pt x="1503" y="2664"/>
                    <a:pt x="932" y="3035"/>
                  </a:cubicBezTo>
                  <a:cubicBezTo>
                    <a:pt x="361" y="3415"/>
                    <a:pt x="1" y="4146"/>
                    <a:pt x="1" y="4947"/>
                  </a:cubicBezTo>
                  <a:lnTo>
                    <a:pt x="1" y="15352"/>
                  </a:lnTo>
                  <a:cubicBezTo>
                    <a:pt x="1" y="16033"/>
                    <a:pt x="452" y="16593"/>
                    <a:pt x="1012" y="16593"/>
                  </a:cubicBezTo>
                  <a:lnTo>
                    <a:pt x="9695" y="16593"/>
                  </a:lnTo>
                  <a:cubicBezTo>
                    <a:pt x="10245" y="16593"/>
                    <a:pt x="10696" y="16033"/>
                    <a:pt x="10696" y="15352"/>
                  </a:cubicBezTo>
                  <a:lnTo>
                    <a:pt x="10696" y="4947"/>
                  </a:lnTo>
                  <a:cubicBezTo>
                    <a:pt x="10696" y="4146"/>
                    <a:pt x="10345" y="3415"/>
                    <a:pt x="9775" y="3035"/>
                  </a:cubicBezTo>
                  <a:cubicBezTo>
                    <a:pt x="9204" y="2664"/>
                    <a:pt x="8843" y="1923"/>
                    <a:pt x="8843" y="1122"/>
                  </a:cubicBezTo>
                  <a:lnTo>
                    <a:pt x="884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78"/>
            <p:cNvSpPr/>
            <p:nvPr/>
          </p:nvSpPr>
          <p:spPr>
            <a:xfrm>
              <a:off x="5628650" y="2069883"/>
              <a:ext cx="957995" cy="1478331"/>
            </a:xfrm>
            <a:custGeom>
              <a:avLst/>
              <a:gdLst/>
              <a:ahLst/>
              <a:cxnLst/>
              <a:rect l="l" t="t" r="r" b="b"/>
              <a:pathLst>
                <a:path w="10857" h="16754" extrusionOk="0">
                  <a:moveTo>
                    <a:pt x="8843" y="160"/>
                  </a:moveTo>
                  <a:lnTo>
                    <a:pt x="8843" y="1202"/>
                  </a:lnTo>
                  <a:cubicBezTo>
                    <a:pt x="8843" y="2033"/>
                    <a:pt x="9214" y="2794"/>
                    <a:pt x="9805" y="3185"/>
                  </a:cubicBezTo>
                  <a:cubicBezTo>
                    <a:pt x="10355" y="3545"/>
                    <a:pt x="10696" y="4256"/>
                    <a:pt x="10696" y="5027"/>
                  </a:cubicBezTo>
                  <a:lnTo>
                    <a:pt x="10696" y="15422"/>
                  </a:lnTo>
                  <a:cubicBezTo>
                    <a:pt x="10696" y="16073"/>
                    <a:pt x="10285" y="16593"/>
                    <a:pt x="9775" y="16593"/>
                  </a:cubicBezTo>
                  <a:lnTo>
                    <a:pt x="1092" y="16593"/>
                  </a:lnTo>
                  <a:cubicBezTo>
                    <a:pt x="582" y="16593"/>
                    <a:pt x="161" y="16073"/>
                    <a:pt x="161" y="15422"/>
                  </a:cubicBezTo>
                  <a:lnTo>
                    <a:pt x="161" y="5027"/>
                  </a:lnTo>
                  <a:cubicBezTo>
                    <a:pt x="161" y="4256"/>
                    <a:pt x="502" y="3545"/>
                    <a:pt x="1052" y="3185"/>
                  </a:cubicBezTo>
                  <a:cubicBezTo>
                    <a:pt x="1653" y="2794"/>
                    <a:pt x="2024" y="2033"/>
                    <a:pt x="2024" y="1202"/>
                  </a:cubicBezTo>
                  <a:lnTo>
                    <a:pt x="2024" y="160"/>
                  </a:lnTo>
                  <a:close/>
                  <a:moveTo>
                    <a:pt x="1944" y="0"/>
                  </a:moveTo>
                  <a:cubicBezTo>
                    <a:pt x="1893" y="0"/>
                    <a:pt x="1853" y="30"/>
                    <a:pt x="1853" y="80"/>
                  </a:cubicBezTo>
                  <a:lnTo>
                    <a:pt x="1853" y="1202"/>
                  </a:lnTo>
                  <a:cubicBezTo>
                    <a:pt x="1853" y="1983"/>
                    <a:pt x="1513" y="2684"/>
                    <a:pt x="962" y="3054"/>
                  </a:cubicBezTo>
                  <a:cubicBezTo>
                    <a:pt x="371" y="3445"/>
                    <a:pt x="1" y="4196"/>
                    <a:pt x="1" y="5027"/>
                  </a:cubicBezTo>
                  <a:lnTo>
                    <a:pt x="1" y="15422"/>
                  </a:lnTo>
                  <a:cubicBezTo>
                    <a:pt x="1" y="16153"/>
                    <a:pt x="492" y="16754"/>
                    <a:pt x="1092" y="16754"/>
                  </a:cubicBezTo>
                  <a:lnTo>
                    <a:pt x="9775" y="16754"/>
                  </a:lnTo>
                  <a:cubicBezTo>
                    <a:pt x="10375" y="16754"/>
                    <a:pt x="10856" y="16153"/>
                    <a:pt x="10856" y="15422"/>
                  </a:cubicBezTo>
                  <a:lnTo>
                    <a:pt x="10856" y="5027"/>
                  </a:lnTo>
                  <a:cubicBezTo>
                    <a:pt x="10856" y="4196"/>
                    <a:pt x="10486" y="3445"/>
                    <a:pt x="9895" y="3054"/>
                  </a:cubicBezTo>
                  <a:cubicBezTo>
                    <a:pt x="9344" y="2684"/>
                    <a:pt x="9003" y="1983"/>
                    <a:pt x="9003" y="1202"/>
                  </a:cubicBezTo>
                  <a:lnTo>
                    <a:pt x="9003" y="80"/>
                  </a:lnTo>
                  <a:cubicBezTo>
                    <a:pt x="9003" y="30"/>
                    <a:pt x="8963" y="0"/>
                    <a:pt x="89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78"/>
            <p:cNvSpPr/>
            <p:nvPr/>
          </p:nvSpPr>
          <p:spPr>
            <a:xfrm>
              <a:off x="5635709" y="2555811"/>
              <a:ext cx="943788" cy="824491"/>
            </a:xfrm>
            <a:custGeom>
              <a:avLst/>
              <a:gdLst/>
              <a:ahLst/>
              <a:cxnLst/>
              <a:rect l="l" t="t" r="r" b="b"/>
              <a:pathLst>
                <a:path w="10696" h="9344" extrusionOk="0">
                  <a:moveTo>
                    <a:pt x="1" y="1"/>
                  </a:moveTo>
                  <a:lnTo>
                    <a:pt x="1" y="9344"/>
                  </a:lnTo>
                  <a:lnTo>
                    <a:pt x="10696" y="9344"/>
                  </a:lnTo>
                  <a:lnTo>
                    <a:pt x="10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11959;p78"/>
            <p:cNvSpPr/>
            <p:nvPr/>
          </p:nvSpPr>
          <p:spPr>
            <a:xfrm>
              <a:off x="5628650" y="2548751"/>
              <a:ext cx="957995" cy="838697"/>
            </a:xfrm>
            <a:custGeom>
              <a:avLst/>
              <a:gdLst/>
              <a:ahLst/>
              <a:cxnLst/>
              <a:rect l="l" t="t" r="r" b="b"/>
              <a:pathLst>
                <a:path w="10857" h="9505" extrusionOk="0">
                  <a:moveTo>
                    <a:pt x="10696" y="161"/>
                  </a:moveTo>
                  <a:lnTo>
                    <a:pt x="10696" y="9344"/>
                  </a:lnTo>
                  <a:lnTo>
                    <a:pt x="161" y="9344"/>
                  </a:lnTo>
                  <a:lnTo>
                    <a:pt x="161" y="161"/>
                  </a:lnTo>
                  <a:close/>
                  <a:moveTo>
                    <a:pt x="81" y="1"/>
                  </a:moveTo>
                  <a:cubicBezTo>
                    <a:pt x="41" y="1"/>
                    <a:pt x="1" y="41"/>
                    <a:pt x="1" y="81"/>
                  </a:cubicBezTo>
                  <a:lnTo>
                    <a:pt x="1" y="9424"/>
                  </a:lnTo>
                  <a:cubicBezTo>
                    <a:pt x="1" y="9474"/>
                    <a:pt x="41" y="9504"/>
                    <a:pt x="81" y="9504"/>
                  </a:cubicBezTo>
                  <a:lnTo>
                    <a:pt x="10776" y="9504"/>
                  </a:lnTo>
                  <a:cubicBezTo>
                    <a:pt x="10826" y="9504"/>
                    <a:pt x="10856" y="9474"/>
                    <a:pt x="10856" y="9424"/>
                  </a:cubicBezTo>
                  <a:lnTo>
                    <a:pt x="10856" y="81"/>
                  </a:lnTo>
                  <a:cubicBezTo>
                    <a:pt x="10856" y="41"/>
                    <a:pt x="10826" y="1"/>
                    <a:pt x="107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78"/>
            <p:cNvSpPr/>
            <p:nvPr/>
          </p:nvSpPr>
          <p:spPr>
            <a:xfrm>
              <a:off x="5688740" y="1693459"/>
              <a:ext cx="838697" cy="383568"/>
            </a:xfrm>
            <a:custGeom>
              <a:avLst/>
              <a:gdLst/>
              <a:ahLst/>
              <a:cxnLst/>
              <a:rect l="l" t="t" r="r" b="b"/>
              <a:pathLst>
                <a:path w="9505" h="4347" extrusionOk="0">
                  <a:moveTo>
                    <a:pt x="922" y="0"/>
                  </a:moveTo>
                  <a:cubicBezTo>
                    <a:pt x="411" y="0"/>
                    <a:pt x="1" y="411"/>
                    <a:pt x="1" y="922"/>
                  </a:cubicBezTo>
                  <a:lnTo>
                    <a:pt x="1" y="4346"/>
                  </a:lnTo>
                  <a:lnTo>
                    <a:pt x="9504" y="4346"/>
                  </a:lnTo>
                  <a:lnTo>
                    <a:pt x="9504" y="922"/>
                  </a:lnTo>
                  <a:cubicBezTo>
                    <a:pt x="9504" y="411"/>
                    <a:pt x="9084" y="0"/>
                    <a:pt x="8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78"/>
            <p:cNvSpPr/>
            <p:nvPr/>
          </p:nvSpPr>
          <p:spPr>
            <a:xfrm>
              <a:off x="5681681" y="1686400"/>
              <a:ext cx="852815" cy="397686"/>
            </a:xfrm>
            <a:custGeom>
              <a:avLst/>
              <a:gdLst/>
              <a:ahLst/>
              <a:cxnLst/>
              <a:rect l="l" t="t" r="r" b="b"/>
              <a:pathLst>
                <a:path w="9665" h="4507" extrusionOk="0">
                  <a:moveTo>
                    <a:pt x="8653" y="160"/>
                  </a:moveTo>
                  <a:cubicBezTo>
                    <a:pt x="9123" y="160"/>
                    <a:pt x="9504" y="531"/>
                    <a:pt x="9504" y="1002"/>
                  </a:cubicBezTo>
                  <a:lnTo>
                    <a:pt x="9504" y="4346"/>
                  </a:lnTo>
                  <a:lnTo>
                    <a:pt x="161" y="4346"/>
                  </a:lnTo>
                  <a:lnTo>
                    <a:pt x="161" y="1002"/>
                  </a:lnTo>
                  <a:cubicBezTo>
                    <a:pt x="161" y="531"/>
                    <a:pt x="541" y="160"/>
                    <a:pt x="1002" y="160"/>
                  </a:cubicBezTo>
                  <a:close/>
                  <a:moveTo>
                    <a:pt x="1002" y="0"/>
                  </a:moveTo>
                  <a:cubicBezTo>
                    <a:pt x="451" y="0"/>
                    <a:pt x="1" y="451"/>
                    <a:pt x="1" y="1002"/>
                  </a:cubicBezTo>
                  <a:lnTo>
                    <a:pt x="1" y="4506"/>
                  </a:lnTo>
                  <a:lnTo>
                    <a:pt x="9664" y="4506"/>
                  </a:lnTo>
                  <a:lnTo>
                    <a:pt x="9664" y="1002"/>
                  </a:lnTo>
                  <a:cubicBezTo>
                    <a:pt x="9664" y="451"/>
                    <a:pt x="9214" y="0"/>
                    <a:pt x="8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78"/>
            <p:cNvSpPr/>
            <p:nvPr/>
          </p:nvSpPr>
          <p:spPr>
            <a:xfrm>
              <a:off x="5746183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78"/>
            <p:cNvSpPr/>
            <p:nvPr/>
          </p:nvSpPr>
          <p:spPr>
            <a:xfrm>
              <a:off x="6100547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0" y="0"/>
                  </a:moveTo>
                  <a:cubicBezTo>
                    <a:pt x="40" y="0"/>
                    <a:pt x="0" y="30"/>
                    <a:pt x="0" y="80"/>
                  </a:cubicBezTo>
                  <a:lnTo>
                    <a:pt x="0" y="4426"/>
                  </a:lnTo>
                  <a:cubicBezTo>
                    <a:pt x="0" y="4466"/>
                    <a:pt x="40" y="4506"/>
                    <a:pt x="80" y="4506"/>
                  </a:cubicBezTo>
                  <a:cubicBezTo>
                    <a:pt x="13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31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78"/>
            <p:cNvSpPr/>
            <p:nvPr/>
          </p:nvSpPr>
          <p:spPr>
            <a:xfrm>
              <a:off x="5922924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4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41" y="4506"/>
                    <a:pt x="81" y="4506"/>
                  </a:cubicBezTo>
                  <a:cubicBezTo>
                    <a:pt x="13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3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78"/>
            <p:cNvSpPr/>
            <p:nvPr/>
          </p:nvSpPr>
          <p:spPr>
            <a:xfrm>
              <a:off x="5834597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0" y="0"/>
                  </a:moveTo>
                  <a:cubicBezTo>
                    <a:pt x="40" y="0"/>
                    <a:pt x="0" y="30"/>
                    <a:pt x="0" y="80"/>
                  </a:cubicBezTo>
                  <a:lnTo>
                    <a:pt x="0" y="4426"/>
                  </a:lnTo>
                  <a:cubicBezTo>
                    <a:pt x="0" y="4466"/>
                    <a:pt x="40" y="4506"/>
                    <a:pt x="80" y="4506"/>
                  </a:cubicBezTo>
                  <a:cubicBezTo>
                    <a:pt x="120" y="4506"/>
                    <a:pt x="160" y="4466"/>
                    <a:pt x="160" y="4426"/>
                  </a:cubicBezTo>
                  <a:lnTo>
                    <a:pt x="160" y="80"/>
                  </a:lnTo>
                  <a:cubicBezTo>
                    <a:pt x="160" y="30"/>
                    <a:pt x="12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78"/>
            <p:cNvSpPr/>
            <p:nvPr/>
          </p:nvSpPr>
          <p:spPr>
            <a:xfrm>
              <a:off x="6012132" y="1686400"/>
              <a:ext cx="14294" cy="397686"/>
            </a:xfrm>
            <a:custGeom>
              <a:avLst/>
              <a:gdLst/>
              <a:ahLst/>
              <a:cxnLst/>
              <a:rect l="l" t="t" r="r" b="b"/>
              <a:pathLst>
                <a:path w="162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11967;p78"/>
            <p:cNvSpPr/>
            <p:nvPr/>
          </p:nvSpPr>
          <p:spPr>
            <a:xfrm>
              <a:off x="6187991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11968;p78"/>
            <p:cNvSpPr/>
            <p:nvPr/>
          </p:nvSpPr>
          <p:spPr>
            <a:xfrm>
              <a:off x="6365614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11969;p78"/>
            <p:cNvSpPr/>
            <p:nvPr/>
          </p:nvSpPr>
          <p:spPr>
            <a:xfrm>
              <a:off x="6276405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0" y="0"/>
                  </a:moveTo>
                  <a:cubicBezTo>
                    <a:pt x="40" y="0"/>
                    <a:pt x="0" y="30"/>
                    <a:pt x="0" y="80"/>
                  </a:cubicBezTo>
                  <a:lnTo>
                    <a:pt x="0" y="4426"/>
                  </a:lnTo>
                  <a:cubicBezTo>
                    <a:pt x="0" y="4466"/>
                    <a:pt x="40" y="4506"/>
                    <a:pt x="80" y="4506"/>
                  </a:cubicBezTo>
                  <a:cubicBezTo>
                    <a:pt x="130" y="4506"/>
                    <a:pt x="160" y="4466"/>
                    <a:pt x="160" y="4426"/>
                  </a:cubicBezTo>
                  <a:lnTo>
                    <a:pt x="160" y="80"/>
                  </a:lnTo>
                  <a:cubicBezTo>
                    <a:pt x="160" y="30"/>
                    <a:pt x="13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78"/>
            <p:cNvSpPr/>
            <p:nvPr/>
          </p:nvSpPr>
          <p:spPr>
            <a:xfrm>
              <a:off x="6453940" y="1686400"/>
              <a:ext cx="14294" cy="397686"/>
            </a:xfrm>
            <a:custGeom>
              <a:avLst/>
              <a:gdLst/>
              <a:ahLst/>
              <a:cxnLst/>
              <a:rect l="l" t="t" r="r" b="b"/>
              <a:pathLst>
                <a:path w="162" h="4507" extrusionOk="0">
                  <a:moveTo>
                    <a:pt x="81" y="0"/>
                  </a:moveTo>
                  <a:cubicBezTo>
                    <a:pt x="4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4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78"/>
            <p:cNvSpPr/>
            <p:nvPr/>
          </p:nvSpPr>
          <p:spPr>
            <a:xfrm>
              <a:off x="5789508" y="2671579"/>
              <a:ext cx="621280" cy="622163"/>
            </a:xfrm>
            <a:custGeom>
              <a:avLst/>
              <a:gdLst/>
              <a:ahLst/>
              <a:cxnLst/>
              <a:rect l="l" t="t" r="r" b="b"/>
              <a:pathLst>
                <a:path w="7041" h="7051" extrusionOk="0">
                  <a:moveTo>
                    <a:pt x="2414" y="1"/>
                  </a:moveTo>
                  <a:lnTo>
                    <a:pt x="2414" y="2414"/>
                  </a:lnTo>
                  <a:lnTo>
                    <a:pt x="0" y="2414"/>
                  </a:lnTo>
                  <a:lnTo>
                    <a:pt x="0" y="4637"/>
                  </a:lnTo>
                  <a:lnTo>
                    <a:pt x="2414" y="4637"/>
                  </a:lnTo>
                  <a:lnTo>
                    <a:pt x="2414" y="7051"/>
                  </a:lnTo>
                  <a:lnTo>
                    <a:pt x="4627" y="7051"/>
                  </a:lnTo>
                  <a:lnTo>
                    <a:pt x="4627" y="4637"/>
                  </a:lnTo>
                  <a:lnTo>
                    <a:pt x="7040" y="4637"/>
                  </a:lnTo>
                  <a:lnTo>
                    <a:pt x="7040" y="2414"/>
                  </a:lnTo>
                  <a:lnTo>
                    <a:pt x="4627" y="2414"/>
                  </a:lnTo>
                  <a:lnTo>
                    <a:pt x="4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2" name="Google Shape;11972;p78"/>
            <p:cNvSpPr/>
            <p:nvPr/>
          </p:nvSpPr>
          <p:spPr>
            <a:xfrm>
              <a:off x="5782449" y="2664520"/>
              <a:ext cx="635398" cy="636281"/>
            </a:xfrm>
            <a:custGeom>
              <a:avLst/>
              <a:gdLst/>
              <a:ahLst/>
              <a:cxnLst/>
              <a:rect l="l" t="t" r="r" b="b"/>
              <a:pathLst>
                <a:path w="7201" h="7211" extrusionOk="0">
                  <a:moveTo>
                    <a:pt x="4627" y="171"/>
                  </a:moveTo>
                  <a:lnTo>
                    <a:pt x="4627" y="2494"/>
                  </a:lnTo>
                  <a:cubicBezTo>
                    <a:pt x="4627" y="2544"/>
                    <a:pt x="4667" y="2574"/>
                    <a:pt x="4707" y="2574"/>
                  </a:cubicBezTo>
                  <a:lnTo>
                    <a:pt x="7040" y="2574"/>
                  </a:lnTo>
                  <a:lnTo>
                    <a:pt x="7040" y="4637"/>
                  </a:lnTo>
                  <a:lnTo>
                    <a:pt x="4707" y="4637"/>
                  </a:lnTo>
                  <a:cubicBezTo>
                    <a:pt x="4667" y="4637"/>
                    <a:pt x="4627" y="4667"/>
                    <a:pt x="4627" y="4717"/>
                  </a:cubicBezTo>
                  <a:lnTo>
                    <a:pt x="4627" y="7050"/>
                  </a:lnTo>
                  <a:lnTo>
                    <a:pt x="2574" y="7050"/>
                  </a:lnTo>
                  <a:lnTo>
                    <a:pt x="2574" y="4717"/>
                  </a:lnTo>
                  <a:cubicBezTo>
                    <a:pt x="2574" y="4667"/>
                    <a:pt x="2534" y="4637"/>
                    <a:pt x="2494" y="4637"/>
                  </a:cubicBezTo>
                  <a:lnTo>
                    <a:pt x="161" y="4637"/>
                  </a:lnTo>
                  <a:lnTo>
                    <a:pt x="161" y="2574"/>
                  </a:lnTo>
                  <a:lnTo>
                    <a:pt x="2494" y="2574"/>
                  </a:lnTo>
                  <a:cubicBezTo>
                    <a:pt x="2534" y="2574"/>
                    <a:pt x="2574" y="2544"/>
                    <a:pt x="2574" y="2494"/>
                  </a:cubicBezTo>
                  <a:lnTo>
                    <a:pt x="2574" y="171"/>
                  </a:lnTo>
                  <a:close/>
                  <a:moveTo>
                    <a:pt x="2494" y="1"/>
                  </a:moveTo>
                  <a:cubicBezTo>
                    <a:pt x="2444" y="1"/>
                    <a:pt x="2414" y="41"/>
                    <a:pt x="2414" y="81"/>
                  </a:cubicBezTo>
                  <a:lnTo>
                    <a:pt x="2414" y="2414"/>
                  </a:lnTo>
                  <a:lnTo>
                    <a:pt x="80" y="2414"/>
                  </a:lnTo>
                  <a:cubicBezTo>
                    <a:pt x="40" y="2414"/>
                    <a:pt x="0" y="2454"/>
                    <a:pt x="0" y="2494"/>
                  </a:cubicBezTo>
                  <a:lnTo>
                    <a:pt x="0" y="4717"/>
                  </a:lnTo>
                  <a:cubicBezTo>
                    <a:pt x="0" y="4757"/>
                    <a:pt x="40" y="4797"/>
                    <a:pt x="80" y="4797"/>
                  </a:cubicBezTo>
                  <a:lnTo>
                    <a:pt x="2414" y="4797"/>
                  </a:lnTo>
                  <a:lnTo>
                    <a:pt x="2414" y="7131"/>
                  </a:lnTo>
                  <a:cubicBezTo>
                    <a:pt x="2414" y="7171"/>
                    <a:pt x="2444" y="7211"/>
                    <a:pt x="2494" y="7211"/>
                  </a:cubicBezTo>
                  <a:lnTo>
                    <a:pt x="4707" y="7211"/>
                  </a:lnTo>
                  <a:cubicBezTo>
                    <a:pt x="4757" y="7211"/>
                    <a:pt x="4787" y="7171"/>
                    <a:pt x="4787" y="7131"/>
                  </a:cubicBezTo>
                  <a:lnTo>
                    <a:pt x="4787" y="4797"/>
                  </a:lnTo>
                  <a:lnTo>
                    <a:pt x="7120" y="4797"/>
                  </a:lnTo>
                  <a:cubicBezTo>
                    <a:pt x="7170" y="4797"/>
                    <a:pt x="7200" y="4757"/>
                    <a:pt x="7200" y="4717"/>
                  </a:cubicBezTo>
                  <a:lnTo>
                    <a:pt x="7200" y="2494"/>
                  </a:lnTo>
                  <a:cubicBezTo>
                    <a:pt x="7200" y="2454"/>
                    <a:pt x="7170" y="2414"/>
                    <a:pt x="7120" y="2414"/>
                  </a:cubicBezTo>
                  <a:lnTo>
                    <a:pt x="4787" y="2414"/>
                  </a:lnTo>
                  <a:lnTo>
                    <a:pt x="4787" y="81"/>
                  </a:lnTo>
                  <a:cubicBezTo>
                    <a:pt x="4787" y="41"/>
                    <a:pt x="4757" y="1"/>
                    <a:pt x="4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3" name="Google Shape;11973;p78"/>
            <p:cNvSpPr/>
            <p:nvPr/>
          </p:nvSpPr>
          <p:spPr>
            <a:xfrm>
              <a:off x="5673740" y="2235771"/>
              <a:ext cx="183887" cy="213270"/>
            </a:xfrm>
            <a:custGeom>
              <a:avLst/>
              <a:gdLst/>
              <a:ahLst/>
              <a:cxnLst/>
              <a:rect l="l" t="t" r="r" b="b"/>
              <a:pathLst>
                <a:path w="2084" h="2417" extrusionOk="0">
                  <a:moveTo>
                    <a:pt x="1998" y="1"/>
                  </a:moveTo>
                  <a:cubicBezTo>
                    <a:pt x="1963" y="1"/>
                    <a:pt x="1931" y="28"/>
                    <a:pt x="1913" y="63"/>
                  </a:cubicBezTo>
                  <a:cubicBezTo>
                    <a:pt x="1803" y="524"/>
                    <a:pt x="1443" y="884"/>
                    <a:pt x="1062" y="1194"/>
                  </a:cubicBezTo>
                  <a:lnTo>
                    <a:pt x="942" y="1295"/>
                  </a:lnTo>
                  <a:cubicBezTo>
                    <a:pt x="591" y="1585"/>
                    <a:pt x="231" y="1885"/>
                    <a:pt x="21" y="2306"/>
                  </a:cubicBezTo>
                  <a:cubicBezTo>
                    <a:pt x="1" y="2346"/>
                    <a:pt x="11" y="2386"/>
                    <a:pt x="51" y="2406"/>
                  </a:cubicBezTo>
                  <a:cubicBezTo>
                    <a:pt x="61" y="2416"/>
                    <a:pt x="81" y="2416"/>
                    <a:pt x="91" y="2416"/>
                  </a:cubicBezTo>
                  <a:cubicBezTo>
                    <a:pt x="121" y="2416"/>
                    <a:pt x="151" y="2406"/>
                    <a:pt x="161" y="2376"/>
                  </a:cubicBezTo>
                  <a:cubicBezTo>
                    <a:pt x="361" y="1986"/>
                    <a:pt x="712" y="1695"/>
                    <a:pt x="1052" y="1415"/>
                  </a:cubicBezTo>
                  <a:lnTo>
                    <a:pt x="1162" y="1315"/>
                  </a:lnTo>
                  <a:cubicBezTo>
                    <a:pt x="1563" y="984"/>
                    <a:pt x="1953" y="604"/>
                    <a:pt x="2073" y="103"/>
                  </a:cubicBezTo>
                  <a:cubicBezTo>
                    <a:pt x="2083" y="63"/>
                    <a:pt x="2063" y="13"/>
                    <a:pt x="2013" y="3"/>
                  </a:cubicBezTo>
                  <a:cubicBezTo>
                    <a:pt x="2008" y="2"/>
                    <a:pt x="2003" y="1"/>
                    <a:pt x="19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78"/>
            <p:cNvSpPr/>
            <p:nvPr/>
          </p:nvSpPr>
          <p:spPr>
            <a:xfrm>
              <a:off x="5662269" y="2457601"/>
              <a:ext cx="21265" cy="57707"/>
            </a:xfrm>
            <a:custGeom>
              <a:avLst/>
              <a:gdLst/>
              <a:ahLst/>
              <a:cxnLst/>
              <a:rect l="l" t="t" r="r" b="b"/>
              <a:pathLst>
                <a:path w="241" h="654" extrusionOk="0">
                  <a:moveTo>
                    <a:pt x="152" y="0"/>
                  </a:moveTo>
                  <a:cubicBezTo>
                    <a:pt x="111" y="0"/>
                    <a:pt x="80" y="29"/>
                    <a:pt x="80" y="72"/>
                  </a:cubicBezTo>
                  <a:lnTo>
                    <a:pt x="10" y="563"/>
                  </a:lnTo>
                  <a:cubicBezTo>
                    <a:pt x="0" y="613"/>
                    <a:pt x="30" y="653"/>
                    <a:pt x="80" y="653"/>
                  </a:cubicBezTo>
                  <a:lnTo>
                    <a:pt x="90" y="653"/>
                  </a:lnTo>
                  <a:cubicBezTo>
                    <a:pt x="131" y="653"/>
                    <a:pt x="161" y="623"/>
                    <a:pt x="171" y="583"/>
                  </a:cubicBezTo>
                  <a:lnTo>
                    <a:pt x="241" y="92"/>
                  </a:lnTo>
                  <a:cubicBezTo>
                    <a:pt x="241" y="52"/>
                    <a:pt x="211" y="2"/>
                    <a:pt x="171" y="2"/>
                  </a:cubicBezTo>
                  <a:cubicBezTo>
                    <a:pt x="164" y="1"/>
                    <a:pt x="158" y="0"/>
                    <a:pt x="1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78"/>
            <p:cNvSpPr/>
            <p:nvPr/>
          </p:nvSpPr>
          <p:spPr>
            <a:xfrm>
              <a:off x="6360320" y="2122738"/>
              <a:ext cx="24795" cy="157504"/>
            </a:xfrm>
            <a:custGeom>
              <a:avLst/>
              <a:gdLst/>
              <a:ahLst/>
              <a:cxnLst/>
              <a:rect l="l" t="t" r="r" b="b"/>
              <a:pathLst>
                <a:path w="281" h="1785" extrusionOk="0">
                  <a:moveTo>
                    <a:pt x="135" y="0"/>
                  </a:moveTo>
                  <a:cubicBezTo>
                    <a:pt x="101" y="0"/>
                    <a:pt x="69" y="29"/>
                    <a:pt x="61" y="72"/>
                  </a:cubicBezTo>
                  <a:cubicBezTo>
                    <a:pt x="0" y="623"/>
                    <a:pt x="10" y="1174"/>
                    <a:pt x="121" y="1724"/>
                  </a:cubicBezTo>
                  <a:cubicBezTo>
                    <a:pt x="121" y="1764"/>
                    <a:pt x="161" y="1785"/>
                    <a:pt x="191" y="1785"/>
                  </a:cubicBezTo>
                  <a:lnTo>
                    <a:pt x="211" y="1785"/>
                  </a:lnTo>
                  <a:cubicBezTo>
                    <a:pt x="251" y="1775"/>
                    <a:pt x="281" y="1734"/>
                    <a:pt x="271" y="1694"/>
                  </a:cubicBezTo>
                  <a:cubicBezTo>
                    <a:pt x="171" y="1164"/>
                    <a:pt x="161" y="623"/>
                    <a:pt x="221" y="92"/>
                  </a:cubicBezTo>
                  <a:cubicBezTo>
                    <a:pt x="231" y="42"/>
                    <a:pt x="201" y="2"/>
                    <a:pt x="151" y="2"/>
                  </a:cubicBezTo>
                  <a:cubicBezTo>
                    <a:pt x="145" y="1"/>
                    <a:pt x="140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78"/>
            <p:cNvSpPr/>
            <p:nvPr/>
          </p:nvSpPr>
          <p:spPr>
            <a:xfrm>
              <a:off x="6325818" y="2198887"/>
              <a:ext cx="21353" cy="74296"/>
            </a:xfrm>
            <a:custGeom>
              <a:avLst/>
              <a:gdLst/>
              <a:ahLst/>
              <a:cxnLst/>
              <a:rect l="l" t="t" r="r" b="b"/>
              <a:pathLst>
                <a:path w="242" h="842" extrusionOk="0">
                  <a:moveTo>
                    <a:pt x="81" y="0"/>
                  </a:moveTo>
                  <a:cubicBezTo>
                    <a:pt x="31" y="10"/>
                    <a:pt x="1" y="40"/>
                    <a:pt x="11" y="90"/>
                  </a:cubicBezTo>
                  <a:lnTo>
                    <a:pt x="81" y="771"/>
                  </a:lnTo>
                  <a:cubicBezTo>
                    <a:pt x="81" y="811"/>
                    <a:pt x="121" y="841"/>
                    <a:pt x="161" y="841"/>
                  </a:cubicBezTo>
                  <a:lnTo>
                    <a:pt x="171" y="841"/>
                  </a:lnTo>
                  <a:cubicBezTo>
                    <a:pt x="211" y="831"/>
                    <a:pt x="241" y="801"/>
                    <a:pt x="241" y="751"/>
                  </a:cubicBezTo>
                  <a:lnTo>
                    <a:pt x="171" y="7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78"/>
            <p:cNvSpPr/>
            <p:nvPr/>
          </p:nvSpPr>
          <p:spPr>
            <a:xfrm>
              <a:off x="6525589" y="2607959"/>
              <a:ext cx="14206" cy="685782"/>
            </a:xfrm>
            <a:custGeom>
              <a:avLst/>
              <a:gdLst/>
              <a:ahLst/>
              <a:cxnLst/>
              <a:rect l="l" t="t" r="r" b="b"/>
              <a:pathLst>
                <a:path w="161" h="7772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lnTo>
                    <a:pt x="0" y="7691"/>
                  </a:lnTo>
                  <a:cubicBezTo>
                    <a:pt x="0" y="7732"/>
                    <a:pt x="40" y="7772"/>
                    <a:pt x="80" y="7772"/>
                  </a:cubicBezTo>
                  <a:cubicBezTo>
                    <a:pt x="120" y="7772"/>
                    <a:pt x="160" y="7732"/>
                    <a:pt x="160" y="7691"/>
                  </a:cubicBezTo>
                  <a:lnTo>
                    <a:pt x="160" y="81"/>
                  </a:lnTo>
                  <a:cubicBezTo>
                    <a:pt x="160" y="41"/>
                    <a:pt x="120" y="1"/>
                    <a:pt x="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78"/>
            <p:cNvSpPr/>
            <p:nvPr/>
          </p:nvSpPr>
          <p:spPr>
            <a:xfrm>
              <a:off x="6458440" y="3061239"/>
              <a:ext cx="14206" cy="187416"/>
            </a:xfrm>
            <a:custGeom>
              <a:avLst/>
              <a:gdLst/>
              <a:ahLst/>
              <a:cxnLst/>
              <a:rect l="l" t="t" r="r" b="b"/>
              <a:pathLst>
                <a:path w="161" h="2124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lnTo>
                    <a:pt x="0" y="2044"/>
                  </a:lnTo>
                  <a:cubicBezTo>
                    <a:pt x="0" y="2094"/>
                    <a:pt x="30" y="2124"/>
                    <a:pt x="80" y="2124"/>
                  </a:cubicBezTo>
                  <a:cubicBezTo>
                    <a:pt x="120" y="2124"/>
                    <a:pt x="160" y="2094"/>
                    <a:pt x="160" y="2044"/>
                  </a:cubicBezTo>
                  <a:lnTo>
                    <a:pt x="160" y="81"/>
                  </a:lnTo>
                  <a:cubicBezTo>
                    <a:pt x="160" y="41"/>
                    <a:pt x="120" y="1"/>
                    <a:pt x="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79" name="Google Shape;11979;p78"/>
          <p:cNvGrpSpPr/>
          <p:nvPr/>
        </p:nvGrpSpPr>
        <p:grpSpPr>
          <a:xfrm rot="-652766">
            <a:off x="7898399" y="2361969"/>
            <a:ext cx="1240275" cy="872935"/>
            <a:chOff x="6813575" y="2415650"/>
            <a:chExt cx="1247166" cy="877786"/>
          </a:xfrm>
        </p:grpSpPr>
        <p:sp>
          <p:nvSpPr>
            <p:cNvPr id="11980" name="Google Shape;11980;p78"/>
            <p:cNvSpPr/>
            <p:nvPr/>
          </p:nvSpPr>
          <p:spPr>
            <a:xfrm>
              <a:off x="6820741" y="2422179"/>
              <a:ext cx="1232834" cy="864887"/>
            </a:xfrm>
            <a:custGeom>
              <a:avLst/>
              <a:gdLst/>
              <a:ahLst/>
              <a:cxnLst/>
              <a:rect l="l" t="t" r="r" b="b"/>
              <a:pathLst>
                <a:path w="15483" h="10862" extrusionOk="0">
                  <a:moveTo>
                    <a:pt x="13288" y="1"/>
                  </a:moveTo>
                  <a:cubicBezTo>
                    <a:pt x="12776" y="1"/>
                    <a:pt x="12263" y="196"/>
                    <a:pt x="11867" y="587"/>
                  </a:cubicBezTo>
                  <a:lnTo>
                    <a:pt x="6430" y="6024"/>
                  </a:lnTo>
                  <a:lnTo>
                    <a:pt x="3616" y="3210"/>
                  </a:lnTo>
                  <a:cubicBezTo>
                    <a:pt x="3225" y="2815"/>
                    <a:pt x="2712" y="2617"/>
                    <a:pt x="2199" y="2617"/>
                  </a:cubicBezTo>
                  <a:cubicBezTo>
                    <a:pt x="1686" y="2617"/>
                    <a:pt x="1172" y="2815"/>
                    <a:pt x="782" y="3210"/>
                  </a:cubicBezTo>
                  <a:cubicBezTo>
                    <a:pt x="1" y="3991"/>
                    <a:pt x="1" y="5253"/>
                    <a:pt x="782" y="6034"/>
                  </a:cubicBezTo>
                  <a:lnTo>
                    <a:pt x="5018" y="10270"/>
                  </a:lnTo>
                  <a:cubicBezTo>
                    <a:pt x="5388" y="10651"/>
                    <a:pt x="5899" y="10861"/>
                    <a:pt x="6430" y="10861"/>
                  </a:cubicBezTo>
                  <a:cubicBezTo>
                    <a:pt x="6960" y="10861"/>
                    <a:pt x="7471" y="10651"/>
                    <a:pt x="7852" y="10270"/>
                  </a:cubicBezTo>
                  <a:lnTo>
                    <a:pt x="14701" y="3411"/>
                  </a:lnTo>
                  <a:cubicBezTo>
                    <a:pt x="15482" y="2630"/>
                    <a:pt x="15482" y="1368"/>
                    <a:pt x="14701" y="587"/>
                  </a:cubicBezTo>
                  <a:cubicBezTo>
                    <a:pt x="14311" y="196"/>
                    <a:pt x="13800" y="1"/>
                    <a:pt x="13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78"/>
            <p:cNvSpPr/>
            <p:nvPr/>
          </p:nvSpPr>
          <p:spPr>
            <a:xfrm>
              <a:off x="6813575" y="2415650"/>
              <a:ext cx="1247166" cy="877786"/>
            </a:xfrm>
            <a:custGeom>
              <a:avLst/>
              <a:gdLst/>
              <a:ahLst/>
              <a:cxnLst/>
              <a:rect l="l" t="t" r="r" b="b"/>
              <a:pathLst>
                <a:path w="15663" h="11024" extrusionOk="0">
                  <a:moveTo>
                    <a:pt x="13378" y="165"/>
                  </a:moveTo>
                  <a:cubicBezTo>
                    <a:pt x="13870" y="165"/>
                    <a:pt x="14361" y="353"/>
                    <a:pt x="14731" y="729"/>
                  </a:cubicBezTo>
                  <a:cubicBezTo>
                    <a:pt x="15482" y="1470"/>
                    <a:pt x="15482" y="2692"/>
                    <a:pt x="14731" y="3443"/>
                  </a:cubicBezTo>
                  <a:lnTo>
                    <a:pt x="7882" y="10292"/>
                  </a:lnTo>
                  <a:cubicBezTo>
                    <a:pt x="7511" y="10663"/>
                    <a:pt x="7030" y="10863"/>
                    <a:pt x="6520" y="10863"/>
                  </a:cubicBezTo>
                  <a:cubicBezTo>
                    <a:pt x="6009" y="10863"/>
                    <a:pt x="5528" y="10663"/>
                    <a:pt x="5168" y="10292"/>
                  </a:cubicBezTo>
                  <a:lnTo>
                    <a:pt x="932" y="6056"/>
                  </a:lnTo>
                  <a:cubicBezTo>
                    <a:pt x="181" y="5315"/>
                    <a:pt x="181" y="4093"/>
                    <a:pt x="932" y="3342"/>
                  </a:cubicBezTo>
                  <a:cubicBezTo>
                    <a:pt x="1302" y="2972"/>
                    <a:pt x="1793" y="2782"/>
                    <a:pt x="2284" y="2782"/>
                  </a:cubicBezTo>
                  <a:cubicBezTo>
                    <a:pt x="2774" y="2782"/>
                    <a:pt x="3265" y="2972"/>
                    <a:pt x="3646" y="3342"/>
                  </a:cubicBezTo>
                  <a:lnTo>
                    <a:pt x="6520" y="6226"/>
                  </a:lnTo>
                  <a:lnTo>
                    <a:pt x="12017" y="729"/>
                  </a:lnTo>
                  <a:cubicBezTo>
                    <a:pt x="12393" y="353"/>
                    <a:pt x="12886" y="165"/>
                    <a:pt x="13378" y="165"/>
                  </a:cubicBezTo>
                  <a:close/>
                  <a:moveTo>
                    <a:pt x="13379" y="0"/>
                  </a:moveTo>
                  <a:cubicBezTo>
                    <a:pt x="12846" y="0"/>
                    <a:pt x="12313" y="203"/>
                    <a:pt x="11907" y="609"/>
                  </a:cubicBezTo>
                  <a:lnTo>
                    <a:pt x="6520" y="5986"/>
                  </a:lnTo>
                  <a:lnTo>
                    <a:pt x="3766" y="3232"/>
                  </a:lnTo>
                  <a:cubicBezTo>
                    <a:pt x="3355" y="2822"/>
                    <a:pt x="2820" y="2616"/>
                    <a:pt x="2285" y="2616"/>
                  </a:cubicBezTo>
                  <a:cubicBezTo>
                    <a:pt x="1751" y="2616"/>
                    <a:pt x="1217" y="2822"/>
                    <a:pt x="812" y="3232"/>
                  </a:cubicBezTo>
                  <a:cubicBezTo>
                    <a:pt x="1" y="4043"/>
                    <a:pt x="1" y="5365"/>
                    <a:pt x="812" y="6176"/>
                  </a:cubicBezTo>
                  <a:lnTo>
                    <a:pt x="5048" y="10412"/>
                  </a:lnTo>
                  <a:cubicBezTo>
                    <a:pt x="5438" y="10813"/>
                    <a:pt x="5959" y="11023"/>
                    <a:pt x="6520" y="11023"/>
                  </a:cubicBezTo>
                  <a:cubicBezTo>
                    <a:pt x="7080" y="11023"/>
                    <a:pt x="7601" y="10813"/>
                    <a:pt x="7992" y="10412"/>
                  </a:cubicBezTo>
                  <a:lnTo>
                    <a:pt x="14851" y="3553"/>
                  </a:lnTo>
                  <a:cubicBezTo>
                    <a:pt x="15663" y="2742"/>
                    <a:pt x="15663" y="1420"/>
                    <a:pt x="14851" y="609"/>
                  </a:cubicBezTo>
                  <a:cubicBezTo>
                    <a:pt x="14446" y="203"/>
                    <a:pt x="13913" y="0"/>
                    <a:pt x="133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78"/>
            <p:cNvSpPr/>
            <p:nvPr/>
          </p:nvSpPr>
          <p:spPr>
            <a:xfrm>
              <a:off x="7437906" y="2666625"/>
              <a:ext cx="515174" cy="513581"/>
            </a:xfrm>
            <a:custGeom>
              <a:avLst/>
              <a:gdLst/>
              <a:ahLst/>
              <a:cxnLst/>
              <a:rect l="l" t="t" r="r" b="b"/>
              <a:pathLst>
                <a:path w="6470" h="6450" extrusionOk="0">
                  <a:moveTo>
                    <a:pt x="6359" y="0"/>
                  </a:moveTo>
                  <a:lnTo>
                    <a:pt x="1" y="6329"/>
                  </a:lnTo>
                  <a:lnTo>
                    <a:pt x="111" y="6449"/>
                  </a:lnTo>
                  <a:lnTo>
                    <a:pt x="6470" y="110"/>
                  </a:lnTo>
                  <a:lnTo>
                    <a:pt x="63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78"/>
            <p:cNvSpPr/>
            <p:nvPr/>
          </p:nvSpPr>
          <p:spPr>
            <a:xfrm>
              <a:off x="7479391" y="2964817"/>
              <a:ext cx="113306" cy="107733"/>
            </a:xfrm>
            <a:custGeom>
              <a:avLst/>
              <a:gdLst/>
              <a:ahLst/>
              <a:cxnLst/>
              <a:rect l="l" t="t" r="r" b="b"/>
              <a:pathLst>
                <a:path w="1423" h="1353" extrusionOk="0">
                  <a:moveTo>
                    <a:pt x="1302" y="0"/>
                  </a:moveTo>
                  <a:lnTo>
                    <a:pt x="0" y="1232"/>
                  </a:lnTo>
                  <a:lnTo>
                    <a:pt x="120" y="1352"/>
                  </a:lnTo>
                  <a:lnTo>
                    <a:pt x="1422" y="121"/>
                  </a:lnTo>
                  <a:lnTo>
                    <a:pt x="1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78"/>
            <p:cNvSpPr/>
            <p:nvPr/>
          </p:nvSpPr>
          <p:spPr>
            <a:xfrm>
              <a:off x="7076732" y="2727219"/>
              <a:ext cx="154711" cy="171512"/>
            </a:xfrm>
            <a:custGeom>
              <a:avLst/>
              <a:gdLst/>
              <a:ahLst/>
              <a:cxnLst/>
              <a:rect l="l" t="t" r="r" b="b"/>
              <a:pathLst>
                <a:path w="1943" h="2154" extrusionOk="0">
                  <a:moveTo>
                    <a:pt x="130" y="0"/>
                  </a:moveTo>
                  <a:lnTo>
                    <a:pt x="0" y="110"/>
                  </a:lnTo>
                  <a:lnTo>
                    <a:pt x="1813" y="2153"/>
                  </a:lnTo>
                  <a:lnTo>
                    <a:pt x="1943" y="2043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85" name="Google Shape;11985;p78"/>
          <p:cNvGrpSpPr/>
          <p:nvPr/>
        </p:nvGrpSpPr>
        <p:grpSpPr>
          <a:xfrm rot="6762334" flipH="1">
            <a:off x="-772881" y="-547456"/>
            <a:ext cx="2674656" cy="2614048"/>
            <a:chOff x="4817775" y="976050"/>
            <a:chExt cx="626650" cy="612450"/>
          </a:xfrm>
        </p:grpSpPr>
        <p:sp>
          <p:nvSpPr>
            <p:cNvPr id="11986" name="Google Shape;11986;p78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78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78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78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78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78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78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11993;p78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4" name="Google Shape;11994;p78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5" name="Google Shape;11995;p78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78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78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11998;p78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11999;p78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78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12001;p78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12002;p78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78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12004;p78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12005;p78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78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78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12008;p78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12009;p78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78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78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78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3" name="Google Shape;12013;p78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4" name="Google Shape;12014;p78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78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78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78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12018;p78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12019;p78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12020;p78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1" name="Google Shape;12021;p78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2" name="Google Shape;12022;p78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78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4" name="Google Shape;12024;p78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5" name="Google Shape;12025;p78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12026;p78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78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78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78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78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12031;p78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2" name="Google Shape;12032;p78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12033;p78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78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78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78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78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12038;p78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12039;p78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78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78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78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12043;p78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12044;p78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78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78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12047;p78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12048;p78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78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78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78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78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78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78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78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78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12057;p78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78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78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78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78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12062;p78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12063;p78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4" name="Google Shape;12064;p78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5" name="Google Shape;12065;p78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12066;p78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12067;p78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12068;p78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9" name="Google Shape;12069;p78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0" name="Google Shape;12070;p78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12071;p78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12072;p78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12073;p78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4" name="Google Shape;12074;p78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5" name="Google Shape;12075;p78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6" name="Google Shape;12076;p78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12077;p78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12078;p78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12079;p78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0" name="Google Shape;12080;p78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1" name="Google Shape;12081;p78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12082;p78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12083;p78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4" name="Google Shape;12084;p78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5" name="Google Shape;12085;p78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6" name="Google Shape;12086;p78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7" name="Google Shape;12087;p78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8" name="Google Shape;12088;p78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9" name="Google Shape;12089;p78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12090;p78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1" name="Google Shape;12091;p78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2" name="Google Shape;12092;p78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12093;p78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4" name="Google Shape;12094;p78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5" name="Google Shape;12095;p78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12096;p78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7" name="Google Shape;12097;p78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8" name="Google Shape;12098;p78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12099;p78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0" name="Google Shape;12100;p78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1" name="Google Shape;12101;p78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2" name="Google Shape;12102;p78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12103;p78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12104;p78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5" name="Google Shape;12105;p78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6" name="Google Shape;12106;p78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12107;p78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12108;p78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9" name="Google Shape;12109;p78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0" name="Google Shape;12110;p78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1" name="Google Shape;12111;p78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2" name="Google Shape;12112;p78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12113;p78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4" name="Google Shape;12114;p78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5" name="Google Shape;12115;p78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12116;p78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7" name="Google Shape;12117;p78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8" name="Google Shape;12118;p78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9" name="Google Shape;12119;p78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12120;p78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12121;p78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12122;p78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3" name="Google Shape;12123;p78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4" name="Google Shape;12124;p78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5" name="Google Shape;12125;p78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6" name="Google Shape;12126;p78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7" name="Google Shape;12127;p78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78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9" name="Google Shape;12129;p78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0" name="Google Shape;12130;p78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78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12132;p78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3" name="Google Shape;12133;p78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12134;p78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78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78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37" name="Google Shape;12137;p78"/>
          <p:cNvGrpSpPr/>
          <p:nvPr/>
        </p:nvGrpSpPr>
        <p:grpSpPr>
          <a:xfrm rot="1121443" flipH="1">
            <a:off x="765711" y="928902"/>
            <a:ext cx="1045108" cy="2031115"/>
            <a:chOff x="5628650" y="1686400"/>
            <a:chExt cx="957995" cy="1861814"/>
          </a:xfrm>
        </p:grpSpPr>
        <p:sp>
          <p:nvSpPr>
            <p:cNvPr id="12138" name="Google Shape;12138;p78"/>
            <p:cNvSpPr/>
            <p:nvPr/>
          </p:nvSpPr>
          <p:spPr>
            <a:xfrm>
              <a:off x="6097017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0" y="0"/>
                  </a:moveTo>
                  <a:cubicBezTo>
                    <a:pt x="0" y="1"/>
                    <a:pt x="241" y="841"/>
                    <a:pt x="451" y="1032"/>
                  </a:cubicBezTo>
                  <a:cubicBezTo>
                    <a:pt x="461" y="1052"/>
                    <a:pt x="471" y="1052"/>
                    <a:pt x="471" y="1052"/>
                  </a:cubicBezTo>
                  <a:lnTo>
                    <a:pt x="311" y="1052"/>
                  </a:lnTo>
                  <a:cubicBezTo>
                    <a:pt x="361" y="1182"/>
                    <a:pt x="461" y="1302"/>
                    <a:pt x="541" y="1392"/>
                  </a:cubicBezTo>
                  <a:cubicBezTo>
                    <a:pt x="621" y="1492"/>
                    <a:pt x="681" y="1552"/>
                    <a:pt x="681" y="1552"/>
                  </a:cubicBezTo>
                  <a:lnTo>
                    <a:pt x="521" y="1542"/>
                  </a:lnTo>
                  <a:lnTo>
                    <a:pt x="521" y="1542"/>
                  </a:lnTo>
                  <a:cubicBezTo>
                    <a:pt x="581" y="1673"/>
                    <a:pt x="671" y="1793"/>
                    <a:pt x="751" y="1893"/>
                  </a:cubicBezTo>
                  <a:cubicBezTo>
                    <a:pt x="831" y="1983"/>
                    <a:pt x="902" y="2043"/>
                    <a:pt x="902" y="2043"/>
                  </a:cubicBezTo>
                  <a:lnTo>
                    <a:pt x="741" y="2033"/>
                  </a:lnTo>
                  <a:lnTo>
                    <a:pt x="741" y="2033"/>
                  </a:lnTo>
                  <a:cubicBezTo>
                    <a:pt x="791" y="2163"/>
                    <a:pt x="882" y="2283"/>
                    <a:pt x="962" y="2384"/>
                  </a:cubicBezTo>
                  <a:cubicBezTo>
                    <a:pt x="1042" y="2474"/>
                    <a:pt x="1102" y="2534"/>
                    <a:pt x="1102" y="2534"/>
                  </a:cubicBezTo>
                  <a:lnTo>
                    <a:pt x="942" y="2524"/>
                  </a:lnTo>
                  <a:lnTo>
                    <a:pt x="942" y="2524"/>
                  </a:lnTo>
                  <a:cubicBezTo>
                    <a:pt x="992" y="2644"/>
                    <a:pt x="1082" y="2774"/>
                    <a:pt x="1162" y="2874"/>
                  </a:cubicBezTo>
                  <a:cubicBezTo>
                    <a:pt x="1242" y="2964"/>
                    <a:pt x="1302" y="3025"/>
                    <a:pt x="1302" y="3025"/>
                  </a:cubicBezTo>
                  <a:lnTo>
                    <a:pt x="1142" y="3014"/>
                  </a:lnTo>
                  <a:lnTo>
                    <a:pt x="1142" y="3014"/>
                  </a:lnTo>
                  <a:cubicBezTo>
                    <a:pt x="1192" y="3145"/>
                    <a:pt x="1282" y="3275"/>
                    <a:pt x="1362" y="3365"/>
                  </a:cubicBezTo>
                  <a:cubicBezTo>
                    <a:pt x="1442" y="3455"/>
                    <a:pt x="1512" y="3515"/>
                    <a:pt x="1512" y="3515"/>
                  </a:cubicBezTo>
                  <a:lnTo>
                    <a:pt x="1352" y="3515"/>
                  </a:lnTo>
                  <a:cubicBezTo>
                    <a:pt x="1402" y="3635"/>
                    <a:pt x="1502" y="3766"/>
                    <a:pt x="1582" y="3856"/>
                  </a:cubicBezTo>
                  <a:cubicBezTo>
                    <a:pt x="1663" y="3946"/>
                    <a:pt x="1733" y="4006"/>
                    <a:pt x="1733" y="4006"/>
                  </a:cubicBezTo>
                  <a:lnTo>
                    <a:pt x="1572" y="4006"/>
                  </a:lnTo>
                  <a:cubicBezTo>
                    <a:pt x="1633" y="4136"/>
                    <a:pt x="1733" y="4256"/>
                    <a:pt x="1813" y="4346"/>
                  </a:cubicBezTo>
                  <a:cubicBezTo>
                    <a:pt x="1893" y="4436"/>
                    <a:pt x="1963" y="4487"/>
                    <a:pt x="1963" y="4487"/>
                  </a:cubicBezTo>
                  <a:lnTo>
                    <a:pt x="1803" y="4507"/>
                  </a:lnTo>
                  <a:cubicBezTo>
                    <a:pt x="1863" y="4637"/>
                    <a:pt x="1963" y="4757"/>
                    <a:pt x="2053" y="4837"/>
                  </a:cubicBezTo>
                  <a:cubicBezTo>
                    <a:pt x="2093" y="4877"/>
                    <a:pt x="2133" y="4917"/>
                    <a:pt x="2153" y="4937"/>
                  </a:cubicBezTo>
                  <a:cubicBezTo>
                    <a:pt x="2183" y="4967"/>
                    <a:pt x="2203" y="4977"/>
                    <a:pt x="2203" y="4977"/>
                  </a:cubicBezTo>
                  <a:lnTo>
                    <a:pt x="2053" y="4997"/>
                  </a:lnTo>
                  <a:cubicBezTo>
                    <a:pt x="2123" y="5127"/>
                    <a:pt x="2213" y="5248"/>
                    <a:pt x="2303" y="5328"/>
                  </a:cubicBezTo>
                  <a:cubicBezTo>
                    <a:pt x="2394" y="5408"/>
                    <a:pt x="2454" y="5458"/>
                    <a:pt x="2454" y="5458"/>
                  </a:cubicBezTo>
                  <a:lnTo>
                    <a:pt x="2314" y="5498"/>
                  </a:lnTo>
                  <a:cubicBezTo>
                    <a:pt x="2384" y="5628"/>
                    <a:pt x="2484" y="5738"/>
                    <a:pt x="2574" y="5808"/>
                  </a:cubicBezTo>
                  <a:cubicBezTo>
                    <a:pt x="2654" y="5889"/>
                    <a:pt x="2724" y="5929"/>
                    <a:pt x="2724" y="5929"/>
                  </a:cubicBezTo>
                  <a:lnTo>
                    <a:pt x="2594" y="5989"/>
                  </a:lnTo>
                  <a:cubicBezTo>
                    <a:pt x="2664" y="6119"/>
                    <a:pt x="3836" y="6820"/>
                    <a:pt x="4386" y="7701"/>
                  </a:cubicBezTo>
                  <a:lnTo>
                    <a:pt x="4487" y="7851"/>
                  </a:lnTo>
                  <a:lnTo>
                    <a:pt x="0" y="0"/>
                  </a:lnTo>
                  <a:close/>
                  <a:moveTo>
                    <a:pt x="4487" y="7851"/>
                  </a:moveTo>
                  <a:lnTo>
                    <a:pt x="4487" y="7851"/>
                  </a:lnTo>
                  <a:lnTo>
                    <a:pt x="4487" y="7851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78"/>
            <p:cNvSpPr/>
            <p:nvPr/>
          </p:nvSpPr>
          <p:spPr>
            <a:xfrm>
              <a:off x="6089076" y="2321009"/>
              <a:ext cx="410922" cy="706782"/>
            </a:xfrm>
            <a:custGeom>
              <a:avLst/>
              <a:gdLst/>
              <a:ahLst/>
              <a:cxnLst/>
              <a:rect l="l" t="t" r="r" b="b"/>
              <a:pathLst>
                <a:path w="4657" h="8010" extrusionOk="0">
                  <a:moveTo>
                    <a:pt x="621" y="1180"/>
                  </a:moveTo>
                  <a:lnTo>
                    <a:pt x="3986" y="7058"/>
                  </a:lnTo>
                  <a:cubicBezTo>
                    <a:pt x="3645" y="6718"/>
                    <a:pt x="3265" y="6427"/>
                    <a:pt x="3014" y="6237"/>
                  </a:cubicBezTo>
                  <a:cubicBezTo>
                    <a:pt x="2954" y="6187"/>
                    <a:pt x="2884" y="6137"/>
                    <a:pt x="2834" y="6097"/>
                  </a:cubicBezTo>
                  <a:lnTo>
                    <a:pt x="2844" y="6087"/>
                  </a:lnTo>
                  <a:cubicBezTo>
                    <a:pt x="2874" y="6077"/>
                    <a:pt x="2894" y="6047"/>
                    <a:pt x="2894" y="6017"/>
                  </a:cubicBezTo>
                  <a:cubicBezTo>
                    <a:pt x="2894" y="5987"/>
                    <a:pt x="2884" y="5956"/>
                    <a:pt x="2854" y="5946"/>
                  </a:cubicBezTo>
                  <a:cubicBezTo>
                    <a:pt x="2854" y="5946"/>
                    <a:pt x="2794" y="5906"/>
                    <a:pt x="2714" y="5836"/>
                  </a:cubicBezTo>
                  <a:cubicBezTo>
                    <a:pt x="2644" y="5756"/>
                    <a:pt x="2574" y="5686"/>
                    <a:pt x="2534" y="5626"/>
                  </a:cubicBezTo>
                  <a:lnTo>
                    <a:pt x="2564" y="5616"/>
                  </a:lnTo>
                  <a:cubicBezTo>
                    <a:pt x="2594" y="5606"/>
                    <a:pt x="2624" y="5576"/>
                    <a:pt x="2624" y="5546"/>
                  </a:cubicBezTo>
                  <a:cubicBezTo>
                    <a:pt x="2634" y="5516"/>
                    <a:pt x="2614" y="5486"/>
                    <a:pt x="2594" y="5466"/>
                  </a:cubicBezTo>
                  <a:cubicBezTo>
                    <a:pt x="2594" y="5466"/>
                    <a:pt x="2524" y="5426"/>
                    <a:pt x="2454" y="5346"/>
                  </a:cubicBezTo>
                  <a:cubicBezTo>
                    <a:pt x="2383" y="5286"/>
                    <a:pt x="2323" y="5215"/>
                    <a:pt x="2273" y="5135"/>
                  </a:cubicBezTo>
                  <a:lnTo>
                    <a:pt x="2303" y="5135"/>
                  </a:lnTo>
                  <a:cubicBezTo>
                    <a:pt x="2333" y="5125"/>
                    <a:pt x="2363" y="5105"/>
                    <a:pt x="2373" y="5075"/>
                  </a:cubicBezTo>
                  <a:cubicBezTo>
                    <a:pt x="2373" y="5045"/>
                    <a:pt x="2363" y="5005"/>
                    <a:pt x="2343" y="4985"/>
                  </a:cubicBezTo>
                  <a:cubicBezTo>
                    <a:pt x="2343" y="4985"/>
                    <a:pt x="2323" y="4975"/>
                    <a:pt x="2303" y="4955"/>
                  </a:cubicBezTo>
                  <a:cubicBezTo>
                    <a:pt x="2273" y="4935"/>
                    <a:pt x="2233" y="4905"/>
                    <a:pt x="2193" y="4865"/>
                  </a:cubicBezTo>
                  <a:cubicBezTo>
                    <a:pt x="2143" y="4805"/>
                    <a:pt x="2083" y="4735"/>
                    <a:pt x="2023" y="4655"/>
                  </a:cubicBezTo>
                  <a:lnTo>
                    <a:pt x="2053" y="4645"/>
                  </a:lnTo>
                  <a:cubicBezTo>
                    <a:pt x="2093" y="4645"/>
                    <a:pt x="2113" y="4625"/>
                    <a:pt x="2123" y="4595"/>
                  </a:cubicBezTo>
                  <a:cubicBezTo>
                    <a:pt x="2133" y="4565"/>
                    <a:pt x="2123" y="4524"/>
                    <a:pt x="2103" y="4504"/>
                  </a:cubicBezTo>
                  <a:cubicBezTo>
                    <a:pt x="2103" y="4504"/>
                    <a:pt x="2033" y="4454"/>
                    <a:pt x="1963" y="4374"/>
                  </a:cubicBezTo>
                  <a:cubicBezTo>
                    <a:pt x="1913" y="4314"/>
                    <a:pt x="1843" y="4244"/>
                    <a:pt x="1793" y="4164"/>
                  </a:cubicBezTo>
                  <a:lnTo>
                    <a:pt x="1823" y="4164"/>
                  </a:lnTo>
                  <a:cubicBezTo>
                    <a:pt x="1853" y="4164"/>
                    <a:pt x="1883" y="4134"/>
                    <a:pt x="1893" y="4104"/>
                  </a:cubicBezTo>
                  <a:cubicBezTo>
                    <a:pt x="1903" y="4074"/>
                    <a:pt x="1893" y="4044"/>
                    <a:pt x="1873" y="4024"/>
                  </a:cubicBezTo>
                  <a:cubicBezTo>
                    <a:pt x="1873" y="4024"/>
                    <a:pt x="1803" y="3964"/>
                    <a:pt x="1733" y="3884"/>
                  </a:cubicBezTo>
                  <a:cubicBezTo>
                    <a:pt x="1693" y="3834"/>
                    <a:pt x="1632" y="3763"/>
                    <a:pt x="1572" y="3673"/>
                  </a:cubicBezTo>
                  <a:lnTo>
                    <a:pt x="1602" y="3673"/>
                  </a:lnTo>
                  <a:cubicBezTo>
                    <a:pt x="1632" y="3673"/>
                    <a:pt x="1662" y="3653"/>
                    <a:pt x="1672" y="3623"/>
                  </a:cubicBezTo>
                  <a:cubicBezTo>
                    <a:pt x="1693" y="3593"/>
                    <a:pt x="1682" y="3553"/>
                    <a:pt x="1652" y="3533"/>
                  </a:cubicBezTo>
                  <a:cubicBezTo>
                    <a:pt x="1652" y="3533"/>
                    <a:pt x="1592" y="3473"/>
                    <a:pt x="1512" y="3393"/>
                  </a:cubicBezTo>
                  <a:cubicBezTo>
                    <a:pt x="1472" y="3343"/>
                    <a:pt x="1412" y="3273"/>
                    <a:pt x="1362" y="3183"/>
                  </a:cubicBezTo>
                  <a:lnTo>
                    <a:pt x="1392" y="3183"/>
                  </a:lnTo>
                  <a:cubicBezTo>
                    <a:pt x="1397" y="3184"/>
                    <a:pt x="1403" y="3185"/>
                    <a:pt x="1408" y="3185"/>
                  </a:cubicBezTo>
                  <a:cubicBezTo>
                    <a:pt x="1432" y="3185"/>
                    <a:pt x="1456" y="3167"/>
                    <a:pt x="1472" y="3143"/>
                  </a:cubicBezTo>
                  <a:cubicBezTo>
                    <a:pt x="1482" y="3103"/>
                    <a:pt x="1472" y="3072"/>
                    <a:pt x="1452" y="3042"/>
                  </a:cubicBezTo>
                  <a:cubicBezTo>
                    <a:pt x="1452" y="3042"/>
                    <a:pt x="1382" y="2982"/>
                    <a:pt x="1312" y="2902"/>
                  </a:cubicBezTo>
                  <a:cubicBezTo>
                    <a:pt x="1272" y="2852"/>
                    <a:pt x="1212" y="2782"/>
                    <a:pt x="1162" y="2692"/>
                  </a:cubicBezTo>
                  <a:lnTo>
                    <a:pt x="1192" y="2692"/>
                  </a:lnTo>
                  <a:cubicBezTo>
                    <a:pt x="1197" y="2694"/>
                    <a:pt x="1202" y="2695"/>
                    <a:pt x="1208" y="2695"/>
                  </a:cubicBezTo>
                  <a:cubicBezTo>
                    <a:pt x="1232" y="2695"/>
                    <a:pt x="1255" y="2677"/>
                    <a:pt x="1272" y="2652"/>
                  </a:cubicBezTo>
                  <a:cubicBezTo>
                    <a:pt x="1282" y="2622"/>
                    <a:pt x="1282" y="2582"/>
                    <a:pt x="1252" y="2562"/>
                  </a:cubicBezTo>
                  <a:cubicBezTo>
                    <a:pt x="1252" y="2562"/>
                    <a:pt x="1192" y="2492"/>
                    <a:pt x="1112" y="2412"/>
                  </a:cubicBezTo>
                  <a:cubicBezTo>
                    <a:pt x="1052" y="2331"/>
                    <a:pt x="1002" y="2261"/>
                    <a:pt x="961" y="2201"/>
                  </a:cubicBezTo>
                  <a:lnTo>
                    <a:pt x="982" y="2201"/>
                  </a:lnTo>
                  <a:cubicBezTo>
                    <a:pt x="1022" y="2201"/>
                    <a:pt x="1052" y="2181"/>
                    <a:pt x="1062" y="2151"/>
                  </a:cubicBezTo>
                  <a:cubicBezTo>
                    <a:pt x="1082" y="2121"/>
                    <a:pt x="1072" y="2081"/>
                    <a:pt x="1042" y="2061"/>
                  </a:cubicBezTo>
                  <a:cubicBezTo>
                    <a:pt x="1042" y="2061"/>
                    <a:pt x="982" y="2001"/>
                    <a:pt x="901" y="1911"/>
                  </a:cubicBezTo>
                  <a:cubicBezTo>
                    <a:pt x="841" y="1841"/>
                    <a:pt x="791" y="1771"/>
                    <a:pt x="751" y="1711"/>
                  </a:cubicBezTo>
                  <a:lnTo>
                    <a:pt x="771" y="1711"/>
                  </a:lnTo>
                  <a:cubicBezTo>
                    <a:pt x="811" y="1711"/>
                    <a:pt x="841" y="1691"/>
                    <a:pt x="851" y="1660"/>
                  </a:cubicBezTo>
                  <a:cubicBezTo>
                    <a:pt x="861" y="1620"/>
                    <a:pt x="851" y="1590"/>
                    <a:pt x="831" y="1570"/>
                  </a:cubicBezTo>
                  <a:cubicBezTo>
                    <a:pt x="831" y="1570"/>
                    <a:pt x="761" y="1510"/>
                    <a:pt x="691" y="1420"/>
                  </a:cubicBezTo>
                  <a:cubicBezTo>
                    <a:pt x="621" y="1350"/>
                    <a:pt x="571" y="1280"/>
                    <a:pt x="531" y="1210"/>
                  </a:cubicBezTo>
                  <a:lnTo>
                    <a:pt x="561" y="1210"/>
                  </a:lnTo>
                  <a:cubicBezTo>
                    <a:pt x="581" y="1210"/>
                    <a:pt x="611" y="1200"/>
                    <a:pt x="621" y="1180"/>
                  </a:cubicBezTo>
                  <a:close/>
                  <a:moveTo>
                    <a:pt x="89" y="0"/>
                  </a:moveTo>
                  <a:cubicBezTo>
                    <a:pt x="79" y="0"/>
                    <a:pt x="69" y="3"/>
                    <a:pt x="60" y="8"/>
                  </a:cubicBezTo>
                  <a:cubicBezTo>
                    <a:pt x="20" y="18"/>
                    <a:pt x="0" y="58"/>
                    <a:pt x="10" y="98"/>
                  </a:cubicBezTo>
                  <a:cubicBezTo>
                    <a:pt x="30" y="178"/>
                    <a:pt x="200" y="759"/>
                    <a:pt x="391" y="1050"/>
                  </a:cubicBezTo>
                  <a:cubicBezTo>
                    <a:pt x="361" y="1060"/>
                    <a:pt x="341" y="1070"/>
                    <a:pt x="331" y="1090"/>
                  </a:cubicBezTo>
                  <a:cubicBezTo>
                    <a:pt x="321" y="1110"/>
                    <a:pt x="311" y="1140"/>
                    <a:pt x="321" y="1160"/>
                  </a:cubicBezTo>
                  <a:cubicBezTo>
                    <a:pt x="371" y="1280"/>
                    <a:pt x="451" y="1400"/>
                    <a:pt x="571" y="1530"/>
                  </a:cubicBezTo>
                  <a:cubicBezTo>
                    <a:pt x="571" y="1530"/>
                    <a:pt x="581" y="1540"/>
                    <a:pt x="581" y="1550"/>
                  </a:cubicBezTo>
                  <a:cubicBezTo>
                    <a:pt x="571" y="1550"/>
                    <a:pt x="561" y="1560"/>
                    <a:pt x="551" y="1580"/>
                  </a:cubicBezTo>
                  <a:cubicBezTo>
                    <a:pt x="531" y="1600"/>
                    <a:pt x="531" y="1630"/>
                    <a:pt x="541" y="1650"/>
                  </a:cubicBezTo>
                  <a:cubicBezTo>
                    <a:pt x="591" y="1761"/>
                    <a:pt x="671" y="1891"/>
                    <a:pt x="781" y="2021"/>
                  </a:cubicBezTo>
                  <a:cubicBezTo>
                    <a:pt x="791" y="2021"/>
                    <a:pt x="791" y="2031"/>
                    <a:pt x="801" y="2041"/>
                  </a:cubicBezTo>
                  <a:cubicBezTo>
                    <a:pt x="781" y="2041"/>
                    <a:pt x="771" y="2051"/>
                    <a:pt x="761" y="2061"/>
                  </a:cubicBezTo>
                  <a:cubicBezTo>
                    <a:pt x="741" y="2091"/>
                    <a:pt x="741" y="2121"/>
                    <a:pt x="751" y="2141"/>
                  </a:cubicBezTo>
                  <a:cubicBezTo>
                    <a:pt x="801" y="2251"/>
                    <a:pt x="871" y="2371"/>
                    <a:pt x="992" y="2512"/>
                  </a:cubicBezTo>
                  <a:cubicBezTo>
                    <a:pt x="992" y="2512"/>
                    <a:pt x="1002" y="2522"/>
                    <a:pt x="1002" y="2522"/>
                  </a:cubicBezTo>
                  <a:cubicBezTo>
                    <a:pt x="992" y="2532"/>
                    <a:pt x="972" y="2542"/>
                    <a:pt x="972" y="2552"/>
                  </a:cubicBezTo>
                  <a:cubicBezTo>
                    <a:pt x="951" y="2572"/>
                    <a:pt x="941" y="2602"/>
                    <a:pt x="951" y="2632"/>
                  </a:cubicBezTo>
                  <a:cubicBezTo>
                    <a:pt x="1012" y="2782"/>
                    <a:pt x="1122" y="2922"/>
                    <a:pt x="1182" y="3002"/>
                  </a:cubicBezTo>
                  <a:cubicBezTo>
                    <a:pt x="1192" y="3002"/>
                    <a:pt x="1192" y="3012"/>
                    <a:pt x="1202" y="3012"/>
                  </a:cubicBezTo>
                  <a:cubicBezTo>
                    <a:pt x="1182" y="3022"/>
                    <a:pt x="1172" y="3032"/>
                    <a:pt x="1162" y="3042"/>
                  </a:cubicBezTo>
                  <a:cubicBezTo>
                    <a:pt x="1152" y="3062"/>
                    <a:pt x="1142" y="3092"/>
                    <a:pt x="1152" y="3123"/>
                  </a:cubicBezTo>
                  <a:cubicBezTo>
                    <a:pt x="1212" y="3273"/>
                    <a:pt x="1322" y="3403"/>
                    <a:pt x="1392" y="3493"/>
                  </a:cubicBezTo>
                  <a:cubicBezTo>
                    <a:pt x="1402" y="3503"/>
                    <a:pt x="1402" y="3503"/>
                    <a:pt x="1412" y="3513"/>
                  </a:cubicBezTo>
                  <a:cubicBezTo>
                    <a:pt x="1392" y="3523"/>
                    <a:pt x="1382" y="3533"/>
                    <a:pt x="1372" y="3543"/>
                  </a:cubicBezTo>
                  <a:cubicBezTo>
                    <a:pt x="1362" y="3563"/>
                    <a:pt x="1352" y="3593"/>
                    <a:pt x="1362" y="3623"/>
                  </a:cubicBezTo>
                  <a:cubicBezTo>
                    <a:pt x="1432" y="3773"/>
                    <a:pt x="1532" y="3904"/>
                    <a:pt x="1612" y="3984"/>
                  </a:cubicBezTo>
                  <a:cubicBezTo>
                    <a:pt x="1622" y="3994"/>
                    <a:pt x="1622" y="4004"/>
                    <a:pt x="1632" y="4014"/>
                  </a:cubicBezTo>
                  <a:cubicBezTo>
                    <a:pt x="1622" y="4014"/>
                    <a:pt x="1602" y="4024"/>
                    <a:pt x="1592" y="4044"/>
                  </a:cubicBezTo>
                  <a:cubicBezTo>
                    <a:pt x="1582" y="4064"/>
                    <a:pt x="1582" y="4094"/>
                    <a:pt x="1592" y="4114"/>
                  </a:cubicBezTo>
                  <a:cubicBezTo>
                    <a:pt x="1652" y="4264"/>
                    <a:pt x="1763" y="4394"/>
                    <a:pt x="1843" y="4484"/>
                  </a:cubicBezTo>
                  <a:cubicBezTo>
                    <a:pt x="1853" y="4494"/>
                    <a:pt x="1863" y="4494"/>
                    <a:pt x="1863" y="4504"/>
                  </a:cubicBezTo>
                  <a:cubicBezTo>
                    <a:pt x="1853" y="4514"/>
                    <a:pt x="1833" y="4524"/>
                    <a:pt x="1823" y="4545"/>
                  </a:cubicBezTo>
                  <a:cubicBezTo>
                    <a:pt x="1813" y="4565"/>
                    <a:pt x="1813" y="4595"/>
                    <a:pt x="1823" y="4615"/>
                  </a:cubicBezTo>
                  <a:cubicBezTo>
                    <a:pt x="1893" y="4755"/>
                    <a:pt x="2003" y="4885"/>
                    <a:pt x="2083" y="4975"/>
                  </a:cubicBezTo>
                  <a:cubicBezTo>
                    <a:pt x="2093" y="4985"/>
                    <a:pt x="2103" y="4995"/>
                    <a:pt x="2113" y="5005"/>
                  </a:cubicBezTo>
                  <a:cubicBezTo>
                    <a:pt x="2093" y="5015"/>
                    <a:pt x="2083" y="5025"/>
                    <a:pt x="2073" y="5045"/>
                  </a:cubicBezTo>
                  <a:cubicBezTo>
                    <a:pt x="2063" y="5065"/>
                    <a:pt x="2063" y="5095"/>
                    <a:pt x="2073" y="5115"/>
                  </a:cubicBezTo>
                  <a:cubicBezTo>
                    <a:pt x="2133" y="5235"/>
                    <a:pt x="2233" y="5366"/>
                    <a:pt x="2333" y="5466"/>
                  </a:cubicBezTo>
                  <a:cubicBezTo>
                    <a:pt x="2353" y="5476"/>
                    <a:pt x="2363" y="5486"/>
                    <a:pt x="2373" y="5496"/>
                  </a:cubicBezTo>
                  <a:cubicBezTo>
                    <a:pt x="2353" y="5506"/>
                    <a:pt x="2343" y="5516"/>
                    <a:pt x="2333" y="5536"/>
                  </a:cubicBezTo>
                  <a:cubicBezTo>
                    <a:pt x="2323" y="5566"/>
                    <a:pt x="2323" y="5586"/>
                    <a:pt x="2333" y="5606"/>
                  </a:cubicBezTo>
                  <a:cubicBezTo>
                    <a:pt x="2393" y="5716"/>
                    <a:pt x="2484" y="5836"/>
                    <a:pt x="2604" y="5946"/>
                  </a:cubicBezTo>
                  <a:cubicBezTo>
                    <a:pt x="2624" y="5967"/>
                    <a:pt x="2634" y="5977"/>
                    <a:pt x="2654" y="5987"/>
                  </a:cubicBezTo>
                  <a:cubicBezTo>
                    <a:pt x="2634" y="5997"/>
                    <a:pt x="2614" y="6017"/>
                    <a:pt x="2604" y="6037"/>
                  </a:cubicBezTo>
                  <a:cubicBezTo>
                    <a:pt x="2604" y="6057"/>
                    <a:pt x="2604" y="6087"/>
                    <a:pt x="2614" y="6107"/>
                  </a:cubicBezTo>
                  <a:cubicBezTo>
                    <a:pt x="2644" y="6157"/>
                    <a:pt x="2724" y="6217"/>
                    <a:pt x="2924" y="6367"/>
                  </a:cubicBezTo>
                  <a:cubicBezTo>
                    <a:pt x="3305" y="6657"/>
                    <a:pt x="4016" y="7198"/>
                    <a:pt x="4406" y="7819"/>
                  </a:cubicBezTo>
                  <a:lnTo>
                    <a:pt x="4516" y="7979"/>
                  </a:lnTo>
                  <a:cubicBezTo>
                    <a:pt x="4526" y="7999"/>
                    <a:pt x="4557" y="8009"/>
                    <a:pt x="4577" y="8009"/>
                  </a:cubicBezTo>
                  <a:lnTo>
                    <a:pt x="4597" y="8009"/>
                  </a:lnTo>
                  <a:cubicBezTo>
                    <a:pt x="4627" y="7999"/>
                    <a:pt x="4657" y="7969"/>
                    <a:pt x="4657" y="7939"/>
                  </a:cubicBezTo>
                  <a:cubicBezTo>
                    <a:pt x="4657" y="7919"/>
                    <a:pt x="4657" y="7899"/>
                    <a:pt x="4647" y="7889"/>
                  </a:cubicBezTo>
                  <a:lnTo>
                    <a:pt x="160" y="38"/>
                  </a:lnTo>
                  <a:cubicBezTo>
                    <a:pt x="146" y="17"/>
                    <a:pt x="11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12140;p78"/>
            <p:cNvSpPr/>
            <p:nvPr/>
          </p:nvSpPr>
          <p:spPr>
            <a:xfrm>
              <a:off x="6097017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0" y="0"/>
                  </a:moveTo>
                  <a:lnTo>
                    <a:pt x="4487" y="7851"/>
                  </a:lnTo>
                  <a:lnTo>
                    <a:pt x="4416" y="7681"/>
                  </a:lnTo>
                  <a:cubicBezTo>
                    <a:pt x="3956" y="6770"/>
                    <a:pt x="4056" y="5628"/>
                    <a:pt x="3976" y="5508"/>
                  </a:cubicBezTo>
                  <a:lnTo>
                    <a:pt x="3976" y="5508"/>
                  </a:lnTo>
                  <a:lnTo>
                    <a:pt x="3846" y="5548"/>
                  </a:lnTo>
                  <a:cubicBezTo>
                    <a:pt x="3846" y="5548"/>
                    <a:pt x="3846" y="5478"/>
                    <a:pt x="3826" y="5378"/>
                  </a:cubicBezTo>
                  <a:cubicBezTo>
                    <a:pt x="3806" y="5278"/>
                    <a:pt x="3776" y="5137"/>
                    <a:pt x="3695" y="5017"/>
                  </a:cubicBezTo>
                  <a:lnTo>
                    <a:pt x="3565" y="5067"/>
                  </a:lnTo>
                  <a:cubicBezTo>
                    <a:pt x="3565" y="5067"/>
                    <a:pt x="3565" y="4997"/>
                    <a:pt x="3545" y="4897"/>
                  </a:cubicBezTo>
                  <a:cubicBezTo>
                    <a:pt x="3525" y="4787"/>
                    <a:pt x="3475" y="4657"/>
                    <a:pt x="3395" y="4537"/>
                  </a:cubicBezTo>
                  <a:lnTo>
                    <a:pt x="3275" y="4597"/>
                  </a:lnTo>
                  <a:cubicBezTo>
                    <a:pt x="3275" y="4597"/>
                    <a:pt x="3275" y="4587"/>
                    <a:pt x="3275" y="4547"/>
                  </a:cubicBezTo>
                  <a:cubicBezTo>
                    <a:pt x="3265" y="4517"/>
                    <a:pt x="3255" y="4477"/>
                    <a:pt x="3245" y="4426"/>
                  </a:cubicBezTo>
                  <a:cubicBezTo>
                    <a:pt x="3215" y="4316"/>
                    <a:pt x="3175" y="4176"/>
                    <a:pt x="3085" y="4056"/>
                  </a:cubicBezTo>
                  <a:lnTo>
                    <a:pt x="2974" y="4136"/>
                  </a:lnTo>
                  <a:cubicBezTo>
                    <a:pt x="2974" y="4136"/>
                    <a:pt x="2964" y="4066"/>
                    <a:pt x="2934" y="3956"/>
                  </a:cubicBezTo>
                  <a:cubicBezTo>
                    <a:pt x="2904" y="3846"/>
                    <a:pt x="2854" y="3705"/>
                    <a:pt x="2774" y="3585"/>
                  </a:cubicBezTo>
                  <a:lnTo>
                    <a:pt x="2664" y="3675"/>
                  </a:lnTo>
                  <a:cubicBezTo>
                    <a:pt x="2664" y="3675"/>
                    <a:pt x="2654" y="3605"/>
                    <a:pt x="2624" y="3495"/>
                  </a:cubicBezTo>
                  <a:cubicBezTo>
                    <a:pt x="2584" y="3385"/>
                    <a:pt x="2534" y="3245"/>
                    <a:pt x="2444" y="3135"/>
                  </a:cubicBezTo>
                  <a:lnTo>
                    <a:pt x="2344" y="3225"/>
                  </a:lnTo>
                  <a:cubicBezTo>
                    <a:pt x="2344" y="3225"/>
                    <a:pt x="2334" y="3145"/>
                    <a:pt x="2293" y="3035"/>
                  </a:cubicBezTo>
                  <a:cubicBezTo>
                    <a:pt x="2263" y="2934"/>
                    <a:pt x="2203" y="2794"/>
                    <a:pt x="2113" y="2674"/>
                  </a:cubicBezTo>
                  <a:lnTo>
                    <a:pt x="2013" y="2784"/>
                  </a:lnTo>
                  <a:cubicBezTo>
                    <a:pt x="2013" y="2784"/>
                    <a:pt x="2003" y="2704"/>
                    <a:pt x="1963" y="2594"/>
                  </a:cubicBezTo>
                  <a:cubicBezTo>
                    <a:pt x="1923" y="2484"/>
                    <a:pt x="1863" y="2344"/>
                    <a:pt x="1773" y="2233"/>
                  </a:cubicBezTo>
                  <a:lnTo>
                    <a:pt x="1683" y="2344"/>
                  </a:lnTo>
                  <a:cubicBezTo>
                    <a:pt x="1683" y="2344"/>
                    <a:pt x="1663" y="2253"/>
                    <a:pt x="1623" y="2153"/>
                  </a:cubicBezTo>
                  <a:cubicBezTo>
                    <a:pt x="1592" y="2043"/>
                    <a:pt x="1532" y="1903"/>
                    <a:pt x="1442" y="1793"/>
                  </a:cubicBezTo>
                  <a:lnTo>
                    <a:pt x="1342" y="1893"/>
                  </a:lnTo>
                  <a:cubicBezTo>
                    <a:pt x="1342" y="1893"/>
                    <a:pt x="1332" y="1813"/>
                    <a:pt x="1292" y="1703"/>
                  </a:cubicBezTo>
                  <a:cubicBezTo>
                    <a:pt x="1262" y="1593"/>
                    <a:pt x="1202" y="1452"/>
                    <a:pt x="1122" y="1342"/>
                  </a:cubicBezTo>
                  <a:lnTo>
                    <a:pt x="1012" y="1432"/>
                  </a:lnTo>
                  <a:cubicBezTo>
                    <a:pt x="1012" y="1432"/>
                    <a:pt x="1002" y="1352"/>
                    <a:pt x="972" y="1242"/>
                  </a:cubicBezTo>
                  <a:cubicBezTo>
                    <a:pt x="932" y="1142"/>
                    <a:pt x="882" y="1002"/>
                    <a:pt x="791" y="882"/>
                  </a:cubicBezTo>
                  <a:lnTo>
                    <a:pt x="691" y="982"/>
                  </a:lnTo>
                  <a:cubicBezTo>
                    <a:pt x="691" y="982"/>
                    <a:pt x="691" y="972"/>
                    <a:pt x="681" y="962"/>
                  </a:cubicBezTo>
                  <a:cubicBezTo>
                    <a:pt x="641" y="71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78"/>
            <p:cNvSpPr/>
            <p:nvPr/>
          </p:nvSpPr>
          <p:spPr>
            <a:xfrm>
              <a:off x="6089076" y="2321009"/>
              <a:ext cx="410922" cy="706782"/>
            </a:xfrm>
            <a:custGeom>
              <a:avLst/>
              <a:gdLst/>
              <a:ahLst/>
              <a:cxnLst/>
              <a:rect l="l" t="t" r="r" b="b"/>
              <a:pathLst>
                <a:path w="4657" h="8010" extrusionOk="0">
                  <a:moveTo>
                    <a:pt x="871" y="1080"/>
                  </a:moveTo>
                  <a:cubicBezTo>
                    <a:pt x="911" y="1160"/>
                    <a:pt x="951" y="1250"/>
                    <a:pt x="982" y="1350"/>
                  </a:cubicBezTo>
                  <a:cubicBezTo>
                    <a:pt x="1012" y="1450"/>
                    <a:pt x="1022" y="1520"/>
                    <a:pt x="1022" y="1530"/>
                  </a:cubicBezTo>
                  <a:cubicBezTo>
                    <a:pt x="1032" y="1550"/>
                    <a:pt x="1052" y="1580"/>
                    <a:pt x="1082" y="1590"/>
                  </a:cubicBezTo>
                  <a:cubicBezTo>
                    <a:pt x="1087" y="1593"/>
                    <a:pt x="1094" y="1594"/>
                    <a:pt x="1101" y="1594"/>
                  </a:cubicBezTo>
                  <a:cubicBezTo>
                    <a:pt x="1122" y="1594"/>
                    <a:pt x="1147" y="1585"/>
                    <a:pt x="1162" y="1570"/>
                  </a:cubicBezTo>
                  <a:lnTo>
                    <a:pt x="1192" y="1540"/>
                  </a:lnTo>
                  <a:cubicBezTo>
                    <a:pt x="1242" y="1610"/>
                    <a:pt x="1272" y="1701"/>
                    <a:pt x="1312" y="1801"/>
                  </a:cubicBezTo>
                  <a:cubicBezTo>
                    <a:pt x="1342" y="1901"/>
                    <a:pt x="1352" y="1981"/>
                    <a:pt x="1352" y="1981"/>
                  </a:cubicBezTo>
                  <a:cubicBezTo>
                    <a:pt x="1362" y="2011"/>
                    <a:pt x="1382" y="2031"/>
                    <a:pt x="1412" y="2041"/>
                  </a:cubicBezTo>
                  <a:cubicBezTo>
                    <a:pt x="1420" y="2044"/>
                    <a:pt x="1428" y="2045"/>
                    <a:pt x="1436" y="2045"/>
                  </a:cubicBezTo>
                  <a:cubicBezTo>
                    <a:pt x="1458" y="2045"/>
                    <a:pt x="1478" y="2036"/>
                    <a:pt x="1492" y="2021"/>
                  </a:cubicBezTo>
                  <a:lnTo>
                    <a:pt x="1522" y="1991"/>
                  </a:lnTo>
                  <a:cubicBezTo>
                    <a:pt x="1562" y="2071"/>
                    <a:pt x="1602" y="2151"/>
                    <a:pt x="1642" y="2251"/>
                  </a:cubicBezTo>
                  <a:cubicBezTo>
                    <a:pt x="1672" y="2351"/>
                    <a:pt x="1693" y="2432"/>
                    <a:pt x="1693" y="2432"/>
                  </a:cubicBezTo>
                  <a:cubicBezTo>
                    <a:pt x="1693" y="2462"/>
                    <a:pt x="1723" y="2492"/>
                    <a:pt x="1743" y="2492"/>
                  </a:cubicBezTo>
                  <a:cubicBezTo>
                    <a:pt x="1751" y="2494"/>
                    <a:pt x="1759" y="2496"/>
                    <a:pt x="1768" y="2496"/>
                  </a:cubicBezTo>
                  <a:cubicBezTo>
                    <a:pt x="1793" y="2496"/>
                    <a:pt x="1818" y="2486"/>
                    <a:pt x="1833" y="2472"/>
                  </a:cubicBezTo>
                  <a:lnTo>
                    <a:pt x="1853" y="2442"/>
                  </a:lnTo>
                  <a:cubicBezTo>
                    <a:pt x="1903" y="2512"/>
                    <a:pt x="1943" y="2602"/>
                    <a:pt x="1973" y="2692"/>
                  </a:cubicBezTo>
                  <a:cubicBezTo>
                    <a:pt x="2013" y="2802"/>
                    <a:pt x="2023" y="2872"/>
                    <a:pt x="2023" y="2872"/>
                  </a:cubicBezTo>
                  <a:cubicBezTo>
                    <a:pt x="2033" y="2902"/>
                    <a:pt x="2053" y="2922"/>
                    <a:pt x="2083" y="2932"/>
                  </a:cubicBezTo>
                  <a:cubicBezTo>
                    <a:pt x="2091" y="2935"/>
                    <a:pt x="2099" y="2936"/>
                    <a:pt x="2107" y="2936"/>
                  </a:cubicBezTo>
                  <a:cubicBezTo>
                    <a:pt x="2128" y="2936"/>
                    <a:pt x="2149" y="2927"/>
                    <a:pt x="2163" y="2912"/>
                  </a:cubicBezTo>
                  <a:lnTo>
                    <a:pt x="2193" y="2882"/>
                  </a:lnTo>
                  <a:cubicBezTo>
                    <a:pt x="2253" y="2982"/>
                    <a:pt x="2293" y="3082"/>
                    <a:pt x="2303" y="3143"/>
                  </a:cubicBezTo>
                  <a:cubicBezTo>
                    <a:pt x="2343" y="3243"/>
                    <a:pt x="2353" y="3313"/>
                    <a:pt x="2353" y="3313"/>
                  </a:cubicBezTo>
                  <a:cubicBezTo>
                    <a:pt x="2353" y="3343"/>
                    <a:pt x="2373" y="3373"/>
                    <a:pt x="2404" y="3383"/>
                  </a:cubicBezTo>
                  <a:cubicBezTo>
                    <a:pt x="2412" y="3386"/>
                    <a:pt x="2420" y="3387"/>
                    <a:pt x="2427" y="3387"/>
                  </a:cubicBezTo>
                  <a:cubicBezTo>
                    <a:pt x="2449" y="3387"/>
                    <a:pt x="2469" y="3378"/>
                    <a:pt x="2484" y="3363"/>
                  </a:cubicBezTo>
                  <a:lnTo>
                    <a:pt x="2524" y="3333"/>
                  </a:lnTo>
                  <a:cubicBezTo>
                    <a:pt x="2584" y="3433"/>
                    <a:pt x="2614" y="3533"/>
                    <a:pt x="2634" y="3593"/>
                  </a:cubicBezTo>
                  <a:cubicBezTo>
                    <a:pt x="2664" y="3693"/>
                    <a:pt x="2674" y="3763"/>
                    <a:pt x="2674" y="3763"/>
                  </a:cubicBezTo>
                  <a:cubicBezTo>
                    <a:pt x="2674" y="3793"/>
                    <a:pt x="2694" y="3824"/>
                    <a:pt x="2724" y="3834"/>
                  </a:cubicBezTo>
                  <a:cubicBezTo>
                    <a:pt x="2730" y="3836"/>
                    <a:pt x="2737" y="3838"/>
                    <a:pt x="2746" y="3838"/>
                  </a:cubicBezTo>
                  <a:cubicBezTo>
                    <a:pt x="2766" y="3838"/>
                    <a:pt x="2790" y="3831"/>
                    <a:pt x="2804" y="3824"/>
                  </a:cubicBezTo>
                  <a:lnTo>
                    <a:pt x="2844" y="3783"/>
                  </a:lnTo>
                  <a:cubicBezTo>
                    <a:pt x="2904" y="3894"/>
                    <a:pt x="2934" y="3994"/>
                    <a:pt x="2944" y="4054"/>
                  </a:cubicBezTo>
                  <a:cubicBezTo>
                    <a:pt x="2974" y="4154"/>
                    <a:pt x="2984" y="4224"/>
                    <a:pt x="2984" y="4224"/>
                  </a:cubicBezTo>
                  <a:cubicBezTo>
                    <a:pt x="2984" y="4254"/>
                    <a:pt x="3004" y="4274"/>
                    <a:pt x="3024" y="4284"/>
                  </a:cubicBezTo>
                  <a:cubicBezTo>
                    <a:pt x="3037" y="4293"/>
                    <a:pt x="3050" y="4296"/>
                    <a:pt x="3062" y="4296"/>
                  </a:cubicBezTo>
                  <a:cubicBezTo>
                    <a:pt x="3078" y="4296"/>
                    <a:pt x="3093" y="4290"/>
                    <a:pt x="3104" y="4284"/>
                  </a:cubicBezTo>
                  <a:lnTo>
                    <a:pt x="3155" y="4254"/>
                  </a:lnTo>
                  <a:cubicBezTo>
                    <a:pt x="3205" y="4344"/>
                    <a:pt x="3235" y="4444"/>
                    <a:pt x="3255" y="4524"/>
                  </a:cubicBezTo>
                  <a:cubicBezTo>
                    <a:pt x="3265" y="4565"/>
                    <a:pt x="3275" y="4615"/>
                    <a:pt x="3285" y="4635"/>
                  </a:cubicBezTo>
                  <a:cubicBezTo>
                    <a:pt x="3285" y="4665"/>
                    <a:pt x="3285" y="4685"/>
                    <a:pt x="3285" y="4685"/>
                  </a:cubicBezTo>
                  <a:cubicBezTo>
                    <a:pt x="3285" y="4715"/>
                    <a:pt x="3305" y="4735"/>
                    <a:pt x="3325" y="4755"/>
                  </a:cubicBezTo>
                  <a:cubicBezTo>
                    <a:pt x="3337" y="4759"/>
                    <a:pt x="3350" y="4761"/>
                    <a:pt x="3361" y="4761"/>
                  </a:cubicBezTo>
                  <a:cubicBezTo>
                    <a:pt x="3378" y="4761"/>
                    <a:pt x="3393" y="4757"/>
                    <a:pt x="3405" y="4745"/>
                  </a:cubicBezTo>
                  <a:lnTo>
                    <a:pt x="3455" y="4715"/>
                  </a:lnTo>
                  <a:cubicBezTo>
                    <a:pt x="3505" y="4805"/>
                    <a:pt x="3535" y="4895"/>
                    <a:pt x="3555" y="4985"/>
                  </a:cubicBezTo>
                  <a:cubicBezTo>
                    <a:pt x="3575" y="5085"/>
                    <a:pt x="3575" y="5145"/>
                    <a:pt x="3575" y="5155"/>
                  </a:cubicBezTo>
                  <a:cubicBezTo>
                    <a:pt x="3575" y="5175"/>
                    <a:pt x="3595" y="5205"/>
                    <a:pt x="3615" y="5215"/>
                  </a:cubicBezTo>
                  <a:cubicBezTo>
                    <a:pt x="3627" y="5227"/>
                    <a:pt x="3642" y="5232"/>
                    <a:pt x="3657" y="5232"/>
                  </a:cubicBezTo>
                  <a:cubicBezTo>
                    <a:pt x="3667" y="5232"/>
                    <a:pt x="3677" y="5230"/>
                    <a:pt x="3685" y="5225"/>
                  </a:cubicBezTo>
                  <a:lnTo>
                    <a:pt x="3755" y="5195"/>
                  </a:lnTo>
                  <a:cubicBezTo>
                    <a:pt x="3795" y="5276"/>
                    <a:pt x="3815" y="5366"/>
                    <a:pt x="3836" y="5466"/>
                  </a:cubicBezTo>
                  <a:cubicBezTo>
                    <a:pt x="3856" y="5556"/>
                    <a:pt x="3846" y="5616"/>
                    <a:pt x="3846" y="5616"/>
                  </a:cubicBezTo>
                  <a:cubicBezTo>
                    <a:pt x="3846" y="5646"/>
                    <a:pt x="3856" y="5666"/>
                    <a:pt x="3876" y="5686"/>
                  </a:cubicBezTo>
                  <a:cubicBezTo>
                    <a:pt x="3893" y="5698"/>
                    <a:pt x="3907" y="5703"/>
                    <a:pt x="3922" y="5703"/>
                  </a:cubicBezTo>
                  <a:cubicBezTo>
                    <a:pt x="3933" y="5703"/>
                    <a:pt x="3943" y="5700"/>
                    <a:pt x="3956" y="5696"/>
                  </a:cubicBezTo>
                  <a:lnTo>
                    <a:pt x="4006" y="5686"/>
                  </a:lnTo>
                  <a:cubicBezTo>
                    <a:pt x="4016" y="5736"/>
                    <a:pt x="4026" y="5826"/>
                    <a:pt x="4026" y="5916"/>
                  </a:cubicBezTo>
                  <a:cubicBezTo>
                    <a:pt x="4046" y="6187"/>
                    <a:pt x="4066" y="6607"/>
                    <a:pt x="4166" y="7048"/>
                  </a:cubicBezTo>
                  <a:lnTo>
                    <a:pt x="781" y="1140"/>
                  </a:lnTo>
                  <a:cubicBezTo>
                    <a:pt x="801" y="1140"/>
                    <a:pt x="821" y="1130"/>
                    <a:pt x="831" y="1120"/>
                  </a:cubicBezTo>
                  <a:lnTo>
                    <a:pt x="871" y="1080"/>
                  </a:lnTo>
                  <a:close/>
                  <a:moveTo>
                    <a:pt x="86" y="0"/>
                  </a:moveTo>
                  <a:cubicBezTo>
                    <a:pt x="69" y="0"/>
                    <a:pt x="53" y="6"/>
                    <a:pt x="40" y="18"/>
                  </a:cubicBezTo>
                  <a:cubicBezTo>
                    <a:pt x="10" y="38"/>
                    <a:pt x="0" y="88"/>
                    <a:pt x="20" y="118"/>
                  </a:cubicBezTo>
                  <a:lnTo>
                    <a:pt x="4506" y="7969"/>
                  </a:lnTo>
                  <a:cubicBezTo>
                    <a:pt x="4526" y="7989"/>
                    <a:pt x="4547" y="8009"/>
                    <a:pt x="4577" y="8009"/>
                  </a:cubicBezTo>
                  <a:lnTo>
                    <a:pt x="4597" y="8009"/>
                  </a:lnTo>
                  <a:cubicBezTo>
                    <a:pt x="4617" y="7999"/>
                    <a:pt x="4637" y="7989"/>
                    <a:pt x="4647" y="7959"/>
                  </a:cubicBezTo>
                  <a:cubicBezTo>
                    <a:pt x="4657" y="7949"/>
                    <a:pt x="4657" y="7929"/>
                    <a:pt x="4657" y="7909"/>
                  </a:cubicBezTo>
                  <a:cubicBezTo>
                    <a:pt x="4657" y="7899"/>
                    <a:pt x="4657" y="7899"/>
                    <a:pt x="4657" y="7889"/>
                  </a:cubicBezTo>
                  <a:lnTo>
                    <a:pt x="4577" y="7719"/>
                  </a:lnTo>
                  <a:cubicBezTo>
                    <a:pt x="4256" y="7088"/>
                    <a:pt x="4206" y="6317"/>
                    <a:pt x="4186" y="5906"/>
                  </a:cubicBezTo>
                  <a:cubicBezTo>
                    <a:pt x="4176" y="5686"/>
                    <a:pt x="4166" y="5596"/>
                    <a:pt x="4136" y="5546"/>
                  </a:cubicBezTo>
                  <a:cubicBezTo>
                    <a:pt x="4128" y="5515"/>
                    <a:pt x="4103" y="5502"/>
                    <a:pt x="4074" y="5502"/>
                  </a:cubicBezTo>
                  <a:cubicBezTo>
                    <a:pt x="4065" y="5502"/>
                    <a:pt x="4055" y="5504"/>
                    <a:pt x="4046" y="5506"/>
                  </a:cubicBezTo>
                  <a:lnTo>
                    <a:pt x="4006" y="5516"/>
                  </a:lnTo>
                  <a:cubicBezTo>
                    <a:pt x="4006" y="5496"/>
                    <a:pt x="4006" y="5466"/>
                    <a:pt x="3996" y="5436"/>
                  </a:cubicBezTo>
                  <a:cubicBezTo>
                    <a:pt x="3966" y="5286"/>
                    <a:pt x="3926" y="5155"/>
                    <a:pt x="3856" y="5045"/>
                  </a:cubicBezTo>
                  <a:cubicBezTo>
                    <a:pt x="3841" y="5023"/>
                    <a:pt x="3809" y="5011"/>
                    <a:pt x="3781" y="5011"/>
                  </a:cubicBezTo>
                  <a:cubicBezTo>
                    <a:pt x="3772" y="5011"/>
                    <a:pt x="3763" y="5013"/>
                    <a:pt x="3755" y="5015"/>
                  </a:cubicBezTo>
                  <a:lnTo>
                    <a:pt x="3725" y="5025"/>
                  </a:lnTo>
                  <a:cubicBezTo>
                    <a:pt x="3725" y="5005"/>
                    <a:pt x="3715" y="4985"/>
                    <a:pt x="3715" y="4955"/>
                  </a:cubicBezTo>
                  <a:cubicBezTo>
                    <a:pt x="3695" y="4875"/>
                    <a:pt x="3655" y="4725"/>
                    <a:pt x="3555" y="4565"/>
                  </a:cubicBezTo>
                  <a:cubicBezTo>
                    <a:pt x="3542" y="4545"/>
                    <a:pt x="3516" y="4530"/>
                    <a:pt x="3489" y="4530"/>
                  </a:cubicBezTo>
                  <a:cubicBezTo>
                    <a:pt x="3474" y="4530"/>
                    <a:pt x="3459" y="4534"/>
                    <a:pt x="3445" y="4545"/>
                  </a:cubicBezTo>
                  <a:lnTo>
                    <a:pt x="3425" y="4555"/>
                  </a:lnTo>
                  <a:cubicBezTo>
                    <a:pt x="3425" y="4535"/>
                    <a:pt x="3415" y="4504"/>
                    <a:pt x="3415" y="4484"/>
                  </a:cubicBezTo>
                  <a:cubicBezTo>
                    <a:pt x="3385" y="4374"/>
                    <a:pt x="3335" y="4224"/>
                    <a:pt x="3245" y="4094"/>
                  </a:cubicBezTo>
                  <a:cubicBezTo>
                    <a:pt x="3226" y="4070"/>
                    <a:pt x="3201" y="4056"/>
                    <a:pt x="3177" y="4056"/>
                  </a:cubicBezTo>
                  <a:cubicBezTo>
                    <a:pt x="3161" y="4056"/>
                    <a:pt x="3146" y="4062"/>
                    <a:pt x="3135" y="4074"/>
                  </a:cubicBezTo>
                  <a:lnTo>
                    <a:pt x="3125" y="4074"/>
                  </a:lnTo>
                  <a:cubicBezTo>
                    <a:pt x="3115" y="4054"/>
                    <a:pt x="3115" y="4034"/>
                    <a:pt x="3104" y="4014"/>
                  </a:cubicBezTo>
                  <a:cubicBezTo>
                    <a:pt x="3074" y="3914"/>
                    <a:pt x="3024" y="3753"/>
                    <a:pt x="2924" y="3623"/>
                  </a:cubicBezTo>
                  <a:cubicBezTo>
                    <a:pt x="2914" y="3603"/>
                    <a:pt x="2894" y="3593"/>
                    <a:pt x="2874" y="3593"/>
                  </a:cubicBezTo>
                  <a:cubicBezTo>
                    <a:pt x="2865" y="3590"/>
                    <a:pt x="2857" y="3589"/>
                    <a:pt x="2850" y="3589"/>
                  </a:cubicBezTo>
                  <a:cubicBezTo>
                    <a:pt x="2833" y="3589"/>
                    <a:pt x="2821" y="3596"/>
                    <a:pt x="2814" y="3603"/>
                  </a:cubicBezTo>
                  <a:lnTo>
                    <a:pt x="2804" y="3613"/>
                  </a:lnTo>
                  <a:cubicBezTo>
                    <a:pt x="2794" y="3593"/>
                    <a:pt x="2794" y="3573"/>
                    <a:pt x="2784" y="3553"/>
                  </a:cubicBezTo>
                  <a:cubicBezTo>
                    <a:pt x="2764" y="3463"/>
                    <a:pt x="2704" y="3303"/>
                    <a:pt x="2604" y="3163"/>
                  </a:cubicBezTo>
                  <a:cubicBezTo>
                    <a:pt x="2584" y="3143"/>
                    <a:pt x="2564" y="3133"/>
                    <a:pt x="2544" y="3133"/>
                  </a:cubicBezTo>
                  <a:cubicBezTo>
                    <a:pt x="2538" y="3130"/>
                    <a:pt x="2532" y="3129"/>
                    <a:pt x="2526" y="3129"/>
                  </a:cubicBezTo>
                  <a:cubicBezTo>
                    <a:pt x="2509" y="3129"/>
                    <a:pt x="2491" y="3138"/>
                    <a:pt x="2484" y="3153"/>
                  </a:cubicBezTo>
                  <a:lnTo>
                    <a:pt x="2474" y="3153"/>
                  </a:lnTo>
                  <a:cubicBezTo>
                    <a:pt x="2474" y="3133"/>
                    <a:pt x="2464" y="3113"/>
                    <a:pt x="2464" y="3092"/>
                  </a:cubicBezTo>
                  <a:cubicBezTo>
                    <a:pt x="2424" y="2992"/>
                    <a:pt x="2363" y="2842"/>
                    <a:pt x="2263" y="2702"/>
                  </a:cubicBezTo>
                  <a:cubicBezTo>
                    <a:pt x="2253" y="2682"/>
                    <a:pt x="2233" y="2672"/>
                    <a:pt x="2203" y="2672"/>
                  </a:cubicBezTo>
                  <a:cubicBezTo>
                    <a:pt x="2183" y="2672"/>
                    <a:pt x="2163" y="2682"/>
                    <a:pt x="2143" y="2692"/>
                  </a:cubicBezTo>
                  <a:cubicBezTo>
                    <a:pt x="2143" y="2682"/>
                    <a:pt x="2133" y="2662"/>
                    <a:pt x="2123" y="2642"/>
                  </a:cubicBezTo>
                  <a:cubicBezTo>
                    <a:pt x="2103" y="2562"/>
                    <a:pt x="2033" y="2392"/>
                    <a:pt x="1923" y="2261"/>
                  </a:cubicBezTo>
                  <a:cubicBezTo>
                    <a:pt x="1913" y="2241"/>
                    <a:pt x="1893" y="2231"/>
                    <a:pt x="1863" y="2231"/>
                  </a:cubicBezTo>
                  <a:cubicBezTo>
                    <a:pt x="1843" y="2231"/>
                    <a:pt x="1823" y="2241"/>
                    <a:pt x="1813" y="2251"/>
                  </a:cubicBezTo>
                  <a:cubicBezTo>
                    <a:pt x="1803" y="2231"/>
                    <a:pt x="1793" y="2221"/>
                    <a:pt x="1793" y="2201"/>
                  </a:cubicBezTo>
                  <a:cubicBezTo>
                    <a:pt x="1743" y="2051"/>
                    <a:pt x="1672" y="1921"/>
                    <a:pt x="1602" y="1821"/>
                  </a:cubicBezTo>
                  <a:cubicBezTo>
                    <a:pt x="1582" y="1801"/>
                    <a:pt x="1562" y="1791"/>
                    <a:pt x="1542" y="1791"/>
                  </a:cubicBezTo>
                  <a:cubicBezTo>
                    <a:pt x="1534" y="1788"/>
                    <a:pt x="1527" y="1787"/>
                    <a:pt x="1520" y="1787"/>
                  </a:cubicBezTo>
                  <a:cubicBezTo>
                    <a:pt x="1502" y="1787"/>
                    <a:pt x="1490" y="1796"/>
                    <a:pt x="1482" y="1811"/>
                  </a:cubicBezTo>
                  <a:cubicBezTo>
                    <a:pt x="1472" y="1791"/>
                    <a:pt x="1472" y="1771"/>
                    <a:pt x="1462" y="1751"/>
                  </a:cubicBezTo>
                  <a:cubicBezTo>
                    <a:pt x="1412" y="1600"/>
                    <a:pt x="1352" y="1470"/>
                    <a:pt x="1272" y="1370"/>
                  </a:cubicBezTo>
                  <a:cubicBezTo>
                    <a:pt x="1262" y="1350"/>
                    <a:pt x="1242" y="1340"/>
                    <a:pt x="1212" y="1340"/>
                  </a:cubicBezTo>
                  <a:cubicBezTo>
                    <a:pt x="1206" y="1337"/>
                    <a:pt x="1201" y="1336"/>
                    <a:pt x="1196" y="1336"/>
                  </a:cubicBezTo>
                  <a:cubicBezTo>
                    <a:pt x="1181" y="1336"/>
                    <a:pt x="1166" y="1345"/>
                    <a:pt x="1152" y="1360"/>
                  </a:cubicBezTo>
                  <a:cubicBezTo>
                    <a:pt x="1142" y="1340"/>
                    <a:pt x="1142" y="1320"/>
                    <a:pt x="1132" y="1300"/>
                  </a:cubicBezTo>
                  <a:cubicBezTo>
                    <a:pt x="1092" y="1150"/>
                    <a:pt x="1022" y="1020"/>
                    <a:pt x="951" y="919"/>
                  </a:cubicBezTo>
                  <a:cubicBezTo>
                    <a:pt x="931" y="899"/>
                    <a:pt x="911" y="889"/>
                    <a:pt x="891" y="879"/>
                  </a:cubicBezTo>
                  <a:cubicBezTo>
                    <a:pt x="871" y="879"/>
                    <a:pt x="851" y="889"/>
                    <a:pt x="831" y="899"/>
                  </a:cubicBezTo>
                  <a:lnTo>
                    <a:pt x="811" y="919"/>
                  </a:lnTo>
                  <a:cubicBezTo>
                    <a:pt x="671" y="609"/>
                    <a:pt x="200" y="88"/>
                    <a:pt x="150" y="28"/>
                  </a:cubicBezTo>
                  <a:cubicBezTo>
                    <a:pt x="133" y="11"/>
                    <a:pt x="10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78"/>
            <p:cNvSpPr/>
            <p:nvPr/>
          </p:nvSpPr>
          <p:spPr>
            <a:xfrm>
              <a:off x="6025456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0" y="0"/>
                  </a:moveTo>
                  <a:lnTo>
                    <a:pt x="5298" y="2313"/>
                  </a:lnTo>
                  <a:lnTo>
                    <a:pt x="5167" y="2233"/>
                  </a:lnTo>
                  <a:cubicBezTo>
                    <a:pt x="4406" y="1853"/>
                    <a:pt x="3836" y="1132"/>
                    <a:pt x="3755" y="1062"/>
                  </a:cubicBezTo>
                  <a:cubicBezTo>
                    <a:pt x="3685" y="1001"/>
                    <a:pt x="3575" y="931"/>
                    <a:pt x="3465" y="901"/>
                  </a:cubicBezTo>
                  <a:lnTo>
                    <a:pt x="3465" y="1041"/>
                  </a:lnTo>
                  <a:cubicBezTo>
                    <a:pt x="3465" y="1041"/>
                    <a:pt x="3415" y="981"/>
                    <a:pt x="3335" y="931"/>
                  </a:cubicBezTo>
                  <a:cubicBezTo>
                    <a:pt x="3255" y="861"/>
                    <a:pt x="3145" y="801"/>
                    <a:pt x="3034" y="771"/>
                  </a:cubicBezTo>
                  <a:lnTo>
                    <a:pt x="3034" y="901"/>
                  </a:lnTo>
                  <a:cubicBezTo>
                    <a:pt x="3034" y="901"/>
                    <a:pt x="2984" y="851"/>
                    <a:pt x="2904" y="791"/>
                  </a:cubicBezTo>
                  <a:cubicBezTo>
                    <a:pt x="2824" y="741"/>
                    <a:pt x="2714" y="671"/>
                    <a:pt x="2604" y="641"/>
                  </a:cubicBezTo>
                  <a:lnTo>
                    <a:pt x="2604" y="641"/>
                  </a:lnTo>
                  <a:lnTo>
                    <a:pt x="2614" y="781"/>
                  </a:lnTo>
                  <a:cubicBezTo>
                    <a:pt x="2614" y="781"/>
                    <a:pt x="2564" y="731"/>
                    <a:pt x="2484" y="671"/>
                  </a:cubicBezTo>
                  <a:cubicBezTo>
                    <a:pt x="2403" y="621"/>
                    <a:pt x="2283" y="551"/>
                    <a:pt x="2183" y="531"/>
                  </a:cubicBezTo>
                  <a:lnTo>
                    <a:pt x="2183" y="531"/>
                  </a:lnTo>
                  <a:lnTo>
                    <a:pt x="2193" y="671"/>
                  </a:lnTo>
                  <a:cubicBezTo>
                    <a:pt x="2193" y="671"/>
                    <a:pt x="2143" y="621"/>
                    <a:pt x="2053" y="561"/>
                  </a:cubicBezTo>
                  <a:cubicBezTo>
                    <a:pt x="1973" y="501"/>
                    <a:pt x="1873" y="441"/>
                    <a:pt x="1763" y="411"/>
                  </a:cubicBezTo>
                  <a:lnTo>
                    <a:pt x="1763" y="551"/>
                  </a:lnTo>
                  <a:cubicBezTo>
                    <a:pt x="1763" y="551"/>
                    <a:pt x="1713" y="501"/>
                    <a:pt x="1632" y="441"/>
                  </a:cubicBezTo>
                  <a:cubicBezTo>
                    <a:pt x="1552" y="381"/>
                    <a:pt x="1442" y="310"/>
                    <a:pt x="1332" y="280"/>
                  </a:cubicBezTo>
                  <a:lnTo>
                    <a:pt x="1332" y="280"/>
                  </a:lnTo>
                  <a:lnTo>
                    <a:pt x="1342" y="421"/>
                  </a:lnTo>
                  <a:cubicBezTo>
                    <a:pt x="1342" y="421"/>
                    <a:pt x="1282" y="371"/>
                    <a:pt x="1202" y="310"/>
                  </a:cubicBezTo>
                  <a:cubicBezTo>
                    <a:pt x="1132" y="250"/>
                    <a:pt x="1022" y="180"/>
                    <a:pt x="911" y="150"/>
                  </a:cubicBezTo>
                  <a:lnTo>
                    <a:pt x="911" y="290"/>
                  </a:lnTo>
                  <a:cubicBezTo>
                    <a:pt x="911" y="290"/>
                    <a:pt x="911" y="280"/>
                    <a:pt x="901" y="280"/>
                  </a:cubicBezTo>
                  <a:cubicBezTo>
                    <a:pt x="731" y="120"/>
                    <a:pt x="40" y="10"/>
                    <a:pt x="0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78"/>
            <p:cNvSpPr/>
            <p:nvPr/>
          </p:nvSpPr>
          <p:spPr>
            <a:xfrm>
              <a:off x="6017515" y="2809407"/>
              <a:ext cx="483365" cy="218388"/>
            </a:xfrm>
            <a:custGeom>
              <a:avLst/>
              <a:gdLst/>
              <a:ahLst/>
              <a:cxnLst/>
              <a:rect l="l" t="t" r="r" b="b"/>
              <a:pathLst>
                <a:path w="5478" h="2475" extrusionOk="0">
                  <a:moveTo>
                    <a:pt x="1082" y="351"/>
                  </a:moveTo>
                  <a:cubicBezTo>
                    <a:pt x="1132" y="381"/>
                    <a:pt x="1192" y="411"/>
                    <a:pt x="1252" y="452"/>
                  </a:cubicBezTo>
                  <a:cubicBezTo>
                    <a:pt x="1302" y="502"/>
                    <a:pt x="1352" y="542"/>
                    <a:pt x="1362" y="552"/>
                  </a:cubicBezTo>
                  <a:lnTo>
                    <a:pt x="1061" y="421"/>
                  </a:lnTo>
                  <a:cubicBezTo>
                    <a:pt x="1072" y="401"/>
                    <a:pt x="1082" y="391"/>
                    <a:pt x="1082" y="371"/>
                  </a:cubicBezTo>
                  <a:lnTo>
                    <a:pt x="1082" y="351"/>
                  </a:lnTo>
                  <a:close/>
                  <a:moveTo>
                    <a:pt x="1512" y="482"/>
                  </a:moveTo>
                  <a:cubicBezTo>
                    <a:pt x="1572" y="512"/>
                    <a:pt x="1632" y="552"/>
                    <a:pt x="1672" y="582"/>
                  </a:cubicBezTo>
                  <a:cubicBezTo>
                    <a:pt x="1752" y="642"/>
                    <a:pt x="1803" y="682"/>
                    <a:pt x="1803" y="682"/>
                  </a:cubicBezTo>
                  <a:cubicBezTo>
                    <a:pt x="1815" y="701"/>
                    <a:pt x="1836" y="708"/>
                    <a:pt x="1857" y="708"/>
                  </a:cubicBezTo>
                  <a:cubicBezTo>
                    <a:pt x="1869" y="708"/>
                    <a:pt x="1882" y="706"/>
                    <a:pt x="1893" y="702"/>
                  </a:cubicBezTo>
                  <a:cubicBezTo>
                    <a:pt x="1923" y="692"/>
                    <a:pt x="1933" y="662"/>
                    <a:pt x="1933" y="622"/>
                  </a:cubicBezTo>
                  <a:lnTo>
                    <a:pt x="1933" y="612"/>
                  </a:lnTo>
                  <a:cubicBezTo>
                    <a:pt x="1983" y="632"/>
                    <a:pt x="2043" y="662"/>
                    <a:pt x="2103" y="712"/>
                  </a:cubicBezTo>
                  <a:cubicBezTo>
                    <a:pt x="2173" y="762"/>
                    <a:pt x="2233" y="812"/>
                    <a:pt x="2233" y="812"/>
                  </a:cubicBezTo>
                  <a:cubicBezTo>
                    <a:pt x="2245" y="824"/>
                    <a:pt x="2263" y="829"/>
                    <a:pt x="2283" y="829"/>
                  </a:cubicBezTo>
                  <a:cubicBezTo>
                    <a:pt x="2297" y="829"/>
                    <a:pt x="2311" y="826"/>
                    <a:pt x="2323" y="822"/>
                  </a:cubicBezTo>
                  <a:cubicBezTo>
                    <a:pt x="2353" y="802"/>
                    <a:pt x="2363" y="772"/>
                    <a:pt x="2363" y="742"/>
                  </a:cubicBezTo>
                  <a:lnTo>
                    <a:pt x="2363" y="722"/>
                  </a:lnTo>
                  <a:cubicBezTo>
                    <a:pt x="2413" y="752"/>
                    <a:pt x="2473" y="782"/>
                    <a:pt x="2524" y="822"/>
                  </a:cubicBezTo>
                  <a:cubicBezTo>
                    <a:pt x="2604" y="872"/>
                    <a:pt x="2654" y="922"/>
                    <a:pt x="2654" y="922"/>
                  </a:cubicBezTo>
                  <a:cubicBezTo>
                    <a:pt x="2666" y="935"/>
                    <a:pt x="2686" y="943"/>
                    <a:pt x="2707" y="943"/>
                  </a:cubicBezTo>
                  <a:cubicBezTo>
                    <a:pt x="2719" y="943"/>
                    <a:pt x="2732" y="940"/>
                    <a:pt x="2744" y="932"/>
                  </a:cubicBezTo>
                  <a:cubicBezTo>
                    <a:pt x="2774" y="922"/>
                    <a:pt x="2794" y="892"/>
                    <a:pt x="2784" y="852"/>
                  </a:cubicBezTo>
                  <a:lnTo>
                    <a:pt x="2784" y="842"/>
                  </a:lnTo>
                  <a:cubicBezTo>
                    <a:pt x="2844" y="872"/>
                    <a:pt x="2904" y="912"/>
                    <a:pt x="2954" y="942"/>
                  </a:cubicBezTo>
                  <a:cubicBezTo>
                    <a:pt x="3024" y="992"/>
                    <a:pt x="3074" y="1042"/>
                    <a:pt x="3074" y="1042"/>
                  </a:cubicBezTo>
                  <a:cubicBezTo>
                    <a:pt x="3089" y="1057"/>
                    <a:pt x="3114" y="1066"/>
                    <a:pt x="3139" y="1066"/>
                  </a:cubicBezTo>
                  <a:cubicBezTo>
                    <a:pt x="3148" y="1066"/>
                    <a:pt x="3156" y="1065"/>
                    <a:pt x="3164" y="1062"/>
                  </a:cubicBezTo>
                  <a:cubicBezTo>
                    <a:pt x="3194" y="1042"/>
                    <a:pt x="3204" y="1012"/>
                    <a:pt x="3204" y="982"/>
                  </a:cubicBezTo>
                  <a:lnTo>
                    <a:pt x="3204" y="962"/>
                  </a:lnTo>
                  <a:cubicBezTo>
                    <a:pt x="3275" y="1002"/>
                    <a:pt x="3335" y="1042"/>
                    <a:pt x="3375" y="1072"/>
                  </a:cubicBezTo>
                  <a:cubicBezTo>
                    <a:pt x="3445" y="1122"/>
                    <a:pt x="3495" y="1173"/>
                    <a:pt x="3495" y="1173"/>
                  </a:cubicBezTo>
                  <a:cubicBezTo>
                    <a:pt x="3508" y="1192"/>
                    <a:pt x="3524" y="1199"/>
                    <a:pt x="3543" y="1199"/>
                  </a:cubicBezTo>
                  <a:cubicBezTo>
                    <a:pt x="3553" y="1199"/>
                    <a:pt x="3564" y="1196"/>
                    <a:pt x="3575" y="1193"/>
                  </a:cubicBezTo>
                  <a:cubicBezTo>
                    <a:pt x="3605" y="1183"/>
                    <a:pt x="3625" y="1153"/>
                    <a:pt x="3635" y="1122"/>
                  </a:cubicBezTo>
                  <a:lnTo>
                    <a:pt x="3635" y="1102"/>
                  </a:lnTo>
                  <a:cubicBezTo>
                    <a:pt x="3695" y="1132"/>
                    <a:pt x="3755" y="1173"/>
                    <a:pt x="3795" y="1213"/>
                  </a:cubicBezTo>
                  <a:cubicBezTo>
                    <a:pt x="3815" y="1223"/>
                    <a:pt x="3835" y="1253"/>
                    <a:pt x="3875" y="1293"/>
                  </a:cubicBezTo>
                  <a:cubicBezTo>
                    <a:pt x="4006" y="1433"/>
                    <a:pt x="4236" y="1693"/>
                    <a:pt x="4536" y="1934"/>
                  </a:cubicBezTo>
                  <a:lnTo>
                    <a:pt x="1432" y="582"/>
                  </a:lnTo>
                  <a:cubicBezTo>
                    <a:pt x="1442" y="582"/>
                    <a:pt x="1452" y="582"/>
                    <a:pt x="1462" y="572"/>
                  </a:cubicBezTo>
                  <a:cubicBezTo>
                    <a:pt x="1492" y="562"/>
                    <a:pt x="1512" y="532"/>
                    <a:pt x="1512" y="502"/>
                  </a:cubicBezTo>
                  <a:lnTo>
                    <a:pt x="1512" y="482"/>
                  </a:lnTo>
                  <a:close/>
                  <a:moveTo>
                    <a:pt x="100" y="1"/>
                  </a:moveTo>
                  <a:cubicBezTo>
                    <a:pt x="60" y="1"/>
                    <a:pt x="20" y="21"/>
                    <a:pt x="10" y="61"/>
                  </a:cubicBezTo>
                  <a:cubicBezTo>
                    <a:pt x="0" y="101"/>
                    <a:pt x="20" y="141"/>
                    <a:pt x="60" y="161"/>
                  </a:cubicBezTo>
                  <a:lnTo>
                    <a:pt x="5358" y="2474"/>
                  </a:lnTo>
                  <a:lnTo>
                    <a:pt x="5388" y="2474"/>
                  </a:lnTo>
                  <a:cubicBezTo>
                    <a:pt x="5418" y="2474"/>
                    <a:pt x="5438" y="2464"/>
                    <a:pt x="5458" y="2444"/>
                  </a:cubicBezTo>
                  <a:cubicBezTo>
                    <a:pt x="5478" y="2404"/>
                    <a:pt x="5468" y="2354"/>
                    <a:pt x="5428" y="2324"/>
                  </a:cubicBezTo>
                  <a:lnTo>
                    <a:pt x="5287" y="2244"/>
                  </a:lnTo>
                  <a:cubicBezTo>
                    <a:pt x="4687" y="1944"/>
                    <a:pt x="4206" y="1413"/>
                    <a:pt x="3996" y="1193"/>
                  </a:cubicBezTo>
                  <a:cubicBezTo>
                    <a:pt x="3946" y="1122"/>
                    <a:pt x="3915" y="1102"/>
                    <a:pt x="3895" y="1082"/>
                  </a:cubicBezTo>
                  <a:cubicBezTo>
                    <a:pt x="3825" y="1022"/>
                    <a:pt x="3705" y="942"/>
                    <a:pt x="3575" y="902"/>
                  </a:cubicBezTo>
                  <a:cubicBezTo>
                    <a:pt x="3555" y="902"/>
                    <a:pt x="3525" y="902"/>
                    <a:pt x="3505" y="912"/>
                  </a:cubicBezTo>
                  <a:cubicBezTo>
                    <a:pt x="3495" y="922"/>
                    <a:pt x="3485" y="932"/>
                    <a:pt x="3485" y="952"/>
                  </a:cubicBezTo>
                  <a:cubicBezTo>
                    <a:pt x="3475" y="952"/>
                    <a:pt x="3475" y="942"/>
                    <a:pt x="3475" y="942"/>
                  </a:cubicBezTo>
                  <a:cubicBezTo>
                    <a:pt x="3395" y="882"/>
                    <a:pt x="3285" y="812"/>
                    <a:pt x="3144" y="772"/>
                  </a:cubicBezTo>
                  <a:cubicBezTo>
                    <a:pt x="3139" y="769"/>
                    <a:pt x="3132" y="768"/>
                    <a:pt x="3125" y="768"/>
                  </a:cubicBezTo>
                  <a:cubicBezTo>
                    <a:pt x="3108" y="768"/>
                    <a:pt x="3088" y="775"/>
                    <a:pt x="3074" y="782"/>
                  </a:cubicBezTo>
                  <a:cubicBezTo>
                    <a:pt x="3064" y="792"/>
                    <a:pt x="3054" y="802"/>
                    <a:pt x="3054" y="812"/>
                  </a:cubicBezTo>
                  <a:lnTo>
                    <a:pt x="3044" y="812"/>
                  </a:lnTo>
                  <a:cubicBezTo>
                    <a:pt x="2964" y="752"/>
                    <a:pt x="2844" y="682"/>
                    <a:pt x="2714" y="642"/>
                  </a:cubicBezTo>
                  <a:cubicBezTo>
                    <a:pt x="2694" y="642"/>
                    <a:pt x="2664" y="642"/>
                    <a:pt x="2644" y="662"/>
                  </a:cubicBezTo>
                  <a:cubicBezTo>
                    <a:pt x="2634" y="672"/>
                    <a:pt x="2624" y="682"/>
                    <a:pt x="2624" y="692"/>
                  </a:cubicBezTo>
                  <a:lnTo>
                    <a:pt x="2614" y="692"/>
                  </a:lnTo>
                  <a:cubicBezTo>
                    <a:pt x="2554" y="642"/>
                    <a:pt x="2423" y="562"/>
                    <a:pt x="2293" y="532"/>
                  </a:cubicBezTo>
                  <a:cubicBezTo>
                    <a:pt x="2285" y="529"/>
                    <a:pt x="2277" y="528"/>
                    <a:pt x="2269" y="528"/>
                  </a:cubicBezTo>
                  <a:cubicBezTo>
                    <a:pt x="2248" y="528"/>
                    <a:pt x="2228" y="537"/>
                    <a:pt x="2213" y="552"/>
                  </a:cubicBezTo>
                  <a:cubicBezTo>
                    <a:pt x="2203" y="552"/>
                    <a:pt x="2203" y="562"/>
                    <a:pt x="2193" y="582"/>
                  </a:cubicBezTo>
                  <a:cubicBezTo>
                    <a:pt x="2193" y="572"/>
                    <a:pt x="2193" y="572"/>
                    <a:pt x="2193" y="572"/>
                  </a:cubicBezTo>
                  <a:cubicBezTo>
                    <a:pt x="2083" y="492"/>
                    <a:pt x="1973" y="442"/>
                    <a:pt x="1873" y="411"/>
                  </a:cubicBezTo>
                  <a:cubicBezTo>
                    <a:pt x="1864" y="409"/>
                    <a:pt x="1856" y="407"/>
                    <a:pt x="1849" y="407"/>
                  </a:cubicBezTo>
                  <a:cubicBezTo>
                    <a:pt x="1831" y="407"/>
                    <a:pt x="1817" y="414"/>
                    <a:pt x="1803" y="421"/>
                  </a:cubicBezTo>
                  <a:cubicBezTo>
                    <a:pt x="1783" y="432"/>
                    <a:pt x="1783" y="442"/>
                    <a:pt x="1772" y="462"/>
                  </a:cubicBezTo>
                  <a:cubicBezTo>
                    <a:pt x="1772" y="452"/>
                    <a:pt x="1772" y="452"/>
                    <a:pt x="1772" y="452"/>
                  </a:cubicBezTo>
                  <a:cubicBezTo>
                    <a:pt x="1652" y="371"/>
                    <a:pt x="1552" y="311"/>
                    <a:pt x="1442" y="281"/>
                  </a:cubicBezTo>
                  <a:cubicBezTo>
                    <a:pt x="1422" y="281"/>
                    <a:pt x="1392" y="281"/>
                    <a:pt x="1372" y="301"/>
                  </a:cubicBezTo>
                  <a:cubicBezTo>
                    <a:pt x="1362" y="311"/>
                    <a:pt x="1352" y="321"/>
                    <a:pt x="1352" y="331"/>
                  </a:cubicBezTo>
                  <a:cubicBezTo>
                    <a:pt x="1352" y="331"/>
                    <a:pt x="1342" y="331"/>
                    <a:pt x="1342" y="321"/>
                  </a:cubicBezTo>
                  <a:cubicBezTo>
                    <a:pt x="1232" y="241"/>
                    <a:pt x="1122" y="181"/>
                    <a:pt x="1021" y="151"/>
                  </a:cubicBezTo>
                  <a:cubicBezTo>
                    <a:pt x="1001" y="151"/>
                    <a:pt x="971" y="151"/>
                    <a:pt x="951" y="171"/>
                  </a:cubicBezTo>
                  <a:cubicBezTo>
                    <a:pt x="931" y="181"/>
                    <a:pt x="921" y="201"/>
                    <a:pt x="921" y="221"/>
                  </a:cubicBezTo>
                  <a:cubicBezTo>
                    <a:pt x="641" y="91"/>
                    <a:pt x="130" y="11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78"/>
            <p:cNvSpPr/>
            <p:nvPr/>
          </p:nvSpPr>
          <p:spPr>
            <a:xfrm>
              <a:off x="6025456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601" y="471"/>
                    <a:pt x="821" y="491"/>
                  </a:cubicBezTo>
                  <a:lnTo>
                    <a:pt x="841" y="491"/>
                  </a:lnTo>
                  <a:lnTo>
                    <a:pt x="761" y="591"/>
                  </a:lnTo>
                  <a:cubicBezTo>
                    <a:pt x="861" y="651"/>
                    <a:pt x="982" y="681"/>
                    <a:pt x="1082" y="701"/>
                  </a:cubicBezTo>
                  <a:cubicBezTo>
                    <a:pt x="1172" y="711"/>
                    <a:pt x="1242" y="711"/>
                    <a:pt x="1242" y="711"/>
                  </a:cubicBezTo>
                  <a:lnTo>
                    <a:pt x="1152" y="821"/>
                  </a:lnTo>
                  <a:cubicBezTo>
                    <a:pt x="1262" y="881"/>
                    <a:pt x="1372" y="911"/>
                    <a:pt x="1472" y="931"/>
                  </a:cubicBezTo>
                  <a:cubicBezTo>
                    <a:pt x="1562" y="941"/>
                    <a:pt x="1632" y="951"/>
                    <a:pt x="1632" y="951"/>
                  </a:cubicBezTo>
                  <a:lnTo>
                    <a:pt x="1542" y="1041"/>
                  </a:lnTo>
                  <a:cubicBezTo>
                    <a:pt x="1642" y="1112"/>
                    <a:pt x="1763" y="1142"/>
                    <a:pt x="1863" y="1162"/>
                  </a:cubicBezTo>
                  <a:cubicBezTo>
                    <a:pt x="1953" y="1182"/>
                    <a:pt x="2023" y="1182"/>
                    <a:pt x="2023" y="1182"/>
                  </a:cubicBezTo>
                  <a:lnTo>
                    <a:pt x="1933" y="1282"/>
                  </a:lnTo>
                  <a:cubicBezTo>
                    <a:pt x="2023" y="1342"/>
                    <a:pt x="2143" y="1382"/>
                    <a:pt x="2243" y="1402"/>
                  </a:cubicBezTo>
                  <a:cubicBezTo>
                    <a:pt x="2333" y="1422"/>
                    <a:pt x="2403" y="1422"/>
                    <a:pt x="2403" y="1422"/>
                  </a:cubicBezTo>
                  <a:lnTo>
                    <a:pt x="2313" y="1522"/>
                  </a:lnTo>
                  <a:cubicBezTo>
                    <a:pt x="2414" y="1582"/>
                    <a:pt x="2534" y="1622"/>
                    <a:pt x="2624" y="1632"/>
                  </a:cubicBezTo>
                  <a:cubicBezTo>
                    <a:pt x="2724" y="1652"/>
                    <a:pt x="2794" y="1652"/>
                    <a:pt x="2794" y="1652"/>
                  </a:cubicBezTo>
                  <a:lnTo>
                    <a:pt x="2704" y="1752"/>
                  </a:lnTo>
                  <a:cubicBezTo>
                    <a:pt x="2804" y="1813"/>
                    <a:pt x="2924" y="1853"/>
                    <a:pt x="3024" y="1863"/>
                  </a:cubicBezTo>
                  <a:cubicBezTo>
                    <a:pt x="3114" y="1883"/>
                    <a:pt x="3185" y="1883"/>
                    <a:pt x="3185" y="1883"/>
                  </a:cubicBezTo>
                  <a:lnTo>
                    <a:pt x="3104" y="1983"/>
                  </a:lnTo>
                  <a:cubicBezTo>
                    <a:pt x="3205" y="2043"/>
                    <a:pt x="3325" y="2073"/>
                    <a:pt x="3425" y="2083"/>
                  </a:cubicBezTo>
                  <a:cubicBezTo>
                    <a:pt x="3428" y="2083"/>
                    <a:pt x="3433" y="2083"/>
                    <a:pt x="3439" y="2083"/>
                  </a:cubicBezTo>
                  <a:cubicBezTo>
                    <a:pt x="3499" y="2083"/>
                    <a:pt x="3680" y="2064"/>
                    <a:pt x="3926" y="2064"/>
                  </a:cubicBezTo>
                  <a:cubicBezTo>
                    <a:pt x="4264" y="2064"/>
                    <a:pt x="4723" y="2101"/>
                    <a:pt x="5157" y="2273"/>
                  </a:cubicBezTo>
                  <a:lnTo>
                    <a:pt x="5298" y="23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78"/>
            <p:cNvSpPr/>
            <p:nvPr/>
          </p:nvSpPr>
          <p:spPr>
            <a:xfrm>
              <a:off x="6017515" y="2809407"/>
              <a:ext cx="483365" cy="218388"/>
            </a:xfrm>
            <a:custGeom>
              <a:avLst/>
              <a:gdLst/>
              <a:ahLst/>
              <a:cxnLst/>
              <a:rect l="l" t="t" r="r" b="b"/>
              <a:pathLst>
                <a:path w="5478" h="2475" extrusionOk="0">
                  <a:moveTo>
                    <a:pt x="1011" y="572"/>
                  </a:moveTo>
                  <a:lnTo>
                    <a:pt x="1319" y="712"/>
                  </a:lnTo>
                  <a:lnTo>
                    <a:pt x="1319" y="712"/>
                  </a:lnTo>
                  <a:cubicBezTo>
                    <a:pt x="1297" y="711"/>
                    <a:pt x="1248" y="709"/>
                    <a:pt x="1182" y="702"/>
                  </a:cubicBezTo>
                  <a:cubicBezTo>
                    <a:pt x="1122" y="692"/>
                    <a:pt x="1051" y="672"/>
                    <a:pt x="981" y="642"/>
                  </a:cubicBezTo>
                  <a:lnTo>
                    <a:pt x="1001" y="622"/>
                  </a:lnTo>
                  <a:cubicBezTo>
                    <a:pt x="1011" y="602"/>
                    <a:pt x="1011" y="592"/>
                    <a:pt x="1011" y="572"/>
                  </a:cubicBezTo>
                  <a:close/>
                  <a:moveTo>
                    <a:pt x="1382" y="732"/>
                  </a:moveTo>
                  <a:lnTo>
                    <a:pt x="4496" y="2094"/>
                  </a:lnTo>
                  <a:cubicBezTo>
                    <a:pt x="4326" y="2074"/>
                    <a:pt x="4166" y="2064"/>
                    <a:pt x="4026" y="2064"/>
                  </a:cubicBezTo>
                  <a:cubicBezTo>
                    <a:pt x="3865" y="2064"/>
                    <a:pt x="3725" y="2074"/>
                    <a:pt x="3625" y="2084"/>
                  </a:cubicBezTo>
                  <a:lnTo>
                    <a:pt x="3525" y="2084"/>
                  </a:lnTo>
                  <a:cubicBezTo>
                    <a:pt x="3465" y="2084"/>
                    <a:pt x="3395" y="2064"/>
                    <a:pt x="3315" y="2034"/>
                  </a:cubicBezTo>
                  <a:lnTo>
                    <a:pt x="3335" y="2004"/>
                  </a:lnTo>
                  <a:cubicBezTo>
                    <a:pt x="3355" y="1984"/>
                    <a:pt x="3355" y="1954"/>
                    <a:pt x="3345" y="1924"/>
                  </a:cubicBezTo>
                  <a:cubicBezTo>
                    <a:pt x="3325" y="1894"/>
                    <a:pt x="3305" y="1884"/>
                    <a:pt x="3275" y="1884"/>
                  </a:cubicBezTo>
                  <a:cubicBezTo>
                    <a:pt x="3265" y="1884"/>
                    <a:pt x="3204" y="1884"/>
                    <a:pt x="3124" y="1864"/>
                  </a:cubicBezTo>
                  <a:cubicBezTo>
                    <a:pt x="3074" y="1853"/>
                    <a:pt x="3004" y="1843"/>
                    <a:pt x="2924" y="1813"/>
                  </a:cubicBezTo>
                  <a:lnTo>
                    <a:pt x="2944" y="1783"/>
                  </a:lnTo>
                  <a:cubicBezTo>
                    <a:pt x="2964" y="1763"/>
                    <a:pt x="2964" y="1733"/>
                    <a:pt x="2954" y="1703"/>
                  </a:cubicBezTo>
                  <a:cubicBezTo>
                    <a:pt x="2944" y="1673"/>
                    <a:pt x="2914" y="1653"/>
                    <a:pt x="2884" y="1653"/>
                  </a:cubicBezTo>
                  <a:cubicBezTo>
                    <a:pt x="2884" y="1653"/>
                    <a:pt x="2814" y="1653"/>
                    <a:pt x="2734" y="1633"/>
                  </a:cubicBezTo>
                  <a:cubicBezTo>
                    <a:pt x="2674" y="1623"/>
                    <a:pt x="2604" y="1613"/>
                    <a:pt x="2534" y="1583"/>
                  </a:cubicBezTo>
                  <a:lnTo>
                    <a:pt x="2554" y="1563"/>
                  </a:lnTo>
                  <a:cubicBezTo>
                    <a:pt x="2574" y="1533"/>
                    <a:pt x="2584" y="1503"/>
                    <a:pt x="2564" y="1473"/>
                  </a:cubicBezTo>
                  <a:cubicBezTo>
                    <a:pt x="2554" y="1443"/>
                    <a:pt x="2534" y="1423"/>
                    <a:pt x="2493" y="1423"/>
                  </a:cubicBezTo>
                  <a:cubicBezTo>
                    <a:pt x="2493" y="1423"/>
                    <a:pt x="2433" y="1423"/>
                    <a:pt x="2343" y="1403"/>
                  </a:cubicBezTo>
                  <a:cubicBezTo>
                    <a:pt x="2273" y="1393"/>
                    <a:pt x="2213" y="1363"/>
                    <a:pt x="2153" y="1343"/>
                  </a:cubicBezTo>
                  <a:lnTo>
                    <a:pt x="2173" y="1323"/>
                  </a:lnTo>
                  <a:cubicBezTo>
                    <a:pt x="2193" y="1303"/>
                    <a:pt x="2203" y="1263"/>
                    <a:pt x="2183" y="1233"/>
                  </a:cubicBezTo>
                  <a:cubicBezTo>
                    <a:pt x="2173" y="1203"/>
                    <a:pt x="2153" y="1183"/>
                    <a:pt x="2113" y="1183"/>
                  </a:cubicBezTo>
                  <a:cubicBezTo>
                    <a:pt x="2113" y="1183"/>
                    <a:pt x="2053" y="1183"/>
                    <a:pt x="1963" y="1163"/>
                  </a:cubicBezTo>
                  <a:cubicBezTo>
                    <a:pt x="1893" y="1143"/>
                    <a:pt x="1823" y="1122"/>
                    <a:pt x="1762" y="1102"/>
                  </a:cubicBezTo>
                  <a:lnTo>
                    <a:pt x="1783" y="1082"/>
                  </a:lnTo>
                  <a:cubicBezTo>
                    <a:pt x="1803" y="1062"/>
                    <a:pt x="1813" y="1022"/>
                    <a:pt x="1793" y="992"/>
                  </a:cubicBezTo>
                  <a:cubicBezTo>
                    <a:pt x="1783" y="972"/>
                    <a:pt x="1752" y="952"/>
                    <a:pt x="1722" y="952"/>
                  </a:cubicBezTo>
                  <a:cubicBezTo>
                    <a:pt x="1722" y="952"/>
                    <a:pt x="1662" y="942"/>
                    <a:pt x="1572" y="932"/>
                  </a:cubicBezTo>
                  <a:cubicBezTo>
                    <a:pt x="1502" y="912"/>
                    <a:pt x="1432" y="892"/>
                    <a:pt x="1372" y="872"/>
                  </a:cubicBezTo>
                  <a:lnTo>
                    <a:pt x="1392" y="852"/>
                  </a:lnTo>
                  <a:cubicBezTo>
                    <a:pt x="1412" y="822"/>
                    <a:pt x="1412" y="792"/>
                    <a:pt x="1402" y="762"/>
                  </a:cubicBezTo>
                  <a:cubicBezTo>
                    <a:pt x="1392" y="752"/>
                    <a:pt x="1392" y="742"/>
                    <a:pt x="1382" y="732"/>
                  </a:cubicBezTo>
                  <a:close/>
                  <a:moveTo>
                    <a:pt x="110" y="1"/>
                  </a:moveTo>
                  <a:cubicBezTo>
                    <a:pt x="70" y="1"/>
                    <a:pt x="30" y="11"/>
                    <a:pt x="20" y="51"/>
                  </a:cubicBezTo>
                  <a:cubicBezTo>
                    <a:pt x="0" y="81"/>
                    <a:pt x="10" y="121"/>
                    <a:pt x="40" y="151"/>
                  </a:cubicBezTo>
                  <a:cubicBezTo>
                    <a:pt x="130" y="211"/>
                    <a:pt x="531" y="522"/>
                    <a:pt x="791" y="622"/>
                  </a:cubicBezTo>
                  <a:cubicBezTo>
                    <a:pt x="781" y="642"/>
                    <a:pt x="771" y="662"/>
                    <a:pt x="771" y="682"/>
                  </a:cubicBezTo>
                  <a:cubicBezTo>
                    <a:pt x="781" y="702"/>
                    <a:pt x="791" y="722"/>
                    <a:pt x="811" y="742"/>
                  </a:cubicBezTo>
                  <a:cubicBezTo>
                    <a:pt x="901" y="792"/>
                    <a:pt x="1021" y="832"/>
                    <a:pt x="1152" y="862"/>
                  </a:cubicBezTo>
                  <a:lnTo>
                    <a:pt x="1172" y="862"/>
                  </a:lnTo>
                  <a:cubicBezTo>
                    <a:pt x="1172" y="872"/>
                    <a:pt x="1162" y="892"/>
                    <a:pt x="1172" y="912"/>
                  </a:cubicBezTo>
                  <a:cubicBezTo>
                    <a:pt x="1172" y="932"/>
                    <a:pt x="1182" y="952"/>
                    <a:pt x="1202" y="962"/>
                  </a:cubicBezTo>
                  <a:cubicBezTo>
                    <a:pt x="1292" y="1022"/>
                    <a:pt x="1412" y="1062"/>
                    <a:pt x="1542" y="1082"/>
                  </a:cubicBezTo>
                  <a:cubicBezTo>
                    <a:pt x="1552" y="1092"/>
                    <a:pt x="1562" y="1092"/>
                    <a:pt x="1562" y="1092"/>
                  </a:cubicBezTo>
                  <a:cubicBezTo>
                    <a:pt x="1552" y="1102"/>
                    <a:pt x="1552" y="1122"/>
                    <a:pt x="1552" y="1143"/>
                  </a:cubicBezTo>
                  <a:cubicBezTo>
                    <a:pt x="1562" y="1163"/>
                    <a:pt x="1572" y="1183"/>
                    <a:pt x="1592" y="1193"/>
                  </a:cubicBezTo>
                  <a:cubicBezTo>
                    <a:pt x="1682" y="1253"/>
                    <a:pt x="1793" y="1293"/>
                    <a:pt x="1933" y="1323"/>
                  </a:cubicBezTo>
                  <a:lnTo>
                    <a:pt x="1953" y="1323"/>
                  </a:lnTo>
                  <a:cubicBezTo>
                    <a:pt x="1943" y="1343"/>
                    <a:pt x="1943" y="1353"/>
                    <a:pt x="1943" y="1373"/>
                  </a:cubicBezTo>
                  <a:cubicBezTo>
                    <a:pt x="1943" y="1393"/>
                    <a:pt x="1953" y="1413"/>
                    <a:pt x="1973" y="1433"/>
                  </a:cubicBezTo>
                  <a:cubicBezTo>
                    <a:pt x="2093" y="1503"/>
                    <a:pt x="2243" y="1543"/>
                    <a:pt x="2313" y="1563"/>
                  </a:cubicBezTo>
                  <a:lnTo>
                    <a:pt x="2333" y="1563"/>
                  </a:lnTo>
                  <a:cubicBezTo>
                    <a:pt x="2323" y="1583"/>
                    <a:pt x="2323" y="1593"/>
                    <a:pt x="2323" y="1613"/>
                  </a:cubicBezTo>
                  <a:cubicBezTo>
                    <a:pt x="2323" y="1633"/>
                    <a:pt x="2343" y="1653"/>
                    <a:pt x="2363" y="1673"/>
                  </a:cubicBezTo>
                  <a:cubicBezTo>
                    <a:pt x="2473" y="1743"/>
                    <a:pt x="2614" y="1783"/>
                    <a:pt x="2704" y="1793"/>
                  </a:cubicBezTo>
                  <a:cubicBezTo>
                    <a:pt x="2714" y="1793"/>
                    <a:pt x="2714" y="1803"/>
                    <a:pt x="2724" y="1803"/>
                  </a:cubicBezTo>
                  <a:cubicBezTo>
                    <a:pt x="2714" y="1813"/>
                    <a:pt x="2714" y="1833"/>
                    <a:pt x="2714" y="1853"/>
                  </a:cubicBezTo>
                  <a:cubicBezTo>
                    <a:pt x="2724" y="1874"/>
                    <a:pt x="2734" y="1894"/>
                    <a:pt x="2754" y="1904"/>
                  </a:cubicBezTo>
                  <a:cubicBezTo>
                    <a:pt x="2884" y="1984"/>
                    <a:pt x="3024" y="2014"/>
                    <a:pt x="3094" y="2024"/>
                  </a:cubicBezTo>
                  <a:lnTo>
                    <a:pt x="3124" y="2024"/>
                  </a:lnTo>
                  <a:cubicBezTo>
                    <a:pt x="3114" y="2044"/>
                    <a:pt x="3114" y="2064"/>
                    <a:pt x="3114" y="2084"/>
                  </a:cubicBezTo>
                  <a:cubicBezTo>
                    <a:pt x="3124" y="2104"/>
                    <a:pt x="3134" y="2124"/>
                    <a:pt x="3154" y="2134"/>
                  </a:cubicBezTo>
                  <a:cubicBezTo>
                    <a:pt x="3275" y="2204"/>
                    <a:pt x="3405" y="2234"/>
                    <a:pt x="3495" y="2244"/>
                  </a:cubicBezTo>
                  <a:cubicBezTo>
                    <a:pt x="3505" y="2247"/>
                    <a:pt x="3515" y="2248"/>
                    <a:pt x="3527" y="2248"/>
                  </a:cubicBezTo>
                  <a:cubicBezTo>
                    <a:pt x="3551" y="2248"/>
                    <a:pt x="3582" y="2244"/>
                    <a:pt x="3635" y="2244"/>
                  </a:cubicBezTo>
                  <a:cubicBezTo>
                    <a:pt x="3732" y="2237"/>
                    <a:pt x="3871" y="2228"/>
                    <a:pt x="4037" y="2228"/>
                  </a:cubicBezTo>
                  <a:cubicBezTo>
                    <a:pt x="4368" y="2228"/>
                    <a:pt x="4807" y="2264"/>
                    <a:pt x="5227" y="2424"/>
                  </a:cubicBezTo>
                  <a:lnTo>
                    <a:pt x="5368" y="2474"/>
                  </a:lnTo>
                  <a:lnTo>
                    <a:pt x="5388" y="2474"/>
                  </a:lnTo>
                  <a:cubicBezTo>
                    <a:pt x="5418" y="2474"/>
                    <a:pt x="5438" y="2464"/>
                    <a:pt x="5458" y="2444"/>
                  </a:cubicBezTo>
                  <a:cubicBezTo>
                    <a:pt x="5478" y="2404"/>
                    <a:pt x="5458" y="2344"/>
                    <a:pt x="5418" y="2324"/>
                  </a:cubicBezTo>
                  <a:lnTo>
                    <a:pt x="1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78"/>
            <p:cNvSpPr/>
            <p:nvPr/>
          </p:nvSpPr>
          <p:spPr>
            <a:xfrm>
              <a:off x="6438057" y="3020649"/>
              <a:ext cx="54884" cy="79590"/>
            </a:xfrm>
            <a:custGeom>
              <a:avLst/>
              <a:gdLst/>
              <a:ahLst/>
              <a:cxnLst/>
              <a:rect l="l" t="t" r="r" b="b"/>
              <a:pathLst>
                <a:path w="622" h="902" extrusionOk="0">
                  <a:moveTo>
                    <a:pt x="622" y="0"/>
                  </a:moveTo>
                  <a:lnTo>
                    <a:pt x="1" y="9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78"/>
            <p:cNvSpPr/>
            <p:nvPr/>
          </p:nvSpPr>
          <p:spPr>
            <a:xfrm>
              <a:off x="6430116" y="3013767"/>
              <a:ext cx="70766" cy="93532"/>
            </a:xfrm>
            <a:custGeom>
              <a:avLst/>
              <a:gdLst/>
              <a:ahLst/>
              <a:cxnLst/>
              <a:rect l="l" t="t" r="r" b="b"/>
              <a:pathLst>
                <a:path w="802" h="1060" extrusionOk="0">
                  <a:moveTo>
                    <a:pt x="712" y="1"/>
                  </a:moveTo>
                  <a:cubicBezTo>
                    <a:pt x="687" y="1"/>
                    <a:pt x="664" y="14"/>
                    <a:pt x="651" y="38"/>
                  </a:cubicBezTo>
                  <a:lnTo>
                    <a:pt x="31" y="939"/>
                  </a:lnTo>
                  <a:cubicBezTo>
                    <a:pt x="1" y="969"/>
                    <a:pt x="11" y="1020"/>
                    <a:pt x="51" y="1050"/>
                  </a:cubicBezTo>
                  <a:cubicBezTo>
                    <a:pt x="61" y="1060"/>
                    <a:pt x="81" y="1060"/>
                    <a:pt x="91" y="1060"/>
                  </a:cubicBezTo>
                  <a:cubicBezTo>
                    <a:pt x="121" y="1060"/>
                    <a:pt x="141" y="1050"/>
                    <a:pt x="161" y="1030"/>
                  </a:cubicBezTo>
                  <a:lnTo>
                    <a:pt x="782" y="128"/>
                  </a:lnTo>
                  <a:cubicBezTo>
                    <a:pt x="802" y="88"/>
                    <a:pt x="792" y="38"/>
                    <a:pt x="762" y="18"/>
                  </a:cubicBezTo>
                  <a:cubicBezTo>
                    <a:pt x="746" y="6"/>
                    <a:pt x="728" y="1"/>
                    <a:pt x="7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78"/>
            <p:cNvSpPr/>
            <p:nvPr/>
          </p:nvSpPr>
          <p:spPr>
            <a:xfrm>
              <a:off x="5671092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4487" y="0"/>
                  </a:moveTo>
                  <a:lnTo>
                    <a:pt x="1" y="7851"/>
                  </a:lnTo>
                  <a:lnTo>
                    <a:pt x="101" y="7701"/>
                  </a:lnTo>
                  <a:cubicBezTo>
                    <a:pt x="651" y="6820"/>
                    <a:pt x="1813" y="6119"/>
                    <a:pt x="1893" y="5989"/>
                  </a:cubicBezTo>
                  <a:lnTo>
                    <a:pt x="1763" y="5929"/>
                  </a:lnTo>
                  <a:cubicBezTo>
                    <a:pt x="1763" y="5929"/>
                    <a:pt x="1833" y="5889"/>
                    <a:pt x="1913" y="5808"/>
                  </a:cubicBezTo>
                  <a:cubicBezTo>
                    <a:pt x="1993" y="5738"/>
                    <a:pt x="2103" y="5628"/>
                    <a:pt x="2174" y="5498"/>
                  </a:cubicBezTo>
                  <a:lnTo>
                    <a:pt x="2033" y="5458"/>
                  </a:lnTo>
                  <a:cubicBezTo>
                    <a:pt x="2033" y="5458"/>
                    <a:pt x="2093" y="5408"/>
                    <a:pt x="2184" y="5328"/>
                  </a:cubicBezTo>
                  <a:cubicBezTo>
                    <a:pt x="2264" y="5248"/>
                    <a:pt x="2364" y="5127"/>
                    <a:pt x="2434" y="4997"/>
                  </a:cubicBezTo>
                  <a:lnTo>
                    <a:pt x="2284" y="4977"/>
                  </a:lnTo>
                  <a:cubicBezTo>
                    <a:pt x="2284" y="4977"/>
                    <a:pt x="2304" y="4967"/>
                    <a:pt x="2334" y="4937"/>
                  </a:cubicBezTo>
                  <a:cubicBezTo>
                    <a:pt x="2354" y="4917"/>
                    <a:pt x="2394" y="4877"/>
                    <a:pt x="2434" y="4837"/>
                  </a:cubicBezTo>
                  <a:cubicBezTo>
                    <a:pt x="2514" y="4757"/>
                    <a:pt x="2624" y="4637"/>
                    <a:pt x="2674" y="4507"/>
                  </a:cubicBezTo>
                  <a:lnTo>
                    <a:pt x="2524" y="4487"/>
                  </a:lnTo>
                  <a:cubicBezTo>
                    <a:pt x="2524" y="4487"/>
                    <a:pt x="2594" y="4436"/>
                    <a:pt x="2674" y="4346"/>
                  </a:cubicBezTo>
                  <a:cubicBezTo>
                    <a:pt x="2754" y="4256"/>
                    <a:pt x="2855" y="4136"/>
                    <a:pt x="2915" y="4006"/>
                  </a:cubicBezTo>
                  <a:lnTo>
                    <a:pt x="2754" y="4006"/>
                  </a:lnTo>
                  <a:cubicBezTo>
                    <a:pt x="2754" y="4006"/>
                    <a:pt x="2824" y="3946"/>
                    <a:pt x="2905" y="3856"/>
                  </a:cubicBezTo>
                  <a:cubicBezTo>
                    <a:pt x="2985" y="3766"/>
                    <a:pt x="3085" y="3635"/>
                    <a:pt x="3135" y="3515"/>
                  </a:cubicBezTo>
                  <a:lnTo>
                    <a:pt x="2975" y="3515"/>
                  </a:lnTo>
                  <a:cubicBezTo>
                    <a:pt x="2975" y="3515"/>
                    <a:pt x="3045" y="3455"/>
                    <a:pt x="3125" y="3365"/>
                  </a:cubicBezTo>
                  <a:cubicBezTo>
                    <a:pt x="3205" y="3275"/>
                    <a:pt x="3295" y="3145"/>
                    <a:pt x="3345" y="3014"/>
                  </a:cubicBezTo>
                  <a:lnTo>
                    <a:pt x="3345" y="3014"/>
                  </a:lnTo>
                  <a:lnTo>
                    <a:pt x="3185" y="3025"/>
                  </a:lnTo>
                  <a:cubicBezTo>
                    <a:pt x="3185" y="3025"/>
                    <a:pt x="3245" y="2964"/>
                    <a:pt x="3325" y="2874"/>
                  </a:cubicBezTo>
                  <a:cubicBezTo>
                    <a:pt x="3405" y="2774"/>
                    <a:pt x="3495" y="2644"/>
                    <a:pt x="3545" y="2524"/>
                  </a:cubicBezTo>
                  <a:lnTo>
                    <a:pt x="3545" y="2524"/>
                  </a:lnTo>
                  <a:lnTo>
                    <a:pt x="3375" y="2534"/>
                  </a:lnTo>
                  <a:cubicBezTo>
                    <a:pt x="3375" y="2534"/>
                    <a:pt x="3445" y="2474"/>
                    <a:pt x="3525" y="2384"/>
                  </a:cubicBezTo>
                  <a:cubicBezTo>
                    <a:pt x="3606" y="2283"/>
                    <a:pt x="3696" y="2163"/>
                    <a:pt x="3746" y="2033"/>
                  </a:cubicBezTo>
                  <a:lnTo>
                    <a:pt x="3746" y="2033"/>
                  </a:lnTo>
                  <a:lnTo>
                    <a:pt x="3586" y="2043"/>
                  </a:lnTo>
                  <a:cubicBezTo>
                    <a:pt x="3586" y="2043"/>
                    <a:pt x="3656" y="1983"/>
                    <a:pt x="3736" y="1893"/>
                  </a:cubicBezTo>
                  <a:cubicBezTo>
                    <a:pt x="3816" y="1793"/>
                    <a:pt x="3906" y="1673"/>
                    <a:pt x="3956" y="1542"/>
                  </a:cubicBezTo>
                  <a:lnTo>
                    <a:pt x="3956" y="1542"/>
                  </a:lnTo>
                  <a:lnTo>
                    <a:pt x="3796" y="1552"/>
                  </a:lnTo>
                  <a:cubicBezTo>
                    <a:pt x="3796" y="1552"/>
                    <a:pt x="3866" y="1492"/>
                    <a:pt x="3946" y="1392"/>
                  </a:cubicBezTo>
                  <a:cubicBezTo>
                    <a:pt x="4026" y="1302"/>
                    <a:pt x="4126" y="1182"/>
                    <a:pt x="4176" y="1052"/>
                  </a:cubicBezTo>
                  <a:lnTo>
                    <a:pt x="4016" y="1052"/>
                  </a:lnTo>
                  <a:cubicBezTo>
                    <a:pt x="4016" y="1052"/>
                    <a:pt x="4026" y="1052"/>
                    <a:pt x="4036" y="1032"/>
                  </a:cubicBezTo>
                  <a:cubicBezTo>
                    <a:pt x="4246" y="841"/>
                    <a:pt x="4487" y="1"/>
                    <a:pt x="4487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12149;p78"/>
            <p:cNvSpPr/>
            <p:nvPr/>
          </p:nvSpPr>
          <p:spPr>
            <a:xfrm>
              <a:off x="5664033" y="2321009"/>
              <a:ext cx="410922" cy="706782"/>
            </a:xfrm>
            <a:custGeom>
              <a:avLst/>
              <a:gdLst/>
              <a:ahLst/>
              <a:cxnLst/>
              <a:rect l="l" t="t" r="r" b="b"/>
              <a:pathLst>
                <a:path w="4657" h="8010" extrusionOk="0">
                  <a:moveTo>
                    <a:pt x="4036" y="1180"/>
                  </a:moveTo>
                  <a:cubicBezTo>
                    <a:pt x="4046" y="1200"/>
                    <a:pt x="4066" y="1210"/>
                    <a:pt x="4096" y="1210"/>
                  </a:cubicBezTo>
                  <a:lnTo>
                    <a:pt x="4126" y="1210"/>
                  </a:lnTo>
                  <a:cubicBezTo>
                    <a:pt x="4086" y="1280"/>
                    <a:pt x="4036" y="1350"/>
                    <a:pt x="3966" y="1420"/>
                  </a:cubicBezTo>
                  <a:cubicBezTo>
                    <a:pt x="3896" y="1510"/>
                    <a:pt x="3826" y="1570"/>
                    <a:pt x="3826" y="1570"/>
                  </a:cubicBezTo>
                  <a:cubicBezTo>
                    <a:pt x="3806" y="1590"/>
                    <a:pt x="3796" y="1620"/>
                    <a:pt x="3806" y="1660"/>
                  </a:cubicBezTo>
                  <a:cubicBezTo>
                    <a:pt x="3816" y="1691"/>
                    <a:pt x="3846" y="1711"/>
                    <a:pt x="3886" y="1711"/>
                  </a:cubicBezTo>
                  <a:lnTo>
                    <a:pt x="3906" y="1711"/>
                  </a:lnTo>
                  <a:cubicBezTo>
                    <a:pt x="3866" y="1771"/>
                    <a:pt x="3816" y="1841"/>
                    <a:pt x="3756" y="1911"/>
                  </a:cubicBezTo>
                  <a:cubicBezTo>
                    <a:pt x="3676" y="2001"/>
                    <a:pt x="3615" y="2061"/>
                    <a:pt x="3615" y="2061"/>
                  </a:cubicBezTo>
                  <a:cubicBezTo>
                    <a:pt x="3585" y="2081"/>
                    <a:pt x="3575" y="2121"/>
                    <a:pt x="3595" y="2151"/>
                  </a:cubicBezTo>
                  <a:cubicBezTo>
                    <a:pt x="3605" y="2181"/>
                    <a:pt x="3635" y="2201"/>
                    <a:pt x="3666" y="2201"/>
                  </a:cubicBezTo>
                  <a:lnTo>
                    <a:pt x="3696" y="2201"/>
                  </a:lnTo>
                  <a:cubicBezTo>
                    <a:pt x="3656" y="2261"/>
                    <a:pt x="3605" y="2331"/>
                    <a:pt x="3545" y="2402"/>
                  </a:cubicBezTo>
                  <a:cubicBezTo>
                    <a:pt x="3465" y="2492"/>
                    <a:pt x="3405" y="2562"/>
                    <a:pt x="3405" y="2562"/>
                  </a:cubicBezTo>
                  <a:cubicBezTo>
                    <a:pt x="3375" y="2582"/>
                    <a:pt x="3375" y="2622"/>
                    <a:pt x="3385" y="2652"/>
                  </a:cubicBezTo>
                  <a:cubicBezTo>
                    <a:pt x="3402" y="2677"/>
                    <a:pt x="3425" y="2695"/>
                    <a:pt x="3449" y="2695"/>
                  </a:cubicBezTo>
                  <a:cubicBezTo>
                    <a:pt x="3455" y="2695"/>
                    <a:pt x="3460" y="2694"/>
                    <a:pt x="3465" y="2692"/>
                  </a:cubicBezTo>
                  <a:lnTo>
                    <a:pt x="3485" y="2692"/>
                  </a:lnTo>
                  <a:cubicBezTo>
                    <a:pt x="3445" y="2782"/>
                    <a:pt x="3385" y="2852"/>
                    <a:pt x="3345" y="2902"/>
                  </a:cubicBezTo>
                  <a:cubicBezTo>
                    <a:pt x="3275" y="2982"/>
                    <a:pt x="3205" y="3042"/>
                    <a:pt x="3205" y="3042"/>
                  </a:cubicBezTo>
                  <a:cubicBezTo>
                    <a:pt x="3185" y="3072"/>
                    <a:pt x="3175" y="3103"/>
                    <a:pt x="3185" y="3143"/>
                  </a:cubicBezTo>
                  <a:cubicBezTo>
                    <a:pt x="3201" y="3167"/>
                    <a:pt x="3225" y="3185"/>
                    <a:pt x="3249" y="3185"/>
                  </a:cubicBezTo>
                  <a:cubicBezTo>
                    <a:pt x="3254" y="3185"/>
                    <a:pt x="3260" y="3184"/>
                    <a:pt x="3265" y="3183"/>
                  </a:cubicBezTo>
                  <a:lnTo>
                    <a:pt x="3295" y="3183"/>
                  </a:lnTo>
                  <a:cubicBezTo>
                    <a:pt x="3235" y="3273"/>
                    <a:pt x="3175" y="3343"/>
                    <a:pt x="3145" y="3393"/>
                  </a:cubicBezTo>
                  <a:cubicBezTo>
                    <a:pt x="3065" y="3473"/>
                    <a:pt x="3005" y="3533"/>
                    <a:pt x="3005" y="3533"/>
                  </a:cubicBezTo>
                  <a:cubicBezTo>
                    <a:pt x="2975" y="3553"/>
                    <a:pt x="2965" y="3593"/>
                    <a:pt x="2975" y="3623"/>
                  </a:cubicBezTo>
                  <a:cubicBezTo>
                    <a:pt x="2995" y="3653"/>
                    <a:pt x="3025" y="3673"/>
                    <a:pt x="3055" y="3673"/>
                  </a:cubicBezTo>
                  <a:lnTo>
                    <a:pt x="3085" y="3673"/>
                  </a:lnTo>
                  <a:cubicBezTo>
                    <a:pt x="3025" y="3763"/>
                    <a:pt x="2965" y="3834"/>
                    <a:pt x="2924" y="3884"/>
                  </a:cubicBezTo>
                  <a:cubicBezTo>
                    <a:pt x="2844" y="3964"/>
                    <a:pt x="2784" y="4014"/>
                    <a:pt x="2784" y="4024"/>
                  </a:cubicBezTo>
                  <a:cubicBezTo>
                    <a:pt x="2754" y="4044"/>
                    <a:pt x="2744" y="4074"/>
                    <a:pt x="2764" y="4104"/>
                  </a:cubicBezTo>
                  <a:cubicBezTo>
                    <a:pt x="2774" y="4134"/>
                    <a:pt x="2804" y="4164"/>
                    <a:pt x="2834" y="4164"/>
                  </a:cubicBezTo>
                  <a:lnTo>
                    <a:pt x="2864" y="4164"/>
                  </a:lnTo>
                  <a:cubicBezTo>
                    <a:pt x="2804" y="4244"/>
                    <a:pt x="2744" y="4314"/>
                    <a:pt x="2694" y="4374"/>
                  </a:cubicBezTo>
                  <a:cubicBezTo>
                    <a:pt x="2624" y="4454"/>
                    <a:pt x="2554" y="4504"/>
                    <a:pt x="2554" y="4504"/>
                  </a:cubicBezTo>
                  <a:cubicBezTo>
                    <a:pt x="2534" y="4524"/>
                    <a:pt x="2524" y="4565"/>
                    <a:pt x="2534" y="4595"/>
                  </a:cubicBezTo>
                  <a:cubicBezTo>
                    <a:pt x="2544" y="4625"/>
                    <a:pt x="2564" y="4645"/>
                    <a:pt x="2594" y="4645"/>
                  </a:cubicBezTo>
                  <a:lnTo>
                    <a:pt x="2624" y="4655"/>
                  </a:lnTo>
                  <a:cubicBezTo>
                    <a:pt x="2574" y="4735"/>
                    <a:pt x="2514" y="4805"/>
                    <a:pt x="2454" y="4865"/>
                  </a:cubicBezTo>
                  <a:cubicBezTo>
                    <a:pt x="2414" y="4905"/>
                    <a:pt x="2384" y="4935"/>
                    <a:pt x="2354" y="4955"/>
                  </a:cubicBezTo>
                  <a:cubicBezTo>
                    <a:pt x="2334" y="4975"/>
                    <a:pt x="2314" y="4985"/>
                    <a:pt x="2314" y="4985"/>
                  </a:cubicBezTo>
                  <a:cubicBezTo>
                    <a:pt x="2294" y="5005"/>
                    <a:pt x="2284" y="5045"/>
                    <a:pt x="2284" y="5075"/>
                  </a:cubicBezTo>
                  <a:cubicBezTo>
                    <a:pt x="2294" y="5105"/>
                    <a:pt x="2324" y="5125"/>
                    <a:pt x="2354" y="5135"/>
                  </a:cubicBezTo>
                  <a:lnTo>
                    <a:pt x="2384" y="5135"/>
                  </a:lnTo>
                  <a:cubicBezTo>
                    <a:pt x="2334" y="5215"/>
                    <a:pt x="2274" y="5286"/>
                    <a:pt x="2203" y="5346"/>
                  </a:cubicBezTo>
                  <a:cubicBezTo>
                    <a:pt x="2123" y="5426"/>
                    <a:pt x="2063" y="5466"/>
                    <a:pt x="2063" y="5466"/>
                  </a:cubicBezTo>
                  <a:cubicBezTo>
                    <a:pt x="2033" y="5486"/>
                    <a:pt x="2023" y="5516"/>
                    <a:pt x="2033" y="5546"/>
                  </a:cubicBezTo>
                  <a:cubicBezTo>
                    <a:pt x="2033" y="5576"/>
                    <a:pt x="2063" y="5606"/>
                    <a:pt x="2093" y="5616"/>
                  </a:cubicBezTo>
                  <a:lnTo>
                    <a:pt x="2123" y="5626"/>
                  </a:lnTo>
                  <a:cubicBezTo>
                    <a:pt x="2083" y="5686"/>
                    <a:pt x="2013" y="5756"/>
                    <a:pt x="1943" y="5836"/>
                  </a:cubicBezTo>
                  <a:cubicBezTo>
                    <a:pt x="1863" y="5906"/>
                    <a:pt x="1803" y="5946"/>
                    <a:pt x="1803" y="5946"/>
                  </a:cubicBezTo>
                  <a:cubicBezTo>
                    <a:pt x="1773" y="5956"/>
                    <a:pt x="1763" y="5987"/>
                    <a:pt x="1763" y="6017"/>
                  </a:cubicBezTo>
                  <a:cubicBezTo>
                    <a:pt x="1763" y="6047"/>
                    <a:pt x="1783" y="6077"/>
                    <a:pt x="1813" y="6087"/>
                  </a:cubicBezTo>
                  <a:lnTo>
                    <a:pt x="1823" y="6087"/>
                  </a:lnTo>
                  <a:cubicBezTo>
                    <a:pt x="1773" y="6137"/>
                    <a:pt x="1703" y="6187"/>
                    <a:pt x="1643" y="6237"/>
                  </a:cubicBezTo>
                  <a:cubicBezTo>
                    <a:pt x="1392" y="6427"/>
                    <a:pt x="1012" y="6708"/>
                    <a:pt x="661" y="7058"/>
                  </a:cubicBezTo>
                  <a:lnTo>
                    <a:pt x="4036" y="1180"/>
                  </a:lnTo>
                  <a:close/>
                  <a:moveTo>
                    <a:pt x="4568" y="0"/>
                  </a:moveTo>
                  <a:cubicBezTo>
                    <a:pt x="4541" y="0"/>
                    <a:pt x="4511" y="17"/>
                    <a:pt x="4497" y="38"/>
                  </a:cubicBezTo>
                  <a:lnTo>
                    <a:pt x="10" y="7889"/>
                  </a:lnTo>
                  <a:cubicBezTo>
                    <a:pt x="0" y="7899"/>
                    <a:pt x="0" y="7919"/>
                    <a:pt x="0" y="7929"/>
                  </a:cubicBezTo>
                  <a:cubicBezTo>
                    <a:pt x="0" y="7969"/>
                    <a:pt x="20" y="7999"/>
                    <a:pt x="50" y="8009"/>
                  </a:cubicBezTo>
                  <a:lnTo>
                    <a:pt x="81" y="8009"/>
                  </a:lnTo>
                  <a:cubicBezTo>
                    <a:pt x="101" y="8009"/>
                    <a:pt x="131" y="7999"/>
                    <a:pt x="141" y="7979"/>
                  </a:cubicBezTo>
                  <a:lnTo>
                    <a:pt x="251" y="7819"/>
                  </a:lnTo>
                  <a:cubicBezTo>
                    <a:pt x="641" y="7198"/>
                    <a:pt x="1352" y="6657"/>
                    <a:pt x="1733" y="6367"/>
                  </a:cubicBezTo>
                  <a:cubicBezTo>
                    <a:pt x="1933" y="6217"/>
                    <a:pt x="2013" y="6157"/>
                    <a:pt x="2043" y="6107"/>
                  </a:cubicBezTo>
                  <a:cubicBezTo>
                    <a:pt x="2053" y="6087"/>
                    <a:pt x="2053" y="6057"/>
                    <a:pt x="2053" y="6037"/>
                  </a:cubicBezTo>
                  <a:cubicBezTo>
                    <a:pt x="2043" y="6017"/>
                    <a:pt x="2023" y="5997"/>
                    <a:pt x="2003" y="5987"/>
                  </a:cubicBezTo>
                  <a:cubicBezTo>
                    <a:pt x="2013" y="5977"/>
                    <a:pt x="2033" y="5967"/>
                    <a:pt x="2043" y="5946"/>
                  </a:cubicBezTo>
                  <a:cubicBezTo>
                    <a:pt x="2173" y="5836"/>
                    <a:pt x="2264" y="5716"/>
                    <a:pt x="2324" y="5606"/>
                  </a:cubicBezTo>
                  <a:cubicBezTo>
                    <a:pt x="2334" y="5586"/>
                    <a:pt x="2334" y="5566"/>
                    <a:pt x="2324" y="5536"/>
                  </a:cubicBezTo>
                  <a:cubicBezTo>
                    <a:pt x="2314" y="5516"/>
                    <a:pt x="2304" y="5506"/>
                    <a:pt x="2284" y="5496"/>
                  </a:cubicBezTo>
                  <a:cubicBezTo>
                    <a:pt x="2294" y="5486"/>
                    <a:pt x="2304" y="5476"/>
                    <a:pt x="2314" y="5466"/>
                  </a:cubicBezTo>
                  <a:cubicBezTo>
                    <a:pt x="2424" y="5366"/>
                    <a:pt x="2524" y="5235"/>
                    <a:pt x="2584" y="5115"/>
                  </a:cubicBezTo>
                  <a:cubicBezTo>
                    <a:pt x="2594" y="5095"/>
                    <a:pt x="2594" y="5065"/>
                    <a:pt x="2584" y="5045"/>
                  </a:cubicBezTo>
                  <a:cubicBezTo>
                    <a:pt x="2574" y="5025"/>
                    <a:pt x="2564" y="5005"/>
                    <a:pt x="2544" y="5005"/>
                  </a:cubicBezTo>
                  <a:cubicBezTo>
                    <a:pt x="2554" y="4995"/>
                    <a:pt x="2564" y="4985"/>
                    <a:pt x="2574" y="4975"/>
                  </a:cubicBezTo>
                  <a:cubicBezTo>
                    <a:pt x="2654" y="4885"/>
                    <a:pt x="2764" y="4755"/>
                    <a:pt x="2834" y="4615"/>
                  </a:cubicBezTo>
                  <a:cubicBezTo>
                    <a:pt x="2844" y="4595"/>
                    <a:pt x="2844" y="4565"/>
                    <a:pt x="2824" y="4545"/>
                  </a:cubicBezTo>
                  <a:cubicBezTo>
                    <a:pt x="2814" y="4524"/>
                    <a:pt x="2804" y="4514"/>
                    <a:pt x="2784" y="4504"/>
                  </a:cubicBezTo>
                  <a:cubicBezTo>
                    <a:pt x="2794" y="4494"/>
                    <a:pt x="2804" y="4484"/>
                    <a:pt x="2814" y="4484"/>
                  </a:cubicBezTo>
                  <a:cubicBezTo>
                    <a:pt x="2894" y="4394"/>
                    <a:pt x="3005" y="4264"/>
                    <a:pt x="3065" y="4114"/>
                  </a:cubicBezTo>
                  <a:cubicBezTo>
                    <a:pt x="3075" y="4094"/>
                    <a:pt x="3075" y="4064"/>
                    <a:pt x="3065" y="4044"/>
                  </a:cubicBezTo>
                  <a:cubicBezTo>
                    <a:pt x="3055" y="4024"/>
                    <a:pt x="3035" y="4014"/>
                    <a:pt x="3025" y="4014"/>
                  </a:cubicBezTo>
                  <a:cubicBezTo>
                    <a:pt x="3025" y="4004"/>
                    <a:pt x="3035" y="3994"/>
                    <a:pt x="3045" y="3984"/>
                  </a:cubicBezTo>
                  <a:cubicBezTo>
                    <a:pt x="3125" y="3904"/>
                    <a:pt x="3225" y="3773"/>
                    <a:pt x="3285" y="3623"/>
                  </a:cubicBezTo>
                  <a:cubicBezTo>
                    <a:pt x="3295" y="3593"/>
                    <a:pt x="3295" y="3563"/>
                    <a:pt x="3285" y="3543"/>
                  </a:cubicBezTo>
                  <a:cubicBezTo>
                    <a:pt x="3275" y="3533"/>
                    <a:pt x="3255" y="3523"/>
                    <a:pt x="3245" y="3513"/>
                  </a:cubicBezTo>
                  <a:cubicBezTo>
                    <a:pt x="3255" y="3503"/>
                    <a:pt x="3255" y="3503"/>
                    <a:pt x="3265" y="3493"/>
                  </a:cubicBezTo>
                  <a:cubicBezTo>
                    <a:pt x="3325" y="3423"/>
                    <a:pt x="3435" y="3283"/>
                    <a:pt x="3505" y="3123"/>
                  </a:cubicBezTo>
                  <a:cubicBezTo>
                    <a:pt x="3515" y="3092"/>
                    <a:pt x="3505" y="3062"/>
                    <a:pt x="3495" y="3042"/>
                  </a:cubicBezTo>
                  <a:cubicBezTo>
                    <a:pt x="3485" y="3032"/>
                    <a:pt x="3465" y="3022"/>
                    <a:pt x="3455" y="3012"/>
                  </a:cubicBezTo>
                  <a:cubicBezTo>
                    <a:pt x="3455" y="3012"/>
                    <a:pt x="3465" y="3002"/>
                    <a:pt x="3465" y="3002"/>
                  </a:cubicBezTo>
                  <a:cubicBezTo>
                    <a:pt x="3525" y="2922"/>
                    <a:pt x="3646" y="2782"/>
                    <a:pt x="3696" y="2632"/>
                  </a:cubicBezTo>
                  <a:cubicBezTo>
                    <a:pt x="3706" y="2602"/>
                    <a:pt x="3706" y="2572"/>
                    <a:pt x="3686" y="2552"/>
                  </a:cubicBezTo>
                  <a:cubicBezTo>
                    <a:pt x="3676" y="2542"/>
                    <a:pt x="3666" y="2532"/>
                    <a:pt x="3656" y="2522"/>
                  </a:cubicBezTo>
                  <a:cubicBezTo>
                    <a:pt x="3656" y="2522"/>
                    <a:pt x="3666" y="2512"/>
                    <a:pt x="3666" y="2512"/>
                  </a:cubicBezTo>
                  <a:cubicBezTo>
                    <a:pt x="3776" y="2371"/>
                    <a:pt x="3856" y="2251"/>
                    <a:pt x="3906" y="2141"/>
                  </a:cubicBezTo>
                  <a:cubicBezTo>
                    <a:pt x="3916" y="2121"/>
                    <a:pt x="3906" y="2091"/>
                    <a:pt x="3896" y="2061"/>
                  </a:cubicBezTo>
                  <a:cubicBezTo>
                    <a:pt x="3886" y="2051"/>
                    <a:pt x="3876" y="2041"/>
                    <a:pt x="3856" y="2041"/>
                  </a:cubicBezTo>
                  <a:cubicBezTo>
                    <a:pt x="3866" y="2031"/>
                    <a:pt x="3866" y="2021"/>
                    <a:pt x="3876" y="2021"/>
                  </a:cubicBezTo>
                  <a:cubicBezTo>
                    <a:pt x="3986" y="1891"/>
                    <a:pt x="4066" y="1761"/>
                    <a:pt x="4116" y="1650"/>
                  </a:cubicBezTo>
                  <a:cubicBezTo>
                    <a:pt x="4126" y="1630"/>
                    <a:pt x="4126" y="1600"/>
                    <a:pt x="4106" y="1580"/>
                  </a:cubicBezTo>
                  <a:cubicBezTo>
                    <a:pt x="4096" y="1560"/>
                    <a:pt x="4086" y="1550"/>
                    <a:pt x="4066" y="1550"/>
                  </a:cubicBezTo>
                  <a:cubicBezTo>
                    <a:pt x="4076" y="1540"/>
                    <a:pt x="4086" y="1530"/>
                    <a:pt x="4086" y="1530"/>
                  </a:cubicBezTo>
                  <a:cubicBezTo>
                    <a:pt x="4206" y="1400"/>
                    <a:pt x="4286" y="1280"/>
                    <a:pt x="4326" y="1160"/>
                  </a:cubicBezTo>
                  <a:cubicBezTo>
                    <a:pt x="4346" y="1140"/>
                    <a:pt x="4336" y="1110"/>
                    <a:pt x="4326" y="1090"/>
                  </a:cubicBezTo>
                  <a:cubicBezTo>
                    <a:pt x="4316" y="1070"/>
                    <a:pt x="4286" y="1060"/>
                    <a:pt x="4266" y="1050"/>
                  </a:cubicBezTo>
                  <a:cubicBezTo>
                    <a:pt x="4457" y="759"/>
                    <a:pt x="4627" y="178"/>
                    <a:pt x="4647" y="98"/>
                  </a:cubicBezTo>
                  <a:cubicBezTo>
                    <a:pt x="4657" y="58"/>
                    <a:pt x="4637" y="18"/>
                    <a:pt x="4597" y="8"/>
                  </a:cubicBezTo>
                  <a:cubicBezTo>
                    <a:pt x="4588" y="3"/>
                    <a:pt x="4578" y="0"/>
                    <a:pt x="4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12150;p78"/>
            <p:cNvSpPr/>
            <p:nvPr/>
          </p:nvSpPr>
          <p:spPr>
            <a:xfrm>
              <a:off x="5671092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4487" y="0"/>
                  </a:moveTo>
                  <a:lnTo>
                    <a:pt x="4487" y="0"/>
                  </a:lnTo>
                  <a:cubicBezTo>
                    <a:pt x="4487" y="1"/>
                    <a:pt x="3846" y="711"/>
                    <a:pt x="3796" y="962"/>
                  </a:cubicBezTo>
                  <a:cubicBezTo>
                    <a:pt x="3796" y="972"/>
                    <a:pt x="3796" y="982"/>
                    <a:pt x="3796" y="982"/>
                  </a:cubicBezTo>
                  <a:lnTo>
                    <a:pt x="3696" y="882"/>
                  </a:lnTo>
                  <a:cubicBezTo>
                    <a:pt x="3606" y="1002"/>
                    <a:pt x="3555" y="1142"/>
                    <a:pt x="3515" y="1242"/>
                  </a:cubicBezTo>
                  <a:cubicBezTo>
                    <a:pt x="3485" y="1352"/>
                    <a:pt x="3475" y="1432"/>
                    <a:pt x="3475" y="1432"/>
                  </a:cubicBezTo>
                  <a:lnTo>
                    <a:pt x="3365" y="1342"/>
                  </a:lnTo>
                  <a:cubicBezTo>
                    <a:pt x="3285" y="1452"/>
                    <a:pt x="3225" y="1593"/>
                    <a:pt x="3195" y="1703"/>
                  </a:cubicBezTo>
                  <a:cubicBezTo>
                    <a:pt x="3155" y="1813"/>
                    <a:pt x="3145" y="1893"/>
                    <a:pt x="3145" y="1893"/>
                  </a:cubicBezTo>
                  <a:lnTo>
                    <a:pt x="3045" y="1793"/>
                  </a:lnTo>
                  <a:cubicBezTo>
                    <a:pt x="2955" y="1903"/>
                    <a:pt x="2895" y="2043"/>
                    <a:pt x="2865" y="2153"/>
                  </a:cubicBezTo>
                  <a:cubicBezTo>
                    <a:pt x="2824" y="2253"/>
                    <a:pt x="2804" y="2344"/>
                    <a:pt x="2804" y="2344"/>
                  </a:cubicBezTo>
                  <a:lnTo>
                    <a:pt x="2714" y="2233"/>
                  </a:lnTo>
                  <a:cubicBezTo>
                    <a:pt x="2624" y="2344"/>
                    <a:pt x="2564" y="2484"/>
                    <a:pt x="2524" y="2594"/>
                  </a:cubicBezTo>
                  <a:cubicBezTo>
                    <a:pt x="2484" y="2704"/>
                    <a:pt x="2474" y="2784"/>
                    <a:pt x="2474" y="2784"/>
                  </a:cubicBezTo>
                  <a:lnTo>
                    <a:pt x="2374" y="2674"/>
                  </a:lnTo>
                  <a:cubicBezTo>
                    <a:pt x="2284" y="2794"/>
                    <a:pt x="2224" y="2934"/>
                    <a:pt x="2194" y="3035"/>
                  </a:cubicBezTo>
                  <a:cubicBezTo>
                    <a:pt x="2154" y="3145"/>
                    <a:pt x="2144" y="3225"/>
                    <a:pt x="2144" y="3225"/>
                  </a:cubicBezTo>
                  <a:lnTo>
                    <a:pt x="2043" y="3135"/>
                  </a:lnTo>
                  <a:cubicBezTo>
                    <a:pt x="1953" y="3245"/>
                    <a:pt x="1903" y="3385"/>
                    <a:pt x="1863" y="3495"/>
                  </a:cubicBezTo>
                  <a:cubicBezTo>
                    <a:pt x="1833" y="3605"/>
                    <a:pt x="1823" y="3675"/>
                    <a:pt x="1823" y="3675"/>
                  </a:cubicBezTo>
                  <a:lnTo>
                    <a:pt x="1713" y="3585"/>
                  </a:lnTo>
                  <a:cubicBezTo>
                    <a:pt x="1633" y="3705"/>
                    <a:pt x="1583" y="3846"/>
                    <a:pt x="1553" y="3956"/>
                  </a:cubicBezTo>
                  <a:cubicBezTo>
                    <a:pt x="1523" y="4066"/>
                    <a:pt x="1513" y="4136"/>
                    <a:pt x="1513" y="4136"/>
                  </a:cubicBezTo>
                  <a:lnTo>
                    <a:pt x="1402" y="4056"/>
                  </a:lnTo>
                  <a:cubicBezTo>
                    <a:pt x="1312" y="4176"/>
                    <a:pt x="1262" y="4316"/>
                    <a:pt x="1242" y="4426"/>
                  </a:cubicBezTo>
                  <a:cubicBezTo>
                    <a:pt x="1232" y="4477"/>
                    <a:pt x="1222" y="4517"/>
                    <a:pt x="1212" y="4547"/>
                  </a:cubicBezTo>
                  <a:cubicBezTo>
                    <a:pt x="1212" y="4587"/>
                    <a:pt x="1212" y="4597"/>
                    <a:pt x="1212" y="4597"/>
                  </a:cubicBezTo>
                  <a:lnTo>
                    <a:pt x="1092" y="4537"/>
                  </a:lnTo>
                  <a:cubicBezTo>
                    <a:pt x="1012" y="4657"/>
                    <a:pt x="962" y="4787"/>
                    <a:pt x="942" y="4897"/>
                  </a:cubicBezTo>
                  <a:cubicBezTo>
                    <a:pt x="922" y="4997"/>
                    <a:pt x="922" y="5067"/>
                    <a:pt x="922" y="5067"/>
                  </a:cubicBezTo>
                  <a:lnTo>
                    <a:pt x="792" y="5017"/>
                  </a:lnTo>
                  <a:cubicBezTo>
                    <a:pt x="712" y="5137"/>
                    <a:pt x="671" y="5278"/>
                    <a:pt x="661" y="5378"/>
                  </a:cubicBezTo>
                  <a:cubicBezTo>
                    <a:pt x="641" y="5478"/>
                    <a:pt x="641" y="5548"/>
                    <a:pt x="641" y="5548"/>
                  </a:cubicBezTo>
                  <a:lnTo>
                    <a:pt x="511" y="5508"/>
                  </a:lnTo>
                  <a:lnTo>
                    <a:pt x="511" y="5508"/>
                  </a:lnTo>
                  <a:cubicBezTo>
                    <a:pt x="431" y="5628"/>
                    <a:pt x="531" y="6770"/>
                    <a:pt x="71" y="7681"/>
                  </a:cubicBezTo>
                  <a:lnTo>
                    <a:pt x="1" y="7851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12151;p78"/>
            <p:cNvSpPr/>
            <p:nvPr/>
          </p:nvSpPr>
          <p:spPr>
            <a:xfrm>
              <a:off x="5663151" y="2321009"/>
              <a:ext cx="411804" cy="706782"/>
            </a:xfrm>
            <a:custGeom>
              <a:avLst/>
              <a:gdLst/>
              <a:ahLst/>
              <a:cxnLst/>
              <a:rect l="l" t="t" r="r" b="b"/>
              <a:pathLst>
                <a:path w="4667" h="8010" extrusionOk="0">
                  <a:moveTo>
                    <a:pt x="3796" y="1080"/>
                  </a:moveTo>
                  <a:lnTo>
                    <a:pt x="3836" y="1120"/>
                  </a:lnTo>
                  <a:cubicBezTo>
                    <a:pt x="3846" y="1130"/>
                    <a:pt x="3866" y="1130"/>
                    <a:pt x="3886" y="1130"/>
                  </a:cubicBezTo>
                  <a:lnTo>
                    <a:pt x="501" y="7048"/>
                  </a:lnTo>
                  <a:cubicBezTo>
                    <a:pt x="601" y="6607"/>
                    <a:pt x="621" y="6187"/>
                    <a:pt x="641" y="5916"/>
                  </a:cubicBezTo>
                  <a:cubicBezTo>
                    <a:pt x="641" y="5826"/>
                    <a:pt x="651" y="5736"/>
                    <a:pt x="651" y="5686"/>
                  </a:cubicBezTo>
                  <a:lnTo>
                    <a:pt x="711" y="5696"/>
                  </a:lnTo>
                  <a:cubicBezTo>
                    <a:pt x="724" y="5700"/>
                    <a:pt x="735" y="5703"/>
                    <a:pt x="744" y="5703"/>
                  </a:cubicBezTo>
                  <a:cubicBezTo>
                    <a:pt x="758" y="5703"/>
                    <a:pt x="770" y="5698"/>
                    <a:pt x="781" y="5686"/>
                  </a:cubicBezTo>
                  <a:cubicBezTo>
                    <a:pt x="802" y="5666"/>
                    <a:pt x="822" y="5646"/>
                    <a:pt x="812" y="5616"/>
                  </a:cubicBezTo>
                  <a:cubicBezTo>
                    <a:pt x="812" y="5616"/>
                    <a:pt x="812" y="5556"/>
                    <a:pt x="832" y="5466"/>
                  </a:cubicBezTo>
                  <a:cubicBezTo>
                    <a:pt x="842" y="5366"/>
                    <a:pt x="872" y="5276"/>
                    <a:pt x="912" y="5195"/>
                  </a:cubicBezTo>
                  <a:lnTo>
                    <a:pt x="982" y="5225"/>
                  </a:lnTo>
                  <a:cubicBezTo>
                    <a:pt x="990" y="5230"/>
                    <a:pt x="1000" y="5232"/>
                    <a:pt x="1010" y="5232"/>
                  </a:cubicBezTo>
                  <a:cubicBezTo>
                    <a:pt x="1025" y="5232"/>
                    <a:pt x="1040" y="5227"/>
                    <a:pt x="1052" y="5215"/>
                  </a:cubicBezTo>
                  <a:cubicBezTo>
                    <a:pt x="1072" y="5205"/>
                    <a:pt x="1092" y="5175"/>
                    <a:pt x="1092" y="5155"/>
                  </a:cubicBezTo>
                  <a:cubicBezTo>
                    <a:pt x="1092" y="5145"/>
                    <a:pt x="1092" y="5085"/>
                    <a:pt x="1112" y="4985"/>
                  </a:cubicBezTo>
                  <a:cubicBezTo>
                    <a:pt x="1132" y="4895"/>
                    <a:pt x="1162" y="4805"/>
                    <a:pt x="1212" y="4715"/>
                  </a:cubicBezTo>
                  <a:lnTo>
                    <a:pt x="1262" y="4745"/>
                  </a:lnTo>
                  <a:cubicBezTo>
                    <a:pt x="1274" y="4757"/>
                    <a:pt x="1289" y="4761"/>
                    <a:pt x="1306" y="4761"/>
                  </a:cubicBezTo>
                  <a:cubicBezTo>
                    <a:pt x="1317" y="4761"/>
                    <a:pt x="1330" y="4759"/>
                    <a:pt x="1342" y="4755"/>
                  </a:cubicBezTo>
                  <a:cubicBezTo>
                    <a:pt x="1362" y="4735"/>
                    <a:pt x="1382" y="4715"/>
                    <a:pt x="1382" y="4685"/>
                  </a:cubicBezTo>
                  <a:cubicBezTo>
                    <a:pt x="1382" y="4685"/>
                    <a:pt x="1382" y="4665"/>
                    <a:pt x="1382" y="4645"/>
                  </a:cubicBezTo>
                  <a:cubicBezTo>
                    <a:pt x="1392" y="4615"/>
                    <a:pt x="1392" y="4565"/>
                    <a:pt x="1412" y="4514"/>
                  </a:cubicBezTo>
                  <a:cubicBezTo>
                    <a:pt x="1422" y="4444"/>
                    <a:pt x="1462" y="4344"/>
                    <a:pt x="1513" y="4254"/>
                  </a:cubicBezTo>
                  <a:lnTo>
                    <a:pt x="1563" y="4284"/>
                  </a:lnTo>
                  <a:cubicBezTo>
                    <a:pt x="1574" y="4290"/>
                    <a:pt x="1589" y="4296"/>
                    <a:pt x="1603" y="4296"/>
                  </a:cubicBezTo>
                  <a:cubicBezTo>
                    <a:pt x="1614" y="4296"/>
                    <a:pt x="1624" y="4293"/>
                    <a:pt x="1633" y="4284"/>
                  </a:cubicBezTo>
                  <a:cubicBezTo>
                    <a:pt x="1663" y="4274"/>
                    <a:pt x="1683" y="4254"/>
                    <a:pt x="1683" y="4224"/>
                  </a:cubicBezTo>
                  <a:cubicBezTo>
                    <a:pt x="1683" y="4224"/>
                    <a:pt x="1693" y="4154"/>
                    <a:pt x="1713" y="4054"/>
                  </a:cubicBezTo>
                  <a:cubicBezTo>
                    <a:pt x="1733" y="3984"/>
                    <a:pt x="1773" y="3884"/>
                    <a:pt x="1823" y="3783"/>
                  </a:cubicBezTo>
                  <a:lnTo>
                    <a:pt x="1863" y="3824"/>
                  </a:lnTo>
                  <a:cubicBezTo>
                    <a:pt x="1877" y="3831"/>
                    <a:pt x="1896" y="3838"/>
                    <a:pt x="1917" y="3838"/>
                  </a:cubicBezTo>
                  <a:cubicBezTo>
                    <a:pt x="1926" y="3838"/>
                    <a:pt x="1934" y="3836"/>
                    <a:pt x="1943" y="3834"/>
                  </a:cubicBezTo>
                  <a:cubicBezTo>
                    <a:pt x="1973" y="3824"/>
                    <a:pt x="1993" y="3793"/>
                    <a:pt x="1993" y="3763"/>
                  </a:cubicBezTo>
                  <a:cubicBezTo>
                    <a:pt x="1993" y="3763"/>
                    <a:pt x="2003" y="3693"/>
                    <a:pt x="2033" y="3593"/>
                  </a:cubicBezTo>
                  <a:cubicBezTo>
                    <a:pt x="2053" y="3533"/>
                    <a:pt x="2083" y="3433"/>
                    <a:pt x="2143" y="3333"/>
                  </a:cubicBezTo>
                  <a:lnTo>
                    <a:pt x="2183" y="3363"/>
                  </a:lnTo>
                  <a:cubicBezTo>
                    <a:pt x="2198" y="3378"/>
                    <a:pt x="2218" y="3387"/>
                    <a:pt x="2240" y="3387"/>
                  </a:cubicBezTo>
                  <a:cubicBezTo>
                    <a:pt x="2247" y="3387"/>
                    <a:pt x="2256" y="3386"/>
                    <a:pt x="2264" y="3383"/>
                  </a:cubicBezTo>
                  <a:cubicBezTo>
                    <a:pt x="2294" y="3373"/>
                    <a:pt x="2314" y="3343"/>
                    <a:pt x="2314" y="3313"/>
                  </a:cubicBezTo>
                  <a:cubicBezTo>
                    <a:pt x="2314" y="3313"/>
                    <a:pt x="2324" y="3243"/>
                    <a:pt x="2354" y="3143"/>
                  </a:cubicBezTo>
                  <a:cubicBezTo>
                    <a:pt x="2384" y="3072"/>
                    <a:pt x="2414" y="2972"/>
                    <a:pt x="2474" y="2882"/>
                  </a:cubicBezTo>
                  <a:lnTo>
                    <a:pt x="2504" y="2912"/>
                  </a:lnTo>
                  <a:cubicBezTo>
                    <a:pt x="2519" y="2927"/>
                    <a:pt x="2539" y="2936"/>
                    <a:pt x="2560" y="2936"/>
                  </a:cubicBezTo>
                  <a:cubicBezTo>
                    <a:pt x="2568" y="2936"/>
                    <a:pt x="2576" y="2935"/>
                    <a:pt x="2584" y="2932"/>
                  </a:cubicBezTo>
                  <a:cubicBezTo>
                    <a:pt x="2614" y="2922"/>
                    <a:pt x="2634" y="2902"/>
                    <a:pt x="2644" y="2872"/>
                  </a:cubicBezTo>
                  <a:cubicBezTo>
                    <a:pt x="2644" y="2872"/>
                    <a:pt x="2654" y="2802"/>
                    <a:pt x="2694" y="2692"/>
                  </a:cubicBezTo>
                  <a:cubicBezTo>
                    <a:pt x="2714" y="2632"/>
                    <a:pt x="2754" y="2532"/>
                    <a:pt x="2814" y="2442"/>
                  </a:cubicBezTo>
                  <a:lnTo>
                    <a:pt x="2834" y="2472"/>
                  </a:lnTo>
                  <a:cubicBezTo>
                    <a:pt x="2849" y="2486"/>
                    <a:pt x="2869" y="2496"/>
                    <a:pt x="2891" y="2496"/>
                  </a:cubicBezTo>
                  <a:cubicBezTo>
                    <a:pt x="2898" y="2496"/>
                    <a:pt x="2906" y="2494"/>
                    <a:pt x="2914" y="2492"/>
                  </a:cubicBezTo>
                  <a:cubicBezTo>
                    <a:pt x="2945" y="2492"/>
                    <a:pt x="2975" y="2462"/>
                    <a:pt x="2975" y="2432"/>
                  </a:cubicBezTo>
                  <a:cubicBezTo>
                    <a:pt x="2975" y="2432"/>
                    <a:pt x="2995" y="2351"/>
                    <a:pt x="3025" y="2251"/>
                  </a:cubicBezTo>
                  <a:cubicBezTo>
                    <a:pt x="3065" y="2151"/>
                    <a:pt x="3105" y="2071"/>
                    <a:pt x="3145" y="1991"/>
                  </a:cubicBezTo>
                  <a:lnTo>
                    <a:pt x="3175" y="2021"/>
                  </a:lnTo>
                  <a:cubicBezTo>
                    <a:pt x="3189" y="2036"/>
                    <a:pt x="3210" y="2045"/>
                    <a:pt x="3231" y="2045"/>
                  </a:cubicBezTo>
                  <a:cubicBezTo>
                    <a:pt x="3239" y="2045"/>
                    <a:pt x="3247" y="2044"/>
                    <a:pt x="3255" y="2041"/>
                  </a:cubicBezTo>
                  <a:cubicBezTo>
                    <a:pt x="3285" y="2031"/>
                    <a:pt x="3305" y="2011"/>
                    <a:pt x="3315" y="1981"/>
                  </a:cubicBezTo>
                  <a:cubicBezTo>
                    <a:pt x="3315" y="1981"/>
                    <a:pt x="3325" y="1901"/>
                    <a:pt x="3355" y="1801"/>
                  </a:cubicBezTo>
                  <a:cubicBezTo>
                    <a:pt x="3385" y="1701"/>
                    <a:pt x="3425" y="1610"/>
                    <a:pt x="3475" y="1540"/>
                  </a:cubicBezTo>
                  <a:lnTo>
                    <a:pt x="3505" y="1570"/>
                  </a:lnTo>
                  <a:cubicBezTo>
                    <a:pt x="3520" y="1585"/>
                    <a:pt x="3540" y="1594"/>
                    <a:pt x="3561" y="1594"/>
                  </a:cubicBezTo>
                  <a:cubicBezTo>
                    <a:pt x="3569" y="1594"/>
                    <a:pt x="3577" y="1593"/>
                    <a:pt x="3585" y="1590"/>
                  </a:cubicBezTo>
                  <a:cubicBezTo>
                    <a:pt x="3615" y="1580"/>
                    <a:pt x="3635" y="1550"/>
                    <a:pt x="3645" y="1530"/>
                  </a:cubicBezTo>
                  <a:cubicBezTo>
                    <a:pt x="3645" y="1520"/>
                    <a:pt x="3656" y="1450"/>
                    <a:pt x="3686" y="1350"/>
                  </a:cubicBezTo>
                  <a:cubicBezTo>
                    <a:pt x="3716" y="1250"/>
                    <a:pt x="3756" y="1160"/>
                    <a:pt x="3796" y="1080"/>
                  </a:cubicBezTo>
                  <a:close/>
                  <a:moveTo>
                    <a:pt x="4582" y="0"/>
                  </a:moveTo>
                  <a:cubicBezTo>
                    <a:pt x="4558" y="0"/>
                    <a:pt x="4534" y="11"/>
                    <a:pt x="4517" y="28"/>
                  </a:cubicBezTo>
                  <a:cubicBezTo>
                    <a:pt x="4457" y="88"/>
                    <a:pt x="3996" y="599"/>
                    <a:pt x="3856" y="919"/>
                  </a:cubicBezTo>
                  <a:lnTo>
                    <a:pt x="3836" y="899"/>
                  </a:lnTo>
                  <a:cubicBezTo>
                    <a:pt x="3816" y="889"/>
                    <a:pt x="3796" y="879"/>
                    <a:pt x="3776" y="879"/>
                  </a:cubicBezTo>
                  <a:cubicBezTo>
                    <a:pt x="3756" y="889"/>
                    <a:pt x="3726" y="899"/>
                    <a:pt x="3716" y="919"/>
                  </a:cubicBezTo>
                  <a:cubicBezTo>
                    <a:pt x="3645" y="1020"/>
                    <a:pt x="3575" y="1150"/>
                    <a:pt x="3535" y="1300"/>
                  </a:cubicBezTo>
                  <a:cubicBezTo>
                    <a:pt x="3525" y="1320"/>
                    <a:pt x="3515" y="1340"/>
                    <a:pt x="3515" y="1360"/>
                  </a:cubicBezTo>
                  <a:cubicBezTo>
                    <a:pt x="3501" y="1345"/>
                    <a:pt x="3486" y="1336"/>
                    <a:pt x="3471" y="1336"/>
                  </a:cubicBezTo>
                  <a:cubicBezTo>
                    <a:pt x="3466" y="1336"/>
                    <a:pt x="3461" y="1337"/>
                    <a:pt x="3455" y="1340"/>
                  </a:cubicBezTo>
                  <a:cubicBezTo>
                    <a:pt x="3425" y="1340"/>
                    <a:pt x="3405" y="1350"/>
                    <a:pt x="3395" y="1370"/>
                  </a:cubicBezTo>
                  <a:cubicBezTo>
                    <a:pt x="3315" y="1470"/>
                    <a:pt x="3255" y="1600"/>
                    <a:pt x="3205" y="1751"/>
                  </a:cubicBezTo>
                  <a:cubicBezTo>
                    <a:pt x="3195" y="1771"/>
                    <a:pt x="3195" y="1791"/>
                    <a:pt x="3185" y="1811"/>
                  </a:cubicBezTo>
                  <a:cubicBezTo>
                    <a:pt x="3178" y="1796"/>
                    <a:pt x="3159" y="1787"/>
                    <a:pt x="3142" y="1787"/>
                  </a:cubicBezTo>
                  <a:cubicBezTo>
                    <a:pt x="3136" y="1787"/>
                    <a:pt x="3130" y="1788"/>
                    <a:pt x="3125" y="1791"/>
                  </a:cubicBezTo>
                  <a:cubicBezTo>
                    <a:pt x="3105" y="1791"/>
                    <a:pt x="3085" y="1801"/>
                    <a:pt x="3065" y="1821"/>
                  </a:cubicBezTo>
                  <a:cubicBezTo>
                    <a:pt x="2995" y="1921"/>
                    <a:pt x="2924" y="2051"/>
                    <a:pt x="2874" y="2201"/>
                  </a:cubicBezTo>
                  <a:cubicBezTo>
                    <a:pt x="2864" y="2221"/>
                    <a:pt x="2864" y="2231"/>
                    <a:pt x="2854" y="2251"/>
                  </a:cubicBezTo>
                  <a:cubicBezTo>
                    <a:pt x="2844" y="2241"/>
                    <a:pt x="2824" y="2231"/>
                    <a:pt x="2804" y="2231"/>
                  </a:cubicBezTo>
                  <a:cubicBezTo>
                    <a:pt x="2774" y="2231"/>
                    <a:pt x="2754" y="2241"/>
                    <a:pt x="2734" y="2261"/>
                  </a:cubicBezTo>
                  <a:cubicBezTo>
                    <a:pt x="2634" y="2392"/>
                    <a:pt x="2564" y="2562"/>
                    <a:pt x="2534" y="2642"/>
                  </a:cubicBezTo>
                  <a:cubicBezTo>
                    <a:pt x="2534" y="2662"/>
                    <a:pt x="2524" y="2682"/>
                    <a:pt x="2524" y="2692"/>
                  </a:cubicBezTo>
                  <a:cubicBezTo>
                    <a:pt x="2504" y="2682"/>
                    <a:pt x="2484" y="2672"/>
                    <a:pt x="2464" y="2672"/>
                  </a:cubicBezTo>
                  <a:cubicBezTo>
                    <a:pt x="2434" y="2672"/>
                    <a:pt x="2414" y="2682"/>
                    <a:pt x="2404" y="2702"/>
                  </a:cubicBezTo>
                  <a:cubicBezTo>
                    <a:pt x="2304" y="2842"/>
                    <a:pt x="2234" y="2992"/>
                    <a:pt x="2203" y="3092"/>
                  </a:cubicBezTo>
                  <a:cubicBezTo>
                    <a:pt x="2193" y="3113"/>
                    <a:pt x="2193" y="3133"/>
                    <a:pt x="2183" y="3153"/>
                  </a:cubicBezTo>
                  <a:cubicBezTo>
                    <a:pt x="2176" y="3138"/>
                    <a:pt x="2158" y="3129"/>
                    <a:pt x="2141" y="3129"/>
                  </a:cubicBezTo>
                  <a:cubicBezTo>
                    <a:pt x="2135" y="3129"/>
                    <a:pt x="2129" y="3130"/>
                    <a:pt x="2123" y="3133"/>
                  </a:cubicBezTo>
                  <a:cubicBezTo>
                    <a:pt x="2103" y="3133"/>
                    <a:pt x="2083" y="3143"/>
                    <a:pt x="2063" y="3163"/>
                  </a:cubicBezTo>
                  <a:cubicBezTo>
                    <a:pt x="1963" y="3303"/>
                    <a:pt x="1903" y="3463"/>
                    <a:pt x="1883" y="3553"/>
                  </a:cubicBezTo>
                  <a:cubicBezTo>
                    <a:pt x="1873" y="3573"/>
                    <a:pt x="1863" y="3593"/>
                    <a:pt x="1863" y="3613"/>
                  </a:cubicBezTo>
                  <a:lnTo>
                    <a:pt x="1853" y="3603"/>
                  </a:lnTo>
                  <a:cubicBezTo>
                    <a:pt x="1846" y="3596"/>
                    <a:pt x="1829" y="3589"/>
                    <a:pt x="1812" y="3589"/>
                  </a:cubicBezTo>
                  <a:cubicBezTo>
                    <a:pt x="1805" y="3589"/>
                    <a:pt x="1799" y="3590"/>
                    <a:pt x="1793" y="3593"/>
                  </a:cubicBezTo>
                  <a:cubicBezTo>
                    <a:pt x="1773" y="3593"/>
                    <a:pt x="1753" y="3603"/>
                    <a:pt x="1743" y="3623"/>
                  </a:cubicBezTo>
                  <a:cubicBezTo>
                    <a:pt x="1643" y="3753"/>
                    <a:pt x="1593" y="3914"/>
                    <a:pt x="1563" y="4014"/>
                  </a:cubicBezTo>
                  <a:cubicBezTo>
                    <a:pt x="1553" y="4034"/>
                    <a:pt x="1553" y="4054"/>
                    <a:pt x="1543" y="4074"/>
                  </a:cubicBezTo>
                  <a:lnTo>
                    <a:pt x="1533" y="4074"/>
                  </a:lnTo>
                  <a:cubicBezTo>
                    <a:pt x="1517" y="4062"/>
                    <a:pt x="1499" y="4056"/>
                    <a:pt x="1483" y="4056"/>
                  </a:cubicBezTo>
                  <a:cubicBezTo>
                    <a:pt x="1458" y="4056"/>
                    <a:pt x="1435" y="4070"/>
                    <a:pt x="1422" y="4094"/>
                  </a:cubicBezTo>
                  <a:cubicBezTo>
                    <a:pt x="1332" y="4224"/>
                    <a:pt x="1282" y="4374"/>
                    <a:pt x="1252" y="4484"/>
                  </a:cubicBezTo>
                  <a:cubicBezTo>
                    <a:pt x="1242" y="4504"/>
                    <a:pt x="1242" y="4524"/>
                    <a:pt x="1232" y="4555"/>
                  </a:cubicBezTo>
                  <a:lnTo>
                    <a:pt x="1222" y="4545"/>
                  </a:lnTo>
                  <a:cubicBezTo>
                    <a:pt x="1208" y="4534"/>
                    <a:pt x="1193" y="4530"/>
                    <a:pt x="1178" y="4530"/>
                  </a:cubicBezTo>
                  <a:cubicBezTo>
                    <a:pt x="1151" y="4530"/>
                    <a:pt x="1125" y="4545"/>
                    <a:pt x="1112" y="4565"/>
                  </a:cubicBezTo>
                  <a:cubicBezTo>
                    <a:pt x="1012" y="4725"/>
                    <a:pt x="972" y="4875"/>
                    <a:pt x="952" y="4955"/>
                  </a:cubicBezTo>
                  <a:cubicBezTo>
                    <a:pt x="952" y="4985"/>
                    <a:pt x="942" y="5005"/>
                    <a:pt x="942" y="5025"/>
                  </a:cubicBezTo>
                  <a:lnTo>
                    <a:pt x="912" y="5015"/>
                  </a:lnTo>
                  <a:cubicBezTo>
                    <a:pt x="904" y="5013"/>
                    <a:pt x="895" y="5011"/>
                    <a:pt x="886" y="5011"/>
                  </a:cubicBezTo>
                  <a:cubicBezTo>
                    <a:pt x="858" y="5011"/>
                    <a:pt x="827" y="5023"/>
                    <a:pt x="812" y="5045"/>
                  </a:cubicBezTo>
                  <a:cubicBezTo>
                    <a:pt x="741" y="5155"/>
                    <a:pt x="701" y="5286"/>
                    <a:pt x="671" y="5436"/>
                  </a:cubicBezTo>
                  <a:cubicBezTo>
                    <a:pt x="661" y="5466"/>
                    <a:pt x="661" y="5496"/>
                    <a:pt x="661" y="5516"/>
                  </a:cubicBezTo>
                  <a:lnTo>
                    <a:pt x="621" y="5506"/>
                  </a:lnTo>
                  <a:cubicBezTo>
                    <a:pt x="612" y="5504"/>
                    <a:pt x="602" y="5502"/>
                    <a:pt x="593" y="5502"/>
                  </a:cubicBezTo>
                  <a:cubicBezTo>
                    <a:pt x="564" y="5502"/>
                    <a:pt x="539" y="5515"/>
                    <a:pt x="531" y="5546"/>
                  </a:cubicBezTo>
                  <a:cubicBezTo>
                    <a:pt x="501" y="5596"/>
                    <a:pt x="491" y="5686"/>
                    <a:pt x="481" y="5906"/>
                  </a:cubicBezTo>
                  <a:cubicBezTo>
                    <a:pt x="461" y="6317"/>
                    <a:pt x="411" y="7088"/>
                    <a:pt x="91" y="7729"/>
                  </a:cubicBezTo>
                  <a:lnTo>
                    <a:pt x="10" y="7899"/>
                  </a:lnTo>
                  <a:cubicBezTo>
                    <a:pt x="10" y="7909"/>
                    <a:pt x="0" y="7929"/>
                    <a:pt x="10" y="7939"/>
                  </a:cubicBezTo>
                  <a:cubicBezTo>
                    <a:pt x="10" y="7979"/>
                    <a:pt x="40" y="7999"/>
                    <a:pt x="70" y="8009"/>
                  </a:cubicBezTo>
                  <a:lnTo>
                    <a:pt x="91" y="8009"/>
                  </a:lnTo>
                  <a:cubicBezTo>
                    <a:pt x="121" y="8009"/>
                    <a:pt x="141" y="7989"/>
                    <a:pt x="161" y="7969"/>
                  </a:cubicBezTo>
                  <a:lnTo>
                    <a:pt x="4647" y="118"/>
                  </a:lnTo>
                  <a:cubicBezTo>
                    <a:pt x="4667" y="88"/>
                    <a:pt x="4657" y="38"/>
                    <a:pt x="4627" y="18"/>
                  </a:cubicBezTo>
                  <a:cubicBezTo>
                    <a:pt x="4614" y="6"/>
                    <a:pt x="4598" y="0"/>
                    <a:pt x="45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12152;p78"/>
            <p:cNvSpPr/>
            <p:nvPr/>
          </p:nvSpPr>
          <p:spPr>
            <a:xfrm>
              <a:off x="5671092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5298" y="0"/>
                  </a:moveTo>
                  <a:cubicBezTo>
                    <a:pt x="5258" y="10"/>
                    <a:pt x="4567" y="120"/>
                    <a:pt x="4397" y="280"/>
                  </a:cubicBezTo>
                  <a:cubicBezTo>
                    <a:pt x="4387" y="280"/>
                    <a:pt x="4387" y="290"/>
                    <a:pt x="4387" y="290"/>
                  </a:cubicBezTo>
                  <a:lnTo>
                    <a:pt x="4387" y="150"/>
                  </a:lnTo>
                  <a:cubicBezTo>
                    <a:pt x="4276" y="180"/>
                    <a:pt x="4166" y="250"/>
                    <a:pt x="4086" y="310"/>
                  </a:cubicBezTo>
                  <a:cubicBezTo>
                    <a:pt x="4016" y="371"/>
                    <a:pt x="3956" y="421"/>
                    <a:pt x="3956" y="421"/>
                  </a:cubicBezTo>
                  <a:lnTo>
                    <a:pt x="3966" y="280"/>
                  </a:lnTo>
                  <a:lnTo>
                    <a:pt x="3966" y="280"/>
                  </a:lnTo>
                  <a:cubicBezTo>
                    <a:pt x="3856" y="310"/>
                    <a:pt x="3746" y="381"/>
                    <a:pt x="3666" y="441"/>
                  </a:cubicBezTo>
                  <a:cubicBezTo>
                    <a:pt x="3586" y="501"/>
                    <a:pt x="3535" y="551"/>
                    <a:pt x="3535" y="551"/>
                  </a:cubicBezTo>
                  <a:lnTo>
                    <a:pt x="3535" y="411"/>
                  </a:lnTo>
                  <a:cubicBezTo>
                    <a:pt x="3425" y="441"/>
                    <a:pt x="3325" y="501"/>
                    <a:pt x="3235" y="561"/>
                  </a:cubicBezTo>
                  <a:cubicBezTo>
                    <a:pt x="3155" y="621"/>
                    <a:pt x="3105" y="671"/>
                    <a:pt x="3105" y="671"/>
                  </a:cubicBezTo>
                  <a:lnTo>
                    <a:pt x="3115" y="531"/>
                  </a:lnTo>
                  <a:lnTo>
                    <a:pt x="3115" y="531"/>
                  </a:lnTo>
                  <a:cubicBezTo>
                    <a:pt x="3015" y="551"/>
                    <a:pt x="2895" y="621"/>
                    <a:pt x="2814" y="671"/>
                  </a:cubicBezTo>
                  <a:cubicBezTo>
                    <a:pt x="2734" y="731"/>
                    <a:pt x="2684" y="781"/>
                    <a:pt x="2684" y="781"/>
                  </a:cubicBezTo>
                  <a:lnTo>
                    <a:pt x="2694" y="641"/>
                  </a:lnTo>
                  <a:lnTo>
                    <a:pt x="2694" y="641"/>
                  </a:lnTo>
                  <a:cubicBezTo>
                    <a:pt x="2584" y="671"/>
                    <a:pt x="2474" y="741"/>
                    <a:pt x="2394" y="791"/>
                  </a:cubicBezTo>
                  <a:cubicBezTo>
                    <a:pt x="2314" y="851"/>
                    <a:pt x="2264" y="901"/>
                    <a:pt x="2264" y="901"/>
                  </a:cubicBezTo>
                  <a:lnTo>
                    <a:pt x="2264" y="771"/>
                  </a:lnTo>
                  <a:cubicBezTo>
                    <a:pt x="2154" y="801"/>
                    <a:pt x="2043" y="861"/>
                    <a:pt x="1963" y="931"/>
                  </a:cubicBezTo>
                  <a:cubicBezTo>
                    <a:pt x="1883" y="981"/>
                    <a:pt x="1833" y="1041"/>
                    <a:pt x="1833" y="1041"/>
                  </a:cubicBezTo>
                  <a:lnTo>
                    <a:pt x="1833" y="901"/>
                  </a:lnTo>
                  <a:cubicBezTo>
                    <a:pt x="1723" y="931"/>
                    <a:pt x="1613" y="1001"/>
                    <a:pt x="1543" y="1062"/>
                  </a:cubicBezTo>
                  <a:cubicBezTo>
                    <a:pt x="1463" y="1132"/>
                    <a:pt x="892" y="1853"/>
                    <a:pt x="131" y="2233"/>
                  </a:cubicBezTo>
                  <a:lnTo>
                    <a:pt x="1" y="2313"/>
                  </a:lnTo>
                  <a:lnTo>
                    <a:pt x="5298" y="0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78"/>
            <p:cNvSpPr/>
            <p:nvPr/>
          </p:nvSpPr>
          <p:spPr>
            <a:xfrm>
              <a:off x="5663151" y="2809407"/>
              <a:ext cx="483453" cy="218388"/>
            </a:xfrm>
            <a:custGeom>
              <a:avLst/>
              <a:gdLst/>
              <a:ahLst/>
              <a:cxnLst/>
              <a:rect l="l" t="t" r="r" b="b"/>
              <a:pathLst>
                <a:path w="5479" h="2475" extrusionOk="0">
                  <a:moveTo>
                    <a:pt x="4397" y="351"/>
                  </a:moveTo>
                  <a:lnTo>
                    <a:pt x="4397" y="371"/>
                  </a:lnTo>
                  <a:cubicBezTo>
                    <a:pt x="4397" y="391"/>
                    <a:pt x="4407" y="401"/>
                    <a:pt x="4417" y="421"/>
                  </a:cubicBezTo>
                  <a:lnTo>
                    <a:pt x="4116" y="552"/>
                  </a:lnTo>
                  <a:cubicBezTo>
                    <a:pt x="4126" y="542"/>
                    <a:pt x="4166" y="502"/>
                    <a:pt x="4226" y="452"/>
                  </a:cubicBezTo>
                  <a:cubicBezTo>
                    <a:pt x="4286" y="411"/>
                    <a:pt x="4346" y="381"/>
                    <a:pt x="4397" y="351"/>
                  </a:cubicBezTo>
                  <a:close/>
                  <a:moveTo>
                    <a:pt x="3966" y="482"/>
                  </a:moveTo>
                  <a:lnTo>
                    <a:pt x="3966" y="502"/>
                  </a:lnTo>
                  <a:cubicBezTo>
                    <a:pt x="3966" y="532"/>
                    <a:pt x="3986" y="562"/>
                    <a:pt x="4016" y="572"/>
                  </a:cubicBezTo>
                  <a:cubicBezTo>
                    <a:pt x="4026" y="582"/>
                    <a:pt x="4036" y="582"/>
                    <a:pt x="4046" y="582"/>
                  </a:cubicBezTo>
                  <a:lnTo>
                    <a:pt x="942" y="1934"/>
                  </a:lnTo>
                  <a:cubicBezTo>
                    <a:pt x="1242" y="1693"/>
                    <a:pt x="1472" y="1433"/>
                    <a:pt x="1603" y="1293"/>
                  </a:cubicBezTo>
                  <a:cubicBezTo>
                    <a:pt x="1643" y="1253"/>
                    <a:pt x="1663" y="1223"/>
                    <a:pt x="1683" y="1213"/>
                  </a:cubicBezTo>
                  <a:cubicBezTo>
                    <a:pt x="1723" y="1173"/>
                    <a:pt x="1783" y="1132"/>
                    <a:pt x="1843" y="1102"/>
                  </a:cubicBezTo>
                  <a:lnTo>
                    <a:pt x="1843" y="1122"/>
                  </a:lnTo>
                  <a:cubicBezTo>
                    <a:pt x="1843" y="1153"/>
                    <a:pt x="1863" y="1183"/>
                    <a:pt x="1893" y="1193"/>
                  </a:cubicBezTo>
                  <a:cubicBezTo>
                    <a:pt x="1904" y="1196"/>
                    <a:pt x="1916" y="1199"/>
                    <a:pt x="1929" y="1199"/>
                  </a:cubicBezTo>
                  <a:cubicBezTo>
                    <a:pt x="1950" y="1199"/>
                    <a:pt x="1970" y="1192"/>
                    <a:pt x="1983" y="1173"/>
                  </a:cubicBezTo>
                  <a:cubicBezTo>
                    <a:pt x="1983" y="1173"/>
                    <a:pt x="2033" y="1122"/>
                    <a:pt x="2103" y="1072"/>
                  </a:cubicBezTo>
                  <a:cubicBezTo>
                    <a:pt x="2143" y="1042"/>
                    <a:pt x="2203" y="1002"/>
                    <a:pt x="2274" y="962"/>
                  </a:cubicBezTo>
                  <a:lnTo>
                    <a:pt x="2274" y="962"/>
                  </a:lnTo>
                  <a:lnTo>
                    <a:pt x="2264" y="982"/>
                  </a:lnTo>
                  <a:cubicBezTo>
                    <a:pt x="2264" y="1012"/>
                    <a:pt x="2284" y="1042"/>
                    <a:pt x="2314" y="1062"/>
                  </a:cubicBezTo>
                  <a:cubicBezTo>
                    <a:pt x="2322" y="1065"/>
                    <a:pt x="2330" y="1066"/>
                    <a:pt x="2339" y="1066"/>
                  </a:cubicBezTo>
                  <a:cubicBezTo>
                    <a:pt x="2364" y="1066"/>
                    <a:pt x="2389" y="1057"/>
                    <a:pt x="2404" y="1042"/>
                  </a:cubicBezTo>
                  <a:cubicBezTo>
                    <a:pt x="2404" y="1042"/>
                    <a:pt x="2454" y="992"/>
                    <a:pt x="2524" y="942"/>
                  </a:cubicBezTo>
                  <a:cubicBezTo>
                    <a:pt x="2574" y="912"/>
                    <a:pt x="2624" y="872"/>
                    <a:pt x="2694" y="842"/>
                  </a:cubicBezTo>
                  <a:lnTo>
                    <a:pt x="2694" y="852"/>
                  </a:lnTo>
                  <a:cubicBezTo>
                    <a:pt x="2684" y="892"/>
                    <a:pt x="2704" y="922"/>
                    <a:pt x="2734" y="932"/>
                  </a:cubicBezTo>
                  <a:cubicBezTo>
                    <a:pt x="2746" y="940"/>
                    <a:pt x="2759" y="943"/>
                    <a:pt x="2771" y="943"/>
                  </a:cubicBezTo>
                  <a:cubicBezTo>
                    <a:pt x="2792" y="943"/>
                    <a:pt x="2812" y="935"/>
                    <a:pt x="2824" y="922"/>
                  </a:cubicBezTo>
                  <a:cubicBezTo>
                    <a:pt x="2824" y="922"/>
                    <a:pt x="2874" y="872"/>
                    <a:pt x="2955" y="822"/>
                  </a:cubicBezTo>
                  <a:cubicBezTo>
                    <a:pt x="3005" y="782"/>
                    <a:pt x="3065" y="752"/>
                    <a:pt x="3115" y="722"/>
                  </a:cubicBezTo>
                  <a:lnTo>
                    <a:pt x="3115" y="742"/>
                  </a:lnTo>
                  <a:cubicBezTo>
                    <a:pt x="3115" y="772"/>
                    <a:pt x="3125" y="802"/>
                    <a:pt x="3155" y="822"/>
                  </a:cubicBezTo>
                  <a:cubicBezTo>
                    <a:pt x="3167" y="826"/>
                    <a:pt x="3181" y="829"/>
                    <a:pt x="3195" y="829"/>
                  </a:cubicBezTo>
                  <a:cubicBezTo>
                    <a:pt x="3215" y="829"/>
                    <a:pt x="3233" y="824"/>
                    <a:pt x="3245" y="812"/>
                  </a:cubicBezTo>
                  <a:cubicBezTo>
                    <a:pt x="3245" y="812"/>
                    <a:pt x="3305" y="762"/>
                    <a:pt x="3375" y="712"/>
                  </a:cubicBezTo>
                  <a:cubicBezTo>
                    <a:pt x="3435" y="662"/>
                    <a:pt x="3485" y="632"/>
                    <a:pt x="3545" y="612"/>
                  </a:cubicBezTo>
                  <a:lnTo>
                    <a:pt x="3545" y="622"/>
                  </a:lnTo>
                  <a:cubicBezTo>
                    <a:pt x="3535" y="662"/>
                    <a:pt x="3555" y="692"/>
                    <a:pt x="3585" y="702"/>
                  </a:cubicBezTo>
                  <a:cubicBezTo>
                    <a:pt x="3596" y="706"/>
                    <a:pt x="3609" y="708"/>
                    <a:pt x="3621" y="708"/>
                  </a:cubicBezTo>
                  <a:cubicBezTo>
                    <a:pt x="3642" y="708"/>
                    <a:pt x="3663" y="701"/>
                    <a:pt x="3676" y="682"/>
                  </a:cubicBezTo>
                  <a:cubicBezTo>
                    <a:pt x="3676" y="682"/>
                    <a:pt x="3726" y="642"/>
                    <a:pt x="3806" y="582"/>
                  </a:cubicBezTo>
                  <a:cubicBezTo>
                    <a:pt x="3856" y="542"/>
                    <a:pt x="3916" y="512"/>
                    <a:pt x="3966" y="482"/>
                  </a:cubicBezTo>
                  <a:close/>
                  <a:moveTo>
                    <a:pt x="5378" y="1"/>
                  </a:moveTo>
                  <a:cubicBezTo>
                    <a:pt x="5348" y="11"/>
                    <a:pt x="4837" y="91"/>
                    <a:pt x="4557" y="221"/>
                  </a:cubicBezTo>
                  <a:cubicBezTo>
                    <a:pt x="4557" y="201"/>
                    <a:pt x="4547" y="181"/>
                    <a:pt x="4527" y="171"/>
                  </a:cubicBezTo>
                  <a:cubicBezTo>
                    <a:pt x="4507" y="151"/>
                    <a:pt x="4477" y="151"/>
                    <a:pt x="4457" y="151"/>
                  </a:cubicBezTo>
                  <a:cubicBezTo>
                    <a:pt x="4356" y="181"/>
                    <a:pt x="4246" y="241"/>
                    <a:pt x="4136" y="321"/>
                  </a:cubicBezTo>
                  <a:cubicBezTo>
                    <a:pt x="4126" y="331"/>
                    <a:pt x="4126" y="331"/>
                    <a:pt x="4126" y="331"/>
                  </a:cubicBezTo>
                  <a:cubicBezTo>
                    <a:pt x="4116" y="321"/>
                    <a:pt x="4116" y="311"/>
                    <a:pt x="4106" y="301"/>
                  </a:cubicBezTo>
                  <a:cubicBezTo>
                    <a:pt x="4086" y="281"/>
                    <a:pt x="4056" y="281"/>
                    <a:pt x="4026" y="281"/>
                  </a:cubicBezTo>
                  <a:cubicBezTo>
                    <a:pt x="3926" y="311"/>
                    <a:pt x="3826" y="371"/>
                    <a:pt x="3706" y="452"/>
                  </a:cubicBezTo>
                  <a:cubicBezTo>
                    <a:pt x="3706" y="452"/>
                    <a:pt x="3706" y="452"/>
                    <a:pt x="3706" y="462"/>
                  </a:cubicBezTo>
                  <a:cubicBezTo>
                    <a:pt x="3696" y="442"/>
                    <a:pt x="3686" y="432"/>
                    <a:pt x="3676" y="421"/>
                  </a:cubicBezTo>
                  <a:cubicBezTo>
                    <a:pt x="3661" y="414"/>
                    <a:pt x="3647" y="407"/>
                    <a:pt x="3630" y="407"/>
                  </a:cubicBezTo>
                  <a:cubicBezTo>
                    <a:pt x="3622" y="407"/>
                    <a:pt x="3614" y="409"/>
                    <a:pt x="3605" y="411"/>
                  </a:cubicBezTo>
                  <a:cubicBezTo>
                    <a:pt x="3505" y="442"/>
                    <a:pt x="3395" y="492"/>
                    <a:pt x="3285" y="572"/>
                  </a:cubicBezTo>
                  <a:cubicBezTo>
                    <a:pt x="3285" y="572"/>
                    <a:pt x="3285" y="572"/>
                    <a:pt x="3285" y="582"/>
                  </a:cubicBezTo>
                  <a:cubicBezTo>
                    <a:pt x="3275" y="562"/>
                    <a:pt x="3265" y="552"/>
                    <a:pt x="3255" y="552"/>
                  </a:cubicBezTo>
                  <a:cubicBezTo>
                    <a:pt x="3240" y="537"/>
                    <a:pt x="3226" y="528"/>
                    <a:pt x="3207" y="528"/>
                  </a:cubicBezTo>
                  <a:cubicBezTo>
                    <a:pt x="3200" y="528"/>
                    <a:pt x="3193" y="529"/>
                    <a:pt x="3185" y="532"/>
                  </a:cubicBezTo>
                  <a:cubicBezTo>
                    <a:pt x="3055" y="562"/>
                    <a:pt x="2924" y="642"/>
                    <a:pt x="2864" y="692"/>
                  </a:cubicBezTo>
                  <a:lnTo>
                    <a:pt x="2854" y="692"/>
                  </a:lnTo>
                  <a:cubicBezTo>
                    <a:pt x="2854" y="682"/>
                    <a:pt x="2844" y="672"/>
                    <a:pt x="2834" y="662"/>
                  </a:cubicBezTo>
                  <a:cubicBezTo>
                    <a:pt x="2814" y="642"/>
                    <a:pt x="2784" y="642"/>
                    <a:pt x="2764" y="642"/>
                  </a:cubicBezTo>
                  <a:cubicBezTo>
                    <a:pt x="2634" y="682"/>
                    <a:pt x="2514" y="752"/>
                    <a:pt x="2434" y="812"/>
                  </a:cubicBezTo>
                  <a:lnTo>
                    <a:pt x="2424" y="812"/>
                  </a:lnTo>
                  <a:cubicBezTo>
                    <a:pt x="2424" y="802"/>
                    <a:pt x="2414" y="792"/>
                    <a:pt x="2404" y="782"/>
                  </a:cubicBezTo>
                  <a:cubicBezTo>
                    <a:pt x="2390" y="775"/>
                    <a:pt x="2370" y="768"/>
                    <a:pt x="2353" y="768"/>
                  </a:cubicBezTo>
                  <a:cubicBezTo>
                    <a:pt x="2346" y="768"/>
                    <a:pt x="2340" y="769"/>
                    <a:pt x="2334" y="772"/>
                  </a:cubicBezTo>
                  <a:cubicBezTo>
                    <a:pt x="2193" y="812"/>
                    <a:pt x="2083" y="882"/>
                    <a:pt x="2003" y="942"/>
                  </a:cubicBezTo>
                  <a:cubicBezTo>
                    <a:pt x="2003" y="942"/>
                    <a:pt x="2003" y="952"/>
                    <a:pt x="1993" y="952"/>
                  </a:cubicBezTo>
                  <a:cubicBezTo>
                    <a:pt x="1993" y="942"/>
                    <a:pt x="1983" y="922"/>
                    <a:pt x="1973" y="912"/>
                  </a:cubicBezTo>
                  <a:cubicBezTo>
                    <a:pt x="1953" y="902"/>
                    <a:pt x="1923" y="902"/>
                    <a:pt x="1903" y="902"/>
                  </a:cubicBezTo>
                  <a:cubicBezTo>
                    <a:pt x="1773" y="942"/>
                    <a:pt x="1653" y="1022"/>
                    <a:pt x="1583" y="1082"/>
                  </a:cubicBezTo>
                  <a:cubicBezTo>
                    <a:pt x="1563" y="1102"/>
                    <a:pt x="1533" y="1122"/>
                    <a:pt x="1482" y="1193"/>
                  </a:cubicBezTo>
                  <a:cubicBezTo>
                    <a:pt x="1272" y="1413"/>
                    <a:pt x="791" y="1944"/>
                    <a:pt x="181" y="2244"/>
                  </a:cubicBezTo>
                  <a:lnTo>
                    <a:pt x="40" y="2334"/>
                  </a:lnTo>
                  <a:cubicBezTo>
                    <a:pt x="20" y="2344"/>
                    <a:pt x="10" y="2364"/>
                    <a:pt x="10" y="2394"/>
                  </a:cubicBezTo>
                  <a:cubicBezTo>
                    <a:pt x="0" y="2414"/>
                    <a:pt x="10" y="2434"/>
                    <a:pt x="30" y="2454"/>
                  </a:cubicBezTo>
                  <a:cubicBezTo>
                    <a:pt x="50" y="2464"/>
                    <a:pt x="70" y="2474"/>
                    <a:pt x="91" y="2474"/>
                  </a:cubicBezTo>
                  <a:lnTo>
                    <a:pt x="121" y="2474"/>
                  </a:lnTo>
                  <a:lnTo>
                    <a:pt x="5418" y="161"/>
                  </a:lnTo>
                  <a:cubicBezTo>
                    <a:pt x="5458" y="141"/>
                    <a:pt x="5478" y="101"/>
                    <a:pt x="5468" y="61"/>
                  </a:cubicBezTo>
                  <a:cubicBezTo>
                    <a:pt x="5448" y="21"/>
                    <a:pt x="5418" y="1"/>
                    <a:pt x="5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4" name="Google Shape;12154;p78"/>
            <p:cNvSpPr/>
            <p:nvPr/>
          </p:nvSpPr>
          <p:spPr>
            <a:xfrm>
              <a:off x="5671092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5298" y="0"/>
                  </a:moveTo>
                  <a:lnTo>
                    <a:pt x="1" y="2313"/>
                  </a:lnTo>
                  <a:lnTo>
                    <a:pt x="141" y="2273"/>
                  </a:lnTo>
                  <a:cubicBezTo>
                    <a:pt x="575" y="2101"/>
                    <a:pt x="1034" y="2064"/>
                    <a:pt x="1372" y="2064"/>
                  </a:cubicBezTo>
                  <a:cubicBezTo>
                    <a:pt x="1618" y="2064"/>
                    <a:pt x="1799" y="2083"/>
                    <a:pt x="1859" y="2083"/>
                  </a:cubicBezTo>
                  <a:cubicBezTo>
                    <a:pt x="1865" y="2083"/>
                    <a:pt x="1870" y="2083"/>
                    <a:pt x="1873" y="2083"/>
                  </a:cubicBezTo>
                  <a:cubicBezTo>
                    <a:pt x="1973" y="2073"/>
                    <a:pt x="2093" y="2043"/>
                    <a:pt x="2194" y="1983"/>
                  </a:cubicBezTo>
                  <a:lnTo>
                    <a:pt x="2113" y="1883"/>
                  </a:lnTo>
                  <a:cubicBezTo>
                    <a:pt x="2113" y="1883"/>
                    <a:pt x="2184" y="1883"/>
                    <a:pt x="2274" y="1863"/>
                  </a:cubicBezTo>
                  <a:cubicBezTo>
                    <a:pt x="2364" y="1853"/>
                    <a:pt x="2484" y="1813"/>
                    <a:pt x="2594" y="1752"/>
                  </a:cubicBezTo>
                  <a:lnTo>
                    <a:pt x="2504" y="1652"/>
                  </a:lnTo>
                  <a:cubicBezTo>
                    <a:pt x="2504" y="1652"/>
                    <a:pt x="2574" y="1652"/>
                    <a:pt x="2664" y="1632"/>
                  </a:cubicBezTo>
                  <a:cubicBezTo>
                    <a:pt x="2764" y="1622"/>
                    <a:pt x="2885" y="1582"/>
                    <a:pt x="2985" y="1522"/>
                  </a:cubicBezTo>
                  <a:lnTo>
                    <a:pt x="2895" y="1422"/>
                  </a:lnTo>
                  <a:cubicBezTo>
                    <a:pt x="2895" y="1422"/>
                    <a:pt x="2965" y="1422"/>
                    <a:pt x="3055" y="1402"/>
                  </a:cubicBezTo>
                  <a:cubicBezTo>
                    <a:pt x="3155" y="1382"/>
                    <a:pt x="3275" y="1342"/>
                    <a:pt x="3365" y="1282"/>
                  </a:cubicBezTo>
                  <a:lnTo>
                    <a:pt x="3275" y="1182"/>
                  </a:lnTo>
                  <a:cubicBezTo>
                    <a:pt x="3275" y="1182"/>
                    <a:pt x="3345" y="1182"/>
                    <a:pt x="3435" y="1162"/>
                  </a:cubicBezTo>
                  <a:cubicBezTo>
                    <a:pt x="3535" y="1142"/>
                    <a:pt x="3656" y="1112"/>
                    <a:pt x="3756" y="1041"/>
                  </a:cubicBezTo>
                  <a:lnTo>
                    <a:pt x="3666" y="951"/>
                  </a:lnTo>
                  <a:cubicBezTo>
                    <a:pt x="3666" y="951"/>
                    <a:pt x="3736" y="941"/>
                    <a:pt x="3826" y="931"/>
                  </a:cubicBezTo>
                  <a:cubicBezTo>
                    <a:pt x="3926" y="911"/>
                    <a:pt x="4036" y="881"/>
                    <a:pt x="4136" y="821"/>
                  </a:cubicBezTo>
                  <a:lnTo>
                    <a:pt x="4056" y="711"/>
                  </a:lnTo>
                  <a:cubicBezTo>
                    <a:pt x="4056" y="711"/>
                    <a:pt x="4126" y="711"/>
                    <a:pt x="4216" y="701"/>
                  </a:cubicBezTo>
                  <a:cubicBezTo>
                    <a:pt x="4317" y="681"/>
                    <a:pt x="4427" y="651"/>
                    <a:pt x="4537" y="591"/>
                  </a:cubicBezTo>
                  <a:lnTo>
                    <a:pt x="4457" y="491"/>
                  </a:lnTo>
                  <a:lnTo>
                    <a:pt x="4477" y="491"/>
                  </a:lnTo>
                  <a:cubicBezTo>
                    <a:pt x="4697" y="471"/>
                    <a:pt x="5298" y="0"/>
                    <a:pt x="5298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5" name="Google Shape;12155;p78"/>
            <p:cNvSpPr/>
            <p:nvPr/>
          </p:nvSpPr>
          <p:spPr>
            <a:xfrm>
              <a:off x="5663151" y="2809407"/>
              <a:ext cx="483453" cy="218388"/>
            </a:xfrm>
            <a:custGeom>
              <a:avLst/>
              <a:gdLst/>
              <a:ahLst/>
              <a:cxnLst/>
              <a:rect l="l" t="t" r="r" b="b"/>
              <a:pathLst>
                <a:path w="5479" h="2475" extrusionOk="0">
                  <a:moveTo>
                    <a:pt x="4467" y="572"/>
                  </a:moveTo>
                  <a:cubicBezTo>
                    <a:pt x="4467" y="592"/>
                    <a:pt x="4467" y="602"/>
                    <a:pt x="4477" y="622"/>
                  </a:cubicBezTo>
                  <a:lnTo>
                    <a:pt x="4497" y="642"/>
                  </a:lnTo>
                  <a:cubicBezTo>
                    <a:pt x="4427" y="672"/>
                    <a:pt x="4356" y="692"/>
                    <a:pt x="4296" y="702"/>
                  </a:cubicBezTo>
                  <a:cubicBezTo>
                    <a:pt x="4217" y="711"/>
                    <a:pt x="4162" y="712"/>
                    <a:pt x="4149" y="712"/>
                  </a:cubicBezTo>
                  <a:lnTo>
                    <a:pt x="4149" y="712"/>
                  </a:lnTo>
                  <a:lnTo>
                    <a:pt x="4467" y="572"/>
                  </a:lnTo>
                  <a:close/>
                  <a:moveTo>
                    <a:pt x="4106" y="732"/>
                  </a:moveTo>
                  <a:cubicBezTo>
                    <a:pt x="4086" y="742"/>
                    <a:pt x="4076" y="752"/>
                    <a:pt x="4076" y="762"/>
                  </a:cubicBezTo>
                  <a:cubicBezTo>
                    <a:pt x="4066" y="792"/>
                    <a:pt x="4066" y="822"/>
                    <a:pt x="4086" y="852"/>
                  </a:cubicBezTo>
                  <a:lnTo>
                    <a:pt x="4106" y="872"/>
                  </a:lnTo>
                  <a:cubicBezTo>
                    <a:pt x="4046" y="892"/>
                    <a:pt x="3976" y="912"/>
                    <a:pt x="3906" y="932"/>
                  </a:cubicBezTo>
                  <a:cubicBezTo>
                    <a:pt x="3816" y="942"/>
                    <a:pt x="3756" y="952"/>
                    <a:pt x="3756" y="952"/>
                  </a:cubicBezTo>
                  <a:cubicBezTo>
                    <a:pt x="3716" y="952"/>
                    <a:pt x="3696" y="972"/>
                    <a:pt x="3676" y="992"/>
                  </a:cubicBezTo>
                  <a:cubicBezTo>
                    <a:pt x="3666" y="1022"/>
                    <a:pt x="3676" y="1062"/>
                    <a:pt x="3696" y="1082"/>
                  </a:cubicBezTo>
                  <a:lnTo>
                    <a:pt x="3716" y="1102"/>
                  </a:lnTo>
                  <a:cubicBezTo>
                    <a:pt x="3656" y="1122"/>
                    <a:pt x="3585" y="1143"/>
                    <a:pt x="3515" y="1163"/>
                  </a:cubicBezTo>
                  <a:cubicBezTo>
                    <a:pt x="3425" y="1183"/>
                    <a:pt x="3365" y="1183"/>
                    <a:pt x="3365" y="1183"/>
                  </a:cubicBezTo>
                  <a:cubicBezTo>
                    <a:pt x="3325" y="1183"/>
                    <a:pt x="3305" y="1203"/>
                    <a:pt x="3285" y="1233"/>
                  </a:cubicBezTo>
                  <a:cubicBezTo>
                    <a:pt x="3275" y="1263"/>
                    <a:pt x="3285" y="1303"/>
                    <a:pt x="3305" y="1323"/>
                  </a:cubicBezTo>
                  <a:lnTo>
                    <a:pt x="3325" y="1343"/>
                  </a:lnTo>
                  <a:cubicBezTo>
                    <a:pt x="3265" y="1363"/>
                    <a:pt x="3195" y="1393"/>
                    <a:pt x="3135" y="1403"/>
                  </a:cubicBezTo>
                  <a:cubicBezTo>
                    <a:pt x="3045" y="1423"/>
                    <a:pt x="2985" y="1423"/>
                    <a:pt x="2975" y="1423"/>
                  </a:cubicBezTo>
                  <a:cubicBezTo>
                    <a:pt x="2945" y="1423"/>
                    <a:pt x="2924" y="1443"/>
                    <a:pt x="2904" y="1473"/>
                  </a:cubicBezTo>
                  <a:cubicBezTo>
                    <a:pt x="2894" y="1503"/>
                    <a:pt x="2904" y="1533"/>
                    <a:pt x="2924" y="1563"/>
                  </a:cubicBezTo>
                  <a:lnTo>
                    <a:pt x="2945" y="1583"/>
                  </a:lnTo>
                  <a:cubicBezTo>
                    <a:pt x="2874" y="1613"/>
                    <a:pt x="2794" y="1623"/>
                    <a:pt x="2744" y="1633"/>
                  </a:cubicBezTo>
                  <a:cubicBezTo>
                    <a:pt x="2654" y="1653"/>
                    <a:pt x="2594" y="1653"/>
                    <a:pt x="2594" y="1653"/>
                  </a:cubicBezTo>
                  <a:cubicBezTo>
                    <a:pt x="2564" y="1653"/>
                    <a:pt x="2534" y="1673"/>
                    <a:pt x="2524" y="1703"/>
                  </a:cubicBezTo>
                  <a:cubicBezTo>
                    <a:pt x="2514" y="1733"/>
                    <a:pt x="2514" y="1763"/>
                    <a:pt x="2534" y="1783"/>
                  </a:cubicBezTo>
                  <a:lnTo>
                    <a:pt x="2554" y="1813"/>
                  </a:lnTo>
                  <a:cubicBezTo>
                    <a:pt x="2474" y="1843"/>
                    <a:pt x="2404" y="1864"/>
                    <a:pt x="2354" y="1864"/>
                  </a:cubicBezTo>
                  <a:cubicBezTo>
                    <a:pt x="2274" y="1884"/>
                    <a:pt x="2213" y="1884"/>
                    <a:pt x="2203" y="1884"/>
                  </a:cubicBezTo>
                  <a:cubicBezTo>
                    <a:pt x="2173" y="1884"/>
                    <a:pt x="2153" y="1894"/>
                    <a:pt x="2133" y="1924"/>
                  </a:cubicBezTo>
                  <a:cubicBezTo>
                    <a:pt x="2123" y="1954"/>
                    <a:pt x="2123" y="1984"/>
                    <a:pt x="2143" y="2004"/>
                  </a:cubicBezTo>
                  <a:lnTo>
                    <a:pt x="2163" y="2034"/>
                  </a:lnTo>
                  <a:cubicBezTo>
                    <a:pt x="2083" y="2064"/>
                    <a:pt x="2013" y="2084"/>
                    <a:pt x="1953" y="2084"/>
                  </a:cubicBezTo>
                  <a:lnTo>
                    <a:pt x="1853" y="2084"/>
                  </a:lnTo>
                  <a:cubicBezTo>
                    <a:pt x="1754" y="2078"/>
                    <a:pt x="1614" y="2070"/>
                    <a:pt x="1446" y="2070"/>
                  </a:cubicBezTo>
                  <a:cubicBezTo>
                    <a:pt x="1307" y="2070"/>
                    <a:pt x="1150" y="2076"/>
                    <a:pt x="982" y="2094"/>
                  </a:cubicBezTo>
                  <a:lnTo>
                    <a:pt x="4106" y="732"/>
                  </a:lnTo>
                  <a:close/>
                  <a:moveTo>
                    <a:pt x="5368" y="1"/>
                  </a:moveTo>
                  <a:cubicBezTo>
                    <a:pt x="5368" y="1"/>
                    <a:pt x="5358" y="11"/>
                    <a:pt x="5358" y="11"/>
                  </a:cubicBezTo>
                  <a:lnTo>
                    <a:pt x="50" y="2324"/>
                  </a:lnTo>
                  <a:cubicBezTo>
                    <a:pt x="30" y="2334"/>
                    <a:pt x="10" y="2354"/>
                    <a:pt x="10" y="2374"/>
                  </a:cubicBezTo>
                  <a:cubicBezTo>
                    <a:pt x="0" y="2394"/>
                    <a:pt x="10" y="2424"/>
                    <a:pt x="20" y="2444"/>
                  </a:cubicBezTo>
                  <a:cubicBezTo>
                    <a:pt x="30" y="2464"/>
                    <a:pt x="60" y="2474"/>
                    <a:pt x="91" y="2474"/>
                  </a:cubicBezTo>
                  <a:lnTo>
                    <a:pt x="111" y="2474"/>
                  </a:lnTo>
                  <a:lnTo>
                    <a:pt x="261" y="2424"/>
                  </a:lnTo>
                  <a:cubicBezTo>
                    <a:pt x="675" y="2264"/>
                    <a:pt x="1111" y="2228"/>
                    <a:pt x="1442" y="2228"/>
                  </a:cubicBezTo>
                  <a:cubicBezTo>
                    <a:pt x="1607" y="2228"/>
                    <a:pt x="1746" y="2237"/>
                    <a:pt x="1843" y="2244"/>
                  </a:cubicBezTo>
                  <a:cubicBezTo>
                    <a:pt x="1896" y="2244"/>
                    <a:pt x="1928" y="2248"/>
                    <a:pt x="1951" y="2248"/>
                  </a:cubicBezTo>
                  <a:cubicBezTo>
                    <a:pt x="1963" y="2248"/>
                    <a:pt x="1973" y="2247"/>
                    <a:pt x="1983" y="2244"/>
                  </a:cubicBezTo>
                  <a:cubicBezTo>
                    <a:pt x="2073" y="2234"/>
                    <a:pt x="2203" y="2204"/>
                    <a:pt x="2324" y="2134"/>
                  </a:cubicBezTo>
                  <a:cubicBezTo>
                    <a:pt x="2344" y="2124"/>
                    <a:pt x="2354" y="2104"/>
                    <a:pt x="2364" y="2084"/>
                  </a:cubicBezTo>
                  <a:cubicBezTo>
                    <a:pt x="2364" y="2064"/>
                    <a:pt x="2364" y="2044"/>
                    <a:pt x="2354" y="2024"/>
                  </a:cubicBezTo>
                  <a:lnTo>
                    <a:pt x="2374" y="2024"/>
                  </a:lnTo>
                  <a:cubicBezTo>
                    <a:pt x="2454" y="2014"/>
                    <a:pt x="2594" y="1984"/>
                    <a:pt x="2724" y="1904"/>
                  </a:cubicBezTo>
                  <a:cubicBezTo>
                    <a:pt x="2744" y="1894"/>
                    <a:pt x="2754" y="1874"/>
                    <a:pt x="2764" y="1853"/>
                  </a:cubicBezTo>
                  <a:cubicBezTo>
                    <a:pt x="2764" y="1833"/>
                    <a:pt x="2764" y="1813"/>
                    <a:pt x="2754" y="1803"/>
                  </a:cubicBezTo>
                  <a:cubicBezTo>
                    <a:pt x="2754" y="1803"/>
                    <a:pt x="2764" y="1793"/>
                    <a:pt x="2774" y="1793"/>
                  </a:cubicBezTo>
                  <a:cubicBezTo>
                    <a:pt x="2864" y="1783"/>
                    <a:pt x="3005" y="1743"/>
                    <a:pt x="3115" y="1673"/>
                  </a:cubicBezTo>
                  <a:cubicBezTo>
                    <a:pt x="3135" y="1653"/>
                    <a:pt x="3155" y="1633"/>
                    <a:pt x="3155" y="1613"/>
                  </a:cubicBezTo>
                  <a:cubicBezTo>
                    <a:pt x="3155" y="1593"/>
                    <a:pt x="3155" y="1583"/>
                    <a:pt x="3145" y="1563"/>
                  </a:cubicBezTo>
                  <a:lnTo>
                    <a:pt x="3165" y="1563"/>
                  </a:lnTo>
                  <a:cubicBezTo>
                    <a:pt x="3235" y="1543"/>
                    <a:pt x="3385" y="1503"/>
                    <a:pt x="3505" y="1433"/>
                  </a:cubicBezTo>
                  <a:cubicBezTo>
                    <a:pt x="3525" y="1413"/>
                    <a:pt x="3535" y="1393"/>
                    <a:pt x="3535" y="1373"/>
                  </a:cubicBezTo>
                  <a:cubicBezTo>
                    <a:pt x="3535" y="1353"/>
                    <a:pt x="3535" y="1343"/>
                    <a:pt x="3525" y="1323"/>
                  </a:cubicBezTo>
                  <a:lnTo>
                    <a:pt x="3545" y="1323"/>
                  </a:lnTo>
                  <a:cubicBezTo>
                    <a:pt x="3686" y="1293"/>
                    <a:pt x="3796" y="1253"/>
                    <a:pt x="3886" y="1193"/>
                  </a:cubicBezTo>
                  <a:cubicBezTo>
                    <a:pt x="3906" y="1183"/>
                    <a:pt x="3916" y="1163"/>
                    <a:pt x="3916" y="1143"/>
                  </a:cubicBezTo>
                  <a:cubicBezTo>
                    <a:pt x="3926" y="1122"/>
                    <a:pt x="3916" y="1102"/>
                    <a:pt x="3916" y="1092"/>
                  </a:cubicBezTo>
                  <a:cubicBezTo>
                    <a:pt x="3916" y="1092"/>
                    <a:pt x="3926" y="1092"/>
                    <a:pt x="3936" y="1082"/>
                  </a:cubicBezTo>
                  <a:cubicBezTo>
                    <a:pt x="4066" y="1062"/>
                    <a:pt x="4186" y="1022"/>
                    <a:pt x="4276" y="962"/>
                  </a:cubicBezTo>
                  <a:cubicBezTo>
                    <a:pt x="4296" y="952"/>
                    <a:pt x="4306" y="932"/>
                    <a:pt x="4306" y="912"/>
                  </a:cubicBezTo>
                  <a:cubicBezTo>
                    <a:pt x="4316" y="892"/>
                    <a:pt x="4306" y="872"/>
                    <a:pt x="4306" y="862"/>
                  </a:cubicBezTo>
                  <a:lnTo>
                    <a:pt x="4326" y="862"/>
                  </a:lnTo>
                  <a:cubicBezTo>
                    <a:pt x="4457" y="832"/>
                    <a:pt x="4567" y="792"/>
                    <a:pt x="4667" y="742"/>
                  </a:cubicBezTo>
                  <a:cubicBezTo>
                    <a:pt x="4687" y="722"/>
                    <a:pt x="4697" y="702"/>
                    <a:pt x="4697" y="682"/>
                  </a:cubicBezTo>
                  <a:cubicBezTo>
                    <a:pt x="4707" y="662"/>
                    <a:pt x="4697" y="642"/>
                    <a:pt x="4687" y="622"/>
                  </a:cubicBezTo>
                  <a:cubicBezTo>
                    <a:pt x="4947" y="522"/>
                    <a:pt x="5348" y="211"/>
                    <a:pt x="5438" y="151"/>
                  </a:cubicBezTo>
                  <a:cubicBezTo>
                    <a:pt x="5468" y="121"/>
                    <a:pt x="5478" y="81"/>
                    <a:pt x="5458" y="51"/>
                  </a:cubicBezTo>
                  <a:cubicBezTo>
                    <a:pt x="5448" y="11"/>
                    <a:pt x="5408" y="1"/>
                    <a:pt x="5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6" name="Google Shape;12156;p78"/>
            <p:cNvSpPr/>
            <p:nvPr/>
          </p:nvSpPr>
          <p:spPr>
            <a:xfrm>
              <a:off x="5671092" y="3020649"/>
              <a:ext cx="54001" cy="79590"/>
            </a:xfrm>
            <a:custGeom>
              <a:avLst/>
              <a:gdLst/>
              <a:ahLst/>
              <a:cxnLst/>
              <a:rect l="l" t="t" r="r" b="b"/>
              <a:pathLst>
                <a:path w="612" h="902" extrusionOk="0">
                  <a:moveTo>
                    <a:pt x="1" y="0"/>
                  </a:moveTo>
                  <a:lnTo>
                    <a:pt x="611" y="9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7" name="Google Shape;12157;p78"/>
            <p:cNvSpPr/>
            <p:nvPr/>
          </p:nvSpPr>
          <p:spPr>
            <a:xfrm>
              <a:off x="5663151" y="3013767"/>
              <a:ext cx="70766" cy="93532"/>
            </a:xfrm>
            <a:custGeom>
              <a:avLst/>
              <a:gdLst/>
              <a:ahLst/>
              <a:cxnLst/>
              <a:rect l="l" t="t" r="r" b="b"/>
              <a:pathLst>
                <a:path w="802" h="1060" extrusionOk="0">
                  <a:moveTo>
                    <a:pt x="90" y="1"/>
                  </a:moveTo>
                  <a:cubicBezTo>
                    <a:pt x="74" y="1"/>
                    <a:pt x="56" y="6"/>
                    <a:pt x="40" y="18"/>
                  </a:cubicBezTo>
                  <a:cubicBezTo>
                    <a:pt x="0" y="38"/>
                    <a:pt x="0" y="88"/>
                    <a:pt x="20" y="128"/>
                  </a:cubicBezTo>
                  <a:lnTo>
                    <a:pt x="641" y="1030"/>
                  </a:lnTo>
                  <a:cubicBezTo>
                    <a:pt x="651" y="1050"/>
                    <a:pt x="681" y="1060"/>
                    <a:pt x="701" y="1060"/>
                  </a:cubicBezTo>
                  <a:cubicBezTo>
                    <a:pt x="721" y="1060"/>
                    <a:pt x="741" y="1060"/>
                    <a:pt x="751" y="1050"/>
                  </a:cubicBezTo>
                  <a:cubicBezTo>
                    <a:pt x="791" y="1020"/>
                    <a:pt x="802" y="969"/>
                    <a:pt x="771" y="939"/>
                  </a:cubicBezTo>
                  <a:lnTo>
                    <a:pt x="151" y="38"/>
                  </a:lnTo>
                  <a:cubicBezTo>
                    <a:pt x="138" y="14"/>
                    <a:pt x="115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8" name="Google Shape;12158;p78"/>
            <p:cNvSpPr/>
            <p:nvPr/>
          </p:nvSpPr>
          <p:spPr>
            <a:xfrm>
              <a:off x="5635709" y="2076942"/>
              <a:ext cx="943788" cy="1464213"/>
            </a:xfrm>
            <a:custGeom>
              <a:avLst/>
              <a:gdLst/>
              <a:ahLst/>
              <a:cxnLst/>
              <a:rect l="l" t="t" r="r" b="b"/>
              <a:pathLst>
                <a:path w="10696" h="16594" extrusionOk="0">
                  <a:moveTo>
                    <a:pt x="1864" y="0"/>
                  </a:moveTo>
                  <a:lnTo>
                    <a:pt x="1864" y="1122"/>
                  </a:lnTo>
                  <a:cubicBezTo>
                    <a:pt x="1864" y="1923"/>
                    <a:pt x="1503" y="2664"/>
                    <a:pt x="932" y="3035"/>
                  </a:cubicBezTo>
                  <a:cubicBezTo>
                    <a:pt x="361" y="3415"/>
                    <a:pt x="1" y="4146"/>
                    <a:pt x="1" y="4947"/>
                  </a:cubicBezTo>
                  <a:lnTo>
                    <a:pt x="1" y="15352"/>
                  </a:lnTo>
                  <a:cubicBezTo>
                    <a:pt x="1" y="16033"/>
                    <a:pt x="452" y="16593"/>
                    <a:pt x="1012" y="16593"/>
                  </a:cubicBezTo>
                  <a:lnTo>
                    <a:pt x="9695" y="16593"/>
                  </a:lnTo>
                  <a:cubicBezTo>
                    <a:pt x="10245" y="16593"/>
                    <a:pt x="10696" y="16033"/>
                    <a:pt x="10696" y="15352"/>
                  </a:cubicBezTo>
                  <a:lnTo>
                    <a:pt x="10696" y="4947"/>
                  </a:lnTo>
                  <a:cubicBezTo>
                    <a:pt x="10696" y="4146"/>
                    <a:pt x="10345" y="3415"/>
                    <a:pt x="9775" y="3035"/>
                  </a:cubicBezTo>
                  <a:cubicBezTo>
                    <a:pt x="9204" y="2664"/>
                    <a:pt x="8843" y="1923"/>
                    <a:pt x="8843" y="1122"/>
                  </a:cubicBezTo>
                  <a:lnTo>
                    <a:pt x="884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78"/>
            <p:cNvSpPr/>
            <p:nvPr/>
          </p:nvSpPr>
          <p:spPr>
            <a:xfrm>
              <a:off x="5628650" y="2069883"/>
              <a:ext cx="957995" cy="1478331"/>
            </a:xfrm>
            <a:custGeom>
              <a:avLst/>
              <a:gdLst/>
              <a:ahLst/>
              <a:cxnLst/>
              <a:rect l="l" t="t" r="r" b="b"/>
              <a:pathLst>
                <a:path w="10857" h="16754" extrusionOk="0">
                  <a:moveTo>
                    <a:pt x="8843" y="160"/>
                  </a:moveTo>
                  <a:lnTo>
                    <a:pt x="8843" y="1202"/>
                  </a:lnTo>
                  <a:cubicBezTo>
                    <a:pt x="8843" y="2033"/>
                    <a:pt x="9214" y="2794"/>
                    <a:pt x="9805" y="3185"/>
                  </a:cubicBezTo>
                  <a:cubicBezTo>
                    <a:pt x="10355" y="3545"/>
                    <a:pt x="10696" y="4256"/>
                    <a:pt x="10696" y="5027"/>
                  </a:cubicBezTo>
                  <a:lnTo>
                    <a:pt x="10696" y="15422"/>
                  </a:lnTo>
                  <a:cubicBezTo>
                    <a:pt x="10696" y="16073"/>
                    <a:pt x="10285" y="16593"/>
                    <a:pt x="9775" y="16593"/>
                  </a:cubicBezTo>
                  <a:lnTo>
                    <a:pt x="1092" y="16593"/>
                  </a:lnTo>
                  <a:cubicBezTo>
                    <a:pt x="582" y="16593"/>
                    <a:pt x="161" y="16073"/>
                    <a:pt x="161" y="15422"/>
                  </a:cubicBezTo>
                  <a:lnTo>
                    <a:pt x="161" y="5027"/>
                  </a:lnTo>
                  <a:cubicBezTo>
                    <a:pt x="161" y="4256"/>
                    <a:pt x="502" y="3545"/>
                    <a:pt x="1052" y="3185"/>
                  </a:cubicBezTo>
                  <a:cubicBezTo>
                    <a:pt x="1653" y="2794"/>
                    <a:pt x="2024" y="2033"/>
                    <a:pt x="2024" y="1202"/>
                  </a:cubicBezTo>
                  <a:lnTo>
                    <a:pt x="2024" y="160"/>
                  </a:lnTo>
                  <a:close/>
                  <a:moveTo>
                    <a:pt x="1944" y="0"/>
                  </a:moveTo>
                  <a:cubicBezTo>
                    <a:pt x="1893" y="0"/>
                    <a:pt x="1853" y="30"/>
                    <a:pt x="1853" y="80"/>
                  </a:cubicBezTo>
                  <a:lnTo>
                    <a:pt x="1853" y="1202"/>
                  </a:lnTo>
                  <a:cubicBezTo>
                    <a:pt x="1853" y="1983"/>
                    <a:pt x="1513" y="2684"/>
                    <a:pt x="962" y="3054"/>
                  </a:cubicBezTo>
                  <a:cubicBezTo>
                    <a:pt x="371" y="3445"/>
                    <a:pt x="1" y="4196"/>
                    <a:pt x="1" y="5027"/>
                  </a:cubicBezTo>
                  <a:lnTo>
                    <a:pt x="1" y="15422"/>
                  </a:lnTo>
                  <a:cubicBezTo>
                    <a:pt x="1" y="16153"/>
                    <a:pt x="492" y="16754"/>
                    <a:pt x="1092" y="16754"/>
                  </a:cubicBezTo>
                  <a:lnTo>
                    <a:pt x="9775" y="16754"/>
                  </a:lnTo>
                  <a:cubicBezTo>
                    <a:pt x="10375" y="16754"/>
                    <a:pt x="10856" y="16153"/>
                    <a:pt x="10856" y="15422"/>
                  </a:cubicBezTo>
                  <a:lnTo>
                    <a:pt x="10856" y="5027"/>
                  </a:lnTo>
                  <a:cubicBezTo>
                    <a:pt x="10856" y="4196"/>
                    <a:pt x="10486" y="3445"/>
                    <a:pt x="9895" y="3054"/>
                  </a:cubicBezTo>
                  <a:cubicBezTo>
                    <a:pt x="9344" y="2684"/>
                    <a:pt x="9003" y="1983"/>
                    <a:pt x="9003" y="1202"/>
                  </a:cubicBezTo>
                  <a:lnTo>
                    <a:pt x="9003" y="80"/>
                  </a:lnTo>
                  <a:cubicBezTo>
                    <a:pt x="9003" y="30"/>
                    <a:pt x="8963" y="0"/>
                    <a:pt x="89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78"/>
            <p:cNvSpPr/>
            <p:nvPr/>
          </p:nvSpPr>
          <p:spPr>
            <a:xfrm>
              <a:off x="5635709" y="2555811"/>
              <a:ext cx="943788" cy="824491"/>
            </a:xfrm>
            <a:custGeom>
              <a:avLst/>
              <a:gdLst/>
              <a:ahLst/>
              <a:cxnLst/>
              <a:rect l="l" t="t" r="r" b="b"/>
              <a:pathLst>
                <a:path w="10696" h="9344" extrusionOk="0">
                  <a:moveTo>
                    <a:pt x="1" y="1"/>
                  </a:moveTo>
                  <a:lnTo>
                    <a:pt x="1" y="9344"/>
                  </a:lnTo>
                  <a:lnTo>
                    <a:pt x="10696" y="9344"/>
                  </a:lnTo>
                  <a:lnTo>
                    <a:pt x="10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78"/>
            <p:cNvSpPr/>
            <p:nvPr/>
          </p:nvSpPr>
          <p:spPr>
            <a:xfrm>
              <a:off x="5628650" y="2548751"/>
              <a:ext cx="957995" cy="838697"/>
            </a:xfrm>
            <a:custGeom>
              <a:avLst/>
              <a:gdLst/>
              <a:ahLst/>
              <a:cxnLst/>
              <a:rect l="l" t="t" r="r" b="b"/>
              <a:pathLst>
                <a:path w="10857" h="9505" extrusionOk="0">
                  <a:moveTo>
                    <a:pt x="10696" y="161"/>
                  </a:moveTo>
                  <a:lnTo>
                    <a:pt x="10696" y="9344"/>
                  </a:lnTo>
                  <a:lnTo>
                    <a:pt x="161" y="9344"/>
                  </a:lnTo>
                  <a:lnTo>
                    <a:pt x="161" y="161"/>
                  </a:lnTo>
                  <a:close/>
                  <a:moveTo>
                    <a:pt x="81" y="1"/>
                  </a:moveTo>
                  <a:cubicBezTo>
                    <a:pt x="41" y="1"/>
                    <a:pt x="1" y="41"/>
                    <a:pt x="1" y="81"/>
                  </a:cubicBezTo>
                  <a:lnTo>
                    <a:pt x="1" y="9424"/>
                  </a:lnTo>
                  <a:cubicBezTo>
                    <a:pt x="1" y="9474"/>
                    <a:pt x="41" y="9504"/>
                    <a:pt x="81" y="9504"/>
                  </a:cubicBezTo>
                  <a:lnTo>
                    <a:pt x="10776" y="9504"/>
                  </a:lnTo>
                  <a:cubicBezTo>
                    <a:pt x="10826" y="9504"/>
                    <a:pt x="10856" y="9474"/>
                    <a:pt x="10856" y="9424"/>
                  </a:cubicBezTo>
                  <a:lnTo>
                    <a:pt x="10856" y="81"/>
                  </a:lnTo>
                  <a:cubicBezTo>
                    <a:pt x="10856" y="41"/>
                    <a:pt x="10826" y="1"/>
                    <a:pt x="107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78"/>
            <p:cNvSpPr/>
            <p:nvPr/>
          </p:nvSpPr>
          <p:spPr>
            <a:xfrm>
              <a:off x="5688740" y="1693459"/>
              <a:ext cx="838697" cy="383568"/>
            </a:xfrm>
            <a:custGeom>
              <a:avLst/>
              <a:gdLst/>
              <a:ahLst/>
              <a:cxnLst/>
              <a:rect l="l" t="t" r="r" b="b"/>
              <a:pathLst>
                <a:path w="9505" h="4347" extrusionOk="0">
                  <a:moveTo>
                    <a:pt x="922" y="0"/>
                  </a:moveTo>
                  <a:cubicBezTo>
                    <a:pt x="411" y="0"/>
                    <a:pt x="1" y="411"/>
                    <a:pt x="1" y="922"/>
                  </a:cubicBezTo>
                  <a:lnTo>
                    <a:pt x="1" y="4346"/>
                  </a:lnTo>
                  <a:lnTo>
                    <a:pt x="9504" y="4346"/>
                  </a:lnTo>
                  <a:lnTo>
                    <a:pt x="9504" y="922"/>
                  </a:lnTo>
                  <a:cubicBezTo>
                    <a:pt x="9504" y="411"/>
                    <a:pt x="9084" y="0"/>
                    <a:pt x="8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78"/>
            <p:cNvSpPr/>
            <p:nvPr/>
          </p:nvSpPr>
          <p:spPr>
            <a:xfrm>
              <a:off x="5681681" y="1686400"/>
              <a:ext cx="852815" cy="397686"/>
            </a:xfrm>
            <a:custGeom>
              <a:avLst/>
              <a:gdLst/>
              <a:ahLst/>
              <a:cxnLst/>
              <a:rect l="l" t="t" r="r" b="b"/>
              <a:pathLst>
                <a:path w="9665" h="4507" extrusionOk="0">
                  <a:moveTo>
                    <a:pt x="8653" y="160"/>
                  </a:moveTo>
                  <a:cubicBezTo>
                    <a:pt x="9123" y="160"/>
                    <a:pt x="9504" y="531"/>
                    <a:pt x="9504" y="1002"/>
                  </a:cubicBezTo>
                  <a:lnTo>
                    <a:pt x="9504" y="4346"/>
                  </a:lnTo>
                  <a:lnTo>
                    <a:pt x="161" y="4346"/>
                  </a:lnTo>
                  <a:lnTo>
                    <a:pt x="161" y="1002"/>
                  </a:lnTo>
                  <a:cubicBezTo>
                    <a:pt x="161" y="531"/>
                    <a:pt x="541" y="160"/>
                    <a:pt x="1002" y="160"/>
                  </a:cubicBezTo>
                  <a:close/>
                  <a:moveTo>
                    <a:pt x="1002" y="0"/>
                  </a:moveTo>
                  <a:cubicBezTo>
                    <a:pt x="451" y="0"/>
                    <a:pt x="1" y="451"/>
                    <a:pt x="1" y="1002"/>
                  </a:cubicBezTo>
                  <a:lnTo>
                    <a:pt x="1" y="4506"/>
                  </a:lnTo>
                  <a:lnTo>
                    <a:pt x="9664" y="4506"/>
                  </a:lnTo>
                  <a:lnTo>
                    <a:pt x="9664" y="1002"/>
                  </a:lnTo>
                  <a:cubicBezTo>
                    <a:pt x="9664" y="451"/>
                    <a:pt x="9214" y="0"/>
                    <a:pt x="8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4" name="Google Shape;12164;p78"/>
            <p:cNvSpPr/>
            <p:nvPr/>
          </p:nvSpPr>
          <p:spPr>
            <a:xfrm>
              <a:off x="5746183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5" name="Google Shape;12165;p78"/>
            <p:cNvSpPr/>
            <p:nvPr/>
          </p:nvSpPr>
          <p:spPr>
            <a:xfrm>
              <a:off x="6100547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0" y="0"/>
                  </a:moveTo>
                  <a:cubicBezTo>
                    <a:pt x="40" y="0"/>
                    <a:pt x="0" y="30"/>
                    <a:pt x="0" y="80"/>
                  </a:cubicBezTo>
                  <a:lnTo>
                    <a:pt x="0" y="4426"/>
                  </a:lnTo>
                  <a:cubicBezTo>
                    <a:pt x="0" y="4466"/>
                    <a:pt x="40" y="4506"/>
                    <a:pt x="80" y="4506"/>
                  </a:cubicBezTo>
                  <a:cubicBezTo>
                    <a:pt x="13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31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78"/>
            <p:cNvSpPr/>
            <p:nvPr/>
          </p:nvSpPr>
          <p:spPr>
            <a:xfrm>
              <a:off x="5922924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4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41" y="4506"/>
                    <a:pt x="81" y="4506"/>
                  </a:cubicBezTo>
                  <a:cubicBezTo>
                    <a:pt x="13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3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12167;p78"/>
            <p:cNvSpPr/>
            <p:nvPr/>
          </p:nvSpPr>
          <p:spPr>
            <a:xfrm>
              <a:off x="5834597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0" y="0"/>
                  </a:moveTo>
                  <a:cubicBezTo>
                    <a:pt x="40" y="0"/>
                    <a:pt x="0" y="30"/>
                    <a:pt x="0" y="80"/>
                  </a:cubicBezTo>
                  <a:lnTo>
                    <a:pt x="0" y="4426"/>
                  </a:lnTo>
                  <a:cubicBezTo>
                    <a:pt x="0" y="4466"/>
                    <a:pt x="40" y="4506"/>
                    <a:pt x="80" y="4506"/>
                  </a:cubicBezTo>
                  <a:cubicBezTo>
                    <a:pt x="120" y="4506"/>
                    <a:pt x="160" y="4466"/>
                    <a:pt x="160" y="4426"/>
                  </a:cubicBezTo>
                  <a:lnTo>
                    <a:pt x="160" y="80"/>
                  </a:lnTo>
                  <a:cubicBezTo>
                    <a:pt x="160" y="30"/>
                    <a:pt x="12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12168;p78"/>
            <p:cNvSpPr/>
            <p:nvPr/>
          </p:nvSpPr>
          <p:spPr>
            <a:xfrm>
              <a:off x="6012132" y="1686400"/>
              <a:ext cx="14294" cy="397686"/>
            </a:xfrm>
            <a:custGeom>
              <a:avLst/>
              <a:gdLst/>
              <a:ahLst/>
              <a:cxnLst/>
              <a:rect l="l" t="t" r="r" b="b"/>
              <a:pathLst>
                <a:path w="162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78"/>
            <p:cNvSpPr/>
            <p:nvPr/>
          </p:nvSpPr>
          <p:spPr>
            <a:xfrm>
              <a:off x="6187991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78"/>
            <p:cNvSpPr/>
            <p:nvPr/>
          </p:nvSpPr>
          <p:spPr>
            <a:xfrm>
              <a:off x="6365614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78"/>
            <p:cNvSpPr/>
            <p:nvPr/>
          </p:nvSpPr>
          <p:spPr>
            <a:xfrm>
              <a:off x="6276405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0" y="0"/>
                  </a:moveTo>
                  <a:cubicBezTo>
                    <a:pt x="40" y="0"/>
                    <a:pt x="0" y="30"/>
                    <a:pt x="0" y="80"/>
                  </a:cubicBezTo>
                  <a:lnTo>
                    <a:pt x="0" y="4426"/>
                  </a:lnTo>
                  <a:cubicBezTo>
                    <a:pt x="0" y="4466"/>
                    <a:pt x="40" y="4506"/>
                    <a:pt x="80" y="4506"/>
                  </a:cubicBezTo>
                  <a:cubicBezTo>
                    <a:pt x="130" y="4506"/>
                    <a:pt x="160" y="4466"/>
                    <a:pt x="160" y="4426"/>
                  </a:cubicBezTo>
                  <a:lnTo>
                    <a:pt x="160" y="80"/>
                  </a:lnTo>
                  <a:cubicBezTo>
                    <a:pt x="160" y="30"/>
                    <a:pt x="13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78"/>
            <p:cNvSpPr/>
            <p:nvPr/>
          </p:nvSpPr>
          <p:spPr>
            <a:xfrm>
              <a:off x="6453940" y="1686400"/>
              <a:ext cx="14294" cy="397686"/>
            </a:xfrm>
            <a:custGeom>
              <a:avLst/>
              <a:gdLst/>
              <a:ahLst/>
              <a:cxnLst/>
              <a:rect l="l" t="t" r="r" b="b"/>
              <a:pathLst>
                <a:path w="162" h="4507" extrusionOk="0">
                  <a:moveTo>
                    <a:pt x="81" y="0"/>
                  </a:moveTo>
                  <a:cubicBezTo>
                    <a:pt x="4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4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12173;p78"/>
            <p:cNvSpPr/>
            <p:nvPr/>
          </p:nvSpPr>
          <p:spPr>
            <a:xfrm>
              <a:off x="5789508" y="2671579"/>
              <a:ext cx="621280" cy="622163"/>
            </a:xfrm>
            <a:custGeom>
              <a:avLst/>
              <a:gdLst/>
              <a:ahLst/>
              <a:cxnLst/>
              <a:rect l="l" t="t" r="r" b="b"/>
              <a:pathLst>
                <a:path w="7041" h="7051" extrusionOk="0">
                  <a:moveTo>
                    <a:pt x="2414" y="1"/>
                  </a:moveTo>
                  <a:lnTo>
                    <a:pt x="2414" y="2414"/>
                  </a:lnTo>
                  <a:lnTo>
                    <a:pt x="0" y="2414"/>
                  </a:lnTo>
                  <a:lnTo>
                    <a:pt x="0" y="4637"/>
                  </a:lnTo>
                  <a:lnTo>
                    <a:pt x="2414" y="4637"/>
                  </a:lnTo>
                  <a:lnTo>
                    <a:pt x="2414" y="7051"/>
                  </a:lnTo>
                  <a:lnTo>
                    <a:pt x="4627" y="7051"/>
                  </a:lnTo>
                  <a:lnTo>
                    <a:pt x="4627" y="4637"/>
                  </a:lnTo>
                  <a:lnTo>
                    <a:pt x="7040" y="4637"/>
                  </a:lnTo>
                  <a:lnTo>
                    <a:pt x="7040" y="2414"/>
                  </a:lnTo>
                  <a:lnTo>
                    <a:pt x="4627" y="2414"/>
                  </a:lnTo>
                  <a:lnTo>
                    <a:pt x="4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12174;p78"/>
            <p:cNvSpPr/>
            <p:nvPr/>
          </p:nvSpPr>
          <p:spPr>
            <a:xfrm>
              <a:off x="5782449" y="2664520"/>
              <a:ext cx="635398" cy="636281"/>
            </a:xfrm>
            <a:custGeom>
              <a:avLst/>
              <a:gdLst/>
              <a:ahLst/>
              <a:cxnLst/>
              <a:rect l="l" t="t" r="r" b="b"/>
              <a:pathLst>
                <a:path w="7201" h="7211" extrusionOk="0">
                  <a:moveTo>
                    <a:pt x="4627" y="171"/>
                  </a:moveTo>
                  <a:lnTo>
                    <a:pt x="4627" y="2494"/>
                  </a:lnTo>
                  <a:cubicBezTo>
                    <a:pt x="4627" y="2544"/>
                    <a:pt x="4667" y="2574"/>
                    <a:pt x="4707" y="2574"/>
                  </a:cubicBezTo>
                  <a:lnTo>
                    <a:pt x="7040" y="2574"/>
                  </a:lnTo>
                  <a:lnTo>
                    <a:pt x="7040" y="4637"/>
                  </a:lnTo>
                  <a:lnTo>
                    <a:pt x="4707" y="4637"/>
                  </a:lnTo>
                  <a:cubicBezTo>
                    <a:pt x="4667" y="4637"/>
                    <a:pt x="4627" y="4667"/>
                    <a:pt x="4627" y="4717"/>
                  </a:cubicBezTo>
                  <a:lnTo>
                    <a:pt x="4627" y="7050"/>
                  </a:lnTo>
                  <a:lnTo>
                    <a:pt x="2574" y="7050"/>
                  </a:lnTo>
                  <a:lnTo>
                    <a:pt x="2574" y="4717"/>
                  </a:lnTo>
                  <a:cubicBezTo>
                    <a:pt x="2574" y="4667"/>
                    <a:pt x="2534" y="4637"/>
                    <a:pt x="2494" y="4637"/>
                  </a:cubicBezTo>
                  <a:lnTo>
                    <a:pt x="161" y="4637"/>
                  </a:lnTo>
                  <a:lnTo>
                    <a:pt x="161" y="2574"/>
                  </a:lnTo>
                  <a:lnTo>
                    <a:pt x="2494" y="2574"/>
                  </a:lnTo>
                  <a:cubicBezTo>
                    <a:pt x="2534" y="2574"/>
                    <a:pt x="2574" y="2544"/>
                    <a:pt x="2574" y="2494"/>
                  </a:cubicBezTo>
                  <a:lnTo>
                    <a:pt x="2574" y="171"/>
                  </a:lnTo>
                  <a:close/>
                  <a:moveTo>
                    <a:pt x="2494" y="1"/>
                  </a:moveTo>
                  <a:cubicBezTo>
                    <a:pt x="2444" y="1"/>
                    <a:pt x="2414" y="41"/>
                    <a:pt x="2414" y="81"/>
                  </a:cubicBezTo>
                  <a:lnTo>
                    <a:pt x="2414" y="2414"/>
                  </a:lnTo>
                  <a:lnTo>
                    <a:pt x="80" y="2414"/>
                  </a:lnTo>
                  <a:cubicBezTo>
                    <a:pt x="40" y="2414"/>
                    <a:pt x="0" y="2454"/>
                    <a:pt x="0" y="2494"/>
                  </a:cubicBezTo>
                  <a:lnTo>
                    <a:pt x="0" y="4717"/>
                  </a:lnTo>
                  <a:cubicBezTo>
                    <a:pt x="0" y="4757"/>
                    <a:pt x="40" y="4797"/>
                    <a:pt x="80" y="4797"/>
                  </a:cubicBezTo>
                  <a:lnTo>
                    <a:pt x="2414" y="4797"/>
                  </a:lnTo>
                  <a:lnTo>
                    <a:pt x="2414" y="7131"/>
                  </a:lnTo>
                  <a:cubicBezTo>
                    <a:pt x="2414" y="7171"/>
                    <a:pt x="2444" y="7211"/>
                    <a:pt x="2494" y="7211"/>
                  </a:cubicBezTo>
                  <a:lnTo>
                    <a:pt x="4707" y="7211"/>
                  </a:lnTo>
                  <a:cubicBezTo>
                    <a:pt x="4757" y="7211"/>
                    <a:pt x="4787" y="7171"/>
                    <a:pt x="4787" y="7131"/>
                  </a:cubicBezTo>
                  <a:lnTo>
                    <a:pt x="4787" y="4797"/>
                  </a:lnTo>
                  <a:lnTo>
                    <a:pt x="7120" y="4797"/>
                  </a:lnTo>
                  <a:cubicBezTo>
                    <a:pt x="7170" y="4797"/>
                    <a:pt x="7200" y="4757"/>
                    <a:pt x="7200" y="4717"/>
                  </a:cubicBezTo>
                  <a:lnTo>
                    <a:pt x="7200" y="2494"/>
                  </a:lnTo>
                  <a:cubicBezTo>
                    <a:pt x="7200" y="2454"/>
                    <a:pt x="7170" y="2414"/>
                    <a:pt x="7120" y="2414"/>
                  </a:cubicBezTo>
                  <a:lnTo>
                    <a:pt x="4787" y="2414"/>
                  </a:lnTo>
                  <a:lnTo>
                    <a:pt x="4787" y="81"/>
                  </a:lnTo>
                  <a:cubicBezTo>
                    <a:pt x="4787" y="41"/>
                    <a:pt x="4757" y="1"/>
                    <a:pt x="4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78"/>
            <p:cNvSpPr/>
            <p:nvPr/>
          </p:nvSpPr>
          <p:spPr>
            <a:xfrm>
              <a:off x="5673740" y="2235771"/>
              <a:ext cx="183887" cy="213270"/>
            </a:xfrm>
            <a:custGeom>
              <a:avLst/>
              <a:gdLst/>
              <a:ahLst/>
              <a:cxnLst/>
              <a:rect l="l" t="t" r="r" b="b"/>
              <a:pathLst>
                <a:path w="2084" h="2417" extrusionOk="0">
                  <a:moveTo>
                    <a:pt x="1998" y="1"/>
                  </a:moveTo>
                  <a:cubicBezTo>
                    <a:pt x="1963" y="1"/>
                    <a:pt x="1931" y="28"/>
                    <a:pt x="1913" y="63"/>
                  </a:cubicBezTo>
                  <a:cubicBezTo>
                    <a:pt x="1803" y="524"/>
                    <a:pt x="1443" y="884"/>
                    <a:pt x="1062" y="1194"/>
                  </a:cubicBezTo>
                  <a:lnTo>
                    <a:pt x="942" y="1295"/>
                  </a:lnTo>
                  <a:cubicBezTo>
                    <a:pt x="591" y="1585"/>
                    <a:pt x="231" y="1885"/>
                    <a:pt x="21" y="2306"/>
                  </a:cubicBezTo>
                  <a:cubicBezTo>
                    <a:pt x="1" y="2346"/>
                    <a:pt x="11" y="2386"/>
                    <a:pt x="51" y="2406"/>
                  </a:cubicBezTo>
                  <a:cubicBezTo>
                    <a:pt x="61" y="2416"/>
                    <a:pt x="81" y="2416"/>
                    <a:pt x="91" y="2416"/>
                  </a:cubicBezTo>
                  <a:cubicBezTo>
                    <a:pt x="121" y="2416"/>
                    <a:pt x="151" y="2406"/>
                    <a:pt x="161" y="2376"/>
                  </a:cubicBezTo>
                  <a:cubicBezTo>
                    <a:pt x="361" y="1986"/>
                    <a:pt x="712" y="1695"/>
                    <a:pt x="1052" y="1415"/>
                  </a:cubicBezTo>
                  <a:lnTo>
                    <a:pt x="1162" y="1315"/>
                  </a:lnTo>
                  <a:cubicBezTo>
                    <a:pt x="1563" y="984"/>
                    <a:pt x="1953" y="604"/>
                    <a:pt x="2073" y="103"/>
                  </a:cubicBezTo>
                  <a:cubicBezTo>
                    <a:pt x="2083" y="63"/>
                    <a:pt x="2063" y="13"/>
                    <a:pt x="2013" y="3"/>
                  </a:cubicBezTo>
                  <a:cubicBezTo>
                    <a:pt x="2008" y="2"/>
                    <a:pt x="2003" y="1"/>
                    <a:pt x="19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78"/>
            <p:cNvSpPr/>
            <p:nvPr/>
          </p:nvSpPr>
          <p:spPr>
            <a:xfrm>
              <a:off x="5662269" y="2457601"/>
              <a:ext cx="21265" cy="57707"/>
            </a:xfrm>
            <a:custGeom>
              <a:avLst/>
              <a:gdLst/>
              <a:ahLst/>
              <a:cxnLst/>
              <a:rect l="l" t="t" r="r" b="b"/>
              <a:pathLst>
                <a:path w="241" h="654" extrusionOk="0">
                  <a:moveTo>
                    <a:pt x="152" y="0"/>
                  </a:moveTo>
                  <a:cubicBezTo>
                    <a:pt x="111" y="0"/>
                    <a:pt x="80" y="29"/>
                    <a:pt x="80" y="72"/>
                  </a:cubicBezTo>
                  <a:lnTo>
                    <a:pt x="10" y="563"/>
                  </a:lnTo>
                  <a:cubicBezTo>
                    <a:pt x="0" y="613"/>
                    <a:pt x="30" y="653"/>
                    <a:pt x="80" y="653"/>
                  </a:cubicBezTo>
                  <a:lnTo>
                    <a:pt x="90" y="653"/>
                  </a:lnTo>
                  <a:cubicBezTo>
                    <a:pt x="131" y="653"/>
                    <a:pt x="161" y="623"/>
                    <a:pt x="171" y="583"/>
                  </a:cubicBezTo>
                  <a:lnTo>
                    <a:pt x="241" y="92"/>
                  </a:lnTo>
                  <a:cubicBezTo>
                    <a:pt x="241" y="52"/>
                    <a:pt x="211" y="2"/>
                    <a:pt x="171" y="2"/>
                  </a:cubicBezTo>
                  <a:cubicBezTo>
                    <a:pt x="164" y="1"/>
                    <a:pt x="158" y="0"/>
                    <a:pt x="1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78"/>
            <p:cNvSpPr/>
            <p:nvPr/>
          </p:nvSpPr>
          <p:spPr>
            <a:xfrm>
              <a:off x="6360320" y="2122738"/>
              <a:ext cx="24795" cy="157504"/>
            </a:xfrm>
            <a:custGeom>
              <a:avLst/>
              <a:gdLst/>
              <a:ahLst/>
              <a:cxnLst/>
              <a:rect l="l" t="t" r="r" b="b"/>
              <a:pathLst>
                <a:path w="281" h="1785" extrusionOk="0">
                  <a:moveTo>
                    <a:pt x="135" y="0"/>
                  </a:moveTo>
                  <a:cubicBezTo>
                    <a:pt x="101" y="0"/>
                    <a:pt x="69" y="29"/>
                    <a:pt x="61" y="72"/>
                  </a:cubicBezTo>
                  <a:cubicBezTo>
                    <a:pt x="0" y="623"/>
                    <a:pt x="10" y="1174"/>
                    <a:pt x="121" y="1724"/>
                  </a:cubicBezTo>
                  <a:cubicBezTo>
                    <a:pt x="121" y="1764"/>
                    <a:pt x="161" y="1785"/>
                    <a:pt x="191" y="1785"/>
                  </a:cubicBezTo>
                  <a:lnTo>
                    <a:pt x="211" y="1785"/>
                  </a:lnTo>
                  <a:cubicBezTo>
                    <a:pt x="251" y="1775"/>
                    <a:pt x="281" y="1734"/>
                    <a:pt x="271" y="1694"/>
                  </a:cubicBezTo>
                  <a:cubicBezTo>
                    <a:pt x="171" y="1164"/>
                    <a:pt x="161" y="623"/>
                    <a:pt x="221" y="92"/>
                  </a:cubicBezTo>
                  <a:cubicBezTo>
                    <a:pt x="231" y="42"/>
                    <a:pt x="201" y="2"/>
                    <a:pt x="151" y="2"/>
                  </a:cubicBezTo>
                  <a:cubicBezTo>
                    <a:pt x="145" y="1"/>
                    <a:pt x="140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78"/>
            <p:cNvSpPr/>
            <p:nvPr/>
          </p:nvSpPr>
          <p:spPr>
            <a:xfrm>
              <a:off x="6325818" y="2198887"/>
              <a:ext cx="21353" cy="74296"/>
            </a:xfrm>
            <a:custGeom>
              <a:avLst/>
              <a:gdLst/>
              <a:ahLst/>
              <a:cxnLst/>
              <a:rect l="l" t="t" r="r" b="b"/>
              <a:pathLst>
                <a:path w="242" h="842" extrusionOk="0">
                  <a:moveTo>
                    <a:pt x="81" y="0"/>
                  </a:moveTo>
                  <a:cubicBezTo>
                    <a:pt x="31" y="10"/>
                    <a:pt x="1" y="40"/>
                    <a:pt x="11" y="90"/>
                  </a:cubicBezTo>
                  <a:lnTo>
                    <a:pt x="81" y="771"/>
                  </a:lnTo>
                  <a:cubicBezTo>
                    <a:pt x="81" y="811"/>
                    <a:pt x="121" y="841"/>
                    <a:pt x="161" y="841"/>
                  </a:cubicBezTo>
                  <a:lnTo>
                    <a:pt x="171" y="841"/>
                  </a:lnTo>
                  <a:cubicBezTo>
                    <a:pt x="211" y="831"/>
                    <a:pt x="241" y="801"/>
                    <a:pt x="241" y="751"/>
                  </a:cubicBezTo>
                  <a:lnTo>
                    <a:pt x="171" y="7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78"/>
            <p:cNvSpPr/>
            <p:nvPr/>
          </p:nvSpPr>
          <p:spPr>
            <a:xfrm>
              <a:off x="6525589" y="2607959"/>
              <a:ext cx="14206" cy="685782"/>
            </a:xfrm>
            <a:custGeom>
              <a:avLst/>
              <a:gdLst/>
              <a:ahLst/>
              <a:cxnLst/>
              <a:rect l="l" t="t" r="r" b="b"/>
              <a:pathLst>
                <a:path w="161" h="7772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lnTo>
                    <a:pt x="0" y="7691"/>
                  </a:lnTo>
                  <a:cubicBezTo>
                    <a:pt x="0" y="7732"/>
                    <a:pt x="40" y="7772"/>
                    <a:pt x="80" y="7772"/>
                  </a:cubicBezTo>
                  <a:cubicBezTo>
                    <a:pt x="120" y="7772"/>
                    <a:pt x="160" y="7732"/>
                    <a:pt x="160" y="7691"/>
                  </a:cubicBezTo>
                  <a:lnTo>
                    <a:pt x="160" y="81"/>
                  </a:lnTo>
                  <a:cubicBezTo>
                    <a:pt x="160" y="41"/>
                    <a:pt x="120" y="1"/>
                    <a:pt x="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78"/>
            <p:cNvSpPr/>
            <p:nvPr/>
          </p:nvSpPr>
          <p:spPr>
            <a:xfrm>
              <a:off x="6458440" y="3061239"/>
              <a:ext cx="14206" cy="187416"/>
            </a:xfrm>
            <a:custGeom>
              <a:avLst/>
              <a:gdLst/>
              <a:ahLst/>
              <a:cxnLst/>
              <a:rect l="l" t="t" r="r" b="b"/>
              <a:pathLst>
                <a:path w="161" h="2124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lnTo>
                    <a:pt x="0" y="2044"/>
                  </a:lnTo>
                  <a:cubicBezTo>
                    <a:pt x="0" y="2094"/>
                    <a:pt x="30" y="2124"/>
                    <a:pt x="80" y="2124"/>
                  </a:cubicBezTo>
                  <a:cubicBezTo>
                    <a:pt x="120" y="2124"/>
                    <a:pt x="160" y="2094"/>
                    <a:pt x="160" y="2044"/>
                  </a:cubicBezTo>
                  <a:lnTo>
                    <a:pt x="160" y="81"/>
                  </a:lnTo>
                  <a:cubicBezTo>
                    <a:pt x="160" y="41"/>
                    <a:pt x="120" y="1"/>
                    <a:pt x="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81" name="Google Shape;12181;p78"/>
          <p:cNvGrpSpPr/>
          <p:nvPr/>
        </p:nvGrpSpPr>
        <p:grpSpPr>
          <a:xfrm rot="8924715" flipH="1">
            <a:off x="3214154" y="-1537854"/>
            <a:ext cx="2674630" cy="2614023"/>
            <a:chOff x="4817775" y="976050"/>
            <a:chExt cx="626650" cy="612450"/>
          </a:xfrm>
        </p:grpSpPr>
        <p:sp>
          <p:nvSpPr>
            <p:cNvPr id="12182" name="Google Shape;12182;p78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12183;p78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12184;p78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5" name="Google Shape;12185;p78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6" name="Google Shape;12186;p78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7" name="Google Shape;12187;p78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8" name="Google Shape;12188;p78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9" name="Google Shape;12189;p78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0" name="Google Shape;12190;p78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1" name="Google Shape;12191;p78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2" name="Google Shape;12192;p78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3" name="Google Shape;12193;p78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4" name="Google Shape;12194;p78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5" name="Google Shape;12195;p78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6" name="Google Shape;12196;p78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7" name="Google Shape;12197;p78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78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78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12200;p78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1" name="Google Shape;12201;p78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12202;p78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3" name="Google Shape;12203;p78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4" name="Google Shape;12204;p78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78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12206;p78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12207;p78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12208;p78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12209;p78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0" name="Google Shape;12210;p78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1" name="Google Shape;12211;p78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2" name="Google Shape;12212;p78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3" name="Google Shape;12213;p78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4" name="Google Shape;12214;p78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5" name="Google Shape;12215;p78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6" name="Google Shape;12216;p78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7" name="Google Shape;12217;p78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8" name="Google Shape;12218;p78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9" name="Google Shape;12219;p78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0" name="Google Shape;12220;p78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1" name="Google Shape;12221;p78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2" name="Google Shape;12222;p78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78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78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12225;p78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12226;p78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78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12228;p78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12229;p78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12230;p78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12231;p78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78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12233;p78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12234;p78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78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78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12237;p78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12238;p78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12239;p78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12240;p78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12241;p78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12242;p78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12243;p78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12244;p78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12245;p78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78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78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12248;p78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78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78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78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78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78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78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78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78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78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78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78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78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78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78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78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78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78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78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78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12268;p78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9" name="Google Shape;12269;p78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78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78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78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78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78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78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78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78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78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12279;p78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12280;p78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78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78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78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78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78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78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78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78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2289;p78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78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12291;p78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12292;p78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2293;p78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78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78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2296;p78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2297;p78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78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78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78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2301;p78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2302;p78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78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2304;p78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2305;p78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78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12307;p78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12308;p78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78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78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78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78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2313;p78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2314;p78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78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2316;p78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2317;p78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78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78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78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78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78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78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78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78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78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78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78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78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78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12331;p78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78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3416655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119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1000"/>
                                        <p:tgtEl>
                                          <p:spTgt spid="119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/>
                                        <p:tgtEl>
                                          <p:spTgt spid="117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000"/>
                                        <p:tgtEl>
                                          <p:spTgt spid="119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/>
                                        <p:tgtEl>
                                          <p:spTgt spid="12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able 8">
            <a:extLst>
              <a:ext uri="{FF2B5EF4-FFF2-40B4-BE49-F238E27FC236}">
                <a16:creationId xmlns:a16="http://schemas.microsoft.com/office/drawing/2014/main" id="{C3215A53-9C12-ACA3-AD28-3A052E6A22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5286429"/>
              </p:ext>
            </p:extLst>
          </p:nvPr>
        </p:nvGraphicFramePr>
        <p:xfrm>
          <a:off x="985282" y="879992"/>
          <a:ext cx="7173435" cy="4013111"/>
        </p:xfrm>
        <a:graphic>
          <a:graphicData uri="http://schemas.openxmlformats.org/drawingml/2006/table">
            <a:tbl>
              <a:tblPr firstRow="1" bandRow="1">
                <a:tableStyleId>{3C2FFA5D-87B4-456A-9821-1D502468CF0F}</a:tableStyleId>
              </a:tblPr>
              <a:tblGrid>
                <a:gridCol w="2391145">
                  <a:extLst>
                    <a:ext uri="{9D8B030D-6E8A-4147-A177-3AD203B41FA5}">
                      <a16:colId xmlns:a16="http://schemas.microsoft.com/office/drawing/2014/main" val="624978793"/>
                    </a:ext>
                  </a:extLst>
                </a:gridCol>
                <a:gridCol w="2391145">
                  <a:extLst>
                    <a:ext uri="{9D8B030D-6E8A-4147-A177-3AD203B41FA5}">
                      <a16:colId xmlns:a16="http://schemas.microsoft.com/office/drawing/2014/main" val="1045571998"/>
                    </a:ext>
                  </a:extLst>
                </a:gridCol>
                <a:gridCol w="2391145">
                  <a:extLst>
                    <a:ext uri="{9D8B030D-6E8A-4147-A177-3AD203B41FA5}">
                      <a16:colId xmlns:a16="http://schemas.microsoft.com/office/drawing/2014/main" val="1081116895"/>
                    </a:ext>
                  </a:extLst>
                </a:gridCol>
              </a:tblGrid>
              <a:tr h="629831">
                <a:tc>
                  <a:txBody>
                    <a:bodyPr/>
                    <a:lstStyle/>
                    <a:p>
                      <a:r>
                        <a:rPr lang="en-US" sz="1800" dirty="0" err="1"/>
                        <a:t>Substract</a:t>
                      </a:r>
                      <a:r>
                        <a:rPr lang="en-US" sz="1800" dirty="0"/>
                        <a:t> CYP3A4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800" dirty="0" err="1"/>
                        <a:t>Substract</a:t>
                      </a:r>
                      <a:r>
                        <a:rPr lang="en-US" sz="1800" dirty="0"/>
                        <a:t>  CYP2C19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800" dirty="0" err="1"/>
                        <a:t>Substract</a:t>
                      </a:r>
                      <a:r>
                        <a:rPr lang="en-US" sz="1800" dirty="0"/>
                        <a:t> CYP1A2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79316582"/>
                  </a:ext>
                </a:extLst>
              </a:tr>
              <a:tr h="2111818">
                <a:tc>
                  <a:txBody>
                    <a:bodyPr/>
                    <a:lstStyle/>
                    <a:p>
                      <a:r>
                        <a:rPr lang="en-US" sz="1800" dirty="0"/>
                        <a:t>• Alprazolam</a:t>
                      </a:r>
                    </a:p>
                    <a:p>
                      <a:r>
                        <a:rPr lang="en-US" sz="1800" dirty="0"/>
                        <a:t> • Apixaban </a:t>
                      </a:r>
                    </a:p>
                    <a:p>
                      <a:r>
                        <a:rPr lang="en-US" sz="1800" dirty="0"/>
                        <a:t>• Carbamazepine </a:t>
                      </a:r>
                    </a:p>
                    <a:p>
                      <a:r>
                        <a:rPr lang="en-US" sz="1800" dirty="0"/>
                        <a:t>• Citalopram </a:t>
                      </a:r>
                    </a:p>
                    <a:p>
                      <a:r>
                        <a:rPr lang="en-US" sz="1800" dirty="0"/>
                        <a:t>• Fentanyl </a:t>
                      </a:r>
                    </a:p>
                    <a:p>
                      <a:r>
                        <a:rPr lang="en-US" sz="1800" dirty="0"/>
                        <a:t>• Methadone </a:t>
                      </a:r>
                    </a:p>
                    <a:p>
                      <a:r>
                        <a:rPr lang="en-US" sz="1800" dirty="0"/>
                        <a:t>• Mirtazapine</a:t>
                      </a:r>
                    </a:p>
                    <a:p>
                      <a:r>
                        <a:rPr lang="en-US" sz="1800" dirty="0"/>
                        <a:t>• Oxycodone </a:t>
                      </a:r>
                    </a:p>
                    <a:p>
                      <a:r>
                        <a:rPr lang="en-US" sz="1800" dirty="0"/>
                        <a:t>• Tramadol </a:t>
                      </a:r>
                    </a:p>
                    <a:p>
                      <a:r>
                        <a:rPr lang="en-US" sz="1800" dirty="0"/>
                        <a:t>• Trazodone </a:t>
                      </a:r>
                    </a:p>
                    <a:p>
                      <a:r>
                        <a:rPr lang="en-US" sz="1800" dirty="0"/>
                        <a:t>• Zopiclone </a:t>
                      </a:r>
                    </a:p>
                    <a:p>
                      <a:endParaRPr 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CA" sz="18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• Amitriptyline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CA" sz="18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• Citalopram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CA" sz="18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• Clobazam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CA" sz="18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• Clopidogrel </a:t>
                      </a:r>
                    </a:p>
                    <a:p>
                      <a:endParaRPr 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CA" sz="18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• Amitriptyline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CA" sz="18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• Clozapine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CA" sz="18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• Caffeine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CA" sz="18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• Duloxetine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CA" sz="18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• Olanzapine </a:t>
                      </a:r>
                    </a:p>
                    <a:p>
                      <a:endParaRPr 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9842215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8977849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able 8">
            <a:extLst>
              <a:ext uri="{FF2B5EF4-FFF2-40B4-BE49-F238E27FC236}">
                <a16:creationId xmlns:a16="http://schemas.microsoft.com/office/drawing/2014/main" id="{C3215A53-9C12-ACA3-AD28-3A052E6A22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2622504"/>
              </p:ext>
            </p:extLst>
          </p:nvPr>
        </p:nvGraphicFramePr>
        <p:xfrm>
          <a:off x="985282" y="879992"/>
          <a:ext cx="7173435" cy="2915831"/>
        </p:xfrm>
        <a:graphic>
          <a:graphicData uri="http://schemas.openxmlformats.org/drawingml/2006/table">
            <a:tbl>
              <a:tblPr firstRow="1" bandRow="1">
                <a:tableStyleId>{3C2FFA5D-87B4-456A-9821-1D502468CF0F}</a:tableStyleId>
              </a:tblPr>
              <a:tblGrid>
                <a:gridCol w="2391145">
                  <a:extLst>
                    <a:ext uri="{9D8B030D-6E8A-4147-A177-3AD203B41FA5}">
                      <a16:colId xmlns:a16="http://schemas.microsoft.com/office/drawing/2014/main" val="624978793"/>
                    </a:ext>
                  </a:extLst>
                </a:gridCol>
                <a:gridCol w="2391145">
                  <a:extLst>
                    <a:ext uri="{9D8B030D-6E8A-4147-A177-3AD203B41FA5}">
                      <a16:colId xmlns:a16="http://schemas.microsoft.com/office/drawing/2014/main" val="1045571998"/>
                    </a:ext>
                  </a:extLst>
                </a:gridCol>
                <a:gridCol w="2391145">
                  <a:extLst>
                    <a:ext uri="{9D8B030D-6E8A-4147-A177-3AD203B41FA5}">
                      <a16:colId xmlns:a16="http://schemas.microsoft.com/office/drawing/2014/main" val="1081116895"/>
                    </a:ext>
                  </a:extLst>
                </a:gridCol>
              </a:tblGrid>
              <a:tr h="629831">
                <a:tc>
                  <a:txBody>
                    <a:bodyPr/>
                    <a:lstStyle/>
                    <a:p>
                      <a:r>
                        <a:rPr lang="en-US" sz="1800" dirty="0"/>
                        <a:t>Inhibitor CYP3A4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800" dirty="0"/>
                        <a:t>Inhibitor CYP2C19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1800" dirty="0"/>
                        <a:t>Inhibitor CYP1A2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79316582"/>
                  </a:ext>
                </a:extLst>
              </a:tr>
              <a:tr h="2111818">
                <a:tc>
                  <a:txBody>
                    <a:bodyPr/>
                    <a:lstStyle/>
                    <a:p>
                      <a:r>
                        <a:rPr lang="en-CA" sz="1800" dirty="0">
                          <a:effectLst/>
                          <a:latin typeface="Arial" panose="020B0604020202020204" pitchFamily="34" charset="0"/>
                        </a:rPr>
                        <a:t>• </a:t>
                      </a:r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Amiodarone </a:t>
                      </a:r>
                    </a:p>
                    <a:p>
                      <a:r>
                        <a:rPr lang="en-CA" sz="1800" dirty="0">
                          <a:effectLst/>
                          <a:latin typeface="Arial" panose="020B0604020202020204" pitchFamily="34" charset="0"/>
                        </a:rPr>
                        <a:t>• </a:t>
                      </a:r>
                      <a:r>
                        <a:rPr lang="en-CA" sz="1800" dirty="0" err="1">
                          <a:effectLst/>
                          <a:latin typeface="Calibri" panose="020F0502020204030204" pitchFamily="34" charset="0"/>
                        </a:rPr>
                        <a:t>Clarithromycine</a:t>
                      </a:r>
                      <a:endParaRPr lang="en-CA" sz="1800" dirty="0">
                        <a:effectLst/>
                        <a:latin typeface="Calibri" panose="020F0502020204030204" pitchFamily="34" charset="0"/>
                      </a:endParaRPr>
                    </a:p>
                    <a:p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CA" sz="1800" dirty="0">
                          <a:effectLst/>
                          <a:latin typeface="Arial" panose="020B0604020202020204" pitchFamily="34" charset="0"/>
                        </a:rPr>
                        <a:t>• </a:t>
                      </a:r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Diltiazem</a:t>
                      </a:r>
                    </a:p>
                    <a:p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CA" sz="1800" dirty="0">
                          <a:effectLst/>
                          <a:latin typeface="Arial" panose="020B0604020202020204" pitchFamily="34" charset="0"/>
                        </a:rPr>
                        <a:t>• </a:t>
                      </a:r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Fluconazole</a:t>
                      </a:r>
                    </a:p>
                    <a:p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CA" sz="1800" dirty="0">
                          <a:effectLst/>
                          <a:latin typeface="Arial" panose="020B0604020202020204" pitchFamily="34" charset="0"/>
                        </a:rPr>
                        <a:t>• </a:t>
                      </a:r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Fluoxetine</a:t>
                      </a:r>
                    </a:p>
                    <a:p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CA" sz="1800" dirty="0">
                          <a:effectLst/>
                          <a:latin typeface="Arial" panose="020B0604020202020204" pitchFamily="34" charset="0"/>
                        </a:rPr>
                        <a:t>• </a:t>
                      </a:r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Ketoconazole </a:t>
                      </a:r>
                    </a:p>
                    <a:p>
                      <a:r>
                        <a:rPr lang="en-CA" sz="1800" dirty="0">
                          <a:effectLst/>
                          <a:latin typeface="Arial" panose="020B0604020202020204" pitchFamily="34" charset="0"/>
                        </a:rPr>
                        <a:t>• </a:t>
                      </a:r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Verapamil </a:t>
                      </a:r>
                    </a:p>
                    <a:p>
                      <a:endParaRPr 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CA" sz="1800" dirty="0">
                          <a:effectLst/>
                          <a:latin typeface="Arial" panose="020B0604020202020204" pitchFamily="34" charset="0"/>
                        </a:rPr>
                        <a:t>• </a:t>
                      </a:r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Clobazam</a:t>
                      </a:r>
                    </a:p>
                    <a:p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CA" sz="1800" dirty="0">
                          <a:effectLst/>
                          <a:latin typeface="Arial" panose="020B0604020202020204" pitchFamily="34" charset="0"/>
                        </a:rPr>
                        <a:t>• </a:t>
                      </a:r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Esomeprazole </a:t>
                      </a:r>
                    </a:p>
                    <a:p>
                      <a:r>
                        <a:rPr lang="en-CA" sz="1800" dirty="0">
                          <a:effectLst/>
                          <a:latin typeface="Arial" panose="020B0604020202020204" pitchFamily="34" charset="0"/>
                        </a:rPr>
                        <a:t>• </a:t>
                      </a:r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Fluconazole</a:t>
                      </a:r>
                    </a:p>
                    <a:p>
                      <a:r>
                        <a:rPr lang="en-CA" sz="1800" dirty="0">
                          <a:effectLst/>
                          <a:latin typeface="Arial" panose="020B0604020202020204" pitchFamily="34" charset="0"/>
                        </a:rPr>
                        <a:t>• </a:t>
                      </a:r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Omeprazole</a:t>
                      </a:r>
                    </a:p>
                    <a:p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CA" sz="1800" dirty="0">
                          <a:effectLst/>
                          <a:latin typeface="Arial" panose="020B0604020202020204" pitchFamily="34" charset="0"/>
                        </a:rPr>
                        <a:t>• </a:t>
                      </a:r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Voriconazole </a:t>
                      </a:r>
                    </a:p>
                    <a:p>
                      <a:endParaRPr lang="en-US" sz="18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CA" sz="1800" dirty="0">
                          <a:effectLst/>
                          <a:latin typeface="Arial" panose="020B0604020202020204" pitchFamily="34" charset="0"/>
                        </a:rPr>
                        <a:t>• </a:t>
                      </a:r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Valproic acid </a:t>
                      </a:r>
                    </a:p>
                    <a:p>
                      <a:r>
                        <a:rPr lang="en-CA" sz="1800" dirty="0">
                          <a:effectLst/>
                          <a:latin typeface="Arial" panose="020B0604020202020204" pitchFamily="34" charset="0"/>
                        </a:rPr>
                        <a:t>• </a:t>
                      </a:r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Amiodarone </a:t>
                      </a:r>
                    </a:p>
                    <a:p>
                      <a:r>
                        <a:rPr lang="en-CA" sz="1800" dirty="0">
                          <a:effectLst/>
                          <a:latin typeface="Arial" panose="020B0604020202020204" pitchFamily="34" charset="0"/>
                        </a:rPr>
                        <a:t>• </a:t>
                      </a:r>
                      <a:r>
                        <a:rPr lang="en-CA" sz="1800" dirty="0">
                          <a:effectLst/>
                          <a:latin typeface="Calibri" panose="020F0502020204030204" pitchFamily="34" charset="0"/>
                        </a:rPr>
                        <a:t>Fluconazole </a:t>
                      </a:r>
                    </a:p>
                    <a:p>
                      <a:endParaRPr lang="en-US" sz="18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9842215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4537631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able 8">
            <a:extLst>
              <a:ext uri="{FF2B5EF4-FFF2-40B4-BE49-F238E27FC236}">
                <a16:creationId xmlns:a16="http://schemas.microsoft.com/office/drawing/2014/main" id="{C3215A53-9C12-ACA3-AD28-3A052E6A22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3700182"/>
              </p:ext>
            </p:extLst>
          </p:nvPr>
        </p:nvGraphicFramePr>
        <p:xfrm>
          <a:off x="985282" y="879992"/>
          <a:ext cx="7223053" cy="3883394"/>
        </p:xfrm>
        <a:graphic>
          <a:graphicData uri="http://schemas.openxmlformats.org/drawingml/2006/table">
            <a:tbl>
              <a:tblPr firstRow="1" bandRow="1">
                <a:tableStyleId>{3C2FFA5D-87B4-456A-9821-1D502468CF0F}</a:tableStyleId>
              </a:tblPr>
              <a:tblGrid>
                <a:gridCol w="7223053">
                  <a:extLst>
                    <a:ext uri="{9D8B030D-6E8A-4147-A177-3AD203B41FA5}">
                      <a16:colId xmlns:a16="http://schemas.microsoft.com/office/drawing/2014/main" val="624978793"/>
                    </a:ext>
                  </a:extLst>
                </a:gridCol>
              </a:tblGrid>
              <a:tr h="838829">
                <a:tc>
                  <a:txBody>
                    <a:bodyPr/>
                    <a:lstStyle/>
                    <a:p>
                      <a:r>
                        <a:rPr lang="en-US" sz="2400" dirty="0"/>
                        <a:t>Enzymatic inductor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79316582"/>
                  </a:ext>
                </a:extLst>
              </a:tr>
              <a:tr h="3044565">
                <a:tc>
                  <a:txBody>
                    <a:bodyPr/>
                    <a:lstStyle/>
                    <a:p>
                      <a:r>
                        <a:rPr lang="en-CA" sz="18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• Carbamazepine</a:t>
                      </a:r>
                    </a:p>
                    <a:p>
                      <a:r>
                        <a:rPr lang="en-CA" sz="18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• Dexamethasone</a:t>
                      </a:r>
                    </a:p>
                    <a:p>
                      <a:r>
                        <a:rPr lang="en-CA" sz="18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• Phenobarbital </a:t>
                      </a:r>
                    </a:p>
                    <a:p>
                      <a:r>
                        <a:rPr lang="en-CA" sz="18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• St-John’s Wort 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CA" sz="18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• Primidone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CA" sz="18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• Phenytoin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CA" sz="18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• </a:t>
                      </a:r>
                      <a:r>
                        <a:rPr lang="en-CA" sz="1800" b="0" i="0" u="none" strike="noStrike" cap="none" dirty="0" err="1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Rifampicine</a:t>
                      </a:r>
                      <a:r>
                        <a:rPr lang="en-CA" sz="18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 </a:t>
                      </a: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CA" sz="1800" b="0" i="0" u="none" strike="noStrike" cap="none" dirty="0">
                          <a:solidFill>
                            <a:schemeClr val="dk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• Ritonavir </a:t>
                      </a:r>
                    </a:p>
                    <a:p>
                      <a:endParaRPr lang="en-US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79842215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9399527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3" name="Google Shape;7273;p58"/>
          <p:cNvSpPr txBox="1">
            <a:spLocks noGrp="1"/>
          </p:cNvSpPr>
          <p:nvPr>
            <p:ph type="title" idx="15"/>
          </p:nvPr>
        </p:nvSpPr>
        <p:spPr>
          <a:xfrm>
            <a:off x="713100" y="444900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1"/>
                </a:solidFill>
              </a:rPr>
              <a:t>Plan de la </a:t>
            </a:r>
            <a:r>
              <a:rPr lang="en" dirty="0" err="1">
                <a:solidFill>
                  <a:schemeClr val="accent1"/>
                </a:solidFill>
              </a:rPr>
              <a:t>présentation</a:t>
            </a:r>
            <a:endParaRPr dirty="0"/>
          </a:p>
        </p:txBody>
      </p:sp>
      <p:sp>
        <p:nvSpPr>
          <p:cNvPr id="7274" name="Google Shape;7274;p58"/>
          <p:cNvSpPr txBox="1">
            <a:spLocks noGrp="1"/>
          </p:cNvSpPr>
          <p:nvPr>
            <p:ph type="title"/>
          </p:nvPr>
        </p:nvSpPr>
        <p:spPr>
          <a:xfrm>
            <a:off x="713100" y="1873113"/>
            <a:ext cx="2550900" cy="42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CA" dirty="0"/>
              <a:t>I</a:t>
            </a:r>
            <a:r>
              <a:rPr lang="en" dirty="0" err="1"/>
              <a:t>ntroduction</a:t>
            </a:r>
            <a:r>
              <a:rPr lang="en" dirty="0"/>
              <a:t> on marijuana</a:t>
            </a:r>
            <a:endParaRPr dirty="0"/>
          </a:p>
        </p:txBody>
      </p:sp>
      <p:sp>
        <p:nvSpPr>
          <p:cNvPr id="7276" name="Google Shape;7276;p58"/>
          <p:cNvSpPr txBox="1">
            <a:spLocks noGrp="1"/>
          </p:cNvSpPr>
          <p:nvPr>
            <p:ph type="title" idx="2"/>
          </p:nvPr>
        </p:nvSpPr>
        <p:spPr>
          <a:xfrm>
            <a:off x="129908" y="3293763"/>
            <a:ext cx="3134104" cy="39771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dirty="0"/>
              <a:t>Drug interaction</a:t>
            </a:r>
            <a:endParaRPr dirty="0"/>
          </a:p>
        </p:txBody>
      </p:sp>
      <p:sp>
        <p:nvSpPr>
          <p:cNvPr id="7278" name="Google Shape;7278;p58"/>
          <p:cNvSpPr txBox="1">
            <a:spLocks noGrp="1"/>
          </p:cNvSpPr>
          <p:nvPr>
            <p:ph type="title" idx="4"/>
          </p:nvPr>
        </p:nvSpPr>
        <p:spPr>
          <a:xfrm>
            <a:off x="5880000" y="1873113"/>
            <a:ext cx="2550900" cy="42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Therapeutical indication</a:t>
            </a:r>
            <a:endParaRPr dirty="0"/>
          </a:p>
        </p:txBody>
      </p:sp>
      <p:sp>
        <p:nvSpPr>
          <p:cNvPr id="7280" name="Google Shape;7280;p58"/>
          <p:cNvSpPr txBox="1">
            <a:spLocks noGrp="1"/>
          </p:cNvSpPr>
          <p:nvPr>
            <p:ph type="title" idx="6"/>
          </p:nvPr>
        </p:nvSpPr>
        <p:spPr>
          <a:xfrm>
            <a:off x="5880000" y="3293763"/>
            <a:ext cx="2550900" cy="42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CONCLUSION</a:t>
            </a:r>
            <a:endParaRPr dirty="0"/>
          </a:p>
        </p:txBody>
      </p:sp>
      <p:sp>
        <p:nvSpPr>
          <p:cNvPr id="7282" name="Google Shape;7282;p58"/>
          <p:cNvSpPr txBox="1">
            <a:spLocks noGrp="1"/>
          </p:cNvSpPr>
          <p:nvPr>
            <p:ph type="title" idx="8"/>
          </p:nvPr>
        </p:nvSpPr>
        <p:spPr>
          <a:xfrm>
            <a:off x="3358025" y="1873124"/>
            <a:ext cx="1035300" cy="932100"/>
          </a:xfrm>
          <a:prstGeom prst="rect">
            <a:avLst/>
          </a:prstGeom>
        </p:spPr>
        <p:txBody>
          <a:bodyPr spcFirstLastPara="1" wrap="square" lIns="91425" tIns="3657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7283" name="Google Shape;7283;p58"/>
          <p:cNvSpPr txBox="1">
            <a:spLocks noGrp="1"/>
          </p:cNvSpPr>
          <p:nvPr>
            <p:ph type="title" idx="9"/>
          </p:nvPr>
        </p:nvSpPr>
        <p:spPr>
          <a:xfrm>
            <a:off x="3358025" y="3282824"/>
            <a:ext cx="1035300" cy="932100"/>
          </a:xfrm>
          <a:prstGeom prst="rect">
            <a:avLst/>
          </a:prstGeom>
        </p:spPr>
        <p:txBody>
          <a:bodyPr spcFirstLastPara="1" wrap="square" lIns="91425" tIns="3657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7284" name="Google Shape;7284;p58"/>
          <p:cNvSpPr txBox="1">
            <a:spLocks noGrp="1"/>
          </p:cNvSpPr>
          <p:nvPr>
            <p:ph type="title" idx="13"/>
          </p:nvPr>
        </p:nvSpPr>
        <p:spPr>
          <a:xfrm>
            <a:off x="4750975" y="1873124"/>
            <a:ext cx="1035300" cy="932100"/>
          </a:xfrm>
          <a:prstGeom prst="rect">
            <a:avLst/>
          </a:prstGeom>
        </p:spPr>
        <p:txBody>
          <a:bodyPr spcFirstLastPara="1" wrap="square" lIns="91425" tIns="3657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7285" name="Google Shape;7285;p58"/>
          <p:cNvSpPr txBox="1">
            <a:spLocks noGrp="1"/>
          </p:cNvSpPr>
          <p:nvPr>
            <p:ph type="title" idx="14"/>
          </p:nvPr>
        </p:nvSpPr>
        <p:spPr>
          <a:xfrm>
            <a:off x="4750975" y="3282824"/>
            <a:ext cx="1035300" cy="932100"/>
          </a:xfrm>
          <a:prstGeom prst="rect">
            <a:avLst/>
          </a:prstGeom>
        </p:spPr>
        <p:txBody>
          <a:bodyPr spcFirstLastPara="1" wrap="square" lIns="91425" tIns="3657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grpSp>
        <p:nvGrpSpPr>
          <p:cNvPr id="7286" name="Google Shape;7286;p58"/>
          <p:cNvGrpSpPr/>
          <p:nvPr/>
        </p:nvGrpSpPr>
        <p:grpSpPr>
          <a:xfrm rot="-1202924">
            <a:off x="-219918" y="-1021818"/>
            <a:ext cx="2584511" cy="2525945"/>
            <a:chOff x="4817775" y="976050"/>
            <a:chExt cx="626650" cy="612450"/>
          </a:xfrm>
        </p:grpSpPr>
        <p:sp>
          <p:nvSpPr>
            <p:cNvPr id="7287" name="Google Shape;7287;p58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58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58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58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58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58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58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58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58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58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58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58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58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58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58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58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58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58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58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58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58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58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58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58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58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58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58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58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58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58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58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58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58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58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58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58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58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58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58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58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58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58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58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58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58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58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58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58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58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58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58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58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58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58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58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58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58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58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58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58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58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58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58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58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58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58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58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58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58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58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58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58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58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58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58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58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58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58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58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58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58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58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58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58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58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58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58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58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58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58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58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58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58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58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58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58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58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58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58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58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58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58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58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58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58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58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58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58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58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58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58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58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58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58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58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58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58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58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58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58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58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58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58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58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58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58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58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58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58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58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58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58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58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58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58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58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58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58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58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58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58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58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58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58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58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58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58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58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58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58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58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38" name="Google Shape;7438;p58"/>
          <p:cNvGrpSpPr/>
          <p:nvPr/>
        </p:nvGrpSpPr>
        <p:grpSpPr>
          <a:xfrm rot="4053225" flipH="1">
            <a:off x="1708281" y="-118090"/>
            <a:ext cx="824076" cy="2337881"/>
            <a:chOff x="5582850" y="941050"/>
            <a:chExt cx="229100" cy="649950"/>
          </a:xfrm>
        </p:grpSpPr>
        <p:sp>
          <p:nvSpPr>
            <p:cNvPr id="7439" name="Google Shape;7439;p58"/>
            <p:cNvSpPr/>
            <p:nvPr/>
          </p:nvSpPr>
          <p:spPr>
            <a:xfrm>
              <a:off x="5585100" y="1200925"/>
              <a:ext cx="224575" cy="55350"/>
            </a:xfrm>
            <a:custGeom>
              <a:avLst/>
              <a:gdLst/>
              <a:ahLst/>
              <a:cxnLst/>
              <a:rect l="l" t="t" r="r" b="b"/>
              <a:pathLst>
                <a:path w="8983" h="2214" extrusionOk="0">
                  <a:moveTo>
                    <a:pt x="0" y="0"/>
                  </a:moveTo>
                  <a:lnTo>
                    <a:pt x="0" y="2214"/>
                  </a:lnTo>
                  <a:lnTo>
                    <a:pt x="8983" y="2214"/>
                  </a:lnTo>
                  <a:lnTo>
                    <a:pt x="89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58"/>
            <p:cNvSpPr/>
            <p:nvPr/>
          </p:nvSpPr>
          <p:spPr>
            <a:xfrm>
              <a:off x="5621400" y="1105800"/>
              <a:ext cx="25300" cy="95150"/>
            </a:xfrm>
            <a:custGeom>
              <a:avLst/>
              <a:gdLst/>
              <a:ahLst/>
              <a:cxnLst/>
              <a:rect l="l" t="t" r="r" b="b"/>
              <a:pathLst>
                <a:path w="1012" h="3806" extrusionOk="0">
                  <a:moveTo>
                    <a:pt x="0" y="0"/>
                  </a:moveTo>
                  <a:lnTo>
                    <a:pt x="0" y="3805"/>
                  </a:lnTo>
                  <a:lnTo>
                    <a:pt x="1012" y="380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58"/>
            <p:cNvSpPr/>
            <p:nvPr/>
          </p:nvSpPr>
          <p:spPr>
            <a:xfrm>
              <a:off x="5671975" y="1105800"/>
              <a:ext cx="25300" cy="95150"/>
            </a:xfrm>
            <a:custGeom>
              <a:avLst/>
              <a:gdLst/>
              <a:ahLst/>
              <a:cxnLst/>
              <a:rect l="l" t="t" r="r" b="b"/>
              <a:pathLst>
                <a:path w="1012" h="3806" extrusionOk="0">
                  <a:moveTo>
                    <a:pt x="0" y="0"/>
                  </a:moveTo>
                  <a:lnTo>
                    <a:pt x="0" y="3805"/>
                  </a:lnTo>
                  <a:lnTo>
                    <a:pt x="1012" y="380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58"/>
            <p:cNvSpPr/>
            <p:nvPr/>
          </p:nvSpPr>
          <p:spPr>
            <a:xfrm>
              <a:off x="5722800" y="1105800"/>
              <a:ext cx="25300" cy="95150"/>
            </a:xfrm>
            <a:custGeom>
              <a:avLst/>
              <a:gdLst/>
              <a:ahLst/>
              <a:cxnLst/>
              <a:rect l="l" t="t" r="r" b="b"/>
              <a:pathLst>
                <a:path w="1012" h="3806" extrusionOk="0">
                  <a:moveTo>
                    <a:pt x="0" y="0"/>
                  </a:moveTo>
                  <a:lnTo>
                    <a:pt x="0" y="3805"/>
                  </a:lnTo>
                  <a:lnTo>
                    <a:pt x="1012" y="380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58"/>
            <p:cNvSpPr/>
            <p:nvPr/>
          </p:nvSpPr>
          <p:spPr>
            <a:xfrm>
              <a:off x="5773350" y="1105800"/>
              <a:ext cx="25325" cy="95150"/>
            </a:xfrm>
            <a:custGeom>
              <a:avLst/>
              <a:gdLst/>
              <a:ahLst/>
              <a:cxnLst/>
              <a:rect l="l" t="t" r="r" b="b"/>
              <a:pathLst>
                <a:path w="1013" h="3806" extrusionOk="0">
                  <a:moveTo>
                    <a:pt x="1" y="0"/>
                  </a:moveTo>
                  <a:lnTo>
                    <a:pt x="1" y="3805"/>
                  </a:lnTo>
                  <a:lnTo>
                    <a:pt x="1012" y="380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58"/>
            <p:cNvSpPr/>
            <p:nvPr/>
          </p:nvSpPr>
          <p:spPr>
            <a:xfrm>
              <a:off x="5643925" y="1256250"/>
              <a:ext cx="106925" cy="332750"/>
            </a:xfrm>
            <a:custGeom>
              <a:avLst/>
              <a:gdLst/>
              <a:ahLst/>
              <a:cxnLst/>
              <a:rect l="l" t="t" r="r" b="b"/>
              <a:pathLst>
                <a:path w="4277" h="13310" extrusionOk="0">
                  <a:moveTo>
                    <a:pt x="1" y="1"/>
                  </a:moveTo>
                  <a:lnTo>
                    <a:pt x="1" y="8372"/>
                  </a:lnTo>
                  <a:cubicBezTo>
                    <a:pt x="1" y="8933"/>
                    <a:pt x="221" y="9484"/>
                    <a:pt x="612" y="9904"/>
                  </a:cubicBezTo>
                  <a:cubicBezTo>
                    <a:pt x="802" y="10115"/>
                    <a:pt x="952" y="10355"/>
                    <a:pt x="1062" y="10615"/>
                  </a:cubicBezTo>
                  <a:cubicBezTo>
                    <a:pt x="1162" y="10876"/>
                    <a:pt x="1222" y="11156"/>
                    <a:pt x="1222" y="11437"/>
                  </a:cubicBezTo>
                  <a:lnTo>
                    <a:pt x="1222" y="13309"/>
                  </a:lnTo>
                  <a:lnTo>
                    <a:pt x="1543" y="13309"/>
                  </a:lnTo>
                  <a:cubicBezTo>
                    <a:pt x="1583" y="12939"/>
                    <a:pt x="1603" y="12578"/>
                    <a:pt x="1603" y="12288"/>
                  </a:cubicBezTo>
                  <a:lnTo>
                    <a:pt x="1603" y="11036"/>
                  </a:lnTo>
                  <a:cubicBezTo>
                    <a:pt x="1603" y="10445"/>
                    <a:pt x="1393" y="9874"/>
                    <a:pt x="1012" y="9424"/>
                  </a:cubicBezTo>
                  <a:cubicBezTo>
                    <a:pt x="822" y="9193"/>
                    <a:pt x="682" y="8943"/>
                    <a:pt x="582" y="8663"/>
                  </a:cubicBezTo>
                  <a:cubicBezTo>
                    <a:pt x="481" y="8392"/>
                    <a:pt x="431" y="8102"/>
                    <a:pt x="431" y="7801"/>
                  </a:cubicBezTo>
                  <a:lnTo>
                    <a:pt x="431" y="3205"/>
                  </a:lnTo>
                  <a:lnTo>
                    <a:pt x="622" y="3265"/>
                  </a:lnTo>
                  <a:lnTo>
                    <a:pt x="1633" y="3616"/>
                  </a:lnTo>
                  <a:lnTo>
                    <a:pt x="2254" y="3836"/>
                  </a:lnTo>
                  <a:lnTo>
                    <a:pt x="3846" y="4387"/>
                  </a:lnTo>
                  <a:lnTo>
                    <a:pt x="3846" y="7801"/>
                  </a:lnTo>
                  <a:cubicBezTo>
                    <a:pt x="3846" y="8392"/>
                    <a:pt x="3636" y="8973"/>
                    <a:pt x="3255" y="9424"/>
                  </a:cubicBezTo>
                  <a:cubicBezTo>
                    <a:pt x="3065" y="9644"/>
                    <a:pt x="2925" y="9904"/>
                    <a:pt x="2825" y="10175"/>
                  </a:cubicBezTo>
                  <a:cubicBezTo>
                    <a:pt x="2725" y="10455"/>
                    <a:pt x="2674" y="10746"/>
                    <a:pt x="2674" y="11036"/>
                  </a:cubicBezTo>
                  <a:lnTo>
                    <a:pt x="2674" y="12288"/>
                  </a:lnTo>
                  <a:cubicBezTo>
                    <a:pt x="2674" y="12578"/>
                    <a:pt x="2694" y="12939"/>
                    <a:pt x="2735" y="13309"/>
                  </a:cubicBezTo>
                  <a:lnTo>
                    <a:pt x="3055" y="13309"/>
                  </a:lnTo>
                  <a:lnTo>
                    <a:pt x="3055" y="11437"/>
                  </a:lnTo>
                  <a:cubicBezTo>
                    <a:pt x="3055" y="11156"/>
                    <a:pt x="3115" y="10876"/>
                    <a:pt x="3215" y="10615"/>
                  </a:cubicBezTo>
                  <a:cubicBezTo>
                    <a:pt x="3315" y="10355"/>
                    <a:pt x="3476" y="10115"/>
                    <a:pt x="3666" y="9904"/>
                  </a:cubicBezTo>
                  <a:cubicBezTo>
                    <a:pt x="4056" y="9484"/>
                    <a:pt x="4277" y="8933"/>
                    <a:pt x="4277" y="8372"/>
                  </a:cubicBezTo>
                  <a:lnTo>
                    <a:pt x="42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58"/>
            <p:cNvSpPr/>
            <p:nvPr/>
          </p:nvSpPr>
          <p:spPr>
            <a:xfrm>
              <a:off x="5624400" y="943075"/>
              <a:ext cx="145975" cy="162750"/>
            </a:xfrm>
            <a:custGeom>
              <a:avLst/>
              <a:gdLst/>
              <a:ahLst/>
              <a:cxnLst/>
              <a:rect l="l" t="t" r="r" b="b"/>
              <a:pathLst>
                <a:path w="5839" h="6510" extrusionOk="0">
                  <a:moveTo>
                    <a:pt x="2915" y="0"/>
                  </a:moveTo>
                  <a:cubicBezTo>
                    <a:pt x="181" y="0"/>
                    <a:pt x="1062" y="3114"/>
                    <a:pt x="1062" y="4346"/>
                  </a:cubicBezTo>
                  <a:cubicBezTo>
                    <a:pt x="1062" y="5568"/>
                    <a:pt x="1" y="6509"/>
                    <a:pt x="1" y="6509"/>
                  </a:cubicBezTo>
                  <a:lnTo>
                    <a:pt x="5839" y="6509"/>
                  </a:lnTo>
                  <a:cubicBezTo>
                    <a:pt x="5839" y="6509"/>
                    <a:pt x="4777" y="5568"/>
                    <a:pt x="4777" y="4346"/>
                  </a:cubicBezTo>
                  <a:cubicBezTo>
                    <a:pt x="4777" y="3114"/>
                    <a:pt x="5659" y="0"/>
                    <a:pt x="2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58"/>
            <p:cNvSpPr/>
            <p:nvPr/>
          </p:nvSpPr>
          <p:spPr>
            <a:xfrm>
              <a:off x="5748075" y="1105800"/>
              <a:ext cx="25300" cy="95150"/>
            </a:xfrm>
            <a:custGeom>
              <a:avLst/>
              <a:gdLst/>
              <a:ahLst/>
              <a:cxnLst/>
              <a:rect l="l" t="t" r="r" b="b"/>
              <a:pathLst>
                <a:path w="1012" h="3806" extrusionOk="0">
                  <a:moveTo>
                    <a:pt x="1" y="0"/>
                  </a:moveTo>
                  <a:lnTo>
                    <a:pt x="1" y="3805"/>
                  </a:lnTo>
                  <a:lnTo>
                    <a:pt x="1012" y="380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58"/>
            <p:cNvSpPr/>
            <p:nvPr/>
          </p:nvSpPr>
          <p:spPr>
            <a:xfrm>
              <a:off x="5654700" y="1336100"/>
              <a:ext cx="85400" cy="252900"/>
            </a:xfrm>
            <a:custGeom>
              <a:avLst/>
              <a:gdLst/>
              <a:ahLst/>
              <a:cxnLst/>
              <a:rect l="l" t="t" r="r" b="b"/>
              <a:pathLst>
                <a:path w="3416" h="10116" extrusionOk="0">
                  <a:moveTo>
                    <a:pt x="0" y="1"/>
                  </a:moveTo>
                  <a:lnTo>
                    <a:pt x="0" y="4607"/>
                  </a:lnTo>
                  <a:cubicBezTo>
                    <a:pt x="0" y="4908"/>
                    <a:pt x="50" y="5198"/>
                    <a:pt x="151" y="5469"/>
                  </a:cubicBezTo>
                  <a:cubicBezTo>
                    <a:pt x="251" y="5749"/>
                    <a:pt x="391" y="5999"/>
                    <a:pt x="581" y="6230"/>
                  </a:cubicBezTo>
                  <a:cubicBezTo>
                    <a:pt x="962" y="6680"/>
                    <a:pt x="1172" y="7251"/>
                    <a:pt x="1172" y="7842"/>
                  </a:cubicBezTo>
                  <a:lnTo>
                    <a:pt x="1172" y="9094"/>
                  </a:lnTo>
                  <a:cubicBezTo>
                    <a:pt x="1172" y="9384"/>
                    <a:pt x="1152" y="9745"/>
                    <a:pt x="1112" y="10115"/>
                  </a:cubicBezTo>
                  <a:lnTo>
                    <a:pt x="2304" y="10115"/>
                  </a:lnTo>
                  <a:cubicBezTo>
                    <a:pt x="2263" y="9745"/>
                    <a:pt x="2243" y="9384"/>
                    <a:pt x="2243" y="9094"/>
                  </a:cubicBezTo>
                  <a:lnTo>
                    <a:pt x="2243" y="7842"/>
                  </a:lnTo>
                  <a:cubicBezTo>
                    <a:pt x="2243" y="7552"/>
                    <a:pt x="2294" y="7261"/>
                    <a:pt x="2394" y="6981"/>
                  </a:cubicBezTo>
                  <a:cubicBezTo>
                    <a:pt x="2494" y="6710"/>
                    <a:pt x="2634" y="6450"/>
                    <a:pt x="2834" y="6230"/>
                  </a:cubicBezTo>
                  <a:cubicBezTo>
                    <a:pt x="3205" y="5779"/>
                    <a:pt x="3415" y="5198"/>
                    <a:pt x="3415" y="4607"/>
                  </a:cubicBezTo>
                  <a:lnTo>
                    <a:pt x="3415" y="119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58"/>
            <p:cNvSpPr/>
            <p:nvPr/>
          </p:nvSpPr>
          <p:spPr>
            <a:xfrm>
              <a:off x="5697250" y="1105800"/>
              <a:ext cx="25575" cy="95150"/>
            </a:xfrm>
            <a:custGeom>
              <a:avLst/>
              <a:gdLst/>
              <a:ahLst/>
              <a:cxnLst/>
              <a:rect l="l" t="t" r="r" b="b"/>
              <a:pathLst>
                <a:path w="1023" h="3806" extrusionOk="0">
                  <a:moveTo>
                    <a:pt x="1" y="0"/>
                  </a:moveTo>
                  <a:lnTo>
                    <a:pt x="1" y="3805"/>
                  </a:lnTo>
                  <a:lnTo>
                    <a:pt x="1022" y="3805"/>
                  </a:lnTo>
                  <a:lnTo>
                    <a:pt x="10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58"/>
            <p:cNvSpPr/>
            <p:nvPr/>
          </p:nvSpPr>
          <p:spPr>
            <a:xfrm>
              <a:off x="5646675" y="1105800"/>
              <a:ext cx="25325" cy="95150"/>
            </a:xfrm>
            <a:custGeom>
              <a:avLst/>
              <a:gdLst/>
              <a:ahLst/>
              <a:cxnLst/>
              <a:rect l="l" t="t" r="r" b="b"/>
              <a:pathLst>
                <a:path w="1013" h="3806" extrusionOk="0">
                  <a:moveTo>
                    <a:pt x="1" y="0"/>
                  </a:moveTo>
                  <a:lnTo>
                    <a:pt x="1" y="3805"/>
                  </a:lnTo>
                  <a:lnTo>
                    <a:pt x="1012" y="380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58"/>
            <p:cNvSpPr/>
            <p:nvPr/>
          </p:nvSpPr>
          <p:spPr>
            <a:xfrm>
              <a:off x="5596125" y="1105800"/>
              <a:ext cx="25300" cy="95150"/>
            </a:xfrm>
            <a:custGeom>
              <a:avLst/>
              <a:gdLst/>
              <a:ahLst/>
              <a:cxnLst/>
              <a:rect l="l" t="t" r="r" b="b"/>
              <a:pathLst>
                <a:path w="1012" h="3806" extrusionOk="0">
                  <a:moveTo>
                    <a:pt x="0" y="0"/>
                  </a:moveTo>
                  <a:lnTo>
                    <a:pt x="0" y="3805"/>
                  </a:lnTo>
                  <a:lnTo>
                    <a:pt x="1011" y="3805"/>
                  </a:lnTo>
                  <a:lnTo>
                    <a:pt x="101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58"/>
            <p:cNvSpPr/>
            <p:nvPr/>
          </p:nvSpPr>
          <p:spPr>
            <a:xfrm>
              <a:off x="5641925" y="1254250"/>
              <a:ext cx="110925" cy="336750"/>
            </a:xfrm>
            <a:custGeom>
              <a:avLst/>
              <a:gdLst/>
              <a:ahLst/>
              <a:cxnLst/>
              <a:rect l="l" t="t" r="r" b="b"/>
              <a:pathLst>
                <a:path w="4437" h="13470" extrusionOk="0">
                  <a:moveTo>
                    <a:pt x="4277" y="171"/>
                  </a:moveTo>
                  <a:lnTo>
                    <a:pt x="4277" y="8452"/>
                  </a:lnTo>
                  <a:cubicBezTo>
                    <a:pt x="4277" y="9003"/>
                    <a:pt x="4066" y="9524"/>
                    <a:pt x="3686" y="9924"/>
                  </a:cubicBezTo>
                  <a:cubicBezTo>
                    <a:pt x="3485" y="10145"/>
                    <a:pt x="3325" y="10385"/>
                    <a:pt x="3215" y="10665"/>
                  </a:cubicBezTo>
                  <a:cubicBezTo>
                    <a:pt x="3105" y="10936"/>
                    <a:pt x="3055" y="11226"/>
                    <a:pt x="3055" y="11517"/>
                  </a:cubicBezTo>
                  <a:lnTo>
                    <a:pt x="3055" y="13309"/>
                  </a:lnTo>
                  <a:lnTo>
                    <a:pt x="1383" y="13309"/>
                  </a:lnTo>
                  <a:lnTo>
                    <a:pt x="1383" y="11517"/>
                  </a:lnTo>
                  <a:cubicBezTo>
                    <a:pt x="1383" y="11226"/>
                    <a:pt x="1322" y="10936"/>
                    <a:pt x="1222" y="10655"/>
                  </a:cubicBezTo>
                  <a:cubicBezTo>
                    <a:pt x="1112" y="10385"/>
                    <a:pt x="952" y="10135"/>
                    <a:pt x="752" y="9924"/>
                  </a:cubicBezTo>
                  <a:cubicBezTo>
                    <a:pt x="371" y="9524"/>
                    <a:pt x="161" y="9003"/>
                    <a:pt x="161" y="8452"/>
                  </a:cubicBezTo>
                  <a:lnTo>
                    <a:pt x="161" y="171"/>
                  </a:lnTo>
                  <a:close/>
                  <a:moveTo>
                    <a:pt x="81" y="0"/>
                  </a:moveTo>
                  <a:cubicBezTo>
                    <a:pt x="31" y="0"/>
                    <a:pt x="1" y="40"/>
                    <a:pt x="1" y="81"/>
                  </a:cubicBezTo>
                  <a:lnTo>
                    <a:pt x="1" y="8452"/>
                  </a:lnTo>
                  <a:cubicBezTo>
                    <a:pt x="1" y="9043"/>
                    <a:pt x="221" y="9604"/>
                    <a:pt x="631" y="10034"/>
                  </a:cubicBezTo>
                  <a:cubicBezTo>
                    <a:pt x="812" y="10235"/>
                    <a:pt x="962" y="10465"/>
                    <a:pt x="1062" y="10725"/>
                  </a:cubicBezTo>
                  <a:cubicBezTo>
                    <a:pt x="1162" y="10976"/>
                    <a:pt x="1212" y="11246"/>
                    <a:pt x="1212" y="11517"/>
                  </a:cubicBezTo>
                  <a:lnTo>
                    <a:pt x="1212" y="13389"/>
                  </a:lnTo>
                  <a:cubicBezTo>
                    <a:pt x="1212" y="13439"/>
                    <a:pt x="1252" y="13469"/>
                    <a:pt x="1302" y="13469"/>
                  </a:cubicBezTo>
                  <a:lnTo>
                    <a:pt x="3135" y="13469"/>
                  </a:lnTo>
                  <a:cubicBezTo>
                    <a:pt x="3185" y="13469"/>
                    <a:pt x="3225" y="13439"/>
                    <a:pt x="3225" y="13389"/>
                  </a:cubicBezTo>
                  <a:lnTo>
                    <a:pt x="3225" y="11517"/>
                  </a:lnTo>
                  <a:cubicBezTo>
                    <a:pt x="3225" y="11246"/>
                    <a:pt x="3275" y="10976"/>
                    <a:pt x="3375" y="10725"/>
                  </a:cubicBezTo>
                  <a:cubicBezTo>
                    <a:pt x="3475" y="10465"/>
                    <a:pt x="3616" y="10235"/>
                    <a:pt x="3806" y="10034"/>
                  </a:cubicBezTo>
                  <a:cubicBezTo>
                    <a:pt x="4216" y="9604"/>
                    <a:pt x="4437" y="9043"/>
                    <a:pt x="4437" y="8452"/>
                  </a:cubicBezTo>
                  <a:lnTo>
                    <a:pt x="4437" y="81"/>
                  </a:lnTo>
                  <a:cubicBezTo>
                    <a:pt x="4437" y="40"/>
                    <a:pt x="4407" y="0"/>
                    <a:pt x="4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58"/>
            <p:cNvSpPr/>
            <p:nvPr/>
          </p:nvSpPr>
          <p:spPr>
            <a:xfrm>
              <a:off x="5622150" y="941050"/>
              <a:ext cx="150475" cy="167025"/>
            </a:xfrm>
            <a:custGeom>
              <a:avLst/>
              <a:gdLst/>
              <a:ahLst/>
              <a:cxnLst/>
              <a:rect l="l" t="t" r="r" b="b"/>
              <a:pathLst>
                <a:path w="6019" h="6681" extrusionOk="0">
                  <a:moveTo>
                    <a:pt x="3005" y="161"/>
                  </a:moveTo>
                  <a:cubicBezTo>
                    <a:pt x="3646" y="161"/>
                    <a:pt x="4116" y="341"/>
                    <a:pt x="4427" y="682"/>
                  </a:cubicBezTo>
                  <a:cubicBezTo>
                    <a:pt x="5068" y="1383"/>
                    <a:pt x="4937" y="2685"/>
                    <a:pt x="4837" y="3636"/>
                  </a:cubicBezTo>
                  <a:cubicBezTo>
                    <a:pt x="4807" y="3936"/>
                    <a:pt x="4787" y="4207"/>
                    <a:pt x="4787" y="4427"/>
                  </a:cubicBezTo>
                  <a:cubicBezTo>
                    <a:pt x="4787" y="5408"/>
                    <a:pt x="5428" y="6200"/>
                    <a:pt x="5728" y="6510"/>
                  </a:cubicBezTo>
                  <a:lnTo>
                    <a:pt x="291" y="6510"/>
                  </a:lnTo>
                  <a:cubicBezTo>
                    <a:pt x="591" y="6200"/>
                    <a:pt x="1232" y="5408"/>
                    <a:pt x="1232" y="4427"/>
                  </a:cubicBezTo>
                  <a:cubicBezTo>
                    <a:pt x="1232" y="4207"/>
                    <a:pt x="1202" y="3936"/>
                    <a:pt x="1172" y="3636"/>
                  </a:cubicBezTo>
                  <a:cubicBezTo>
                    <a:pt x="1082" y="2685"/>
                    <a:pt x="952" y="1383"/>
                    <a:pt x="1593" y="682"/>
                  </a:cubicBezTo>
                  <a:cubicBezTo>
                    <a:pt x="1903" y="341"/>
                    <a:pt x="2374" y="161"/>
                    <a:pt x="3005" y="161"/>
                  </a:cubicBezTo>
                  <a:close/>
                  <a:moveTo>
                    <a:pt x="3005" y="1"/>
                  </a:moveTo>
                  <a:cubicBezTo>
                    <a:pt x="2324" y="1"/>
                    <a:pt x="1813" y="191"/>
                    <a:pt x="1463" y="572"/>
                  </a:cubicBezTo>
                  <a:cubicBezTo>
                    <a:pt x="782" y="1323"/>
                    <a:pt x="912" y="2665"/>
                    <a:pt x="1012" y="3646"/>
                  </a:cubicBezTo>
                  <a:cubicBezTo>
                    <a:pt x="1042" y="3956"/>
                    <a:pt x="1062" y="4217"/>
                    <a:pt x="1062" y="4427"/>
                  </a:cubicBezTo>
                  <a:cubicBezTo>
                    <a:pt x="1062" y="5599"/>
                    <a:pt x="41" y="6520"/>
                    <a:pt x="31" y="6530"/>
                  </a:cubicBezTo>
                  <a:cubicBezTo>
                    <a:pt x="10" y="6560"/>
                    <a:pt x="0" y="6590"/>
                    <a:pt x="10" y="6620"/>
                  </a:cubicBezTo>
                  <a:cubicBezTo>
                    <a:pt x="21" y="6660"/>
                    <a:pt x="51" y="6680"/>
                    <a:pt x="91" y="6680"/>
                  </a:cubicBezTo>
                  <a:lnTo>
                    <a:pt x="5929" y="6680"/>
                  </a:lnTo>
                  <a:cubicBezTo>
                    <a:pt x="5969" y="6680"/>
                    <a:pt x="5999" y="6660"/>
                    <a:pt x="6009" y="6620"/>
                  </a:cubicBezTo>
                  <a:cubicBezTo>
                    <a:pt x="6019" y="6590"/>
                    <a:pt x="6009" y="6560"/>
                    <a:pt x="5989" y="6530"/>
                  </a:cubicBezTo>
                  <a:cubicBezTo>
                    <a:pt x="5979" y="6520"/>
                    <a:pt x="4947" y="5599"/>
                    <a:pt x="4947" y="4427"/>
                  </a:cubicBezTo>
                  <a:cubicBezTo>
                    <a:pt x="4947" y="4217"/>
                    <a:pt x="4977" y="3956"/>
                    <a:pt x="5007" y="3646"/>
                  </a:cubicBezTo>
                  <a:cubicBezTo>
                    <a:pt x="5108" y="2665"/>
                    <a:pt x="5238" y="1323"/>
                    <a:pt x="4557" y="572"/>
                  </a:cubicBezTo>
                  <a:cubicBezTo>
                    <a:pt x="4206" y="191"/>
                    <a:pt x="3686" y="1"/>
                    <a:pt x="30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58"/>
            <p:cNvSpPr/>
            <p:nvPr/>
          </p:nvSpPr>
          <p:spPr>
            <a:xfrm>
              <a:off x="5582850" y="1198925"/>
              <a:ext cx="229100" cy="59600"/>
            </a:xfrm>
            <a:custGeom>
              <a:avLst/>
              <a:gdLst/>
              <a:ahLst/>
              <a:cxnLst/>
              <a:rect l="l" t="t" r="r" b="b"/>
              <a:pathLst>
                <a:path w="9164" h="2384" extrusionOk="0">
                  <a:moveTo>
                    <a:pt x="8993" y="171"/>
                  </a:moveTo>
                  <a:lnTo>
                    <a:pt x="8993" y="2213"/>
                  </a:lnTo>
                  <a:lnTo>
                    <a:pt x="171" y="2213"/>
                  </a:lnTo>
                  <a:lnTo>
                    <a:pt x="171" y="171"/>
                  </a:lnTo>
                  <a:close/>
                  <a:moveTo>
                    <a:pt x="90" y="0"/>
                  </a:moveTo>
                  <a:cubicBezTo>
                    <a:pt x="40" y="0"/>
                    <a:pt x="0" y="40"/>
                    <a:pt x="0" y="80"/>
                  </a:cubicBezTo>
                  <a:lnTo>
                    <a:pt x="0" y="2294"/>
                  </a:lnTo>
                  <a:cubicBezTo>
                    <a:pt x="0" y="2344"/>
                    <a:pt x="40" y="2384"/>
                    <a:pt x="90" y="2384"/>
                  </a:cubicBezTo>
                  <a:lnTo>
                    <a:pt x="9073" y="2384"/>
                  </a:lnTo>
                  <a:cubicBezTo>
                    <a:pt x="9123" y="2384"/>
                    <a:pt x="9163" y="2344"/>
                    <a:pt x="9163" y="2294"/>
                  </a:cubicBezTo>
                  <a:lnTo>
                    <a:pt x="9163" y="80"/>
                  </a:lnTo>
                  <a:cubicBezTo>
                    <a:pt x="9163" y="40"/>
                    <a:pt x="9123" y="0"/>
                    <a:pt x="90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58"/>
            <p:cNvSpPr/>
            <p:nvPr/>
          </p:nvSpPr>
          <p:spPr>
            <a:xfrm>
              <a:off x="5593850" y="1103800"/>
              <a:ext cx="207075" cy="99400"/>
            </a:xfrm>
            <a:custGeom>
              <a:avLst/>
              <a:gdLst/>
              <a:ahLst/>
              <a:cxnLst/>
              <a:rect l="l" t="t" r="r" b="b"/>
              <a:pathLst>
                <a:path w="8283" h="3976" extrusionOk="0">
                  <a:moveTo>
                    <a:pt x="8112" y="170"/>
                  </a:moveTo>
                  <a:lnTo>
                    <a:pt x="8112" y="3805"/>
                  </a:lnTo>
                  <a:lnTo>
                    <a:pt x="171" y="3805"/>
                  </a:lnTo>
                  <a:lnTo>
                    <a:pt x="171" y="170"/>
                  </a:lnTo>
                  <a:close/>
                  <a:moveTo>
                    <a:pt x="91" y="0"/>
                  </a:moveTo>
                  <a:cubicBezTo>
                    <a:pt x="41" y="0"/>
                    <a:pt x="1" y="40"/>
                    <a:pt x="1" y="90"/>
                  </a:cubicBezTo>
                  <a:lnTo>
                    <a:pt x="1" y="3885"/>
                  </a:lnTo>
                  <a:cubicBezTo>
                    <a:pt x="1" y="3936"/>
                    <a:pt x="41" y="3976"/>
                    <a:pt x="91" y="3976"/>
                  </a:cubicBezTo>
                  <a:lnTo>
                    <a:pt x="8192" y="3976"/>
                  </a:lnTo>
                  <a:cubicBezTo>
                    <a:pt x="8242" y="3976"/>
                    <a:pt x="8282" y="3936"/>
                    <a:pt x="8282" y="3885"/>
                  </a:cubicBezTo>
                  <a:lnTo>
                    <a:pt x="8282" y="90"/>
                  </a:lnTo>
                  <a:cubicBezTo>
                    <a:pt x="8282" y="40"/>
                    <a:pt x="8242" y="0"/>
                    <a:pt x="8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58"/>
            <p:cNvSpPr/>
            <p:nvPr/>
          </p:nvSpPr>
          <p:spPr>
            <a:xfrm>
              <a:off x="5726800" y="1278775"/>
              <a:ext cx="4275" cy="176025"/>
            </a:xfrm>
            <a:custGeom>
              <a:avLst/>
              <a:gdLst/>
              <a:ahLst/>
              <a:cxnLst/>
              <a:rect l="l" t="t" r="r" b="b"/>
              <a:pathLst>
                <a:path w="171" h="7041" extrusionOk="0">
                  <a:moveTo>
                    <a:pt x="90" y="1"/>
                  </a:moveTo>
                  <a:cubicBezTo>
                    <a:pt x="40" y="1"/>
                    <a:pt x="0" y="41"/>
                    <a:pt x="0" y="91"/>
                  </a:cubicBezTo>
                  <a:lnTo>
                    <a:pt x="0" y="1092"/>
                  </a:lnTo>
                  <a:cubicBezTo>
                    <a:pt x="0" y="1132"/>
                    <a:pt x="40" y="1172"/>
                    <a:pt x="90" y="1172"/>
                  </a:cubicBezTo>
                  <a:cubicBezTo>
                    <a:pt x="131" y="1172"/>
                    <a:pt x="171" y="1132"/>
                    <a:pt x="171" y="1092"/>
                  </a:cubicBezTo>
                  <a:lnTo>
                    <a:pt x="171" y="91"/>
                  </a:lnTo>
                  <a:cubicBezTo>
                    <a:pt x="171" y="41"/>
                    <a:pt x="131" y="1"/>
                    <a:pt x="90" y="1"/>
                  </a:cubicBezTo>
                  <a:close/>
                  <a:moveTo>
                    <a:pt x="90" y="2004"/>
                  </a:moveTo>
                  <a:cubicBezTo>
                    <a:pt x="40" y="2004"/>
                    <a:pt x="0" y="2044"/>
                    <a:pt x="0" y="2094"/>
                  </a:cubicBezTo>
                  <a:lnTo>
                    <a:pt x="0" y="3095"/>
                  </a:lnTo>
                  <a:cubicBezTo>
                    <a:pt x="0" y="3135"/>
                    <a:pt x="40" y="3175"/>
                    <a:pt x="90" y="3175"/>
                  </a:cubicBezTo>
                  <a:cubicBezTo>
                    <a:pt x="131" y="3175"/>
                    <a:pt x="171" y="3135"/>
                    <a:pt x="171" y="3095"/>
                  </a:cubicBezTo>
                  <a:lnTo>
                    <a:pt x="171" y="2094"/>
                  </a:lnTo>
                  <a:cubicBezTo>
                    <a:pt x="171" y="2044"/>
                    <a:pt x="131" y="2004"/>
                    <a:pt x="90" y="2004"/>
                  </a:cubicBezTo>
                  <a:close/>
                  <a:moveTo>
                    <a:pt x="90" y="4006"/>
                  </a:moveTo>
                  <a:cubicBezTo>
                    <a:pt x="40" y="4006"/>
                    <a:pt x="0" y="4046"/>
                    <a:pt x="0" y="4097"/>
                  </a:cubicBezTo>
                  <a:lnTo>
                    <a:pt x="0" y="5098"/>
                  </a:lnTo>
                  <a:cubicBezTo>
                    <a:pt x="0" y="5138"/>
                    <a:pt x="40" y="5178"/>
                    <a:pt x="90" y="5178"/>
                  </a:cubicBezTo>
                  <a:cubicBezTo>
                    <a:pt x="131" y="5178"/>
                    <a:pt x="171" y="5138"/>
                    <a:pt x="171" y="5098"/>
                  </a:cubicBezTo>
                  <a:lnTo>
                    <a:pt x="171" y="4097"/>
                  </a:lnTo>
                  <a:cubicBezTo>
                    <a:pt x="171" y="4046"/>
                    <a:pt x="131" y="4006"/>
                    <a:pt x="90" y="4006"/>
                  </a:cubicBezTo>
                  <a:close/>
                  <a:moveTo>
                    <a:pt x="90" y="6009"/>
                  </a:moveTo>
                  <a:cubicBezTo>
                    <a:pt x="40" y="6009"/>
                    <a:pt x="0" y="6049"/>
                    <a:pt x="0" y="6099"/>
                  </a:cubicBezTo>
                  <a:lnTo>
                    <a:pt x="0" y="6961"/>
                  </a:lnTo>
                  <a:cubicBezTo>
                    <a:pt x="0" y="7001"/>
                    <a:pt x="40" y="7041"/>
                    <a:pt x="90" y="7041"/>
                  </a:cubicBezTo>
                  <a:cubicBezTo>
                    <a:pt x="131" y="7041"/>
                    <a:pt x="171" y="7001"/>
                    <a:pt x="171" y="6961"/>
                  </a:cubicBezTo>
                  <a:lnTo>
                    <a:pt x="171" y="6099"/>
                  </a:lnTo>
                  <a:cubicBezTo>
                    <a:pt x="171" y="6049"/>
                    <a:pt x="131" y="6009"/>
                    <a:pt x="90" y="60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" name="Google Shape;10578;p72"/>
          <p:cNvSpPr txBox="1">
            <a:spLocks noGrp="1"/>
          </p:cNvSpPr>
          <p:nvPr>
            <p:ph type="title"/>
          </p:nvPr>
        </p:nvSpPr>
        <p:spPr>
          <a:xfrm>
            <a:off x="2134523" y="244173"/>
            <a:ext cx="4360200" cy="53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Drug interactions</a:t>
            </a:r>
            <a:endParaRPr dirty="0">
              <a:solidFill>
                <a:schemeClr val="accent1"/>
              </a:solidFill>
            </a:endParaRPr>
          </a:p>
        </p:txBody>
      </p:sp>
      <p:grpSp>
        <p:nvGrpSpPr>
          <p:cNvPr id="10580" name="Google Shape;10580;p72"/>
          <p:cNvGrpSpPr/>
          <p:nvPr/>
        </p:nvGrpSpPr>
        <p:grpSpPr>
          <a:xfrm>
            <a:off x="457017" y="2343871"/>
            <a:ext cx="2474108" cy="2991936"/>
            <a:chOff x="1279417" y="546750"/>
            <a:chExt cx="2332524" cy="2820718"/>
          </a:xfrm>
        </p:grpSpPr>
        <p:grpSp>
          <p:nvGrpSpPr>
            <p:cNvPr id="10581" name="Google Shape;10581;p72"/>
            <p:cNvGrpSpPr/>
            <p:nvPr/>
          </p:nvGrpSpPr>
          <p:grpSpPr>
            <a:xfrm rot="-2700000" flipH="1">
              <a:off x="1995464" y="494996"/>
              <a:ext cx="835943" cy="2371546"/>
              <a:chOff x="5582850" y="941050"/>
              <a:chExt cx="229100" cy="649950"/>
            </a:xfrm>
          </p:grpSpPr>
          <p:sp>
            <p:nvSpPr>
              <p:cNvPr id="10582" name="Google Shape;10582;p72"/>
              <p:cNvSpPr/>
              <p:nvPr/>
            </p:nvSpPr>
            <p:spPr>
              <a:xfrm>
                <a:off x="5585100" y="1200925"/>
                <a:ext cx="22457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8983" h="2214" extrusionOk="0">
                    <a:moveTo>
                      <a:pt x="0" y="0"/>
                    </a:moveTo>
                    <a:lnTo>
                      <a:pt x="0" y="2214"/>
                    </a:lnTo>
                    <a:lnTo>
                      <a:pt x="8983" y="2214"/>
                    </a:lnTo>
                    <a:lnTo>
                      <a:pt x="898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3" name="Google Shape;10583;p72"/>
              <p:cNvSpPr/>
              <p:nvPr/>
            </p:nvSpPr>
            <p:spPr>
              <a:xfrm>
                <a:off x="5621400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4" name="Google Shape;10584;p72"/>
              <p:cNvSpPr/>
              <p:nvPr/>
            </p:nvSpPr>
            <p:spPr>
              <a:xfrm>
                <a:off x="5671975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5" name="Google Shape;10585;p72"/>
              <p:cNvSpPr/>
              <p:nvPr/>
            </p:nvSpPr>
            <p:spPr>
              <a:xfrm>
                <a:off x="5722800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6" name="Google Shape;10586;p72"/>
              <p:cNvSpPr/>
              <p:nvPr/>
            </p:nvSpPr>
            <p:spPr>
              <a:xfrm>
                <a:off x="5773350" y="1105800"/>
                <a:ext cx="25325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7" name="Google Shape;10587;p72"/>
              <p:cNvSpPr/>
              <p:nvPr/>
            </p:nvSpPr>
            <p:spPr>
              <a:xfrm>
                <a:off x="5643925" y="1256250"/>
                <a:ext cx="106925" cy="332750"/>
              </a:xfrm>
              <a:custGeom>
                <a:avLst/>
                <a:gdLst/>
                <a:ahLst/>
                <a:cxnLst/>
                <a:rect l="l" t="t" r="r" b="b"/>
                <a:pathLst>
                  <a:path w="4277" h="13310" extrusionOk="0">
                    <a:moveTo>
                      <a:pt x="1" y="1"/>
                    </a:moveTo>
                    <a:lnTo>
                      <a:pt x="1" y="8372"/>
                    </a:lnTo>
                    <a:cubicBezTo>
                      <a:pt x="1" y="8933"/>
                      <a:pt x="221" y="9484"/>
                      <a:pt x="612" y="9904"/>
                    </a:cubicBezTo>
                    <a:cubicBezTo>
                      <a:pt x="802" y="10115"/>
                      <a:pt x="952" y="10355"/>
                      <a:pt x="1062" y="10615"/>
                    </a:cubicBezTo>
                    <a:cubicBezTo>
                      <a:pt x="1162" y="10876"/>
                      <a:pt x="1222" y="11156"/>
                      <a:pt x="1222" y="11437"/>
                    </a:cubicBezTo>
                    <a:lnTo>
                      <a:pt x="1222" y="13309"/>
                    </a:lnTo>
                    <a:lnTo>
                      <a:pt x="1543" y="13309"/>
                    </a:lnTo>
                    <a:cubicBezTo>
                      <a:pt x="1583" y="12939"/>
                      <a:pt x="1603" y="12578"/>
                      <a:pt x="1603" y="12288"/>
                    </a:cubicBezTo>
                    <a:lnTo>
                      <a:pt x="1603" y="11036"/>
                    </a:lnTo>
                    <a:cubicBezTo>
                      <a:pt x="1603" y="10445"/>
                      <a:pt x="1393" y="9874"/>
                      <a:pt x="1012" y="9424"/>
                    </a:cubicBezTo>
                    <a:cubicBezTo>
                      <a:pt x="822" y="9193"/>
                      <a:pt x="682" y="8943"/>
                      <a:pt x="582" y="8663"/>
                    </a:cubicBezTo>
                    <a:cubicBezTo>
                      <a:pt x="481" y="8392"/>
                      <a:pt x="431" y="8102"/>
                      <a:pt x="431" y="7801"/>
                    </a:cubicBezTo>
                    <a:lnTo>
                      <a:pt x="431" y="3205"/>
                    </a:lnTo>
                    <a:lnTo>
                      <a:pt x="622" y="3265"/>
                    </a:lnTo>
                    <a:lnTo>
                      <a:pt x="1633" y="3616"/>
                    </a:lnTo>
                    <a:lnTo>
                      <a:pt x="2254" y="3836"/>
                    </a:lnTo>
                    <a:lnTo>
                      <a:pt x="3846" y="4387"/>
                    </a:lnTo>
                    <a:lnTo>
                      <a:pt x="3846" y="7801"/>
                    </a:lnTo>
                    <a:cubicBezTo>
                      <a:pt x="3846" y="8392"/>
                      <a:pt x="3636" y="8973"/>
                      <a:pt x="3255" y="9424"/>
                    </a:cubicBezTo>
                    <a:cubicBezTo>
                      <a:pt x="3065" y="9644"/>
                      <a:pt x="2925" y="9904"/>
                      <a:pt x="2825" y="10175"/>
                    </a:cubicBezTo>
                    <a:cubicBezTo>
                      <a:pt x="2725" y="10455"/>
                      <a:pt x="2674" y="10746"/>
                      <a:pt x="2674" y="11036"/>
                    </a:cubicBezTo>
                    <a:lnTo>
                      <a:pt x="2674" y="12288"/>
                    </a:lnTo>
                    <a:cubicBezTo>
                      <a:pt x="2674" y="12578"/>
                      <a:pt x="2694" y="12939"/>
                      <a:pt x="2735" y="13309"/>
                    </a:cubicBezTo>
                    <a:lnTo>
                      <a:pt x="3055" y="13309"/>
                    </a:lnTo>
                    <a:lnTo>
                      <a:pt x="3055" y="11437"/>
                    </a:lnTo>
                    <a:cubicBezTo>
                      <a:pt x="3055" y="11156"/>
                      <a:pt x="3115" y="10876"/>
                      <a:pt x="3215" y="10615"/>
                    </a:cubicBezTo>
                    <a:cubicBezTo>
                      <a:pt x="3315" y="10355"/>
                      <a:pt x="3476" y="10115"/>
                      <a:pt x="3666" y="9904"/>
                    </a:cubicBezTo>
                    <a:cubicBezTo>
                      <a:pt x="4056" y="9484"/>
                      <a:pt x="4277" y="8933"/>
                      <a:pt x="4277" y="8372"/>
                    </a:cubicBezTo>
                    <a:lnTo>
                      <a:pt x="4277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8" name="Google Shape;10588;p72"/>
              <p:cNvSpPr/>
              <p:nvPr/>
            </p:nvSpPr>
            <p:spPr>
              <a:xfrm>
                <a:off x="5624400" y="943075"/>
                <a:ext cx="145975" cy="162750"/>
              </a:xfrm>
              <a:custGeom>
                <a:avLst/>
                <a:gdLst/>
                <a:ahLst/>
                <a:cxnLst/>
                <a:rect l="l" t="t" r="r" b="b"/>
                <a:pathLst>
                  <a:path w="5839" h="6510" extrusionOk="0">
                    <a:moveTo>
                      <a:pt x="2915" y="0"/>
                    </a:moveTo>
                    <a:cubicBezTo>
                      <a:pt x="181" y="0"/>
                      <a:pt x="1062" y="3114"/>
                      <a:pt x="1062" y="4346"/>
                    </a:cubicBezTo>
                    <a:cubicBezTo>
                      <a:pt x="1062" y="5568"/>
                      <a:pt x="1" y="6509"/>
                      <a:pt x="1" y="6509"/>
                    </a:cubicBezTo>
                    <a:lnTo>
                      <a:pt x="5839" y="6509"/>
                    </a:lnTo>
                    <a:cubicBezTo>
                      <a:pt x="5839" y="6509"/>
                      <a:pt x="4777" y="5568"/>
                      <a:pt x="4777" y="4346"/>
                    </a:cubicBezTo>
                    <a:cubicBezTo>
                      <a:pt x="4777" y="3114"/>
                      <a:pt x="5659" y="0"/>
                      <a:pt x="2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9" name="Google Shape;10589;p72"/>
              <p:cNvSpPr/>
              <p:nvPr/>
            </p:nvSpPr>
            <p:spPr>
              <a:xfrm>
                <a:off x="5748075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0" name="Google Shape;10590;p72"/>
              <p:cNvSpPr/>
              <p:nvPr/>
            </p:nvSpPr>
            <p:spPr>
              <a:xfrm>
                <a:off x="5654700" y="1336100"/>
                <a:ext cx="85400" cy="252900"/>
              </a:xfrm>
              <a:custGeom>
                <a:avLst/>
                <a:gdLst/>
                <a:ahLst/>
                <a:cxnLst/>
                <a:rect l="l" t="t" r="r" b="b"/>
                <a:pathLst>
                  <a:path w="3416" h="10116" extrusionOk="0">
                    <a:moveTo>
                      <a:pt x="0" y="1"/>
                    </a:moveTo>
                    <a:lnTo>
                      <a:pt x="0" y="4607"/>
                    </a:lnTo>
                    <a:cubicBezTo>
                      <a:pt x="0" y="4908"/>
                      <a:pt x="50" y="5198"/>
                      <a:pt x="151" y="5469"/>
                    </a:cubicBezTo>
                    <a:cubicBezTo>
                      <a:pt x="251" y="5749"/>
                      <a:pt x="391" y="5999"/>
                      <a:pt x="581" y="6230"/>
                    </a:cubicBezTo>
                    <a:cubicBezTo>
                      <a:pt x="962" y="6680"/>
                      <a:pt x="1172" y="7251"/>
                      <a:pt x="1172" y="7842"/>
                    </a:cubicBezTo>
                    <a:lnTo>
                      <a:pt x="1172" y="9094"/>
                    </a:lnTo>
                    <a:cubicBezTo>
                      <a:pt x="1172" y="9384"/>
                      <a:pt x="1152" y="9745"/>
                      <a:pt x="1112" y="10115"/>
                    </a:cubicBezTo>
                    <a:lnTo>
                      <a:pt x="2304" y="10115"/>
                    </a:lnTo>
                    <a:cubicBezTo>
                      <a:pt x="2263" y="9745"/>
                      <a:pt x="2243" y="9384"/>
                      <a:pt x="2243" y="9094"/>
                    </a:cubicBezTo>
                    <a:lnTo>
                      <a:pt x="2243" y="7842"/>
                    </a:lnTo>
                    <a:cubicBezTo>
                      <a:pt x="2243" y="7552"/>
                      <a:pt x="2294" y="7261"/>
                      <a:pt x="2394" y="6981"/>
                    </a:cubicBezTo>
                    <a:cubicBezTo>
                      <a:pt x="2494" y="6710"/>
                      <a:pt x="2634" y="6450"/>
                      <a:pt x="2834" y="6230"/>
                    </a:cubicBezTo>
                    <a:cubicBezTo>
                      <a:pt x="3205" y="5779"/>
                      <a:pt x="3415" y="5198"/>
                      <a:pt x="3415" y="4607"/>
                    </a:cubicBezTo>
                    <a:lnTo>
                      <a:pt x="3415" y="119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1" name="Google Shape;10591;p72"/>
              <p:cNvSpPr/>
              <p:nvPr/>
            </p:nvSpPr>
            <p:spPr>
              <a:xfrm>
                <a:off x="5697250" y="1105800"/>
                <a:ext cx="25575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23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22" y="3805"/>
                    </a:lnTo>
                    <a:lnTo>
                      <a:pt x="102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2" name="Google Shape;10592;p72"/>
              <p:cNvSpPr/>
              <p:nvPr/>
            </p:nvSpPr>
            <p:spPr>
              <a:xfrm>
                <a:off x="5646675" y="1105800"/>
                <a:ext cx="25325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3" name="Google Shape;10593;p72"/>
              <p:cNvSpPr/>
              <p:nvPr/>
            </p:nvSpPr>
            <p:spPr>
              <a:xfrm>
                <a:off x="5596125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1" y="3805"/>
                    </a:lnTo>
                    <a:lnTo>
                      <a:pt x="101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4" name="Google Shape;10594;p72"/>
              <p:cNvSpPr/>
              <p:nvPr/>
            </p:nvSpPr>
            <p:spPr>
              <a:xfrm>
                <a:off x="5641925" y="1254250"/>
                <a:ext cx="110925" cy="336750"/>
              </a:xfrm>
              <a:custGeom>
                <a:avLst/>
                <a:gdLst/>
                <a:ahLst/>
                <a:cxnLst/>
                <a:rect l="l" t="t" r="r" b="b"/>
                <a:pathLst>
                  <a:path w="4437" h="13470" extrusionOk="0">
                    <a:moveTo>
                      <a:pt x="4277" y="171"/>
                    </a:moveTo>
                    <a:lnTo>
                      <a:pt x="4277" y="8452"/>
                    </a:lnTo>
                    <a:cubicBezTo>
                      <a:pt x="4277" y="9003"/>
                      <a:pt x="4066" y="9524"/>
                      <a:pt x="3686" y="9924"/>
                    </a:cubicBezTo>
                    <a:cubicBezTo>
                      <a:pt x="3485" y="10145"/>
                      <a:pt x="3325" y="10385"/>
                      <a:pt x="3215" y="10665"/>
                    </a:cubicBezTo>
                    <a:cubicBezTo>
                      <a:pt x="3105" y="10936"/>
                      <a:pt x="3055" y="11226"/>
                      <a:pt x="3055" y="11517"/>
                    </a:cubicBezTo>
                    <a:lnTo>
                      <a:pt x="3055" y="13309"/>
                    </a:lnTo>
                    <a:lnTo>
                      <a:pt x="1383" y="13309"/>
                    </a:lnTo>
                    <a:lnTo>
                      <a:pt x="1383" y="11517"/>
                    </a:lnTo>
                    <a:cubicBezTo>
                      <a:pt x="1383" y="11226"/>
                      <a:pt x="1322" y="10936"/>
                      <a:pt x="1222" y="10655"/>
                    </a:cubicBezTo>
                    <a:cubicBezTo>
                      <a:pt x="1112" y="10385"/>
                      <a:pt x="952" y="10135"/>
                      <a:pt x="752" y="9924"/>
                    </a:cubicBezTo>
                    <a:cubicBezTo>
                      <a:pt x="371" y="9524"/>
                      <a:pt x="161" y="9003"/>
                      <a:pt x="161" y="8452"/>
                    </a:cubicBezTo>
                    <a:lnTo>
                      <a:pt x="161" y="171"/>
                    </a:lnTo>
                    <a:close/>
                    <a:moveTo>
                      <a:pt x="81" y="0"/>
                    </a:moveTo>
                    <a:cubicBezTo>
                      <a:pt x="31" y="0"/>
                      <a:pt x="1" y="40"/>
                      <a:pt x="1" y="81"/>
                    </a:cubicBezTo>
                    <a:lnTo>
                      <a:pt x="1" y="8452"/>
                    </a:lnTo>
                    <a:cubicBezTo>
                      <a:pt x="1" y="9043"/>
                      <a:pt x="221" y="9604"/>
                      <a:pt x="631" y="10034"/>
                    </a:cubicBezTo>
                    <a:cubicBezTo>
                      <a:pt x="812" y="10235"/>
                      <a:pt x="962" y="10465"/>
                      <a:pt x="1062" y="10725"/>
                    </a:cubicBezTo>
                    <a:cubicBezTo>
                      <a:pt x="1162" y="10976"/>
                      <a:pt x="1212" y="11246"/>
                      <a:pt x="1212" y="11517"/>
                    </a:cubicBezTo>
                    <a:lnTo>
                      <a:pt x="1212" y="13389"/>
                    </a:lnTo>
                    <a:cubicBezTo>
                      <a:pt x="1212" y="13439"/>
                      <a:pt x="1252" y="13469"/>
                      <a:pt x="1302" y="13469"/>
                    </a:cubicBezTo>
                    <a:lnTo>
                      <a:pt x="3135" y="13469"/>
                    </a:lnTo>
                    <a:cubicBezTo>
                      <a:pt x="3185" y="13469"/>
                      <a:pt x="3225" y="13439"/>
                      <a:pt x="3225" y="13389"/>
                    </a:cubicBezTo>
                    <a:lnTo>
                      <a:pt x="3225" y="11517"/>
                    </a:lnTo>
                    <a:cubicBezTo>
                      <a:pt x="3225" y="11246"/>
                      <a:pt x="3275" y="10976"/>
                      <a:pt x="3375" y="10725"/>
                    </a:cubicBezTo>
                    <a:cubicBezTo>
                      <a:pt x="3475" y="10465"/>
                      <a:pt x="3616" y="10235"/>
                      <a:pt x="3806" y="10034"/>
                    </a:cubicBezTo>
                    <a:cubicBezTo>
                      <a:pt x="4216" y="9604"/>
                      <a:pt x="4437" y="9043"/>
                      <a:pt x="4437" y="8452"/>
                    </a:cubicBezTo>
                    <a:lnTo>
                      <a:pt x="4437" y="81"/>
                    </a:lnTo>
                    <a:cubicBezTo>
                      <a:pt x="4437" y="40"/>
                      <a:pt x="4407" y="0"/>
                      <a:pt x="4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5" name="Google Shape;10595;p72"/>
              <p:cNvSpPr/>
              <p:nvPr/>
            </p:nvSpPr>
            <p:spPr>
              <a:xfrm>
                <a:off x="5622150" y="941050"/>
                <a:ext cx="150475" cy="167025"/>
              </a:xfrm>
              <a:custGeom>
                <a:avLst/>
                <a:gdLst/>
                <a:ahLst/>
                <a:cxnLst/>
                <a:rect l="l" t="t" r="r" b="b"/>
                <a:pathLst>
                  <a:path w="6019" h="6681" extrusionOk="0">
                    <a:moveTo>
                      <a:pt x="3005" y="161"/>
                    </a:moveTo>
                    <a:cubicBezTo>
                      <a:pt x="3646" y="161"/>
                      <a:pt x="4116" y="341"/>
                      <a:pt x="4427" y="682"/>
                    </a:cubicBezTo>
                    <a:cubicBezTo>
                      <a:pt x="5068" y="1383"/>
                      <a:pt x="4937" y="2685"/>
                      <a:pt x="4837" y="3636"/>
                    </a:cubicBezTo>
                    <a:cubicBezTo>
                      <a:pt x="4807" y="3936"/>
                      <a:pt x="4787" y="4207"/>
                      <a:pt x="4787" y="4427"/>
                    </a:cubicBezTo>
                    <a:cubicBezTo>
                      <a:pt x="4787" y="5408"/>
                      <a:pt x="5428" y="6200"/>
                      <a:pt x="5728" y="6510"/>
                    </a:cubicBezTo>
                    <a:lnTo>
                      <a:pt x="291" y="6510"/>
                    </a:lnTo>
                    <a:cubicBezTo>
                      <a:pt x="591" y="6200"/>
                      <a:pt x="1232" y="5408"/>
                      <a:pt x="1232" y="4427"/>
                    </a:cubicBezTo>
                    <a:cubicBezTo>
                      <a:pt x="1232" y="4207"/>
                      <a:pt x="1202" y="3936"/>
                      <a:pt x="1172" y="3636"/>
                    </a:cubicBezTo>
                    <a:cubicBezTo>
                      <a:pt x="1082" y="2685"/>
                      <a:pt x="952" y="1383"/>
                      <a:pt x="1593" y="682"/>
                    </a:cubicBezTo>
                    <a:cubicBezTo>
                      <a:pt x="1903" y="341"/>
                      <a:pt x="2374" y="161"/>
                      <a:pt x="3005" y="161"/>
                    </a:cubicBezTo>
                    <a:close/>
                    <a:moveTo>
                      <a:pt x="3005" y="1"/>
                    </a:moveTo>
                    <a:cubicBezTo>
                      <a:pt x="2324" y="1"/>
                      <a:pt x="1813" y="191"/>
                      <a:pt x="1463" y="572"/>
                    </a:cubicBezTo>
                    <a:cubicBezTo>
                      <a:pt x="782" y="1323"/>
                      <a:pt x="912" y="2665"/>
                      <a:pt x="1012" y="3646"/>
                    </a:cubicBezTo>
                    <a:cubicBezTo>
                      <a:pt x="1042" y="3956"/>
                      <a:pt x="1062" y="4217"/>
                      <a:pt x="1062" y="4427"/>
                    </a:cubicBezTo>
                    <a:cubicBezTo>
                      <a:pt x="1062" y="5599"/>
                      <a:pt x="41" y="6520"/>
                      <a:pt x="31" y="6530"/>
                    </a:cubicBezTo>
                    <a:cubicBezTo>
                      <a:pt x="10" y="6560"/>
                      <a:pt x="0" y="6590"/>
                      <a:pt x="10" y="6620"/>
                    </a:cubicBezTo>
                    <a:cubicBezTo>
                      <a:pt x="21" y="6660"/>
                      <a:pt x="51" y="6680"/>
                      <a:pt x="91" y="6680"/>
                    </a:cubicBezTo>
                    <a:lnTo>
                      <a:pt x="5929" y="6680"/>
                    </a:lnTo>
                    <a:cubicBezTo>
                      <a:pt x="5969" y="6680"/>
                      <a:pt x="5999" y="6660"/>
                      <a:pt x="6009" y="6620"/>
                    </a:cubicBezTo>
                    <a:cubicBezTo>
                      <a:pt x="6019" y="6590"/>
                      <a:pt x="6009" y="6560"/>
                      <a:pt x="5989" y="6530"/>
                    </a:cubicBezTo>
                    <a:cubicBezTo>
                      <a:pt x="5979" y="6520"/>
                      <a:pt x="4947" y="5599"/>
                      <a:pt x="4947" y="4427"/>
                    </a:cubicBezTo>
                    <a:cubicBezTo>
                      <a:pt x="4947" y="4217"/>
                      <a:pt x="4977" y="3956"/>
                      <a:pt x="5007" y="3646"/>
                    </a:cubicBezTo>
                    <a:cubicBezTo>
                      <a:pt x="5108" y="2665"/>
                      <a:pt x="5238" y="1323"/>
                      <a:pt x="4557" y="572"/>
                    </a:cubicBezTo>
                    <a:cubicBezTo>
                      <a:pt x="4206" y="191"/>
                      <a:pt x="3686" y="1"/>
                      <a:pt x="30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6" name="Google Shape;10596;p72"/>
              <p:cNvSpPr/>
              <p:nvPr/>
            </p:nvSpPr>
            <p:spPr>
              <a:xfrm>
                <a:off x="5582850" y="1198925"/>
                <a:ext cx="229100" cy="59600"/>
              </a:xfrm>
              <a:custGeom>
                <a:avLst/>
                <a:gdLst/>
                <a:ahLst/>
                <a:cxnLst/>
                <a:rect l="l" t="t" r="r" b="b"/>
                <a:pathLst>
                  <a:path w="9164" h="2384" extrusionOk="0">
                    <a:moveTo>
                      <a:pt x="8993" y="171"/>
                    </a:moveTo>
                    <a:lnTo>
                      <a:pt x="8993" y="2213"/>
                    </a:lnTo>
                    <a:lnTo>
                      <a:pt x="171" y="2213"/>
                    </a:lnTo>
                    <a:lnTo>
                      <a:pt x="171" y="171"/>
                    </a:lnTo>
                    <a:close/>
                    <a:moveTo>
                      <a:pt x="90" y="0"/>
                    </a:moveTo>
                    <a:cubicBezTo>
                      <a:pt x="40" y="0"/>
                      <a:pt x="0" y="40"/>
                      <a:pt x="0" y="80"/>
                    </a:cubicBezTo>
                    <a:lnTo>
                      <a:pt x="0" y="2294"/>
                    </a:lnTo>
                    <a:cubicBezTo>
                      <a:pt x="0" y="2344"/>
                      <a:pt x="40" y="2384"/>
                      <a:pt x="90" y="2384"/>
                    </a:cubicBezTo>
                    <a:lnTo>
                      <a:pt x="9073" y="2384"/>
                    </a:lnTo>
                    <a:cubicBezTo>
                      <a:pt x="9123" y="2384"/>
                      <a:pt x="9163" y="2344"/>
                      <a:pt x="9163" y="2294"/>
                    </a:cubicBezTo>
                    <a:lnTo>
                      <a:pt x="9163" y="80"/>
                    </a:lnTo>
                    <a:cubicBezTo>
                      <a:pt x="9163" y="40"/>
                      <a:pt x="9123" y="0"/>
                      <a:pt x="90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7" name="Google Shape;10597;p72"/>
              <p:cNvSpPr/>
              <p:nvPr/>
            </p:nvSpPr>
            <p:spPr>
              <a:xfrm>
                <a:off x="5593850" y="1103800"/>
                <a:ext cx="207075" cy="99400"/>
              </a:xfrm>
              <a:custGeom>
                <a:avLst/>
                <a:gdLst/>
                <a:ahLst/>
                <a:cxnLst/>
                <a:rect l="l" t="t" r="r" b="b"/>
                <a:pathLst>
                  <a:path w="8283" h="3976" extrusionOk="0">
                    <a:moveTo>
                      <a:pt x="8112" y="170"/>
                    </a:moveTo>
                    <a:lnTo>
                      <a:pt x="8112" y="3805"/>
                    </a:lnTo>
                    <a:lnTo>
                      <a:pt x="171" y="3805"/>
                    </a:lnTo>
                    <a:lnTo>
                      <a:pt x="171" y="170"/>
                    </a:lnTo>
                    <a:close/>
                    <a:moveTo>
                      <a:pt x="91" y="0"/>
                    </a:moveTo>
                    <a:cubicBezTo>
                      <a:pt x="41" y="0"/>
                      <a:pt x="1" y="40"/>
                      <a:pt x="1" y="90"/>
                    </a:cubicBezTo>
                    <a:lnTo>
                      <a:pt x="1" y="3885"/>
                    </a:lnTo>
                    <a:cubicBezTo>
                      <a:pt x="1" y="3936"/>
                      <a:pt x="41" y="3976"/>
                      <a:pt x="91" y="3976"/>
                    </a:cubicBezTo>
                    <a:lnTo>
                      <a:pt x="8192" y="3976"/>
                    </a:lnTo>
                    <a:cubicBezTo>
                      <a:pt x="8242" y="3976"/>
                      <a:pt x="8282" y="3936"/>
                      <a:pt x="8282" y="3885"/>
                    </a:cubicBezTo>
                    <a:lnTo>
                      <a:pt x="8282" y="90"/>
                    </a:lnTo>
                    <a:cubicBezTo>
                      <a:pt x="8282" y="40"/>
                      <a:pt x="8242" y="0"/>
                      <a:pt x="8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8" name="Google Shape;10598;p72"/>
              <p:cNvSpPr/>
              <p:nvPr/>
            </p:nvSpPr>
            <p:spPr>
              <a:xfrm>
                <a:off x="5726800" y="1278775"/>
                <a:ext cx="4275" cy="176025"/>
              </a:xfrm>
              <a:custGeom>
                <a:avLst/>
                <a:gdLst/>
                <a:ahLst/>
                <a:cxnLst/>
                <a:rect l="l" t="t" r="r" b="b"/>
                <a:pathLst>
                  <a:path w="171" h="7041" extrusionOk="0">
                    <a:moveTo>
                      <a:pt x="90" y="1"/>
                    </a:moveTo>
                    <a:cubicBezTo>
                      <a:pt x="40" y="1"/>
                      <a:pt x="0" y="41"/>
                      <a:pt x="0" y="91"/>
                    </a:cubicBezTo>
                    <a:lnTo>
                      <a:pt x="0" y="1092"/>
                    </a:lnTo>
                    <a:cubicBezTo>
                      <a:pt x="0" y="1132"/>
                      <a:pt x="40" y="1172"/>
                      <a:pt x="90" y="1172"/>
                    </a:cubicBezTo>
                    <a:cubicBezTo>
                      <a:pt x="131" y="1172"/>
                      <a:pt x="171" y="1132"/>
                      <a:pt x="171" y="1092"/>
                    </a:cubicBezTo>
                    <a:lnTo>
                      <a:pt x="171" y="91"/>
                    </a:lnTo>
                    <a:cubicBezTo>
                      <a:pt x="171" y="41"/>
                      <a:pt x="131" y="1"/>
                      <a:pt x="90" y="1"/>
                    </a:cubicBezTo>
                    <a:close/>
                    <a:moveTo>
                      <a:pt x="90" y="2004"/>
                    </a:moveTo>
                    <a:cubicBezTo>
                      <a:pt x="40" y="2004"/>
                      <a:pt x="0" y="2044"/>
                      <a:pt x="0" y="2094"/>
                    </a:cubicBezTo>
                    <a:lnTo>
                      <a:pt x="0" y="3095"/>
                    </a:lnTo>
                    <a:cubicBezTo>
                      <a:pt x="0" y="3135"/>
                      <a:pt x="40" y="3175"/>
                      <a:pt x="90" y="3175"/>
                    </a:cubicBezTo>
                    <a:cubicBezTo>
                      <a:pt x="131" y="3175"/>
                      <a:pt x="171" y="3135"/>
                      <a:pt x="171" y="3095"/>
                    </a:cubicBezTo>
                    <a:lnTo>
                      <a:pt x="171" y="2094"/>
                    </a:lnTo>
                    <a:cubicBezTo>
                      <a:pt x="171" y="2044"/>
                      <a:pt x="131" y="2004"/>
                      <a:pt x="90" y="2004"/>
                    </a:cubicBezTo>
                    <a:close/>
                    <a:moveTo>
                      <a:pt x="90" y="4006"/>
                    </a:moveTo>
                    <a:cubicBezTo>
                      <a:pt x="40" y="4006"/>
                      <a:pt x="0" y="4046"/>
                      <a:pt x="0" y="4097"/>
                    </a:cubicBezTo>
                    <a:lnTo>
                      <a:pt x="0" y="5098"/>
                    </a:lnTo>
                    <a:cubicBezTo>
                      <a:pt x="0" y="5138"/>
                      <a:pt x="40" y="5178"/>
                      <a:pt x="90" y="5178"/>
                    </a:cubicBezTo>
                    <a:cubicBezTo>
                      <a:pt x="131" y="5178"/>
                      <a:pt x="171" y="5138"/>
                      <a:pt x="171" y="5098"/>
                    </a:cubicBezTo>
                    <a:lnTo>
                      <a:pt x="171" y="4097"/>
                    </a:lnTo>
                    <a:cubicBezTo>
                      <a:pt x="171" y="4046"/>
                      <a:pt x="131" y="4006"/>
                      <a:pt x="90" y="4006"/>
                    </a:cubicBezTo>
                    <a:close/>
                    <a:moveTo>
                      <a:pt x="90" y="6009"/>
                    </a:moveTo>
                    <a:cubicBezTo>
                      <a:pt x="40" y="6009"/>
                      <a:pt x="0" y="6049"/>
                      <a:pt x="0" y="6099"/>
                    </a:cubicBezTo>
                    <a:lnTo>
                      <a:pt x="0" y="6961"/>
                    </a:lnTo>
                    <a:cubicBezTo>
                      <a:pt x="0" y="7001"/>
                      <a:pt x="40" y="7041"/>
                      <a:pt x="90" y="7041"/>
                    </a:cubicBezTo>
                    <a:cubicBezTo>
                      <a:pt x="131" y="7041"/>
                      <a:pt x="171" y="7001"/>
                      <a:pt x="171" y="6961"/>
                    </a:cubicBezTo>
                    <a:lnTo>
                      <a:pt x="171" y="6099"/>
                    </a:lnTo>
                    <a:cubicBezTo>
                      <a:pt x="171" y="6049"/>
                      <a:pt x="131" y="6009"/>
                      <a:pt x="90" y="600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599" name="Google Shape;10599;p72"/>
            <p:cNvGrpSpPr/>
            <p:nvPr/>
          </p:nvGrpSpPr>
          <p:grpSpPr>
            <a:xfrm flipH="1">
              <a:off x="2897505" y="2571756"/>
              <a:ext cx="714435" cy="795712"/>
              <a:chOff x="5599125" y="1586975"/>
              <a:chExt cx="195800" cy="218075"/>
            </a:xfrm>
          </p:grpSpPr>
          <p:sp>
            <p:nvSpPr>
              <p:cNvPr id="10600" name="Google Shape;10600;p72"/>
              <p:cNvSpPr/>
              <p:nvPr/>
            </p:nvSpPr>
            <p:spPr>
              <a:xfrm>
                <a:off x="5599125" y="1588975"/>
                <a:ext cx="195800" cy="214075"/>
              </a:xfrm>
              <a:custGeom>
                <a:avLst/>
                <a:gdLst/>
                <a:ahLst/>
                <a:cxnLst/>
                <a:rect l="l" t="t" r="r" b="b"/>
                <a:pathLst>
                  <a:path w="7832" h="8563" extrusionOk="0">
                    <a:moveTo>
                      <a:pt x="3335" y="0"/>
                    </a:moveTo>
                    <a:cubicBezTo>
                      <a:pt x="3235" y="811"/>
                      <a:pt x="3034" y="1713"/>
                      <a:pt x="2744" y="2283"/>
                    </a:cubicBezTo>
                    <a:cubicBezTo>
                      <a:pt x="1663" y="4376"/>
                      <a:pt x="0" y="8562"/>
                      <a:pt x="3926" y="8562"/>
                    </a:cubicBezTo>
                    <a:lnTo>
                      <a:pt x="4026" y="8562"/>
                    </a:lnTo>
                    <a:cubicBezTo>
                      <a:pt x="7831" y="8492"/>
                      <a:pt x="6179" y="4356"/>
                      <a:pt x="5117" y="2283"/>
                    </a:cubicBezTo>
                    <a:cubicBezTo>
                      <a:pt x="4827" y="1713"/>
                      <a:pt x="4627" y="811"/>
                      <a:pt x="45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1" name="Google Shape;10601;p72"/>
              <p:cNvSpPr/>
              <p:nvPr/>
            </p:nvSpPr>
            <p:spPr>
              <a:xfrm>
                <a:off x="5619900" y="1586975"/>
                <a:ext cx="154725" cy="218075"/>
              </a:xfrm>
              <a:custGeom>
                <a:avLst/>
                <a:gdLst/>
                <a:ahLst/>
                <a:cxnLst/>
                <a:rect l="l" t="t" r="r" b="b"/>
                <a:pathLst>
                  <a:path w="6189" h="8723" extrusionOk="0">
                    <a:moveTo>
                      <a:pt x="3625" y="160"/>
                    </a:moveTo>
                    <a:cubicBezTo>
                      <a:pt x="3736" y="1082"/>
                      <a:pt x="3956" y="1893"/>
                      <a:pt x="4206" y="2403"/>
                    </a:cubicBezTo>
                    <a:cubicBezTo>
                      <a:pt x="4927" y="3785"/>
                      <a:pt x="6009" y="6319"/>
                      <a:pt x="5208" y="7661"/>
                    </a:cubicBezTo>
                    <a:cubicBezTo>
                      <a:pt x="4857" y="8242"/>
                      <a:pt x="4186" y="8542"/>
                      <a:pt x="3195" y="8562"/>
                    </a:cubicBezTo>
                    <a:lnTo>
                      <a:pt x="3095" y="8562"/>
                    </a:lnTo>
                    <a:cubicBezTo>
                      <a:pt x="2063" y="8562"/>
                      <a:pt x="1362" y="8262"/>
                      <a:pt x="1002" y="7671"/>
                    </a:cubicBezTo>
                    <a:cubicBezTo>
                      <a:pt x="181" y="6339"/>
                      <a:pt x="1272" y="3795"/>
                      <a:pt x="1983" y="2403"/>
                    </a:cubicBezTo>
                    <a:cubicBezTo>
                      <a:pt x="2243" y="1893"/>
                      <a:pt x="2464" y="1082"/>
                      <a:pt x="2574" y="160"/>
                    </a:cubicBezTo>
                    <a:close/>
                    <a:moveTo>
                      <a:pt x="2504" y="0"/>
                    </a:moveTo>
                    <a:cubicBezTo>
                      <a:pt x="2454" y="0"/>
                      <a:pt x="2424" y="30"/>
                      <a:pt x="2414" y="70"/>
                    </a:cubicBezTo>
                    <a:cubicBezTo>
                      <a:pt x="2304" y="991"/>
                      <a:pt x="2093" y="1833"/>
                      <a:pt x="1843" y="2323"/>
                    </a:cubicBezTo>
                    <a:cubicBezTo>
                      <a:pt x="1102" y="3755"/>
                      <a:pt x="0" y="6359"/>
                      <a:pt x="852" y="7761"/>
                    </a:cubicBezTo>
                    <a:cubicBezTo>
                      <a:pt x="1252" y="8402"/>
                      <a:pt x="2003" y="8722"/>
                      <a:pt x="3095" y="8722"/>
                    </a:cubicBezTo>
                    <a:lnTo>
                      <a:pt x="3195" y="8722"/>
                    </a:lnTo>
                    <a:cubicBezTo>
                      <a:pt x="4246" y="8702"/>
                      <a:pt x="4967" y="8372"/>
                      <a:pt x="5348" y="7741"/>
                    </a:cubicBezTo>
                    <a:cubicBezTo>
                      <a:pt x="6189" y="6339"/>
                      <a:pt x="5087" y="3745"/>
                      <a:pt x="4356" y="2323"/>
                    </a:cubicBezTo>
                    <a:cubicBezTo>
                      <a:pt x="4106" y="1833"/>
                      <a:pt x="3886" y="991"/>
                      <a:pt x="3786" y="70"/>
                    </a:cubicBezTo>
                    <a:cubicBezTo>
                      <a:pt x="3776" y="30"/>
                      <a:pt x="3746" y="0"/>
                      <a:pt x="36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602" name="Google Shape;10602;p72"/>
          <p:cNvGrpSpPr/>
          <p:nvPr/>
        </p:nvGrpSpPr>
        <p:grpSpPr>
          <a:xfrm rot="-4428349">
            <a:off x="472812" y="25682"/>
            <a:ext cx="413261" cy="918367"/>
            <a:chOff x="6092550" y="1391200"/>
            <a:chExt cx="127200" cy="282650"/>
          </a:xfrm>
        </p:grpSpPr>
        <p:sp>
          <p:nvSpPr>
            <p:cNvPr id="10603" name="Google Shape;10603;p72"/>
            <p:cNvSpPr/>
            <p:nvPr/>
          </p:nvSpPr>
          <p:spPr>
            <a:xfrm>
              <a:off x="6094550" y="1393200"/>
              <a:ext cx="123200" cy="151475"/>
            </a:xfrm>
            <a:custGeom>
              <a:avLst/>
              <a:gdLst/>
              <a:ahLst/>
              <a:cxnLst/>
              <a:rect l="l" t="t" r="r" b="b"/>
              <a:pathLst>
                <a:path w="4928" h="6059" extrusionOk="0">
                  <a:moveTo>
                    <a:pt x="2464" y="0"/>
                  </a:moveTo>
                  <a:cubicBezTo>
                    <a:pt x="1112" y="0"/>
                    <a:pt x="1" y="1112"/>
                    <a:pt x="1" y="2464"/>
                  </a:cubicBezTo>
                  <a:lnTo>
                    <a:pt x="1" y="5578"/>
                  </a:lnTo>
                  <a:cubicBezTo>
                    <a:pt x="1" y="5578"/>
                    <a:pt x="1109" y="6059"/>
                    <a:pt x="2569" y="6059"/>
                  </a:cubicBezTo>
                  <a:cubicBezTo>
                    <a:pt x="3299" y="6059"/>
                    <a:pt x="4117" y="5938"/>
                    <a:pt x="4928" y="5578"/>
                  </a:cubicBezTo>
                  <a:lnTo>
                    <a:pt x="4928" y="2464"/>
                  </a:lnTo>
                  <a:cubicBezTo>
                    <a:pt x="4928" y="1783"/>
                    <a:pt x="4647" y="1172"/>
                    <a:pt x="4207" y="731"/>
                  </a:cubicBezTo>
                  <a:cubicBezTo>
                    <a:pt x="3756" y="281"/>
                    <a:pt x="3145" y="0"/>
                    <a:pt x="2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72"/>
            <p:cNvSpPr/>
            <p:nvPr/>
          </p:nvSpPr>
          <p:spPr>
            <a:xfrm>
              <a:off x="6094550" y="1532625"/>
              <a:ext cx="123200" cy="139225"/>
            </a:xfrm>
            <a:custGeom>
              <a:avLst/>
              <a:gdLst/>
              <a:ahLst/>
              <a:cxnLst/>
              <a:rect l="l" t="t" r="r" b="b"/>
              <a:pathLst>
                <a:path w="4928" h="5569" extrusionOk="0">
                  <a:moveTo>
                    <a:pt x="1" y="1"/>
                  </a:moveTo>
                  <a:lnTo>
                    <a:pt x="1" y="3115"/>
                  </a:lnTo>
                  <a:cubicBezTo>
                    <a:pt x="1" y="4467"/>
                    <a:pt x="1112" y="5569"/>
                    <a:pt x="2464" y="5569"/>
                  </a:cubicBezTo>
                  <a:cubicBezTo>
                    <a:pt x="3816" y="5569"/>
                    <a:pt x="4928" y="4467"/>
                    <a:pt x="4928" y="3115"/>
                  </a:cubicBezTo>
                  <a:lnTo>
                    <a:pt x="4928" y="1"/>
                  </a:lnTo>
                  <a:cubicBezTo>
                    <a:pt x="4117" y="361"/>
                    <a:pt x="3299" y="482"/>
                    <a:pt x="2569" y="482"/>
                  </a:cubicBezTo>
                  <a:cubicBezTo>
                    <a:pt x="1109" y="48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72"/>
            <p:cNvSpPr/>
            <p:nvPr/>
          </p:nvSpPr>
          <p:spPr>
            <a:xfrm>
              <a:off x="6092550" y="1391200"/>
              <a:ext cx="127200" cy="282650"/>
            </a:xfrm>
            <a:custGeom>
              <a:avLst/>
              <a:gdLst/>
              <a:ahLst/>
              <a:cxnLst/>
              <a:rect l="l" t="t" r="r" b="b"/>
              <a:pathLst>
                <a:path w="5088" h="11306" extrusionOk="0">
                  <a:moveTo>
                    <a:pt x="2544" y="170"/>
                  </a:moveTo>
                  <a:cubicBezTo>
                    <a:pt x="3175" y="170"/>
                    <a:pt x="3776" y="411"/>
                    <a:pt x="4227" y="861"/>
                  </a:cubicBezTo>
                  <a:cubicBezTo>
                    <a:pt x="4677" y="1312"/>
                    <a:pt x="4918" y="1913"/>
                    <a:pt x="4918" y="2544"/>
                  </a:cubicBezTo>
                  <a:lnTo>
                    <a:pt x="4918" y="8772"/>
                  </a:lnTo>
                  <a:cubicBezTo>
                    <a:pt x="4918" y="10074"/>
                    <a:pt x="3856" y="11146"/>
                    <a:pt x="2544" y="11146"/>
                  </a:cubicBezTo>
                  <a:cubicBezTo>
                    <a:pt x="1233" y="11146"/>
                    <a:pt x="171" y="10074"/>
                    <a:pt x="171" y="8772"/>
                  </a:cubicBezTo>
                  <a:lnTo>
                    <a:pt x="171" y="2544"/>
                  </a:lnTo>
                  <a:cubicBezTo>
                    <a:pt x="171" y="1232"/>
                    <a:pt x="1233" y="170"/>
                    <a:pt x="2544" y="170"/>
                  </a:cubicBezTo>
                  <a:close/>
                  <a:moveTo>
                    <a:pt x="2544" y="0"/>
                  </a:moveTo>
                  <a:cubicBezTo>
                    <a:pt x="1142" y="0"/>
                    <a:pt x="1" y="1142"/>
                    <a:pt x="1" y="2544"/>
                  </a:cubicBezTo>
                  <a:lnTo>
                    <a:pt x="1" y="8772"/>
                  </a:lnTo>
                  <a:cubicBezTo>
                    <a:pt x="1" y="10174"/>
                    <a:pt x="1142" y="11306"/>
                    <a:pt x="2544" y="11306"/>
                  </a:cubicBezTo>
                  <a:cubicBezTo>
                    <a:pt x="3946" y="11306"/>
                    <a:pt x="5088" y="10174"/>
                    <a:pt x="5088" y="8772"/>
                  </a:cubicBezTo>
                  <a:lnTo>
                    <a:pt x="5088" y="2544"/>
                  </a:lnTo>
                  <a:cubicBezTo>
                    <a:pt x="5088" y="1863"/>
                    <a:pt x="4828" y="1232"/>
                    <a:pt x="4337" y="751"/>
                  </a:cubicBezTo>
                  <a:cubicBezTo>
                    <a:pt x="3856" y="270"/>
                    <a:pt x="3225" y="0"/>
                    <a:pt x="25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72"/>
            <p:cNvSpPr/>
            <p:nvPr/>
          </p:nvSpPr>
          <p:spPr>
            <a:xfrm>
              <a:off x="6200450" y="1598725"/>
              <a:ext cx="4300" cy="21800"/>
            </a:xfrm>
            <a:custGeom>
              <a:avLst/>
              <a:gdLst/>
              <a:ahLst/>
              <a:cxnLst/>
              <a:rect l="l" t="t" r="r" b="b"/>
              <a:pathLst>
                <a:path w="172" h="872" extrusionOk="0">
                  <a:moveTo>
                    <a:pt x="81" y="1"/>
                  </a:moveTo>
                  <a:cubicBezTo>
                    <a:pt x="41" y="1"/>
                    <a:pt x="1" y="41"/>
                    <a:pt x="1" y="81"/>
                  </a:cubicBezTo>
                  <a:lnTo>
                    <a:pt x="1" y="792"/>
                  </a:lnTo>
                  <a:cubicBezTo>
                    <a:pt x="1" y="842"/>
                    <a:pt x="41" y="872"/>
                    <a:pt x="81" y="872"/>
                  </a:cubicBezTo>
                  <a:cubicBezTo>
                    <a:pt x="131" y="872"/>
                    <a:pt x="171" y="842"/>
                    <a:pt x="171" y="792"/>
                  </a:cubicBezTo>
                  <a:lnTo>
                    <a:pt x="171" y="81"/>
                  </a:lnTo>
                  <a:cubicBezTo>
                    <a:pt x="171" y="41"/>
                    <a:pt x="131" y="1"/>
                    <a:pt x="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07" name="Google Shape;10607;p72"/>
          <p:cNvGrpSpPr/>
          <p:nvPr/>
        </p:nvGrpSpPr>
        <p:grpSpPr>
          <a:xfrm rot="3530960">
            <a:off x="1110367" y="316898"/>
            <a:ext cx="413254" cy="918351"/>
            <a:chOff x="6092550" y="1391200"/>
            <a:chExt cx="127200" cy="282650"/>
          </a:xfrm>
        </p:grpSpPr>
        <p:sp>
          <p:nvSpPr>
            <p:cNvPr id="10608" name="Google Shape;10608;p72"/>
            <p:cNvSpPr/>
            <p:nvPr/>
          </p:nvSpPr>
          <p:spPr>
            <a:xfrm>
              <a:off x="6094550" y="1393200"/>
              <a:ext cx="123200" cy="151475"/>
            </a:xfrm>
            <a:custGeom>
              <a:avLst/>
              <a:gdLst/>
              <a:ahLst/>
              <a:cxnLst/>
              <a:rect l="l" t="t" r="r" b="b"/>
              <a:pathLst>
                <a:path w="4928" h="6059" extrusionOk="0">
                  <a:moveTo>
                    <a:pt x="2464" y="0"/>
                  </a:moveTo>
                  <a:cubicBezTo>
                    <a:pt x="1112" y="0"/>
                    <a:pt x="1" y="1112"/>
                    <a:pt x="1" y="2464"/>
                  </a:cubicBezTo>
                  <a:lnTo>
                    <a:pt x="1" y="5578"/>
                  </a:lnTo>
                  <a:cubicBezTo>
                    <a:pt x="1" y="5578"/>
                    <a:pt x="1109" y="6059"/>
                    <a:pt x="2569" y="6059"/>
                  </a:cubicBezTo>
                  <a:cubicBezTo>
                    <a:pt x="3299" y="6059"/>
                    <a:pt x="4117" y="5938"/>
                    <a:pt x="4928" y="5578"/>
                  </a:cubicBezTo>
                  <a:lnTo>
                    <a:pt x="4928" y="2464"/>
                  </a:lnTo>
                  <a:cubicBezTo>
                    <a:pt x="4928" y="1783"/>
                    <a:pt x="4647" y="1172"/>
                    <a:pt x="4207" y="731"/>
                  </a:cubicBezTo>
                  <a:cubicBezTo>
                    <a:pt x="3756" y="281"/>
                    <a:pt x="3145" y="0"/>
                    <a:pt x="24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72"/>
            <p:cNvSpPr/>
            <p:nvPr/>
          </p:nvSpPr>
          <p:spPr>
            <a:xfrm>
              <a:off x="6094550" y="1532625"/>
              <a:ext cx="123200" cy="139225"/>
            </a:xfrm>
            <a:custGeom>
              <a:avLst/>
              <a:gdLst/>
              <a:ahLst/>
              <a:cxnLst/>
              <a:rect l="l" t="t" r="r" b="b"/>
              <a:pathLst>
                <a:path w="4928" h="5569" extrusionOk="0">
                  <a:moveTo>
                    <a:pt x="1" y="1"/>
                  </a:moveTo>
                  <a:lnTo>
                    <a:pt x="1" y="3115"/>
                  </a:lnTo>
                  <a:cubicBezTo>
                    <a:pt x="1" y="4467"/>
                    <a:pt x="1112" y="5569"/>
                    <a:pt x="2464" y="5569"/>
                  </a:cubicBezTo>
                  <a:cubicBezTo>
                    <a:pt x="3816" y="5569"/>
                    <a:pt x="4928" y="4467"/>
                    <a:pt x="4928" y="3115"/>
                  </a:cubicBezTo>
                  <a:lnTo>
                    <a:pt x="4928" y="1"/>
                  </a:lnTo>
                  <a:cubicBezTo>
                    <a:pt x="4117" y="361"/>
                    <a:pt x="3299" y="482"/>
                    <a:pt x="2569" y="482"/>
                  </a:cubicBezTo>
                  <a:cubicBezTo>
                    <a:pt x="1109" y="48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10610;p72"/>
            <p:cNvSpPr/>
            <p:nvPr/>
          </p:nvSpPr>
          <p:spPr>
            <a:xfrm>
              <a:off x="6092550" y="1391200"/>
              <a:ext cx="127200" cy="282650"/>
            </a:xfrm>
            <a:custGeom>
              <a:avLst/>
              <a:gdLst/>
              <a:ahLst/>
              <a:cxnLst/>
              <a:rect l="l" t="t" r="r" b="b"/>
              <a:pathLst>
                <a:path w="5088" h="11306" extrusionOk="0">
                  <a:moveTo>
                    <a:pt x="2544" y="170"/>
                  </a:moveTo>
                  <a:cubicBezTo>
                    <a:pt x="3175" y="170"/>
                    <a:pt x="3776" y="411"/>
                    <a:pt x="4227" y="861"/>
                  </a:cubicBezTo>
                  <a:cubicBezTo>
                    <a:pt x="4677" y="1312"/>
                    <a:pt x="4918" y="1913"/>
                    <a:pt x="4918" y="2544"/>
                  </a:cubicBezTo>
                  <a:lnTo>
                    <a:pt x="4918" y="8772"/>
                  </a:lnTo>
                  <a:cubicBezTo>
                    <a:pt x="4918" y="10074"/>
                    <a:pt x="3856" y="11146"/>
                    <a:pt x="2544" y="11146"/>
                  </a:cubicBezTo>
                  <a:cubicBezTo>
                    <a:pt x="1233" y="11146"/>
                    <a:pt x="171" y="10074"/>
                    <a:pt x="171" y="8772"/>
                  </a:cubicBezTo>
                  <a:lnTo>
                    <a:pt x="171" y="2544"/>
                  </a:lnTo>
                  <a:cubicBezTo>
                    <a:pt x="171" y="1232"/>
                    <a:pt x="1233" y="170"/>
                    <a:pt x="2544" y="170"/>
                  </a:cubicBezTo>
                  <a:close/>
                  <a:moveTo>
                    <a:pt x="2544" y="0"/>
                  </a:moveTo>
                  <a:cubicBezTo>
                    <a:pt x="1142" y="0"/>
                    <a:pt x="1" y="1142"/>
                    <a:pt x="1" y="2544"/>
                  </a:cubicBezTo>
                  <a:lnTo>
                    <a:pt x="1" y="8772"/>
                  </a:lnTo>
                  <a:cubicBezTo>
                    <a:pt x="1" y="10174"/>
                    <a:pt x="1142" y="11306"/>
                    <a:pt x="2544" y="11306"/>
                  </a:cubicBezTo>
                  <a:cubicBezTo>
                    <a:pt x="3946" y="11306"/>
                    <a:pt x="5088" y="10174"/>
                    <a:pt x="5088" y="8772"/>
                  </a:cubicBezTo>
                  <a:lnTo>
                    <a:pt x="5088" y="2544"/>
                  </a:lnTo>
                  <a:cubicBezTo>
                    <a:pt x="5088" y="1863"/>
                    <a:pt x="4828" y="1232"/>
                    <a:pt x="4337" y="751"/>
                  </a:cubicBezTo>
                  <a:cubicBezTo>
                    <a:pt x="3856" y="270"/>
                    <a:pt x="3225" y="0"/>
                    <a:pt x="25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10611;p72"/>
            <p:cNvSpPr/>
            <p:nvPr/>
          </p:nvSpPr>
          <p:spPr>
            <a:xfrm>
              <a:off x="6200450" y="1598725"/>
              <a:ext cx="4300" cy="21800"/>
            </a:xfrm>
            <a:custGeom>
              <a:avLst/>
              <a:gdLst/>
              <a:ahLst/>
              <a:cxnLst/>
              <a:rect l="l" t="t" r="r" b="b"/>
              <a:pathLst>
                <a:path w="172" h="872" extrusionOk="0">
                  <a:moveTo>
                    <a:pt x="81" y="1"/>
                  </a:moveTo>
                  <a:cubicBezTo>
                    <a:pt x="41" y="1"/>
                    <a:pt x="1" y="41"/>
                    <a:pt x="1" y="81"/>
                  </a:cubicBezTo>
                  <a:lnTo>
                    <a:pt x="1" y="792"/>
                  </a:lnTo>
                  <a:cubicBezTo>
                    <a:pt x="1" y="842"/>
                    <a:pt x="41" y="872"/>
                    <a:pt x="81" y="872"/>
                  </a:cubicBezTo>
                  <a:cubicBezTo>
                    <a:pt x="131" y="872"/>
                    <a:pt x="171" y="842"/>
                    <a:pt x="171" y="792"/>
                  </a:cubicBezTo>
                  <a:lnTo>
                    <a:pt x="171" y="81"/>
                  </a:lnTo>
                  <a:cubicBezTo>
                    <a:pt x="171" y="41"/>
                    <a:pt x="131" y="1"/>
                    <a:pt x="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aphicFrame>
        <p:nvGraphicFramePr>
          <p:cNvPr id="15" name="Diagram 14">
            <a:extLst>
              <a:ext uri="{FF2B5EF4-FFF2-40B4-BE49-F238E27FC236}">
                <a16:creationId xmlns:a16="http://schemas.microsoft.com/office/drawing/2014/main" id="{44FED33D-B7FF-51B7-4C99-75F1E42EB82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9074344"/>
              </p:ext>
            </p:extLst>
          </p:nvPr>
        </p:nvGraphicFramePr>
        <p:xfrm>
          <a:off x="156056" y="880310"/>
          <a:ext cx="8992031" cy="4234249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</p:spTree>
    <p:extLst>
      <p:ext uri="{BB962C8B-B14F-4D97-AF65-F5344CB8AC3E}">
        <p14:creationId xmlns:p14="http://schemas.microsoft.com/office/powerpoint/2010/main" val="263694384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76" name="Google Shape;19576;p103"/>
          <p:cNvSpPr txBox="1">
            <a:spLocks noGrp="1"/>
          </p:cNvSpPr>
          <p:nvPr>
            <p:ph type="title"/>
          </p:nvPr>
        </p:nvSpPr>
        <p:spPr>
          <a:xfrm>
            <a:off x="713100" y="444900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1"/>
                </a:solidFill>
              </a:rPr>
              <a:t>Pharmacist’s role</a:t>
            </a:r>
            <a:endParaRPr dirty="0"/>
          </a:p>
        </p:txBody>
      </p:sp>
      <p:sp>
        <p:nvSpPr>
          <p:cNvPr id="19579" name="Google Shape;19579;p103"/>
          <p:cNvSpPr txBox="1">
            <a:spLocks noGrp="1"/>
          </p:cNvSpPr>
          <p:nvPr>
            <p:ph type="title" idx="4"/>
          </p:nvPr>
        </p:nvSpPr>
        <p:spPr>
          <a:xfrm>
            <a:off x="1784375" y="2556825"/>
            <a:ext cx="5575250" cy="652252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CA" dirty="0"/>
              <a:t>To provide the information you need to make an informed decision</a:t>
            </a:r>
          </a:p>
        </p:txBody>
      </p:sp>
      <p:grpSp>
        <p:nvGrpSpPr>
          <p:cNvPr id="19583" name="Google Shape;19583;p103"/>
          <p:cNvGrpSpPr/>
          <p:nvPr/>
        </p:nvGrpSpPr>
        <p:grpSpPr>
          <a:xfrm rot="8434535">
            <a:off x="784493" y="581953"/>
            <a:ext cx="365761" cy="812793"/>
            <a:chOff x="6092550" y="1391200"/>
            <a:chExt cx="127200" cy="282650"/>
          </a:xfrm>
        </p:grpSpPr>
        <p:sp>
          <p:nvSpPr>
            <p:cNvPr id="19584" name="Google Shape;19584;p103"/>
            <p:cNvSpPr/>
            <p:nvPr/>
          </p:nvSpPr>
          <p:spPr>
            <a:xfrm>
              <a:off x="6094550" y="1393200"/>
              <a:ext cx="123200" cy="151475"/>
            </a:xfrm>
            <a:custGeom>
              <a:avLst/>
              <a:gdLst/>
              <a:ahLst/>
              <a:cxnLst/>
              <a:rect l="l" t="t" r="r" b="b"/>
              <a:pathLst>
                <a:path w="4928" h="6059" extrusionOk="0">
                  <a:moveTo>
                    <a:pt x="2464" y="0"/>
                  </a:moveTo>
                  <a:cubicBezTo>
                    <a:pt x="1112" y="0"/>
                    <a:pt x="1" y="1112"/>
                    <a:pt x="1" y="2464"/>
                  </a:cubicBezTo>
                  <a:lnTo>
                    <a:pt x="1" y="5578"/>
                  </a:lnTo>
                  <a:cubicBezTo>
                    <a:pt x="1" y="5578"/>
                    <a:pt x="1109" y="6059"/>
                    <a:pt x="2569" y="6059"/>
                  </a:cubicBezTo>
                  <a:cubicBezTo>
                    <a:pt x="3299" y="6059"/>
                    <a:pt x="4117" y="5938"/>
                    <a:pt x="4928" y="5578"/>
                  </a:cubicBezTo>
                  <a:lnTo>
                    <a:pt x="4928" y="2464"/>
                  </a:lnTo>
                  <a:cubicBezTo>
                    <a:pt x="4928" y="1783"/>
                    <a:pt x="4647" y="1172"/>
                    <a:pt x="4207" y="731"/>
                  </a:cubicBezTo>
                  <a:cubicBezTo>
                    <a:pt x="3756" y="281"/>
                    <a:pt x="3145" y="0"/>
                    <a:pt x="24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5" name="Google Shape;19585;p103"/>
            <p:cNvSpPr/>
            <p:nvPr/>
          </p:nvSpPr>
          <p:spPr>
            <a:xfrm>
              <a:off x="6094550" y="1532625"/>
              <a:ext cx="123200" cy="139225"/>
            </a:xfrm>
            <a:custGeom>
              <a:avLst/>
              <a:gdLst/>
              <a:ahLst/>
              <a:cxnLst/>
              <a:rect l="l" t="t" r="r" b="b"/>
              <a:pathLst>
                <a:path w="4928" h="5569" extrusionOk="0">
                  <a:moveTo>
                    <a:pt x="1" y="1"/>
                  </a:moveTo>
                  <a:lnTo>
                    <a:pt x="1" y="3115"/>
                  </a:lnTo>
                  <a:cubicBezTo>
                    <a:pt x="1" y="4467"/>
                    <a:pt x="1112" y="5569"/>
                    <a:pt x="2464" y="5569"/>
                  </a:cubicBezTo>
                  <a:cubicBezTo>
                    <a:pt x="3816" y="5569"/>
                    <a:pt x="4928" y="4467"/>
                    <a:pt x="4928" y="3115"/>
                  </a:cubicBezTo>
                  <a:lnTo>
                    <a:pt x="4928" y="1"/>
                  </a:lnTo>
                  <a:cubicBezTo>
                    <a:pt x="4117" y="361"/>
                    <a:pt x="3299" y="482"/>
                    <a:pt x="2569" y="482"/>
                  </a:cubicBezTo>
                  <a:cubicBezTo>
                    <a:pt x="1109" y="48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6" name="Google Shape;19586;p103"/>
            <p:cNvSpPr/>
            <p:nvPr/>
          </p:nvSpPr>
          <p:spPr>
            <a:xfrm>
              <a:off x="6092550" y="1391200"/>
              <a:ext cx="127200" cy="282650"/>
            </a:xfrm>
            <a:custGeom>
              <a:avLst/>
              <a:gdLst/>
              <a:ahLst/>
              <a:cxnLst/>
              <a:rect l="l" t="t" r="r" b="b"/>
              <a:pathLst>
                <a:path w="5088" h="11306" extrusionOk="0">
                  <a:moveTo>
                    <a:pt x="2544" y="170"/>
                  </a:moveTo>
                  <a:cubicBezTo>
                    <a:pt x="3175" y="170"/>
                    <a:pt x="3776" y="411"/>
                    <a:pt x="4227" y="861"/>
                  </a:cubicBezTo>
                  <a:cubicBezTo>
                    <a:pt x="4677" y="1312"/>
                    <a:pt x="4918" y="1913"/>
                    <a:pt x="4918" y="2544"/>
                  </a:cubicBezTo>
                  <a:lnTo>
                    <a:pt x="4918" y="8772"/>
                  </a:lnTo>
                  <a:cubicBezTo>
                    <a:pt x="4918" y="10074"/>
                    <a:pt x="3856" y="11146"/>
                    <a:pt x="2544" y="11146"/>
                  </a:cubicBezTo>
                  <a:cubicBezTo>
                    <a:pt x="1233" y="11146"/>
                    <a:pt x="171" y="10074"/>
                    <a:pt x="171" y="8772"/>
                  </a:cubicBezTo>
                  <a:lnTo>
                    <a:pt x="171" y="2544"/>
                  </a:lnTo>
                  <a:cubicBezTo>
                    <a:pt x="171" y="1232"/>
                    <a:pt x="1233" y="170"/>
                    <a:pt x="2544" y="170"/>
                  </a:cubicBezTo>
                  <a:close/>
                  <a:moveTo>
                    <a:pt x="2544" y="0"/>
                  </a:moveTo>
                  <a:cubicBezTo>
                    <a:pt x="1142" y="0"/>
                    <a:pt x="1" y="1142"/>
                    <a:pt x="1" y="2544"/>
                  </a:cubicBezTo>
                  <a:lnTo>
                    <a:pt x="1" y="8772"/>
                  </a:lnTo>
                  <a:cubicBezTo>
                    <a:pt x="1" y="10174"/>
                    <a:pt x="1142" y="11306"/>
                    <a:pt x="2544" y="11306"/>
                  </a:cubicBezTo>
                  <a:cubicBezTo>
                    <a:pt x="3946" y="11306"/>
                    <a:pt x="5088" y="10174"/>
                    <a:pt x="5088" y="8772"/>
                  </a:cubicBezTo>
                  <a:lnTo>
                    <a:pt x="5088" y="2544"/>
                  </a:lnTo>
                  <a:cubicBezTo>
                    <a:pt x="5088" y="1863"/>
                    <a:pt x="4828" y="1232"/>
                    <a:pt x="4337" y="751"/>
                  </a:cubicBezTo>
                  <a:cubicBezTo>
                    <a:pt x="3856" y="270"/>
                    <a:pt x="3225" y="0"/>
                    <a:pt x="25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7" name="Google Shape;19587;p103"/>
            <p:cNvSpPr/>
            <p:nvPr/>
          </p:nvSpPr>
          <p:spPr>
            <a:xfrm>
              <a:off x="6200450" y="1598725"/>
              <a:ext cx="4300" cy="21800"/>
            </a:xfrm>
            <a:custGeom>
              <a:avLst/>
              <a:gdLst/>
              <a:ahLst/>
              <a:cxnLst/>
              <a:rect l="l" t="t" r="r" b="b"/>
              <a:pathLst>
                <a:path w="172" h="872" extrusionOk="0">
                  <a:moveTo>
                    <a:pt x="81" y="1"/>
                  </a:moveTo>
                  <a:cubicBezTo>
                    <a:pt x="41" y="1"/>
                    <a:pt x="1" y="41"/>
                    <a:pt x="1" y="81"/>
                  </a:cubicBezTo>
                  <a:lnTo>
                    <a:pt x="1" y="792"/>
                  </a:lnTo>
                  <a:cubicBezTo>
                    <a:pt x="1" y="842"/>
                    <a:pt x="41" y="872"/>
                    <a:pt x="81" y="872"/>
                  </a:cubicBezTo>
                  <a:cubicBezTo>
                    <a:pt x="131" y="872"/>
                    <a:pt x="171" y="842"/>
                    <a:pt x="171" y="792"/>
                  </a:cubicBezTo>
                  <a:lnTo>
                    <a:pt x="171" y="81"/>
                  </a:lnTo>
                  <a:cubicBezTo>
                    <a:pt x="171" y="41"/>
                    <a:pt x="131" y="1"/>
                    <a:pt x="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88" name="Google Shape;19588;p103"/>
          <p:cNvGrpSpPr/>
          <p:nvPr/>
        </p:nvGrpSpPr>
        <p:grpSpPr>
          <a:xfrm rot="1288215">
            <a:off x="212940" y="477140"/>
            <a:ext cx="365769" cy="812808"/>
            <a:chOff x="6092550" y="1391200"/>
            <a:chExt cx="127200" cy="282650"/>
          </a:xfrm>
        </p:grpSpPr>
        <p:sp>
          <p:nvSpPr>
            <p:cNvPr id="19589" name="Google Shape;19589;p103"/>
            <p:cNvSpPr/>
            <p:nvPr/>
          </p:nvSpPr>
          <p:spPr>
            <a:xfrm>
              <a:off x="6094550" y="1393200"/>
              <a:ext cx="123200" cy="151475"/>
            </a:xfrm>
            <a:custGeom>
              <a:avLst/>
              <a:gdLst/>
              <a:ahLst/>
              <a:cxnLst/>
              <a:rect l="l" t="t" r="r" b="b"/>
              <a:pathLst>
                <a:path w="4928" h="6059" extrusionOk="0">
                  <a:moveTo>
                    <a:pt x="2464" y="0"/>
                  </a:moveTo>
                  <a:cubicBezTo>
                    <a:pt x="1112" y="0"/>
                    <a:pt x="1" y="1112"/>
                    <a:pt x="1" y="2464"/>
                  </a:cubicBezTo>
                  <a:lnTo>
                    <a:pt x="1" y="5578"/>
                  </a:lnTo>
                  <a:cubicBezTo>
                    <a:pt x="1" y="5578"/>
                    <a:pt x="1109" y="6059"/>
                    <a:pt x="2569" y="6059"/>
                  </a:cubicBezTo>
                  <a:cubicBezTo>
                    <a:pt x="3299" y="6059"/>
                    <a:pt x="4117" y="5938"/>
                    <a:pt x="4928" y="5578"/>
                  </a:cubicBezTo>
                  <a:lnTo>
                    <a:pt x="4928" y="2464"/>
                  </a:lnTo>
                  <a:cubicBezTo>
                    <a:pt x="4928" y="1783"/>
                    <a:pt x="4647" y="1172"/>
                    <a:pt x="4207" y="731"/>
                  </a:cubicBezTo>
                  <a:cubicBezTo>
                    <a:pt x="3756" y="281"/>
                    <a:pt x="3145" y="0"/>
                    <a:pt x="24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0" name="Google Shape;19590;p103"/>
            <p:cNvSpPr/>
            <p:nvPr/>
          </p:nvSpPr>
          <p:spPr>
            <a:xfrm>
              <a:off x="6094550" y="1532625"/>
              <a:ext cx="123200" cy="139225"/>
            </a:xfrm>
            <a:custGeom>
              <a:avLst/>
              <a:gdLst/>
              <a:ahLst/>
              <a:cxnLst/>
              <a:rect l="l" t="t" r="r" b="b"/>
              <a:pathLst>
                <a:path w="4928" h="5569" extrusionOk="0">
                  <a:moveTo>
                    <a:pt x="1" y="1"/>
                  </a:moveTo>
                  <a:lnTo>
                    <a:pt x="1" y="3115"/>
                  </a:lnTo>
                  <a:cubicBezTo>
                    <a:pt x="1" y="4467"/>
                    <a:pt x="1112" y="5569"/>
                    <a:pt x="2464" y="5569"/>
                  </a:cubicBezTo>
                  <a:cubicBezTo>
                    <a:pt x="3816" y="5569"/>
                    <a:pt x="4928" y="4467"/>
                    <a:pt x="4928" y="3115"/>
                  </a:cubicBezTo>
                  <a:lnTo>
                    <a:pt x="4928" y="1"/>
                  </a:lnTo>
                  <a:cubicBezTo>
                    <a:pt x="4117" y="361"/>
                    <a:pt x="3299" y="482"/>
                    <a:pt x="2569" y="482"/>
                  </a:cubicBezTo>
                  <a:cubicBezTo>
                    <a:pt x="1109" y="48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591" name="Google Shape;19591;p103"/>
            <p:cNvSpPr/>
            <p:nvPr/>
          </p:nvSpPr>
          <p:spPr>
            <a:xfrm>
              <a:off x="6092550" y="1391200"/>
              <a:ext cx="127200" cy="282650"/>
            </a:xfrm>
            <a:custGeom>
              <a:avLst/>
              <a:gdLst/>
              <a:ahLst/>
              <a:cxnLst/>
              <a:rect l="l" t="t" r="r" b="b"/>
              <a:pathLst>
                <a:path w="5088" h="11306" extrusionOk="0">
                  <a:moveTo>
                    <a:pt x="2544" y="170"/>
                  </a:moveTo>
                  <a:cubicBezTo>
                    <a:pt x="3175" y="170"/>
                    <a:pt x="3776" y="411"/>
                    <a:pt x="4227" y="861"/>
                  </a:cubicBezTo>
                  <a:cubicBezTo>
                    <a:pt x="4677" y="1312"/>
                    <a:pt x="4918" y="1913"/>
                    <a:pt x="4918" y="2544"/>
                  </a:cubicBezTo>
                  <a:lnTo>
                    <a:pt x="4918" y="8772"/>
                  </a:lnTo>
                  <a:cubicBezTo>
                    <a:pt x="4918" y="10074"/>
                    <a:pt x="3856" y="11146"/>
                    <a:pt x="2544" y="11146"/>
                  </a:cubicBezTo>
                  <a:cubicBezTo>
                    <a:pt x="1233" y="11146"/>
                    <a:pt x="171" y="10074"/>
                    <a:pt x="171" y="8772"/>
                  </a:cubicBezTo>
                  <a:lnTo>
                    <a:pt x="171" y="2544"/>
                  </a:lnTo>
                  <a:cubicBezTo>
                    <a:pt x="171" y="1232"/>
                    <a:pt x="1233" y="170"/>
                    <a:pt x="2544" y="170"/>
                  </a:cubicBezTo>
                  <a:close/>
                  <a:moveTo>
                    <a:pt x="2544" y="0"/>
                  </a:moveTo>
                  <a:cubicBezTo>
                    <a:pt x="1142" y="0"/>
                    <a:pt x="1" y="1142"/>
                    <a:pt x="1" y="2544"/>
                  </a:cubicBezTo>
                  <a:lnTo>
                    <a:pt x="1" y="8772"/>
                  </a:lnTo>
                  <a:cubicBezTo>
                    <a:pt x="1" y="10174"/>
                    <a:pt x="1142" y="11306"/>
                    <a:pt x="2544" y="11306"/>
                  </a:cubicBezTo>
                  <a:cubicBezTo>
                    <a:pt x="3946" y="11306"/>
                    <a:pt x="5088" y="10174"/>
                    <a:pt x="5088" y="8772"/>
                  </a:cubicBezTo>
                  <a:lnTo>
                    <a:pt x="5088" y="2544"/>
                  </a:lnTo>
                  <a:cubicBezTo>
                    <a:pt x="5088" y="1863"/>
                    <a:pt x="4828" y="1232"/>
                    <a:pt x="4337" y="751"/>
                  </a:cubicBezTo>
                  <a:cubicBezTo>
                    <a:pt x="3856" y="270"/>
                    <a:pt x="3225" y="0"/>
                    <a:pt x="25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2" name="Google Shape;19592;p103"/>
            <p:cNvSpPr/>
            <p:nvPr/>
          </p:nvSpPr>
          <p:spPr>
            <a:xfrm>
              <a:off x="6200450" y="1598725"/>
              <a:ext cx="4300" cy="21800"/>
            </a:xfrm>
            <a:custGeom>
              <a:avLst/>
              <a:gdLst/>
              <a:ahLst/>
              <a:cxnLst/>
              <a:rect l="l" t="t" r="r" b="b"/>
              <a:pathLst>
                <a:path w="172" h="872" extrusionOk="0">
                  <a:moveTo>
                    <a:pt x="81" y="1"/>
                  </a:moveTo>
                  <a:cubicBezTo>
                    <a:pt x="41" y="1"/>
                    <a:pt x="1" y="41"/>
                    <a:pt x="1" y="81"/>
                  </a:cubicBezTo>
                  <a:lnTo>
                    <a:pt x="1" y="792"/>
                  </a:lnTo>
                  <a:cubicBezTo>
                    <a:pt x="1" y="842"/>
                    <a:pt x="41" y="872"/>
                    <a:pt x="81" y="872"/>
                  </a:cubicBezTo>
                  <a:cubicBezTo>
                    <a:pt x="131" y="872"/>
                    <a:pt x="171" y="842"/>
                    <a:pt x="171" y="792"/>
                  </a:cubicBezTo>
                  <a:lnTo>
                    <a:pt x="171" y="81"/>
                  </a:lnTo>
                  <a:cubicBezTo>
                    <a:pt x="171" y="41"/>
                    <a:pt x="131" y="1"/>
                    <a:pt x="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93" name="Google Shape;19593;p103"/>
          <p:cNvGrpSpPr/>
          <p:nvPr/>
        </p:nvGrpSpPr>
        <p:grpSpPr>
          <a:xfrm rot="-4967420" flipH="1">
            <a:off x="2407497" y="3106051"/>
            <a:ext cx="671232" cy="1904201"/>
            <a:chOff x="5582850" y="941050"/>
            <a:chExt cx="229100" cy="649950"/>
          </a:xfrm>
        </p:grpSpPr>
        <p:sp>
          <p:nvSpPr>
            <p:cNvPr id="19594" name="Google Shape;19594;p103"/>
            <p:cNvSpPr/>
            <p:nvPr/>
          </p:nvSpPr>
          <p:spPr>
            <a:xfrm>
              <a:off x="5585100" y="1200925"/>
              <a:ext cx="224575" cy="55350"/>
            </a:xfrm>
            <a:custGeom>
              <a:avLst/>
              <a:gdLst/>
              <a:ahLst/>
              <a:cxnLst/>
              <a:rect l="l" t="t" r="r" b="b"/>
              <a:pathLst>
                <a:path w="8983" h="2214" extrusionOk="0">
                  <a:moveTo>
                    <a:pt x="0" y="0"/>
                  </a:moveTo>
                  <a:lnTo>
                    <a:pt x="0" y="2214"/>
                  </a:lnTo>
                  <a:lnTo>
                    <a:pt x="8983" y="2214"/>
                  </a:lnTo>
                  <a:lnTo>
                    <a:pt x="89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5" name="Google Shape;19595;p103"/>
            <p:cNvSpPr/>
            <p:nvPr/>
          </p:nvSpPr>
          <p:spPr>
            <a:xfrm>
              <a:off x="5621400" y="1105800"/>
              <a:ext cx="25300" cy="95150"/>
            </a:xfrm>
            <a:custGeom>
              <a:avLst/>
              <a:gdLst/>
              <a:ahLst/>
              <a:cxnLst/>
              <a:rect l="l" t="t" r="r" b="b"/>
              <a:pathLst>
                <a:path w="1012" h="3806" extrusionOk="0">
                  <a:moveTo>
                    <a:pt x="0" y="0"/>
                  </a:moveTo>
                  <a:lnTo>
                    <a:pt x="0" y="3805"/>
                  </a:lnTo>
                  <a:lnTo>
                    <a:pt x="1012" y="380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6" name="Google Shape;19596;p103"/>
            <p:cNvSpPr/>
            <p:nvPr/>
          </p:nvSpPr>
          <p:spPr>
            <a:xfrm>
              <a:off x="5671975" y="1105800"/>
              <a:ext cx="25300" cy="95150"/>
            </a:xfrm>
            <a:custGeom>
              <a:avLst/>
              <a:gdLst/>
              <a:ahLst/>
              <a:cxnLst/>
              <a:rect l="l" t="t" r="r" b="b"/>
              <a:pathLst>
                <a:path w="1012" h="3806" extrusionOk="0">
                  <a:moveTo>
                    <a:pt x="0" y="0"/>
                  </a:moveTo>
                  <a:lnTo>
                    <a:pt x="0" y="3805"/>
                  </a:lnTo>
                  <a:lnTo>
                    <a:pt x="1012" y="380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7" name="Google Shape;19597;p103"/>
            <p:cNvSpPr/>
            <p:nvPr/>
          </p:nvSpPr>
          <p:spPr>
            <a:xfrm>
              <a:off x="5722800" y="1105800"/>
              <a:ext cx="25300" cy="95150"/>
            </a:xfrm>
            <a:custGeom>
              <a:avLst/>
              <a:gdLst/>
              <a:ahLst/>
              <a:cxnLst/>
              <a:rect l="l" t="t" r="r" b="b"/>
              <a:pathLst>
                <a:path w="1012" h="3806" extrusionOk="0">
                  <a:moveTo>
                    <a:pt x="0" y="0"/>
                  </a:moveTo>
                  <a:lnTo>
                    <a:pt x="0" y="3805"/>
                  </a:lnTo>
                  <a:lnTo>
                    <a:pt x="1012" y="380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8" name="Google Shape;19598;p103"/>
            <p:cNvSpPr/>
            <p:nvPr/>
          </p:nvSpPr>
          <p:spPr>
            <a:xfrm>
              <a:off x="5773350" y="1105800"/>
              <a:ext cx="25325" cy="95150"/>
            </a:xfrm>
            <a:custGeom>
              <a:avLst/>
              <a:gdLst/>
              <a:ahLst/>
              <a:cxnLst/>
              <a:rect l="l" t="t" r="r" b="b"/>
              <a:pathLst>
                <a:path w="1013" h="3806" extrusionOk="0">
                  <a:moveTo>
                    <a:pt x="1" y="0"/>
                  </a:moveTo>
                  <a:lnTo>
                    <a:pt x="1" y="3805"/>
                  </a:lnTo>
                  <a:lnTo>
                    <a:pt x="1012" y="380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9" name="Google Shape;19599;p103"/>
            <p:cNvSpPr/>
            <p:nvPr/>
          </p:nvSpPr>
          <p:spPr>
            <a:xfrm>
              <a:off x="5643925" y="1256250"/>
              <a:ext cx="106925" cy="332750"/>
            </a:xfrm>
            <a:custGeom>
              <a:avLst/>
              <a:gdLst/>
              <a:ahLst/>
              <a:cxnLst/>
              <a:rect l="l" t="t" r="r" b="b"/>
              <a:pathLst>
                <a:path w="4277" h="13310" extrusionOk="0">
                  <a:moveTo>
                    <a:pt x="1" y="1"/>
                  </a:moveTo>
                  <a:lnTo>
                    <a:pt x="1" y="8372"/>
                  </a:lnTo>
                  <a:cubicBezTo>
                    <a:pt x="1" y="8933"/>
                    <a:pt x="221" y="9484"/>
                    <a:pt x="612" y="9904"/>
                  </a:cubicBezTo>
                  <a:cubicBezTo>
                    <a:pt x="802" y="10115"/>
                    <a:pt x="952" y="10355"/>
                    <a:pt x="1062" y="10615"/>
                  </a:cubicBezTo>
                  <a:cubicBezTo>
                    <a:pt x="1162" y="10876"/>
                    <a:pt x="1222" y="11156"/>
                    <a:pt x="1222" y="11437"/>
                  </a:cubicBezTo>
                  <a:lnTo>
                    <a:pt x="1222" y="13309"/>
                  </a:lnTo>
                  <a:lnTo>
                    <a:pt x="1543" y="13309"/>
                  </a:lnTo>
                  <a:cubicBezTo>
                    <a:pt x="1583" y="12939"/>
                    <a:pt x="1603" y="12578"/>
                    <a:pt x="1603" y="12288"/>
                  </a:cubicBezTo>
                  <a:lnTo>
                    <a:pt x="1603" y="11036"/>
                  </a:lnTo>
                  <a:cubicBezTo>
                    <a:pt x="1603" y="10445"/>
                    <a:pt x="1393" y="9874"/>
                    <a:pt x="1012" y="9424"/>
                  </a:cubicBezTo>
                  <a:cubicBezTo>
                    <a:pt x="822" y="9193"/>
                    <a:pt x="682" y="8943"/>
                    <a:pt x="582" y="8663"/>
                  </a:cubicBezTo>
                  <a:cubicBezTo>
                    <a:pt x="481" y="8392"/>
                    <a:pt x="431" y="8102"/>
                    <a:pt x="431" y="7801"/>
                  </a:cubicBezTo>
                  <a:lnTo>
                    <a:pt x="431" y="3205"/>
                  </a:lnTo>
                  <a:lnTo>
                    <a:pt x="622" y="3265"/>
                  </a:lnTo>
                  <a:lnTo>
                    <a:pt x="1633" y="3616"/>
                  </a:lnTo>
                  <a:lnTo>
                    <a:pt x="2254" y="3836"/>
                  </a:lnTo>
                  <a:lnTo>
                    <a:pt x="3846" y="4387"/>
                  </a:lnTo>
                  <a:lnTo>
                    <a:pt x="3846" y="7801"/>
                  </a:lnTo>
                  <a:cubicBezTo>
                    <a:pt x="3846" y="8392"/>
                    <a:pt x="3636" y="8973"/>
                    <a:pt x="3255" y="9424"/>
                  </a:cubicBezTo>
                  <a:cubicBezTo>
                    <a:pt x="3065" y="9644"/>
                    <a:pt x="2925" y="9904"/>
                    <a:pt x="2825" y="10175"/>
                  </a:cubicBezTo>
                  <a:cubicBezTo>
                    <a:pt x="2725" y="10455"/>
                    <a:pt x="2674" y="10746"/>
                    <a:pt x="2674" y="11036"/>
                  </a:cubicBezTo>
                  <a:lnTo>
                    <a:pt x="2674" y="12288"/>
                  </a:lnTo>
                  <a:cubicBezTo>
                    <a:pt x="2674" y="12578"/>
                    <a:pt x="2694" y="12939"/>
                    <a:pt x="2735" y="13309"/>
                  </a:cubicBezTo>
                  <a:lnTo>
                    <a:pt x="3055" y="13309"/>
                  </a:lnTo>
                  <a:lnTo>
                    <a:pt x="3055" y="11437"/>
                  </a:lnTo>
                  <a:cubicBezTo>
                    <a:pt x="3055" y="11156"/>
                    <a:pt x="3115" y="10876"/>
                    <a:pt x="3215" y="10615"/>
                  </a:cubicBezTo>
                  <a:cubicBezTo>
                    <a:pt x="3315" y="10355"/>
                    <a:pt x="3476" y="10115"/>
                    <a:pt x="3666" y="9904"/>
                  </a:cubicBezTo>
                  <a:cubicBezTo>
                    <a:pt x="4056" y="9484"/>
                    <a:pt x="4277" y="8933"/>
                    <a:pt x="4277" y="8372"/>
                  </a:cubicBezTo>
                  <a:lnTo>
                    <a:pt x="42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0" name="Google Shape;19600;p103"/>
            <p:cNvSpPr/>
            <p:nvPr/>
          </p:nvSpPr>
          <p:spPr>
            <a:xfrm>
              <a:off x="5624400" y="943075"/>
              <a:ext cx="145975" cy="162750"/>
            </a:xfrm>
            <a:custGeom>
              <a:avLst/>
              <a:gdLst/>
              <a:ahLst/>
              <a:cxnLst/>
              <a:rect l="l" t="t" r="r" b="b"/>
              <a:pathLst>
                <a:path w="5839" h="6510" extrusionOk="0">
                  <a:moveTo>
                    <a:pt x="2915" y="0"/>
                  </a:moveTo>
                  <a:cubicBezTo>
                    <a:pt x="181" y="0"/>
                    <a:pt x="1062" y="3114"/>
                    <a:pt x="1062" y="4346"/>
                  </a:cubicBezTo>
                  <a:cubicBezTo>
                    <a:pt x="1062" y="5568"/>
                    <a:pt x="1" y="6509"/>
                    <a:pt x="1" y="6509"/>
                  </a:cubicBezTo>
                  <a:lnTo>
                    <a:pt x="5839" y="6509"/>
                  </a:lnTo>
                  <a:cubicBezTo>
                    <a:pt x="5839" y="6509"/>
                    <a:pt x="4777" y="5568"/>
                    <a:pt x="4777" y="4346"/>
                  </a:cubicBezTo>
                  <a:cubicBezTo>
                    <a:pt x="4777" y="3114"/>
                    <a:pt x="5659" y="0"/>
                    <a:pt x="2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1" name="Google Shape;19601;p103"/>
            <p:cNvSpPr/>
            <p:nvPr/>
          </p:nvSpPr>
          <p:spPr>
            <a:xfrm>
              <a:off x="5748075" y="1105800"/>
              <a:ext cx="25300" cy="95150"/>
            </a:xfrm>
            <a:custGeom>
              <a:avLst/>
              <a:gdLst/>
              <a:ahLst/>
              <a:cxnLst/>
              <a:rect l="l" t="t" r="r" b="b"/>
              <a:pathLst>
                <a:path w="1012" h="3806" extrusionOk="0">
                  <a:moveTo>
                    <a:pt x="1" y="0"/>
                  </a:moveTo>
                  <a:lnTo>
                    <a:pt x="1" y="3805"/>
                  </a:lnTo>
                  <a:lnTo>
                    <a:pt x="1012" y="380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2" name="Google Shape;19602;p103"/>
            <p:cNvSpPr/>
            <p:nvPr/>
          </p:nvSpPr>
          <p:spPr>
            <a:xfrm>
              <a:off x="5654700" y="1336100"/>
              <a:ext cx="85400" cy="252900"/>
            </a:xfrm>
            <a:custGeom>
              <a:avLst/>
              <a:gdLst/>
              <a:ahLst/>
              <a:cxnLst/>
              <a:rect l="l" t="t" r="r" b="b"/>
              <a:pathLst>
                <a:path w="3416" h="10116" extrusionOk="0">
                  <a:moveTo>
                    <a:pt x="0" y="1"/>
                  </a:moveTo>
                  <a:lnTo>
                    <a:pt x="0" y="4607"/>
                  </a:lnTo>
                  <a:cubicBezTo>
                    <a:pt x="0" y="4908"/>
                    <a:pt x="50" y="5198"/>
                    <a:pt x="151" y="5469"/>
                  </a:cubicBezTo>
                  <a:cubicBezTo>
                    <a:pt x="251" y="5749"/>
                    <a:pt x="391" y="5999"/>
                    <a:pt x="581" y="6230"/>
                  </a:cubicBezTo>
                  <a:cubicBezTo>
                    <a:pt x="962" y="6680"/>
                    <a:pt x="1172" y="7251"/>
                    <a:pt x="1172" y="7842"/>
                  </a:cubicBezTo>
                  <a:lnTo>
                    <a:pt x="1172" y="9094"/>
                  </a:lnTo>
                  <a:cubicBezTo>
                    <a:pt x="1172" y="9384"/>
                    <a:pt x="1152" y="9745"/>
                    <a:pt x="1112" y="10115"/>
                  </a:cubicBezTo>
                  <a:lnTo>
                    <a:pt x="2304" y="10115"/>
                  </a:lnTo>
                  <a:cubicBezTo>
                    <a:pt x="2263" y="9745"/>
                    <a:pt x="2243" y="9384"/>
                    <a:pt x="2243" y="9094"/>
                  </a:cubicBezTo>
                  <a:lnTo>
                    <a:pt x="2243" y="7842"/>
                  </a:lnTo>
                  <a:cubicBezTo>
                    <a:pt x="2243" y="7552"/>
                    <a:pt x="2294" y="7261"/>
                    <a:pt x="2394" y="6981"/>
                  </a:cubicBezTo>
                  <a:cubicBezTo>
                    <a:pt x="2494" y="6710"/>
                    <a:pt x="2634" y="6450"/>
                    <a:pt x="2834" y="6230"/>
                  </a:cubicBezTo>
                  <a:cubicBezTo>
                    <a:pt x="3205" y="5779"/>
                    <a:pt x="3415" y="5198"/>
                    <a:pt x="3415" y="4607"/>
                  </a:cubicBezTo>
                  <a:lnTo>
                    <a:pt x="3415" y="119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3" name="Google Shape;19603;p103"/>
            <p:cNvSpPr/>
            <p:nvPr/>
          </p:nvSpPr>
          <p:spPr>
            <a:xfrm>
              <a:off x="5697250" y="1105800"/>
              <a:ext cx="25575" cy="95150"/>
            </a:xfrm>
            <a:custGeom>
              <a:avLst/>
              <a:gdLst/>
              <a:ahLst/>
              <a:cxnLst/>
              <a:rect l="l" t="t" r="r" b="b"/>
              <a:pathLst>
                <a:path w="1023" h="3806" extrusionOk="0">
                  <a:moveTo>
                    <a:pt x="1" y="0"/>
                  </a:moveTo>
                  <a:lnTo>
                    <a:pt x="1" y="3805"/>
                  </a:lnTo>
                  <a:lnTo>
                    <a:pt x="1022" y="3805"/>
                  </a:lnTo>
                  <a:lnTo>
                    <a:pt x="102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4" name="Google Shape;19604;p103"/>
            <p:cNvSpPr/>
            <p:nvPr/>
          </p:nvSpPr>
          <p:spPr>
            <a:xfrm>
              <a:off x="5646675" y="1105800"/>
              <a:ext cx="25325" cy="95150"/>
            </a:xfrm>
            <a:custGeom>
              <a:avLst/>
              <a:gdLst/>
              <a:ahLst/>
              <a:cxnLst/>
              <a:rect l="l" t="t" r="r" b="b"/>
              <a:pathLst>
                <a:path w="1013" h="3806" extrusionOk="0">
                  <a:moveTo>
                    <a:pt x="1" y="0"/>
                  </a:moveTo>
                  <a:lnTo>
                    <a:pt x="1" y="3805"/>
                  </a:lnTo>
                  <a:lnTo>
                    <a:pt x="1012" y="380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5" name="Google Shape;19605;p103"/>
            <p:cNvSpPr/>
            <p:nvPr/>
          </p:nvSpPr>
          <p:spPr>
            <a:xfrm>
              <a:off x="5596125" y="1105800"/>
              <a:ext cx="25300" cy="95150"/>
            </a:xfrm>
            <a:custGeom>
              <a:avLst/>
              <a:gdLst/>
              <a:ahLst/>
              <a:cxnLst/>
              <a:rect l="l" t="t" r="r" b="b"/>
              <a:pathLst>
                <a:path w="1012" h="3806" extrusionOk="0">
                  <a:moveTo>
                    <a:pt x="0" y="0"/>
                  </a:moveTo>
                  <a:lnTo>
                    <a:pt x="0" y="3805"/>
                  </a:lnTo>
                  <a:lnTo>
                    <a:pt x="1011" y="3805"/>
                  </a:lnTo>
                  <a:lnTo>
                    <a:pt x="101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6" name="Google Shape;19606;p103"/>
            <p:cNvSpPr/>
            <p:nvPr/>
          </p:nvSpPr>
          <p:spPr>
            <a:xfrm>
              <a:off x="5641925" y="1254250"/>
              <a:ext cx="110925" cy="336750"/>
            </a:xfrm>
            <a:custGeom>
              <a:avLst/>
              <a:gdLst/>
              <a:ahLst/>
              <a:cxnLst/>
              <a:rect l="l" t="t" r="r" b="b"/>
              <a:pathLst>
                <a:path w="4437" h="13470" extrusionOk="0">
                  <a:moveTo>
                    <a:pt x="4277" y="171"/>
                  </a:moveTo>
                  <a:lnTo>
                    <a:pt x="4277" y="8452"/>
                  </a:lnTo>
                  <a:cubicBezTo>
                    <a:pt x="4277" y="9003"/>
                    <a:pt x="4066" y="9524"/>
                    <a:pt x="3686" y="9924"/>
                  </a:cubicBezTo>
                  <a:cubicBezTo>
                    <a:pt x="3485" y="10145"/>
                    <a:pt x="3325" y="10385"/>
                    <a:pt x="3215" y="10665"/>
                  </a:cubicBezTo>
                  <a:cubicBezTo>
                    <a:pt x="3105" y="10936"/>
                    <a:pt x="3055" y="11226"/>
                    <a:pt x="3055" y="11517"/>
                  </a:cubicBezTo>
                  <a:lnTo>
                    <a:pt x="3055" y="13309"/>
                  </a:lnTo>
                  <a:lnTo>
                    <a:pt x="1383" y="13309"/>
                  </a:lnTo>
                  <a:lnTo>
                    <a:pt x="1383" y="11517"/>
                  </a:lnTo>
                  <a:cubicBezTo>
                    <a:pt x="1383" y="11226"/>
                    <a:pt x="1322" y="10936"/>
                    <a:pt x="1222" y="10655"/>
                  </a:cubicBezTo>
                  <a:cubicBezTo>
                    <a:pt x="1112" y="10385"/>
                    <a:pt x="952" y="10135"/>
                    <a:pt x="752" y="9924"/>
                  </a:cubicBezTo>
                  <a:cubicBezTo>
                    <a:pt x="371" y="9524"/>
                    <a:pt x="161" y="9003"/>
                    <a:pt x="161" y="8452"/>
                  </a:cubicBezTo>
                  <a:lnTo>
                    <a:pt x="161" y="171"/>
                  </a:lnTo>
                  <a:close/>
                  <a:moveTo>
                    <a:pt x="81" y="0"/>
                  </a:moveTo>
                  <a:cubicBezTo>
                    <a:pt x="31" y="0"/>
                    <a:pt x="1" y="40"/>
                    <a:pt x="1" y="81"/>
                  </a:cubicBezTo>
                  <a:lnTo>
                    <a:pt x="1" y="8452"/>
                  </a:lnTo>
                  <a:cubicBezTo>
                    <a:pt x="1" y="9043"/>
                    <a:pt x="221" y="9604"/>
                    <a:pt x="631" y="10034"/>
                  </a:cubicBezTo>
                  <a:cubicBezTo>
                    <a:pt x="812" y="10235"/>
                    <a:pt x="962" y="10465"/>
                    <a:pt x="1062" y="10725"/>
                  </a:cubicBezTo>
                  <a:cubicBezTo>
                    <a:pt x="1162" y="10976"/>
                    <a:pt x="1212" y="11246"/>
                    <a:pt x="1212" y="11517"/>
                  </a:cubicBezTo>
                  <a:lnTo>
                    <a:pt x="1212" y="13389"/>
                  </a:lnTo>
                  <a:cubicBezTo>
                    <a:pt x="1212" y="13439"/>
                    <a:pt x="1252" y="13469"/>
                    <a:pt x="1302" y="13469"/>
                  </a:cubicBezTo>
                  <a:lnTo>
                    <a:pt x="3135" y="13469"/>
                  </a:lnTo>
                  <a:cubicBezTo>
                    <a:pt x="3185" y="13469"/>
                    <a:pt x="3225" y="13439"/>
                    <a:pt x="3225" y="13389"/>
                  </a:cubicBezTo>
                  <a:lnTo>
                    <a:pt x="3225" y="11517"/>
                  </a:lnTo>
                  <a:cubicBezTo>
                    <a:pt x="3225" y="11246"/>
                    <a:pt x="3275" y="10976"/>
                    <a:pt x="3375" y="10725"/>
                  </a:cubicBezTo>
                  <a:cubicBezTo>
                    <a:pt x="3475" y="10465"/>
                    <a:pt x="3616" y="10235"/>
                    <a:pt x="3806" y="10034"/>
                  </a:cubicBezTo>
                  <a:cubicBezTo>
                    <a:pt x="4216" y="9604"/>
                    <a:pt x="4437" y="9043"/>
                    <a:pt x="4437" y="8452"/>
                  </a:cubicBezTo>
                  <a:lnTo>
                    <a:pt x="4437" y="81"/>
                  </a:lnTo>
                  <a:cubicBezTo>
                    <a:pt x="4437" y="40"/>
                    <a:pt x="4407" y="0"/>
                    <a:pt x="4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7" name="Google Shape;19607;p103"/>
            <p:cNvSpPr/>
            <p:nvPr/>
          </p:nvSpPr>
          <p:spPr>
            <a:xfrm>
              <a:off x="5622150" y="941050"/>
              <a:ext cx="150475" cy="167025"/>
            </a:xfrm>
            <a:custGeom>
              <a:avLst/>
              <a:gdLst/>
              <a:ahLst/>
              <a:cxnLst/>
              <a:rect l="l" t="t" r="r" b="b"/>
              <a:pathLst>
                <a:path w="6019" h="6681" extrusionOk="0">
                  <a:moveTo>
                    <a:pt x="3005" y="161"/>
                  </a:moveTo>
                  <a:cubicBezTo>
                    <a:pt x="3646" y="161"/>
                    <a:pt x="4116" y="341"/>
                    <a:pt x="4427" y="682"/>
                  </a:cubicBezTo>
                  <a:cubicBezTo>
                    <a:pt x="5068" y="1383"/>
                    <a:pt x="4937" y="2685"/>
                    <a:pt x="4837" y="3636"/>
                  </a:cubicBezTo>
                  <a:cubicBezTo>
                    <a:pt x="4807" y="3936"/>
                    <a:pt x="4787" y="4207"/>
                    <a:pt x="4787" y="4427"/>
                  </a:cubicBezTo>
                  <a:cubicBezTo>
                    <a:pt x="4787" y="5408"/>
                    <a:pt x="5428" y="6200"/>
                    <a:pt x="5728" y="6510"/>
                  </a:cubicBezTo>
                  <a:lnTo>
                    <a:pt x="291" y="6510"/>
                  </a:lnTo>
                  <a:cubicBezTo>
                    <a:pt x="591" y="6200"/>
                    <a:pt x="1232" y="5408"/>
                    <a:pt x="1232" y="4427"/>
                  </a:cubicBezTo>
                  <a:cubicBezTo>
                    <a:pt x="1232" y="4207"/>
                    <a:pt x="1202" y="3936"/>
                    <a:pt x="1172" y="3636"/>
                  </a:cubicBezTo>
                  <a:cubicBezTo>
                    <a:pt x="1082" y="2685"/>
                    <a:pt x="952" y="1383"/>
                    <a:pt x="1593" y="682"/>
                  </a:cubicBezTo>
                  <a:cubicBezTo>
                    <a:pt x="1903" y="341"/>
                    <a:pt x="2374" y="161"/>
                    <a:pt x="3005" y="161"/>
                  </a:cubicBezTo>
                  <a:close/>
                  <a:moveTo>
                    <a:pt x="3005" y="1"/>
                  </a:moveTo>
                  <a:cubicBezTo>
                    <a:pt x="2324" y="1"/>
                    <a:pt x="1813" y="191"/>
                    <a:pt x="1463" y="572"/>
                  </a:cubicBezTo>
                  <a:cubicBezTo>
                    <a:pt x="782" y="1323"/>
                    <a:pt x="912" y="2665"/>
                    <a:pt x="1012" y="3646"/>
                  </a:cubicBezTo>
                  <a:cubicBezTo>
                    <a:pt x="1042" y="3956"/>
                    <a:pt x="1062" y="4217"/>
                    <a:pt x="1062" y="4427"/>
                  </a:cubicBezTo>
                  <a:cubicBezTo>
                    <a:pt x="1062" y="5599"/>
                    <a:pt x="41" y="6520"/>
                    <a:pt x="31" y="6530"/>
                  </a:cubicBezTo>
                  <a:cubicBezTo>
                    <a:pt x="10" y="6560"/>
                    <a:pt x="0" y="6590"/>
                    <a:pt x="10" y="6620"/>
                  </a:cubicBezTo>
                  <a:cubicBezTo>
                    <a:pt x="21" y="6660"/>
                    <a:pt x="51" y="6680"/>
                    <a:pt x="91" y="6680"/>
                  </a:cubicBezTo>
                  <a:lnTo>
                    <a:pt x="5929" y="6680"/>
                  </a:lnTo>
                  <a:cubicBezTo>
                    <a:pt x="5969" y="6680"/>
                    <a:pt x="5999" y="6660"/>
                    <a:pt x="6009" y="6620"/>
                  </a:cubicBezTo>
                  <a:cubicBezTo>
                    <a:pt x="6019" y="6590"/>
                    <a:pt x="6009" y="6560"/>
                    <a:pt x="5989" y="6530"/>
                  </a:cubicBezTo>
                  <a:cubicBezTo>
                    <a:pt x="5979" y="6520"/>
                    <a:pt x="4947" y="5599"/>
                    <a:pt x="4947" y="4427"/>
                  </a:cubicBezTo>
                  <a:cubicBezTo>
                    <a:pt x="4947" y="4217"/>
                    <a:pt x="4977" y="3956"/>
                    <a:pt x="5007" y="3646"/>
                  </a:cubicBezTo>
                  <a:cubicBezTo>
                    <a:pt x="5108" y="2665"/>
                    <a:pt x="5238" y="1323"/>
                    <a:pt x="4557" y="572"/>
                  </a:cubicBezTo>
                  <a:cubicBezTo>
                    <a:pt x="4206" y="191"/>
                    <a:pt x="3686" y="1"/>
                    <a:pt x="30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8" name="Google Shape;19608;p103"/>
            <p:cNvSpPr/>
            <p:nvPr/>
          </p:nvSpPr>
          <p:spPr>
            <a:xfrm>
              <a:off x="5582850" y="1198925"/>
              <a:ext cx="229100" cy="59600"/>
            </a:xfrm>
            <a:custGeom>
              <a:avLst/>
              <a:gdLst/>
              <a:ahLst/>
              <a:cxnLst/>
              <a:rect l="l" t="t" r="r" b="b"/>
              <a:pathLst>
                <a:path w="9164" h="2384" extrusionOk="0">
                  <a:moveTo>
                    <a:pt x="8993" y="171"/>
                  </a:moveTo>
                  <a:lnTo>
                    <a:pt x="8993" y="2213"/>
                  </a:lnTo>
                  <a:lnTo>
                    <a:pt x="171" y="2213"/>
                  </a:lnTo>
                  <a:lnTo>
                    <a:pt x="171" y="171"/>
                  </a:lnTo>
                  <a:close/>
                  <a:moveTo>
                    <a:pt x="90" y="0"/>
                  </a:moveTo>
                  <a:cubicBezTo>
                    <a:pt x="40" y="0"/>
                    <a:pt x="0" y="40"/>
                    <a:pt x="0" y="80"/>
                  </a:cubicBezTo>
                  <a:lnTo>
                    <a:pt x="0" y="2294"/>
                  </a:lnTo>
                  <a:cubicBezTo>
                    <a:pt x="0" y="2344"/>
                    <a:pt x="40" y="2384"/>
                    <a:pt x="90" y="2384"/>
                  </a:cubicBezTo>
                  <a:lnTo>
                    <a:pt x="9073" y="2384"/>
                  </a:lnTo>
                  <a:cubicBezTo>
                    <a:pt x="9123" y="2384"/>
                    <a:pt x="9163" y="2344"/>
                    <a:pt x="9163" y="2294"/>
                  </a:cubicBezTo>
                  <a:lnTo>
                    <a:pt x="9163" y="80"/>
                  </a:lnTo>
                  <a:cubicBezTo>
                    <a:pt x="9163" y="40"/>
                    <a:pt x="9123" y="0"/>
                    <a:pt x="90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9" name="Google Shape;19609;p103"/>
            <p:cNvSpPr/>
            <p:nvPr/>
          </p:nvSpPr>
          <p:spPr>
            <a:xfrm>
              <a:off x="5593850" y="1103800"/>
              <a:ext cx="207075" cy="99400"/>
            </a:xfrm>
            <a:custGeom>
              <a:avLst/>
              <a:gdLst/>
              <a:ahLst/>
              <a:cxnLst/>
              <a:rect l="l" t="t" r="r" b="b"/>
              <a:pathLst>
                <a:path w="8283" h="3976" extrusionOk="0">
                  <a:moveTo>
                    <a:pt x="8112" y="170"/>
                  </a:moveTo>
                  <a:lnTo>
                    <a:pt x="8112" y="3805"/>
                  </a:lnTo>
                  <a:lnTo>
                    <a:pt x="171" y="3805"/>
                  </a:lnTo>
                  <a:lnTo>
                    <a:pt x="171" y="170"/>
                  </a:lnTo>
                  <a:close/>
                  <a:moveTo>
                    <a:pt x="91" y="0"/>
                  </a:moveTo>
                  <a:cubicBezTo>
                    <a:pt x="41" y="0"/>
                    <a:pt x="1" y="40"/>
                    <a:pt x="1" y="90"/>
                  </a:cubicBezTo>
                  <a:lnTo>
                    <a:pt x="1" y="3885"/>
                  </a:lnTo>
                  <a:cubicBezTo>
                    <a:pt x="1" y="3936"/>
                    <a:pt x="41" y="3976"/>
                    <a:pt x="91" y="3976"/>
                  </a:cubicBezTo>
                  <a:lnTo>
                    <a:pt x="8192" y="3976"/>
                  </a:lnTo>
                  <a:cubicBezTo>
                    <a:pt x="8242" y="3976"/>
                    <a:pt x="8282" y="3936"/>
                    <a:pt x="8282" y="3885"/>
                  </a:cubicBezTo>
                  <a:lnTo>
                    <a:pt x="8282" y="90"/>
                  </a:lnTo>
                  <a:cubicBezTo>
                    <a:pt x="8282" y="40"/>
                    <a:pt x="8242" y="0"/>
                    <a:pt x="8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0" name="Google Shape;19610;p103"/>
            <p:cNvSpPr/>
            <p:nvPr/>
          </p:nvSpPr>
          <p:spPr>
            <a:xfrm>
              <a:off x="5726800" y="1278775"/>
              <a:ext cx="4275" cy="176025"/>
            </a:xfrm>
            <a:custGeom>
              <a:avLst/>
              <a:gdLst/>
              <a:ahLst/>
              <a:cxnLst/>
              <a:rect l="l" t="t" r="r" b="b"/>
              <a:pathLst>
                <a:path w="171" h="7041" extrusionOk="0">
                  <a:moveTo>
                    <a:pt x="90" y="1"/>
                  </a:moveTo>
                  <a:cubicBezTo>
                    <a:pt x="40" y="1"/>
                    <a:pt x="0" y="41"/>
                    <a:pt x="0" y="91"/>
                  </a:cubicBezTo>
                  <a:lnTo>
                    <a:pt x="0" y="1092"/>
                  </a:lnTo>
                  <a:cubicBezTo>
                    <a:pt x="0" y="1132"/>
                    <a:pt x="40" y="1172"/>
                    <a:pt x="90" y="1172"/>
                  </a:cubicBezTo>
                  <a:cubicBezTo>
                    <a:pt x="131" y="1172"/>
                    <a:pt x="171" y="1132"/>
                    <a:pt x="171" y="1092"/>
                  </a:cubicBezTo>
                  <a:lnTo>
                    <a:pt x="171" y="91"/>
                  </a:lnTo>
                  <a:cubicBezTo>
                    <a:pt x="171" y="41"/>
                    <a:pt x="131" y="1"/>
                    <a:pt x="90" y="1"/>
                  </a:cubicBezTo>
                  <a:close/>
                  <a:moveTo>
                    <a:pt x="90" y="2004"/>
                  </a:moveTo>
                  <a:cubicBezTo>
                    <a:pt x="40" y="2004"/>
                    <a:pt x="0" y="2044"/>
                    <a:pt x="0" y="2094"/>
                  </a:cubicBezTo>
                  <a:lnTo>
                    <a:pt x="0" y="3095"/>
                  </a:lnTo>
                  <a:cubicBezTo>
                    <a:pt x="0" y="3135"/>
                    <a:pt x="40" y="3175"/>
                    <a:pt x="90" y="3175"/>
                  </a:cubicBezTo>
                  <a:cubicBezTo>
                    <a:pt x="131" y="3175"/>
                    <a:pt x="171" y="3135"/>
                    <a:pt x="171" y="3095"/>
                  </a:cubicBezTo>
                  <a:lnTo>
                    <a:pt x="171" y="2094"/>
                  </a:lnTo>
                  <a:cubicBezTo>
                    <a:pt x="171" y="2044"/>
                    <a:pt x="131" y="2004"/>
                    <a:pt x="90" y="2004"/>
                  </a:cubicBezTo>
                  <a:close/>
                  <a:moveTo>
                    <a:pt x="90" y="4006"/>
                  </a:moveTo>
                  <a:cubicBezTo>
                    <a:pt x="40" y="4006"/>
                    <a:pt x="0" y="4046"/>
                    <a:pt x="0" y="4097"/>
                  </a:cubicBezTo>
                  <a:lnTo>
                    <a:pt x="0" y="5098"/>
                  </a:lnTo>
                  <a:cubicBezTo>
                    <a:pt x="0" y="5138"/>
                    <a:pt x="40" y="5178"/>
                    <a:pt x="90" y="5178"/>
                  </a:cubicBezTo>
                  <a:cubicBezTo>
                    <a:pt x="131" y="5178"/>
                    <a:pt x="171" y="5138"/>
                    <a:pt x="171" y="5098"/>
                  </a:cubicBezTo>
                  <a:lnTo>
                    <a:pt x="171" y="4097"/>
                  </a:lnTo>
                  <a:cubicBezTo>
                    <a:pt x="171" y="4046"/>
                    <a:pt x="131" y="4006"/>
                    <a:pt x="90" y="4006"/>
                  </a:cubicBezTo>
                  <a:close/>
                  <a:moveTo>
                    <a:pt x="90" y="6009"/>
                  </a:moveTo>
                  <a:cubicBezTo>
                    <a:pt x="40" y="6009"/>
                    <a:pt x="0" y="6049"/>
                    <a:pt x="0" y="6099"/>
                  </a:cubicBezTo>
                  <a:lnTo>
                    <a:pt x="0" y="6961"/>
                  </a:lnTo>
                  <a:cubicBezTo>
                    <a:pt x="0" y="7001"/>
                    <a:pt x="40" y="7041"/>
                    <a:pt x="90" y="7041"/>
                  </a:cubicBezTo>
                  <a:cubicBezTo>
                    <a:pt x="131" y="7041"/>
                    <a:pt x="171" y="7001"/>
                    <a:pt x="171" y="6961"/>
                  </a:cubicBezTo>
                  <a:lnTo>
                    <a:pt x="171" y="6099"/>
                  </a:lnTo>
                  <a:cubicBezTo>
                    <a:pt x="171" y="6049"/>
                    <a:pt x="131" y="6009"/>
                    <a:pt x="90" y="600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50" name="Google Shape;7650;p60"/>
          <p:cNvGrpSpPr/>
          <p:nvPr/>
        </p:nvGrpSpPr>
        <p:grpSpPr>
          <a:xfrm flipH="1">
            <a:off x="6384776" y="323011"/>
            <a:ext cx="2234571" cy="2183997"/>
            <a:chOff x="4817775" y="976050"/>
            <a:chExt cx="626650" cy="612450"/>
          </a:xfrm>
        </p:grpSpPr>
        <p:sp>
          <p:nvSpPr>
            <p:cNvPr id="7651" name="Google Shape;7651;p60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60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60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60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60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60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60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60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60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60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60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60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60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60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60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60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60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60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60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60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60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60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60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60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60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60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60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60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60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60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60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60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60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60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60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60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60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60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60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60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60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60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60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60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60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60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60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60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60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60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60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60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60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60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60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60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60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60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60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60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60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60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60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60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60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60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60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60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60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60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60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60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60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60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60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60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60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60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60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60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60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60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60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60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60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60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60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60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60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60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60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60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60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60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60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60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60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60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60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60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60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60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60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60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60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60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60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60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60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60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60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60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60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60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60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60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60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60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60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60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60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60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60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60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60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60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60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60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60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60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60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60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60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60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60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60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60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60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60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60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60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60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60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60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60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60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60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60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60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60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60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02" name="Google Shape;7802;p60"/>
          <p:cNvGrpSpPr/>
          <p:nvPr/>
        </p:nvGrpSpPr>
        <p:grpSpPr>
          <a:xfrm>
            <a:off x="5580212" y="1278311"/>
            <a:ext cx="2619275" cy="2619275"/>
            <a:chOff x="5177375" y="2070825"/>
            <a:chExt cx="1826934" cy="1826934"/>
          </a:xfrm>
        </p:grpSpPr>
        <p:sp>
          <p:nvSpPr>
            <p:cNvPr id="7803" name="Google Shape;7803;p60"/>
            <p:cNvSpPr/>
            <p:nvPr/>
          </p:nvSpPr>
          <p:spPr>
            <a:xfrm>
              <a:off x="5182098" y="2075548"/>
              <a:ext cx="1817487" cy="1817487"/>
            </a:xfrm>
            <a:custGeom>
              <a:avLst/>
              <a:gdLst/>
              <a:ahLst/>
              <a:cxnLst/>
              <a:rect l="l" t="t" r="r" b="b"/>
              <a:pathLst>
                <a:path w="30784" h="30784" extrusionOk="0">
                  <a:moveTo>
                    <a:pt x="10015" y="1"/>
                  </a:moveTo>
                  <a:lnTo>
                    <a:pt x="10015" y="10365"/>
                  </a:lnTo>
                  <a:lnTo>
                    <a:pt x="1" y="10365"/>
                  </a:lnTo>
                  <a:lnTo>
                    <a:pt x="1" y="20409"/>
                  </a:lnTo>
                  <a:lnTo>
                    <a:pt x="10015" y="20409"/>
                  </a:lnTo>
                  <a:lnTo>
                    <a:pt x="10015" y="30784"/>
                  </a:lnTo>
                  <a:lnTo>
                    <a:pt x="20059" y="30784"/>
                  </a:lnTo>
                  <a:lnTo>
                    <a:pt x="20059" y="20409"/>
                  </a:lnTo>
                  <a:lnTo>
                    <a:pt x="30784" y="20409"/>
                  </a:lnTo>
                  <a:lnTo>
                    <a:pt x="30784" y="10365"/>
                  </a:lnTo>
                  <a:lnTo>
                    <a:pt x="20059" y="10365"/>
                  </a:lnTo>
                  <a:lnTo>
                    <a:pt x="200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60"/>
            <p:cNvSpPr/>
            <p:nvPr/>
          </p:nvSpPr>
          <p:spPr>
            <a:xfrm>
              <a:off x="5177375" y="2070825"/>
              <a:ext cx="1826934" cy="1826934"/>
            </a:xfrm>
            <a:custGeom>
              <a:avLst/>
              <a:gdLst/>
              <a:ahLst/>
              <a:cxnLst/>
              <a:rect l="l" t="t" r="r" b="b"/>
              <a:pathLst>
                <a:path w="30944" h="30944" extrusionOk="0">
                  <a:moveTo>
                    <a:pt x="20059" y="161"/>
                  </a:moveTo>
                  <a:lnTo>
                    <a:pt x="20059" y="10445"/>
                  </a:lnTo>
                  <a:cubicBezTo>
                    <a:pt x="20059" y="10495"/>
                    <a:pt x="20099" y="10535"/>
                    <a:pt x="20139" y="10535"/>
                  </a:cubicBezTo>
                  <a:lnTo>
                    <a:pt x="30784" y="10535"/>
                  </a:lnTo>
                  <a:lnTo>
                    <a:pt x="30784" y="20409"/>
                  </a:lnTo>
                  <a:lnTo>
                    <a:pt x="20139" y="20409"/>
                  </a:lnTo>
                  <a:cubicBezTo>
                    <a:pt x="20099" y="20409"/>
                    <a:pt x="20059" y="20449"/>
                    <a:pt x="20059" y="20499"/>
                  </a:cubicBezTo>
                  <a:lnTo>
                    <a:pt x="20059" y="30784"/>
                  </a:lnTo>
                  <a:lnTo>
                    <a:pt x="10185" y="30784"/>
                  </a:lnTo>
                  <a:lnTo>
                    <a:pt x="10185" y="20499"/>
                  </a:lnTo>
                  <a:cubicBezTo>
                    <a:pt x="10185" y="20449"/>
                    <a:pt x="10145" y="20409"/>
                    <a:pt x="10095" y="20409"/>
                  </a:cubicBezTo>
                  <a:lnTo>
                    <a:pt x="161" y="20409"/>
                  </a:lnTo>
                  <a:lnTo>
                    <a:pt x="161" y="10535"/>
                  </a:lnTo>
                  <a:lnTo>
                    <a:pt x="10095" y="10535"/>
                  </a:lnTo>
                  <a:cubicBezTo>
                    <a:pt x="10145" y="10535"/>
                    <a:pt x="10185" y="10495"/>
                    <a:pt x="10185" y="10445"/>
                  </a:cubicBezTo>
                  <a:lnTo>
                    <a:pt x="10185" y="161"/>
                  </a:lnTo>
                  <a:close/>
                  <a:moveTo>
                    <a:pt x="10095" y="1"/>
                  </a:moveTo>
                  <a:cubicBezTo>
                    <a:pt x="10055" y="1"/>
                    <a:pt x="10015" y="31"/>
                    <a:pt x="10015" y="81"/>
                  </a:cubicBezTo>
                  <a:lnTo>
                    <a:pt x="10015" y="10365"/>
                  </a:lnTo>
                  <a:lnTo>
                    <a:pt x="81" y="10365"/>
                  </a:lnTo>
                  <a:cubicBezTo>
                    <a:pt x="31" y="10365"/>
                    <a:pt x="1" y="10405"/>
                    <a:pt x="1" y="10445"/>
                  </a:cubicBezTo>
                  <a:lnTo>
                    <a:pt x="1" y="20499"/>
                  </a:lnTo>
                  <a:cubicBezTo>
                    <a:pt x="1" y="20539"/>
                    <a:pt x="31" y="20579"/>
                    <a:pt x="81" y="20579"/>
                  </a:cubicBezTo>
                  <a:lnTo>
                    <a:pt x="10015" y="20579"/>
                  </a:lnTo>
                  <a:lnTo>
                    <a:pt x="10015" y="30864"/>
                  </a:lnTo>
                  <a:cubicBezTo>
                    <a:pt x="10015" y="30914"/>
                    <a:pt x="10055" y="30944"/>
                    <a:pt x="10095" y="30944"/>
                  </a:cubicBezTo>
                  <a:lnTo>
                    <a:pt x="20139" y="30944"/>
                  </a:lnTo>
                  <a:cubicBezTo>
                    <a:pt x="20189" y="30944"/>
                    <a:pt x="20229" y="30914"/>
                    <a:pt x="20229" y="30864"/>
                  </a:cubicBezTo>
                  <a:lnTo>
                    <a:pt x="20229" y="20579"/>
                  </a:lnTo>
                  <a:lnTo>
                    <a:pt x="30864" y="20579"/>
                  </a:lnTo>
                  <a:cubicBezTo>
                    <a:pt x="30914" y="20579"/>
                    <a:pt x="30944" y="20539"/>
                    <a:pt x="30944" y="20499"/>
                  </a:cubicBezTo>
                  <a:lnTo>
                    <a:pt x="30944" y="10445"/>
                  </a:lnTo>
                  <a:cubicBezTo>
                    <a:pt x="30944" y="10405"/>
                    <a:pt x="30914" y="10365"/>
                    <a:pt x="30864" y="10365"/>
                  </a:cubicBezTo>
                  <a:lnTo>
                    <a:pt x="20229" y="10365"/>
                  </a:lnTo>
                  <a:lnTo>
                    <a:pt x="20229" y="81"/>
                  </a:lnTo>
                  <a:cubicBezTo>
                    <a:pt x="20229" y="31"/>
                    <a:pt x="20189" y="1"/>
                    <a:pt x="20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60"/>
            <p:cNvSpPr/>
            <p:nvPr/>
          </p:nvSpPr>
          <p:spPr>
            <a:xfrm>
              <a:off x="5811175" y="3285820"/>
              <a:ext cx="10096" cy="554031"/>
            </a:xfrm>
            <a:custGeom>
              <a:avLst/>
              <a:gdLst/>
              <a:ahLst/>
              <a:cxnLst/>
              <a:rect l="l" t="t" r="r" b="b"/>
              <a:pathLst>
                <a:path w="171" h="9384" extrusionOk="0">
                  <a:moveTo>
                    <a:pt x="81" y="0"/>
                  </a:moveTo>
                  <a:cubicBezTo>
                    <a:pt x="41" y="0"/>
                    <a:pt x="1" y="30"/>
                    <a:pt x="1" y="80"/>
                  </a:cubicBezTo>
                  <a:lnTo>
                    <a:pt x="1" y="9303"/>
                  </a:lnTo>
                  <a:cubicBezTo>
                    <a:pt x="1" y="9343"/>
                    <a:pt x="41" y="9383"/>
                    <a:pt x="81" y="9383"/>
                  </a:cubicBezTo>
                  <a:cubicBezTo>
                    <a:pt x="131" y="9383"/>
                    <a:pt x="171" y="9343"/>
                    <a:pt x="171" y="9303"/>
                  </a:cubicBezTo>
                  <a:lnTo>
                    <a:pt x="171" y="80"/>
                  </a:lnTo>
                  <a:cubicBezTo>
                    <a:pt x="171" y="30"/>
                    <a:pt x="13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60"/>
            <p:cNvSpPr/>
            <p:nvPr/>
          </p:nvSpPr>
          <p:spPr>
            <a:xfrm>
              <a:off x="5856695" y="3555989"/>
              <a:ext cx="10096" cy="247200"/>
            </a:xfrm>
            <a:custGeom>
              <a:avLst/>
              <a:gdLst/>
              <a:ahLst/>
              <a:cxnLst/>
              <a:rect l="l" t="t" r="r" b="b"/>
              <a:pathLst>
                <a:path w="171" h="4187" extrusionOk="0">
                  <a:moveTo>
                    <a:pt x="91" y="1"/>
                  </a:moveTo>
                  <a:cubicBezTo>
                    <a:pt x="41" y="1"/>
                    <a:pt x="1" y="41"/>
                    <a:pt x="1" y="81"/>
                  </a:cubicBezTo>
                  <a:lnTo>
                    <a:pt x="1" y="4106"/>
                  </a:lnTo>
                  <a:cubicBezTo>
                    <a:pt x="1" y="4146"/>
                    <a:pt x="41" y="4187"/>
                    <a:pt x="91" y="4187"/>
                  </a:cubicBezTo>
                  <a:cubicBezTo>
                    <a:pt x="131" y="4187"/>
                    <a:pt x="171" y="4146"/>
                    <a:pt x="171" y="4106"/>
                  </a:cubicBezTo>
                  <a:lnTo>
                    <a:pt x="171" y="81"/>
                  </a:lnTo>
                  <a:cubicBezTo>
                    <a:pt x="171" y="41"/>
                    <a:pt x="131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60"/>
            <p:cNvSpPr/>
            <p:nvPr/>
          </p:nvSpPr>
          <p:spPr>
            <a:xfrm>
              <a:off x="5812946" y="2167770"/>
              <a:ext cx="10096" cy="481353"/>
            </a:xfrm>
            <a:custGeom>
              <a:avLst/>
              <a:gdLst/>
              <a:ahLst/>
              <a:cxnLst/>
              <a:rect l="l" t="t" r="r" b="b"/>
              <a:pathLst>
                <a:path w="171" h="8153" extrusionOk="0">
                  <a:moveTo>
                    <a:pt x="91" y="1"/>
                  </a:moveTo>
                  <a:cubicBezTo>
                    <a:pt x="41" y="1"/>
                    <a:pt x="1" y="41"/>
                    <a:pt x="1" y="91"/>
                  </a:cubicBezTo>
                  <a:lnTo>
                    <a:pt x="1" y="8072"/>
                  </a:lnTo>
                  <a:cubicBezTo>
                    <a:pt x="1" y="8112"/>
                    <a:pt x="41" y="8152"/>
                    <a:pt x="91" y="8152"/>
                  </a:cubicBezTo>
                  <a:cubicBezTo>
                    <a:pt x="131" y="8152"/>
                    <a:pt x="171" y="8112"/>
                    <a:pt x="171" y="8072"/>
                  </a:cubicBezTo>
                  <a:lnTo>
                    <a:pt x="171" y="91"/>
                  </a:lnTo>
                  <a:cubicBezTo>
                    <a:pt x="171" y="41"/>
                    <a:pt x="131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08" name="Google Shape;7808;p60"/>
          <p:cNvSpPr txBox="1">
            <a:spLocks noGrp="1"/>
          </p:cNvSpPr>
          <p:nvPr>
            <p:ph type="title"/>
          </p:nvPr>
        </p:nvSpPr>
        <p:spPr>
          <a:xfrm>
            <a:off x="617030" y="2297195"/>
            <a:ext cx="4213041" cy="84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 dirty="0"/>
              <a:t>04 Conclusion</a:t>
            </a:r>
            <a:endParaRPr sz="4000" dirty="0"/>
          </a:p>
        </p:txBody>
      </p:sp>
      <p:grpSp>
        <p:nvGrpSpPr>
          <p:cNvPr id="7810" name="Google Shape;7810;p60"/>
          <p:cNvGrpSpPr/>
          <p:nvPr/>
        </p:nvGrpSpPr>
        <p:grpSpPr>
          <a:xfrm rot="-657584">
            <a:off x="5180965" y="1749963"/>
            <a:ext cx="1001131" cy="2884699"/>
            <a:chOff x="6417420" y="2036999"/>
            <a:chExt cx="920378" cy="2652013"/>
          </a:xfrm>
        </p:grpSpPr>
        <p:grpSp>
          <p:nvGrpSpPr>
            <p:cNvPr id="7811" name="Google Shape;7811;p60"/>
            <p:cNvGrpSpPr/>
            <p:nvPr/>
          </p:nvGrpSpPr>
          <p:grpSpPr>
            <a:xfrm>
              <a:off x="6417420" y="2682726"/>
              <a:ext cx="920378" cy="2006286"/>
              <a:chOff x="1402224" y="2543188"/>
              <a:chExt cx="984783" cy="2146679"/>
            </a:xfrm>
          </p:grpSpPr>
          <p:sp>
            <p:nvSpPr>
              <p:cNvPr id="7812" name="Google Shape;7812;p60"/>
              <p:cNvSpPr/>
              <p:nvPr/>
            </p:nvSpPr>
            <p:spPr>
              <a:xfrm flipH="1">
                <a:off x="1558040" y="3060331"/>
                <a:ext cx="673154" cy="99500"/>
              </a:xfrm>
              <a:custGeom>
                <a:avLst/>
                <a:gdLst/>
                <a:ahLst/>
                <a:cxnLst/>
                <a:rect l="l" t="t" r="r" b="b"/>
                <a:pathLst>
                  <a:path w="6921" h="1023" extrusionOk="0">
                    <a:moveTo>
                      <a:pt x="1" y="1"/>
                    </a:moveTo>
                    <a:lnTo>
                      <a:pt x="1" y="1022"/>
                    </a:lnTo>
                    <a:lnTo>
                      <a:pt x="6920" y="1022"/>
                    </a:lnTo>
                    <a:lnTo>
                      <a:pt x="692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7813" name="Google Shape;7813;p60"/>
              <p:cNvGrpSpPr/>
              <p:nvPr/>
            </p:nvGrpSpPr>
            <p:grpSpPr>
              <a:xfrm flipH="1">
                <a:off x="1402224" y="2543188"/>
                <a:ext cx="984783" cy="2146679"/>
                <a:chOff x="6012200" y="209375"/>
                <a:chExt cx="984783" cy="2146679"/>
              </a:xfrm>
            </p:grpSpPr>
            <p:sp>
              <p:nvSpPr>
                <p:cNvPr id="7814" name="Google Shape;7814;p60"/>
                <p:cNvSpPr/>
                <p:nvPr/>
              </p:nvSpPr>
              <p:spPr>
                <a:xfrm>
                  <a:off x="6334525" y="1131713"/>
                  <a:ext cx="654674" cy="9711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31" h="9985" extrusionOk="0">
                      <a:moveTo>
                        <a:pt x="4998" y="0"/>
                      </a:moveTo>
                      <a:cubicBezTo>
                        <a:pt x="2234" y="0"/>
                        <a:pt x="1" y="2234"/>
                        <a:pt x="1" y="4997"/>
                      </a:cubicBezTo>
                      <a:cubicBezTo>
                        <a:pt x="1" y="7751"/>
                        <a:pt x="2234" y="9984"/>
                        <a:pt x="4998" y="9984"/>
                      </a:cubicBezTo>
                      <a:cubicBezTo>
                        <a:pt x="5609" y="9984"/>
                        <a:pt x="6190" y="9884"/>
                        <a:pt x="6730" y="9684"/>
                      </a:cubicBezTo>
                      <a:lnTo>
                        <a:pt x="6730" y="311"/>
                      </a:lnTo>
                      <a:cubicBezTo>
                        <a:pt x="6190" y="111"/>
                        <a:pt x="5609" y="0"/>
                        <a:pt x="4998" y="0"/>
                      </a:cubicBezTo>
                      <a:close/>
                    </a:path>
                  </a:pathLst>
                </a:custGeom>
                <a:solidFill>
                  <a:srgbClr val="9EDE1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15" name="Google Shape;7815;p60"/>
                <p:cNvSpPr/>
                <p:nvPr/>
              </p:nvSpPr>
              <p:spPr>
                <a:xfrm>
                  <a:off x="6168013" y="1082012"/>
                  <a:ext cx="821187" cy="10715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43" h="11017" extrusionOk="0">
                      <a:moveTo>
                        <a:pt x="1" y="1"/>
                      </a:moveTo>
                      <a:lnTo>
                        <a:pt x="1" y="11016"/>
                      </a:lnTo>
                      <a:lnTo>
                        <a:pt x="8442" y="11016"/>
                      </a:lnTo>
                      <a:lnTo>
                        <a:pt x="844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16" name="Google Shape;7816;p60"/>
                <p:cNvSpPr/>
                <p:nvPr/>
              </p:nvSpPr>
              <p:spPr>
                <a:xfrm>
                  <a:off x="6019981" y="825920"/>
                  <a:ext cx="969221" cy="1521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65" h="15642" extrusionOk="0">
                      <a:moveTo>
                        <a:pt x="1523" y="0"/>
                      </a:moveTo>
                      <a:cubicBezTo>
                        <a:pt x="681" y="0"/>
                        <a:pt x="0" y="681"/>
                        <a:pt x="0" y="1522"/>
                      </a:cubicBezTo>
                      <a:lnTo>
                        <a:pt x="0" y="14120"/>
                      </a:lnTo>
                      <a:cubicBezTo>
                        <a:pt x="0" y="14961"/>
                        <a:pt x="681" y="15642"/>
                        <a:pt x="1523" y="15642"/>
                      </a:cubicBezTo>
                      <a:lnTo>
                        <a:pt x="8442" y="15642"/>
                      </a:lnTo>
                      <a:cubicBezTo>
                        <a:pt x="9283" y="15642"/>
                        <a:pt x="9964" y="14961"/>
                        <a:pt x="9964" y="14120"/>
                      </a:cubicBezTo>
                      <a:lnTo>
                        <a:pt x="9964" y="13649"/>
                      </a:lnTo>
                      <a:lnTo>
                        <a:pt x="1523" y="13649"/>
                      </a:lnTo>
                      <a:lnTo>
                        <a:pt x="1523" y="2634"/>
                      </a:lnTo>
                      <a:lnTo>
                        <a:pt x="9964" y="2634"/>
                      </a:lnTo>
                      <a:lnTo>
                        <a:pt x="9964" y="1522"/>
                      </a:lnTo>
                      <a:cubicBezTo>
                        <a:pt x="9964" y="681"/>
                        <a:pt x="9283" y="0"/>
                        <a:pt x="844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17" name="Google Shape;7817;p60"/>
                <p:cNvSpPr/>
                <p:nvPr/>
              </p:nvSpPr>
              <p:spPr>
                <a:xfrm>
                  <a:off x="6110532" y="401176"/>
                  <a:ext cx="788118" cy="868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03" h="893" extrusionOk="0">
                      <a:moveTo>
                        <a:pt x="592" y="1"/>
                      </a:moveTo>
                      <a:cubicBezTo>
                        <a:pt x="592" y="1"/>
                        <a:pt x="1" y="391"/>
                        <a:pt x="592" y="892"/>
                      </a:cubicBezTo>
                      <a:lnTo>
                        <a:pt x="592" y="852"/>
                      </a:lnTo>
                      <a:lnTo>
                        <a:pt x="7511" y="852"/>
                      </a:lnTo>
                      <a:lnTo>
                        <a:pt x="7511" y="892"/>
                      </a:lnTo>
                      <a:cubicBezTo>
                        <a:pt x="8102" y="391"/>
                        <a:pt x="7511" y="1"/>
                        <a:pt x="751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18" name="Google Shape;7818;p60"/>
                <p:cNvSpPr/>
                <p:nvPr/>
              </p:nvSpPr>
              <p:spPr>
                <a:xfrm>
                  <a:off x="6110532" y="639858"/>
                  <a:ext cx="788118" cy="86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03" h="892" extrusionOk="0">
                      <a:moveTo>
                        <a:pt x="592" y="0"/>
                      </a:moveTo>
                      <a:cubicBezTo>
                        <a:pt x="592" y="0"/>
                        <a:pt x="1" y="391"/>
                        <a:pt x="592" y="892"/>
                      </a:cubicBezTo>
                      <a:lnTo>
                        <a:pt x="7511" y="892"/>
                      </a:lnTo>
                      <a:cubicBezTo>
                        <a:pt x="8102" y="391"/>
                        <a:pt x="7511" y="0"/>
                        <a:pt x="751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19" name="Google Shape;7819;p60"/>
                <p:cNvSpPr/>
                <p:nvPr/>
              </p:nvSpPr>
              <p:spPr>
                <a:xfrm>
                  <a:off x="6168013" y="484044"/>
                  <a:ext cx="673154" cy="155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1" h="1603" extrusionOk="0">
                      <a:moveTo>
                        <a:pt x="1" y="0"/>
                      </a:moveTo>
                      <a:lnTo>
                        <a:pt x="1" y="40"/>
                      </a:lnTo>
                      <a:lnTo>
                        <a:pt x="1" y="1602"/>
                      </a:lnTo>
                      <a:lnTo>
                        <a:pt x="6920" y="1602"/>
                      </a:lnTo>
                      <a:lnTo>
                        <a:pt x="6920" y="40"/>
                      </a:lnTo>
                      <a:lnTo>
                        <a:pt x="692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0" name="Google Shape;7820;p60"/>
                <p:cNvSpPr/>
                <p:nvPr/>
              </p:nvSpPr>
              <p:spPr>
                <a:xfrm>
                  <a:off x="6168013" y="217156"/>
                  <a:ext cx="673154" cy="1841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1" h="1893" extrusionOk="0">
                      <a:moveTo>
                        <a:pt x="1" y="0"/>
                      </a:moveTo>
                      <a:lnTo>
                        <a:pt x="1" y="1893"/>
                      </a:lnTo>
                      <a:lnTo>
                        <a:pt x="6920" y="1893"/>
                      </a:lnTo>
                      <a:lnTo>
                        <a:pt x="692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1" name="Google Shape;7821;p60"/>
                <p:cNvSpPr/>
                <p:nvPr/>
              </p:nvSpPr>
              <p:spPr>
                <a:xfrm>
                  <a:off x="6012200" y="817070"/>
                  <a:ext cx="984783" cy="153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25" h="15823" extrusionOk="0">
                      <a:moveTo>
                        <a:pt x="8522" y="171"/>
                      </a:moveTo>
                      <a:cubicBezTo>
                        <a:pt x="9313" y="171"/>
                        <a:pt x="9964" y="822"/>
                        <a:pt x="9964" y="1613"/>
                      </a:cubicBezTo>
                      <a:lnTo>
                        <a:pt x="9964" y="14211"/>
                      </a:lnTo>
                      <a:cubicBezTo>
                        <a:pt x="9964" y="15002"/>
                        <a:pt x="9313" y="15653"/>
                        <a:pt x="8522" y="15653"/>
                      </a:cubicBezTo>
                      <a:lnTo>
                        <a:pt x="1603" y="15653"/>
                      </a:lnTo>
                      <a:cubicBezTo>
                        <a:pt x="811" y="15653"/>
                        <a:pt x="161" y="15002"/>
                        <a:pt x="161" y="14211"/>
                      </a:cubicBezTo>
                      <a:lnTo>
                        <a:pt x="161" y="1613"/>
                      </a:lnTo>
                      <a:cubicBezTo>
                        <a:pt x="161" y="822"/>
                        <a:pt x="811" y="171"/>
                        <a:pt x="1603" y="171"/>
                      </a:cubicBezTo>
                      <a:close/>
                      <a:moveTo>
                        <a:pt x="1603" y="1"/>
                      </a:moveTo>
                      <a:cubicBezTo>
                        <a:pt x="721" y="1"/>
                        <a:pt x="0" y="722"/>
                        <a:pt x="0" y="1613"/>
                      </a:cubicBezTo>
                      <a:lnTo>
                        <a:pt x="0" y="14211"/>
                      </a:lnTo>
                      <a:cubicBezTo>
                        <a:pt x="0" y="15102"/>
                        <a:pt x="721" y="15823"/>
                        <a:pt x="1603" y="15823"/>
                      </a:cubicBezTo>
                      <a:lnTo>
                        <a:pt x="8522" y="15823"/>
                      </a:lnTo>
                      <a:cubicBezTo>
                        <a:pt x="9403" y="15823"/>
                        <a:pt x="10124" y="15102"/>
                        <a:pt x="10124" y="14211"/>
                      </a:cubicBezTo>
                      <a:lnTo>
                        <a:pt x="10124" y="1613"/>
                      </a:lnTo>
                      <a:cubicBezTo>
                        <a:pt x="10124" y="722"/>
                        <a:pt x="9403" y="1"/>
                        <a:pt x="852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2" name="Google Shape;7822;p60"/>
                <p:cNvSpPr/>
                <p:nvPr/>
              </p:nvSpPr>
              <p:spPr>
                <a:xfrm>
                  <a:off x="6133972" y="393395"/>
                  <a:ext cx="741238" cy="103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1" h="1059" extrusionOk="0">
                      <a:moveTo>
                        <a:pt x="7240" y="171"/>
                      </a:moveTo>
                      <a:cubicBezTo>
                        <a:pt x="7290" y="211"/>
                        <a:pt x="7440" y="331"/>
                        <a:pt x="7450" y="501"/>
                      </a:cubicBezTo>
                      <a:cubicBezTo>
                        <a:pt x="7450" y="622"/>
                        <a:pt x="7400" y="732"/>
                        <a:pt x="7280" y="852"/>
                      </a:cubicBezTo>
                      <a:lnTo>
                        <a:pt x="341" y="852"/>
                      </a:lnTo>
                      <a:cubicBezTo>
                        <a:pt x="220" y="732"/>
                        <a:pt x="170" y="622"/>
                        <a:pt x="170" y="501"/>
                      </a:cubicBezTo>
                      <a:cubicBezTo>
                        <a:pt x="180" y="331"/>
                        <a:pt x="331" y="211"/>
                        <a:pt x="381" y="171"/>
                      </a:cubicBezTo>
                      <a:close/>
                      <a:moveTo>
                        <a:pt x="351" y="1"/>
                      </a:moveTo>
                      <a:cubicBezTo>
                        <a:pt x="341" y="1"/>
                        <a:pt x="321" y="1"/>
                        <a:pt x="311" y="11"/>
                      </a:cubicBezTo>
                      <a:cubicBezTo>
                        <a:pt x="300" y="21"/>
                        <a:pt x="20" y="201"/>
                        <a:pt x="10" y="491"/>
                      </a:cubicBezTo>
                      <a:cubicBezTo>
                        <a:pt x="0" y="682"/>
                        <a:pt x="90" y="862"/>
                        <a:pt x="300" y="1042"/>
                      </a:cubicBezTo>
                      <a:cubicBezTo>
                        <a:pt x="312" y="1054"/>
                        <a:pt x="331" y="1059"/>
                        <a:pt x="350" y="1059"/>
                      </a:cubicBezTo>
                      <a:cubicBezTo>
                        <a:pt x="364" y="1059"/>
                        <a:pt x="378" y="1056"/>
                        <a:pt x="391" y="1052"/>
                      </a:cubicBezTo>
                      <a:cubicBezTo>
                        <a:pt x="401" y="1042"/>
                        <a:pt x="421" y="1032"/>
                        <a:pt x="421" y="1012"/>
                      </a:cubicBezTo>
                      <a:lnTo>
                        <a:pt x="7190" y="1012"/>
                      </a:lnTo>
                      <a:cubicBezTo>
                        <a:pt x="7200" y="1032"/>
                        <a:pt x="7220" y="1042"/>
                        <a:pt x="7230" y="1052"/>
                      </a:cubicBezTo>
                      <a:lnTo>
                        <a:pt x="7270" y="1052"/>
                      </a:lnTo>
                      <a:cubicBezTo>
                        <a:pt x="7290" y="1052"/>
                        <a:pt x="7300" y="1052"/>
                        <a:pt x="7320" y="1042"/>
                      </a:cubicBezTo>
                      <a:cubicBezTo>
                        <a:pt x="7521" y="862"/>
                        <a:pt x="7621" y="682"/>
                        <a:pt x="7611" y="491"/>
                      </a:cubicBezTo>
                      <a:cubicBezTo>
                        <a:pt x="7601" y="201"/>
                        <a:pt x="7320" y="21"/>
                        <a:pt x="7310" y="11"/>
                      </a:cubicBezTo>
                      <a:cubicBezTo>
                        <a:pt x="7300" y="1"/>
                        <a:pt x="7280" y="1"/>
                        <a:pt x="727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3" name="Google Shape;7823;p60"/>
                <p:cNvSpPr/>
                <p:nvPr/>
              </p:nvSpPr>
              <p:spPr>
                <a:xfrm>
                  <a:off x="6133972" y="631104"/>
                  <a:ext cx="741238" cy="103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1" h="1062" extrusionOk="0">
                      <a:moveTo>
                        <a:pt x="7240" y="170"/>
                      </a:moveTo>
                      <a:cubicBezTo>
                        <a:pt x="7290" y="211"/>
                        <a:pt x="7440" y="341"/>
                        <a:pt x="7450" y="511"/>
                      </a:cubicBezTo>
                      <a:cubicBezTo>
                        <a:pt x="7450" y="631"/>
                        <a:pt x="7380" y="761"/>
                        <a:pt x="7230" y="891"/>
                      </a:cubicBezTo>
                      <a:lnTo>
                        <a:pt x="381" y="891"/>
                      </a:lnTo>
                      <a:cubicBezTo>
                        <a:pt x="240" y="761"/>
                        <a:pt x="170" y="631"/>
                        <a:pt x="170" y="511"/>
                      </a:cubicBezTo>
                      <a:cubicBezTo>
                        <a:pt x="180" y="341"/>
                        <a:pt x="331" y="211"/>
                        <a:pt x="381" y="170"/>
                      </a:cubicBezTo>
                      <a:close/>
                      <a:moveTo>
                        <a:pt x="351" y="0"/>
                      </a:moveTo>
                      <a:cubicBezTo>
                        <a:pt x="341" y="0"/>
                        <a:pt x="321" y="10"/>
                        <a:pt x="311" y="20"/>
                      </a:cubicBezTo>
                      <a:cubicBezTo>
                        <a:pt x="300" y="30"/>
                        <a:pt x="20" y="211"/>
                        <a:pt x="10" y="501"/>
                      </a:cubicBezTo>
                      <a:cubicBezTo>
                        <a:pt x="0" y="691"/>
                        <a:pt x="90" y="871"/>
                        <a:pt x="300" y="1042"/>
                      </a:cubicBezTo>
                      <a:cubicBezTo>
                        <a:pt x="311" y="1052"/>
                        <a:pt x="331" y="1062"/>
                        <a:pt x="351" y="1062"/>
                      </a:cubicBezTo>
                      <a:lnTo>
                        <a:pt x="7270" y="1062"/>
                      </a:lnTo>
                      <a:cubicBezTo>
                        <a:pt x="7290" y="1062"/>
                        <a:pt x="7300" y="1052"/>
                        <a:pt x="7320" y="1042"/>
                      </a:cubicBezTo>
                      <a:cubicBezTo>
                        <a:pt x="7521" y="871"/>
                        <a:pt x="7621" y="691"/>
                        <a:pt x="7611" y="501"/>
                      </a:cubicBezTo>
                      <a:cubicBezTo>
                        <a:pt x="7591" y="211"/>
                        <a:pt x="7320" y="30"/>
                        <a:pt x="7310" y="20"/>
                      </a:cubicBezTo>
                      <a:cubicBezTo>
                        <a:pt x="7300" y="10"/>
                        <a:pt x="7280" y="0"/>
                        <a:pt x="727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4" name="Google Shape;7824;p60"/>
                <p:cNvSpPr/>
                <p:nvPr/>
              </p:nvSpPr>
              <p:spPr>
                <a:xfrm>
                  <a:off x="6160232" y="718737"/>
                  <a:ext cx="688716" cy="1150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81" h="1183" extrusionOk="0">
                      <a:moveTo>
                        <a:pt x="6910" y="161"/>
                      </a:moveTo>
                      <a:lnTo>
                        <a:pt x="6910" y="1012"/>
                      </a:lnTo>
                      <a:lnTo>
                        <a:pt x="171" y="1012"/>
                      </a:lnTo>
                      <a:lnTo>
                        <a:pt x="171" y="161"/>
                      </a:lnTo>
                      <a:close/>
                      <a:moveTo>
                        <a:pt x="81" y="0"/>
                      </a:moveTo>
                      <a:cubicBezTo>
                        <a:pt x="41" y="0"/>
                        <a:pt x="0" y="31"/>
                        <a:pt x="0" y="81"/>
                      </a:cubicBezTo>
                      <a:lnTo>
                        <a:pt x="0" y="1102"/>
                      </a:lnTo>
                      <a:cubicBezTo>
                        <a:pt x="0" y="1142"/>
                        <a:pt x="41" y="1182"/>
                        <a:pt x="81" y="1182"/>
                      </a:cubicBezTo>
                      <a:lnTo>
                        <a:pt x="7000" y="1182"/>
                      </a:lnTo>
                      <a:cubicBezTo>
                        <a:pt x="7040" y="1182"/>
                        <a:pt x="7080" y="1142"/>
                        <a:pt x="7080" y="1102"/>
                      </a:cubicBezTo>
                      <a:lnTo>
                        <a:pt x="7080" y="81"/>
                      </a:lnTo>
                      <a:cubicBezTo>
                        <a:pt x="7080" y="31"/>
                        <a:pt x="7040" y="0"/>
                        <a:pt x="700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5" name="Google Shape;7825;p60"/>
                <p:cNvSpPr/>
                <p:nvPr/>
              </p:nvSpPr>
              <p:spPr>
                <a:xfrm>
                  <a:off x="6160232" y="476165"/>
                  <a:ext cx="688716" cy="171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81" h="1764" extrusionOk="0">
                      <a:moveTo>
                        <a:pt x="6910" y="161"/>
                      </a:moveTo>
                      <a:lnTo>
                        <a:pt x="6910" y="1593"/>
                      </a:lnTo>
                      <a:lnTo>
                        <a:pt x="171" y="1593"/>
                      </a:lnTo>
                      <a:lnTo>
                        <a:pt x="171" y="161"/>
                      </a:lnTo>
                      <a:close/>
                      <a:moveTo>
                        <a:pt x="81" y="1"/>
                      </a:moveTo>
                      <a:cubicBezTo>
                        <a:pt x="41" y="1"/>
                        <a:pt x="0" y="31"/>
                        <a:pt x="0" y="81"/>
                      </a:cubicBezTo>
                      <a:lnTo>
                        <a:pt x="0" y="1683"/>
                      </a:lnTo>
                      <a:cubicBezTo>
                        <a:pt x="0" y="1723"/>
                        <a:pt x="41" y="1763"/>
                        <a:pt x="81" y="1763"/>
                      </a:cubicBezTo>
                      <a:lnTo>
                        <a:pt x="7000" y="1763"/>
                      </a:lnTo>
                      <a:cubicBezTo>
                        <a:pt x="7040" y="1763"/>
                        <a:pt x="7080" y="1723"/>
                        <a:pt x="7080" y="1683"/>
                      </a:cubicBezTo>
                      <a:lnTo>
                        <a:pt x="7080" y="81"/>
                      </a:lnTo>
                      <a:cubicBezTo>
                        <a:pt x="7080" y="31"/>
                        <a:pt x="7040" y="1"/>
                        <a:pt x="700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6" name="Google Shape;7826;p60"/>
                <p:cNvSpPr/>
                <p:nvPr/>
              </p:nvSpPr>
              <p:spPr>
                <a:xfrm>
                  <a:off x="6160232" y="209375"/>
                  <a:ext cx="688716" cy="200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81" h="2064" extrusionOk="0">
                      <a:moveTo>
                        <a:pt x="6910" y="170"/>
                      </a:moveTo>
                      <a:lnTo>
                        <a:pt x="6910" y="1893"/>
                      </a:lnTo>
                      <a:lnTo>
                        <a:pt x="171" y="1893"/>
                      </a:lnTo>
                      <a:lnTo>
                        <a:pt x="171" y="170"/>
                      </a:lnTo>
                      <a:close/>
                      <a:moveTo>
                        <a:pt x="81" y="0"/>
                      </a:moveTo>
                      <a:cubicBezTo>
                        <a:pt x="41" y="0"/>
                        <a:pt x="0" y="40"/>
                        <a:pt x="0" y="80"/>
                      </a:cubicBezTo>
                      <a:lnTo>
                        <a:pt x="0" y="1973"/>
                      </a:lnTo>
                      <a:cubicBezTo>
                        <a:pt x="0" y="2023"/>
                        <a:pt x="41" y="2063"/>
                        <a:pt x="81" y="2063"/>
                      </a:cubicBezTo>
                      <a:lnTo>
                        <a:pt x="7000" y="2063"/>
                      </a:lnTo>
                      <a:cubicBezTo>
                        <a:pt x="7040" y="2063"/>
                        <a:pt x="7080" y="2023"/>
                        <a:pt x="7080" y="1973"/>
                      </a:cubicBezTo>
                      <a:lnTo>
                        <a:pt x="7080" y="80"/>
                      </a:lnTo>
                      <a:cubicBezTo>
                        <a:pt x="7080" y="40"/>
                        <a:pt x="7040" y="0"/>
                        <a:pt x="700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7" name="Google Shape;7827;p60"/>
                <p:cNvSpPr/>
                <p:nvPr/>
              </p:nvSpPr>
              <p:spPr>
                <a:xfrm>
                  <a:off x="6168013" y="217156"/>
                  <a:ext cx="673154" cy="5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1" h="612" extrusionOk="0">
                      <a:moveTo>
                        <a:pt x="1" y="0"/>
                      </a:moveTo>
                      <a:cubicBezTo>
                        <a:pt x="1" y="0"/>
                        <a:pt x="221" y="611"/>
                        <a:pt x="3455" y="611"/>
                      </a:cubicBezTo>
                      <a:cubicBezTo>
                        <a:pt x="6700" y="611"/>
                        <a:pt x="6920" y="0"/>
                        <a:pt x="692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8" name="Google Shape;7828;p60"/>
                <p:cNvSpPr/>
                <p:nvPr/>
              </p:nvSpPr>
              <p:spPr>
                <a:xfrm>
                  <a:off x="6660838" y="1728709"/>
                  <a:ext cx="97" cy="692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712" extrusionOk="0">
                      <a:moveTo>
                        <a:pt x="1" y="712"/>
                      </a:moveTo>
                      <a:lnTo>
                        <a:pt x="1" y="1"/>
                      </a:lnTo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9" name="Google Shape;7829;p60"/>
                <p:cNvSpPr/>
                <p:nvPr/>
              </p:nvSpPr>
              <p:spPr>
                <a:xfrm>
                  <a:off x="6653058" y="1720928"/>
                  <a:ext cx="16632" cy="84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873" extrusionOk="0">
                      <a:moveTo>
                        <a:pt x="81" y="1"/>
                      </a:moveTo>
                      <a:cubicBezTo>
                        <a:pt x="41" y="1"/>
                        <a:pt x="1" y="41"/>
                        <a:pt x="1" y="81"/>
                      </a:cubicBezTo>
                      <a:lnTo>
                        <a:pt x="1" y="792"/>
                      </a:lnTo>
                      <a:cubicBezTo>
                        <a:pt x="1" y="832"/>
                        <a:pt x="41" y="872"/>
                        <a:pt x="81" y="872"/>
                      </a:cubicBezTo>
                      <a:cubicBezTo>
                        <a:pt x="131" y="872"/>
                        <a:pt x="171" y="832"/>
                        <a:pt x="171" y="792"/>
                      </a:cubicBezTo>
                      <a:lnTo>
                        <a:pt x="171" y="81"/>
                      </a:lnTo>
                      <a:cubicBezTo>
                        <a:pt x="171" y="41"/>
                        <a:pt x="131" y="1"/>
                        <a:pt x="8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0" name="Google Shape;7830;p60"/>
                <p:cNvSpPr/>
                <p:nvPr/>
              </p:nvSpPr>
              <p:spPr>
                <a:xfrm>
                  <a:off x="6450461" y="1384011"/>
                  <a:ext cx="210476" cy="34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4" h="3525" extrusionOk="0">
                      <a:moveTo>
                        <a:pt x="41" y="0"/>
                      </a:moveTo>
                      <a:lnTo>
                        <a:pt x="41" y="0"/>
                      </a:lnTo>
                      <a:cubicBezTo>
                        <a:pt x="41" y="0"/>
                        <a:pt x="1" y="371"/>
                        <a:pt x="571" y="1582"/>
                      </a:cubicBezTo>
                      <a:cubicBezTo>
                        <a:pt x="1052" y="2624"/>
                        <a:pt x="1553" y="2524"/>
                        <a:pt x="2164" y="3525"/>
                      </a:cubicBezTo>
                      <a:cubicBezTo>
                        <a:pt x="1583" y="2534"/>
                        <a:pt x="1893" y="2143"/>
                        <a:pt x="1202" y="1232"/>
                      </a:cubicBezTo>
                      <a:cubicBezTo>
                        <a:pt x="444" y="230"/>
                        <a:pt x="91" y="41"/>
                        <a:pt x="53" y="21"/>
                      </a:cubicBezTo>
                      <a:lnTo>
                        <a:pt x="53" y="21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1" name="Google Shape;7831;p60"/>
                <p:cNvSpPr/>
                <p:nvPr/>
              </p:nvSpPr>
              <p:spPr>
                <a:xfrm>
                  <a:off x="6443653" y="1375160"/>
                  <a:ext cx="226038" cy="3605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4" h="3707" extrusionOk="0">
                      <a:moveTo>
                        <a:pt x="321" y="361"/>
                      </a:moveTo>
                      <a:cubicBezTo>
                        <a:pt x="491" y="522"/>
                        <a:pt x="782" y="822"/>
                        <a:pt x="1202" y="1373"/>
                      </a:cubicBezTo>
                      <a:cubicBezTo>
                        <a:pt x="1563" y="1843"/>
                        <a:pt x="1643" y="2164"/>
                        <a:pt x="1733" y="2534"/>
                      </a:cubicBezTo>
                      <a:cubicBezTo>
                        <a:pt x="1763" y="2675"/>
                        <a:pt x="1803" y="2815"/>
                        <a:pt x="1853" y="2975"/>
                      </a:cubicBezTo>
                      <a:cubicBezTo>
                        <a:pt x="1733" y="2845"/>
                        <a:pt x="1613" y="2745"/>
                        <a:pt x="1503" y="2645"/>
                      </a:cubicBezTo>
                      <a:cubicBezTo>
                        <a:pt x="1212" y="2394"/>
                        <a:pt x="962" y="2184"/>
                        <a:pt x="712" y="1633"/>
                      </a:cubicBezTo>
                      <a:cubicBezTo>
                        <a:pt x="431" y="1032"/>
                        <a:pt x="301" y="632"/>
                        <a:pt x="241" y="391"/>
                      </a:cubicBezTo>
                      <a:cubicBezTo>
                        <a:pt x="261" y="391"/>
                        <a:pt x="271" y="391"/>
                        <a:pt x="291" y="381"/>
                      </a:cubicBezTo>
                      <a:cubicBezTo>
                        <a:pt x="301" y="381"/>
                        <a:pt x="311" y="371"/>
                        <a:pt x="321" y="361"/>
                      </a:cubicBezTo>
                      <a:close/>
                      <a:moveTo>
                        <a:pt x="91" y="1"/>
                      </a:moveTo>
                      <a:cubicBezTo>
                        <a:pt x="51" y="11"/>
                        <a:pt x="31" y="41"/>
                        <a:pt x="21" y="81"/>
                      </a:cubicBezTo>
                      <a:cubicBezTo>
                        <a:pt x="21" y="91"/>
                        <a:pt x="1" y="492"/>
                        <a:pt x="561" y="1703"/>
                      </a:cubicBezTo>
                      <a:cubicBezTo>
                        <a:pt x="832" y="2284"/>
                        <a:pt x="1102" y="2524"/>
                        <a:pt x="1392" y="2775"/>
                      </a:cubicBezTo>
                      <a:cubicBezTo>
                        <a:pt x="1633" y="2985"/>
                        <a:pt x="1883" y="3205"/>
                        <a:pt x="2164" y="3666"/>
                      </a:cubicBezTo>
                      <a:cubicBezTo>
                        <a:pt x="2174" y="3666"/>
                        <a:pt x="2174" y="3676"/>
                        <a:pt x="2174" y="3676"/>
                      </a:cubicBezTo>
                      <a:cubicBezTo>
                        <a:pt x="2194" y="3696"/>
                        <a:pt x="2214" y="3706"/>
                        <a:pt x="2234" y="3706"/>
                      </a:cubicBezTo>
                      <a:cubicBezTo>
                        <a:pt x="2254" y="3706"/>
                        <a:pt x="2274" y="3696"/>
                        <a:pt x="2284" y="3686"/>
                      </a:cubicBezTo>
                      <a:cubicBezTo>
                        <a:pt x="2314" y="3666"/>
                        <a:pt x="2324" y="3646"/>
                        <a:pt x="2324" y="3616"/>
                      </a:cubicBezTo>
                      <a:cubicBezTo>
                        <a:pt x="2324" y="3606"/>
                        <a:pt x="2314" y="3586"/>
                        <a:pt x="2304" y="3576"/>
                      </a:cubicBezTo>
                      <a:cubicBezTo>
                        <a:pt x="2043" y="3125"/>
                        <a:pt x="1963" y="2805"/>
                        <a:pt x="1893" y="2494"/>
                      </a:cubicBezTo>
                      <a:cubicBezTo>
                        <a:pt x="1803" y="2124"/>
                        <a:pt x="1723" y="1773"/>
                        <a:pt x="1342" y="1273"/>
                      </a:cubicBezTo>
                      <a:cubicBezTo>
                        <a:pt x="631" y="341"/>
                        <a:pt x="271" y="101"/>
                        <a:pt x="181" y="41"/>
                      </a:cubicBezTo>
                      <a:cubicBezTo>
                        <a:pt x="161" y="11"/>
                        <a:pt x="121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2" name="Google Shape;7832;p60"/>
                <p:cNvSpPr/>
                <p:nvPr/>
              </p:nvSpPr>
              <p:spPr>
                <a:xfrm>
                  <a:off x="6661811" y="1728709"/>
                  <a:ext cx="97" cy="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3" name="Google Shape;7833;p60"/>
                <p:cNvSpPr/>
                <p:nvPr/>
              </p:nvSpPr>
              <p:spPr>
                <a:xfrm>
                  <a:off x="6654030" y="1720928"/>
                  <a:ext cx="16632" cy="167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72" extrusionOk="0">
                      <a:moveTo>
                        <a:pt x="81" y="1"/>
                      </a:moveTo>
                      <a:cubicBezTo>
                        <a:pt x="41" y="1"/>
                        <a:pt x="1" y="41"/>
                        <a:pt x="1" y="81"/>
                      </a:cubicBezTo>
                      <a:cubicBezTo>
                        <a:pt x="1" y="131"/>
                        <a:pt x="41" y="171"/>
                        <a:pt x="81" y="171"/>
                      </a:cubicBezTo>
                      <a:cubicBezTo>
                        <a:pt x="131" y="171"/>
                        <a:pt x="171" y="131"/>
                        <a:pt x="171" y="81"/>
                      </a:cubicBezTo>
                      <a:cubicBezTo>
                        <a:pt x="171" y="41"/>
                        <a:pt x="131" y="1"/>
                        <a:pt x="8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4" name="Google Shape;7834;p60"/>
                <p:cNvSpPr/>
                <p:nvPr/>
              </p:nvSpPr>
              <p:spPr>
                <a:xfrm>
                  <a:off x="6661811" y="1384011"/>
                  <a:ext cx="211449" cy="344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4" h="3545" extrusionOk="0">
                      <a:moveTo>
                        <a:pt x="2134" y="0"/>
                      </a:moveTo>
                      <a:lnTo>
                        <a:pt x="2121" y="22"/>
                      </a:lnTo>
                      <a:lnTo>
                        <a:pt x="2121" y="22"/>
                      </a:lnTo>
                      <a:cubicBezTo>
                        <a:pt x="2081" y="42"/>
                        <a:pt x="1728" y="234"/>
                        <a:pt x="972" y="1232"/>
                      </a:cubicBezTo>
                      <a:cubicBezTo>
                        <a:pt x="281" y="2143"/>
                        <a:pt x="602" y="2534"/>
                        <a:pt x="1" y="3545"/>
                      </a:cubicBezTo>
                      <a:cubicBezTo>
                        <a:pt x="622" y="2524"/>
                        <a:pt x="1122" y="2634"/>
                        <a:pt x="1603" y="1582"/>
                      </a:cubicBezTo>
                      <a:cubicBezTo>
                        <a:pt x="2174" y="371"/>
                        <a:pt x="2134" y="0"/>
                        <a:pt x="213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5" name="Google Shape;7835;p60"/>
                <p:cNvSpPr/>
                <p:nvPr/>
              </p:nvSpPr>
              <p:spPr>
                <a:xfrm>
                  <a:off x="6653058" y="1375160"/>
                  <a:ext cx="227011" cy="3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4" h="3717" extrusionOk="0">
                      <a:moveTo>
                        <a:pt x="1893" y="472"/>
                      </a:moveTo>
                      <a:lnTo>
                        <a:pt x="571" y="2675"/>
                      </a:lnTo>
                      <a:cubicBezTo>
                        <a:pt x="581" y="2625"/>
                        <a:pt x="591" y="2585"/>
                        <a:pt x="601" y="2534"/>
                      </a:cubicBezTo>
                      <a:cubicBezTo>
                        <a:pt x="692" y="2164"/>
                        <a:pt x="762" y="1843"/>
                        <a:pt x="1132" y="1373"/>
                      </a:cubicBezTo>
                      <a:cubicBezTo>
                        <a:pt x="1463" y="932"/>
                        <a:pt x="1713" y="652"/>
                        <a:pt x="1893" y="472"/>
                      </a:cubicBezTo>
                      <a:close/>
                      <a:moveTo>
                        <a:pt x="2053" y="532"/>
                      </a:moveTo>
                      <a:lnTo>
                        <a:pt x="2053" y="532"/>
                      </a:lnTo>
                      <a:cubicBezTo>
                        <a:pt x="1983" y="772"/>
                        <a:pt x="1853" y="1132"/>
                        <a:pt x="1623" y="1633"/>
                      </a:cubicBezTo>
                      <a:cubicBezTo>
                        <a:pt x="1372" y="2184"/>
                        <a:pt x="1122" y="2394"/>
                        <a:pt x="842" y="2645"/>
                      </a:cubicBezTo>
                      <a:cubicBezTo>
                        <a:pt x="802" y="2675"/>
                        <a:pt x="762" y="2715"/>
                        <a:pt x="722" y="2745"/>
                      </a:cubicBezTo>
                      <a:lnTo>
                        <a:pt x="2053" y="532"/>
                      </a:lnTo>
                      <a:close/>
                      <a:moveTo>
                        <a:pt x="2244" y="1"/>
                      </a:moveTo>
                      <a:cubicBezTo>
                        <a:pt x="2214" y="1"/>
                        <a:pt x="2174" y="11"/>
                        <a:pt x="2154" y="41"/>
                      </a:cubicBezTo>
                      <a:cubicBezTo>
                        <a:pt x="2063" y="101"/>
                        <a:pt x="1703" y="341"/>
                        <a:pt x="1002" y="1273"/>
                      </a:cubicBezTo>
                      <a:cubicBezTo>
                        <a:pt x="611" y="1773"/>
                        <a:pt x="531" y="2124"/>
                        <a:pt x="441" y="2494"/>
                      </a:cubicBezTo>
                      <a:cubicBezTo>
                        <a:pt x="371" y="2805"/>
                        <a:pt x="291" y="3135"/>
                        <a:pt x="21" y="3586"/>
                      </a:cubicBezTo>
                      <a:cubicBezTo>
                        <a:pt x="1" y="3626"/>
                        <a:pt x="11" y="3676"/>
                        <a:pt x="51" y="3706"/>
                      </a:cubicBezTo>
                      <a:cubicBezTo>
                        <a:pt x="61" y="3716"/>
                        <a:pt x="81" y="3716"/>
                        <a:pt x="91" y="3716"/>
                      </a:cubicBezTo>
                      <a:cubicBezTo>
                        <a:pt x="121" y="3716"/>
                        <a:pt x="151" y="3706"/>
                        <a:pt x="161" y="3676"/>
                      </a:cubicBezTo>
                      <a:cubicBezTo>
                        <a:pt x="441" y="3205"/>
                        <a:pt x="702" y="2985"/>
                        <a:pt x="942" y="2775"/>
                      </a:cubicBezTo>
                      <a:cubicBezTo>
                        <a:pt x="1232" y="2524"/>
                        <a:pt x="1503" y="2284"/>
                        <a:pt x="1773" y="1703"/>
                      </a:cubicBezTo>
                      <a:cubicBezTo>
                        <a:pt x="2334" y="492"/>
                        <a:pt x="2314" y="91"/>
                        <a:pt x="2314" y="81"/>
                      </a:cubicBezTo>
                      <a:cubicBezTo>
                        <a:pt x="2304" y="41"/>
                        <a:pt x="2284" y="11"/>
                        <a:pt x="224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6" name="Google Shape;7836;p60"/>
                <p:cNvSpPr/>
                <p:nvPr/>
              </p:nvSpPr>
              <p:spPr>
                <a:xfrm>
                  <a:off x="6352130" y="1567059"/>
                  <a:ext cx="308808" cy="161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663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0" y="1"/>
                        <a:pt x="100" y="271"/>
                        <a:pt x="1072" y="922"/>
                      </a:cubicBezTo>
                      <a:cubicBezTo>
                        <a:pt x="1899" y="1474"/>
                        <a:pt x="2223" y="1202"/>
                        <a:pt x="3100" y="1621"/>
                      </a:cubicBezTo>
                      <a:lnTo>
                        <a:pt x="3100" y="1621"/>
                      </a:lnTo>
                      <a:cubicBezTo>
                        <a:pt x="2276" y="1147"/>
                        <a:pt x="2307" y="721"/>
                        <a:pt x="1392" y="371"/>
                      </a:cubicBezTo>
                      <a:cubicBezTo>
                        <a:pt x="564" y="51"/>
                        <a:pt x="205" y="5"/>
                        <a:pt x="78" y="5"/>
                      </a:cubicBezTo>
                      <a:cubicBezTo>
                        <a:pt x="42" y="5"/>
                        <a:pt x="25" y="8"/>
                        <a:pt x="20" y="11"/>
                      </a:cubicBezTo>
                      <a:lnTo>
                        <a:pt x="0" y="1"/>
                      </a:lnTo>
                      <a:close/>
                      <a:moveTo>
                        <a:pt x="3100" y="1621"/>
                      </a:moveTo>
                      <a:lnTo>
                        <a:pt x="3100" y="1621"/>
                      </a:lnTo>
                      <a:cubicBezTo>
                        <a:pt x="3124" y="1635"/>
                        <a:pt x="3149" y="1649"/>
                        <a:pt x="3175" y="1663"/>
                      </a:cubicBezTo>
                      <a:cubicBezTo>
                        <a:pt x="3165" y="1653"/>
                        <a:pt x="3155" y="1643"/>
                        <a:pt x="3145" y="1643"/>
                      </a:cubicBezTo>
                      <a:cubicBezTo>
                        <a:pt x="3130" y="1636"/>
                        <a:pt x="3115" y="1628"/>
                        <a:pt x="3100" y="162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7" name="Google Shape;7837;p60"/>
                <p:cNvSpPr/>
                <p:nvPr/>
              </p:nvSpPr>
              <p:spPr>
                <a:xfrm>
                  <a:off x="6343376" y="1558597"/>
                  <a:ext cx="327288" cy="17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5" h="1831" extrusionOk="0">
                      <a:moveTo>
                        <a:pt x="260" y="178"/>
                      </a:moveTo>
                      <a:lnTo>
                        <a:pt x="260" y="178"/>
                      </a:lnTo>
                      <a:cubicBezTo>
                        <a:pt x="431" y="198"/>
                        <a:pt x="791" y="278"/>
                        <a:pt x="1452" y="538"/>
                      </a:cubicBezTo>
                      <a:cubicBezTo>
                        <a:pt x="1943" y="729"/>
                        <a:pt x="2143" y="929"/>
                        <a:pt x="2373" y="1169"/>
                      </a:cubicBezTo>
                      <a:cubicBezTo>
                        <a:pt x="2454" y="1249"/>
                        <a:pt x="2534" y="1329"/>
                        <a:pt x="2634" y="1420"/>
                      </a:cubicBezTo>
                      <a:cubicBezTo>
                        <a:pt x="2504" y="1379"/>
                        <a:pt x="2373" y="1359"/>
                        <a:pt x="2263" y="1339"/>
                      </a:cubicBezTo>
                      <a:cubicBezTo>
                        <a:pt x="1933" y="1279"/>
                        <a:pt x="1652" y="1239"/>
                        <a:pt x="1212" y="949"/>
                      </a:cubicBezTo>
                      <a:cubicBezTo>
                        <a:pt x="641" y="568"/>
                        <a:pt x="381" y="318"/>
                        <a:pt x="260" y="178"/>
                      </a:cubicBezTo>
                      <a:close/>
                      <a:moveTo>
                        <a:pt x="83" y="1"/>
                      </a:moveTo>
                      <a:cubicBezTo>
                        <a:pt x="65" y="1"/>
                        <a:pt x="48" y="6"/>
                        <a:pt x="30" y="18"/>
                      </a:cubicBezTo>
                      <a:cubicBezTo>
                        <a:pt x="10" y="38"/>
                        <a:pt x="0" y="78"/>
                        <a:pt x="10" y="108"/>
                      </a:cubicBezTo>
                      <a:cubicBezTo>
                        <a:pt x="20" y="138"/>
                        <a:pt x="140" y="438"/>
                        <a:pt x="1122" y="1079"/>
                      </a:cubicBezTo>
                      <a:cubicBezTo>
                        <a:pt x="1582" y="1389"/>
                        <a:pt x="1903" y="1450"/>
                        <a:pt x="2233" y="1500"/>
                      </a:cubicBezTo>
                      <a:cubicBezTo>
                        <a:pt x="2504" y="1550"/>
                        <a:pt x="2794" y="1600"/>
                        <a:pt x="3205" y="1810"/>
                      </a:cubicBezTo>
                      <a:lnTo>
                        <a:pt x="3235" y="1820"/>
                      </a:lnTo>
                      <a:cubicBezTo>
                        <a:pt x="3245" y="1830"/>
                        <a:pt x="3255" y="1830"/>
                        <a:pt x="3265" y="1830"/>
                      </a:cubicBezTo>
                      <a:cubicBezTo>
                        <a:pt x="3295" y="1830"/>
                        <a:pt x="3325" y="1810"/>
                        <a:pt x="3345" y="1780"/>
                      </a:cubicBezTo>
                      <a:cubicBezTo>
                        <a:pt x="3365" y="1740"/>
                        <a:pt x="3345" y="1690"/>
                        <a:pt x="3305" y="1670"/>
                      </a:cubicBezTo>
                      <a:cubicBezTo>
                        <a:pt x="2894" y="1460"/>
                        <a:pt x="2694" y="1249"/>
                        <a:pt x="2494" y="1049"/>
                      </a:cubicBezTo>
                      <a:cubicBezTo>
                        <a:pt x="2253" y="809"/>
                        <a:pt x="2033" y="578"/>
                        <a:pt x="1512" y="378"/>
                      </a:cubicBezTo>
                      <a:cubicBezTo>
                        <a:pt x="690" y="56"/>
                        <a:pt x="314" y="6"/>
                        <a:pt x="165" y="6"/>
                      </a:cubicBezTo>
                      <a:cubicBezTo>
                        <a:pt x="147" y="6"/>
                        <a:pt x="132" y="6"/>
                        <a:pt x="120" y="8"/>
                      </a:cubicBezTo>
                      <a:cubicBezTo>
                        <a:pt x="108" y="3"/>
                        <a:pt x="95" y="1"/>
                        <a:pt x="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8" name="Google Shape;7838;p60"/>
                <p:cNvSpPr/>
                <p:nvPr/>
              </p:nvSpPr>
              <p:spPr>
                <a:xfrm>
                  <a:off x="6396870" y="1728709"/>
                  <a:ext cx="264068" cy="659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5" h="678" extrusionOk="0">
                      <a:moveTo>
                        <a:pt x="2715" y="1"/>
                      </a:moveTo>
                      <a:lnTo>
                        <a:pt x="2715" y="1"/>
                      </a:lnTo>
                      <a:cubicBezTo>
                        <a:pt x="2542" y="42"/>
                        <a:pt x="2401" y="55"/>
                        <a:pt x="2276" y="55"/>
                      </a:cubicBezTo>
                      <a:cubicBezTo>
                        <a:pt x="2043" y="55"/>
                        <a:pt x="1868" y="9"/>
                        <a:pt x="1657" y="9"/>
                      </a:cubicBezTo>
                      <a:cubicBezTo>
                        <a:pt x="1508" y="9"/>
                        <a:pt x="1341" y="32"/>
                        <a:pt x="1122" y="111"/>
                      </a:cubicBezTo>
                      <a:cubicBezTo>
                        <a:pt x="331" y="412"/>
                        <a:pt x="11" y="652"/>
                        <a:pt x="11" y="652"/>
                      </a:cubicBezTo>
                      <a:lnTo>
                        <a:pt x="1" y="652"/>
                      </a:lnTo>
                      <a:cubicBezTo>
                        <a:pt x="1" y="652"/>
                        <a:pt x="146" y="678"/>
                        <a:pt x="449" y="678"/>
                      </a:cubicBezTo>
                      <a:cubicBezTo>
                        <a:pt x="643" y="678"/>
                        <a:pt x="903" y="667"/>
                        <a:pt x="1233" y="632"/>
                      </a:cubicBezTo>
                      <a:cubicBezTo>
                        <a:pt x="1964" y="552"/>
                        <a:pt x="1984" y="181"/>
                        <a:pt x="271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9" name="Google Shape;7839;p60"/>
                <p:cNvSpPr/>
                <p:nvPr/>
              </p:nvSpPr>
              <p:spPr>
                <a:xfrm>
                  <a:off x="6388117" y="1720733"/>
                  <a:ext cx="281575" cy="82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5" h="845" extrusionOk="0">
                      <a:moveTo>
                        <a:pt x="1752" y="175"/>
                      </a:moveTo>
                      <a:cubicBezTo>
                        <a:pt x="1849" y="175"/>
                        <a:pt x="1940" y="185"/>
                        <a:pt x="2034" y="193"/>
                      </a:cubicBezTo>
                      <a:cubicBezTo>
                        <a:pt x="2104" y="203"/>
                        <a:pt x="2174" y="213"/>
                        <a:pt x="2254" y="213"/>
                      </a:cubicBezTo>
                      <a:cubicBezTo>
                        <a:pt x="2174" y="263"/>
                        <a:pt x="2114" y="303"/>
                        <a:pt x="2054" y="343"/>
                      </a:cubicBezTo>
                      <a:cubicBezTo>
                        <a:pt x="1853" y="474"/>
                        <a:pt x="1683" y="584"/>
                        <a:pt x="1313" y="634"/>
                      </a:cubicBezTo>
                      <a:cubicBezTo>
                        <a:pt x="976" y="664"/>
                        <a:pt x="709" y="677"/>
                        <a:pt x="513" y="677"/>
                      </a:cubicBezTo>
                      <a:cubicBezTo>
                        <a:pt x="452" y="677"/>
                        <a:pt x="398" y="676"/>
                        <a:pt x="351" y="674"/>
                      </a:cubicBezTo>
                      <a:cubicBezTo>
                        <a:pt x="531" y="584"/>
                        <a:pt x="812" y="433"/>
                        <a:pt x="1242" y="273"/>
                      </a:cubicBezTo>
                      <a:cubicBezTo>
                        <a:pt x="1450" y="196"/>
                        <a:pt x="1609" y="175"/>
                        <a:pt x="1752" y="175"/>
                      </a:cubicBezTo>
                      <a:close/>
                      <a:moveTo>
                        <a:pt x="2804" y="1"/>
                      </a:moveTo>
                      <a:cubicBezTo>
                        <a:pt x="2798" y="1"/>
                        <a:pt x="2791" y="2"/>
                        <a:pt x="2785" y="3"/>
                      </a:cubicBezTo>
                      <a:cubicBezTo>
                        <a:pt x="2624" y="43"/>
                        <a:pt x="2492" y="55"/>
                        <a:pt x="2374" y="55"/>
                      </a:cubicBezTo>
                      <a:cubicBezTo>
                        <a:pt x="2256" y="55"/>
                        <a:pt x="2154" y="43"/>
                        <a:pt x="2054" y="33"/>
                      </a:cubicBezTo>
                      <a:cubicBezTo>
                        <a:pt x="1951" y="21"/>
                        <a:pt x="1853" y="8"/>
                        <a:pt x="1745" y="8"/>
                      </a:cubicBezTo>
                      <a:cubicBezTo>
                        <a:pt x="1588" y="8"/>
                        <a:pt x="1413" y="34"/>
                        <a:pt x="1182" y="123"/>
                      </a:cubicBezTo>
                      <a:cubicBezTo>
                        <a:pt x="471" y="383"/>
                        <a:pt x="141" y="604"/>
                        <a:pt x="71" y="654"/>
                      </a:cubicBezTo>
                      <a:cubicBezTo>
                        <a:pt x="31" y="664"/>
                        <a:pt x="1" y="704"/>
                        <a:pt x="1" y="744"/>
                      </a:cubicBezTo>
                      <a:cubicBezTo>
                        <a:pt x="11" y="774"/>
                        <a:pt x="31" y="814"/>
                        <a:pt x="71" y="814"/>
                      </a:cubicBezTo>
                      <a:cubicBezTo>
                        <a:pt x="81" y="824"/>
                        <a:pt x="231" y="844"/>
                        <a:pt x="521" y="844"/>
                      </a:cubicBezTo>
                      <a:cubicBezTo>
                        <a:pt x="722" y="844"/>
                        <a:pt x="982" y="834"/>
                        <a:pt x="1333" y="794"/>
                      </a:cubicBezTo>
                      <a:cubicBezTo>
                        <a:pt x="1743" y="744"/>
                        <a:pt x="1933" y="614"/>
                        <a:pt x="2144" y="484"/>
                      </a:cubicBezTo>
                      <a:cubicBezTo>
                        <a:pt x="2314" y="363"/>
                        <a:pt x="2494" y="243"/>
                        <a:pt x="2825" y="163"/>
                      </a:cubicBezTo>
                      <a:cubicBezTo>
                        <a:pt x="2875" y="153"/>
                        <a:pt x="2895" y="113"/>
                        <a:pt x="2885" y="63"/>
                      </a:cubicBezTo>
                      <a:cubicBezTo>
                        <a:pt x="2876" y="28"/>
                        <a:pt x="2845" y="1"/>
                        <a:pt x="280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0" name="Google Shape;7840;p60"/>
                <p:cNvSpPr/>
                <p:nvPr/>
              </p:nvSpPr>
              <p:spPr>
                <a:xfrm>
                  <a:off x="6661811" y="1728709"/>
                  <a:ext cx="265040" cy="659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5" h="678" extrusionOk="0">
                      <a:moveTo>
                        <a:pt x="1" y="1"/>
                      </a:moveTo>
                      <a:cubicBezTo>
                        <a:pt x="742" y="181"/>
                        <a:pt x="762" y="552"/>
                        <a:pt x="1493" y="632"/>
                      </a:cubicBezTo>
                      <a:cubicBezTo>
                        <a:pt x="1822" y="667"/>
                        <a:pt x="2082" y="678"/>
                        <a:pt x="2277" y="678"/>
                      </a:cubicBezTo>
                      <a:cubicBezTo>
                        <a:pt x="2580" y="678"/>
                        <a:pt x="2724" y="652"/>
                        <a:pt x="2724" y="652"/>
                      </a:cubicBezTo>
                      <a:lnTo>
                        <a:pt x="2714" y="652"/>
                      </a:lnTo>
                      <a:cubicBezTo>
                        <a:pt x="2714" y="652"/>
                        <a:pt x="2394" y="412"/>
                        <a:pt x="1603" y="111"/>
                      </a:cubicBezTo>
                      <a:cubicBezTo>
                        <a:pt x="1385" y="32"/>
                        <a:pt x="1217" y="9"/>
                        <a:pt x="1068" y="9"/>
                      </a:cubicBezTo>
                      <a:cubicBezTo>
                        <a:pt x="856" y="9"/>
                        <a:pt x="680" y="55"/>
                        <a:pt x="445" y="55"/>
                      </a:cubicBezTo>
                      <a:cubicBezTo>
                        <a:pt x="319" y="55"/>
                        <a:pt x="175" y="42"/>
                        <a:pt x="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1" name="Google Shape;7841;p60"/>
                <p:cNvSpPr/>
                <p:nvPr/>
              </p:nvSpPr>
              <p:spPr>
                <a:xfrm>
                  <a:off x="6653058" y="1720733"/>
                  <a:ext cx="282548" cy="82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05" h="845" extrusionOk="0">
                      <a:moveTo>
                        <a:pt x="1158" y="175"/>
                      </a:moveTo>
                      <a:cubicBezTo>
                        <a:pt x="1300" y="175"/>
                        <a:pt x="1455" y="196"/>
                        <a:pt x="1663" y="273"/>
                      </a:cubicBezTo>
                      <a:cubicBezTo>
                        <a:pt x="2093" y="433"/>
                        <a:pt x="2374" y="574"/>
                        <a:pt x="2554" y="674"/>
                      </a:cubicBezTo>
                      <a:cubicBezTo>
                        <a:pt x="2507" y="676"/>
                        <a:pt x="2453" y="677"/>
                        <a:pt x="2392" y="677"/>
                      </a:cubicBezTo>
                      <a:cubicBezTo>
                        <a:pt x="2196" y="677"/>
                        <a:pt x="1929" y="664"/>
                        <a:pt x="1593" y="634"/>
                      </a:cubicBezTo>
                      <a:cubicBezTo>
                        <a:pt x="1222" y="584"/>
                        <a:pt x="1052" y="474"/>
                        <a:pt x="852" y="343"/>
                      </a:cubicBezTo>
                      <a:cubicBezTo>
                        <a:pt x="792" y="303"/>
                        <a:pt x="732" y="263"/>
                        <a:pt x="651" y="213"/>
                      </a:cubicBezTo>
                      <a:cubicBezTo>
                        <a:pt x="732" y="213"/>
                        <a:pt x="802" y="203"/>
                        <a:pt x="872" y="193"/>
                      </a:cubicBezTo>
                      <a:cubicBezTo>
                        <a:pt x="970" y="185"/>
                        <a:pt x="1061" y="175"/>
                        <a:pt x="1158" y="175"/>
                      </a:cubicBezTo>
                      <a:close/>
                      <a:moveTo>
                        <a:pt x="94" y="1"/>
                      </a:moveTo>
                      <a:cubicBezTo>
                        <a:pt x="58" y="1"/>
                        <a:pt x="19" y="28"/>
                        <a:pt x="11" y="63"/>
                      </a:cubicBezTo>
                      <a:cubicBezTo>
                        <a:pt x="1" y="113"/>
                        <a:pt x="31" y="153"/>
                        <a:pt x="71" y="163"/>
                      </a:cubicBezTo>
                      <a:cubicBezTo>
                        <a:pt x="411" y="243"/>
                        <a:pt x="591" y="363"/>
                        <a:pt x="762" y="484"/>
                      </a:cubicBezTo>
                      <a:cubicBezTo>
                        <a:pt x="972" y="614"/>
                        <a:pt x="1162" y="744"/>
                        <a:pt x="1573" y="794"/>
                      </a:cubicBezTo>
                      <a:cubicBezTo>
                        <a:pt x="1923" y="834"/>
                        <a:pt x="2184" y="844"/>
                        <a:pt x="2384" y="844"/>
                      </a:cubicBezTo>
                      <a:cubicBezTo>
                        <a:pt x="2674" y="844"/>
                        <a:pt x="2824" y="824"/>
                        <a:pt x="2835" y="814"/>
                      </a:cubicBezTo>
                      <a:cubicBezTo>
                        <a:pt x="2875" y="814"/>
                        <a:pt x="2895" y="774"/>
                        <a:pt x="2905" y="744"/>
                      </a:cubicBezTo>
                      <a:cubicBezTo>
                        <a:pt x="2905" y="704"/>
                        <a:pt x="2875" y="664"/>
                        <a:pt x="2835" y="654"/>
                      </a:cubicBezTo>
                      <a:cubicBezTo>
                        <a:pt x="2764" y="604"/>
                        <a:pt x="2434" y="383"/>
                        <a:pt x="1723" y="113"/>
                      </a:cubicBezTo>
                      <a:cubicBezTo>
                        <a:pt x="1496" y="32"/>
                        <a:pt x="1324" y="8"/>
                        <a:pt x="1170" y="8"/>
                      </a:cubicBezTo>
                      <a:cubicBezTo>
                        <a:pt x="1059" y="8"/>
                        <a:pt x="957" y="20"/>
                        <a:pt x="852" y="33"/>
                      </a:cubicBezTo>
                      <a:cubicBezTo>
                        <a:pt x="752" y="43"/>
                        <a:pt x="646" y="55"/>
                        <a:pt x="526" y="55"/>
                      </a:cubicBezTo>
                      <a:cubicBezTo>
                        <a:pt x="406" y="55"/>
                        <a:pt x="271" y="43"/>
                        <a:pt x="111" y="3"/>
                      </a:cubicBezTo>
                      <a:cubicBezTo>
                        <a:pt x="105" y="2"/>
                        <a:pt x="100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2" name="Google Shape;7842;p60"/>
                <p:cNvSpPr/>
                <p:nvPr/>
              </p:nvSpPr>
              <p:spPr>
                <a:xfrm>
                  <a:off x="6661811" y="1567059"/>
                  <a:ext cx="309878" cy="161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1663" extrusionOk="0">
                      <a:moveTo>
                        <a:pt x="3185" y="1"/>
                      </a:moveTo>
                      <a:lnTo>
                        <a:pt x="3165" y="11"/>
                      </a:lnTo>
                      <a:cubicBezTo>
                        <a:pt x="3161" y="8"/>
                        <a:pt x="3143" y="5"/>
                        <a:pt x="3107" y="5"/>
                      </a:cubicBezTo>
                      <a:cubicBezTo>
                        <a:pt x="2980" y="5"/>
                        <a:pt x="2621" y="51"/>
                        <a:pt x="1793" y="371"/>
                      </a:cubicBezTo>
                      <a:cubicBezTo>
                        <a:pt x="865" y="737"/>
                        <a:pt x="910" y="1170"/>
                        <a:pt x="38" y="1643"/>
                      </a:cubicBezTo>
                      <a:lnTo>
                        <a:pt x="38" y="1643"/>
                      </a:lnTo>
                      <a:cubicBezTo>
                        <a:pt x="39" y="1643"/>
                        <a:pt x="40" y="1643"/>
                        <a:pt x="41" y="1643"/>
                      </a:cubicBezTo>
                      <a:cubicBezTo>
                        <a:pt x="952" y="1192"/>
                        <a:pt x="1272" y="1483"/>
                        <a:pt x="2114" y="922"/>
                      </a:cubicBezTo>
                      <a:cubicBezTo>
                        <a:pt x="3095" y="271"/>
                        <a:pt x="3185" y="1"/>
                        <a:pt x="3185" y="1"/>
                      </a:cubicBezTo>
                      <a:close/>
                      <a:moveTo>
                        <a:pt x="38" y="1643"/>
                      </a:moveTo>
                      <a:cubicBezTo>
                        <a:pt x="30" y="1645"/>
                        <a:pt x="21" y="1652"/>
                        <a:pt x="8" y="1659"/>
                      </a:cubicBezTo>
                      <a:lnTo>
                        <a:pt x="8" y="1659"/>
                      </a:lnTo>
                      <a:cubicBezTo>
                        <a:pt x="18" y="1654"/>
                        <a:pt x="28" y="1649"/>
                        <a:pt x="38" y="1643"/>
                      </a:cubicBezTo>
                      <a:close/>
                      <a:moveTo>
                        <a:pt x="8" y="1659"/>
                      </a:moveTo>
                      <a:cubicBezTo>
                        <a:pt x="5" y="1661"/>
                        <a:pt x="3" y="1662"/>
                        <a:pt x="1" y="1663"/>
                      </a:cubicBezTo>
                      <a:cubicBezTo>
                        <a:pt x="3" y="1662"/>
                        <a:pt x="5" y="1660"/>
                        <a:pt x="8" y="1659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3" name="Google Shape;7843;p60"/>
                <p:cNvSpPr/>
                <p:nvPr/>
              </p:nvSpPr>
              <p:spPr>
                <a:xfrm>
                  <a:off x="6653058" y="1558597"/>
                  <a:ext cx="327386" cy="17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6" h="1831" extrusionOk="0">
                      <a:moveTo>
                        <a:pt x="3105" y="178"/>
                      </a:moveTo>
                      <a:lnTo>
                        <a:pt x="3105" y="178"/>
                      </a:lnTo>
                      <a:cubicBezTo>
                        <a:pt x="2985" y="318"/>
                        <a:pt x="2724" y="568"/>
                        <a:pt x="2154" y="949"/>
                      </a:cubicBezTo>
                      <a:cubicBezTo>
                        <a:pt x="1713" y="1239"/>
                        <a:pt x="1433" y="1279"/>
                        <a:pt x="1102" y="1339"/>
                      </a:cubicBezTo>
                      <a:cubicBezTo>
                        <a:pt x="992" y="1359"/>
                        <a:pt x="862" y="1379"/>
                        <a:pt x="732" y="1420"/>
                      </a:cubicBezTo>
                      <a:cubicBezTo>
                        <a:pt x="832" y="1329"/>
                        <a:pt x="912" y="1249"/>
                        <a:pt x="992" y="1169"/>
                      </a:cubicBezTo>
                      <a:cubicBezTo>
                        <a:pt x="1222" y="929"/>
                        <a:pt x="1433" y="729"/>
                        <a:pt x="1913" y="538"/>
                      </a:cubicBezTo>
                      <a:cubicBezTo>
                        <a:pt x="2574" y="278"/>
                        <a:pt x="2935" y="198"/>
                        <a:pt x="3105" y="178"/>
                      </a:cubicBezTo>
                      <a:close/>
                      <a:moveTo>
                        <a:pt x="3282" y="1"/>
                      </a:moveTo>
                      <a:cubicBezTo>
                        <a:pt x="3270" y="1"/>
                        <a:pt x="3258" y="3"/>
                        <a:pt x="3245" y="8"/>
                      </a:cubicBezTo>
                      <a:cubicBezTo>
                        <a:pt x="3233" y="6"/>
                        <a:pt x="3219" y="6"/>
                        <a:pt x="3201" y="6"/>
                      </a:cubicBezTo>
                      <a:cubicBezTo>
                        <a:pt x="3051" y="6"/>
                        <a:pt x="2676" y="56"/>
                        <a:pt x="1853" y="378"/>
                      </a:cubicBezTo>
                      <a:cubicBezTo>
                        <a:pt x="1332" y="578"/>
                        <a:pt x="1112" y="809"/>
                        <a:pt x="872" y="1049"/>
                      </a:cubicBezTo>
                      <a:cubicBezTo>
                        <a:pt x="671" y="1249"/>
                        <a:pt x="461" y="1460"/>
                        <a:pt x="51" y="1670"/>
                      </a:cubicBezTo>
                      <a:cubicBezTo>
                        <a:pt x="11" y="1700"/>
                        <a:pt x="1" y="1750"/>
                        <a:pt x="21" y="1790"/>
                      </a:cubicBezTo>
                      <a:cubicBezTo>
                        <a:pt x="31" y="1820"/>
                        <a:pt x="61" y="1830"/>
                        <a:pt x="91" y="1830"/>
                      </a:cubicBezTo>
                      <a:cubicBezTo>
                        <a:pt x="101" y="1830"/>
                        <a:pt x="121" y="1830"/>
                        <a:pt x="131" y="1820"/>
                      </a:cubicBezTo>
                      <a:lnTo>
                        <a:pt x="171" y="1800"/>
                      </a:lnTo>
                      <a:cubicBezTo>
                        <a:pt x="571" y="1600"/>
                        <a:pt x="862" y="1550"/>
                        <a:pt x="1132" y="1500"/>
                      </a:cubicBezTo>
                      <a:cubicBezTo>
                        <a:pt x="1463" y="1450"/>
                        <a:pt x="1783" y="1389"/>
                        <a:pt x="2244" y="1079"/>
                      </a:cubicBezTo>
                      <a:cubicBezTo>
                        <a:pt x="3225" y="438"/>
                        <a:pt x="3345" y="138"/>
                        <a:pt x="3355" y="108"/>
                      </a:cubicBezTo>
                      <a:cubicBezTo>
                        <a:pt x="3365" y="78"/>
                        <a:pt x="3355" y="38"/>
                        <a:pt x="3335" y="18"/>
                      </a:cubicBezTo>
                      <a:cubicBezTo>
                        <a:pt x="3318" y="6"/>
                        <a:pt x="3300" y="1"/>
                        <a:pt x="328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4" name="Google Shape;7844;p60"/>
                <p:cNvSpPr/>
                <p:nvPr/>
              </p:nvSpPr>
              <p:spPr>
                <a:xfrm>
                  <a:off x="6660838" y="1727736"/>
                  <a:ext cx="1070" cy="10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1" extrusionOk="0">
                      <a:moveTo>
                        <a:pt x="1" y="1"/>
                      </a:moveTo>
                      <a:lnTo>
                        <a:pt x="1" y="11"/>
                      </a:lnTo>
                      <a:lnTo>
                        <a:pt x="11" y="11"/>
                      </a:lnTo>
                      <a:cubicBezTo>
                        <a:pt x="11" y="1"/>
                        <a:pt x="1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5" name="Google Shape;7845;p60"/>
                <p:cNvSpPr/>
                <p:nvPr/>
              </p:nvSpPr>
              <p:spPr>
                <a:xfrm>
                  <a:off x="6653058" y="1719177"/>
                  <a:ext cx="17605" cy="18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" h="190" extrusionOk="0">
                      <a:moveTo>
                        <a:pt x="89" y="1"/>
                      </a:moveTo>
                      <a:cubicBezTo>
                        <a:pt x="79" y="1"/>
                        <a:pt x="69" y="3"/>
                        <a:pt x="61" y="9"/>
                      </a:cubicBezTo>
                      <a:cubicBezTo>
                        <a:pt x="21" y="19"/>
                        <a:pt x="1" y="49"/>
                        <a:pt x="1" y="89"/>
                      </a:cubicBezTo>
                      <a:lnTo>
                        <a:pt x="1" y="99"/>
                      </a:lnTo>
                      <a:cubicBezTo>
                        <a:pt x="1" y="149"/>
                        <a:pt x="41" y="189"/>
                        <a:pt x="81" y="189"/>
                      </a:cubicBezTo>
                      <a:cubicBezTo>
                        <a:pt x="91" y="189"/>
                        <a:pt x="101" y="189"/>
                        <a:pt x="111" y="179"/>
                      </a:cubicBezTo>
                      <a:lnTo>
                        <a:pt x="121" y="179"/>
                      </a:lnTo>
                      <a:cubicBezTo>
                        <a:pt x="141" y="169"/>
                        <a:pt x="161" y="159"/>
                        <a:pt x="171" y="129"/>
                      </a:cubicBezTo>
                      <a:cubicBezTo>
                        <a:pt x="181" y="119"/>
                        <a:pt x="181" y="99"/>
                        <a:pt x="171" y="79"/>
                      </a:cubicBezTo>
                      <a:cubicBezTo>
                        <a:pt x="171" y="69"/>
                        <a:pt x="171" y="59"/>
                        <a:pt x="161" y="49"/>
                      </a:cubicBezTo>
                      <a:cubicBezTo>
                        <a:pt x="151" y="39"/>
                        <a:pt x="151" y="39"/>
                        <a:pt x="151" y="29"/>
                      </a:cubicBezTo>
                      <a:cubicBezTo>
                        <a:pt x="137" y="15"/>
                        <a:pt x="112" y="1"/>
                        <a:pt x="8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6" name="Google Shape;7846;p60"/>
                <p:cNvSpPr/>
                <p:nvPr/>
              </p:nvSpPr>
              <p:spPr>
                <a:xfrm>
                  <a:off x="6606275" y="1264184"/>
                  <a:ext cx="109226" cy="462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3" h="4757" extrusionOk="0">
                      <a:moveTo>
                        <a:pt x="572" y="0"/>
                      </a:moveTo>
                      <a:cubicBezTo>
                        <a:pt x="572" y="0"/>
                        <a:pt x="311" y="882"/>
                        <a:pt x="141" y="2223"/>
                      </a:cubicBezTo>
                      <a:cubicBezTo>
                        <a:pt x="1" y="3395"/>
                        <a:pt x="562" y="3565"/>
                        <a:pt x="562" y="4757"/>
                      </a:cubicBezTo>
                      <a:cubicBezTo>
                        <a:pt x="582" y="3585"/>
                        <a:pt x="1122" y="3405"/>
                        <a:pt x="982" y="2253"/>
                      </a:cubicBezTo>
                      <a:cubicBezTo>
                        <a:pt x="822" y="912"/>
                        <a:pt x="572" y="20"/>
                        <a:pt x="572" y="20"/>
                      </a:cubicBezTo>
                      <a:lnTo>
                        <a:pt x="572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7" name="Google Shape;7847;p60"/>
                <p:cNvSpPr/>
                <p:nvPr/>
              </p:nvSpPr>
              <p:spPr>
                <a:xfrm>
                  <a:off x="6604329" y="1256111"/>
                  <a:ext cx="113116" cy="4796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3" h="4931" extrusionOk="0">
                      <a:moveTo>
                        <a:pt x="592" y="434"/>
                      </a:moveTo>
                      <a:cubicBezTo>
                        <a:pt x="672" y="804"/>
                        <a:pt x="812" y="1475"/>
                        <a:pt x="922" y="2346"/>
                      </a:cubicBezTo>
                      <a:cubicBezTo>
                        <a:pt x="992" y="2947"/>
                        <a:pt x="882" y="3268"/>
                        <a:pt x="742" y="3628"/>
                      </a:cubicBezTo>
                      <a:cubicBezTo>
                        <a:pt x="692" y="3778"/>
                        <a:pt x="632" y="3939"/>
                        <a:pt x="592" y="4129"/>
                      </a:cubicBezTo>
                      <a:cubicBezTo>
                        <a:pt x="542" y="3929"/>
                        <a:pt x="482" y="3758"/>
                        <a:pt x="421" y="3608"/>
                      </a:cubicBezTo>
                      <a:cubicBezTo>
                        <a:pt x="291" y="3238"/>
                        <a:pt x="171" y="2927"/>
                        <a:pt x="251" y="2316"/>
                      </a:cubicBezTo>
                      <a:cubicBezTo>
                        <a:pt x="351" y="1475"/>
                        <a:pt x="502" y="804"/>
                        <a:pt x="592" y="434"/>
                      </a:cubicBezTo>
                      <a:close/>
                      <a:moveTo>
                        <a:pt x="588" y="1"/>
                      </a:moveTo>
                      <a:cubicBezTo>
                        <a:pt x="552" y="1"/>
                        <a:pt x="528" y="20"/>
                        <a:pt x="512" y="53"/>
                      </a:cubicBezTo>
                      <a:cubicBezTo>
                        <a:pt x="512" y="63"/>
                        <a:pt x="251" y="965"/>
                        <a:pt x="81" y="2296"/>
                      </a:cubicBezTo>
                      <a:cubicBezTo>
                        <a:pt x="1" y="2947"/>
                        <a:pt x="131" y="3288"/>
                        <a:pt x="261" y="3658"/>
                      </a:cubicBezTo>
                      <a:cubicBezTo>
                        <a:pt x="381" y="3979"/>
                        <a:pt x="502" y="4299"/>
                        <a:pt x="502" y="4840"/>
                      </a:cubicBezTo>
                      <a:cubicBezTo>
                        <a:pt x="502" y="4890"/>
                        <a:pt x="542" y="4930"/>
                        <a:pt x="582" y="4930"/>
                      </a:cubicBezTo>
                      <a:cubicBezTo>
                        <a:pt x="632" y="4930"/>
                        <a:pt x="672" y="4890"/>
                        <a:pt x="672" y="4840"/>
                      </a:cubicBezTo>
                      <a:cubicBezTo>
                        <a:pt x="672" y="4319"/>
                        <a:pt x="792" y="3999"/>
                        <a:pt x="902" y="3688"/>
                      </a:cubicBezTo>
                      <a:cubicBezTo>
                        <a:pt x="1042" y="3318"/>
                        <a:pt x="1162" y="2967"/>
                        <a:pt x="1082" y="2326"/>
                      </a:cubicBezTo>
                      <a:cubicBezTo>
                        <a:pt x="932" y="1065"/>
                        <a:pt x="712" y="203"/>
                        <a:pt x="682" y="93"/>
                      </a:cubicBezTo>
                      <a:lnTo>
                        <a:pt x="682" y="83"/>
                      </a:lnTo>
                      <a:cubicBezTo>
                        <a:pt x="682" y="43"/>
                        <a:pt x="652" y="3"/>
                        <a:pt x="612" y="3"/>
                      </a:cubicBezTo>
                      <a:cubicBezTo>
                        <a:pt x="603" y="1"/>
                        <a:pt x="595" y="1"/>
                        <a:pt x="58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8" name="Google Shape;7848;p60"/>
                <p:cNvSpPr/>
                <p:nvPr/>
              </p:nvSpPr>
              <p:spPr>
                <a:xfrm>
                  <a:off x="6064819" y="2148395"/>
                  <a:ext cx="137432" cy="1638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" h="1685" extrusionOk="0">
                      <a:moveTo>
                        <a:pt x="141" y="0"/>
                      </a:moveTo>
                      <a:cubicBezTo>
                        <a:pt x="100" y="0"/>
                        <a:pt x="69" y="27"/>
                        <a:pt x="60" y="62"/>
                      </a:cubicBezTo>
                      <a:cubicBezTo>
                        <a:pt x="0" y="443"/>
                        <a:pt x="100" y="853"/>
                        <a:pt x="331" y="1154"/>
                      </a:cubicBezTo>
                      <a:cubicBezTo>
                        <a:pt x="571" y="1454"/>
                        <a:pt x="941" y="1654"/>
                        <a:pt x="1322" y="1684"/>
                      </a:cubicBezTo>
                      <a:cubicBezTo>
                        <a:pt x="1372" y="1684"/>
                        <a:pt x="1402" y="1654"/>
                        <a:pt x="1412" y="1604"/>
                      </a:cubicBezTo>
                      <a:cubicBezTo>
                        <a:pt x="1412" y="1564"/>
                        <a:pt x="1382" y="1524"/>
                        <a:pt x="1332" y="1514"/>
                      </a:cubicBezTo>
                      <a:cubicBezTo>
                        <a:pt x="991" y="1494"/>
                        <a:pt x="671" y="1314"/>
                        <a:pt x="461" y="1053"/>
                      </a:cubicBezTo>
                      <a:cubicBezTo>
                        <a:pt x="260" y="783"/>
                        <a:pt x="170" y="423"/>
                        <a:pt x="230" y="92"/>
                      </a:cubicBezTo>
                      <a:cubicBezTo>
                        <a:pt x="230" y="52"/>
                        <a:pt x="200" y="2"/>
                        <a:pt x="160" y="2"/>
                      </a:cubicBezTo>
                      <a:cubicBezTo>
                        <a:pt x="154" y="1"/>
                        <a:pt x="147" y="0"/>
                        <a:pt x="14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9" name="Google Shape;7849;p60"/>
                <p:cNvSpPr/>
                <p:nvPr/>
              </p:nvSpPr>
              <p:spPr>
                <a:xfrm>
                  <a:off x="6225495" y="2301486"/>
                  <a:ext cx="635124" cy="15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30" h="161" extrusionOk="0">
                      <a:moveTo>
                        <a:pt x="80" y="0"/>
                      </a:moveTo>
                      <a:cubicBezTo>
                        <a:pt x="40" y="0"/>
                        <a:pt x="0" y="30"/>
                        <a:pt x="0" y="80"/>
                      </a:cubicBezTo>
                      <a:cubicBezTo>
                        <a:pt x="0" y="130"/>
                        <a:pt x="40" y="160"/>
                        <a:pt x="80" y="160"/>
                      </a:cubicBezTo>
                      <a:lnTo>
                        <a:pt x="6439" y="160"/>
                      </a:lnTo>
                      <a:cubicBezTo>
                        <a:pt x="6489" y="160"/>
                        <a:pt x="6530" y="130"/>
                        <a:pt x="6530" y="80"/>
                      </a:cubicBezTo>
                      <a:cubicBezTo>
                        <a:pt x="6530" y="30"/>
                        <a:pt x="6489" y="0"/>
                        <a:pt x="643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50" name="Google Shape;7850;p60"/>
                <p:cNvSpPr/>
                <p:nvPr/>
              </p:nvSpPr>
              <p:spPr>
                <a:xfrm>
                  <a:off x="6058886" y="900910"/>
                  <a:ext cx="319605" cy="15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6" h="161" extrusionOk="0">
                      <a:moveTo>
                        <a:pt x="81" y="0"/>
                      </a:moveTo>
                      <a:cubicBezTo>
                        <a:pt x="31" y="0"/>
                        <a:pt x="1" y="40"/>
                        <a:pt x="1" y="80"/>
                      </a:cubicBezTo>
                      <a:cubicBezTo>
                        <a:pt x="1" y="130"/>
                        <a:pt x="31" y="160"/>
                        <a:pt x="81" y="160"/>
                      </a:cubicBezTo>
                      <a:lnTo>
                        <a:pt x="3205" y="160"/>
                      </a:lnTo>
                      <a:cubicBezTo>
                        <a:pt x="3256" y="160"/>
                        <a:pt x="3286" y="130"/>
                        <a:pt x="3286" y="80"/>
                      </a:cubicBezTo>
                      <a:cubicBezTo>
                        <a:pt x="3286" y="40"/>
                        <a:pt x="3256" y="0"/>
                        <a:pt x="320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51" name="Google Shape;7851;p60"/>
                <p:cNvSpPr/>
                <p:nvPr/>
              </p:nvSpPr>
              <p:spPr>
                <a:xfrm>
                  <a:off x="6223550" y="859962"/>
                  <a:ext cx="144240" cy="166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3" h="171" extrusionOk="0">
                      <a:moveTo>
                        <a:pt x="90" y="0"/>
                      </a:moveTo>
                      <a:cubicBezTo>
                        <a:pt x="40" y="0"/>
                        <a:pt x="0" y="41"/>
                        <a:pt x="0" y="81"/>
                      </a:cubicBezTo>
                      <a:cubicBezTo>
                        <a:pt x="0" y="131"/>
                        <a:pt x="40" y="171"/>
                        <a:pt x="90" y="171"/>
                      </a:cubicBezTo>
                      <a:lnTo>
                        <a:pt x="1402" y="171"/>
                      </a:lnTo>
                      <a:cubicBezTo>
                        <a:pt x="1452" y="171"/>
                        <a:pt x="1482" y="131"/>
                        <a:pt x="1482" y="81"/>
                      </a:cubicBezTo>
                      <a:cubicBezTo>
                        <a:pt x="1482" y="41"/>
                        <a:pt x="1452" y="0"/>
                        <a:pt x="140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7852" name="Google Shape;7852;p60"/>
            <p:cNvGrpSpPr/>
            <p:nvPr/>
          </p:nvGrpSpPr>
          <p:grpSpPr>
            <a:xfrm flipH="1">
              <a:off x="6465566" y="2036999"/>
              <a:ext cx="824073" cy="1141958"/>
              <a:chOff x="5582850" y="941050"/>
              <a:chExt cx="229100" cy="317475"/>
            </a:xfrm>
          </p:grpSpPr>
          <p:sp>
            <p:nvSpPr>
              <p:cNvPr id="7853" name="Google Shape;7853;p60"/>
              <p:cNvSpPr/>
              <p:nvPr/>
            </p:nvSpPr>
            <p:spPr>
              <a:xfrm>
                <a:off x="5585100" y="1200925"/>
                <a:ext cx="22457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8983" h="2214" extrusionOk="0">
                    <a:moveTo>
                      <a:pt x="0" y="0"/>
                    </a:moveTo>
                    <a:lnTo>
                      <a:pt x="0" y="2214"/>
                    </a:lnTo>
                    <a:lnTo>
                      <a:pt x="8983" y="2214"/>
                    </a:lnTo>
                    <a:lnTo>
                      <a:pt x="898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4" name="Google Shape;7854;p60"/>
              <p:cNvSpPr/>
              <p:nvPr/>
            </p:nvSpPr>
            <p:spPr>
              <a:xfrm>
                <a:off x="5621400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5" name="Google Shape;7855;p60"/>
              <p:cNvSpPr/>
              <p:nvPr/>
            </p:nvSpPr>
            <p:spPr>
              <a:xfrm>
                <a:off x="5671975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6" name="Google Shape;7856;p60"/>
              <p:cNvSpPr/>
              <p:nvPr/>
            </p:nvSpPr>
            <p:spPr>
              <a:xfrm>
                <a:off x="5722800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7" name="Google Shape;7857;p60"/>
              <p:cNvSpPr/>
              <p:nvPr/>
            </p:nvSpPr>
            <p:spPr>
              <a:xfrm>
                <a:off x="5773350" y="1105800"/>
                <a:ext cx="25325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8" name="Google Shape;7858;p60"/>
              <p:cNvSpPr/>
              <p:nvPr/>
            </p:nvSpPr>
            <p:spPr>
              <a:xfrm>
                <a:off x="5624400" y="943075"/>
                <a:ext cx="145975" cy="162750"/>
              </a:xfrm>
              <a:custGeom>
                <a:avLst/>
                <a:gdLst/>
                <a:ahLst/>
                <a:cxnLst/>
                <a:rect l="l" t="t" r="r" b="b"/>
                <a:pathLst>
                  <a:path w="5839" h="6510" extrusionOk="0">
                    <a:moveTo>
                      <a:pt x="2915" y="0"/>
                    </a:moveTo>
                    <a:cubicBezTo>
                      <a:pt x="181" y="0"/>
                      <a:pt x="1062" y="3114"/>
                      <a:pt x="1062" y="4346"/>
                    </a:cubicBezTo>
                    <a:cubicBezTo>
                      <a:pt x="1062" y="5568"/>
                      <a:pt x="1" y="6509"/>
                      <a:pt x="1" y="6509"/>
                    </a:cubicBezTo>
                    <a:lnTo>
                      <a:pt x="5839" y="6509"/>
                    </a:lnTo>
                    <a:cubicBezTo>
                      <a:pt x="5839" y="6509"/>
                      <a:pt x="4777" y="5568"/>
                      <a:pt x="4777" y="4346"/>
                    </a:cubicBezTo>
                    <a:cubicBezTo>
                      <a:pt x="4777" y="3114"/>
                      <a:pt x="5659" y="0"/>
                      <a:pt x="2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9" name="Google Shape;7859;p60"/>
              <p:cNvSpPr/>
              <p:nvPr/>
            </p:nvSpPr>
            <p:spPr>
              <a:xfrm>
                <a:off x="5748075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0" name="Google Shape;7860;p60"/>
              <p:cNvSpPr/>
              <p:nvPr/>
            </p:nvSpPr>
            <p:spPr>
              <a:xfrm>
                <a:off x="5697250" y="1105800"/>
                <a:ext cx="25575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23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22" y="3805"/>
                    </a:lnTo>
                    <a:lnTo>
                      <a:pt x="102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1" name="Google Shape;7861;p60"/>
              <p:cNvSpPr/>
              <p:nvPr/>
            </p:nvSpPr>
            <p:spPr>
              <a:xfrm>
                <a:off x="5646675" y="1105800"/>
                <a:ext cx="25325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2" name="Google Shape;7862;p60"/>
              <p:cNvSpPr/>
              <p:nvPr/>
            </p:nvSpPr>
            <p:spPr>
              <a:xfrm>
                <a:off x="5596125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1" y="3805"/>
                    </a:lnTo>
                    <a:lnTo>
                      <a:pt x="101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3" name="Google Shape;7863;p60"/>
              <p:cNvSpPr/>
              <p:nvPr/>
            </p:nvSpPr>
            <p:spPr>
              <a:xfrm>
                <a:off x="5622150" y="941050"/>
                <a:ext cx="150475" cy="167025"/>
              </a:xfrm>
              <a:custGeom>
                <a:avLst/>
                <a:gdLst/>
                <a:ahLst/>
                <a:cxnLst/>
                <a:rect l="l" t="t" r="r" b="b"/>
                <a:pathLst>
                  <a:path w="6019" h="6681" extrusionOk="0">
                    <a:moveTo>
                      <a:pt x="3005" y="161"/>
                    </a:moveTo>
                    <a:cubicBezTo>
                      <a:pt x="3646" y="161"/>
                      <a:pt x="4116" y="341"/>
                      <a:pt x="4427" y="682"/>
                    </a:cubicBezTo>
                    <a:cubicBezTo>
                      <a:pt x="5068" y="1383"/>
                      <a:pt x="4937" y="2685"/>
                      <a:pt x="4837" y="3636"/>
                    </a:cubicBezTo>
                    <a:cubicBezTo>
                      <a:pt x="4807" y="3936"/>
                      <a:pt x="4787" y="4207"/>
                      <a:pt x="4787" y="4427"/>
                    </a:cubicBezTo>
                    <a:cubicBezTo>
                      <a:pt x="4787" y="5408"/>
                      <a:pt x="5428" y="6200"/>
                      <a:pt x="5728" y="6510"/>
                    </a:cubicBezTo>
                    <a:lnTo>
                      <a:pt x="291" y="6510"/>
                    </a:lnTo>
                    <a:cubicBezTo>
                      <a:pt x="591" y="6200"/>
                      <a:pt x="1232" y="5408"/>
                      <a:pt x="1232" y="4427"/>
                    </a:cubicBezTo>
                    <a:cubicBezTo>
                      <a:pt x="1232" y="4207"/>
                      <a:pt x="1202" y="3936"/>
                      <a:pt x="1172" y="3636"/>
                    </a:cubicBezTo>
                    <a:cubicBezTo>
                      <a:pt x="1082" y="2685"/>
                      <a:pt x="952" y="1383"/>
                      <a:pt x="1593" y="682"/>
                    </a:cubicBezTo>
                    <a:cubicBezTo>
                      <a:pt x="1903" y="341"/>
                      <a:pt x="2374" y="161"/>
                      <a:pt x="3005" y="161"/>
                    </a:cubicBezTo>
                    <a:close/>
                    <a:moveTo>
                      <a:pt x="3005" y="1"/>
                    </a:moveTo>
                    <a:cubicBezTo>
                      <a:pt x="2324" y="1"/>
                      <a:pt x="1813" y="191"/>
                      <a:pt x="1463" y="572"/>
                    </a:cubicBezTo>
                    <a:cubicBezTo>
                      <a:pt x="782" y="1323"/>
                      <a:pt x="912" y="2665"/>
                      <a:pt x="1012" y="3646"/>
                    </a:cubicBezTo>
                    <a:cubicBezTo>
                      <a:pt x="1042" y="3956"/>
                      <a:pt x="1062" y="4217"/>
                      <a:pt x="1062" y="4427"/>
                    </a:cubicBezTo>
                    <a:cubicBezTo>
                      <a:pt x="1062" y="5599"/>
                      <a:pt x="41" y="6520"/>
                      <a:pt x="31" y="6530"/>
                    </a:cubicBezTo>
                    <a:cubicBezTo>
                      <a:pt x="10" y="6560"/>
                      <a:pt x="0" y="6590"/>
                      <a:pt x="10" y="6620"/>
                    </a:cubicBezTo>
                    <a:cubicBezTo>
                      <a:pt x="21" y="6660"/>
                      <a:pt x="51" y="6680"/>
                      <a:pt x="91" y="6680"/>
                    </a:cubicBezTo>
                    <a:lnTo>
                      <a:pt x="5929" y="6680"/>
                    </a:lnTo>
                    <a:cubicBezTo>
                      <a:pt x="5969" y="6680"/>
                      <a:pt x="5999" y="6660"/>
                      <a:pt x="6009" y="6620"/>
                    </a:cubicBezTo>
                    <a:cubicBezTo>
                      <a:pt x="6019" y="6590"/>
                      <a:pt x="6009" y="6560"/>
                      <a:pt x="5989" y="6530"/>
                    </a:cubicBezTo>
                    <a:cubicBezTo>
                      <a:pt x="5979" y="6520"/>
                      <a:pt x="4947" y="5599"/>
                      <a:pt x="4947" y="4427"/>
                    </a:cubicBezTo>
                    <a:cubicBezTo>
                      <a:pt x="4947" y="4217"/>
                      <a:pt x="4977" y="3956"/>
                      <a:pt x="5007" y="3646"/>
                    </a:cubicBezTo>
                    <a:cubicBezTo>
                      <a:pt x="5108" y="2665"/>
                      <a:pt x="5238" y="1323"/>
                      <a:pt x="4557" y="572"/>
                    </a:cubicBezTo>
                    <a:cubicBezTo>
                      <a:pt x="4206" y="191"/>
                      <a:pt x="3686" y="1"/>
                      <a:pt x="30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4" name="Google Shape;7864;p60"/>
              <p:cNvSpPr/>
              <p:nvPr/>
            </p:nvSpPr>
            <p:spPr>
              <a:xfrm>
                <a:off x="5582850" y="1198925"/>
                <a:ext cx="229100" cy="59600"/>
              </a:xfrm>
              <a:custGeom>
                <a:avLst/>
                <a:gdLst/>
                <a:ahLst/>
                <a:cxnLst/>
                <a:rect l="l" t="t" r="r" b="b"/>
                <a:pathLst>
                  <a:path w="9164" h="2384" extrusionOk="0">
                    <a:moveTo>
                      <a:pt x="8993" y="171"/>
                    </a:moveTo>
                    <a:lnTo>
                      <a:pt x="8993" y="2213"/>
                    </a:lnTo>
                    <a:lnTo>
                      <a:pt x="171" y="2213"/>
                    </a:lnTo>
                    <a:lnTo>
                      <a:pt x="171" y="171"/>
                    </a:lnTo>
                    <a:close/>
                    <a:moveTo>
                      <a:pt x="90" y="0"/>
                    </a:moveTo>
                    <a:cubicBezTo>
                      <a:pt x="40" y="0"/>
                      <a:pt x="0" y="40"/>
                      <a:pt x="0" y="80"/>
                    </a:cubicBezTo>
                    <a:lnTo>
                      <a:pt x="0" y="2294"/>
                    </a:lnTo>
                    <a:cubicBezTo>
                      <a:pt x="0" y="2344"/>
                      <a:pt x="40" y="2384"/>
                      <a:pt x="90" y="2384"/>
                    </a:cubicBezTo>
                    <a:lnTo>
                      <a:pt x="9073" y="2384"/>
                    </a:lnTo>
                    <a:cubicBezTo>
                      <a:pt x="9123" y="2384"/>
                      <a:pt x="9163" y="2344"/>
                      <a:pt x="9163" y="2294"/>
                    </a:cubicBezTo>
                    <a:lnTo>
                      <a:pt x="9163" y="80"/>
                    </a:lnTo>
                    <a:cubicBezTo>
                      <a:pt x="9163" y="40"/>
                      <a:pt x="9123" y="0"/>
                      <a:pt x="90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5" name="Google Shape;7865;p60"/>
              <p:cNvSpPr/>
              <p:nvPr/>
            </p:nvSpPr>
            <p:spPr>
              <a:xfrm>
                <a:off x="5593850" y="1103800"/>
                <a:ext cx="207075" cy="99400"/>
              </a:xfrm>
              <a:custGeom>
                <a:avLst/>
                <a:gdLst/>
                <a:ahLst/>
                <a:cxnLst/>
                <a:rect l="l" t="t" r="r" b="b"/>
                <a:pathLst>
                  <a:path w="8283" h="3976" extrusionOk="0">
                    <a:moveTo>
                      <a:pt x="8112" y="170"/>
                    </a:moveTo>
                    <a:lnTo>
                      <a:pt x="8112" y="3805"/>
                    </a:lnTo>
                    <a:lnTo>
                      <a:pt x="171" y="3805"/>
                    </a:lnTo>
                    <a:lnTo>
                      <a:pt x="171" y="170"/>
                    </a:lnTo>
                    <a:close/>
                    <a:moveTo>
                      <a:pt x="91" y="0"/>
                    </a:moveTo>
                    <a:cubicBezTo>
                      <a:pt x="41" y="0"/>
                      <a:pt x="1" y="40"/>
                      <a:pt x="1" y="90"/>
                    </a:cubicBezTo>
                    <a:lnTo>
                      <a:pt x="1" y="3885"/>
                    </a:lnTo>
                    <a:cubicBezTo>
                      <a:pt x="1" y="3936"/>
                      <a:pt x="41" y="3976"/>
                      <a:pt x="91" y="3976"/>
                    </a:cubicBezTo>
                    <a:lnTo>
                      <a:pt x="8192" y="3976"/>
                    </a:lnTo>
                    <a:cubicBezTo>
                      <a:pt x="8242" y="3976"/>
                      <a:pt x="8282" y="3936"/>
                      <a:pt x="8282" y="3885"/>
                    </a:cubicBezTo>
                    <a:lnTo>
                      <a:pt x="8282" y="90"/>
                    </a:lnTo>
                    <a:cubicBezTo>
                      <a:pt x="8282" y="40"/>
                      <a:pt x="8242" y="0"/>
                      <a:pt x="8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866" name="Google Shape;7866;p60"/>
          <p:cNvGrpSpPr/>
          <p:nvPr/>
        </p:nvGrpSpPr>
        <p:grpSpPr>
          <a:xfrm rot="608688">
            <a:off x="6961637" y="3176048"/>
            <a:ext cx="1497564" cy="1054022"/>
            <a:chOff x="6813575" y="2415650"/>
            <a:chExt cx="1247166" cy="877786"/>
          </a:xfrm>
        </p:grpSpPr>
        <p:sp>
          <p:nvSpPr>
            <p:cNvPr id="7867" name="Google Shape;7867;p60"/>
            <p:cNvSpPr/>
            <p:nvPr/>
          </p:nvSpPr>
          <p:spPr>
            <a:xfrm>
              <a:off x="6820741" y="2422179"/>
              <a:ext cx="1232834" cy="864887"/>
            </a:xfrm>
            <a:custGeom>
              <a:avLst/>
              <a:gdLst/>
              <a:ahLst/>
              <a:cxnLst/>
              <a:rect l="l" t="t" r="r" b="b"/>
              <a:pathLst>
                <a:path w="15483" h="10862" extrusionOk="0">
                  <a:moveTo>
                    <a:pt x="13288" y="1"/>
                  </a:moveTo>
                  <a:cubicBezTo>
                    <a:pt x="12776" y="1"/>
                    <a:pt x="12263" y="196"/>
                    <a:pt x="11867" y="587"/>
                  </a:cubicBezTo>
                  <a:lnTo>
                    <a:pt x="6430" y="6024"/>
                  </a:lnTo>
                  <a:lnTo>
                    <a:pt x="3616" y="3210"/>
                  </a:lnTo>
                  <a:cubicBezTo>
                    <a:pt x="3225" y="2815"/>
                    <a:pt x="2712" y="2617"/>
                    <a:pt x="2199" y="2617"/>
                  </a:cubicBezTo>
                  <a:cubicBezTo>
                    <a:pt x="1686" y="2617"/>
                    <a:pt x="1172" y="2815"/>
                    <a:pt x="782" y="3210"/>
                  </a:cubicBezTo>
                  <a:cubicBezTo>
                    <a:pt x="1" y="3991"/>
                    <a:pt x="1" y="5253"/>
                    <a:pt x="782" y="6034"/>
                  </a:cubicBezTo>
                  <a:lnTo>
                    <a:pt x="5018" y="10270"/>
                  </a:lnTo>
                  <a:cubicBezTo>
                    <a:pt x="5388" y="10651"/>
                    <a:pt x="5899" y="10861"/>
                    <a:pt x="6430" y="10861"/>
                  </a:cubicBezTo>
                  <a:cubicBezTo>
                    <a:pt x="6960" y="10861"/>
                    <a:pt x="7471" y="10651"/>
                    <a:pt x="7852" y="10270"/>
                  </a:cubicBezTo>
                  <a:lnTo>
                    <a:pt x="14701" y="3411"/>
                  </a:lnTo>
                  <a:cubicBezTo>
                    <a:pt x="15482" y="2630"/>
                    <a:pt x="15482" y="1368"/>
                    <a:pt x="14701" y="587"/>
                  </a:cubicBezTo>
                  <a:cubicBezTo>
                    <a:pt x="14311" y="196"/>
                    <a:pt x="13800" y="1"/>
                    <a:pt x="13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60"/>
            <p:cNvSpPr/>
            <p:nvPr/>
          </p:nvSpPr>
          <p:spPr>
            <a:xfrm>
              <a:off x="6813575" y="2415650"/>
              <a:ext cx="1247166" cy="877786"/>
            </a:xfrm>
            <a:custGeom>
              <a:avLst/>
              <a:gdLst/>
              <a:ahLst/>
              <a:cxnLst/>
              <a:rect l="l" t="t" r="r" b="b"/>
              <a:pathLst>
                <a:path w="15663" h="11024" extrusionOk="0">
                  <a:moveTo>
                    <a:pt x="13378" y="165"/>
                  </a:moveTo>
                  <a:cubicBezTo>
                    <a:pt x="13870" y="165"/>
                    <a:pt x="14361" y="353"/>
                    <a:pt x="14731" y="729"/>
                  </a:cubicBezTo>
                  <a:cubicBezTo>
                    <a:pt x="15482" y="1470"/>
                    <a:pt x="15482" y="2692"/>
                    <a:pt x="14731" y="3443"/>
                  </a:cubicBezTo>
                  <a:lnTo>
                    <a:pt x="7882" y="10292"/>
                  </a:lnTo>
                  <a:cubicBezTo>
                    <a:pt x="7511" y="10663"/>
                    <a:pt x="7030" y="10863"/>
                    <a:pt x="6520" y="10863"/>
                  </a:cubicBezTo>
                  <a:cubicBezTo>
                    <a:pt x="6009" y="10863"/>
                    <a:pt x="5528" y="10663"/>
                    <a:pt x="5168" y="10292"/>
                  </a:cubicBezTo>
                  <a:lnTo>
                    <a:pt x="932" y="6056"/>
                  </a:lnTo>
                  <a:cubicBezTo>
                    <a:pt x="181" y="5315"/>
                    <a:pt x="181" y="4093"/>
                    <a:pt x="932" y="3342"/>
                  </a:cubicBezTo>
                  <a:cubicBezTo>
                    <a:pt x="1302" y="2972"/>
                    <a:pt x="1793" y="2782"/>
                    <a:pt x="2284" y="2782"/>
                  </a:cubicBezTo>
                  <a:cubicBezTo>
                    <a:pt x="2774" y="2782"/>
                    <a:pt x="3265" y="2972"/>
                    <a:pt x="3646" y="3342"/>
                  </a:cubicBezTo>
                  <a:lnTo>
                    <a:pt x="6520" y="6226"/>
                  </a:lnTo>
                  <a:lnTo>
                    <a:pt x="12017" y="729"/>
                  </a:lnTo>
                  <a:cubicBezTo>
                    <a:pt x="12393" y="353"/>
                    <a:pt x="12886" y="165"/>
                    <a:pt x="13378" y="165"/>
                  </a:cubicBezTo>
                  <a:close/>
                  <a:moveTo>
                    <a:pt x="13379" y="0"/>
                  </a:moveTo>
                  <a:cubicBezTo>
                    <a:pt x="12846" y="0"/>
                    <a:pt x="12313" y="203"/>
                    <a:pt x="11907" y="609"/>
                  </a:cubicBezTo>
                  <a:lnTo>
                    <a:pt x="6520" y="5986"/>
                  </a:lnTo>
                  <a:lnTo>
                    <a:pt x="3766" y="3232"/>
                  </a:lnTo>
                  <a:cubicBezTo>
                    <a:pt x="3355" y="2822"/>
                    <a:pt x="2820" y="2616"/>
                    <a:pt x="2285" y="2616"/>
                  </a:cubicBezTo>
                  <a:cubicBezTo>
                    <a:pt x="1751" y="2616"/>
                    <a:pt x="1217" y="2822"/>
                    <a:pt x="812" y="3232"/>
                  </a:cubicBezTo>
                  <a:cubicBezTo>
                    <a:pt x="1" y="4043"/>
                    <a:pt x="1" y="5365"/>
                    <a:pt x="812" y="6176"/>
                  </a:cubicBezTo>
                  <a:lnTo>
                    <a:pt x="5048" y="10412"/>
                  </a:lnTo>
                  <a:cubicBezTo>
                    <a:pt x="5438" y="10813"/>
                    <a:pt x="5959" y="11023"/>
                    <a:pt x="6520" y="11023"/>
                  </a:cubicBezTo>
                  <a:cubicBezTo>
                    <a:pt x="7080" y="11023"/>
                    <a:pt x="7601" y="10813"/>
                    <a:pt x="7992" y="10412"/>
                  </a:cubicBezTo>
                  <a:lnTo>
                    <a:pt x="14851" y="3553"/>
                  </a:lnTo>
                  <a:cubicBezTo>
                    <a:pt x="15663" y="2742"/>
                    <a:pt x="15663" y="1420"/>
                    <a:pt x="14851" y="609"/>
                  </a:cubicBezTo>
                  <a:cubicBezTo>
                    <a:pt x="14446" y="203"/>
                    <a:pt x="13913" y="0"/>
                    <a:pt x="133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60"/>
            <p:cNvSpPr/>
            <p:nvPr/>
          </p:nvSpPr>
          <p:spPr>
            <a:xfrm>
              <a:off x="7437906" y="2666625"/>
              <a:ext cx="515174" cy="513581"/>
            </a:xfrm>
            <a:custGeom>
              <a:avLst/>
              <a:gdLst/>
              <a:ahLst/>
              <a:cxnLst/>
              <a:rect l="l" t="t" r="r" b="b"/>
              <a:pathLst>
                <a:path w="6470" h="6450" extrusionOk="0">
                  <a:moveTo>
                    <a:pt x="6359" y="0"/>
                  </a:moveTo>
                  <a:lnTo>
                    <a:pt x="1" y="6329"/>
                  </a:lnTo>
                  <a:lnTo>
                    <a:pt x="111" y="6449"/>
                  </a:lnTo>
                  <a:lnTo>
                    <a:pt x="6470" y="110"/>
                  </a:lnTo>
                  <a:lnTo>
                    <a:pt x="63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60"/>
            <p:cNvSpPr/>
            <p:nvPr/>
          </p:nvSpPr>
          <p:spPr>
            <a:xfrm>
              <a:off x="7479391" y="2964817"/>
              <a:ext cx="113306" cy="107733"/>
            </a:xfrm>
            <a:custGeom>
              <a:avLst/>
              <a:gdLst/>
              <a:ahLst/>
              <a:cxnLst/>
              <a:rect l="l" t="t" r="r" b="b"/>
              <a:pathLst>
                <a:path w="1423" h="1353" extrusionOk="0">
                  <a:moveTo>
                    <a:pt x="1302" y="0"/>
                  </a:moveTo>
                  <a:lnTo>
                    <a:pt x="0" y="1232"/>
                  </a:lnTo>
                  <a:lnTo>
                    <a:pt x="120" y="1352"/>
                  </a:lnTo>
                  <a:lnTo>
                    <a:pt x="1422" y="121"/>
                  </a:lnTo>
                  <a:lnTo>
                    <a:pt x="1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60"/>
            <p:cNvSpPr/>
            <p:nvPr/>
          </p:nvSpPr>
          <p:spPr>
            <a:xfrm>
              <a:off x="7076732" y="2727219"/>
              <a:ext cx="154711" cy="171512"/>
            </a:xfrm>
            <a:custGeom>
              <a:avLst/>
              <a:gdLst/>
              <a:ahLst/>
              <a:cxnLst/>
              <a:rect l="l" t="t" r="r" b="b"/>
              <a:pathLst>
                <a:path w="1943" h="2154" extrusionOk="0">
                  <a:moveTo>
                    <a:pt x="130" y="0"/>
                  </a:moveTo>
                  <a:lnTo>
                    <a:pt x="0" y="110"/>
                  </a:lnTo>
                  <a:lnTo>
                    <a:pt x="1813" y="2153"/>
                  </a:lnTo>
                  <a:lnTo>
                    <a:pt x="1943" y="2043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Google Shape;11933;p78">
            <a:extLst>
              <a:ext uri="{FF2B5EF4-FFF2-40B4-BE49-F238E27FC236}">
                <a16:creationId xmlns:a16="http://schemas.microsoft.com/office/drawing/2014/main" id="{1582E13E-B278-492F-D350-683B22A9CB64}"/>
              </a:ext>
            </a:extLst>
          </p:cNvPr>
          <p:cNvSpPr txBox="1">
            <a:spLocks/>
          </p:cNvSpPr>
          <p:nvPr/>
        </p:nvSpPr>
        <p:spPr>
          <a:xfrm>
            <a:off x="3016404" y="715891"/>
            <a:ext cx="3057300" cy="2615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endParaRPr lang="en" dirty="0"/>
          </a:p>
        </p:txBody>
      </p:sp>
      <p:sp>
        <p:nvSpPr>
          <p:cNvPr id="4" name="Google Shape;11933;p78">
            <a:extLst>
              <a:ext uri="{FF2B5EF4-FFF2-40B4-BE49-F238E27FC236}">
                <a16:creationId xmlns:a16="http://schemas.microsoft.com/office/drawing/2014/main" id="{2B9CF2EF-0755-1F5E-0265-B56AD6265112}"/>
              </a:ext>
            </a:extLst>
          </p:cNvPr>
          <p:cNvSpPr txBox="1">
            <a:spLocks/>
          </p:cNvSpPr>
          <p:nvPr/>
        </p:nvSpPr>
        <p:spPr>
          <a:xfrm>
            <a:off x="3195750" y="840590"/>
            <a:ext cx="3057300" cy="2615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endParaRPr lang="en" dirty="0"/>
          </a:p>
        </p:txBody>
      </p:sp>
    </p:spTree>
    <p:extLst>
      <p:ext uri="{BB962C8B-B14F-4D97-AF65-F5344CB8AC3E}">
        <p14:creationId xmlns:p14="http://schemas.microsoft.com/office/powerpoint/2010/main" val="20060008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1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8" name="Google Shape;7808;p60"/>
          <p:cNvSpPr txBox="1">
            <a:spLocks noGrp="1"/>
          </p:cNvSpPr>
          <p:nvPr>
            <p:ph type="title"/>
          </p:nvPr>
        </p:nvSpPr>
        <p:spPr>
          <a:xfrm>
            <a:off x="86918" y="2101620"/>
            <a:ext cx="6863911" cy="1567897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 dirty="0"/>
              <a:t>Thank you for listening!</a:t>
            </a:r>
            <a:endParaRPr sz="4000" dirty="0"/>
          </a:p>
        </p:txBody>
      </p:sp>
      <p:sp>
        <p:nvSpPr>
          <p:cNvPr id="2" name="Google Shape;11933;p78">
            <a:extLst>
              <a:ext uri="{FF2B5EF4-FFF2-40B4-BE49-F238E27FC236}">
                <a16:creationId xmlns:a16="http://schemas.microsoft.com/office/drawing/2014/main" id="{1582E13E-B278-492F-D350-683B22A9CB64}"/>
              </a:ext>
            </a:extLst>
          </p:cNvPr>
          <p:cNvSpPr txBox="1">
            <a:spLocks/>
          </p:cNvSpPr>
          <p:nvPr/>
        </p:nvSpPr>
        <p:spPr>
          <a:xfrm>
            <a:off x="3016404" y="715891"/>
            <a:ext cx="3057300" cy="2615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endParaRPr lang="en" dirty="0"/>
          </a:p>
        </p:txBody>
      </p:sp>
      <p:sp>
        <p:nvSpPr>
          <p:cNvPr id="4" name="Google Shape;11933;p78">
            <a:extLst>
              <a:ext uri="{FF2B5EF4-FFF2-40B4-BE49-F238E27FC236}">
                <a16:creationId xmlns:a16="http://schemas.microsoft.com/office/drawing/2014/main" id="{2B9CF2EF-0755-1F5E-0265-B56AD6265112}"/>
              </a:ext>
            </a:extLst>
          </p:cNvPr>
          <p:cNvSpPr txBox="1">
            <a:spLocks/>
          </p:cNvSpPr>
          <p:nvPr/>
        </p:nvSpPr>
        <p:spPr>
          <a:xfrm>
            <a:off x="3195750" y="840590"/>
            <a:ext cx="3057300" cy="2615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endParaRPr lang="en" dirty="0"/>
          </a:p>
        </p:txBody>
      </p:sp>
      <p:grpSp>
        <p:nvGrpSpPr>
          <p:cNvPr id="3" name="Google Shape;23068;p115">
            <a:extLst>
              <a:ext uri="{FF2B5EF4-FFF2-40B4-BE49-F238E27FC236}">
                <a16:creationId xmlns:a16="http://schemas.microsoft.com/office/drawing/2014/main" id="{B13AA22C-E2C5-FE87-B4B6-C7797173DF8A}"/>
              </a:ext>
            </a:extLst>
          </p:cNvPr>
          <p:cNvGrpSpPr/>
          <p:nvPr/>
        </p:nvGrpSpPr>
        <p:grpSpPr>
          <a:xfrm>
            <a:off x="5045445" y="-70770"/>
            <a:ext cx="2235864" cy="3067825"/>
            <a:chOff x="244834" y="305748"/>
            <a:chExt cx="2235864" cy="3067825"/>
          </a:xfrm>
        </p:grpSpPr>
        <p:grpSp>
          <p:nvGrpSpPr>
            <p:cNvPr id="5" name="Google Shape;23069;p115">
              <a:extLst>
                <a:ext uri="{FF2B5EF4-FFF2-40B4-BE49-F238E27FC236}">
                  <a16:creationId xmlns:a16="http://schemas.microsoft.com/office/drawing/2014/main" id="{05E4511C-2D93-9AB6-028D-4C9CFD865DBB}"/>
                </a:ext>
              </a:extLst>
            </p:cNvPr>
            <p:cNvGrpSpPr/>
            <p:nvPr/>
          </p:nvGrpSpPr>
          <p:grpSpPr>
            <a:xfrm rot="1288239">
              <a:off x="1460520" y="2411425"/>
              <a:ext cx="413268" cy="918382"/>
              <a:chOff x="6092550" y="1391200"/>
              <a:chExt cx="127200" cy="282650"/>
            </a:xfrm>
          </p:grpSpPr>
          <p:sp>
            <p:nvSpPr>
              <p:cNvPr id="29" name="Google Shape;23070;p115">
                <a:extLst>
                  <a:ext uri="{FF2B5EF4-FFF2-40B4-BE49-F238E27FC236}">
                    <a16:creationId xmlns:a16="http://schemas.microsoft.com/office/drawing/2014/main" id="{8276250C-02C0-0E61-9290-6C826F679262}"/>
                  </a:ext>
                </a:extLst>
              </p:cNvPr>
              <p:cNvSpPr/>
              <p:nvPr/>
            </p:nvSpPr>
            <p:spPr>
              <a:xfrm>
                <a:off x="6094550" y="1393200"/>
                <a:ext cx="123200" cy="151475"/>
              </a:xfrm>
              <a:custGeom>
                <a:avLst/>
                <a:gdLst/>
                <a:ahLst/>
                <a:cxnLst/>
                <a:rect l="l" t="t" r="r" b="b"/>
                <a:pathLst>
                  <a:path w="4928" h="6059" extrusionOk="0">
                    <a:moveTo>
                      <a:pt x="2464" y="0"/>
                    </a:moveTo>
                    <a:cubicBezTo>
                      <a:pt x="1112" y="0"/>
                      <a:pt x="1" y="1112"/>
                      <a:pt x="1" y="2464"/>
                    </a:cubicBezTo>
                    <a:lnTo>
                      <a:pt x="1" y="5578"/>
                    </a:lnTo>
                    <a:cubicBezTo>
                      <a:pt x="1" y="5578"/>
                      <a:pt x="1109" y="6059"/>
                      <a:pt x="2569" y="6059"/>
                    </a:cubicBezTo>
                    <a:cubicBezTo>
                      <a:pt x="3299" y="6059"/>
                      <a:pt x="4117" y="5938"/>
                      <a:pt x="4928" y="5578"/>
                    </a:cubicBezTo>
                    <a:lnTo>
                      <a:pt x="4928" y="2464"/>
                    </a:lnTo>
                    <a:cubicBezTo>
                      <a:pt x="4928" y="1783"/>
                      <a:pt x="4647" y="1172"/>
                      <a:pt x="4207" y="731"/>
                    </a:cubicBezTo>
                    <a:cubicBezTo>
                      <a:pt x="3756" y="281"/>
                      <a:pt x="3145" y="0"/>
                      <a:pt x="246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23071;p115">
                <a:extLst>
                  <a:ext uri="{FF2B5EF4-FFF2-40B4-BE49-F238E27FC236}">
                    <a16:creationId xmlns:a16="http://schemas.microsoft.com/office/drawing/2014/main" id="{14375C1D-735F-CEBB-B18D-A7DC11559BE2}"/>
                  </a:ext>
                </a:extLst>
              </p:cNvPr>
              <p:cNvSpPr/>
              <p:nvPr/>
            </p:nvSpPr>
            <p:spPr>
              <a:xfrm>
                <a:off x="6094550" y="1532625"/>
                <a:ext cx="123200" cy="139225"/>
              </a:xfrm>
              <a:custGeom>
                <a:avLst/>
                <a:gdLst/>
                <a:ahLst/>
                <a:cxnLst/>
                <a:rect l="l" t="t" r="r" b="b"/>
                <a:pathLst>
                  <a:path w="4928" h="5569" extrusionOk="0">
                    <a:moveTo>
                      <a:pt x="1" y="1"/>
                    </a:moveTo>
                    <a:lnTo>
                      <a:pt x="1" y="3115"/>
                    </a:lnTo>
                    <a:cubicBezTo>
                      <a:pt x="1" y="4467"/>
                      <a:pt x="1112" y="5569"/>
                      <a:pt x="2464" y="5569"/>
                    </a:cubicBezTo>
                    <a:cubicBezTo>
                      <a:pt x="3816" y="5569"/>
                      <a:pt x="4928" y="4467"/>
                      <a:pt x="4928" y="3115"/>
                    </a:cubicBezTo>
                    <a:lnTo>
                      <a:pt x="4928" y="1"/>
                    </a:lnTo>
                    <a:cubicBezTo>
                      <a:pt x="4117" y="361"/>
                      <a:pt x="3299" y="482"/>
                      <a:pt x="2569" y="482"/>
                    </a:cubicBezTo>
                    <a:cubicBezTo>
                      <a:pt x="1109" y="48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23072;p115">
                <a:extLst>
                  <a:ext uri="{FF2B5EF4-FFF2-40B4-BE49-F238E27FC236}">
                    <a16:creationId xmlns:a16="http://schemas.microsoft.com/office/drawing/2014/main" id="{2179BA1B-71B0-D78D-9F4D-2499886FE75D}"/>
                  </a:ext>
                </a:extLst>
              </p:cNvPr>
              <p:cNvSpPr/>
              <p:nvPr/>
            </p:nvSpPr>
            <p:spPr>
              <a:xfrm>
                <a:off x="6092550" y="1391200"/>
                <a:ext cx="127200" cy="282650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11306" extrusionOk="0">
                    <a:moveTo>
                      <a:pt x="2544" y="170"/>
                    </a:moveTo>
                    <a:cubicBezTo>
                      <a:pt x="3175" y="170"/>
                      <a:pt x="3776" y="411"/>
                      <a:pt x="4227" y="861"/>
                    </a:cubicBezTo>
                    <a:cubicBezTo>
                      <a:pt x="4677" y="1312"/>
                      <a:pt x="4918" y="1913"/>
                      <a:pt x="4918" y="2544"/>
                    </a:cubicBezTo>
                    <a:lnTo>
                      <a:pt x="4918" y="8772"/>
                    </a:lnTo>
                    <a:cubicBezTo>
                      <a:pt x="4918" y="10074"/>
                      <a:pt x="3856" y="11146"/>
                      <a:pt x="2544" y="11146"/>
                    </a:cubicBezTo>
                    <a:cubicBezTo>
                      <a:pt x="1233" y="11146"/>
                      <a:pt x="171" y="10074"/>
                      <a:pt x="171" y="8772"/>
                    </a:cubicBezTo>
                    <a:lnTo>
                      <a:pt x="171" y="2544"/>
                    </a:lnTo>
                    <a:cubicBezTo>
                      <a:pt x="171" y="1232"/>
                      <a:pt x="1233" y="170"/>
                      <a:pt x="2544" y="170"/>
                    </a:cubicBezTo>
                    <a:close/>
                    <a:moveTo>
                      <a:pt x="2544" y="0"/>
                    </a:moveTo>
                    <a:cubicBezTo>
                      <a:pt x="1142" y="0"/>
                      <a:pt x="1" y="1142"/>
                      <a:pt x="1" y="2544"/>
                    </a:cubicBezTo>
                    <a:lnTo>
                      <a:pt x="1" y="8772"/>
                    </a:lnTo>
                    <a:cubicBezTo>
                      <a:pt x="1" y="10174"/>
                      <a:pt x="1142" y="11306"/>
                      <a:pt x="2544" y="11306"/>
                    </a:cubicBezTo>
                    <a:cubicBezTo>
                      <a:pt x="3946" y="11306"/>
                      <a:pt x="5088" y="10174"/>
                      <a:pt x="5088" y="8772"/>
                    </a:cubicBezTo>
                    <a:lnTo>
                      <a:pt x="5088" y="2544"/>
                    </a:lnTo>
                    <a:cubicBezTo>
                      <a:pt x="5088" y="1863"/>
                      <a:pt x="4828" y="1232"/>
                      <a:pt x="4337" y="751"/>
                    </a:cubicBezTo>
                    <a:cubicBezTo>
                      <a:pt x="3856" y="270"/>
                      <a:pt x="3225" y="0"/>
                      <a:pt x="25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23073;p115">
                <a:extLst>
                  <a:ext uri="{FF2B5EF4-FFF2-40B4-BE49-F238E27FC236}">
                    <a16:creationId xmlns:a16="http://schemas.microsoft.com/office/drawing/2014/main" id="{B66F65F2-B96B-D197-CFDB-DC0E5697E99C}"/>
                  </a:ext>
                </a:extLst>
              </p:cNvPr>
              <p:cNvSpPr/>
              <p:nvPr/>
            </p:nvSpPr>
            <p:spPr>
              <a:xfrm>
                <a:off x="6200450" y="1598725"/>
                <a:ext cx="4300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872" extrusionOk="0">
                    <a:moveTo>
                      <a:pt x="81" y="1"/>
                    </a:moveTo>
                    <a:cubicBezTo>
                      <a:pt x="41" y="1"/>
                      <a:pt x="1" y="41"/>
                      <a:pt x="1" y="81"/>
                    </a:cubicBezTo>
                    <a:lnTo>
                      <a:pt x="1" y="792"/>
                    </a:lnTo>
                    <a:cubicBezTo>
                      <a:pt x="1" y="842"/>
                      <a:pt x="41" y="872"/>
                      <a:pt x="81" y="872"/>
                    </a:cubicBezTo>
                    <a:cubicBezTo>
                      <a:pt x="131" y="872"/>
                      <a:pt x="171" y="842"/>
                      <a:pt x="171" y="792"/>
                    </a:cubicBezTo>
                    <a:lnTo>
                      <a:pt x="171" y="81"/>
                    </a:lnTo>
                    <a:cubicBezTo>
                      <a:pt x="171" y="41"/>
                      <a:pt x="131" y="1"/>
                      <a:pt x="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" name="Google Shape;23074;p115">
              <a:extLst>
                <a:ext uri="{FF2B5EF4-FFF2-40B4-BE49-F238E27FC236}">
                  <a16:creationId xmlns:a16="http://schemas.microsoft.com/office/drawing/2014/main" id="{18230DF6-34D4-E7BF-238F-6D3A37EF67D8}"/>
                </a:ext>
              </a:extLst>
            </p:cNvPr>
            <p:cNvGrpSpPr/>
            <p:nvPr/>
          </p:nvGrpSpPr>
          <p:grpSpPr>
            <a:xfrm rot="-2700000" flipH="1">
              <a:off x="950723" y="254728"/>
              <a:ext cx="824085" cy="2337904"/>
              <a:chOff x="5582850" y="941050"/>
              <a:chExt cx="229100" cy="649950"/>
            </a:xfrm>
          </p:grpSpPr>
          <p:sp>
            <p:nvSpPr>
              <p:cNvPr id="12" name="Google Shape;23075;p115">
                <a:extLst>
                  <a:ext uri="{FF2B5EF4-FFF2-40B4-BE49-F238E27FC236}">
                    <a16:creationId xmlns:a16="http://schemas.microsoft.com/office/drawing/2014/main" id="{9C9C288B-8523-725A-9966-4F5EBF244224}"/>
                  </a:ext>
                </a:extLst>
              </p:cNvPr>
              <p:cNvSpPr/>
              <p:nvPr/>
            </p:nvSpPr>
            <p:spPr>
              <a:xfrm>
                <a:off x="5585100" y="1200925"/>
                <a:ext cx="22457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8983" h="2214" extrusionOk="0">
                    <a:moveTo>
                      <a:pt x="0" y="0"/>
                    </a:moveTo>
                    <a:lnTo>
                      <a:pt x="0" y="2214"/>
                    </a:lnTo>
                    <a:lnTo>
                      <a:pt x="8983" y="2214"/>
                    </a:lnTo>
                    <a:lnTo>
                      <a:pt x="898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" name="Google Shape;23076;p115">
                <a:extLst>
                  <a:ext uri="{FF2B5EF4-FFF2-40B4-BE49-F238E27FC236}">
                    <a16:creationId xmlns:a16="http://schemas.microsoft.com/office/drawing/2014/main" id="{5B86B5DD-91B9-5FEB-26D3-7AE783ECF69C}"/>
                  </a:ext>
                </a:extLst>
              </p:cNvPr>
              <p:cNvSpPr/>
              <p:nvPr/>
            </p:nvSpPr>
            <p:spPr>
              <a:xfrm>
                <a:off x="5621400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" name="Google Shape;23077;p115">
                <a:extLst>
                  <a:ext uri="{FF2B5EF4-FFF2-40B4-BE49-F238E27FC236}">
                    <a16:creationId xmlns:a16="http://schemas.microsoft.com/office/drawing/2014/main" id="{953F235D-FD31-D9E2-FD12-58B3ADA4354E}"/>
                  </a:ext>
                </a:extLst>
              </p:cNvPr>
              <p:cNvSpPr/>
              <p:nvPr/>
            </p:nvSpPr>
            <p:spPr>
              <a:xfrm>
                <a:off x="5671975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23078;p115">
                <a:extLst>
                  <a:ext uri="{FF2B5EF4-FFF2-40B4-BE49-F238E27FC236}">
                    <a16:creationId xmlns:a16="http://schemas.microsoft.com/office/drawing/2014/main" id="{0B0A2D04-7899-F37F-A6AD-2BC876466F57}"/>
                  </a:ext>
                </a:extLst>
              </p:cNvPr>
              <p:cNvSpPr/>
              <p:nvPr/>
            </p:nvSpPr>
            <p:spPr>
              <a:xfrm>
                <a:off x="5722800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23079;p115">
                <a:extLst>
                  <a:ext uri="{FF2B5EF4-FFF2-40B4-BE49-F238E27FC236}">
                    <a16:creationId xmlns:a16="http://schemas.microsoft.com/office/drawing/2014/main" id="{CA54811F-B115-0FAD-4E81-FA7CA736BD29}"/>
                  </a:ext>
                </a:extLst>
              </p:cNvPr>
              <p:cNvSpPr/>
              <p:nvPr/>
            </p:nvSpPr>
            <p:spPr>
              <a:xfrm>
                <a:off x="5773350" y="1105800"/>
                <a:ext cx="25325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23080;p115">
                <a:extLst>
                  <a:ext uri="{FF2B5EF4-FFF2-40B4-BE49-F238E27FC236}">
                    <a16:creationId xmlns:a16="http://schemas.microsoft.com/office/drawing/2014/main" id="{2B527567-8A94-4BB9-351C-F2EBBB4910DB}"/>
                  </a:ext>
                </a:extLst>
              </p:cNvPr>
              <p:cNvSpPr/>
              <p:nvPr/>
            </p:nvSpPr>
            <p:spPr>
              <a:xfrm>
                <a:off x="5643925" y="1256250"/>
                <a:ext cx="106925" cy="332750"/>
              </a:xfrm>
              <a:custGeom>
                <a:avLst/>
                <a:gdLst/>
                <a:ahLst/>
                <a:cxnLst/>
                <a:rect l="l" t="t" r="r" b="b"/>
                <a:pathLst>
                  <a:path w="4277" h="13310" extrusionOk="0">
                    <a:moveTo>
                      <a:pt x="1" y="1"/>
                    </a:moveTo>
                    <a:lnTo>
                      <a:pt x="1" y="8372"/>
                    </a:lnTo>
                    <a:cubicBezTo>
                      <a:pt x="1" y="8933"/>
                      <a:pt x="221" y="9484"/>
                      <a:pt x="612" y="9904"/>
                    </a:cubicBezTo>
                    <a:cubicBezTo>
                      <a:pt x="802" y="10115"/>
                      <a:pt x="952" y="10355"/>
                      <a:pt x="1062" y="10615"/>
                    </a:cubicBezTo>
                    <a:cubicBezTo>
                      <a:pt x="1162" y="10876"/>
                      <a:pt x="1222" y="11156"/>
                      <a:pt x="1222" y="11437"/>
                    </a:cubicBezTo>
                    <a:lnTo>
                      <a:pt x="1222" y="13309"/>
                    </a:lnTo>
                    <a:lnTo>
                      <a:pt x="1543" y="13309"/>
                    </a:lnTo>
                    <a:cubicBezTo>
                      <a:pt x="1583" y="12939"/>
                      <a:pt x="1603" y="12578"/>
                      <a:pt x="1603" y="12288"/>
                    </a:cubicBezTo>
                    <a:lnTo>
                      <a:pt x="1603" y="11036"/>
                    </a:lnTo>
                    <a:cubicBezTo>
                      <a:pt x="1603" y="10445"/>
                      <a:pt x="1393" y="9874"/>
                      <a:pt x="1012" y="9424"/>
                    </a:cubicBezTo>
                    <a:cubicBezTo>
                      <a:pt x="822" y="9193"/>
                      <a:pt x="682" y="8943"/>
                      <a:pt x="582" y="8663"/>
                    </a:cubicBezTo>
                    <a:cubicBezTo>
                      <a:pt x="481" y="8392"/>
                      <a:pt x="431" y="8102"/>
                      <a:pt x="431" y="7801"/>
                    </a:cubicBezTo>
                    <a:lnTo>
                      <a:pt x="431" y="3205"/>
                    </a:lnTo>
                    <a:lnTo>
                      <a:pt x="622" y="3265"/>
                    </a:lnTo>
                    <a:lnTo>
                      <a:pt x="1633" y="3616"/>
                    </a:lnTo>
                    <a:lnTo>
                      <a:pt x="2254" y="3836"/>
                    </a:lnTo>
                    <a:lnTo>
                      <a:pt x="3846" y="4387"/>
                    </a:lnTo>
                    <a:lnTo>
                      <a:pt x="3846" y="7801"/>
                    </a:lnTo>
                    <a:cubicBezTo>
                      <a:pt x="3846" y="8392"/>
                      <a:pt x="3636" y="8973"/>
                      <a:pt x="3255" y="9424"/>
                    </a:cubicBezTo>
                    <a:cubicBezTo>
                      <a:pt x="3065" y="9644"/>
                      <a:pt x="2925" y="9904"/>
                      <a:pt x="2825" y="10175"/>
                    </a:cubicBezTo>
                    <a:cubicBezTo>
                      <a:pt x="2725" y="10455"/>
                      <a:pt x="2674" y="10746"/>
                      <a:pt x="2674" y="11036"/>
                    </a:cubicBezTo>
                    <a:lnTo>
                      <a:pt x="2674" y="12288"/>
                    </a:lnTo>
                    <a:cubicBezTo>
                      <a:pt x="2674" y="12578"/>
                      <a:pt x="2694" y="12939"/>
                      <a:pt x="2735" y="13309"/>
                    </a:cubicBezTo>
                    <a:lnTo>
                      <a:pt x="3055" y="13309"/>
                    </a:lnTo>
                    <a:lnTo>
                      <a:pt x="3055" y="11437"/>
                    </a:lnTo>
                    <a:cubicBezTo>
                      <a:pt x="3055" y="11156"/>
                      <a:pt x="3115" y="10876"/>
                      <a:pt x="3215" y="10615"/>
                    </a:cubicBezTo>
                    <a:cubicBezTo>
                      <a:pt x="3315" y="10355"/>
                      <a:pt x="3476" y="10115"/>
                      <a:pt x="3666" y="9904"/>
                    </a:cubicBezTo>
                    <a:cubicBezTo>
                      <a:pt x="4056" y="9484"/>
                      <a:pt x="4277" y="8933"/>
                      <a:pt x="4277" y="8372"/>
                    </a:cubicBezTo>
                    <a:lnTo>
                      <a:pt x="4277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23081;p115">
                <a:extLst>
                  <a:ext uri="{FF2B5EF4-FFF2-40B4-BE49-F238E27FC236}">
                    <a16:creationId xmlns:a16="http://schemas.microsoft.com/office/drawing/2014/main" id="{AFA8BDAF-5E47-AB49-4386-70DFF9E8FD78}"/>
                  </a:ext>
                </a:extLst>
              </p:cNvPr>
              <p:cNvSpPr/>
              <p:nvPr/>
            </p:nvSpPr>
            <p:spPr>
              <a:xfrm>
                <a:off x="5624400" y="943075"/>
                <a:ext cx="145975" cy="162750"/>
              </a:xfrm>
              <a:custGeom>
                <a:avLst/>
                <a:gdLst/>
                <a:ahLst/>
                <a:cxnLst/>
                <a:rect l="l" t="t" r="r" b="b"/>
                <a:pathLst>
                  <a:path w="5839" h="6510" extrusionOk="0">
                    <a:moveTo>
                      <a:pt x="2915" y="0"/>
                    </a:moveTo>
                    <a:cubicBezTo>
                      <a:pt x="181" y="0"/>
                      <a:pt x="1062" y="3114"/>
                      <a:pt x="1062" y="4346"/>
                    </a:cubicBezTo>
                    <a:cubicBezTo>
                      <a:pt x="1062" y="5568"/>
                      <a:pt x="1" y="6509"/>
                      <a:pt x="1" y="6509"/>
                    </a:cubicBezTo>
                    <a:lnTo>
                      <a:pt x="5839" y="6509"/>
                    </a:lnTo>
                    <a:cubicBezTo>
                      <a:pt x="5839" y="6509"/>
                      <a:pt x="4777" y="5568"/>
                      <a:pt x="4777" y="4346"/>
                    </a:cubicBezTo>
                    <a:cubicBezTo>
                      <a:pt x="4777" y="3114"/>
                      <a:pt x="5659" y="0"/>
                      <a:pt x="2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23082;p115">
                <a:extLst>
                  <a:ext uri="{FF2B5EF4-FFF2-40B4-BE49-F238E27FC236}">
                    <a16:creationId xmlns:a16="http://schemas.microsoft.com/office/drawing/2014/main" id="{68577311-B479-5B6C-CF21-425A2B3B5A16}"/>
                  </a:ext>
                </a:extLst>
              </p:cNvPr>
              <p:cNvSpPr/>
              <p:nvPr/>
            </p:nvSpPr>
            <p:spPr>
              <a:xfrm>
                <a:off x="5748075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3083;p115">
                <a:extLst>
                  <a:ext uri="{FF2B5EF4-FFF2-40B4-BE49-F238E27FC236}">
                    <a16:creationId xmlns:a16="http://schemas.microsoft.com/office/drawing/2014/main" id="{2DFF9FDB-DA8C-CEFD-BCAA-2403CD5346ED}"/>
                  </a:ext>
                </a:extLst>
              </p:cNvPr>
              <p:cNvSpPr/>
              <p:nvPr/>
            </p:nvSpPr>
            <p:spPr>
              <a:xfrm>
                <a:off x="5654700" y="1336100"/>
                <a:ext cx="85400" cy="252900"/>
              </a:xfrm>
              <a:custGeom>
                <a:avLst/>
                <a:gdLst/>
                <a:ahLst/>
                <a:cxnLst/>
                <a:rect l="l" t="t" r="r" b="b"/>
                <a:pathLst>
                  <a:path w="3416" h="10116" extrusionOk="0">
                    <a:moveTo>
                      <a:pt x="0" y="1"/>
                    </a:moveTo>
                    <a:lnTo>
                      <a:pt x="0" y="4607"/>
                    </a:lnTo>
                    <a:cubicBezTo>
                      <a:pt x="0" y="4908"/>
                      <a:pt x="50" y="5198"/>
                      <a:pt x="151" y="5469"/>
                    </a:cubicBezTo>
                    <a:cubicBezTo>
                      <a:pt x="251" y="5749"/>
                      <a:pt x="391" y="5999"/>
                      <a:pt x="581" y="6230"/>
                    </a:cubicBezTo>
                    <a:cubicBezTo>
                      <a:pt x="962" y="6680"/>
                      <a:pt x="1172" y="7251"/>
                      <a:pt x="1172" y="7842"/>
                    </a:cubicBezTo>
                    <a:lnTo>
                      <a:pt x="1172" y="9094"/>
                    </a:lnTo>
                    <a:cubicBezTo>
                      <a:pt x="1172" y="9384"/>
                      <a:pt x="1152" y="9745"/>
                      <a:pt x="1112" y="10115"/>
                    </a:cubicBezTo>
                    <a:lnTo>
                      <a:pt x="2304" y="10115"/>
                    </a:lnTo>
                    <a:cubicBezTo>
                      <a:pt x="2263" y="9745"/>
                      <a:pt x="2243" y="9384"/>
                      <a:pt x="2243" y="9094"/>
                    </a:cubicBezTo>
                    <a:lnTo>
                      <a:pt x="2243" y="7842"/>
                    </a:lnTo>
                    <a:cubicBezTo>
                      <a:pt x="2243" y="7552"/>
                      <a:pt x="2294" y="7261"/>
                      <a:pt x="2394" y="6981"/>
                    </a:cubicBezTo>
                    <a:cubicBezTo>
                      <a:pt x="2494" y="6710"/>
                      <a:pt x="2634" y="6450"/>
                      <a:pt x="2834" y="6230"/>
                    </a:cubicBezTo>
                    <a:cubicBezTo>
                      <a:pt x="3205" y="5779"/>
                      <a:pt x="3415" y="5198"/>
                      <a:pt x="3415" y="4607"/>
                    </a:cubicBezTo>
                    <a:lnTo>
                      <a:pt x="3415" y="119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3084;p115">
                <a:extLst>
                  <a:ext uri="{FF2B5EF4-FFF2-40B4-BE49-F238E27FC236}">
                    <a16:creationId xmlns:a16="http://schemas.microsoft.com/office/drawing/2014/main" id="{38E65805-44D9-5EE4-FEA6-B25C67612A8C}"/>
                  </a:ext>
                </a:extLst>
              </p:cNvPr>
              <p:cNvSpPr/>
              <p:nvPr/>
            </p:nvSpPr>
            <p:spPr>
              <a:xfrm>
                <a:off x="5697250" y="1105800"/>
                <a:ext cx="25575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23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22" y="3805"/>
                    </a:lnTo>
                    <a:lnTo>
                      <a:pt x="102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3085;p115">
                <a:extLst>
                  <a:ext uri="{FF2B5EF4-FFF2-40B4-BE49-F238E27FC236}">
                    <a16:creationId xmlns:a16="http://schemas.microsoft.com/office/drawing/2014/main" id="{12C853C3-E500-F607-DA1C-B804C6FCAFEE}"/>
                  </a:ext>
                </a:extLst>
              </p:cNvPr>
              <p:cNvSpPr/>
              <p:nvPr/>
            </p:nvSpPr>
            <p:spPr>
              <a:xfrm>
                <a:off x="5646675" y="1105800"/>
                <a:ext cx="25325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086;p115">
                <a:extLst>
                  <a:ext uri="{FF2B5EF4-FFF2-40B4-BE49-F238E27FC236}">
                    <a16:creationId xmlns:a16="http://schemas.microsoft.com/office/drawing/2014/main" id="{64C76194-9CCE-671E-5FB3-634AFE517A4D}"/>
                  </a:ext>
                </a:extLst>
              </p:cNvPr>
              <p:cNvSpPr/>
              <p:nvPr/>
            </p:nvSpPr>
            <p:spPr>
              <a:xfrm>
                <a:off x="5596125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1" y="3805"/>
                    </a:lnTo>
                    <a:lnTo>
                      <a:pt x="101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3087;p115">
                <a:extLst>
                  <a:ext uri="{FF2B5EF4-FFF2-40B4-BE49-F238E27FC236}">
                    <a16:creationId xmlns:a16="http://schemas.microsoft.com/office/drawing/2014/main" id="{3FCD4654-AFBD-6266-C86C-B820E6E2881F}"/>
                  </a:ext>
                </a:extLst>
              </p:cNvPr>
              <p:cNvSpPr/>
              <p:nvPr/>
            </p:nvSpPr>
            <p:spPr>
              <a:xfrm>
                <a:off x="5641925" y="1254250"/>
                <a:ext cx="110925" cy="336750"/>
              </a:xfrm>
              <a:custGeom>
                <a:avLst/>
                <a:gdLst/>
                <a:ahLst/>
                <a:cxnLst/>
                <a:rect l="l" t="t" r="r" b="b"/>
                <a:pathLst>
                  <a:path w="4437" h="13470" extrusionOk="0">
                    <a:moveTo>
                      <a:pt x="4277" y="171"/>
                    </a:moveTo>
                    <a:lnTo>
                      <a:pt x="4277" y="8452"/>
                    </a:lnTo>
                    <a:cubicBezTo>
                      <a:pt x="4277" y="9003"/>
                      <a:pt x="4066" y="9524"/>
                      <a:pt x="3686" y="9924"/>
                    </a:cubicBezTo>
                    <a:cubicBezTo>
                      <a:pt x="3485" y="10145"/>
                      <a:pt x="3325" y="10385"/>
                      <a:pt x="3215" y="10665"/>
                    </a:cubicBezTo>
                    <a:cubicBezTo>
                      <a:pt x="3105" y="10936"/>
                      <a:pt x="3055" y="11226"/>
                      <a:pt x="3055" y="11517"/>
                    </a:cubicBezTo>
                    <a:lnTo>
                      <a:pt x="3055" y="13309"/>
                    </a:lnTo>
                    <a:lnTo>
                      <a:pt x="1383" y="13309"/>
                    </a:lnTo>
                    <a:lnTo>
                      <a:pt x="1383" y="11517"/>
                    </a:lnTo>
                    <a:cubicBezTo>
                      <a:pt x="1383" y="11226"/>
                      <a:pt x="1322" y="10936"/>
                      <a:pt x="1222" y="10655"/>
                    </a:cubicBezTo>
                    <a:cubicBezTo>
                      <a:pt x="1112" y="10385"/>
                      <a:pt x="952" y="10135"/>
                      <a:pt x="752" y="9924"/>
                    </a:cubicBezTo>
                    <a:cubicBezTo>
                      <a:pt x="371" y="9524"/>
                      <a:pt x="161" y="9003"/>
                      <a:pt x="161" y="8452"/>
                    </a:cubicBezTo>
                    <a:lnTo>
                      <a:pt x="161" y="171"/>
                    </a:lnTo>
                    <a:close/>
                    <a:moveTo>
                      <a:pt x="81" y="0"/>
                    </a:moveTo>
                    <a:cubicBezTo>
                      <a:pt x="31" y="0"/>
                      <a:pt x="1" y="40"/>
                      <a:pt x="1" y="81"/>
                    </a:cubicBezTo>
                    <a:lnTo>
                      <a:pt x="1" y="8452"/>
                    </a:lnTo>
                    <a:cubicBezTo>
                      <a:pt x="1" y="9043"/>
                      <a:pt x="221" y="9604"/>
                      <a:pt x="631" y="10034"/>
                    </a:cubicBezTo>
                    <a:cubicBezTo>
                      <a:pt x="812" y="10235"/>
                      <a:pt x="962" y="10465"/>
                      <a:pt x="1062" y="10725"/>
                    </a:cubicBezTo>
                    <a:cubicBezTo>
                      <a:pt x="1162" y="10976"/>
                      <a:pt x="1212" y="11246"/>
                      <a:pt x="1212" y="11517"/>
                    </a:cubicBezTo>
                    <a:lnTo>
                      <a:pt x="1212" y="13389"/>
                    </a:lnTo>
                    <a:cubicBezTo>
                      <a:pt x="1212" y="13439"/>
                      <a:pt x="1252" y="13469"/>
                      <a:pt x="1302" y="13469"/>
                    </a:cubicBezTo>
                    <a:lnTo>
                      <a:pt x="3135" y="13469"/>
                    </a:lnTo>
                    <a:cubicBezTo>
                      <a:pt x="3185" y="13469"/>
                      <a:pt x="3225" y="13439"/>
                      <a:pt x="3225" y="13389"/>
                    </a:cubicBezTo>
                    <a:lnTo>
                      <a:pt x="3225" y="11517"/>
                    </a:lnTo>
                    <a:cubicBezTo>
                      <a:pt x="3225" y="11246"/>
                      <a:pt x="3275" y="10976"/>
                      <a:pt x="3375" y="10725"/>
                    </a:cubicBezTo>
                    <a:cubicBezTo>
                      <a:pt x="3475" y="10465"/>
                      <a:pt x="3616" y="10235"/>
                      <a:pt x="3806" y="10034"/>
                    </a:cubicBezTo>
                    <a:cubicBezTo>
                      <a:pt x="4216" y="9604"/>
                      <a:pt x="4437" y="9043"/>
                      <a:pt x="4437" y="8452"/>
                    </a:cubicBezTo>
                    <a:lnTo>
                      <a:pt x="4437" y="81"/>
                    </a:lnTo>
                    <a:cubicBezTo>
                      <a:pt x="4437" y="40"/>
                      <a:pt x="4407" y="0"/>
                      <a:pt x="4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3088;p115">
                <a:extLst>
                  <a:ext uri="{FF2B5EF4-FFF2-40B4-BE49-F238E27FC236}">
                    <a16:creationId xmlns:a16="http://schemas.microsoft.com/office/drawing/2014/main" id="{56429636-2E08-0785-7C7C-47BC4EDCF69E}"/>
                  </a:ext>
                </a:extLst>
              </p:cNvPr>
              <p:cNvSpPr/>
              <p:nvPr/>
            </p:nvSpPr>
            <p:spPr>
              <a:xfrm>
                <a:off x="5622150" y="941050"/>
                <a:ext cx="150475" cy="167025"/>
              </a:xfrm>
              <a:custGeom>
                <a:avLst/>
                <a:gdLst/>
                <a:ahLst/>
                <a:cxnLst/>
                <a:rect l="l" t="t" r="r" b="b"/>
                <a:pathLst>
                  <a:path w="6019" h="6681" extrusionOk="0">
                    <a:moveTo>
                      <a:pt x="3005" y="161"/>
                    </a:moveTo>
                    <a:cubicBezTo>
                      <a:pt x="3646" y="161"/>
                      <a:pt x="4116" y="341"/>
                      <a:pt x="4427" y="682"/>
                    </a:cubicBezTo>
                    <a:cubicBezTo>
                      <a:pt x="5068" y="1383"/>
                      <a:pt x="4937" y="2685"/>
                      <a:pt x="4837" y="3636"/>
                    </a:cubicBezTo>
                    <a:cubicBezTo>
                      <a:pt x="4807" y="3936"/>
                      <a:pt x="4787" y="4207"/>
                      <a:pt x="4787" y="4427"/>
                    </a:cubicBezTo>
                    <a:cubicBezTo>
                      <a:pt x="4787" y="5408"/>
                      <a:pt x="5428" y="6200"/>
                      <a:pt x="5728" y="6510"/>
                    </a:cubicBezTo>
                    <a:lnTo>
                      <a:pt x="291" y="6510"/>
                    </a:lnTo>
                    <a:cubicBezTo>
                      <a:pt x="591" y="6200"/>
                      <a:pt x="1232" y="5408"/>
                      <a:pt x="1232" y="4427"/>
                    </a:cubicBezTo>
                    <a:cubicBezTo>
                      <a:pt x="1232" y="4207"/>
                      <a:pt x="1202" y="3936"/>
                      <a:pt x="1172" y="3636"/>
                    </a:cubicBezTo>
                    <a:cubicBezTo>
                      <a:pt x="1082" y="2685"/>
                      <a:pt x="952" y="1383"/>
                      <a:pt x="1593" y="682"/>
                    </a:cubicBezTo>
                    <a:cubicBezTo>
                      <a:pt x="1903" y="341"/>
                      <a:pt x="2374" y="161"/>
                      <a:pt x="3005" y="161"/>
                    </a:cubicBezTo>
                    <a:close/>
                    <a:moveTo>
                      <a:pt x="3005" y="1"/>
                    </a:moveTo>
                    <a:cubicBezTo>
                      <a:pt x="2324" y="1"/>
                      <a:pt x="1813" y="191"/>
                      <a:pt x="1463" y="572"/>
                    </a:cubicBezTo>
                    <a:cubicBezTo>
                      <a:pt x="782" y="1323"/>
                      <a:pt x="912" y="2665"/>
                      <a:pt x="1012" y="3646"/>
                    </a:cubicBezTo>
                    <a:cubicBezTo>
                      <a:pt x="1042" y="3956"/>
                      <a:pt x="1062" y="4217"/>
                      <a:pt x="1062" y="4427"/>
                    </a:cubicBezTo>
                    <a:cubicBezTo>
                      <a:pt x="1062" y="5599"/>
                      <a:pt x="41" y="6520"/>
                      <a:pt x="31" y="6530"/>
                    </a:cubicBezTo>
                    <a:cubicBezTo>
                      <a:pt x="10" y="6560"/>
                      <a:pt x="0" y="6590"/>
                      <a:pt x="10" y="6620"/>
                    </a:cubicBezTo>
                    <a:cubicBezTo>
                      <a:pt x="21" y="6660"/>
                      <a:pt x="51" y="6680"/>
                      <a:pt x="91" y="6680"/>
                    </a:cubicBezTo>
                    <a:lnTo>
                      <a:pt x="5929" y="6680"/>
                    </a:lnTo>
                    <a:cubicBezTo>
                      <a:pt x="5969" y="6680"/>
                      <a:pt x="5999" y="6660"/>
                      <a:pt x="6009" y="6620"/>
                    </a:cubicBezTo>
                    <a:cubicBezTo>
                      <a:pt x="6019" y="6590"/>
                      <a:pt x="6009" y="6560"/>
                      <a:pt x="5989" y="6530"/>
                    </a:cubicBezTo>
                    <a:cubicBezTo>
                      <a:pt x="5979" y="6520"/>
                      <a:pt x="4947" y="5599"/>
                      <a:pt x="4947" y="4427"/>
                    </a:cubicBezTo>
                    <a:cubicBezTo>
                      <a:pt x="4947" y="4217"/>
                      <a:pt x="4977" y="3956"/>
                      <a:pt x="5007" y="3646"/>
                    </a:cubicBezTo>
                    <a:cubicBezTo>
                      <a:pt x="5108" y="2665"/>
                      <a:pt x="5238" y="1323"/>
                      <a:pt x="4557" y="572"/>
                    </a:cubicBezTo>
                    <a:cubicBezTo>
                      <a:pt x="4206" y="191"/>
                      <a:pt x="3686" y="1"/>
                      <a:pt x="30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3089;p115">
                <a:extLst>
                  <a:ext uri="{FF2B5EF4-FFF2-40B4-BE49-F238E27FC236}">
                    <a16:creationId xmlns:a16="http://schemas.microsoft.com/office/drawing/2014/main" id="{AFEAD949-0443-996C-BFE8-47FB40AE7F2B}"/>
                  </a:ext>
                </a:extLst>
              </p:cNvPr>
              <p:cNvSpPr/>
              <p:nvPr/>
            </p:nvSpPr>
            <p:spPr>
              <a:xfrm>
                <a:off x="5582850" y="1198925"/>
                <a:ext cx="229100" cy="59600"/>
              </a:xfrm>
              <a:custGeom>
                <a:avLst/>
                <a:gdLst/>
                <a:ahLst/>
                <a:cxnLst/>
                <a:rect l="l" t="t" r="r" b="b"/>
                <a:pathLst>
                  <a:path w="9164" h="2384" extrusionOk="0">
                    <a:moveTo>
                      <a:pt x="8993" y="171"/>
                    </a:moveTo>
                    <a:lnTo>
                      <a:pt x="8993" y="2213"/>
                    </a:lnTo>
                    <a:lnTo>
                      <a:pt x="171" y="2213"/>
                    </a:lnTo>
                    <a:lnTo>
                      <a:pt x="171" y="171"/>
                    </a:lnTo>
                    <a:close/>
                    <a:moveTo>
                      <a:pt x="90" y="0"/>
                    </a:moveTo>
                    <a:cubicBezTo>
                      <a:pt x="40" y="0"/>
                      <a:pt x="0" y="40"/>
                      <a:pt x="0" y="80"/>
                    </a:cubicBezTo>
                    <a:lnTo>
                      <a:pt x="0" y="2294"/>
                    </a:lnTo>
                    <a:cubicBezTo>
                      <a:pt x="0" y="2344"/>
                      <a:pt x="40" y="2384"/>
                      <a:pt x="90" y="2384"/>
                    </a:cubicBezTo>
                    <a:lnTo>
                      <a:pt x="9073" y="2384"/>
                    </a:lnTo>
                    <a:cubicBezTo>
                      <a:pt x="9123" y="2384"/>
                      <a:pt x="9163" y="2344"/>
                      <a:pt x="9163" y="2294"/>
                    </a:cubicBezTo>
                    <a:lnTo>
                      <a:pt x="9163" y="80"/>
                    </a:lnTo>
                    <a:cubicBezTo>
                      <a:pt x="9163" y="40"/>
                      <a:pt x="9123" y="0"/>
                      <a:pt x="90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3090;p115">
                <a:extLst>
                  <a:ext uri="{FF2B5EF4-FFF2-40B4-BE49-F238E27FC236}">
                    <a16:creationId xmlns:a16="http://schemas.microsoft.com/office/drawing/2014/main" id="{4BC8B37B-354A-E625-33B0-E0F4BDE59BD7}"/>
                  </a:ext>
                </a:extLst>
              </p:cNvPr>
              <p:cNvSpPr/>
              <p:nvPr/>
            </p:nvSpPr>
            <p:spPr>
              <a:xfrm>
                <a:off x="5593850" y="1103800"/>
                <a:ext cx="207075" cy="99400"/>
              </a:xfrm>
              <a:custGeom>
                <a:avLst/>
                <a:gdLst/>
                <a:ahLst/>
                <a:cxnLst/>
                <a:rect l="l" t="t" r="r" b="b"/>
                <a:pathLst>
                  <a:path w="8283" h="3976" extrusionOk="0">
                    <a:moveTo>
                      <a:pt x="8112" y="170"/>
                    </a:moveTo>
                    <a:lnTo>
                      <a:pt x="8112" y="3805"/>
                    </a:lnTo>
                    <a:lnTo>
                      <a:pt x="171" y="3805"/>
                    </a:lnTo>
                    <a:lnTo>
                      <a:pt x="171" y="170"/>
                    </a:lnTo>
                    <a:close/>
                    <a:moveTo>
                      <a:pt x="91" y="0"/>
                    </a:moveTo>
                    <a:cubicBezTo>
                      <a:pt x="41" y="0"/>
                      <a:pt x="1" y="40"/>
                      <a:pt x="1" y="90"/>
                    </a:cubicBezTo>
                    <a:lnTo>
                      <a:pt x="1" y="3885"/>
                    </a:lnTo>
                    <a:cubicBezTo>
                      <a:pt x="1" y="3936"/>
                      <a:pt x="41" y="3976"/>
                      <a:pt x="91" y="3976"/>
                    </a:cubicBezTo>
                    <a:lnTo>
                      <a:pt x="8192" y="3976"/>
                    </a:lnTo>
                    <a:cubicBezTo>
                      <a:pt x="8242" y="3976"/>
                      <a:pt x="8282" y="3936"/>
                      <a:pt x="8282" y="3885"/>
                    </a:cubicBezTo>
                    <a:lnTo>
                      <a:pt x="8282" y="90"/>
                    </a:lnTo>
                    <a:cubicBezTo>
                      <a:pt x="8282" y="40"/>
                      <a:pt x="8242" y="0"/>
                      <a:pt x="8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3091;p115">
                <a:extLst>
                  <a:ext uri="{FF2B5EF4-FFF2-40B4-BE49-F238E27FC236}">
                    <a16:creationId xmlns:a16="http://schemas.microsoft.com/office/drawing/2014/main" id="{65F67998-1ACD-BF60-0781-308DFD0F093E}"/>
                  </a:ext>
                </a:extLst>
              </p:cNvPr>
              <p:cNvSpPr/>
              <p:nvPr/>
            </p:nvSpPr>
            <p:spPr>
              <a:xfrm>
                <a:off x="5726800" y="1278775"/>
                <a:ext cx="4275" cy="176025"/>
              </a:xfrm>
              <a:custGeom>
                <a:avLst/>
                <a:gdLst/>
                <a:ahLst/>
                <a:cxnLst/>
                <a:rect l="l" t="t" r="r" b="b"/>
                <a:pathLst>
                  <a:path w="171" h="7041" extrusionOk="0">
                    <a:moveTo>
                      <a:pt x="90" y="1"/>
                    </a:moveTo>
                    <a:cubicBezTo>
                      <a:pt x="40" y="1"/>
                      <a:pt x="0" y="41"/>
                      <a:pt x="0" y="91"/>
                    </a:cubicBezTo>
                    <a:lnTo>
                      <a:pt x="0" y="1092"/>
                    </a:lnTo>
                    <a:cubicBezTo>
                      <a:pt x="0" y="1132"/>
                      <a:pt x="40" y="1172"/>
                      <a:pt x="90" y="1172"/>
                    </a:cubicBezTo>
                    <a:cubicBezTo>
                      <a:pt x="131" y="1172"/>
                      <a:pt x="171" y="1132"/>
                      <a:pt x="171" y="1092"/>
                    </a:cubicBezTo>
                    <a:lnTo>
                      <a:pt x="171" y="91"/>
                    </a:lnTo>
                    <a:cubicBezTo>
                      <a:pt x="171" y="41"/>
                      <a:pt x="131" y="1"/>
                      <a:pt x="90" y="1"/>
                    </a:cubicBezTo>
                    <a:close/>
                    <a:moveTo>
                      <a:pt x="90" y="2004"/>
                    </a:moveTo>
                    <a:cubicBezTo>
                      <a:pt x="40" y="2004"/>
                      <a:pt x="0" y="2044"/>
                      <a:pt x="0" y="2094"/>
                    </a:cubicBezTo>
                    <a:lnTo>
                      <a:pt x="0" y="3095"/>
                    </a:lnTo>
                    <a:cubicBezTo>
                      <a:pt x="0" y="3135"/>
                      <a:pt x="40" y="3175"/>
                      <a:pt x="90" y="3175"/>
                    </a:cubicBezTo>
                    <a:cubicBezTo>
                      <a:pt x="131" y="3175"/>
                      <a:pt x="171" y="3135"/>
                      <a:pt x="171" y="3095"/>
                    </a:cubicBezTo>
                    <a:lnTo>
                      <a:pt x="171" y="2094"/>
                    </a:lnTo>
                    <a:cubicBezTo>
                      <a:pt x="171" y="2044"/>
                      <a:pt x="131" y="2004"/>
                      <a:pt x="90" y="2004"/>
                    </a:cubicBezTo>
                    <a:close/>
                    <a:moveTo>
                      <a:pt x="90" y="4006"/>
                    </a:moveTo>
                    <a:cubicBezTo>
                      <a:pt x="40" y="4006"/>
                      <a:pt x="0" y="4046"/>
                      <a:pt x="0" y="4097"/>
                    </a:cubicBezTo>
                    <a:lnTo>
                      <a:pt x="0" y="5098"/>
                    </a:lnTo>
                    <a:cubicBezTo>
                      <a:pt x="0" y="5138"/>
                      <a:pt x="40" y="5178"/>
                      <a:pt x="90" y="5178"/>
                    </a:cubicBezTo>
                    <a:cubicBezTo>
                      <a:pt x="131" y="5178"/>
                      <a:pt x="171" y="5138"/>
                      <a:pt x="171" y="5098"/>
                    </a:cubicBezTo>
                    <a:lnTo>
                      <a:pt x="171" y="4097"/>
                    </a:lnTo>
                    <a:cubicBezTo>
                      <a:pt x="171" y="4046"/>
                      <a:pt x="131" y="4006"/>
                      <a:pt x="90" y="4006"/>
                    </a:cubicBezTo>
                    <a:close/>
                    <a:moveTo>
                      <a:pt x="90" y="6009"/>
                    </a:moveTo>
                    <a:cubicBezTo>
                      <a:pt x="40" y="6009"/>
                      <a:pt x="0" y="6049"/>
                      <a:pt x="0" y="6099"/>
                    </a:cubicBezTo>
                    <a:lnTo>
                      <a:pt x="0" y="6961"/>
                    </a:lnTo>
                    <a:cubicBezTo>
                      <a:pt x="0" y="7001"/>
                      <a:pt x="40" y="7041"/>
                      <a:pt x="90" y="7041"/>
                    </a:cubicBezTo>
                    <a:cubicBezTo>
                      <a:pt x="131" y="7041"/>
                      <a:pt x="171" y="7001"/>
                      <a:pt x="171" y="6961"/>
                    </a:cubicBezTo>
                    <a:lnTo>
                      <a:pt x="171" y="6099"/>
                    </a:lnTo>
                    <a:cubicBezTo>
                      <a:pt x="171" y="6049"/>
                      <a:pt x="131" y="6009"/>
                      <a:pt x="90" y="600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" name="Google Shape;23092;p115">
              <a:extLst>
                <a:ext uri="{FF2B5EF4-FFF2-40B4-BE49-F238E27FC236}">
                  <a16:creationId xmlns:a16="http://schemas.microsoft.com/office/drawing/2014/main" id="{C9BAAD10-C976-0AED-EC74-0749414C9EED}"/>
                </a:ext>
              </a:extLst>
            </p:cNvPr>
            <p:cNvGrpSpPr/>
            <p:nvPr/>
          </p:nvGrpSpPr>
          <p:grpSpPr>
            <a:xfrm rot="8434454">
              <a:off x="1053690" y="2112564"/>
              <a:ext cx="413259" cy="918361"/>
              <a:chOff x="6092550" y="1391200"/>
              <a:chExt cx="127200" cy="282650"/>
            </a:xfrm>
          </p:grpSpPr>
          <p:sp>
            <p:nvSpPr>
              <p:cNvPr id="8" name="Google Shape;23093;p115">
                <a:extLst>
                  <a:ext uri="{FF2B5EF4-FFF2-40B4-BE49-F238E27FC236}">
                    <a16:creationId xmlns:a16="http://schemas.microsoft.com/office/drawing/2014/main" id="{ED0F8F2B-5EF6-5D28-73DC-926F5B7120FC}"/>
                  </a:ext>
                </a:extLst>
              </p:cNvPr>
              <p:cNvSpPr/>
              <p:nvPr/>
            </p:nvSpPr>
            <p:spPr>
              <a:xfrm>
                <a:off x="6094550" y="1393200"/>
                <a:ext cx="123200" cy="151475"/>
              </a:xfrm>
              <a:custGeom>
                <a:avLst/>
                <a:gdLst/>
                <a:ahLst/>
                <a:cxnLst/>
                <a:rect l="l" t="t" r="r" b="b"/>
                <a:pathLst>
                  <a:path w="4928" h="6059" extrusionOk="0">
                    <a:moveTo>
                      <a:pt x="2464" y="0"/>
                    </a:moveTo>
                    <a:cubicBezTo>
                      <a:pt x="1112" y="0"/>
                      <a:pt x="1" y="1112"/>
                      <a:pt x="1" y="2464"/>
                    </a:cubicBezTo>
                    <a:lnTo>
                      <a:pt x="1" y="5578"/>
                    </a:lnTo>
                    <a:cubicBezTo>
                      <a:pt x="1" y="5578"/>
                      <a:pt x="1109" y="6059"/>
                      <a:pt x="2569" y="6059"/>
                    </a:cubicBezTo>
                    <a:cubicBezTo>
                      <a:pt x="3299" y="6059"/>
                      <a:pt x="4117" y="5938"/>
                      <a:pt x="4928" y="5578"/>
                    </a:cubicBezTo>
                    <a:lnTo>
                      <a:pt x="4928" y="2464"/>
                    </a:lnTo>
                    <a:cubicBezTo>
                      <a:pt x="4928" y="1783"/>
                      <a:pt x="4647" y="1172"/>
                      <a:pt x="4207" y="731"/>
                    </a:cubicBezTo>
                    <a:cubicBezTo>
                      <a:pt x="3756" y="281"/>
                      <a:pt x="3145" y="0"/>
                      <a:pt x="24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" name="Google Shape;23094;p115">
                <a:extLst>
                  <a:ext uri="{FF2B5EF4-FFF2-40B4-BE49-F238E27FC236}">
                    <a16:creationId xmlns:a16="http://schemas.microsoft.com/office/drawing/2014/main" id="{70C97316-A195-6398-EA56-EF4A35B4D8EB}"/>
                  </a:ext>
                </a:extLst>
              </p:cNvPr>
              <p:cNvSpPr/>
              <p:nvPr/>
            </p:nvSpPr>
            <p:spPr>
              <a:xfrm>
                <a:off x="6094550" y="1532625"/>
                <a:ext cx="123200" cy="139225"/>
              </a:xfrm>
              <a:custGeom>
                <a:avLst/>
                <a:gdLst/>
                <a:ahLst/>
                <a:cxnLst/>
                <a:rect l="l" t="t" r="r" b="b"/>
                <a:pathLst>
                  <a:path w="4928" h="5569" extrusionOk="0">
                    <a:moveTo>
                      <a:pt x="1" y="1"/>
                    </a:moveTo>
                    <a:lnTo>
                      <a:pt x="1" y="3115"/>
                    </a:lnTo>
                    <a:cubicBezTo>
                      <a:pt x="1" y="4467"/>
                      <a:pt x="1112" y="5569"/>
                      <a:pt x="2464" y="5569"/>
                    </a:cubicBezTo>
                    <a:cubicBezTo>
                      <a:pt x="3816" y="5569"/>
                      <a:pt x="4928" y="4467"/>
                      <a:pt x="4928" y="3115"/>
                    </a:cubicBezTo>
                    <a:lnTo>
                      <a:pt x="4928" y="1"/>
                    </a:lnTo>
                    <a:cubicBezTo>
                      <a:pt x="4117" y="361"/>
                      <a:pt x="3299" y="482"/>
                      <a:pt x="2569" y="482"/>
                    </a:cubicBezTo>
                    <a:cubicBezTo>
                      <a:pt x="1109" y="48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" name="Google Shape;23095;p115">
                <a:extLst>
                  <a:ext uri="{FF2B5EF4-FFF2-40B4-BE49-F238E27FC236}">
                    <a16:creationId xmlns:a16="http://schemas.microsoft.com/office/drawing/2014/main" id="{31496253-FCCD-3234-63B2-9EEFC8EEA708}"/>
                  </a:ext>
                </a:extLst>
              </p:cNvPr>
              <p:cNvSpPr/>
              <p:nvPr/>
            </p:nvSpPr>
            <p:spPr>
              <a:xfrm>
                <a:off x="6092550" y="1391200"/>
                <a:ext cx="127200" cy="282650"/>
              </a:xfrm>
              <a:custGeom>
                <a:avLst/>
                <a:gdLst/>
                <a:ahLst/>
                <a:cxnLst/>
                <a:rect l="l" t="t" r="r" b="b"/>
                <a:pathLst>
                  <a:path w="5088" h="11306" extrusionOk="0">
                    <a:moveTo>
                      <a:pt x="2544" y="170"/>
                    </a:moveTo>
                    <a:cubicBezTo>
                      <a:pt x="3175" y="170"/>
                      <a:pt x="3776" y="411"/>
                      <a:pt x="4227" y="861"/>
                    </a:cubicBezTo>
                    <a:cubicBezTo>
                      <a:pt x="4677" y="1312"/>
                      <a:pt x="4918" y="1913"/>
                      <a:pt x="4918" y="2544"/>
                    </a:cubicBezTo>
                    <a:lnTo>
                      <a:pt x="4918" y="8772"/>
                    </a:lnTo>
                    <a:cubicBezTo>
                      <a:pt x="4918" y="10074"/>
                      <a:pt x="3856" y="11146"/>
                      <a:pt x="2544" y="11146"/>
                    </a:cubicBezTo>
                    <a:cubicBezTo>
                      <a:pt x="1233" y="11146"/>
                      <a:pt x="171" y="10074"/>
                      <a:pt x="171" y="8772"/>
                    </a:cubicBezTo>
                    <a:lnTo>
                      <a:pt x="171" y="2544"/>
                    </a:lnTo>
                    <a:cubicBezTo>
                      <a:pt x="171" y="1232"/>
                      <a:pt x="1233" y="170"/>
                      <a:pt x="2544" y="170"/>
                    </a:cubicBezTo>
                    <a:close/>
                    <a:moveTo>
                      <a:pt x="2544" y="0"/>
                    </a:moveTo>
                    <a:cubicBezTo>
                      <a:pt x="1142" y="0"/>
                      <a:pt x="1" y="1142"/>
                      <a:pt x="1" y="2544"/>
                    </a:cubicBezTo>
                    <a:lnTo>
                      <a:pt x="1" y="8772"/>
                    </a:lnTo>
                    <a:cubicBezTo>
                      <a:pt x="1" y="10174"/>
                      <a:pt x="1142" y="11306"/>
                      <a:pt x="2544" y="11306"/>
                    </a:cubicBezTo>
                    <a:cubicBezTo>
                      <a:pt x="3946" y="11306"/>
                      <a:pt x="5088" y="10174"/>
                      <a:pt x="5088" y="8772"/>
                    </a:cubicBezTo>
                    <a:lnTo>
                      <a:pt x="5088" y="2544"/>
                    </a:lnTo>
                    <a:cubicBezTo>
                      <a:pt x="5088" y="1863"/>
                      <a:pt x="4828" y="1232"/>
                      <a:pt x="4337" y="751"/>
                    </a:cubicBezTo>
                    <a:cubicBezTo>
                      <a:pt x="3856" y="270"/>
                      <a:pt x="3225" y="0"/>
                      <a:pt x="25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" name="Google Shape;23096;p115">
                <a:extLst>
                  <a:ext uri="{FF2B5EF4-FFF2-40B4-BE49-F238E27FC236}">
                    <a16:creationId xmlns:a16="http://schemas.microsoft.com/office/drawing/2014/main" id="{2E3A547A-95BF-0281-9F0B-5BE15803CE37}"/>
                  </a:ext>
                </a:extLst>
              </p:cNvPr>
              <p:cNvSpPr/>
              <p:nvPr/>
            </p:nvSpPr>
            <p:spPr>
              <a:xfrm>
                <a:off x="6200450" y="1598725"/>
                <a:ext cx="4300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872" extrusionOk="0">
                    <a:moveTo>
                      <a:pt x="81" y="1"/>
                    </a:moveTo>
                    <a:cubicBezTo>
                      <a:pt x="41" y="1"/>
                      <a:pt x="1" y="41"/>
                      <a:pt x="1" y="81"/>
                    </a:cubicBezTo>
                    <a:lnTo>
                      <a:pt x="1" y="792"/>
                    </a:lnTo>
                    <a:cubicBezTo>
                      <a:pt x="1" y="842"/>
                      <a:pt x="41" y="872"/>
                      <a:pt x="81" y="872"/>
                    </a:cubicBezTo>
                    <a:cubicBezTo>
                      <a:pt x="131" y="872"/>
                      <a:pt x="171" y="842"/>
                      <a:pt x="171" y="792"/>
                    </a:cubicBezTo>
                    <a:lnTo>
                      <a:pt x="171" y="81"/>
                    </a:lnTo>
                    <a:cubicBezTo>
                      <a:pt x="171" y="41"/>
                      <a:pt x="131" y="1"/>
                      <a:pt x="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3" name="Google Shape;23027;p115">
            <a:extLst>
              <a:ext uri="{FF2B5EF4-FFF2-40B4-BE49-F238E27FC236}">
                <a16:creationId xmlns:a16="http://schemas.microsoft.com/office/drawing/2014/main" id="{61BDA1AD-D547-477E-ADE8-75BA2B3CA56F}"/>
              </a:ext>
            </a:extLst>
          </p:cNvPr>
          <p:cNvGrpSpPr/>
          <p:nvPr/>
        </p:nvGrpSpPr>
        <p:grpSpPr>
          <a:xfrm rot="-934695">
            <a:off x="6961886" y="1993877"/>
            <a:ext cx="920412" cy="2006360"/>
            <a:chOff x="1402224" y="2543188"/>
            <a:chExt cx="984783" cy="2146679"/>
          </a:xfrm>
        </p:grpSpPr>
        <p:sp>
          <p:nvSpPr>
            <p:cNvPr id="34" name="Google Shape;23028;p115">
              <a:extLst>
                <a:ext uri="{FF2B5EF4-FFF2-40B4-BE49-F238E27FC236}">
                  <a16:creationId xmlns:a16="http://schemas.microsoft.com/office/drawing/2014/main" id="{5F614252-0EFA-D187-10C8-5C02A6076F55}"/>
                </a:ext>
              </a:extLst>
            </p:cNvPr>
            <p:cNvSpPr/>
            <p:nvPr/>
          </p:nvSpPr>
          <p:spPr>
            <a:xfrm flipH="1">
              <a:off x="1558040" y="3060331"/>
              <a:ext cx="673154" cy="99500"/>
            </a:xfrm>
            <a:custGeom>
              <a:avLst/>
              <a:gdLst/>
              <a:ahLst/>
              <a:cxnLst/>
              <a:rect l="l" t="t" r="r" b="b"/>
              <a:pathLst>
                <a:path w="6921" h="1023" extrusionOk="0">
                  <a:moveTo>
                    <a:pt x="1" y="1"/>
                  </a:moveTo>
                  <a:lnTo>
                    <a:pt x="1" y="1022"/>
                  </a:lnTo>
                  <a:lnTo>
                    <a:pt x="6920" y="1022"/>
                  </a:lnTo>
                  <a:lnTo>
                    <a:pt x="69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5" name="Google Shape;23029;p115">
              <a:extLst>
                <a:ext uri="{FF2B5EF4-FFF2-40B4-BE49-F238E27FC236}">
                  <a16:creationId xmlns:a16="http://schemas.microsoft.com/office/drawing/2014/main" id="{38874F0A-BCC0-13E7-7F8C-4BB617DFB000}"/>
                </a:ext>
              </a:extLst>
            </p:cNvPr>
            <p:cNvGrpSpPr/>
            <p:nvPr/>
          </p:nvGrpSpPr>
          <p:grpSpPr>
            <a:xfrm flipH="1">
              <a:off x="1402224" y="2543188"/>
              <a:ext cx="984783" cy="2146679"/>
              <a:chOff x="6012200" y="209375"/>
              <a:chExt cx="984783" cy="2146679"/>
            </a:xfrm>
          </p:grpSpPr>
          <p:sp>
            <p:nvSpPr>
              <p:cNvPr id="36" name="Google Shape;23030;p115">
                <a:extLst>
                  <a:ext uri="{FF2B5EF4-FFF2-40B4-BE49-F238E27FC236}">
                    <a16:creationId xmlns:a16="http://schemas.microsoft.com/office/drawing/2014/main" id="{D95D5E28-E632-CCFB-8619-89836929DADC}"/>
                  </a:ext>
                </a:extLst>
              </p:cNvPr>
              <p:cNvSpPr/>
              <p:nvPr/>
            </p:nvSpPr>
            <p:spPr>
              <a:xfrm>
                <a:off x="6334525" y="1131713"/>
                <a:ext cx="654674" cy="971166"/>
              </a:xfrm>
              <a:custGeom>
                <a:avLst/>
                <a:gdLst/>
                <a:ahLst/>
                <a:cxnLst/>
                <a:rect l="l" t="t" r="r" b="b"/>
                <a:pathLst>
                  <a:path w="6731" h="9985" extrusionOk="0">
                    <a:moveTo>
                      <a:pt x="4998" y="0"/>
                    </a:moveTo>
                    <a:cubicBezTo>
                      <a:pt x="2234" y="0"/>
                      <a:pt x="1" y="2234"/>
                      <a:pt x="1" y="4997"/>
                    </a:cubicBezTo>
                    <a:cubicBezTo>
                      <a:pt x="1" y="7751"/>
                      <a:pt x="2234" y="9984"/>
                      <a:pt x="4998" y="9984"/>
                    </a:cubicBezTo>
                    <a:cubicBezTo>
                      <a:pt x="5609" y="9984"/>
                      <a:pt x="6190" y="9884"/>
                      <a:pt x="6730" y="9684"/>
                    </a:cubicBezTo>
                    <a:lnTo>
                      <a:pt x="6730" y="311"/>
                    </a:lnTo>
                    <a:cubicBezTo>
                      <a:pt x="6190" y="111"/>
                      <a:pt x="5609" y="0"/>
                      <a:pt x="4998" y="0"/>
                    </a:cubicBezTo>
                    <a:close/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23031;p115">
                <a:extLst>
                  <a:ext uri="{FF2B5EF4-FFF2-40B4-BE49-F238E27FC236}">
                    <a16:creationId xmlns:a16="http://schemas.microsoft.com/office/drawing/2014/main" id="{6D89682B-4650-AD2C-8DD1-D9ED21DF312C}"/>
                  </a:ext>
                </a:extLst>
              </p:cNvPr>
              <p:cNvSpPr/>
              <p:nvPr/>
            </p:nvSpPr>
            <p:spPr>
              <a:xfrm>
                <a:off x="6168013" y="1082012"/>
                <a:ext cx="821187" cy="1071541"/>
              </a:xfrm>
              <a:custGeom>
                <a:avLst/>
                <a:gdLst/>
                <a:ahLst/>
                <a:cxnLst/>
                <a:rect l="l" t="t" r="r" b="b"/>
                <a:pathLst>
                  <a:path w="8443" h="11017" extrusionOk="0">
                    <a:moveTo>
                      <a:pt x="1" y="1"/>
                    </a:moveTo>
                    <a:lnTo>
                      <a:pt x="1" y="11016"/>
                    </a:lnTo>
                    <a:lnTo>
                      <a:pt x="8442" y="11016"/>
                    </a:lnTo>
                    <a:lnTo>
                      <a:pt x="844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23032;p115">
                <a:extLst>
                  <a:ext uri="{FF2B5EF4-FFF2-40B4-BE49-F238E27FC236}">
                    <a16:creationId xmlns:a16="http://schemas.microsoft.com/office/drawing/2014/main" id="{CF22F6D6-CAAB-7F9F-AAEA-AC25C084087E}"/>
                  </a:ext>
                </a:extLst>
              </p:cNvPr>
              <p:cNvSpPr/>
              <p:nvPr/>
            </p:nvSpPr>
            <p:spPr>
              <a:xfrm>
                <a:off x="6019981" y="825920"/>
                <a:ext cx="969221" cy="1521380"/>
              </a:xfrm>
              <a:custGeom>
                <a:avLst/>
                <a:gdLst/>
                <a:ahLst/>
                <a:cxnLst/>
                <a:rect l="l" t="t" r="r" b="b"/>
                <a:pathLst>
                  <a:path w="9965" h="15642" extrusionOk="0">
                    <a:moveTo>
                      <a:pt x="1523" y="0"/>
                    </a:moveTo>
                    <a:cubicBezTo>
                      <a:pt x="681" y="0"/>
                      <a:pt x="0" y="681"/>
                      <a:pt x="0" y="1522"/>
                    </a:cubicBezTo>
                    <a:lnTo>
                      <a:pt x="0" y="14120"/>
                    </a:lnTo>
                    <a:cubicBezTo>
                      <a:pt x="0" y="14961"/>
                      <a:pt x="681" y="15642"/>
                      <a:pt x="1523" y="15642"/>
                    </a:cubicBezTo>
                    <a:lnTo>
                      <a:pt x="8442" y="15642"/>
                    </a:lnTo>
                    <a:cubicBezTo>
                      <a:pt x="9283" y="15642"/>
                      <a:pt x="9964" y="14961"/>
                      <a:pt x="9964" y="14120"/>
                    </a:cubicBezTo>
                    <a:lnTo>
                      <a:pt x="9964" y="13649"/>
                    </a:lnTo>
                    <a:lnTo>
                      <a:pt x="1523" y="13649"/>
                    </a:lnTo>
                    <a:lnTo>
                      <a:pt x="1523" y="2634"/>
                    </a:lnTo>
                    <a:lnTo>
                      <a:pt x="9964" y="2634"/>
                    </a:lnTo>
                    <a:lnTo>
                      <a:pt x="9964" y="1522"/>
                    </a:lnTo>
                    <a:cubicBezTo>
                      <a:pt x="9964" y="681"/>
                      <a:pt x="9283" y="0"/>
                      <a:pt x="844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23033;p115">
                <a:extLst>
                  <a:ext uri="{FF2B5EF4-FFF2-40B4-BE49-F238E27FC236}">
                    <a16:creationId xmlns:a16="http://schemas.microsoft.com/office/drawing/2014/main" id="{5E1FDC3C-A626-0AB1-8260-769846285B55}"/>
                  </a:ext>
                </a:extLst>
              </p:cNvPr>
              <p:cNvSpPr/>
              <p:nvPr/>
            </p:nvSpPr>
            <p:spPr>
              <a:xfrm>
                <a:off x="6110532" y="401176"/>
                <a:ext cx="788118" cy="86855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893" extrusionOk="0">
                    <a:moveTo>
                      <a:pt x="592" y="1"/>
                    </a:moveTo>
                    <a:cubicBezTo>
                      <a:pt x="592" y="1"/>
                      <a:pt x="1" y="391"/>
                      <a:pt x="592" y="892"/>
                    </a:cubicBezTo>
                    <a:lnTo>
                      <a:pt x="592" y="852"/>
                    </a:lnTo>
                    <a:lnTo>
                      <a:pt x="7511" y="852"/>
                    </a:lnTo>
                    <a:lnTo>
                      <a:pt x="7511" y="892"/>
                    </a:lnTo>
                    <a:cubicBezTo>
                      <a:pt x="8102" y="391"/>
                      <a:pt x="7511" y="1"/>
                      <a:pt x="751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23034;p115">
                <a:extLst>
                  <a:ext uri="{FF2B5EF4-FFF2-40B4-BE49-F238E27FC236}">
                    <a16:creationId xmlns:a16="http://schemas.microsoft.com/office/drawing/2014/main" id="{12089556-2435-8797-9968-C3711E108DE4}"/>
                  </a:ext>
                </a:extLst>
              </p:cNvPr>
              <p:cNvSpPr/>
              <p:nvPr/>
            </p:nvSpPr>
            <p:spPr>
              <a:xfrm>
                <a:off x="6110532" y="639858"/>
                <a:ext cx="788118" cy="86758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892" extrusionOk="0">
                    <a:moveTo>
                      <a:pt x="592" y="0"/>
                    </a:moveTo>
                    <a:cubicBezTo>
                      <a:pt x="592" y="0"/>
                      <a:pt x="1" y="391"/>
                      <a:pt x="592" y="892"/>
                    </a:cubicBezTo>
                    <a:lnTo>
                      <a:pt x="7511" y="892"/>
                    </a:lnTo>
                    <a:cubicBezTo>
                      <a:pt x="8102" y="391"/>
                      <a:pt x="7511" y="0"/>
                      <a:pt x="75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23035;p115">
                <a:extLst>
                  <a:ext uri="{FF2B5EF4-FFF2-40B4-BE49-F238E27FC236}">
                    <a16:creationId xmlns:a16="http://schemas.microsoft.com/office/drawing/2014/main" id="{77CDCD5B-89F5-A659-F9DE-BF146AC09519}"/>
                  </a:ext>
                </a:extLst>
              </p:cNvPr>
              <p:cNvSpPr/>
              <p:nvPr/>
            </p:nvSpPr>
            <p:spPr>
              <a:xfrm>
                <a:off x="6168013" y="484044"/>
                <a:ext cx="673154" cy="155912"/>
              </a:xfrm>
              <a:custGeom>
                <a:avLst/>
                <a:gdLst/>
                <a:ahLst/>
                <a:cxnLst/>
                <a:rect l="l" t="t" r="r" b="b"/>
                <a:pathLst>
                  <a:path w="6921" h="1603" extrusionOk="0">
                    <a:moveTo>
                      <a:pt x="1" y="0"/>
                    </a:moveTo>
                    <a:lnTo>
                      <a:pt x="1" y="40"/>
                    </a:lnTo>
                    <a:lnTo>
                      <a:pt x="1" y="1602"/>
                    </a:lnTo>
                    <a:lnTo>
                      <a:pt x="6920" y="1602"/>
                    </a:lnTo>
                    <a:lnTo>
                      <a:pt x="6920" y="40"/>
                    </a:lnTo>
                    <a:lnTo>
                      <a:pt x="692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23036;p115">
                <a:extLst>
                  <a:ext uri="{FF2B5EF4-FFF2-40B4-BE49-F238E27FC236}">
                    <a16:creationId xmlns:a16="http://schemas.microsoft.com/office/drawing/2014/main" id="{704757DE-B779-85AF-6AF5-2592FEEED816}"/>
                  </a:ext>
                </a:extLst>
              </p:cNvPr>
              <p:cNvSpPr/>
              <p:nvPr/>
            </p:nvSpPr>
            <p:spPr>
              <a:xfrm>
                <a:off x="6168013" y="217156"/>
                <a:ext cx="673154" cy="184118"/>
              </a:xfrm>
              <a:custGeom>
                <a:avLst/>
                <a:gdLst/>
                <a:ahLst/>
                <a:cxnLst/>
                <a:rect l="l" t="t" r="r" b="b"/>
                <a:pathLst>
                  <a:path w="6921" h="1893" extrusionOk="0">
                    <a:moveTo>
                      <a:pt x="1" y="0"/>
                    </a:moveTo>
                    <a:lnTo>
                      <a:pt x="1" y="1893"/>
                    </a:lnTo>
                    <a:lnTo>
                      <a:pt x="6920" y="1893"/>
                    </a:lnTo>
                    <a:lnTo>
                      <a:pt x="692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23037;p115">
                <a:extLst>
                  <a:ext uri="{FF2B5EF4-FFF2-40B4-BE49-F238E27FC236}">
                    <a16:creationId xmlns:a16="http://schemas.microsoft.com/office/drawing/2014/main" id="{4936A037-210D-FBCD-7A0D-717571C2430F}"/>
                  </a:ext>
                </a:extLst>
              </p:cNvPr>
              <p:cNvSpPr/>
              <p:nvPr/>
            </p:nvSpPr>
            <p:spPr>
              <a:xfrm>
                <a:off x="6012200" y="817070"/>
                <a:ext cx="984783" cy="1538985"/>
              </a:xfrm>
              <a:custGeom>
                <a:avLst/>
                <a:gdLst/>
                <a:ahLst/>
                <a:cxnLst/>
                <a:rect l="l" t="t" r="r" b="b"/>
                <a:pathLst>
                  <a:path w="10125" h="15823" extrusionOk="0">
                    <a:moveTo>
                      <a:pt x="8522" y="171"/>
                    </a:moveTo>
                    <a:cubicBezTo>
                      <a:pt x="9313" y="171"/>
                      <a:pt x="9964" y="822"/>
                      <a:pt x="9964" y="1613"/>
                    </a:cubicBezTo>
                    <a:lnTo>
                      <a:pt x="9964" y="14211"/>
                    </a:lnTo>
                    <a:cubicBezTo>
                      <a:pt x="9964" y="15002"/>
                      <a:pt x="9313" y="15653"/>
                      <a:pt x="8522" y="15653"/>
                    </a:cubicBezTo>
                    <a:lnTo>
                      <a:pt x="1603" y="15653"/>
                    </a:lnTo>
                    <a:cubicBezTo>
                      <a:pt x="811" y="15653"/>
                      <a:pt x="161" y="15002"/>
                      <a:pt x="161" y="14211"/>
                    </a:cubicBezTo>
                    <a:lnTo>
                      <a:pt x="161" y="1613"/>
                    </a:lnTo>
                    <a:cubicBezTo>
                      <a:pt x="161" y="822"/>
                      <a:pt x="811" y="171"/>
                      <a:pt x="1603" y="171"/>
                    </a:cubicBezTo>
                    <a:close/>
                    <a:moveTo>
                      <a:pt x="1603" y="1"/>
                    </a:moveTo>
                    <a:cubicBezTo>
                      <a:pt x="721" y="1"/>
                      <a:pt x="0" y="722"/>
                      <a:pt x="0" y="1613"/>
                    </a:cubicBezTo>
                    <a:lnTo>
                      <a:pt x="0" y="14211"/>
                    </a:lnTo>
                    <a:cubicBezTo>
                      <a:pt x="0" y="15102"/>
                      <a:pt x="721" y="15823"/>
                      <a:pt x="1603" y="15823"/>
                    </a:cubicBezTo>
                    <a:lnTo>
                      <a:pt x="8522" y="15823"/>
                    </a:lnTo>
                    <a:cubicBezTo>
                      <a:pt x="9403" y="15823"/>
                      <a:pt x="10124" y="15102"/>
                      <a:pt x="10124" y="14211"/>
                    </a:cubicBezTo>
                    <a:lnTo>
                      <a:pt x="10124" y="1613"/>
                    </a:lnTo>
                    <a:cubicBezTo>
                      <a:pt x="10124" y="722"/>
                      <a:pt x="9403" y="1"/>
                      <a:pt x="85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23038;p115">
                <a:extLst>
                  <a:ext uri="{FF2B5EF4-FFF2-40B4-BE49-F238E27FC236}">
                    <a16:creationId xmlns:a16="http://schemas.microsoft.com/office/drawing/2014/main" id="{F4E66D3D-CE00-5BBA-A3E7-F8D6B2762451}"/>
                  </a:ext>
                </a:extLst>
              </p:cNvPr>
              <p:cNvSpPr/>
              <p:nvPr/>
            </p:nvSpPr>
            <p:spPr>
              <a:xfrm>
                <a:off x="6133972" y="393395"/>
                <a:ext cx="741238" cy="103001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059" extrusionOk="0">
                    <a:moveTo>
                      <a:pt x="7240" y="171"/>
                    </a:moveTo>
                    <a:cubicBezTo>
                      <a:pt x="7290" y="211"/>
                      <a:pt x="7440" y="331"/>
                      <a:pt x="7450" y="501"/>
                    </a:cubicBezTo>
                    <a:cubicBezTo>
                      <a:pt x="7450" y="622"/>
                      <a:pt x="7400" y="732"/>
                      <a:pt x="7280" y="852"/>
                    </a:cubicBezTo>
                    <a:lnTo>
                      <a:pt x="341" y="852"/>
                    </a:lnTo>
                    <a:cubicBezTo>
                      <a:pt x="220" y="732"/>
                      <a:pt x="170" y="622"/>
                      <a:pt x="170" y="501"/>
                    </a:cubicBezTo>
                    <a:cubicBezTo>
                      <a:pt x="180" y="331"/>
                      <a:pt x="331" y="211"/>
                      <a:pt x="381" y="171"/>
                    </a:cubicBezTo>
                    <a:close/>
                    <a:moveTo>
                      <a:pt x="351" y="1"/>
                    </a:moveTo>
                    <a:cubicBezTo>
                      <a:pt x="341" y="1"/>
                      <a:pt x="321" y="1"/>
                      <a:pt x="311" y="11"/>
                    </a:cubicBezTo>
                    <a:cubicBezTo>
                      <a:pt x="300" y="21"/>
                      <a:pt x="20" y="201"/>
                      <a:pt x="10" y="491"/>
                    </a:cubicBezTo>
                    <a:cubicBezTo>
                      <a:pt x="0" y="682"/>
                      <a:pt x="90" y="862"/>
                      <a:pt x="300" y="1042"/>
                    </a:cubicBezTo>
                    <a:cubicBezTo>
                      <a:pt x="312" y="1054"/>
                      <a:pt x="331" y="1059"/>
                      <a:pt x="350" y="1059"/>
                    </a:cubicBezTo>
                    <a:cubicBezTo>
                      <a:pt x="364" y="1059"/>
                      <a:pt x="378" y="1056"/>
                      <a:pt x="391" y="1052"/>
                    </a:cubicBezTo>
                    <a:cubicBezTo>
                      <a:pt x="401" y="1042"/>
                      <a:pt x="421" y="1032"/>
                      <a:pt x="421" y="1012"/>
                    </a:cubicBezTo>
                    <a:lnTo>
                      <a:pt x="7190" y="1012"/>
                    </a:lnTo>
                    <a:cubicBezTo>
                      <a:pt x="7200" y="1032"/>
                      <a:pt x="7220" y="1042"/>
                      <a:pt x="7230" y="1052"/>
                    </a:cubicBezTo>
                    <a:lnTo>
                      <a:pt x="7270" y="1052"/>
                    </a:lnTo>
                    <a:cubicBezTo>
                      <a:pt x="7290" y="1052"/>
                      <a:pt x="7300" y="1052"/>
                      <a:pt x="7320" y="1042"/>
                    </a:cubicBezTo>
                    <a:cubicBezTo>
                      <a:pt x="7521" y="862"/>
                      <a:pt x="7621" y="682"/>
                      <a:pt x="7611" y="491"/>
                    </a:cubicBezTo>
                    <a:cubicBezTo>
                      <a:pt x="7601" y="201"/>
                      <a:pt x="7320" y="21"/>
                      <a:pt x="7310" y="11"/>
                    </a:cubicBezTo>
                    <a:cubicBezTo>
                      <a:pt x="7300" y="1"/>
                      <a:pt x="7280" y="1"/>
                      <a:pt x="7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23039;p115">
                <a:extLst>
                  <a:ext uri="{FF2B5EF4-FFF2-40B4-BE49-F238E27FC236}">
                    <a16:creationId xmlns:a16="http://schemas.microsoft.com/office/drawing/2014/main" id="{CBE7C082-BC7E-2607-B180-97C70990A038}"/>
                  </a:ext>
                </a:extLst>
              </p:cNvPr>
              <p:cNvSpPr/>
              <p:nvPr/>
            </p:nvSpPr>
            <p:spPr>
              <a:xfrm>
                <a:off x="6133972" y="631104"/>
                <a:ext cx="741238" cy="103293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062" extrusionOk="0">
                    <a:moveTo>
                      <a:pt x="7240" y="170"/>
                    </a:moveTo>
                    <a:cubicBezTo>
                      <a:pt x="7290" y="211"/>
                      <a:pt x="7440" y="341"/>
                      <a:pt x="7450" y="511"/>
                    </a:cubicBezTo>
                    <a:cubicBezTo>
                      <a:pt x="7450" y="631"/>
                      <a:pt x="7380" y="761"/>
                      <a:pt x="7230" y="891"/>
                    </a:cubicBezTo>
                    <a:lnTo>
                      <a:pt x="381" y="891"/>
                    </a:lnTo>
                    <a:cubicBezTo>
                      <a:pt x="240" y="761"/>
                      <a:pt x="170" y="631"/>
                      <a:pt x="170" y="511"/>
                    </a:cubicBezTo>
                    <a:cubicBezTo>
                      <a:pt x="180" y="341"/>
                      <a:pt x="331" y="211"/>
                      <a:pt x="381" y="170"/>
                    </a:cubicBezTo>
                    <a:close/>
                    <a:moveTo>
                      <a:pt x="351" y="0"/>
                    </a:moveTo>
                    <a:cubicBezTo>
                      <a:pt x="341" y="0"/>
                      <a:pt x="321" y="10"/>
                      <a:pt x="311" y="20"/>
                    </a:cubicBezTo>
                    <a:cubicBezTo>
                      <a:pt x="300" y="30"/>
                      <a:pt x="20" y="211"/>
                      <a:pt x="10" y="501"/>
                    </a:cubicBezTo>
                    <a:cubicBezTo>
                      <a:pt x="0" y="691"/>
                      <a:pt x="90" y="871"/>
                      <a:pt x="300" y="1042"/>
                    </a:cubicBezTo>
                    <a:cubicBezTo>
                      <a:pt x="311" y="1052"/>
                      <a:pt x="331" y="1062"/>
                      <a:pt x="351" y="1062"/>
                    </a:cubicBezTo>
                    <a:lnTo>
                      <a:pt x="7270" y="1062"/>
                    </a:lnTo>
                    <a:cubicBezTo>
                      <a:pt x="7290" y="1062"/>
                      <a:pt x="7300" y="1052"/>
                      <a:pt x="7320" y="1042"/>
                    </a:cubicBezTo>
                    <a:cubicBezTo>
                      <a:pt x="7521" y="871"/>
                      <a:pt x="7621" y="691"/>
                      <a:pt x="7611" y="501"/>
                    </a:cubicBezTo>
                    <a:cubicBezTo>
                      <a:pt x="7591" y="211"/>
                      <a:pt x="7320" y="30"/>
                      <a:pt x="7310" y="20"/>
                    </a:cubicBezTo>
                    <a:cubicBezTo>
                      <a:pt x="7300" y="10"/>
                      <a:pt x="7280" y="0"/>
                      <a:pt x="7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23040;p115">
                <a:extLst>
                  <a:ext uri="{FF2B5EF4-FFF2-40B4-BE49-F238E27FC236}">
                    <a16:creationId xmlns:a16="http://schemas.microsoft.com/office/drawing/2014/main" id="{8AD80EF5-5972-CBDC-32A9-C3B3F8205F8A}"/>
                  </a:ext>
                </a:extLst>
              </p:cNvPr>
              <p:cNvSpPr/>
              <p:nvPr/>
            </p:nvSpPr>
            <p:spPr>
              <a:xfrm>
                <a:off x="6160232" y="718737"/>
                <a:ext cx="688716" cy="115062"/>
              </a:xfrm>
              <a:custGeom>
                <a:avLst/>
                <a:gdLst/>
                <a:ahLst/>
                <a:cxnLst/>
                <a:rect l="l" t="t" r="r" b="b"/>
                <a:pathLst>
                  <a:path w="7081" h="1183" extrusionOk="0">
                    <a:moveTo>
                      <a:pt x="6910" y="161"/>
                    </a:moveTo>
                    <a:lnTo>
                      <a:pt x="6910" y="1012"/>
                    </a:lnTo>
                    <a:lnTo>
                      <a:pt x="171" y="1012"/>
                    </a:lnTo>
                    <a:lnTo>
                      <a:pt x="171" y="161"/>
                    </a:lnTo>
                    <a:close/>
                    <a:moveTo>
                      <a:pt x="81" y="0"/>
                    </a:moveTo>
                    <a:cubicBezTo>
                      <a:pt x="41" y="0"/>
                      <a:pt x="0" y="31"/>
                      <a:pt x="0" y="81"/>
                    </a:cubicBezTo>
                    <a:lnTo>
                      <a:pt x="0" y="1102"/>
                    </a:lnTo>
                    <a:cubicBezTo>
                      <a:pt x="0" y="1142"/>
                      <a:pt x="41" y="1182"/>
                      <a:pt x="81" y="1182"/>
                    </a:cubicBezTo>
                    <a:lnTo>
                      <a:pt x="7000" y="1182"/>
                    </a:lnTo>
                    <a:cubicBezTo>
                      <a:pt x="7040" y="1182"/>
                      <a:pt x="7080" y="1142"/>
                      <a:pt x="7080" y="1102"/>
                    </a:cubicBezTo>
                    <a:lnTo>
                      <a:pt x="7080" y="81"/>
                    </a:lnTo>
                    <a:cubicBezTo>
                      <a:pt x="7080" y="31"/>
                      <a:pt x="7040" y="0"/>
                      <a:pt x="70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23041;p115">
                <a:extLst>
                  <a:ext uri="{FF2B5EF4-FFF2-40B4-BE49-F238E27FC236}">
                    <a16:creationId xmlns:a16="http://schemas.microsoft.com/office/drawing/2014/main" id="{C3F0DEB7-88C8-3C71-B774-C47975F4D8D4}"/>
                  </a:ext>
                </a:extLst>
              </p:cNvPr>
              <p:cNvSpPr/>
              <p:nvPr/>
            </p:nvSpPr>
            <p:spPr>
              <a:xfrm>
                <a:off x="6160232" y="476165"/>
                <a:ext cx="688716" cy="171571"/>
              </a:xfrm>
              <a:custGeom>
                <a:avLst/>
                <a:gdLst/>
                <a:ahLst/>
                <a:cxnLst/>
                <a:rect l="l" t="t" r="r" b="b"/>
                <a:pathLst>
                  <a:path w="7081" h="1764" extrusionOk="0">
                    <a:moveTo>
                      <a:pt x="6910" y="161"/>
                    </a:moveTo>
                    <a:lnTo>
                      <a:pt x="6910" y="1593"/>
                    </a:lnTo>
                    <a:lnTo>
                      <a:pt x="171" y="1593"/>
                    </a:lnTo>
                    <a:lnTo>
                      <a:pt x="171" y="161"/>
                    </a:lnTo>
                    <a:close/>
                    <a:moveTo>
                      <a:pt x="81" y="1"/>
                    </a:moveTo>
                    <a:cubicBezTo>
                      <a:pt x="41" y="1"/>
                      <a:pt x="0" y="31"/>
                      <a:pt x="0" y="81"/>
                    </a:cubicBezTo>
                    <a:lnTo>
                      <a:pt x="0" y="1683"/>
                    </a:lnTo>
                    <a:cubicBezTo>
                      <a:pt x="0" y="1723"/>
                      <a:pt x="41" y="1763"/>
                      <a:pt x="81" y="1763"/>
                    </a:cubicBezTo>
                    <a:lnTo>
                      <a:pt x="7000" y="1763"/>
                    </a:lnTo>
                    <a:cubicBezTo>
                      <a:pt x="7040" y="1763"/>
                      <a:pt x="7080" y="1723"/>
                      <a:pt x="7080" y="1683"/>
                    </a:cubicBezTo>
                    <a:lnTo>
                      <a:pt x="7080" y="81"/>
                    </a:lnTo>
                    <a:cubicBezTo>
                      <a:pt x="7080" y="31"/>
                      <a:pt x="7040" y="1"/>
                      <a:pt x="70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23042;p115">
                <a:extLst>
                  <a:ext uri="{FF2B5EF4-FFF2-40B4-BE49-F238E27FC236}">
                    <a16:creationId xmlns:a16="http://schemas.microsoft.com/office/drawing/2014/main" id="{94A01962-ADB3-FBC7-462C-C3F6636C1F0F}"/>
                  </a:ext>
                </a:extLst>
              </p:cNvPr>
              <p:cNvSpPr/>
              <p:nvPr/>
            </p:nvSpPr>
            <p:spPr>
              <a:xfrm>
                <a:off x="6160232" y="209375"/>
                <a:ext cx="688716" cy="200750"/>
              </a:xfrm>
              <a:custGeom>
                <a:avLst/>
                <a:gdLst/>
                <a:ahLst/>
                <a:cxnLst/>
                <a:rect l="l" t="t" r="r" b="b"/>
                <a:pathLst>
                  <a:path w="7081" h="2064" extrusionOk="0">
                    <a:moveTo>
                      <a:pt x="6910" y="170"/>
                    </a:moveTo>
                    <a:lnTo>
                      <a:pt x="6910" y="1893"/>
                    </a:lnTo>
                    <a:lnTo>
                      <a:pt x="171" y="1893"/>
                    </a:lnTo>
                    <a:lnTo>
                      <a:pt x="171" y="170"/>
                    </a:lnTo>
                    <a:close/>
                    <a:moveTo>
                      <a:pt x="81" y="0"/>
                    </a:moveTo>
                    <a:cubicBezTo>
                      <a:pt x="41" y="0"/>
                      <a:pt x="0" y="40"/>
                      <a:pt x="0" y="80"/>
                    </a:cubicBezTo>
                    <a:lnTo>
                      <a:pt x="0" y="1973"/>
                    </a:lnTo>
                    <a:cubicBezTo>
                      <a:pt x="0" y="2023"/>
                      <a:pt x="41" y="2063"/>
                      <a:pt x="81" y="2063"/>
                    </a:cubicBezTo>
                    <a:lnTo>
                      <a:pt x="7000" y="2063"/>
                    </a:lnTo>
                    <a:cubicBezTo>
                      <a:pt x="7040" y="2063"/>
                      <a:pt x="7080" y="2023"/>
                      <a:pt x="7080" y="1973"/>
                    </a:cubicBezTo>
                    <a:lnTo>
                      <a:pt x="7080" y="80"/>
                    </a:lnTo>
                    <a:cubicBezTo>
                      <a:pt x="7080" y="40"/>
                      <a:pt x="7040" y="0"/>
                      <a:pt x="70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23043;p115">
                <a:extLst>
                  <a:ext uri="{FF2B5EF4-FFF2-40B4-BE49-F238E27FC236}">
                    <a16:creationId xmlns:a16="http://schemas.microsoft.com/office/drawing/2014/main" id="{08F1FBD6-F619-B216-ED1D-C1D5B1F1189F}"/>
                  </a:ext>
                </a:extLst>
              </p:cNvPr>
              <p:cNvSpPr/>
              <p:nvPr/>
            </p:nvSpPr>
            <p:spPr>
              <a:xfrm>
                <a:off x="6168013" y="217156"/>
                <a:ext cx="673154" cy="59525"/>
              </a:xfrm>
              <a:custGeom>
                <a:avLst/>
                <a:gdLst/>
                <a:ahLst/>
                <a:cxnLst/>
                <a:rect l="l" t="t" r="r" b="b"/>
                <a:pathLst>
                  <a:path w="6921" h="612" extrusionOk="0">
                    <a:moveTo>
                      <a:pt x="1" y="0"/>
                    </a:moveTo>
                    <a:cubicBezTo>
                      <a:pt x="1" y="0"/>
                      <a:pt x="221" y="611"/>
                      <a:pt x="3455" y="611"/>
                    </a:cubicBezTo>
                    <a:cubicBezTo>
                      <a:pt x="6700" y="611"/>
                      <a:pt x="6920" y="0"/>
                      <a:pt x="69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23044;p115">
                <a:extLst>
                  <a:ext uri="{FF2B5EF4-FFF2-40B4-BE49-F238E27FC236}">
                    <a16:creationId xmlns:a16="http://schemas.microsoft.com/office/drawing/2014/main" id="{2AC0EB90-F6DC-5C26-8D99-BA72E59528EA}"/>
                  </a:ext>
                </a:extLst>
              </p:cNvPr>
              <p:cNvSpPr/>
              <p:nvPr/>
            </p:nvSpPr>
            <p:spPr>
              <a:xfrm>
                <a:off x="6660838" y="1728709"/>
                <a:ext cx="97" cy="69251"/>
              </a:xfrm>
              <a:custGeom>
                <a:avLst/>
                <a:gdLst/>
                <a:ahLst/>
                <a:cxnLst/>
                <a:rect l="l" t="t" r="r" b="b"/>
                <a:pathLst>
                  <a:path w="1" h="712" extrusionOk="0">
                    <a:moveTo>
                      <a:pt x="1" y="712"/>
                    </a:moveTo>
                    <a:lnTo>
                      <a:pt x="1" y="1"/>
                    </a:lnTo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23045;p115">
                <a:extLst>
                  <a:ext uri="{FF2B5EF4-FFF2-40B4-BE49-F238E27FC236}">
                    <a16:creationId xmlns:a16="http://schemas.microsoft.com/office/drawing/2014/main" id="{C47D2D49-0627-90F6-63F9-288594B172F5}"/>
                  </a:ext>
                </a:extLst>
              </p:cNvPr>
              <p:cNvSpPr/>
              <p:nvPr/>
            </p:nvSpPr>
            <p:spPr>
              <a:xfrm>
                <a:off x="6653058" y="1720928"/>
                <a:ext cx="16632" cy="8491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873" extrusionOk="0">
                    <a:moveTo>
                      <a:pt x="81" y="1"/>
                    </a:moveTo>
                    <a:cubicBezTo>
                      <a:pt x="41" y="1"/>
                      <a:pt x="1" y="41"/>
                      <a:pt x="1" y="81"/>
                    </a:cubicBezTo>
                    <a:lnTo>
                      <a:pt x="1" y="792"/>
                    </a:lnTo>
                    <a:cubicBezTo>
                      <a:pt x="1" y="832"/>
                      <a:pt x="41" y="872"/>
                      <a:pt x="81" y="872"/>
                    </a:cubicBezTo>
                    <a:cubicBezTo>
                      <a:pt x="131" y="872"/>
                      <a:pt x="171" y="832"/>
                      <a:pt x="171" y="792"/>
                    </a:cubicBezTo>
                    <a:lnTo>
                      <a:pt x="171" y="81"/>
                    </a:lnTo>
                    <a:cubicBezTo>
                      <a:pt x="171" y="41"/>
                      <a:pt x="131" y="1"/>
                      <a:pt x="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23046;p115">
                <a:extLst>
                  <a:ext uri="{FF2B5EF4-FFF2-40B4-BE49-F238E27FC236}">
                    <a16:creationId xmlns:a16="http://schemas.microsoft.com/office/drawing/2014/main" id="{A7A67587-4A54-4567-ABE7-4C70C3C7BB03}"/>
                  </a:ext>
                </a:extLst>
              </p:cNvPr>
              <p:cNvSpPr/>
              <p:nvPr/>
            </p:nvSpPr>
            <p:spPr>
              <a:xfrm>
                <a:off x="6450461" y="1384011"/>
                <a:ext cx="210476" cy="342850"/>
              </a:xfrm>
              <a:custGeom>
                <a:avLst/>
                <a:gdLst/>
                <a:ahLst/>
                <a:cxnLst/>
                <a:rect l="l" t="t" r="r" b="b"/>
                <a:pathLst>
                  <a:path w="2164" h="3525" extrusionOk="0">
                    <a:moveTo>
                      <a:pt x="41" y="0"/>
                    </a:moveTo>
                    <a:lnTo>
                      <a:pt x="41" y="0"/>
                    </a:lnTo>
                    <a:cubicBezTo>
                      <a:pt x="41" y="0"/>
                      <a:pt x="1" y="371"/>
                      <a:pt x="571" y="1582"/>
                    </a:cubicBezTo>
                    <a:cubicBezTo>
                      <a:pt x="1052" y="2624"/>
                      <a:pt x="1553" y="2524"/>
                      <a:pt x="2164" y="3525"/>
                    </a:cubicBezTo>
                    <a:cubicBezTo>
                      <a:pt x="1583" y="2534"/>
                      <a:pt x="1893" y="2143"/>
                      <a:pt x="1202" y="1232"/>
                    </a:cubicBezTo>
                    <a:cubicBezTo>
                      <a:pt x="444" y="230"/>
                      <a:pt x="91" y="41"/>
                      <a:pt x="53" y="21"/>
                    </a:cubicBezTo>
                    <a:lnTo>
                      <a:pt x="53" y="21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23047;p115">
                <a:extLst>
                  <a:ext uri="{FF2B5EF4-FFF2-40B4-BE49-F238E27FC236}">
                    <a16:creationId xmlns:a16="http://schemas.microsoft.com/office/drawing/2014/main" id="{4A6A8F3F-7899-D109-4A9D-0D95B38BD61D}"/>
                  </a:ext>
                </a:extLst>
              </p:cNvPr>
              <p:cNvSpPr/>
              <p:nvPr/>
            </p:nvSpPr>
            <p:spPr>
              <a:xfrm>
                <a:off x="6443653" y="1375160"/>
                <a:ext cx="226038" cy="360552"/>
              </a:xfrm>
              <a:custGeom>
                <a:avLst/>
                <a:gdLst/>
                <a:ahLst/>
                <a:cxnLst/>
                <a:rect l="l" t="t" r="r" b="b"/>
                <a:pathLst>
                  <a:path w="2324" h="3707" extrusionOk="0">
                    <a:moveTo>
                      <a:pt x="321" y="361"/>
                    </a:moveTo>
                    <a:cubicBezTo>
                      <a:pt x="491" y="522"/>
                      <a:pt x="782" y="822"/>
                      <a:pt x="1202" y="1373"/>
                    </a:cubicBezTo>
                    <a:cubicBezTo>
                      <a:pt x="1563" y="1843"/>
                      <a:pt x="1643" y="2164"/>
                      <a:pt x="1733" y="2534"/>
                    </a:cubicBezTo>
                    <a:cubicBezTo>
                      <a:pt x="1763" y="2675"/>
                      <a:pt x="1803" y="2815"/>
                      <a:pt x="1853" y="2975"/>
                    </a:cubicBezTo>
                    <a:cubicBezTo>
                      <a:pt x="1733" y="2845"/>
                      <a:pt x="1613" y="2745"/>
                      <a:pt x="1503" y="2645"/>
                    </a:cubicBezTo>
                    <a:cubicBezTo>
                      <a:pt x="1212" y="2394"/>
                      <a:pt x="962" y="2184"/>
                      <a:pt x="712" y="1633"/>
                    </a:cubicBezTo>
                    <a:cubicBezTo>
                      <a:pt x="431" y="1032"/>
                      <a:pt x="301" y="632"/>
                      <a:pt x="241" y="391"/>
                    </a:cubicBezTo>
                    <a:cubicBezTo>
                      <a:pt x="261" y="391"/>
                      <a:pt x="271" y="391"/>
                      <a:pt x="291" y="381"/>
                    </a:cubicBezTo>
                    <a:cubicBezTo>
                      <a:pt x="301" y="381"/>
                      <a:pt x="311" y="371"/>
                      <a:pt x="321" y="361"/>
                    </a:cubicBezTo>
                    <a:close/>
                    <a:moveTo>
                      <a:pt x="91" y="1"/>
                    </a:moveTo>
                    <a:cubicBezTo>
                      <a:pt x="51" y="11"/>
                      <a:pt x="31" y="41"/>
                      <a:pt x="21" y="81"/>
                    </a:cubicBezTo>
                    <a:cubicBezTo>
                      <a:pt x="21" y="91"/>
                      <a:pt x="1" y="492"/>
                      <a:pt x="561" y="1703"/>
                    </a:cubicBezTo>
                    <a:cubicBezTo>
                      <a:pt x="832" y="2284"/>
                      <a:pt x="1102" y="2524"/>
                      <a:pt x="1392" y="2775"/>
                    </a:cubicBezTo>
                    <a:cubicBezTo>
                      <a:pt x="1633" y="2985"/>
                      <a:pt x="1883" y="3205"/>
                      <a:pt x="2164" y="3666"/>
                    </a:cubicBezTo>
                    <a:cubicBezTo>
                      <a:pt x="2174" y="3666"/>
                      <a:pt x="2174" y="3676"/>
                      <a:pt x="2174" y="3676"/>
                    </a:cubicBezTo>
                    <a:cubicBezTo>
                      <a:pt x="2194" y="3696"/>
                      <a:pt x="2214" y="3706"/>
                      <a:pt x="2234" y="3706"/>
                    </a:cubicBezTo>
                    <a:cubicBezTo>
                      <a:pt x="2254" y="3706"/>
                      <a:pt x="2274" y="3696"/>
                      <a:pt x="2284" y="3686"/>
                    </a:cubicBezTo>
                    <a:cubicBezTo>
                      <a:pt x="2314" y="3666"/>
                      <a:pt x="2324" y="3646"/>
                      <a:pt x="2324" y="3616"/>
                    </a:cubicBezTo>
                    <a:cubicBezTo>
                      <a:pt x="2324" y="3606"/>
                      <a:pt x="2314" y="3586"/>
                      <a:pt x="2304" y="3576"/>
                    </a:cubicBezTo>
                    <a:cubicBezTo>
                      <a:pt x="2043" y="3125"/>
                      <a:pt x="1963" y="2805"/>
                      <a:pt x="1893" y="2494"/>
                    </a:cubicBezTo>
                    <a:cubicBezTo>
                      <a:pt x="1803" y="2124"/>
                      <a:pt x="1723" y="1773"/>
                      <a:pt x="1342" y="1273"/>
                    </a:cubicBezTo>
                    <a:cubicBezTo>
                      <a:pt x="631" y="341"/>
                      <a:pt x="271" y="101"/>
                      <a:pt x="181" y="41"/>
                    </a:cubicBezTo>
                    <a:cubicBezTo>
                      <a:pt x="161" y="11"/>
                      <a:pt x="121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23048;p115">
                <a:extLst>
                  <a:ext uri="{FF2B5EF4-FFF2-40B4-BE49-F238E27FC236}">
                    <a16:creationId xmlns:a16="http://schemas.microsoft.com/office/drawing/2014/main" id="{32138CEC-E435-A593-1E8F-6C4A214684F5}"/>
                  </a:ext>
                </a:extLst>
              </p:cNvPr>
              <p:cNvSpPr/>
              <p:nvPr/>
            </p:nvSpPr>
            <p:spPr>
              <a:xfrm>
                <a:off x="6661811" y="1728709"/>
                <a:ext cx="97" cy="9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23049;p115">
                <a:extLst>
                  <a:ext uri="{FF2B5EF4-FFF2-40B4-BE49-F238E27FC236}">
                    <a16:creationId xmlns:a16="http://schemas.microsoft.com/office/drawing/2014/main" id="{8F36963B-1D26-FFAF-3BAF-E9672D135844}"/>
                  </a:ext>
                </a:extLst>
              </p:cNvPr>
              <p:cNvSpPr/>
              <p:nvPr/>
            </p:nvSpPr>
            <p:spPr>
              <a:xfrm>
                <a:off x="6654030" y="1720928"/>
                <a:ext cx="16632" cy="16729"/>
              </a:xfrm>
              <a:custGeom>
                <a:avLst/>
                <a:gdLst/>
                <a:ahLst/>
                <a:cxnLst/>
                <a:rect l="l" t="t" r="r" b="b"/>
                <a:pathLst>
                  <a:path w="171" h="172" extrusionOk="0">
                    <a:moveTo>
                      <a:pt x="81" y="1"/>
                    </a:moveTo>
                    <a:cubicBezTo>
                      <a:pt x="41" y="1"/>
                      <a:pt x="1" y="41"/>
                      <a:pt x="1" y="81"/>
                    </a:cubicBezTo>
                    <a:cubicBezTo>
                      <a:pt x="1" y="131"/>
                      <a:pt x="41" y="171"/>
                      <a:pt x="81" y="171"/>
                    </a:cubicBezTo>
                    <a:cubicBezTo>
                      <a:pt x="131" y="171"/>
                      <a:pt x="171" y="131"/>
                      <a:pt x="171" y="81"/>
                    </a:cubicBezTo>
                    <a:cubicBezTo>
                      <a:pt x="171" y="41"/>
                      <a:pt x="131" y="1"/>
                      <a:pt x="8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23050;p115">
                <a:extLst>
                  <a:ext uri="{FF2B5EF4-FFF2-40B4-BE49-F238E27FC236}">
                    <a16:creationId xmlns:a16="http://schemas.microsoft.com/office/drawing/2014/main" id="{822E0C6E-CBF7-975E-FD2B-4277602A2933}"/>
                  </a:ext>
                </a:extLst>
              </p:cNvPr>
              <p:cNvSpPr/>
              <p:nvPr/>
            </p:nvSpPr>
            <p:spPr>
              <a:xfrm>
                <a:off x="6661811" y="1384011"/>
                <a:ext cx="211449" cy="344796"/>
              </a:xfrm>
              <a:custGeom>
                <a:avLst/>
                <a:gdLst/>
                <a:ahLst/>
                <a:cxnLst/>
                <a:rect l="l" t="t" r="r" b="b"/>
                <a:pathLst>
                  <a:path w="2174" h="3545" extrusionOk="0">
                    <a:moveTo>
                      <a:pt x="2134" y="0"/>
                    </a:moveTo>
                    <a:lnTo>
                      <a:pt x="2121" y="22"/>
                    </a:lnTo>
                    <a:lnTo>
                      <a:pt x="2121" y="22"/>
                    </a:lnTo>
                    <a:cubicBezTo>
                      <a:pt x="2081" y="42"/>
                      <a:pt x="1728" y="234"/>
                      <a:pt x="972" y="1232"/>
                    </a:cubicBezTo>
                    <a:cubicBezTo>
                      <a:pt x="281" y="2143"/>
                      <a:pt x="602" y="2534"/>
                      <a:pt x="1" y="3545"/>
                    </a:cubicBezTo>
                    <a:cubicBezTo>
                      <a:pt x="622" y="2524"/>
                      <a:pt x="1122" y="2634"/>
                      <a:pt x="1603" y="1582"/>
                    </a:cubicBezTo>
                    <a:cubicBezTo>
                      <a:pt x="2174" y="371"/>
                      <a:pt x="2134" y="0"/>
                      <a:pt x="21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23051;p115">
                <a:extLst>
                  <a:ext uri="{FF2B5EF4-FFF2-40B4-BE49-F238E27FC236}">
                    <a16:creationId xmlns:a16="http://schemas.microsoft.com/office/drawing/2014/main" id="{5FC5D383-44AF-C3A5-0A06-94455F65FF28}"/>
                  </a:ext>
                </a:extLst>
              </p:cNvPr>
              <p:cNvSpPr/>
              <p:nvPr/>
            </p:nvSpPr>
            <p:spPr>
              <a:xfrm>
                <a:off x="6653058" y="1375160"/>
                <a:ext cx="227011" cy="361525"/>
              </a:xfrm>
              <a:custGeom>
                <a:avLst/>
                <a:gdLst/>
                <a:ahLst/>
                <a:cxnLst/>
                <a:rect l="l" t="t" r="r" b="b"/>
                <a:pathLst>
                  <a:path w="2334" h="3717" extrusionOk="0">
                    <a:moveTo>
                      <a:pt x="1893" y="472"/>
                    </a:moveTo>
                    <a:lnTo>
                      <a:pt x="571" y="2675"/>
                    </a:lnTo>
                    <a:cubicBezTo>
                      <a:pt x="581" y="2625"/>
                      <a:pt x="591" y="2585"/>
                      <a:pt x="601" y="2534"/>
                    </a:cubicBezTo>
                    <a:cubicBezTo>
                      <a:pt x="692" y="2164"/>
                      <a:pt x="762" y="1843"/>
                      <a:pt x="1132" y="1373"/>
                    </a:cubicBezTo>
                    <a:cubicBezTo>
                      <a:pt x="1463" y="932"/>
                      <a:pt x="1713" y="652"/>
                      <a:pt x="1893" y="472"/>
                    </a:cubicBezTo>
                    <a:close/>
                    <a:moveTo>
                      <a:pt x="2053" y="532"/>
                    </a:moveTo>
                    <a:lnTo>
                      <a:pt x="2053" y="532"/>
                    </a:lnTo>
                    <a:cubicBezTo>
                      <a:pt x="1983" y="772"/>
                      <a:pt x="1853" y="1132"/>
                      <a:pt x="1623" y="1633"/>
                    </a:cubicBezTo>
                    <a:cubicBezTo>
                      <a:pt x="1372" y="2184"/>
                      <a:pt x="1122" y="2394"/>
                      <a:pt x="842" y="2645"/>
                    </a:cubicBezTo>
                    <a:cubicBezTo>
                      <a:pt x="802" y="2675"/>
                      <a:pt x="762" y="2715"/>
                      <a:pt x="722" y="2745"/>
                    </a:cubicBezTo>
                    <a:lnTo>
                      <a:pt x="2053" y="532"/>
                    </a:lnTo>
                    <a:close/>
                    <a:moveTo>
                      <a:pt x="2244" y="1"/>
                    </a:moveTo>
                    <a:cubicBezTo>
                      <a:pt x="2214" y="1"/>
                      <a:pt x="2174" y="11"/>
                      <a:pt x="2154" y="41"/>
                    </a:cubicBezTo>
                    <a:cubicBezTo>
                      <a:pt x="2063" y="101"/>
                      <a:pt x="1703" y="341"/>
                      <a:pt x="1002" y="1273"/>
                    </a:cubicBezTo>
                    <a:cubicBezTo>
                      <a:pt x="611" y="1773"/>
                      <a:pt x="531" y="2124"/>
                      <a:pt x="441" y="2494"/>
                    </a:cubicBezTo>
                    <a:cubicBezTo>
                      <a:pt x="371" y="2805"/>
                      <a:pt x="291" y="3135"/>
                      <a:pt x="21" y="3586"/>
                    </a:cubicBezTo>
                    <a:cubicBezTo>
                      <a:pt x="1" y="3626"/>
                      <a:pt x="11" y="3676"/>
                      <a:pt x="51" y="3706"/>
                    </a:cubicBezTo>
                    <a:cubicBezTo>
                      <a:pt x="61" y="3716"/>
                      <a:pt x="81" y="3716"/>
                      <a:pt x="91" y="3716"/>
                    </a:cubicBezTo>
                    <a:cubicBezTo>
                      <a:pt x="121" y="3716"/>
                      <a:pt x="151" y="3706"/>
                      <a:pt x="161" y="3676"/>
                    </a:cubicBezTo>
                    <a:cubicBezTo>
                      <a:pt x="441" y="3205"/>
                      <a:pt x="702" y="2985"/>
                      <a:pt x="942" y="2775"/>
                    </a:cubicBezTo>
                    <a:cubicBezTo>
                      <a:pt x="1232" y="2524"/>
                      <a:pt x="1503" y="2284"/>
                      <a:pt x="1773" y="1703"/>
                    </a:cubicBezTo>
                    <a:cubicBezTo>
                      <a:pt x="2334" y="492"/>
                      <a:pt x="2314" y="91"/>
                      <a:pt x="2314" y="81"/>
                    </a:cubicBezTo>
                    <a:cubicBezTo>
                      <a:pt x="2304" y="41"/>
                      <a:pt x="2284" y="11"/>
                      <a:pt x="22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23052;p115">
                <a:extLst>
                  <a:ext uri="{FF2B5EF4-FFF2-40B4-BE49-F238E27FC236}">
                    <a16:creationId xmlns:a16="http://schemas.microsoft.com/office/drawing/2014/main" id="{92323EAC-9DA7-5BFD-55BB-B7A6FAE550F4}"/>
                  </a:ext>
                </a:extLst>
              </p:cNvPr>
              <p:cNvSpPr/>
              <p:nvPr/>
            </p:nvSpPr>
            <p:spPr>
              <a:xfrm>
                <a:off x="6352130" y="1567059"/>
                <a:ext cx="308808" cy="161748"/>
              </a:xfrm>
              <a:custGeom>
                <a:avLst/>
                <a:gdLst/>
                <a:ahLst/>
                <a:cxnLst/>
                <a:rect l="l" t="t" r="r" b="b"/>
                <a:pathLst>
                  <a:path w="3175" h="16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100" y="271"/>
                      <a:pt x="1072" y="922"/>
                    </a:cubicBezTo>
                    <a:cubicBezTo>
                      <a:pt x="1899" y="1474"/>
                      <a:pt x="2223" y="1202"/>
                      <a:pt x="3100" y="1621"/>
                    </a:cubicBezTo>
                    <a:lnTo>
                      <a:pt x="3100" y="1621"/>
                    </a:lnTo>
                    <a:cubicBezTo>
                      <a:pt x="2276" y="1147"/>
                      <a:pt x="2307" y="721"/>
                      <a:pt x="1392" y="371"/>
                    </a:cubicBezTo>
                    <a:cubicBezTo>
                      <a:pt x="564" y="51"/>
                      <a:pt x="205" y="5"/>
                      <a:pt x="78" y="5"/>
                    </a:cubicBezTo>
                    <a:cubicBezTo>
                      <a:pt x="42" y="5"/>
                      <a:pt x="25" y="8"/>
                      <a:pt x="20" y="11"/>
                    </a:cubicBezTo>
                    <a:lnTo>
                      <a:pt x="0" y="1"/>
                    </a:lnTo>
                    <a:close/>
                    <a:moveTo>
                      <a:pt x="3100" y="1621"/>
                    </a:moveTo>
                    <a:lnTo>
                      <a:pt x="3100" y="1621"/>
                    </a:lnTo>
                    <a:cubicBezTo>
                      <a:pt x="3124" y="1635"/>
                      <a:pt x="3149" y="1649"/>
                      <a:pt x="3175" y="1663"/>
                    </a:cubicBezTo>
                    <a:cubicBezTo>
                      <a:pt x="3165" y="1653"/>
                      <a:pt x="3155" y="1643"/>
                      <a:pt x="3145" y="1643"/>
                    </a:cubicBezTo>
                    <a:cubicBezTo>
                      <a:pt x="3130" y="1636"/>
                      <a:pt x="3115" y="1628"/>
                      <a:pt x="3100" y="162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23053;p115">
                <a:extLst>
                  <a:ext uri="{FF2B5EF4-FFF2-40B4-BE49-F238E27FC236}">
                    <a16:creationId xmlns:a16="http://schemas.microsoft.com/office/drawing/2014/main" id="{9630425D-DB64-F72C-4997-B94E91F94D52}"/>
                  </a:ext>
                </a:extLst>
              </p:cNvPr>
              <p:cNvSpPr/>
              <p:nvPr/>
            </p:nvSpPr>
            <p:spPr>
              <a:xfrm>
                <a:off x="6343376" y="1558597"/>
                <a:ext cx="327288" cy="178088"/>
              </a:xfrm>
              <a:custGeom>
                <a:avLst/>
                <a:gdLst/>
                <a:ahLst/>
                <a:cxnLst/>
                <a:rect l="l" t="t" r="r" b="b"/>
                <a:pathLst>
                  <a:path w="3365" h="1831" extrusionOk="0">
                    <a:moveTo>
                      <a:pt x="260" y="178"/>
                    </a:moveTo>
                    <a:lnTo>
                      <a:pt x="260" y="178"/>
                    </a:lnTo>
                    <a:cubicBezTo>
                      <a:pt x="431" y="198"/>
                      <a:pt x="791" y="278"/>
                      <a:pt x="1452" y="538"/>
                    </a:cubicBezTo>
                    <a:cubicBezTo>
                      <a:pt x="1943" y="729"/>
                      <a:pt x="2143" y="929"/>
                      <a:pt x="2373" y="1169"/>
                    </a:cubicBezTo>
                    <a:cubicBezTo>
                      <a:pt x="2454" y="1249"/>
                      <a:pt x="2534" y="1329"/>
                      <a:pt x="2634" y="1420"/>
                    </a:cubicBezTo>
                    <a:cubicBezTo>
                      <a:pt x="2504" y="1379"/>
                      <a:pt x="2373" y="1359"/>
                      <a:pt x="2263" y="1339"/>
                    </a:cubicBezTo>
                    <a:cubicBezTo>
                      <a:pt x="1933" y="1279"/>
                      <a:pt x="1652" y="1239"/>
                      <a:pt x="1212" y="949"/>
                    </a:cubicBezTo>
                    <a:cubicBezTo>
                      <a:pt x="641" y="568"/>
                      <a:pt x="381" y="318"/>
                      <a:pt x="260" y="178"/>
                    </a:cubicBezTo>
                    <a:close/>
                    <a:moveTo>
                      <a:pt x="83" y="1"/>
                    </a:moveTo>
                    <a:cubicBezTo>
                      <a:pt x="65" y="1"/>
                      <a:pt x="48" y="6"/>
                      <a:pt x="30" y="18"/>
                    </a:cubicBezTo>
                    <a:cubicBezTo>
                      <a:pt x="10" y="38"/>
                      <a:pt x="0" y="78"/>
                      <a:pt x="10" y="108"/>
                    </a:cubicBezTo>
                    <a:cubicBezTo>
                      <a:pt x="20" y="138"/>
                      <a:pt x="140" y="438"/>
                      <a:pt x="1122" y="1079"/>
                    </a:cubicBezTo>
                    <a:cubicBezTo>
                      <a:pt x="1582" y="1389"/>
                      <a:pt x="1903" y="1450"/>
                      <a:pt x="2233" y="1500"/>
                    </a:cubicBezTo>
                    <a:cubicBezTo>
                      <a:pt x="2504" y="1550"/>
                      <a:pt x="2794" y="1600"/>
                      <a:pt x="3205" y="1810"/>
                    </a:cubicBezTo>
                    <a:lnTo>
                      <a:pt x="3235" y="1820"/>
                    </a:lnTo>
                    <a:cubicBezTo>
                      <a:pt x="3245" y="1830"/>
                      <a:pt x="3255" y="1830"/>
                      <a:pt x="3265" y="1830"/>
                    </a:cubicBezTo>
                    <a:cubicBezTo>
                      <a:pt x="3295" y="1830"/>
                      <a:pt x="3325" y="1810"/>
                      <a:pt x="3345" y="1780"/>
                    </a:cubicBezTo>
                    <a:cubicBezTo>
                      <a:pt x="3365" y="1740"/>
                      <a:pt x="3345" y="1690"/>
                      <a:pt x="3305" y="1670"/>
                    </a:cubicBezTo>
                    <a:cubicBezTo>
                      <a:pt x="2894" y="1460"/>
                      <a:pt x="2694" y="1249"/>
                      <a:pt x="2494" y="1049"/>
                    </a:cubicBezTo>
                    <a:cubicBezTo>
                      <a:pt x="2253" y="809"/>
                      <a:pt x="2033" y="578"/>
                      <a:pt x="1512" y="378"/>
                    </a:cubicBezTo>
                    <a:cubicBezTo>
                      <a:pt x="690" y="56"/>
                      <a:pt x="314" y="6"/>
                      <a:pt x="165" y="6"/>
                    </a:cubicBezTo>
                    <a:cubicBezTo>
                      <a:pt x="147" y="6"/>
                      <a:pt x="132" y="6"/>
                      <a:pt x="120" y="8"/>
                    </a:cubicBezTo>
                    <a:cubicBezTo>
                      <a:pt x="108" y="3"/>
                      <a:pt x="95" y="1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23054;p115">
                <a:extLst>
                  <a:ext uri="{FF2B5EF4-FFF2-40B4-BE49-F238E27FC236}">
                    <a16:creationId xmlns:a16="http://schemas.microsoft.com/office/drawing/2014/main" id="{92106029-CB99-ABE9-578D-4355FA5EDD3C}"/>
                  </a:ext>
                </a:extLst>
              </p:cNvPr>
              <p:cNvSpPr/>
              <p:nvPr/>
            </p:nvSpPr>
            <p:spPr>
              <a:xfrm>
                <a:off x="6396870" y="1728709"/>
                <a:ext cx="264068" cy="65944"/>
              </a:xfrm>
              <a:custGeom>
                <a:avLst/>
                <a:gdLst/>
                <a:ahLst/>
                <a:cxnLst/>
                <a:rect l="l" t="t" r="r" b="b"/>
                <a:pathLst>
                  <a:path w="2715" h="678" extrusionOk="0">
                    <a:moveTo>
                      <a:pt x="2715" y="1"/>
                    </a:moveTo>
                    <a:lnTo>
                      <a:pt x="2715" y="1"/>
                    </a:lnTo>
                    <a:cubicBezTo>
                      <a:pt x="2542" y="42"/>
                      <a:pt x="2401" y="55"/>
                      <a:pt x="2276" y="55"/>
                    </a:cubicBezTo>
                    <a:cubicBezTo>
                      <a:pt x="2043" y="55"/>
                      <a:pt x="1868" y="9"/>
                      <a:pt x="1657" y="9"/>
                    </a:cubicBezTo>
                    <a:cubicBezTo>
                      <a:pt x="1508" y="9"/>
                      <a:pt x="1341" y="32"/>
                      <a:pt x="1122" y="111"/>
                    </a:cubicBezTo>
                    <a:cubicBezTo>
                      <a:pt x="331" y="412"/>
                      <a:pt x="11" y="652"/>
                      <a:pt x="11" y="652"/>
                    </a:cubicBezTo>
                    <a:lnTo>
                      <a:pt x="1" y="652"/>
                    </a:lnTo>
                    <a:cubicBezTo>
                      <a:pt x="1" y="652"/>
                      <a:pt x="146" y="678"/>
                      <a:pt x="449" y="678"/>
                    </a:cubicBezTo>
                    <a:cubicBezTo>
                      <a:pt x="643" y="678"/>
                      <a:pt x="903" y="667"/>
                      <a:pt x="1233" y="632"/>
                    </a:cubicBezTo>
                    <a:cubicBezTo>
                      <a:pt x="1964" y="552"/>
                      <a:pt x="1984" y="181"/>
                      <a:pt x="27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23055;p115">
                <a:extLst>
                  <a:ext uri="{FF2B5EF4-FFF2-40B4-BE49-F238E27FC236}">
                    <a16:creationId xmlns:a16="http://schemas.microsoft.com/office/drawing/2014/main" id="{6CDFBF4D-FD12-A6E0-13F2-1F32C58EC613}"/>
                  </a:ext>
                </a:extLst>
              </p:cNvPr>
              <p:cNvSpPr/>
              <p:nvPr/>
            </p:nvSpPr>
            <p:spPr>
              <a:xfrm>
                <a:off x="6388117" y="1720733"/>
                <a:ext cx="281575" cy="82187"/>
              </a:xfrm>
              <a:custGeom>
                <a:avLst/>
                <a:gdLst/>
                <a:ahLst/>
                <a:cxnLst/>
                <a:rect l="l" t="t" r="r" b="b"/>
                <a:pathLst>
                  <a:path w="2895" h="845" extrusionOk="0">
                    <a:moveTo>
                      <a:pt x="1752" y="175"/>
                    </a:moveTo>
                    <a:cubicBezTo>
                      <a:pt x="1849" y="175"/>
                      <a:pt x="1940" y="185"/>
                      <a:pt x="2034" y="193"/>
                    </a:cubicBezTo>
                    <a:cubicBezTo>
                      <a:pt x="2104" y="203"/>
                      <a:pt x="2174" y="213"/>
                      <a:pt x="2254" y="213"/>
                    </a:cubicBezTo>
                    <a:cubicBezTo>
                      <a:pt x="2174" y="263"/>
                      <a:pt x="2114" y="303"/>
                      <a:pt x="2054" y="343"/>
                    </a:cubicBezTo>
                    <a:cubicBezTo>
                      <a:pt x="1853" y="474"/>
                      <a:pt x="1683" y="584"/>
                      <a:pt x="1313" y="634"/>
                    </a:cubicBezTo>
                    <a:cubicBezTo>
                      <a:pt x="976" y="664"/>
                      <a:pt x="709" y="677"/>
                      <a:pt x="513" y="677"/>
                    </a:cubicBezTo>
                    <a:cubicBezTo>
                      <a:pt x="452" y="677"/>
                      <a:pt x="398" y="676"/>
                      <a:pt x="351" y="674"/>
                    </a:cubicBezTo>
                    <a:cubicBezTo>
                      <a:pt x="531" y="584"/>
                      <a:pt x="812" y="433"/>
                      <a:pt x="1242" y="273"/>
                    </a:cubicBezTo>
                    <a:cubicBezTo>
                      <a:pt x="1450" y="196"/>
                      <a:pt x="1609" y="175"/>
                      <a:pt x="1752" y="175"/>
                    </a:cubicBezTo>
                    <a:close/>
                    <a:moveTo>
                      <a:pt x="2804" y="1"/>
                    </a:moveTo>
                    <a:cubicBezTo>
                      <a:pt x="2798" y="1"/>
                      <a:pt x="2791" y="2"/>
                      <a:pt x="2785" y="3"/>
                    </a:cubicBezTo>
                    <a:cubicBezTo>
                      <a:pt x="2624" y="43"/>
                      <a:pt x="2492" y="55"/>
                      <a:pt x="2374" y="55"/>
                    </a:cubicBezTo>
                    <a:cubicBezTo>
                      <a:pt x="2256" y="55"/>
                      <a:pt x="2154" y="43"/>
                      <a:pt x="2054" y="33"/>
                    </a:cubicBezTo>
                    <a:cubicBezTo>
                      <a:pt x="1951" y="21"/>
                      <a:pt x="1853" y="8"/>
                      <a:pt x="1745" y="8"/>
                    </a:cubicBezTo>
                    <a:cubicBezTo>
                      <a:pt x="1588" y="8"/>
                      <a:pt x="1413" y="34"/>
                      <a:pt x="1182" y="123"/>
                    </a:cubicBezTo>
                    <a:cubicBezTo>
                      <a:pt x="471" y="383"/>
                      <a:pt x="141" y="604"/>
                      <a:pt x="71" y="654"/>
                    </a:cubicBezTo>
                    <a:cubicBezTo>
                      <a:pt x="31" y="664"/>
                      <a:pt x="1" y="704"/>
                      <a:pt x="1" y="744"/>
                    </a:cubicBezTo>
                    <a:cubicBezTo>
                      <a:pt x="11" y="774"/>
                      <a:pt x="31" y="814"/>
                      <a:pt x="71" y="814"/>
                    </a:cubicBezTo>
                    <a:cubicBezTo>
                      <a:pt x="81" y="824"/>
                      <a:pt x="231" y="844"/>
                      <a:pt x="521" y="844"/>
                    </a:cubicBezTo>
                    <a:cubicBezTo>
                      <a:pt x="722" y="844"/>
                      <a:pt x="982" y="834"/>
                      <a:pt x="1333" y="794"/>
                    </a:cubicBezTo>
                    <a:cubicBezTo>
                      <a:pt x="1743" y="744"/>
                      <a:pt x="1933" y="614"/>
                      <a:pt x="2144" y="484"/>
                    </a:cubicBezTo>
                    <a:cubicBezTo>
                      <a:pt x="2314" y="363"/>
                      <a:pt x="2494" y="243"/>
                      <a:pt x="2825" y="163"/>
                    </a:cubicBezTo>
                    <a:cubicBezTo>
                      <a:pt x="2875" y="153"/>
                      <a:pt x="2895" y="113"/>
                      <a:pt x="2885" y="63"/>
                    </a:cubicBezTo>
                    <a:cubicBezTo>
                      <a:pt x="2876" y="28"/>
                      <a:pt x="2845" y="1"/>
                      <a:pt x="28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23056;p115">
                <a:extLst>
                  <a:ext uri="{FF2B5EF4-FFF2-40B4-BE49-F238E27FC236}">
                    <a16:creationId xmlns:a16="http://schemas.microsoft.com/office/drawing/2014/main" id="{9093E6C2-E313-AB0B-5EB5-B423ED571A76}"/>
                  </a:ext>
                </a:extLst>
              </p:cNvPr>
              <p:cNvSpPr/>
              <p:nvPr/>
            </p:nvSpPr>
            <p:spPr>
              <a:xfrm>
                <a:off x="6661811" y="1728709"/>
                <a:ext cx="265040" cy="65944"/>
              </a:xfrm>
              <a:custGeom>
                <a:avLst/>
                <a:gdLst/>
                <a:ahLst/>
                <a:cxnLst/>
                <a:rect l="l" t="t" r="r" b="b"/>
                <a:pathLst>
                  <a:path w="2725" h="678" extrusionOk="0">
                    <a:moveTo>
                      <a:pt x="1" y="1"/>
                    </a:moveTo>
                    <a:cubicBezTo>
                      <a:pt x="742" y="181"/>
                      <a:pt x="762" y="552"/>
                      <a:pt x="1493" y="632"/>
                    </a:cubicBezTo>
                    <a:cubicBezTo>
                      <a:pt x="1822" y="667"/>
                      <a:pt x="2082" y="678"/>
                      <a:pt x="2277" y="678"/>
                    </a:cubicBezTo>
                    <a:cubicBezTo>
                      <a:pt x="2580" y="678"/>
                      <a:pt x="2724" y="652"/>
                      <a:pt x="2724" y="652"/>
                    </a:cubicBezTo>
                    <a:lnTo>
                      <a:pt x="2714" y="652"/>
                    </a:lnTo>
                    <a:cubicBezTo>
                      <a:pt x="2714" y="652"/>
                      <a:pt x="2394" y="412"/>
                      <a:pt x="1603" y="111"/>
                    </a:cubicBezTo>
                    <a:cubicBezTo>
                      <a:pt x="1385" y="32"/>
                      <a:pt x="1217" y="9"/>
                      <a:pt x="1068" y="9"/>
                    </a:cubicBezTo>
                    <a:cubicBezTo>
                      <a:pt x="856" y="9"/>
                      <a:pt x="680" y="55"/>
                      <a:pt x="445" y="55"/>
                    </a:cubicBezTo>
                    <a:cubicBezTo>
                      <a:pt x="319" y="55"/>
                      <a:pt x="175" y="42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23057;p115">
                <a:extLst>
                  <a:ext uri="{FF2B5EF4-FFF2-40B4-BE49-F238E27FC236}">
                    <a16:creationId xmlns:a16="http://schemas.microsoft.com/office/drawing/2014/main" id="{4CF7D36D-3ABF-09C3-3C52-3C1282D54592}"/>
                  </a:ext>
                </a:extLst>
              </p:cNvPr>
              <p:cNvSpPr/>
              <p:nvPr/>
            </p:nvSpPr>
            <p:spPr>
              <a:xfrm>
                <a:off x="6653058" y="1720733"/>
                <a:ext cx="282548" cy="82187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845" extrusionOk="0">
                    <a:moveTo>
                      <a:pt x="1158" y="175"/>
                    </a:moveTo>
                    <a:cubicBezTo>
                      <a:pt x="1300" y="175"/>
                      <a:pt x="1455" y="196"/>
                      <a:pt x="1663" y="273"/>
                    </a:cubicBezTo>
                    <a:cubicBezTo>
                      <a:pt x="2093" y="433"/>
                      <a:pt x="2374" y="574"/>
                      <a:pt x="2554" y="674"/>
                    </a:cubicBezTo>
                    <a:cubicBezTo>
                      <a:pt x="2507" y="676"/>
                      <a:pt x="2453" y="677"/>
                      <a:pt x="2392" y="677"/>
                    </a:cubicBezTo>
                    <a:cubicBezTo>
                      <a:pt x="2196" y="677"/>
                      <a:pt x="1929" y="664"/>
                      <a:pt x="1593" y="634"/>
                    </a:cubicBezTo>
                    <a:cubicBezTo>
                      <a:pt x="1222" y="584"/>
                      <a:pt x="1052" y="474"/>
                      <a:pt x="852" y="343"/>
                    </a:cubicBezTo>
                    <a:cubicBezTo>
                      <a:pt x="792" y="303"/>
                      <a:pt x="732" y="263"/>
                      <a:pt x="651" y="213"/>
                    </a:cubicBezTo>
                    <a:cubicBezTo>
                      <a:pt x="732" y="213"/>
                      <a:pt x="802" y="203"/>
                      <a:pt x="872" y="193"/>
                    </a:cubicBezTo>
                    <a:cubicBezTo>
                      <a:pt x="970" y="185"/>
                      <a:pt x="1061" y="175"/>
                      <a:pt x="1158" y="175"/>
                    </a:cubicBezTo>
                    <a:close/>
                    <a:moveTo>
                      <a:pt x="94" y="1"/>
                    </a:moveTo>
                    <a:cubicBezTo>
                      <a:pt x="58" y="1"/>
                      <a:pt x="19" y="28"/>
                      <a:pt x="11" y="63"/>
                    </a:cubicBezTo>
                    <a:cubicBezTo>
                      <a:pt x="1" y="113"/>
                      <a:pt x="31" y="153"/>
                      <a:pt x="71" y="163"/>
                    </a:cubicBezTo>
                    <a:cubicBezTo>
                      <a:pt x="411" y="243"/>
                      <a:pt x="591" y="363"/>
                      <a:pt x="762" y="484"/>
                    </a:cubicBezTo>
                    <a:cubicBezTo>
                      <a:pt x="972" y="614"/>
                      <a:pt x="1162" y="744"/>
                      <a:pt x="1573" y="794"/>
                    </a:cubicBezTo>
                    <a:cubicBezTo>
                      <a:pt x="1923" y="834"/>
                      <a:pt x="2184" y="844"/>
                      <a:pt x="2384" y="844"/>
                    </a:cubicBezTo>
                    <a:cubicBezTo>
                      <a:pt x="2674" y="844"/>
                      <a:pt x="2824" y="824"/>
                      <a:pt x="2835" y="814"/>
                    </a:cubicBezTo>
                    <a:cubicBezTo>
                      <a:pt x="2875" y="814"/>
                      <a:pt x="2895" y="774"/>
                      <a:pt x="2905" y="744"/>
                    </a:cubicBezTo>
                    <a:cubicBezTo>
                      <a:pt x="2905" y="704"/>
                      <a:pt x="2875" y="664"/>
                      <a:pt x="2835" y="654"/>
                    </a:cubicBezTo>
                    <a:cubicBezTo>
                      <a:pt x="2764" y="604"/>
                      <a:pt x="2434" y="383"/>
                      <a:pt x="1723" y="113"/>
                    </a:cubicBezTo>
                    <a:cubicBezTo>
                      <a:pt x="1496" y="32"/>
                      <a:pt x="1324" y="8"/>
                      <a:pt x="1170" y="8"/>
                    </a:cubicBezTo>
                    <a:cubicBezTo>
                      <a:pt x="1059" y="8"/>
                      <a:pt x="957" y="20"/>
                      <a:pt x="852" y="33"/>
                    </a:cubicBezTo>
                    <a:cubicBezTo>
                      <a:pt x="752" y="43"/>
                      <a:pt x="646" y="55"/>
                      <a:pt x="526" y="55"/>
                    </a:cubicBezTo>
                    <a:cubicBezTo>
                      <a:pt x="406" y="55"/>
                      <a:pt x="271" y="43"/>
                      <a:pt x="111" y="3"/>
                    </a:cubicBezTo>
                    <a:cubicBezTo>
                      <a:pt x="105" y="2"/>
                      <a:pt x="100" y="1"/>
                      <a:pt x="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6" name="Google Shape;23058;p115">
                <a:extLst>
                  <a:ext uri="{FF2B5EF4-FFF2-40B4-BE49-F238E27FC236}">
                    <a16:creationId xmlns:a16="http://schemas.microsoft.com/office/drawing/2014/main" id="{9B107B38-7577-8A5C-A09A-EF133E73C854}"/>
                  </a:ext>
                </a:extLst>
              </p:cNvPr>
              <p:cNvSpPr/>
              <p:nvPr/>
            </p:nvSpPr>
            <p:spPr>
              <a:xfrm>
                <a:off x="6661811" y="1567059"/>
                <a:ext cx="309878" cy="161748"/>
              </a:xfrm>
              <a:custGeom>
                <a:avLst/>
                <a:gdLst/>
                <a:ahLst/>
                <a:cxnLst/>
                <a:rect l="l" t="t" r="r" b="b"/>
                <a:pathLst>
                  <a:path w="3186" h="1663" extrusionOk="0">
                    <a:moveTo>
                      <a:pt x="3185" y="1"/>
                    </a:moveTo>
                    <a:lnTo>
                      <a:pt x="3165" y="11"/>
                    </a:lnTo>
                    <a:cubicBezTo>
                      <a:pt x="3161" y="8"/>
                      <a:pt x="3143" y="5"/>
                      <a:pt x="3107" y="5"/>
                    </a:cubicBezTo>
                    <a:cubicBezTo>
                      <a:pt x="2980" y="5"/>
                      <a:pt x="2621" y="51"/>
                      <a:pt x="1793" y="371"/>
                    </a:cubicBezTo>
                    <a:cubicBezTo>
                      <a:pt x="865" y="737"/>
                      <a:pt x="910" y="1170"/>
                      <a:pt x="38" y="1643"/>
                    </a:cubicBezTo>
                    <a:lnTo>
                      <a:pt x="38" y="1643"/>
                    </a:lnTo>
                    <a:cubicBezTo>
                      <a:pt x="39" y="1643"/>
                      <a:pt x="40" y="1643"/>
                      <a:pt x="41" y="1643"/>
                    </a:cubicBezTo>
                    <a:cubicBezTo>
                      <a:pt x="952" y="1192"/>
                      <a:pt x="1272" y="1483"/>
                      <a:pt x="2114" y="922"/>
                    </a:cubicBezTo>
                    <a:cubicBezTo>
                      <a:pt x="3095" y="271"/>
                      <a:pt x="3185" y="1"/>
                      <a:pt x="3185" y="1"/>
                    </a:cubicBezTo>
                    <a:close/>
                    <a:moveTo>
                      <a:pt x="38" y="1643"/>
                    </a:moveTo>
                    <a:cubicBezTo>
                      <a:pt x="30" y="1645"/>
                      <a:pt x="21" y="1652"/>
                      <a:pt x="8" y="1659"/>
                    </a:cubicBezTo>
                    <a:lnTo>
                      <a:pt x="8" y="1659"/>
                    </a:lnTo>
                    <a:cubicBezTo>
                      <a:pt x="18" y="1654"/>
                      <a:pt x="28" y="1649"/>
                      <a:pt x="38" y="1643"/>
                    </a:cubicBezTo>
                    <a:close/>
                    <a:moveTo>
                      <a:pt x="8" y="1659"/>
                    </a:moveTo>
                    <a:cubicBezTo>
                      <a:pt x="5" y="1661"/>
                      <a:pt x="3" y="1662"/>
                      <a:pt x="1" y="1663"/>
                    </a:cubicBezTo>
                    <a:cubicBezTo>
                      <a:pt x="3" y="1662"/>
                      <a:pt x="5" y="1660"/>
                      <a:pt x="8" y="1659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7" name="Google Shape;23059;p115">
                <a:extLst>
                  <a:ext uri="{FF2B5EF4-FFF2-40B4-BE49-F238E27FC236}">
                    <a16:creationId xmlns:a16="http://schemas.microsoft.com/office/drawing/2014/main" id="{091E748F-397A-D4F9-68F3-8348CA77ACDF}"/>
                  </a:ext>
                </a:extLst>
              </p:cNvPr>
              <p:cNvSpPr/>
              <p:nvPr/>
            </p:nvSpPr>
            <p:spPr>
              <a:xfrm>
                <a:off x="6653058" y="1558597"/>
                <a:ext cx="327386" cy="178088"/>
              </a:xfrm>
              <a:custGeom>
                <a:avLst/>
                <a:gdLst/>
                <a:ahLst/>
                <a:cxnLst/>
                <a:rect l="l" t="t" r="r" b="b"/>
                <a:pathLst>
                  <a:path w="3366" h="1831" extrusionOk="0">
                    <a:moveTo>
                      <a:pt x="3105" y="178"/>
                    </a:moveTo>
                    <a:lnTo>
                      <a:pt x="3105" y="178"/>
                    </a:lnTo>
                    <a:cubicBezTo>
                      <a:pt x="2985" y="318"/>
                      <a:pt x="2724" y="568"/>
                      <a:pt x="2154" y="949"/>
                    </a:cubicBezTo>
                    <a:cubicBezTo>
                      <a:pt x="1713" y="1239"/>
                      <a:pt x="1433" y="1279"/>
                      <a:pt x="1102" y="1339"/>
                    </a:cubicBezTo>
                    <a:cubicBezTo>
                      <a:pt x="992" y="1359"/>
                      <a:pt x="862" y="1379"/>
                      <a:pt x="732" y="1420"/>
                    </a:cubicBezTo>
                    <a:cubicBezTo>
                      <a:pt x="832" y="1329"/>
                      <a:pt x="912" y="1249"/>
                      <a:pt x="992" y="1169"/>
                    </a:cubicBezTo>
                    <a:cubicBezTo>
                      <a:pt x="1222" y="929"/>
                      <a:pt x="1433" y="729"/>
                      <a:pt x="1913" y="538"/>
                    </a:cubicBezTo>
                    <a:cubicBezTo>
                      <a:pt x="2574" y="278"/>
                      <a:pt x="2935" y="198"/>
                      <a:pt x="3105" y="178"/>
                    </a:cubicBezTo>
                    <a:close/>
                    <a:moveTo>
                      <a:pt x="3282" y="1"/>
                    </a:moveTo>
                    <a:cubicBezTo>
                      <a:pt x="3270" y="1"/>
                      <a:pt x="3258" y="3"/>
                      <a:pt x="3245" y="8"/>
                    </a:cubicBezTo>
                    <a:cubicBezTo>
                      <a:pt x="3233" y="6"/>
                      <a:pt x="3219" y="6"/>
                      <a:pt x="3201" y="6"/>
                    </a:cubicBezTo>
                    <a:cubicBezTo>
                      <a:pt x="3051" y="6"/>
                      <a:pt x="2676" y="56"/>
                      <a:pt x="1853" y="378"/>
                    </a:cubicBezTo>
                    <a:cubicBezTo>
                      <a:pt x="1332" y="578"/>
                      <a:pt x="1112" y="809"/>
                      <a:pt x="872" y="1049"/>
                    </a:cubicBezTo>
                    <a:cubicBezTo>
                      <a:pt x="671" y="1249"/>
                      <a:pt x="461" y="1460"/>
                      <a:pt x="51" y="1670"/>
                    </a:cubicBezTo>
                    <a:cubicBezTo>
                      <a:pt x="11" y="1700"/>
                      <a:pt x="1" y="1750"/>
                      <a:pt x="21" y="1790"/>
                    </a:cubicBezTo>
                    <a:cubicBezTo>
                      <a:pt x="31" y="1820"/>
                      <a:pt x="61" y="1830"/>
                      <a:pt x="91" y="1830"/>
                    </a:cubicBezTo>
                    <a:cubicBezTo>
                      <a:pt x="101" y="1830"/>
                      <a:pt x="121" y="1830"/>
                      <a:pt x="131" y="1820"/>
                    </a:cubicBezTo>
                    <a:lnTo>
                      <a:pt x="171" y="1800"/>
                    </a:lnTo>
                    <a:cubicBezTo>
                      <a:pt x="571" y="1600"/>
                      <a:pt x="862" y="1550"/>
                      <a:pt x="1132" y="1500"/>
                    </a:cubicBezTo>
                    <a:cubicBezTo>
                      <a:pt x="1463" y="1450"/>
                      <a:pt x="1783" y="1389"/>
                      <a:pt x="2244" y="1079"/>
                    </a:cubicBezTo>
                    <a:cubicBezTo>
                      <a:pt x="3225" y="438"/>
                      <a:pt x="3345" y="138"/>
                      <a:pt x="3355" y="108"/>
                    </a:cubicBezTo>
                    <a:cubicBezTo>
                      <a:pt x="3365" y="78"/>
                      <a:pt x="3355" y="38"/>
                      <a:pt x="3335" y="18"/>
                    </a:cubicBezTo>
                    <a:cubicBezTo>
                      <a:pt x="3318" y="6"/>
                      <a:pt x="3300" y="1"/>
                      <a:pt x="32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8" name="Google Shape;23060;p115">
                <a:extLst>
                  <a:ext uri="{FF2B5EF4-FFF2-40B4-BE49-F238E27FC236}">
                    <a16:creationId xmlns:a16="http://schemas.microsoft.com/office/drawing/2014/main" id="{AA2F8CCF-0025-74B3-5994-9FD01E64F523}"/>
                  </a:ext>
                </a:extLst>
              </p:cNvPr>
              <p:cNvSpPr/>
              <p:nvPr/>
            </p:nvSpPr>
            <p:spPr>
              <a:xfrm>
                <a:off x="6660838" y="1727736"/>
                <a:ext cx="1070" cy="1070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1" y="1"/>
                    </a:moveTo>
                    <a:lnTo>
                      <a:pt x="1" y="11"/>
                    </a:lnTo>
                    <a:lnTo>
                      <a:pt x="11" y="11"/>
                    </a:lnTo>
                    <a:cubicBezTo>
                      <a:pt x="11" y="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9" name="Google Shape;23061;p115">
                <a:extLst>
                  <a:ext uri="{FF2B5EF4-FFF2-40B4-BE49-F238E27FC236}">
                    <a16:creationId xmlns:a16="http://schemas.microsoft.com/office/drawing/2014/main" id="{DDAFF378-12E1-A75D-5A2E-203BA678DD3E}"/>
                  </a:ext>
                </a:extLst>
              </p:cNvPr>
              <p:cNvSpPr/>
              <p:nvPr/>
            </p:nvSpPr>
            <p:spPr>
              <a:xfrm>
                <a:off x="6653058" y="1719177"/>
                <a:ext cx="17605" cy="1848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90" extrusionOk="0">
                    <a:moveTo>
                      <a:pt x="89" y="1"/>
                    </a:moveTo>
                    <a:cubicBezTo>
                      <a:pt x="79" y="1"/>
                      <a:pt x="69" y="3"/>
                      <a:pt x="61" y="9"/>
                    </a:cubicBezTo>
                    <a:cubicBezTo>
                      <a:pt x="21" y="19"/>
                      <a:pt x="1" y="49"/>
                      <a:pt x="1" y="89"/>
                    </a:cubicBezTo>
                    <a:lnTo>
                      <a:pt x="1" y="99"/>
                    </a:lnTo>
                    <a:cubicBezTo>
                      <a:pt x="1" y="149"/>
                      <a:pt x="41" y="189"/>
                      <a:pt x="81" y="189"/>
                    </a:cubicBezTo>
                    <a:cubicBezTo>
                      <a:pt x="91" y="189"/>
                      <a:pt x="101" y="189"/>
                      <a:pt x="111" y="179"/>
                    </a:cubicBezTo>
                    <a:lnTo>
                      <a:pt x="121" y="179"/>
                    </a:lnTo>
                    <a:cubicBezTo>
                      <a:pt x="141" y="169"/>
                      <a:pt x="161" y="159"/>
                      <a:pt x="171" y="129"/>
                    </a:cubicBezTo>
                    <a:cubicBezTo>
                      <a:pt x="181" y="119"/>
                      <a:pt x="181" y="99"/>
                      <a:pt x="171" y="79"/>
                    </a:cubicBezTo>
                    <a:cubicBezTo>
                      <a:pt x="171" y="69"/>
                      <a:pt x="171" y="59"/>
                      <a:pt x="161" y="49"/>
                    </a:cubicBezTo>
                    <a:cubicBezTo>
                      <a:pt x="151" y="39"/>
                      <a:pt x="151" y="39"/>
                      <a:pt x="151" y="29"/>
                    </a:cubicBezTo>
                    <a:cubicBezTo>
                      <a:pt x="137" y="15"/>
                      <a:pt x="112" y="1"/>
                      <a:pt x="8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0" name="Google Shape;23062;p115">
                <a:extLst>
                  <a:ext uri="{FF2B5EF4-FFF2-40B4-BE49-F238E27FC236}">
                    <a16:creationId xmlns:a16="http://schemas.microsoft.com/office/drawing/2014/main" id="{32507B1A-B5B7-7114-AF62-4A9286B2DA76}"/>
                  </a:ext>
                </a:extLst>
              </p:cNvPr>
              <p:cNvSpPr/>
              <p:nvPr/>
            </p:nvSpPr>
            <p:spPr>
              <a:xfrm>
                <a:off x="6606275" y="1264184"/>
                <a:ext cx="109226" cy="462678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4757" extrusionOk="0">
                    <a:moveTo>
                      <a:pt x="572" y="0"/>
                    </a:moveTo>
                    <a:cubicBezTo>
                      <a:pt x="572" y="0"/>
                      <a:pt x="311" y="882"/>
                      <a:pt x="141" y="2223"/>
                    </a:cubicBezTo>
                    <a:cubicBezTo>
                      <a:pt x="1" y="3395"/>
                      <a:pt x="562" y="3565"/>
                      <a:pt x="562" y="4757"/>
                    </a:cubicBezTo>
                    <a:cubicBezTo>
                      <a:pt x="582" y="3585"/>
                      <a:pt x="1122" y="3405"/>
                      <a:pt x="982" y="2253"/>
                    </a:cubicBezTo>
                    <a:cubicBezTo>
                      <a:pt x="822" y="912"/>
                      <a:pt x="572" y="20"/>
                      <a:pt x="572" y="20"/>
                    </a:cubicBezTo>
                    <a:lnTo>
                      <a:pt x="57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1" name="Google Shape;23063;p115">
                <a:extLst>
                  <a:ext uri="{FF2B5EF4-FFF2-40B4-BE49-F238E27FC236}">
                    <a16:creationId xmlns:a16="http://schemas.microsoft.com/office/drawing/2014/main" id="{D1019A1A-F955-E74E-DE7A-67CF180B462A}"/>
                  </a:ext>
                </a:extLst>
              </p:cNvPr>
              <p:cNvSpPr/>
              <p:nvPr/>
            </p:nvSpPr>
            <p:spPr>
              <a:xfrm>
                <a:off x="6604329" y="1256111"/>
                <a:ext cx="113116" cy="479601"/>
              </a:xfrm>
              <a:custGeom>
                <a:avLst/>
                <a:gdLst/>
                <a:ahLst/>
                <a:cxnLst/>
                <a:rect l="l" t="t" r="r" b="b"/>
                <a:pathLst>
                  <a:path w="1163" h="4931" extrusionOk="0">
                    <a:moveTo>
                      <a:pt x="592" y="434"/>
                    </a:moveTo>
                    <a:cubicBezTo>
                      <a:pt x="672" y="804"/>
                      <a:pt x="812" y="1475"/>
                      <a:pt x="922" y="2346"/>
                    </a:cubicBezTo>
                    <a:cubicBezTo>
                      <a:pt x="992" y="2947"/>
                      <a:pt x="882" y="3268"/>
                      <a:pt x="742" y="3628"/>
                    </a:cubicBezTo>
                    <a:cubicBezTo>
                      <a:pt x="692" y="3778"/>
                      <a:pt x="632" y="3939"/>
                      <a:pt x="592" y="4129"/>
                    </a:cubicBezTo>
                    <a:cubicBezTo>
                      <a:pt x="542" y="3929"/>
                      <a:pt x="482" y="3758"/>
                      <a:pt x="421" y="3608"/>
                    </a:cubicBezTo>
                    <a:cubicBezTo>
                      <a:pt x="291" y="3238"/>
                      <a:pt x="171" y="2927"/>
                      <a:pt x="251" y="2316"/>
                    </a:cubicBezTo>
                    <a:cubicBezTo>
                      <a:pt x="351" y="1475"/>
                      <a:pt x="502" y="804"/>
                      <a:pt x="592" y="434"/>
                    </a:cubicBezTo>
                    <a:close/>
                    <a:moveTo>
                      <a:pt x="588" y="1"/>
                    </a:moveTo>
                    <a:cubicBezTo>
                      <a:pt x="552" y="1"/>
                      <a:pt x="528" y="20"/>
                      <a:pt x="512" y="53"/>
                    </a:cubicBezTo>
                    <a:cubicBezTo>
                      <a:pt x="512" y="63"/>
                      <a:pt x="251" y="965"/>
                      <a:pt x="81" y="2296"/>
                    </a:cubicBezTo>
                    <a:cubicBezTo>
                      <a:pt x="1" y="2947"/>
                      <a:pt x="131" y="3288"/>
                      <a:pt x="261" y="3658"/>
                    </a:cubicBezTo>
                    <a:cubicBezTo>
                      <a:pt x="381" y="3979"/>
                      <a:pt x="502" y="4299"/>
                      <a:pt x="502" y="4840"/>
                    </a:cubicBezTo>
                    <a:cubicBezTo>
                      <a:pt x="502" y="4890"/>
                      <a:pt x="542" y="4930"/>
                      <a:pt x="582" y="4930"/>
                    </a:cubicBezTo>
                    <a:cubicBezTo>
                      <a:pt x="632" y="4930"/>
                      <a:pt x="672" y="4890"/>
                      <a:pt x="672" y="4840"/>
                    </a:cubicBezTo>
                    <a:cubicBezTo>
                      <a:pt x="672" y="4319"/>
                      <a:pt x="792" y="3999"/>
                      <a:pt x="902" y="3688"/>
                    </a:cubicBezTo>
                    <a:cubicBezTo>
                      <a:pt x="1042" y="3318"/>
                      <a:pt x="1162" y="2967"/>
                      <a:pt x="1082" y="2326"/>
                    </a:cubicBezTo>
                    <a:cubicBezTo>
                      <a:pt x="932" y="1065"/>
                      <a:pt x="712" y="203"/>
                      <a:pt x="682" y="93"/>
                    </a:cubicBezTo>
                    <a:lnTo>
                      <a:pt x="682" y="83"/>
                    </a:lnTo>
                    <a:cubicBezTo>
                      <a:pt x="682" y="43"/>
                      <a:pt x="652" y="3"/>
                      <a:pt x="612" y="3"/>
                    </a:cubicBezTo>
                    <a:cubicBezTo>
                      <a:pt x="603" y="1"/>
                      <a:pt x="595" y="1"/>
                      <a:pt x="58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2" name="Google Shape;23064;p115">
                <a:extLst>
                  <a:ext uri="{FF2B5EF4-FFF2-40B4-BE49-F238E27FC236}">
                    <a16:creationId xmlns:a16="http://schemas.microsoft.com/office/drawing/2014/main" id="{7EAF1D5D-2162-62AE-A275-15D8E70D937F}"/>
                  </a:ext>
                </a:extLst>
              </p:cNvPr>
              <p:cNvSpPr/>
              <p:nvPr/>
            </p:nvSpPr>
            <p:spPr>
              <a:xfrm>
                <a:off x="6064819" y="2148395"/>
                <a:ext cx="137432" cy="163887"/>
              </a:xfrm>
              <a:custGeom>
                <a:avLst/>
                <a:gdLst/>
                <a:ahLst/>
                <a:cxnLst/>
                <a:rect l="l" t="t" r="r" b="b"/>
                <a:pathLst>
                  <a:path w="1413" h="1685" extrusionOk="0">
                    <a:moveTo>
                      <a:pt x="141" y="0"/>
                    </a:moveTo>
                    <a:cubicBezTo>
                      <a:pt x="100" y="0"/>
                      <a:pt x="69" y="27"/>
                      <a:pt x="60" y="62"/>
                    </a:cubicBezTo>
                    <a:cubicBezTo>
                      <a:pt x="0" y="443"/>
                      <a:pt x="100" y="853"/>
                      <a:pt x="331" y="1154"/>
                    </a:cubicBezTo>
                    <a:cubicBezTo>
                      <a:pt x="571" y="1454"/>
                      <a:pt x="941" y="1654"/>
                      <a:pt x="1322" y="1684"/>
                    </a:cubicBezTo>
                    <a:cubicBezTo>
                      <a:pt x="1372" y="1684"/>
                      <a:pt x="1402" y="1654"/>
                      <a:pt x="1412" y="1604"/>
                    </a:cubicBezTo>
                    <a:cubicBezTo>
                      <a:pt x="1412" y="1564"/>
                      <a:pt x="1382" y="1524"/>
                      <a:pt x="1332" y="1514"/>
                    </a:cubicBezTo>
                    <a:cubicBezTo>
                      <a:pt x="991" y="1494"/>
                      <a:pt x="671" y="1314"/>
                      <a:pt x="461" y="1053"/>
                    </a:cubicBezTo>
                    <a:cubicBezTo>
                      <a:pt x="260" y="783"/>
                      <a:pt x="170" y="423"/>
                      <a:pt x="230" y="92"/>
                    </a:cubicBezTo>
                    <a:cubicBezTo>
                      <a:pt x="230" y="52"/>
                      <a:pt x="200" y="2"/>
                      <a:pt x="160" y="2"/>
                    </a:cubicBezTo>
                    <a:cubicBezTo>
                      <a:pt x="154" y="1"/>
                      <a:pt x="147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3" name="Google Shape;23065;p115">
                <a:extLst>
                  <a:ext uri="{FF2B5EF4-FFF2-40B4-BE49-F238E27FC236}">
                    <a16:creationId xmlns:a16="http://schemas.microsoft.com/office/drawing/2014/main" id="{8A97A0E4-C8E6-9583-1F09-4536EF8DAE7B}"/>
                  </a:ext>
                </a:extLst>
              </p:cNvPr>
              <p:cNvSpPr/>
              <p:nvPr/>
            </p:nvSpPr>
            <p:spPr>
              <a:xfrm>
                <a:off x="6225495" y="2301486"/>
                <a:ext cx="635124" cy="15659"/>
              </a:xfrm>
              <a:custGeom>
                <a:avLst/>
                <a:gdLst/>
                <a:ahLst/>
                <a:cxnLst/>
                <a:rect l="l" t="t" r="r" b="b"/>
                <a:pathLst>
                  <a:path w="6530" h="161" extrusionOk="0">
                    <a:moveTo>
                      <a:pt x="80" y="0"/>
                    </a:moveTo>
                    <a:cubicBezTo>
                      <a:pt x="40" y="0"/>
                      <a:pt x="0" y="30"/>
                      <a:pt x="0" y="80"/>
                    </a:cubicBezTo>
                    <a:cubicBezTo>
                      <a:pt x="0" y="130"/>
                      <a:pt x="40" y="160"/>
                      <a:pt x="80" y="160"/>
                    </a:cubicBezTo>
                    <a:lnTo>
                      <a:pt x="6439" y="160"/>
                    </a:lnTo>
                    <a:cubicBezTo>
                      <a:pt x="6489" y="160"/>
                      <a:pt x="6530" y="130"/>
                      <a:pt x="6530" y="80"/>
                    </a:cubicBezTo>
                    <a:cubicBezTo>
                      <a:pt x="6530" y="30"/>
                      <a:pt x="6489" y="0"/>
                      <a:pt x="64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4" name="Google Shape;23066;p115">
                <a:extLst>
                  <a:ext uri="{FF2B5EF4-FFF2-40B4-BE49-F238E27FC236}">
                    <a16:creationId xmlns:a16="http://schemas.microsoft.com/office/drawing/2014/main" id="{9373137B-DD83-068D-E676-2FB25D226E07}"/>
                  </a:ext>
                </a:extLst>
              </p:cNvPr>
              <p:cNvSpPr/>
              <p:nvPr/>
            </p:nvSpPr>
            <p:spPr>
              <a:xfrm>
                <a:off x="6058886" y="900910"/>
                <a:ext cx="319605" cy="15659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161" extrusionOk="0">
                    <a:moveTo>
                      <a:pt x="81" y="0"/>
                    </a:moveTo>
                    <a:cubicBezTo>
                      <a:pt x="31" y="0"/>
                      <a:pt x="1" y="40"/>
                      <a:pt x="1" y="80"/>
                    </a:cubicBezTo>
                    <a:cubicBezTo>
                      <a:pt x="1" y="130"/>
                      <a:pt x="31" y="160"/>
                      <a:pt x="81" y="160"/>
                    </a:cubicBezTo>
                    <a:lnTo>
                      <a:pt x="3205" y="160"/>
                    </a:lnTo>
                    <a:cubicBezTo>
                      <a:pt x="3256" y="160"/>
                      <a:pt x="3286" y="130"/>
                      <a:pt x="3286" y="80"/>
                    </a:cubicBezTo>
                    <a:cubicBezTo>
                      <a:pt x="3286" y="40"/>
                      <a:pt x="3256" y="0"/>
                      <a:pt x="32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5" name="Google Shape;23067;p115">
                <a:extLst>
                  <a:ext uri="{FF2B5EF4-FFF2-40B4-BE49-F238E27FC236}">
                    <a16:creationId xmlns:a16="http://schemas.microsoft.com/office/drawing/2014/main" id="{C6FDFA4F-AC98-FD4A-E633-3E8736688EFF}"/>
                  </a:ext>
                </a:extLst>
              </p:cNvPr>
              <p:cNvSpPr/>
              <p:nvPr/>
            </p:nvSpPr>
            <p:spPr>
              <a:xfrm>
                <a:off x="6223550" y="859962"/>
                <a:ext cx="144240" cy="16632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171" extrusionOk="0">
                    <a:moveTo>
                      <a:pt x="90" y="0"/>
                    </a:moveTo>
                    <a:cubicBezTo>
                      <a:pt x="40" y="0"/>
                      <a:pt x="0" y="41"/>
                      <a:pt x="0" y="81"/>
                    </a:cubicBezTo>
                    <a:cubicBezTo>
                      <a:pt x="0" y="131"/>
                      <a:pt x="40" y="171"/>
                      <a:pt x="90" y="171"/>
                    </a:cubicBezTo>
                    <a:lnTo>
                      <a:pt x="1402" y="171"/>
                    </a:lnTo>
                    <a:cubicBezTo>
                      <a:pt x="1452" y="171"/>
                      <a:pt x="1482" y="131"/>
                      <a:pt x="1482" y="81"/>
                    </a:cubicBezTo>
                    <a:cubicBezTo>
                      <a:pt x="1482" y="41"/>
                      <a:pt x="1452" y="0"/>
                      <a:pt x="14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415607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1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50" name="Google Shape;7650;p60"/>
          <p:cNvGrpSpPr/>
          <p:nvPr/>
        </p:nvGrpSpPr>
        <p:grpSpPr>
          <a:xfrm flipH="1">
            <a:off x="6384776" y="323011"/>
            <a:ext cx="2234571" cy="2183997"/>
            <a:chOff x="4817775" y="976050"/>
            <a:chExt cx="626650" cy="612450"/>
          </a:xfrm>
        </p:grpSpPr>
        <p:sp>
          <p:nvSpPr>
            <p:cNvPr id="7651" name="Google Shape;7651;p60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60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60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60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60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60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60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60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60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60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60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60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60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60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60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60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60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60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60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60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60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60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60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60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60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60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60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60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60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60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60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60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60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60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60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60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60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60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60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60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60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60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60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60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60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60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60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60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60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60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60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60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60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60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60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60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60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60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60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60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60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60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60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60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60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60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60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60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60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60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60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60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60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60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60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60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60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60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60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60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60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60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60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60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60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60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60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60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60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60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60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60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60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60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60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60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60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60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60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60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60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60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60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60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60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60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60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60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60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60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60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60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60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60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60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60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60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60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60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60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60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60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60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60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60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60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60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60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60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60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60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60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60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60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60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60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60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60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60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60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60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60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60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60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60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60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60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60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60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60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60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02" name="Google Shape;7802;p60"/>
          <p:cNvGrpSpPr/>
          <p:nvPr/>
        </p:nvGrpSpPr>
        <p:grpSpPr>
          <a:xfrm>
            <a:off x="5580212" y="1278311"/>
            <a:ext cx="2619275" cy="2619275"/>
            <a:chOff x="5177375" y="2070825"/>
            <a:chExt cx="1826934" cy="1826934"/>
          </a:xfrm>
        </p:grpSpPr>
        <p:sp>
          <p:nvSpPr>
            <p:cNvPr id="7803" name="Google Shape;7803;p60"/>
            <p:cNvSpPr/>
            <p:nvPr/>
          </p:nvSpPr>
          <p:spPr>
            <a:xfrm>
              <a:off x="5182098" y="2075548"/>
              <a:ext cx="1817487" cy="1817487"/>
            </a:xfrm>
            <a:custGeom>
              <a:avLst/>
              <a:gdLst/>
              <a:ahLst/>
              <a:cxnLst/>
              <a:rect l="l" t="t" r="r" b="b"/>
              <a:pathLst>
                <a:path w="30784" h="30784" extrusionOk="0">
                  <a:moveTo>
                    <a:pt x="10015" y="1"/>
                  </a:moveTo>
                  <a:lnTo>
                    <a:pt x="10015" y="10365"/>
                  </a:lnTo>
                  <a:lnTo>
                    <a:pt x="1" y="10365"/>
                  </a:lnTo>
                  <a:lnTo>
                    <a:pt x="1" y="20409"/>
                  </a:lnTo>
                  <a:lnTo>
                    <a:pt x="10015" y="20409"/>
                  </a:lnTo>
                  <a:lnTo>
                    <a:pt x="10015" y="30784"/>
                  </a:lnTo>
                  <a:lnTo>
                    <a:pt x="20059" y="30784"/>
                  </a:lnTo>
                  <a:lnTo>
                    <a:pt x="20059" y="20409"/>
                  </a:lnTo>
                  <a:lnTo>
                    <a:pt x="30784" y="20409"/>
                  </a:lnTo>
                  <a:lnTo>
                    <a:pt x="30784" y="10365"/>
                  </a:lnTo>
                  <a:lnTo>
                    <a:pt x="20059" y="10365"/>
                  </a:lnTo>
                  <a:lnTo>
                    <a:pt x="200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60"/>
            <p:cNvSpPr/>
            <p:nvPr/>
          </p:nvSpPr>
          <p:spPr>
            <a:xfrm>
              <a:off x="5177375" y="2070825"/>
              <a:ext cx="1826934" cy="1826934"/>
            </a:xfrm>
            <a:custGeom>
              <a:avLst/>
              <a:gdLst/>
              <a:ahLst/>
              <a:cxnLst/>
              <a:rect l="l" t="t" r="r" b="b"/>
              <a:pathLst>
                <a:path w="30944" h="30944" extrusionOk="0">
                  <a:moveTo>
                    <a:pt x="20059" y="161"/>
                  </a:moveTo>
                  <a:lnTo>
                    <a:pt x="20059" y="10445"/>
                  </a:lnTo>
                  <a:cubicBezTo>
                    <a:pt x="20059" y="10495"/>
                    <a:pt x="20099" y="10535"/>
                    <a:pt x="20139" y="10535"/>
                  </a:cubicBezTo>
                  <a:lnTo>
                    <a:pt x="30784" y="10535"/>
                  </a:lnTo>
                  <a:lnTo>
                    <a:pt x="30784" y="20409"/>
                  </a:lnTo>
                  <a:lnTo>
                    <a:pt x="20139" y="20409"/>
                  </a:lnTo>
                  <a:cubicBezTo>
                    <a:pt x="20099" y="20409"/>
                    <a:pt x="20059" y="20449"/>
                    <a:pt x="20059" y="20499"/>
                  </a:cubicBezTo>
                  <a:lnTo>
                    <a:pt x="20059" y="30784"/>
                  </a:lnTo>
                  <a:lnTo>
                    <a:pt x="10185" y="30784"/>
                  </a:lnTo>
                  <a:lnTo>
                    <a:pt x="10185" y="20499"/>
                  </a:lnTo>
                  <a:cubicBezTo>
                    <a:pt x="10185" y="20449"/>
                    <a:pt x="10145" y="20409"/>
                    <a:pt x="10095" y="20409"/>
                  </a:cubicBezTo>
                  <a:lnTo>
                    <a:pt x="161" y="20409"/>
                  </a:lnTo>
                  <a:lnTo>
                    <a:pt x="161" y="10535"/>
                  </a:lnTo>
                  <a:lnTo>
                    <a:pt x="10095" y="10535"/>
                  </a:lnTo>
                  <a:cubicBezTo>
                    <a:pt x="10145" y="10535"/>
                    <a:pt x="10185" y="10495"/>
                    <a:pt x="10185" y="10445"/>
                  </a:cubicBezTo>
                  <a:lnTo>
                    <a:pt x="10185" y="161"/>
                  </a:lnTo>
                  <a:close/>
                  <a:moveTo>
                    <a:pt x="10095" y="1"/>
                  </a:moveTo>
                  <a:cubicBezTo>
                    <a:pt x="10055" y="1"/>
                    <a:pt x="10015" y="31"/>
                    <a:pt x="10015" y="81"/>
                  </a:cubicBezTo>
                  <a:lnTo>
                    <a:pt x="10015" y="10365"/>
                  </a:lnTo>
                  <a:lnTo>
                    <a:pt x="81" y="10365"/>
                  </a:lnTo>
                  <a:cubicBezTo>
                    <a:pt x="31" y="10365"/>
                    <a:pt x="1" y="10405"/>
                    <a:pt x="1" y="10445"/>
                  </a:cubicBezTo>
                  <a:lnTo>
                    <a:pt x="1" y="20499"/>
                  </a:lnTo>
                  <a:cubicBezTo>
                    <a:pt x="1" y="20539"/>
                    <a:pt x="31" y="20579"/>
                    <a:pt x="81" y="20579"/>
                  </a:cubicBezTo>
                  <a:lnTo>
                    <a:pt x="10015" y="20579"/>
                  </a:lnTo>
                  <a:lnTo>
                    <a:pt x="10015" y="30864"/>
                  </a:lnTo>
                  <a:cubicBezTo>
                    <a:pt x="10015" y="30914"/>
                    <a:pt x="10055" y="30944"/>
                    <a:pt x="10095" y="30944"/>
                  </a:cubicBezTo>
                  <a:lnTo>
                    <a:pt x="20139" y="30944"/>
                  </a:lnTo>
                  <a:cubicBezTo>
                    <a:pt x="20189" y="30944"/>
                    <a:pt x="20229" y="30914"/>
                    <a:pt x="20229" y="30864"/>
                  </a:cubicBezTo>
                  <a:lnTo>
                    <a:pt x="20229" y="20579"/>
                  </a:lnTo>
                  <a:lnTo>
                    <a:pt x="30864" y="20579"/>
                  </a:lnTo>
                  <a:cubicBezTo>
                    <a:pt x="30914" y="20579"/>
                    <a:pt x="30944" y="20539"/>
                    <a:pt x="30944" y="20499"/>
                  </a:cubicBezTo>
                  <a:lnTo>
                    <a:pt x="30944" y="10445"/>
                  </a:lnTo>
                  <a:cubicBezTo>
                    <a:pt x="30944" y="10405"/>
                    <a:pt x="30914" y="10365"/>
                    <a:pt x="30864" y="10365"/>
                  </a:cubicBezTo>
                  <a:lnTo>
                    <a:pt x="20229" y="10365"/>
                  </a:lnTo>
                  <a:lnTo>
                    <a:pt x="20229" y="81"/>
                  </a:lnTo>
                  <a:cubicBezTo>
                    <a:pt x="20229" y="31"/>
                    <a:pt x="20189" y="1"/>
                    <a:pt x="20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60"/>
            <p:cNvSpPr/>
            <p:nvPr/>
          </p:nvSpPr>
          <p:spPr>
            <a:xfrm>
              <a:off x="5811175" y="3285820"/>
              <a:ext cx="10096" cy="554031"/>
            </a:xfrm>
            <a:custGeom>
              <a:avLst/>
              <a:gdLst/>
              <a:ahLst/>
              <a:cxnLst/>
              <a:rect l="l" t="t" r="r" b="b"/>
              <a:pathLst>
                <a:path w="171" h="9384" extrusionOk="0">
                  <a:moveTo>
                    <a:pt x="81" y="0"/>
                  </a:moveTo>
                  <a:cubicBezTo>
                    <a:pt x="41" y="0"/>
                    <a:pt x="1" y="30"/>
                    <a:pt x="1" y="80"/>
                  </a:cubicBezTo>
                  <a:lnTo>
                    <a:pt x="1" y="9303"/>
                  </a:lnTo>
                  <a:cubicBezTo>
                    <a:pt x="1" y="9343"/>
                    <a:pt x="41" y="9383"/>
                    <a:pt x="81" y="9383"/>
                  </a:cubicBezTo>
                  <a:cubicBezTo>
                    <a:pt x="131" y="9383"/>
                    <a:pt x="171" y="9343"/>
                    <a:pt x="171" y="9303"/>
                  </a:cubicBezTo>
                  <a:lnTo>
                    <a:pt x="171" y="80"/>
                  </a:lnTo>
                  <a:cubicBezTo>
                    <a:pt x="171" y="30"/>
                    <a:pt x="13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60"/>
            <p:cNvSpPr/>
            <p:nvPr/>
          </p:nvSpPr>
          <p:spPr>
            <a:xfrm>
              <a:off x="5856695" y="3555989"/>
              <a:ext cx="10096" cy="247200"/>
            </a:xfrm>
            <a:custGeom>
              <a:avLst/>
              <a:gdLst/>
              <a:ahLst/>
              <a:cxnLst/>
              <a:rect l="l" t="t" r="r" b="b"/>
              <a:pathLst>
                <a:path w="171" h="4187" extrusionOk="0">
                  <a:moveTo>
                    <a:pt x="91" y="1"/>
                  </a:moveTo>
                  <a:cubicBezTo>
                    <a:pt x="41" y="1"/>
                    <a:pt x="1" y="41"/>
                    <a:pt x="1" y="81"/>
                  </a:cubicBezTo>
                  <a:lnTo>
                    <a:pt x="1" y="4106"/>
                  </a:lnTo>
                  <a:cubicBezTo>
                    <a:pt x="1" y="4146"/>
                    <a:pt x="41" y="4187"/>
                    <a:pt x="91" y="4187"/>
                  </a:cubicBezTo>
                  <a:cubicBezTo>
                    <a:pt x="131" y="4187"/>
                    <a:pt x="171" y="4146"/>
                    <a:pt x="171" y="4106"/>
                  </a:cubicBezTo>
                  <a:lnTo>
                    <a:pt x="171" y="81"/>
                  </a:lnTo>
                  <a:cubicBezTo>
                    <a:pt x="171" y="41"/>
                    <a:pt x="131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60"/>
            <p:cNvSpPr/>
            <p:nvPr/>
          </p:nvSpPr>
          <p:spPr>
            <a:xfrm>
              <a:off x="5812946" y="2167770"/>
              <a:ext cx="10096" cy="481353"/>
            </a:xfrm>
            <a:custGeom>
              <a:avLst/>
              <a:gdLst/>
              <a:ahLst/>
              <a:cxnLst/>
              <a:rect l="l" t="t" r="r" b="b"/>
              <a:pathLst>
                <a:path w="171" h="8153" extrusionOk="0">
                  <a:moveTo>
                    <a:pt x="91" y="1"/>
                  </a:moveTo>
                  <a:cubicBezTo>
                    <a:pt x="41" y="1"/>
                    <a:pt x="1" y="41"/>
                    <a:pt x="1" y="91"/>
                  </a:cubicBezTo>
                  <a:lnTo>
                    <a:pt x="1" y="8072"/>
                  </a:lnTo>
                  <a:cubicBezTo>
                    <a:pt x="1" y="8112"/>
                    <a:pt x="41" y="8152"/>
                    <a:pt x="91" y="8152"/>
                  </a:cubicBezTo>
                  <a:cubicBezTo>
                    <a:pt x="131" y="8152"/>
                    <a:pt x="171" y="8112"/>
                    <a:pt x="171" y="8072"/>
                  </a:cubicBezTo>
                  <a:lnTo>
                    <a:pt x="171" y="91"/>
                  </a:lnTo>
                  <a:cubicBezTo>
                    <a:pt x="171" y="41"/>
                    <a:pt x="131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08" name="Google Shape;7808;p60"/>
          <p:cNvSpPr txBox="1">
            <a:spLocks noGrp="1"/>
          </p:cNvSpPr>
          <p:nvPr>
            <p:ph type="title"/>
          </p:nvPr>
        </p:nvSpPr>
        <p:spPr>
          <a:xfrm>
            <a:off x="617030" y="2297195"/>
            <a:ext cx="4213041" cy="84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 dirty="0"/>
              <a:t>INTRODUCTION</a:t>
            </a:r>
            <a:endParaRPr sz="4000" dirty="0"/>
          </a:p>
        </p:txBody>
      </p:sp>
      <p:grpSp>
        <p:nvGrpSpPr>
          <p:cNvPr id="7810" name="Google Shape;7810;p60"/>
          <p:cNvGrpSpPr/>
          <p:nvPr/>
        </p:nvGrpSpPr>
        <p:grpSpPr>
          <a:xfrm rot="-657584">
            <a:off x="5180965" y="1749963"/>
            <a:ext cx="1001131" cy="2884699"/>
            <a:chOff x="6417420" y="2036999"/>
            <a:chExt cx="920378" cy="2652013"/>
          </a:xfrm>
        </p:grpSpPr>
        <p:grpSp>
          <p:nvGrpSpPr>
            <p:cNvPr id="7811" name="Google Shape;7811;p60"/>
            <p:cNvGrpSpPr/>
            <p:nvPr/>
          </p:nvGrpSpPr>
          <p:grpSpPr>
            <a:xfrm>
              <a:off x="6417420" y="2682726"/>
              <a:ext cx="920378" cy="2006286"/>
              <a:chOff x="1402224" y="2543188"/>
              <a:chExt cx="984783" cy="2146679"/>
            </a:xfrm>
          </p:grpSpPr>
          <p:sp>
            <p:nvSpPr>
              <p:cNvPr id="7812" name="Google Shape;7812;p60"/>
              <p:cNvSpPr/>
              <p:nvPr/>
            </p:nvSpPr>
            <p:spPr>
              <a:xfrm flipH="1">
                <a:off x="1558040" y="3060331"/>
                <a:ext cx="673154" cy="99500"/>
              </a:xfrm>
              <a:custGeom>
                <a:avLst/>
                <a:gdLst/>
                <a:ahLst/>
                <a:cxnLst/>
                <a:rect l="l" t="t" r="r" b="b"/>
                <a:pathLst>
                  <a:path w="6921" h="1023" extrusionOk="0">
                    <a:moveTo>
                      <a:pt x="1" y="1"/>
                    </a:moveTo>
                    <a:lnTo>
                      <a:pt x="1" y="1022"/>
                    </a:lnTo>
                    <a:lnTo>
                      <a:pt x="6920" y="1022"/>
                    </a:lnTo>
                    <a:lnTo>
                      <a:pt x="692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7813" name="Google Shape;7813;p60"/>
              <p:cNvGrpSpPr/>
              <p:nvPr/>
            </p:nvGrpSpPr>
            <p:grpSpPr>
              <a:xfrm flipH="1">
                <a:off x="1402224" y="2543188"/>
                <a:ext cx="984783" cy="2146679"/>
                <a:chOff x="6012200" y="209375"/>
                <a:chExt cx="984783" cy="2146679"/>
              </a:xfrm>
            </p:grpSpPr>
            <p:sp>
              <p:nvSpPr>
                <p:cNvPr id="7814" name="Google Shape;7814;p60"/>
                <p:cNvSpPr/>
                <p:nvPr/>
              </p:nvSpPr>
              <p:spPr>
                <a:xfrm>
                  <a:off x="6334525" y="1131713"/>
                  <a:ext cx="654674" cy="9711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31" h="9985" extrusionOk="0">
                      <a:moveTo>
                        <a:pt x="4998" y="0"/>
                      </a:moveTo>
                      <a:cubicBezTo>
                        <a:pt x="2234" y="0"/>
                        <a:pt x="1" y="2234"/>
                        <a:pt x="1" y="4997"/>
                      </a:cubicBezTo>
                      <a:cubicBezTo>
                        <a:pt x="1" y="7751"/>
                        <a:pt x="2234" y="9984"/>
                        <a:pt x="4998" y="9984"/>
                      </a:cubicBezTo>
                      <a:cubicBezTo>
                        <a:pt x="5609" y="9984"/>
                        <a:pt x="6190" y="9884"/>
                        <a:pt x="6730" y="9684"/>
                      </a:cubicBezTo>
                      <a:lnTo>
                        <a:pt x="6730" y="311"/>
                      </a:lnTo>
                      <a:cubicBezTo>
                        <a:pt x="6190" y="111"/>
                        <a:pt x="5609" y="0"/>
                        <a:pt x="4998" y="0"/>
                      </a:cubicBezTo>
                      <a:close/>
                    </a:path>
                  </a:pathLst>
                </a:custGeom>
                <a:solidFill>
                  <a:srgbClr val="9EDE1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15" name="Google Shape;7815;p60"/>
                <p:cNvSpPr/>
                <p:nvPr/>
              </p:nvSpPr>
              <p:spPr>
                <a:xfrm>
                  <a:off x="6168013" y="1082012"/>
                  <a:ext cx="821187" cy="10715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43" h="11017" extrusionOk="0">
                      <a:moveTo>
                        <a:pt x="1" y="1"/>
                      </a:moveTo>
                      <a:lnTo>
                        <a:pt x="1" y="11016"/>
                      </a:lnTo>
                      <a:lnTo>
                        <a:pt x="8442" y="11016"/>
                      </a:lnTo>
                      <a:lnTo>
                        <a:pt x="844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16" name="Google Shape;7816;p60"/>
                <p:cNvSpPr/>
                <p:nvPr/>
              </p:nvSpPr>
              <p:spPr>
                <a:xfrm>
                  <a:off x="6019981" y="825920"/>
                  <a:ext cx="969221" cy="1521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65" h="15642" extrusionOk="0">
                      <a:moveTo>
                        <a:pt x="1523" y="0"/>
                      </a:moveTo>
                      <a:cubicBezTo>
                        <a:pt x="681" y="0"/>
                        <a:pt x="0" y="681"/>
                        <a:pt x="0" y="1522"/>
                      </a:cubicBezTo>
                      <a:lnTo>
                        <a:pt x="0" y="14120"/>
                      </a:lnTo>
                      <a:cubicBezTo>
                        <a:pt x="0" y="14961"/>
                        <a:pt x="681" y="15642"/>
                        <a:pt x="1523" y="15642"/>
                      </a:cubicBezTo>
                      <a:lnTo>
                        <a:pt x="8442" y="15642"/>
                      </a:lnTo>
                      <a:cubicBezTo>
                        <a:pt x="9283" y="15642"/>
                        <a:pt x="9964" y="14961"/>
                        <a:pt x="9964" y="14120"/>
                      </a:cubicBezTo>
                      <a:lnTo>
                        <a:pt x="9964" y="13649"/>
                      </a:lnTo>
                      <a:lnTo>
                        <a:pt x="1523" y="13649"/>
                      </a:lnTo>
                      <a:lnTo>
                        <a:pt x="1523" y="2634"/>
                      </a:lnTo>
                      <a:lnTo>
                        <a:pt x="9964" y="2634"/>
                      </a:lnTo>
                      <a:lnTo>
                        <a:pt x="9964" y="1522"/>
                      </a:lnTo>
                      <a:cubicBezTo>
                        <a:pt x="9964" y="681"/>
                        <a:pt x="9283" y="0"/>
                        <a:pt x="844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17" name="Google Shape;7817;p60"/>
                <p:cNvSpPr/>
                <p:nvPr/>
              </p:nvSpPr>
              <p:spPr>
                <a:xfrm>
                  <a:off x="6110532" y="401176"/>
                  <a:ext cx="788118" cy="868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03" h="893" extrusionOk="0">
                      <a:moveTo>
                        <a:pt x="592" y="1"/>
                      </a:moveTo>
                      <a:cubicBezTo>
                        <a:pt x="592" y="1"/>
                        <a:pt x="1" y="391"/>
                        <a:pt x="592" y="892"/>
                      </a:cubicBezTo>
                      <a:lnTo>
                        <a:pt x="592" y="852"/>
                      </a:lnTo>
                      <a:lnTo>
                        <a:pt x="7511" y="852"/>
                      </a:lnTo>
                      <a:lnTo>
                        <a:pt x="7511" y="892"/>
                      </a:lnTo>
                      <a:cubicBezTo>
                        <a:pt x="8102" y="391"/>
                        <a:pt x="7511" y="1"/>
                        <a:pt x="751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18" name="Google Shape;7818;p60"/>
                <p:cNvSpPr/>
                <p:nvPr/>
              </p:nvSpPr>
              <p:spPr>
                <a:xfrm>
                  <a:off x="6110532" y="639858"/>
                  <a:ext cx="788118" cy="867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03" h="892" extrusionOk="0">
                      <a:moveTo>
                        <a:pt x="592" y="0"/>
                      </a:moveTo>
                      <a:cubicBezTo>
                        <a:pt x="592" y="0"/>
                        <a:pt x="1" y="391"/>
                        <a:pt x="592" y="892"/>
                      </a:cubicBezTo>
                      <a:lnTo>
                        <a:pt x="7511" y="892"/>
                      </a:lnTo>
                      <a:cubicBezTo>
                        <a:pt x="8102" y="391"/>
                        <a:pt x="7511" y="0"/>
                        <a:pt x="751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19" name="Google Shape;7819;p60"/>
                <p:cNvSpPr/>
                <p:nvPr/>
              </p:nvSpPr>
              <p:spPr>
                <a:xfrm>
                  <a:off x="6168013" y="484044"/>
                  <a:ext cx="673154" cy="155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1" h="1603" extrusionOk="0">
                      <a:moveTo>
                        <a:pt x="1" y="0"/>
                      </a:moveTo>
                      <a:lnTo>
                        <a:pt x="1" y="40"/>
                      </a:lnTo>
                      <a:lnTo>
                        <a:pt x="1" y="1602"/>
                      </a:lnTo>
                      <a:lnTo>
                        <a:pt x="6920" y="1602"/>
                      </a:lnTo>
                      <a:lnTo>
                        <a:pt x="6920" y="40"/>
                      </a:lnTo>
                      <a:lnTo>
                        <a:pt x="692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0" name="Google Shape;7820;p60"/>
                <p:cNvSpPr/>
                <p:nvPr/>
              </p:nvSpPr>
              <p:spPr>
                <a:xfrm>
                  <a:off x="6168013" y="217156"/>
                  <a:ext cx="673154" cy="1841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1" h="1893" extrusionOk="0">
                      <a:moveTo>
                        <a:pt x="1" y="0"/>
                      </a:moveTo>
                      <a:lnTo>
                        <a:pt x="1" y="1893"/>
                      </a:lnTo>
                      <a:lnTo>
                        <a:pt x="6920" y="1893"/>
                      </a:lnTo>
                      <a:lnTo>
                        <a:pt x="692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1" name="Google Shape;7821;p60"/>
                <p:cNvSpPr/>
                <p:nvPr/>
              </p:nvSpPr>
              <p:spPr>
                <a:xfrm>
                  <a:off x="6012200" y="817070"/>
                  <a:ext cx="984783" cy="1538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25" h="15823" extrusionOk="0">
                      <a:moveTo>
                        <a:pt x="8522" y="171"/>
                      </a:moveTo>
                      <a:cubicBezTo>
                        <a:pt x="9313" y="171"/>
                        <a:pt x="9964" y="822"/>
                        <a:pt x="9964" y="1613"/>
                      </a:cubicBezTo>
                      <a:lnTo>
                        <a:pt x="9964" y="14211"/>
                      </a:lnTo>
                      <a:cubicBezTo>
                        <a:pt x="9964" y="15002"/>
                        <a:pt x="9313" y="15653"/>
                        <a:pt x="8522" y="15653"/>
                      </a:cubicBezTo>
                      <a:lnTo>
                        <a:pt x="1603" y="15653"/>
                      </a:lnTo>
                      <a:cubicBezTo>
                        <a:pt x="811" y="15653"/>
                        <a:pt x="161" y="15002"/>
                        <a:pt x="161" y="14211"/>
                      </a:cubicBezTo>
                      <a:lnTo>
                        <a:pt x="161" y="1613"/>
                      </a:lnTo>
                      <a:cubicBezTo>
                        <a:pt x="161" y="822"/>
                        <a:pt x="811" y="171"/>
                        <a:pt x="1603" y="171"/>
                      </a:cubicBezTo>
                      <a:close/>
                      <a:moveTo>
                        <a:pt x="1603" y="1"/>
                      </a:moveTo>
                      <a:cubicBezTo>
                        <a:pt x="721" y="1"/>
                        <a:pt x="0" y="722"/>
                        <a:pt x="0" y="1613"/>
                      </a:cubicBezTo>
                      <a:lnTo>
                        <a:pt x="0" y="14211"/>
                      </a:lnTo>
                      <a:cubicBezTo>
                        <a:pt x="0" y="15102"/>
                        <a:pt x="721" y="15823"/>
                        <a:pt x="1603" y="15823"/>
                      </a:cubicBezTo>
                      <a:lnTo>
                        <a:pt x="8522" y="15823"/>
                      </a:lnTo>
                      <a:cubicBezTo>
                        <a:pt x="9403" y="15823"/>
                        <a:pt x="10124" y="15102"/>
                        <a:pt x="10124" y="14211"/>
                      </a:cubicBezTo>
                      <a:lnTo>
                        <a:pt x="10124" y="1613"/>
                      </a:lnTo>
                      <a:cubicBezTo>
                        <a:pt x="10124" y="722"/>
                        <a:pt x="9403" y="1"/>
                        <a:pt x="852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2" name="Google Shape;7822;p60"/>
                <p:cNvSpPr/>
                <p:nvPr/>
              </p:nvSpPr>
              <p:spPr>
                <a:xfrm>
                  <a:off x="6133972" y="393395"/>
                  <a:ext cx="741238" cy="103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1" h="1059" extrusionOk="0">
                      <a:moveTo>
                        <a:pt x="7240" y="171"/>
                      </a:moveTo>
                      <a:cubicBezTo>
                        <a:pt x="7290" y="211"/>
                        <a:pt x="7440" y="331"/>
                        <a:pt x="7450" y="501"/>
                      </a:cubicBezTo>
                      <a:cubicBezTo>
                        <a:pt x="7450" y="622"/>
                        <a:pt x="7400" y="732"/>
                        <a:pt x="7280" y="852"/>
                      </a:cubicBezTo>
                      <a:lnTo>
                        <a:pt x="341" y="852"/>
                      </a:lnTo>
                      <a:cubicBezTo>
                        <a:pt x="220" y="732"/>
                        <a:pt x="170" y="622"/>
                        <a:pt x="170" y="501"/>
                      </a:cubicBezTo>
                      <a:cubicBezTo>
                        <a:pt x="180" y="331"/>
                        <a:pt x="331" y="211"/>
                        <a:pt x="381" y="171"/>
                      </a:cubicBezTo>
                      <a:close/>
                      <a:moveTo>
                        <a:pt x="351" y="1"/>
                      </a:moveTo>
                      <a:cubicBezTo>
                        <a:pt x="341" y="1"/>
                        <a:pt x="321" y="1"/>
                        <a:pt x="311" y="11"/>
                      </a:cubicBezTo>
                      <a:cubicBezTo>
                        <a:pt x="300" y="21"/>
                        <a:pt x="20" y="201"/>
                        <a:pt x="10" y="491"/>
                      </a:cubicBezTo>
                      <a:cubicBezTo>
                        <a:pt x="0" y="682"/>
                        <a:pt x="90" y="862"/>
                        <a:pt x="300" y="1042"/>
                      </a:cubicBezTo>
                      <a:cubicBezTo>
                        <a:pt x="312" y="1054"/>
                        <a:pt x="331" y="1059"/>
                        <a:pt x="350" y="1059"/>
                      </a:cubicBezTo>
                      <a:cubicBezTo>
                        <a:pt x="364" y="1059"/>
                        <a:pt x="378" y="1056"/>
                        <a:pt x="391" y="1052"/>
                      </a:cubicBezTo>
                      <a:cubicBezTo>
                        <a:pt x="401" y="1042"/>
                        <a:pt x="421" y="1032"/>
                        <a:pt x="421" y="1012"/>
                      </a:cubicBezTo>
                      <a:lnTo>
                        <a:pt x="7190" y="1012"/>
                      </a:lnTo>
                      <a:cubicBezTo>
                        <a:pt x="7200" y="1032"/>
                        <a:pt x="7220" y="1042"/>
                        <a:pt x="7230" y="1052"/>
                      </a:cubicBezTo>
                      <a:lnTo>
                        <a:pt x="7270" y="1052"/>
                      </a:lnTo>
                      <a:cubicBezTo>
                        <a:pt x="7290" y="1052"/>
                        <a:pt x="7300" y="1052"/>
                        <a:pt x="7320" y="1042"/>
                      </a:cubicBezTo>
                      <a:cubicBezTo>
                        <a:pt x="7521" y="862"/>
                        <a:pt x="7621" y="682"/>
                        <a:pt x="7611" y="491"/>
                      </a:cubicBezTo>
                      <a:cubicBezTo>
                        <a:pt x="7601" y="201"/>
                        <a:pt x="7320" y="21"/>
                        <a:pt x="7310" y="11"/>
                      </a:cubicBezTo>
                      <a:cubicBezTo>
                        <a:pt x="7300" y="1"/>
                        <a:pt x="7280" y="1"/>
                        <a:pt x="727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3" name="Google Shape;7823;p60"/>
                <p:cNvSpPr/>
                <p:nvPr/>
              </p:nvSpPr>
              <p:spPr>
                <a:xfrm>
                  <a:off x="6133972" y="631104"/>
                  <a:ext cx="741238" cy="103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1" h="1062" extrusionOk="0">
                      <a:moveTo>
                        <a:pt x="7240" y="170"/>
                      </a:moveTo>
                      <a:cubicBezTo>
                        <a:pt x="7290" y="211"/>
                        <a:pt x="7440" y="341"/>
                        <a:pt x="7450" y="511"/>
                      </a:cubicBezTo>
                      <a:cubicBezTo>
                        <a:pt x="7450" y="631"/>
                        <a:pt x="7380" y="761"/>
                        <a:pt x="7230" y="891"/>
                      </a:cubicBezTo>
                      <a:lnTo>
                        <a:pt x="381" y="891"/>
                      </a:lnTo>
                      <a:cubicBezTo>
                        <a:pt x="240" y="761"/>
                        <a:pt x="170" y="631"/>
                        <a:pt x="170" y="511"/>
                      </a:cubicBezTo>
                      <a:cubicBezTo>
                        <a:pt x="180" y="341"/>
                        <a:pt x="331" y="211"/>
                        <a:pt x="381" y="170"/>
                      </a:cubicBezTo>
                      <a:close/>
                      <a:moveTo>
                        <a:pt x="351" y="0"/>
                      </a:moveTo>
                      <a:cubicBezTo>
                        <a:pt x="341" y="0"/>
                        <a:pt x="321" y="10"/>
                        <a:pt x="311" y="20"/>
                      </a:cubicBezTo>
                      <a:cubicBezTo>
                        <a:pt x="300" y="30"/>
                        <a:pt x="20" y="211"/>
                        <a:pt x="10" y="501"/>
                      </a:cubicBezTo>
                      <a:cubicBezTo>
                        <a:pt x="0" y="691"/>
                        <a:pt x="90" y="871"/>
                        <a:pt x="300" y="1042"/>
                      </a:cubicBezTo>
                      <a:cubicBezTo>
                        <a:pt x="311" y="1052"/>
                        <a:pt x="331" y="1062"/>
                        <a:pt x="351" y="1062"/>
                      </a:cubicBezTo>
                      <a:lnTo>
                        <a:pt x="7270" y="1062"/>
                      </a:lnTo>
                      <a:cubicBezTo>
                        <a:pt x="7290" y="1062"/>
                        <a:pt x="7300" y="1052"/>
                        <a:pt x="7320" y="1042"/>
                      </a:cubicBezTo>
                      <a:cubicBezTo>
                        <a:pt x="7521" y="871"/>
                        <a:pt x="7621" y="691"/>
                        <a:pt x="7611" y="501"/>
                      </a:cubicBezTo>
                      <a:cubicBezTo>
                        <a:pt x="7591" y="211"/>
                        <a:pt x="7320" y="30"/>
                        <a:pt x="7310" y="20"/>
                      </a:cubicBezTo>
                      <a:cubicBezTo>
                        <a:pt x="7300" y="10"/>
                        <a:pt x="7280" y="0"/>
                        <a:pt x="727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4" name="Google Shape;7824;p60"/>
                <p:cNvSpPr/>
                <p:nvPr/>
              </p:nvSpPr>
              <p:spPr>
                <a:xfrm>
                  <a:off x="6160232" y="718737"/>
                  <a:ext cx="688716" cy="1150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81" h="1183" extrusionOk="0">
                      <a:moveTo>
                        <a:pt x="6910" y="161"/>
                      </a:moveTo>
                      <a:lnTo>
                        <a:pt x="6910" y="1012"/>
                      </a:lnTo>
                      <a:lnTo>
                        <a:pt x="171" y="1012"/>
                      </a:lnTo>
                      <a:lnTo>
                        <a:pt x="171" y="161"/>
                      </a:lnTo>
                      <a:close/>
                      <a:moveTo>
                        <a:pt x="81" y="0"/>
                      </a:moveTo>
                      <a:cubicBezTo>
                        <a:pt x="41" y="0"/>
                        <a:pt x="0" y="31"/>
                        <a:pt x="0" y="81"/>
                      </a:cubicBezTo>
                      <a:lnTo>
                        <a:pt x="0" y="1102"/>
                      </a:lnTo>
                      <a:cubicBezTo>
                        <a:pt x="0" y="1142"/>
                        <a:pt x="41" y="1182"/>
                        <a:pt x="81" y="1182"/>
                      </a:cubicBezTo>
                      <a:lnTo>
                        <a:pt x="7000" y="1182"/>
                      </a:lnTo>
                      <a:cubicBezTo>
                        <a:pt x="7040" y="1182"/>
                        <a:pt x="7080" y="1142"/>
                        <a:pt x="7080" y="1102"/>
                      </a:cubicBezTo>
                      <a:lnTo>
                        <a:pt x="7080" y="81"/>
                      </a:lnTo>
                      <a:cubicBezTo>
                        <a:pt x="7080" y="31"/>
                        <a:pt x="7040" y="0"/>
                        <a:pt x="700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5" name="Google Shape;7825;p60"/>
                <p:cNvSpPr/>
                <p:nvPr/>
              </p:nvSpPr>
              <p:spPr>
                <a:xfrm>
                  <a:off x="6160232" y="476165"/>
                  <a:ext cx="688716" cy="1715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81" h="1764" extrusionOk="0">
                      <a:moveTo>
                        <a:pt x="6910" y="161"/>
                      </a:moveTo>
                      <a:lnTo>
                        <a:pt x="6910" y="1593"/>
                      </a:lnTo>
                      <a:lnTo>
                        <a:pt x="171" y="1593"/>
                      </a:lnTo>
                      <a:lnTo>
                        <a:pt x="171" y="161"/>
                      </a:lnTo>
                      <a:close/>
                      <a:moveTo>
                        <a:pt x="81" y="1"/>
                      </a:moveTo>
                      <a:cubicBezTo>
                        <a:pt x="41" y="1"/>
                        <a:pt x="0" y="31"/>
                        <a:pt x="0" y="81"/>
                      </a:cubicBezTo>
                      <a:lnTo>
                        <a:pt x="0" y="1683"/>
                      </a:lnTo>
                      <a:cubicBezTo>
                        <a:pt x="0" y="1723"/>
                        <a:pt x="41" y="1763"/>
                        <a:pt x="81" y="1763"/>
                      </a:cubicBezTo>
                      <a:lnTo>
                        <a:pt x="7000" y="1763"/>
                      </a:lnTo>
                      <a:cubicBezTo>
                        <a:pt x="7040" y="1763"/>
                        <a:pt x="7080" y="1723"/>
                        <a:pt x="7080" y="1683"/>
                      </a:cubicBezTo>
                      <a:lnTo>
                        <a:pt x="7080" y="81"/>
                      </a:lnTo>
                      <a:cubicBezTo>
                        <a:pt x="7080" y="31"/>
                        <a:pt x="7040" y="1"/>
                        <a:pt x="700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6" name="Google Shape;7826;p60"/>
                <p:cNvSpPr/>
                <p:nvPr/>
              </p:nvSpPr>
              <p:spPr>
                <a:xfrm>
                  <a:off x="6160232" y="209375"/>
                  <a:ext cx="688716" cy="200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81" h="2064" extrusionOk="0">
                      <a:moveTo>
                        <a:pt x="6910" y="170"/>
                      </a:moveTo>
                      <a:lnTo>
                        <a:pt x="6910" y="1893"/>
                      </a:lnTo>
                      <a:lnTo>
                        <a:pt x="171" y="1893"/>
                      </a:lnTo>
                      <a:lnTo>
                        <a:pt x="171" y="170"/>
                      </a:lnTo>
                      <a:close/>
                      <a:moveTo>
                        <a:pt x="81" y="0"/>
                      </a:moveTo>
                      <a:cubicBezTo>
                        <a:pt x="41" y="0"/>
                        <a:pt x="0" y="40"/>
                        <a:pt x="0" y="80"/>
                      </a:cubicBezTo>
                      <a:lnTo>
                        <a:pt x="0" y="1973"/>
                      </a:lnTo>
                      <a:cubicBezTo>
                        <a:pt x="0" y="2023"/>
                        <a:pt x="41" y="2063"/>
                        <a:pt x="81" y="2063"/>
                      </a:cubicBezTo>
                      <a:lnTo>
                        <a:pt x="7000" y="2063"/>
                      </a:lnTo>
                      <a:cubicBezTo>
                        <a:pt x="7040" y="2063"/>
                        <a:pt x="7080" y="2023"/>
                        <a:pt x="7080" y="1973"/>
                      </a:cubicBezTo>
                      <a:lnTo>
                        <a:pt x="7080" y="80"/>
                      </a:lnTo>
                      <a:cubicBezTo>
                        <a:pt x="7080" y="40"/>
                        <a:pt x="7040" y="0"/>
                        <a:pt x="700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7" name="Google Shape;7827;p60"/>
                <p:cNvSpPr/>
                <p:nvPr/>
              </p:nvSpPr>
              <p:spPr>
                <a:xfrm>
                  <a:off x="6168013" y="217156"/>
                  <a:ext cx="673154" cy="5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1" h="612" extrusionOk="0">
                      <a:moveTo>
                        <a:pt x="1" y="0"/>
                      </a:moveTo>
                      <a:cubicBezTo>
                        <a:pt x="1" y="0"/>
                        <a:pt x="221" y="611"/>
                        <a:pt x="3455" y="611"/>
                      </a:cubicBezTo>
                      <a:cubicBezTo>
                        <a:pt x="6700" y="611"/>
                        <a:pt x="6920" y="0"/>
                        <a:pt x="692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8" name="Google Shape;7828;p60"/>
                <p:cNvSpPr/>
                <p:nvPr/>
              </p:nvSpPr>
              <p:spPr>
                <a:xfrm>
                  <a:off x="6660838" y="1728709"/>
                  <a:ext cx="97" cy="692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712" extrusionOk="0">
                      <a:moveTo>
                        <a:pt x="1" y="712"/>
                      </a:moveTo>
                      <a:lnTo>
                        <a:pt x="1" y="1"/>
                      </a:lnTo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29" name="Google Shape;7829;p60"/>
                <p:cNvSpPr/>
                <p:nvPr/>
              </p:nvSpPr>
              <p:spPr>
                <a:xfrm>
                  <a:off x="6653058" y="1720928"/>
                  <a:ext cx="16632" cy="84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873" extrusionOk="0">
                      <a:moveTo>
                        <a:pt x="81" y="1"/>
                      </a:moveTo>
                      <a:cubicBezTo>
                        <a:pt x="41" y="1"/>
                        <a:pt x="1" y="41"/>
                        <a:pt x="1" y="81"/>
                      </a:cubicBezTo>
                      <a:lnTo>
                        <a:pt x="1" y="792"/>
                      </a:lnTo>
                      <a:cubicBezTo>
                        <a:pt x="1" y="832"/>
                        <a:pt x="41" y="872"/>
                        <a:pt x="81" y="872"/>
                      </a:cubicBezTo>
                      <a:cubicBezTo>
                        <a:pt x="131" y="872"/>
                        <a:pt x="171" y="832"/>
                        <a:pt x="171" y="792"/>
                      </a:cubicBezTo>
                      <a:lnTo>
                        <a:pt x="171" y="81"/>
                      </a:lnTo>
                      <a:cubicBezTo>
                        <a:pt x="171" y="41"/>
                        <a:pt x="131" y="1"/>
                        <a:pt x="8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0" name="Google Shape;7830;p60"/>
                <p:cNvSpPr/>
                <p:nvPr/>
              </p:nvSpPr>
              <p:spPr>
                <a:xfrm>
                  <a:off x="6450461" y="1384011"/>
                  <a:ext cx="210476" cy="34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4" h="3525" extrusionOk="0">
                      <a:moveTo>
                        <a:pt x="41" y="0"/>
                      </a:moveTo>
                      <a:lnTo>
                        <a:pt x="41" y="0"/>
                      </a:lnTo>
                      <a:cubicBezTo>
                        <a:pt x="41" y="0"/>
                        <a:pt x="1" y="371"/>
                        <a:pt x="571" y="1582"/>
                      </a:cubicBezTo>
                      <a:cubicBezTo>
                        <a:pt x="1052" y="2624"/>
                        <a:pt x="1553" y="2524"/>
                        <a:pt x="2164" y="3525"/>
                      </a:cubicBezTo>
                      <a:cubicBezTo>
                        <a:pt x="1583" y="2534"/>
                        <a:pt x="1893" y="2143"/>
                        <a:pt x="1202" y="1232"/>
                      </a:cubicBezTo>
                      <a:cubicBezTo>
                        <a:pt x="444" y="230"/>
                        <a:pt x="91" y="41"/>
                        <a:pt x="53" y="21"/>
                      </a:cubicBezTo>
                      <a:lnTo>
                        <a:pt x="53" y="21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1" name="Google Shape;7831;p60"/>
                <p:cNvSpPr/>
                <p:nvPr/>
              </p:nvSpPr>
              <p:spPr>
                <a:xfrm>
                  <a:off x="6443653" y="1375160"/>
                  <a:ext cx="226038" cy="3605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4" h="3707" extrusionOk="0">
                      <a:moveTo>
                        <a:pt x="321" y="361"/>
                      </a:moveTo>
                      <a:cubicBezTo>
                        <a:pt x="491" y="522"/>
                        <a:pt x="782" y="822"/>
                        <a:pt x="1202" y="1373"/>
                      </a:cubicBezTo>
                      <a:cubicBezTo>
                        <a:pt x="1563" y="1843"/>
                        <a:pt x="1643" y="2164"/>
                        <a:pt x="1733" y="2534"/>
                      </a:cubicBezTo>
                      <a:cubicBezTo>
                        <a:pt x="1763" y="2675"/>
                        <a:pt x="1803" y="2815"/>
                        <a:pt x="1853" y="2975"/>
                      </a:cubicBezTo>
                      <a:cubicBezTo>
                        <a:pt x="1733" y="2845"/>
                        <a:pt x="1613" y="2745"/>
                        <a:pt x="1503" y="2645"/>
                      </a:cubicBezTo>
                      <a:cubicBezTo>
                        <a:pt x="1212" y="2394"/>
                        <a:pt x="962" y="2184"/>
                        <a:pt x="712" y="1633"/>
                      </a:cubicBezTo>
                      <a:cubicBezTo>
                        <a:pt x="431" y="1032"/>
                        <a:pt x="301" y="632"/>
                        <a:pt x="241" y="391"/>
                      </a:cubicBezTo>
                      <a:cubicBezTo>
                        <a:pt x="261" y="391"/>
                        <a:pt x="271" y="391"/>
                        <a:pt x="291" y="381"/>
                      </a:cubicBezTo>
                      <a:cubicBezTo>
                        <a:pt x="301" y="381"/>
                        <a:pt x="311" y="371"/>
                        <a:pt x="321" y="361"/>
                      </a:cubicBezTo>
                      <a:close/>
                      <a:moveTo>
                        <a:pt x="91" y="1"/>
                      </a:moveTo>
                      <a:cubicBezTo>
                        <a:pt x="51" y="11"/>
                        <a:pt x="31" y="41"/>
                        <a:pt x="21" y="81"/>
                      </a:cubicBezTo>
                      <a:cubicBezTo>
                        <a:pt x="21" y="91"/>
                        <a:pt x="1" y="492"/>
                        <a:pt x="561" y="1703"/>
                      </a:cubicBezTo>
                      <a:cubicBezTo>
                        <a:pt x="832" y="2284"/>
                        <a:pt x="1102" y="2524"/>
                        <a:pt x="1392" y="2775"/>
                      </a:cubicBezTo>
                      <a:cubicBezTo>
                        <a:pt x="1633" y="2985"/>
                        <a:pt x="1883" y="3205"/>
                        <a:pt x="2164" y="3666"/>
                      </a:cubicBezTo>
                      <a:cubicBezTo>
                        <a:pt x="2174" y="3666"/>
                        <a:pt x="2174" y="3676"/>
                        <a:pt x="2174" y="3676"/>
                      </a:cubicBezTo>
                      <a:cubicBezTo>
                        <a:pt x="2194" y="3696"/>
                        <a:pt x="2214" y="3706"/>
                        <a:pt x="2234" y="3706"/>
                      </a:cubicBezTo>
                      <a:cubicBezTo>
                        <a:pt x="2254" y="3706"/>
                        <a:pt x="2274" y="3696"/>
                        <a:pt x="2284" y="3686"/>
                      </a:cubicBezTo>
                      <a:cubicBezTo>
                        <a:pt x="2314" y="3666"/>
                        <a:pt x="2324" y="3646"/>
                        <a:pt x="2324" y="3616"/>
                      </a:cubicBezTo>
                      <a:cubicBezTo>
                        <a:pt x="2324" y="3606"/>
                        <a:pt x="2314" y="3586"/>
                        <a:pt x="2304" y="3576"/>
                      </a:cubicBezTo>
                      <a:cubicBezTo>
                        <a:pt x="2043" y="3125"/>
                        <a:pt x="1963" y="2805"/>
                        <a:pt x="1893" y="2494"/>
                      </a:cubicBezTo>
                      <a:cubicBezTo>
                        <a:pt x="1803" y="2124"/>
                        <a:pt x="1723" y="1773"/>
                        <a:pt x="1342" y="1273"/>
                      </a:cubicBezTo>
                      <a:cubicBezTo>
                        <a:pt x="631" y="341"/>
                        <a:pt x="271" y="101"/>
                        <a:pt x="181" y="41"/>
                      </a:cubicBezTo>
                      <a:cubicBezTo>
                        <a:pt x="161" y="11"/>
                        <a:pt x="121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2" name="Google Shape;7832;p60"/>
                <p:cNvSpPr/>
                <p:nvPr/>
              </p:nvSpPr>
              <p:spPr>
                <a:xfrm>
                  <a:off x="6661811" y="1728709"/>
                  <a:ext cx="97" cy="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3" name="Google Shape;7833;p60"/>
                <p:cNvSpPr/>
                <p:nvPr/>
              </p:nvSpPr>
              <p:spPr>
                <a:xfrm>
                  <a:off x="6654030" y="1720928"/>
                  <a:ext cx="16632" cy="167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" h="172" extrusionOk="0">
                      <a:moveTo>
                        <a:pt x="81" y="1"/>
                      </a:moveTo>
                      <a:cubicBezTo>
                        <a:pt x="41" y="1"/>
                        <a:pt x="1" y="41"/>
                        <a:pt x="1" y="81"/>
                      </a:cubicBezTo>
                      <a:cubicBezTo>
                        <a:pt x="1" y="131"/>
                        <a:pt x="41" y="171"/>
                        <a:pt x="81" y="171"/>
                      </a:cubicBezTo>
                      <a:cubicBezTo>
                        <a:pt x="131" y="171"/>
                        <a:pt x="171" y="131"/>
                        <a:pt x="171" y="81"/>
                      </a:cubicBezTo>
                      <a:cubicBezTo>
                        <a:pt x="171" y="41"/>
                        <a:pt x="131" y="1"/>
                        <a:pt x="8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4" name="Google Shape;7834;p60"/>
                <p:cNvSpPr/>
                <p:nvPr/>
              </p:nvSpPr>
              <p:spPr>
                <a:xfrm>
                  <a:off x="6661811" y="1384011"/>
                  <a:ext cx="211449" cy="3447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74" h="3545" extrusionOk="0">
                      <a:moveTo>
                        <a:pt x="2134" y="0"/>
                      </a:moveTo>
                      <a:lnTo>
                        <a:pt x="2121" y="22"/>
                      </a:lnTo>
                      <a:lnTo>
                        <a:pt x="2121" y="22"/>
                      </a:lnTo>
                      <a:cubicBezTo>
                        <a:pt x="2081" y="42"/>
                        <a:pt x="1728" y="234"/>
                        <a:pt x="972" y="1232"/>
                      </a:cubicBezTo>
                      <a:cubicBezTo>
                        <a:pt x="281" y="2143"/>
                        <a:pt x="602" y="2534"/>
                        <a:pt x="1" y="3545"/>
                      </a:cubicBezTo>
                      <a:cubicBezTo>
                        <a:pt x="622" y="2524"/>
                        <a:pt x="1122" y="2634"/>
                        <a:pt x="1603" y="1582"/>
                      </a:cubicBezTo>
                      <a:cubicBezTo>
                        <a:pt x="2174" y="371"/>
                        <a:pt x="2134" y="0"/>
                        <a:pt x="213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5" name="Google Shape;7835;p60"/>
                <p:cNvSpPr/>
                <p:nvPr/>
              </p:nvSpPr>
              <p:spPr>
                <a:xfrm>
                  <a:off x="6653058" y="1375160"/>
                  <a:ext cx="227011" cy="3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4" h="3717" extrusionOk="0">
                      <a:moveTo>
                        <a:pt x="1893" y="472"/>
                      </a:moveTo>
                      <a:lnTo>
                        <a:pt x="571" y="2675"/>
                      </a:lnTo>
                      <a:cubicBezTo>
                        <a:pt x="581" y="2625"/>
                        <a:pt x="591" y="2585"/>
                        <a:pt x="601" y="2534"/>
                      </a:cubicBezTo>
                      <a:cubicBezTo>
                        <a:pt x="692" y="2164"/>
                        <a:pt x="762" y="1843"/>
                        <a:pt x="1132" y="1373"/>
                      </a:cubicBezTo>
                      <a:cubicBezTo>
                        <a:pt x="1463" y="932"/>
                        <a:pt x="1713" y="652"/>
                        <a:pt x="1893" y="472"/>
                      </a:cubicBezTo>
                      <a:close/>
                      <a:moveTo>
                        <a:pt x="2053" y="532"/>
                      </a:moveTo>
                      <a:lnTo>
                        <a:pt x="2053" y="532"/>
                      </a:lnTo>
                      <a:cubicBezTo>
                        <a:pt x="1983" y="772"/>
                        <a:pt x="1853" y="1132"/>
                        <a:pt x="1623" y="1633"/>
                      </a:cubicBezTo>
                      <a:cubicBezTo>
                        <a:pt x="1372" y="2184"/>
                        <a:pt x="1122" y="2394"/>
                        <a:pt x="842" y="2645"/>
                      </a:cubicBezTo>
                      <a:cubicBezTo>
                        <a:pt x="802" y="2675"/>
                        <a:pt x="762" y="2715"/>
                        <a:pt x="722" y="2745"/>
                      </a:cubicBezTo>
                      <a:lnTo>
                        <a:pt x="2053" y="532"/>
                      </a:lnTo>
                      <a:close/>
                      <a:moveTo>
                        <a:pt x="2244" y="1"/>
                      </a:moveTo>
                      <a:cubicBezTo>
                        <a:pt x="2214" y="1"/>
                        <a:pt x="2174" y="11"/>
                        <a:pt x="2154" y="41"/>
                      </a:cubicBezTo>
                      <a:cubicBezTo>
                        <a:pt x="2063" y="101"/>
                        <a:pt x="1703" y="341"/>
                        <a:pt x="1002" y="1273"/>
                      </a:cubicBezTo>
                      <a:cubicBezTo>
                        <a:pt x="611" y="1773"/>
                        <a:pt x="531" y="2124"/>
                        <a:pt x="441" y="2494"/>
                      </a:cubicBezTo>
                      <a:cubicBezTo>
                        <a:pt x="371" y="2805"/>
                        <a:pt x="291" y="3135"/>
                        <a:pt x="21" y="3586"/>
                      </a:cubicBezTo>
                      <a:cubicBezTo>
                        <a:pt x="1" y="3626"/>
                        <a:pt x="11" y="3676"/>
                        <a:pt x="51" y="3706"/>
                      </a:cubicBezTo>
                      <a:cubicBezTo>
                        <a:pt x="61" y="3716"/>
                        <a:pt x="81" y="3716"/>
                        <a:pt x="91" y="3716"/>
                      </a:cubicBezTo>
                      <a:cubicBezTo>
                        <a:pt x="121" y="3716"/>
                        <a:pt x="151" y="3706"/>
                        <a:pt x="161" y="3676"/>
                      </a:cubicBezTo>
                      <a:cubicBezTo>
                        <a:pt x="441" y="3205"/>
                        <a:pt x="702" y="2985"/>
                        <a:pt x="942" y="2775"/>
                      </a:cubicBezTo>
                      <a:cubicBezTo>
                        <a:pt x="1232" y="2524"/>
                        <a:pt x="1503" y="2284"/>
                        <a:pt x="1773" y="1703"/>
                      </a:cubicBezTo>
                      <a:cubicBezTo>
                        <a:pt x="2334" y="492"/>
                        <a:pt x="2314" y="91"/>
                        <a:pt x="2314" y="81"/>
                      </a:cubicBezTo>
                      <a:cubicBezTo>
                        <a:pt x="2304" y="41"/>
                        <a:pt x="2284" y="11"/>
                        <a:pt x="224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6" name="Google Shape;7836;p60"/>
                <p:cNvSpPr/>
                <p:nvPr/>
              </p:nvSpPr>
              <p:spPr>
                <a:xfrm>
                  <a:off x="6352130" y="1567059"/>
                  <a:ext cx="308808" cy="161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5" h="1663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0" y="1"/>
                        <a:pt x="100" y="271"/>
                        <a:pt x="1072" y="922"/>
                      </a:cubicBezTo>
                      <a:cubicBezTo>
                        <a:pt x="1899" y="1474"/>
                        <a:pt x="2223" y="1202"/>
                        <a:pt x="3100" y="1621"/>
                      </a:cubicBezTo>
                      <a:lnTo>
                        <a:pt x="3100" y="1621"/>
                      </a:lnTo>
                      <a:cubicBezTo>
                        <a:pt x="2276" y="1147"/>
                        <a:pt x="2307" y="721"/>
                        <a:pt x="1392" y="371"/>
                      </a:cubicBezTo>
                      <a:cubicBezTo>
                        <a:pt x="564" y="51"/>
                        <a:pt x="205" y="5"/>
                        <a:pt x="78" y="5"/>
                      </a:cubicBezTo>
                      <a:cubicBezTo>
                        <a:pt x="42" y="5"/>
                        <a:pt x="25" y="8"/>
                        <a:pt x="20" y="11"/>
                      </a:cubicBezTo>
                      <a:lnTo>
                        <a:pt x="0" y="1"/>
                      </a:lnTo>
                      <a:close/>
                      <a:moveTo>
                        <a:pt x="3100" y="1621"/>
                      </a:moveTo>
                      <a:lnTo>
                        <a:pt x="3100" y="1621"/>
                      </a:lnTo>
                      <a:cubicBezTo>
                        <a:pt x="3124" y="1635"/>
                        <a:pt x="3149" y="1649"/>
                        <a:pt x="3175" y="1663"/>
                      </a:cubicBezTo>
                      <a:cubicBezTo>
                        <a:pt x="3165" y="1653"/>
                        <a:pt x="3155" y="1643"/>
                        <a:pt x="3145" y="1643"/>
                      </a:cubicBezTo>
                      <a:cubicBezTo>
                        <a:pt x="3130" y="1636"/>
                        <a:pt x="3115" y="1628"/>
                        <a:pt x="3100" y="162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7" name="Google Shape;7837;p60"/>
                <p:cNvSpPr/>
                <p:nvPr/>
              </p:nvSpPr>
              <p:spPr>
                <a:xfrm>
                  <a:off x="6343376" y="1558597"/>
                  <a:ext cx="327288" cy="17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5" h="1831" extrusionOk="0">
                      <a:moveTo>
                        <a:pt x="260" y="178"/>
                      </a:moveTo>
                      <a:lnTo>
                        <a:pt x="260" y="178"/>
                      </a:lnTo>
                      <a:cubicBezTo>
                        <a:pt x="431" y="198"/>
                        <a:pt x="791" y="278"/>
                        <a:pt x="1452" y="538"/>
                      </a:cubicBezTo>
                      <a:cubicBezTo>
                        <a:pt x="1943" y="729"/>
                        <a:pt x="2143" y="929"/>
                        <a:pt x="2373" y="1169"/>
                      </a:cubicBezTo>
                      <a:cubicBezTo>
                        <a:pt x="2454" y="1249"/>
                        <a:pt x="2534" y="1329"/>
                        <a:pt x="2634" y="1420"/>
                      </a:cubicBezTo>
                      <a:cubicBezTo>
                        <a:pt x="2504" y="1379"/>
                        <a:pt x="2373" y="1359"/>
                        <a:pt x="2263" y="1339"/>
                      </a:cubicBezTo>
                      <a:cubicBezTo>
                        <a:pt x="1933" y="1279"/>
                        <a:pt x="1652" y="1239"/>
                        <a:pt x="1212" y="949"/>
                      </a:cubicBezTo>
                      <a:cubicBezTo>
                        <a:pt x="641" y="568"/>
                        <a:pt x="381" y="318"/>
                        <a:pt x="260" y="178"/>
                      </a:cubicBezTo>
                      <a:close/>
                      <a:moveTo>
                        <a:pt x="83" y="1"/>
                      </a:moveTo>
                      <a:cubicBezTo>
                        <a:pt x="65" y="1"/>
                        <a:pt x="48" y="6"/>
                        <a:pt x="30" y="18"/>
                      </a:cubicBezTo>
                      <a:cubicBezTo>
                        <a:pt x="10" y="38"/>
                        <a:pt x="0" y="78"/>
                        <a:pt x="10" y="108"/>
                      </a:cubicBezTo>
                      <a:cubicBezTo>
                        <a:pt x="20" y="138"/>
                        <a:pt x="140" y="438"/>
                        <a:pt x="1122" y="1079"/>
                      </a:cubicBezTo>
                      <a:cubicBezTo>
                        <a:pt x="1582" y="1389"/>
                        <a:pt x="1903" y="1450"/>
                        <a:pt x="2233" y="1500"/>
                      </a:cubicBezTo>
                      <a:cubicBezTo>
                        <a:pt x="2504" y="1550"/>
                        <a:pt x="2794" y="1600"/>
                        <a:pt x="3205" y="1810"/>
                      </a:cubicBezTo>
                      <a:lnTo>
                        <a:pt x="3235" y="1820"/>
                      </a:lnTo>
                      <a:cubicBezTo>
                        <a:pt x="3245" y="1830"/>
                        <a:pt x="3255" y="1830"/>
                        <a:pt x="3265" y="1830"/>
                      </a:cubicBezTo>
                      <a:cubicBezTo>
                        <a:pt x="3295" y="1830"/>
                        <a:pt x="3325" y="1810"/>
                        <a:pt x="3345" y="1780"/>
                      </a:cubicBezTo>
                      <a:cubicBezTo>
                        <a:pt x="3365" y="1740"/>
                        <a:pt x="3345" y="1690"/>
                        <a:pt x="3305" y="1670"/>
                      </a:cubicBezTo>
                      <a:cubicBezTo>
                        <a:pt x="2894" y="1460"/>
                        <a:pt x="2694" y="1249"/>
                        <a:pt x="2494" y="1049"/>
                      </a:cubicBezTo>
                      <a:cubicBezTo>
                        <a:pt x="2253" y="809"/>
                        <a:pt x="2033" y="578"/>
                        <a:pt x="1512" y="378"/>
                      </a:cubicBezTo>
                      <a:cubicBezTo>
                        <a:pt x="690" y="56"/>
                        <a:pt x="314" y="6"/>
                        <a:pt x="165" y="6"/>
                      </a:cubicBezTo>
                      <a:cubicBezTo>
                        <a:pt x="147" y="6"/>
                        <a:pt x="132" y="6"/>
                        <a:pt x="120" y="8"/>
                      </a:cubicBezTo>
                      <a:cubicBezTo>
                        <a:pt x="108" y="3"/>
                        <a:pt x="95" y="1"/>
                        <a:pt x="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8" name="Google Shape;7838;p60"/>
                <p:cNvSpPr/>
                <p:nvPr/>
              </p:nvSpPr>
              <p:spPr>
                <a:xfrm>
                  <a:off x="6396870" y="1728709"/>
                  <a:ext cx="264068" cy="659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15" h="678" extrusionOk="0">
                      <a:moveTo>
                        <a:pt x="2715" y="1"/>
                      </a:moveTo>
                      <a:lnTo>
                        <a:pt x="2715" y="1"/>
                      </a:lnTo>
                      <a:cubicBezTo>
                        <a:pt x="2542" y="42"/>
                        <a:pt x="2401" y="55"/>
                        <a:pt x="2276" y="55"/>
                      </a:cubicBezTo>
                      <a:cubicBezTo>
                        <a:pt x="2043" y="55"/>
                        <a:pt x="1868" y="9"/>
                        <a:pt x="1657" y="9"/>
                      </a:cubicBezTo>
                      <a:cubicBezTo>
                        <a:pt x="1508" y="9"/>
                        <a:pt x="1341" y="32"/>
                        <a:pt x="1122" y="111"/>
                      </a:cubicBezTo>
                      <a:cubicBezTo>
                        <a:pt x="331" y="412"/>
                        <a:pt x="11" y="652"/>
                        <a:pt x="11" y="652"/>
                      </a:cubicBezTo>
                      <a:lnTo>
                        <a:pt x="1" y="652"/>
                      </a:lnTo>
                      <a:cubicBezTo>
                        <a:pt x="1" y="652"/>
                        <a:pt x="146" y="678"/>
                        <a:pt x="449" y="678"/>
                      </a:cubicBezTo>
                      <a:cubicBezTo>
                        <a:pt x="643" y="678"/>
                        <a:pt x="903" y="667"/>
                        <a:pt x="1233" y="632"/>
                      </a:cubicBezTo>
                      <a:cubicBezTo>
                        <a:pt x="1964" y="552"/>
                        <a:pt x="1984" y="181"/>
                        <a:pt x="271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39" name="Google Shape;7839;p60"/>
                <p:cNvSpPr/>
                <p:nvPr/>
              </p:nvSpPr>
              <p:spPr>
                <a:xfrm>
                  <a:off x="6388117" y="1720733"/>
                  <a:ext cx="281575" cy="82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5" h="845" extrusionOk="0">
                      <a:moveTo>
                        <a:pt x="1752" y="175"/>
                      </a:moveTo>
                      <a:cubicBezTo>
                        <a:pt x="1849" y="175"/>
                        <a:pt x="1940" y="185"/>
                        <a:pt x="2034" y="193"/>
                      </a:cubicBezTo>
                      <a:cubicBezTo>
                        <a:pt x="2104" y="203"/>
                        <a:pt x="2174" y="213"/>
                        <a:pt x="2254" y="213"/>
                      </a:cubicBezTo>
                      <a:cubicBezTo>
                        <a:pt x="2174" y="263"/>
                        <a:pt x="2114" y="303"/>
                        <a:pt x="2054" y="343"/>
                      </a:cubicBezTo>
                      <a:cubicBezTo>
                        <a:pt x="1853" y="474"/>
                        <a:pt x="1683" y="584"/>
                        <a:pt x="1313" y="634"/>
                      </a:cubicBezTo>
                      <a:cubicBezTo>
                        <a:pt x="976" y="664"/>
                        <a:pt x="709" y="677"/>
                        <a:pt x="513" y="677"/>
                      </a:cubicBezTo>
                      <a:cubicBezTo>
                        <a:pt x="452" y="677"/>
                        <a:pt x="398" y="676"/>
                        <a:pt x="351" y="674"/>
                      </a:cubicBezTo>
                      <a:cubicBezTo>
                        <a:pt x="531" y="584"/>
                        <a:pt x="812" y="433"/>
                        <a:pt x="1242" y="273"/>
                      </a:cubicBezTo>
                      <a:cubicBezTo>
                        <a:pt x="1450" y="196"/>
                        <a:pt x="1609" y="175"/>
                        <a:pt x="1752" y="175"/>
                      </a:cubicBezTo>
                      <a:close/>
                      <a:moveTo>
                        <a:pt x="2804" y="1"/>
                      </a:moveTo>
                      <a:cubicBezTo>
                        <a:pt x="2798" y="1"/>
                        <a:pt x="2791" y="2"/>
                        <a:pt x="2785" y="3"/>
                      </a:cubicBezTo>
                      <a:cubicBezTo>
                        <a:pt x="2624" y="43"/>
                        <a:pt x="2492" y="55"/>
                        <a:pt x="2374" y="55"/>
                      </a:cubicBezTo>
                      <a:cubicBezTo>
                        <a:pt x="2256" y="55"/>
                        <a:pt x="2154" y="43"/>
                        <a:pt x="2054" y="33"/>
                      </a:cubicBezTo>
                      <a:cubicBezTo>
                        <a:pt x="1951" y="21"/>
                        <a:pt x="1853" y="8"/>
                        <a:pt x="1745" y="8"/>
                      </a:cubicBezTo>
                      <a:cubicBezTo>
                        <a:pt x="1588" y="8"/>
                        <a:pt x="1413" y="34"/>
                        <a:pt x="1182" y="123"/>
                      </a:cubicBezTo>
                      <a:cubicBezTo>
                        <a:pt x="471" y="383"/>
                        <a:pt x="141" y="604"/>
                        <a:pt x="71" y="654"/>
                      </a:cubicBezTo>
                      <a:cubicBezTo>
                        <a:pt x="31" y="664"/>
                        <a:pt x="1" y="704"/>
                        <a:pt x="1" y="744"/>
                      </a:cubicBezTo>
                      <a:cubicBezTo>
                        <a:pt x="11" y="774"/>
                        <a:pt x="31" y="814"/>
                        <a:pt x="71" y="814"/>
                      </a:cubicBezTo>
                      <a:cubicBezTo>
                        <a:pt x="81" y="824"/>
                        <a:pt x="231" y="844"/>
                        <a:pt x="521" y="844"/>
                      </a:cubicBezTo>
                      <a:cubicBezTo>
                        <a:pt x="722" y="844"/>
                        <a:pt x="982" y="834"/>
                        <a:pt x="1333" y="794"/>
                      </a:cubicBezTo>
                      <a:cubicBezTo>
                        <a:pt x="1743" y="744"/>
                        <a:pt x="1933" y="614"/>
                        <a:pt x="2144" y="484"/>
                      </a:cubicBezTo>
                      <a:cubicBezTo>
                        <a:pt x="2314" y="363"/>
                        <a:pt x="2494" y="243"/>
                        <a:pt x="2825" y="163"/>
                      </a:cubicBezTo>
                      <a:cubicBezTo>
                        <a:pt x="2875" y="153"/>
                        <a:pt x="2895" y="113"/>
                        <a:pt x="2885" y="63"/>
                      </a:cubicBezTo>
                      <a:cubicBezTo>
                        <a:pt x="2876" y="28"/>
                        <a:pt x="2845" y="1"/>
                        <a:pt x="280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0" name="Google Shape;7840;p60"/>
                <p:cNvSpPr/>
                <p:nvPr/>
              </p:nvSpPr>
              <p:spPr>
                <a:xfrm>
                  <a:off x="6661811" y="1728709"/>
                  <a:ext cx="265040" cy="659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5" h="678" extrusionOk="0">
                      <a:moveTo>
                        <a:pt x="1" y="1"/>
                      </a:moveTo>
                      <a:cubicBezTo>
                        <a:pt x="742" y="181"/>
                        <a:pt x="762" y="552"/>
                        <a:pt x="1493" y="632"/>
                      </a:cubicBezTo>
                      <a:cubicBezTo>
                        <a:pt x="1822" y="667"/>
                        <a:pt x="2082" y="678"/>
                        <a:pt x="2277" y="678"/>
                      </a:cubicBezTo>
                      <a:cubicBezTo>
                        <a:pt x="2580" y="678"/>
                        <a:pt x="2724" y="652"/>
                        <a:pt x="2724" y="652"/>
                      </a:cubicBezTo>
                      <a:lnTo>
                        <a:pt x="2714" y="652"/>
                      </a:lnTo>
                      <a:cubicBezTo>
                        <a:pt x="2714" y="652"/>
                        <a:pt x="2394" y="412"/>
                        <a:pt x="1603" y="111"/>
                      </a:cubicBezTo>
                      <a:cubicBezTo>
                        <a:pt x="1385" y="32"/>
                        <a:pt x="1217" y="9"/>
                        <a:pt x="1068" y="9"/>
                      </a:cubicBezTo>
                      <a:cubicBezTo>
                        <a:pt x="856" y="9"/>
                        <a:pt x="680" y="55"/>
                        <a:pt x="445" y="55"/>
                      </a:cubicBezTo>
                      <a:cubicBezTo>
                        <a:pt x="319" y="55"/>
                        <a:pt x="175" y="42"/>
                        <a:pt x="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1" name="Google Shape;7841;p60"/>
                <p:cNvSpPr/>
                <p:nvPr/>
              </p:nvSpPr>
              <p:spPr>
                <a:xfrm>
                  <a:off x="6653058" y="1720733"/>
                  <a:ext cx="282548" cy="82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05" h="845" extrusionOk="0">
                      <a:moveTo>
                        <a:pt x="1158" y="175"/>
                      </a:moveTo>
                      <a:cubicBezTo>
                        <a:pt x="1300" y="175"/>
                        <a:pt x="1455" y="196"/>
                        <a:pt x="1663" y="273"/>
                      </a:cubicBezTo>
                      <a:cubicBezTo>
                        <a:pt x="2093" y="433"/>
                        <a:pt x="2374" y="574"/>
                        <a:pt x="2554" y="674"/>
                      </a:cubicBezTo>
                      <a:cubicBezTo>
                        <a:pt x="2507" y="676"/>
                        <a:pt x="2453" y="677"/>
                        <a:pt x="2392" y="677"/>
                      </a:cubicBezTo>
                      <a:cubicBezTo>
                        <a:pt x="2196" y="677"/>
                        <a:pt x="1929" y="664"/>
                        <a:pt x="1593" y="634"/>
                      </a:cubicBezTo>
                      <a:cubicBezTo>
                        <a:pt x="1222" y="584"/>
                        <a:pt x="1052" y="474"/>
                        <a:pt x="852" y="343"/>
                      </a:cubicBezTo>
                      <a:cubicBezTo>
                        <a:pt x="792" y="303"/>
                        <a:pt x="732" y="263"/>
                        <a:pt x="651" y="213"/>
                      </a:cubicBezTo>
                      <a:cubicBezTo>
                        <a:pt x="732" y="213"/>
                        <a:pt x="802" y="203"/>
                        <a:pt x="872" y="193"/>
                      </a:cubicBezTo>
                      <a:cubicBezTo>
                        <a:pt x="970" y="185"/>
                        <a:pt x="1061" y="175"/>
                        <a:pt x="1158" y="175"/>
                      </a:cubicBezTo>
                      <a:close/>
                      <a:moveTo>
                        <a:pt x="94" y="1"/>
                      </a:moveTo>
                      <a:cubicBezTo>
                        <a:pt x="58" y="1"/>
                        <a:pt x="19" y="28"/>
                        <a:pt x="11" y="63"/>
                      </a:cubicBezTo>
                      <a:cubicBezTo>
                        <a:pt x="1" y="113"/>
                        <a:pt x="31" y="153"/>
                        <a:pt x="71" y="163"/>
                      </a:cubicBezTo>
                      <a:cubicBezTo>
                        <a:pt x="411" y="243"/>
                        <a:pt x="591" y="363"/>
                        <a:pt x="762" y="484"/>
                      </a:cubicBezTo>
                      <a:cubicBezTo>
                        <a:pt x="972" y="614"/>
                        <a:pt x="1162" y="744"/>
                        <a:pt x="1573" y="794"/>
                      </a:cubicBezTo>
                      <a:cubicBezTo>
                        <a:pt x="1923" y="834"/>
                        <a:pt x="2184" y="844"/>
                        <a:pt x="2384" y="844"/>
                      </a:cubicBezTo>
                      <a:cubicBezTo>
                        <a:pt x="2674" y="844"/>
                        <a:pt x="2824" y="824"/>
                        <a:pt x="2835" y="814"/>
                      </a:cubicBezTo>
                      <a:cubicBezTo>
                        <a:pt x="2875" y="814"/>
                        <a:pt x="2895" y="774"/>
                        <a:pt x="2905" y="744"/>
                      </a:cubicBezTo>
                      <a:cubicBezTo>
                        <a:pt x="2905" y="704"/>
                        <a:pt x="2875" y="664"/>
                        <a:pt x="2835" y="654"/>
                      </a:cubicBezTo>
                      <a:cubicBezTo>
                        <a:pt x="2764" y="604"/>
                        <a:pt x="2434" y="383"/>
                        <a:pt x="1723" y="113"/>
                      </a:cubicBezTo>
                      <a:cubicBezTo>
                        <a:pt x="1496" y="32"/>
                        <a:pt x="1324" y="8"/>
                        <a:pt x="1170" y="8"/>
                      </a:cubicBezTo>
                      <a:cubicBezTo>
                        <a:pt x="1059" y="8"/>
                        <a:pt x="957" y="20"/>
                        <a:pt x="852" y="33"/>
                      </a:cubicBezTo>
                      <a:cubicBezTo>
                        <a:pt x="752" y="43"/>
                        <a:pt x="646" y="55"/>
                        <a:pt x="526" y="55"/>
                      </a:cubicBezTo>
                      <a:cubicBezTo>
                        <a:pt x="406" y="55"/>
                        <a:pt x="271" y="43"/>
                        <a:pt x="111" y="3"/>
                      </a:cubicBezTo>
                      <a:cubicBezTo>
                        <a:pt x="105" y="2"/>
                        <a:pt x="100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2" name="Google Shape;7842;p60"/>
                <p:cNvSpPr/>
                <p:nvPr/>
              </p:nvSpPr>
              <p:spPr>
                <a:xfrm>
                  <a:off x="6661811" y="1567059"/>
                  <a:ext cx="309878" cy="161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6" h="1663" extrusionOk="0">
                      <a:moveTo>
                        <a:pt x="3185" y="1"/>
                      </a:moveTo>
                      <a:lnTo>
                        <a:pt x="3165" y="11"/>
                      </a:lnTo>
                      <a:cubicBezTo>
                        <a:pt x="3161" y="8"/>
                        <a:pt x="3143" y="5"/>
                        <a:pt x="3107" y="5"/>
                      </a:cubicBezTo>
                      <a:cubicBezTo>
                        <a:pt x="2980" y="5"/>
                        <a:pt x="2621" y="51"/>
                        <a:pt x="1793" y="371"/>
                      </a:cubicBezTo>
                      <a:cubicBezTo>
                        <a:pt x="865" y="737"/>
                        <a:pt x="910" y="1170"/>
                        <a:pt x="38" y="1643"/>
                      </a:cubicBezTo>
                      <a:lnTo>
                        <a:pt x="38" y="1643"/>
                      </a:lnTo>
                      <a:cubicBezTo>
                        <a:pt x="39" y="1643"/>
                        <a:pt x="40" y="1643"/>
                        <a:pt x="41" y="1643"/>
                      </a:cubicBezTo>
                      <a:cubicBezTo>
                        <a:pt x="952" y="1192"/>
                        <a:pt x="1272" y="1483"/>
                        <a:pt x="2114" y="922"/>
                      </a:cubicBezTo>
                      <a:cubicBezTo>
                        <a:pt x="3095" y="271"/>
                        <a:pt x="3185" y="1"/>
                        <a:pt x="3185" y="1"/>
                      </a:cubicBezTo>
                      <a:close/>
                      <a:moveTo>
                        <a:pt x="38" y="1643"/>
                      </a:moveTo>
                      <a:cubicBezTo>
                        <a:pt x="30" y="1645"/>
                        <a:pt x="21" y="1652"/>
                        <a:pt x="8" y="1659"/>
                      </a:cubicBezTo>
                      <a:lnTo>
                        <a:pt x="8" y="1659"/>
                      </a:lnTo>
                      <a:cubicBezTo>
                        <a:pt x="18" y="1654"/>
                        <a:pt x="28" y="1649"/>
                        <a:pt x="38" y="1643"/>
                      </a:cubicBezTo>
                      <a:close/>
                      <a:moveTo>
                        <a:pt x="8" y="1659"/>
                      </a:moveTo>
                      <a:cubicBezTo>
                        <a:pt x="5" y="1661"/>
                        <a:pt x="3" y="1662"/>
                        <a:pt x="1" y="1663"/>
                      </a:cubicBezTo>
                      <a:cubicBezTo>
                        <a:pt x="3" y="1662"/>
                        <a:pt x="5" y="1660"/>
                        <a:pt x="8" y="1659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3" name="Google Shape;7843;p60"/>
                <p:cNvSpPr/>
                <p:nvPr/>
              </p:nvSpPr>
              <p:spPr>
                <a:xfrm>
                  <a:off x="6653058" y="1558597"/>
                  <a:ext cx="327386" cy="17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6" h="1831" extrusionOk="0">
                      <a:moveTo>
                        <a:pt x="3105" y="178"/>
                      </a:moveTo>
                      <a:lnTo>
                        <a:pt x="3105" y="178"/>
                      </a:lnTo>
                      <a:cubicBezTo>
                        <a:pt x="2985" y="318"/>
                        <a:pt x="2724" y="568"/>
                        <a:pt x="2154" y="949"/>
                      </a:cubicBezTo>
                      <a:cubicBezTo>
                        <a:pt x="1713" y="1239"/>
                        <a:pt x="1433" y="1279"/>
                        <a:pt x="1102" y="1339"/>
                      </a:cubicBezTo>
                      <a:cubicBezTo>
                        <a:pt x="992" y="1359"/>
                        <a:pt x="862" y="1379"/>
                        <a:pt x="732" y="1420"/>
                      </a:cubicBezTo>
                      <a:cubicBezTo>
                        <a:pt x="832" y="1329"/>
                        <a:pt x="912" y="1249"/>
                        <a:pt x="992" y="1169"/>
                      </a:cubicBezTo>
                      <a:cubicBezTo>
                        <a:pt x="1222" y="929"/>
                        <a:pt x="1433" y="729"/>
                        <a:pt x="1913" y="538"/>
                      </a:cubicBezTo>
                      <a:cubicBezTo>
                        <a:pt x="2574" y="278"/>
                        <a:pt x="2935" y="198"/>
                        <a:pt x="3105" y="178"/>
                      </a:cubicBezTo>
                      <a:close/>
                      <a:moveTo>
                        <a:pt x="3282" y="1"/>
                      </a:moveTo>
                      <a:cubicBezTo>
                        <a:pt x="3270" y="1"/>
                        <a:pt x="3258" y="3"/>
                        <a:pt x="3245" y="8"/>
                      </a:cubicBezTo>
                      <a:cubicBezTo>
                        <a:pt x="3233" y="6"/>
                        <a:pt x="3219" y="6"/>
                        <a:pt x="3201" y="6"/>
                      </a:cubicBezTo>
                      <a:cubicBezTo>
                        <a:pt x="3051" y="6"/>
                        <a:pt x="2676" y="56"/>
                        <a:pt x="1853" y="378"/>
                      </a:cubicBezTo>
                      <a:cubicBezTo>
                        <a:pt x="1332" y="578"/>
                        <a:pt x="1112" y="809"/>
                        <a:pt x="872" y="1049"/>
                      </a:cubicBezTo>
                      <a:cubicBezTo>
                        <a:pt x="671" y="1249"/>
                        <a:pt x="461" y="1460"/>
                        <a:pt x="51" y="1670"/>
                      </a:cubicBezTo>
                      <a:cubicBezTo>
                        <a:pt x="11" y="1700"/>
                        <a:pt x="1" y="1750"/>
                        <a:pt x="21" y="1790"/>
                      </a:cubicBezTo>
                      <a:cubicBezTo>
                        <a:pt x="31" y="1820"/>
                        <a:pt x="61" y="1830"/>
                        <a:pt x="91" y="1830"/>
                      </a:cubicBezTo>
                      <a:cubicBezTo>
                        <a:pt x="101" y="1830"/>
                        <a:pt x="121" y="1830"/>
                        <a:pt x="131" y="1820"/>
                      </a:cubicBezTo>
                      <a:lnTo>
                        <a:pt x="171" y="1800"/>
                      </a:lnTo>
                      <a:cubicBezTo>
                        <a:pt x="571" y="1600"/>
                        <a:pt x="862" y="1550"/>
                        <a:pt x="1132" y="1500"/>
                      </a:cubicBezTo>
                      <a:cubicBezTo>
                        <a:pt x="1463" y="1450"/>
                        <a:pt x="1783" y="1389"/>
                        <a:pt x="2244" y="1079"/>
                      </a:cubicBezTo>
                      <a:cubicBezTo>
                        <a:pt x="3225" y="438"/>
                        <a:pt x="3345" y="138"/>
                        <a:pt x="3355" y="108"/>
                      </a:cubicBezTo>
                      <a:cubicBezTo>
                        <a:pt x="3365" y="78"/>
                        <a:pt x="3355" y="38"/>
                        <a:pt x="3335" y="18"/>
                      </a:cubicBezTo>
                      <a:cubicBezTo>
                        <a:pt x="3318" y="6"/>
                        <a:pt x="3300" y="1"/>
                        <a:pt x="328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4" name="Google Shape;7844;p60"/>
                <p:cNvSpPr/>
                <p:nvPr/>
              </p:nvSpPr>
              <p:spPr>
                <a:xfrm>
                  <a:off x="6660838" y="1727736"/>
                  <a:ext cx="1070" cy="10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" h="11" extrusionOk="0">
                      <a:moveTo>
                        <a:pt x="1" y="1"/>
                      </a:moveTo>
                      <a:lnTo>
                        <a:pt x="1" y="11"/>
                      </a:lnTo>
                      <a:lnTo>
                        <a:pt x="11" y="11"/>
                      </a:lnTo>
                      <a:cubicBezTo>
                        <a:pt x="11" y="1"/>
                        <a:pt x="1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5" name="Google Shape;7845;p60"/>
                <p:cNvSpPr/>
                <p:nvPr/>
              </p:nvSpPr>
              <p:spPr>
                <a:xfrm>
                  <a:off x="6653058" y="1719177"/>
                  <a:ext cx="17605" cy="18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" h="190" extrusionOk="0">
                      <a:moveTo>
                        <a:pt x="89" y="1"/>
                      </a:moveTo>
                      <a:cubicBezTo>
                        <a:pt x="79" y="1"/>
                        <a:pt x="69" y="3"/>
                        <a:pt x="61" y="9"/>
                      </a:cubicBezTo>
                      <a:cubicBezTo>
                        <a:pt x="21" y="19"/>
                        <a:pt x="1" y="49"/>
                        <a:pt x="1" y="89"/>
                      </a:cubicBezTo>
                      <a:lnTo>
                        <a:pt x="1" y="99"/>
                      </a:lnTo>
                      <a:cubicBezTo>
                        <a:pt x="1" y="149"/>
                        <a:pt x="41" y="189"/>
                        <a:pt x="81" y="189"/>
                      </a:cubicBezTo>
                      <a:cubicBezTo>
                        <a:pt x="91" y="189"/>
                        <a:pt x="101" y="189"/>
                        <a:pt x="111" y="179"/>
                      </a:cubicBezTo>
                      <a:lnTo>
                        <a:pt x="121" y="179"/>
                      </a:lnTo>
                      <a:cubicBezTo>
                        <a:pt x="141" y="169"/>
                        <a:pt x="161" y="159"/>
                        <a:pt x="171" y="129"/>
                      </a:cubicBezTo>
                      <a:cubicBezTo>
                        <a:pt x="181" y="119"/>
                        <a:pt x="181" y="99"/>
                        <a:pt x="171" y="79"/>
                      </a:cubicBezTo>
                      <a:cubicBezTo>
                        <a:pt x="171" y="69"/>
                        <a:pt x="171" y="59"/>
                        <a:pt x="161" y="49"/>
                      </a:cubicBezTo>
                      <a:cubicBezTo>
                        <a:pt x="151" y="39"/>
                        <a:pt x="151" y="39"/>
                        <a:pt x="151" y="29"/>
                      </a:cubicBezTo>
                      <a:cubicBezTo>
                        <a:pt x="137" y="15"/>
                        <a:pt x="112" y="1"/>
                        <a:pt x="8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6" name="Google Shape;7846;p60"/>
                <p:cNvSpPr/>
                <p:nvPr/>
              </p:nvSpPr>
              <p:spPr>
                <a:xfrm>
                  <a:off x="6606275" y="1264184"/>
                  <a:ext cx="109226" cy="4626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3" h="4757" extrusionOk="0">
                      <a:moveTo>
                        <a:pt x="572" y="0"/>
                      </a:moveTo>
                      <a:cubicBezTo>
                        <a:pt x="572" y="0"/>
                        <a:pt x="311" y="882"/>
                        <a:pt x="141" y="2223"/>
                      </a:cubicBezTo>
                      <a:cubicBezTo>
                        <a:pt x="1" y="3395"/>
                        <a:pt x="562" y="3565"/>
                        <a:pt x="562" y="4757"/>
                      </a:cubicBezTo>
                      <a:cubicBezTo>
                        <a:pt x="582" y="3585"/>
                        <a:pt x="1122" y="3405"/>
                        <a:pt x="982" y="2253"/>
                      </a:cubicBezTo>
                      <a:cubicBezTo>
                        <a:pt x="822" y="912"/>
                        <a:pt x="572" y="20"/>
                        <a:pt x="572" y="20"/>
                      </a:cubicBezTo>
                      <a:lnTo>
                        <a:pt x="572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7" name="Google Shape;7847;p60"/>
                <p:cNvSpPr/>
                <p:nvPr/>
              </p:nvSpPr>
              <p:spPr>
                <a:xfrm>
                  <a:off x="6604329" y="1256111"/>
                  <a:ext cx="113116" cy="4796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3" h="4931" extrusionOk="0">
                      <a:moveTo>
                        <a:pt x="592" y="434"/>
                      </a:moveTo>
                      <a:cubicBezTo>
                        <a:pt x="672" y="804"/>
                        <a:pt x="812" y="1475"/>
                        <a:pt x="922" y="2346"/>
                      </a:cubicBezTo>
                      <a:cubicBezTo>
                        <a:pt x="992" y="2947"/>
                        <a:pt x="882" y="3268"/>
                        <a:pt x="742" y="3628"/>
                      </a:cubicBezTo>
                      <a:cubicBezTo>
                        <a:pt x="692" y="3778"/>
                        <a:pt x="632" y="3939"/>
                        <a:pt x="592" y="4129"/>
                      </a:cubicBezTo>
                      <a:cubicBezTo>
                        <a:pt x="542" y="3929"/>
                        <a:pt x="482" y="3758"/>
                        <a:pt x="421" y="3608"/>
                      </a:cubicBezTo>
                      <a:cubicBezTo>
                        <a:pt x="291" y="3238"/>
                        <a:pt x="171" y="2927"/>
                        <a:pt x="251" y="2316"/>
                      </a:cubicBezTo>
                      <a:cubicBezTo>
                        <a:pt x="351" y="1475"/>
                        <a:pt x="502" y="804"/>
                        <a:pt x="592" y="434"/>
                      </a:cubicBezTo>
                      <a:close/>
                      <a:moveTo>
                        <a:pt x="588" y="1"/>
                      </a:moveTo>
                      <a:cubicBezTo>
                        <a:pt x="552" y="1"/>
                        <a:pt x="528" y="20"/>
                        <a:pt x="512" y="53"/>
                      </a:cubicBezTo>
                      <a:cubicBezTo>
                        <a:pt x="512" y="63"/>
                        <a:pt x="251" y="965"/>
                        <a:pt x="81" y="2296"/>
                      </a:cubicBezTo>
                      <a:cubicBezTo>
                        <a:pt x="1" y="2947"/>
                        <a:pt x="131" y="3288"/>
                        <a:pt x="261" y="3658"/>
                      </a:cubicBezTo>
                      <a:cubicBezTo>
                        <a:pt x="381" y="3979"/>
                        <a:pt x="502" y="4299"/>
                        <a:pt x="502" y="4840"/>
                      </a:cubicBezTo>
                      <a:cubicBezTo>
                        <a:pt x="502" y="4890"/>
                        <a:pt x="542" y="4930"/>
                        <a:pt x="582" y="4930"/>
                      </a:cubicBezTo>
                      <a:cubicBezTo>
                        <a:pt x="632" y="4930"/>
                        <a:pt x="672" y="4890"/>
                        <a:pt x="672" y="4840"/>
                      </a:cubicBezTo>
                      <a:cubicBezTo>
                        <a:pt x="672" y="4319"/>
                        <a:pt x="792" y="3999"/>
                        <a:pt x="902" y="3688"/>
                      </a:cubicBezTo>
                      <a:cubicBezTo>
                        <a:pt x="1042" y="3318"/>
                        <a:pt x="1162" y="2967"/>
                        <a:pt x="1082" y="2326"/>
                      </a:cubicBezTo>
                      <a:cubicBezTo>
                        <a:pt x="932" y="1065"/>
                        <a:pt x="712" y="203"/>
                        <a:pt x="682" y="93"/>
                      </a:cubicBezTo>
                      <a:lnTo>
                        <a:pt x="682" y="83"/>
                      </a:lnTo>
                      <a:cubicBezTo>
                        <a:pt x="682" y="43"/>
                        <a:pt x="652" y="3"/>
                        <a:pt x="612" y="3"/>
                      </a:cubicBezTo>
                      <a:cubicBezTo>
                        <a:pt x="603" y="1"/>
                        <a:pt x="595" y="1"/>
                        <a:pt x="58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8" name="Google Shape;7848;p60"/>
                <p:cNvSpPr/>
                <p:nvPr/>
              </p:nvSpPr>
              <p:spPr>
                <a:xfrm>
                  <a:off x="6064819" y="2148395"/>
                  <a:ext cx="137432" cy="1638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" h="1685" extrusionOk="0">
                      <a:moveTo>
                        <a:pt x="141" y="0"/>
                      </a:moveTo>
                      <a:cubicBezTo>
                        <a:pt x="100" y="0"/>
                        <a:pt x="69" y="27"/>
                        <a:pt x="60" y="62"/>
                      </a:cubicBezTo>
                      <a:cubicBezTo>
                        <a:pt x="0" y="443"/>
                        <a:pt x="100" y="853"/>
                        <a:pt x="331" y="1154"/>
                      </a:cubicBezTo>
                      <a:cubicBezTo>
                        <a:pt x="571" y="1454"/>
                        <a:pt x="941" y="1654"/>
                        <a:pt x="1322" y="1684"/>
                      </a:cubicBezTo>
                      <a:cubicBezTo>
                        <a:pt x="1372" y="1684"/>
                        <a:pt x="1402" y="1654"/>
                        <a:pt x="1412" y="1604"/>
                      </a:cubicBezTo>
                      <a:cubicBezTo>
                        <a:pt x="1412" y="1564"/>
                        <a:pt x="1382" y="1524"/>
                        <a:pt x="1332" y="1514"/>
                      </a:cubicBezTo>
                      <a:cubicBezTo>
                        <a:pt x="991" y="1494"/>
                        <a:pt x="671" y="1314"/>
                        <a:pt x="461" y="1053"/>
                      </a:cubicBezTo>
                      <a:cubicBezTo>
                        <a:pt x="260" y="783"/>
                        <a:pt x="170" y="423"/>
                        <a:pt x="230" y="92"/>
                      </a:cubicBezTo>
                      <a:cubicBezTo>
                        <a:pt x="230" y="52"/>
                        <a:pt x="200" y="2"/>
                        <a:pt x="160" y="2"/>
                      </a:cubicBezTo>
                      <a:cubicBezTo>
                        <a:pt x="154" y="1"/>
                        <a:pt x="147" y="0"/>
                        <a:pt x="14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49" name="Google Shape;7849;p60"/>
                <p:cNvSpPr/>
                <p:nvPr/>
              </p:nvSpPr>
              <p:spPr>
                <a:xfrm>
                  <a:off x="6225495" y="2301486"/>
                  <a:ext cx="635124" cy="15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30" h="161" extrusionOk="0">
                      <a:moveTo>
                        <a:pt x="80" y="0"/>
                      </a:moveTo>
                      <a:cubicBezTo>
                        <a:pt x="40" y="0"/>
                        <a:pt x="0" y="30"/>
                        <a:pt x="0" y="80"/>
                      </a:cubicBezTo>
                      <a:cubicBezTo>
                        <a:pt x="0" y="130"/>
                        <a:pt x="40" y="160"/>
                        <a:pt x="80" y="160"/>
                      </a:cubicBezTo>
                      <a:lnTo>
                        <a:pt x="6439" y="160"/>
                      </a:lnTo>
                      <a:cubicBezTo>
                        <a:pt x="6489" y="160"/>
                        <a:pt x="6530" y="130"/>
                        <a:pt x="6530" y="80"/>
                      </a:cubicBezTo>
                      <a:cubicBezTo>
                        <a:pt x="6530" y="30"/>
                        <a:pt x="6489" y="0"/>
                        <a:pt x="643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50" name="Google Shape;7850;p60"/>
                <p:cNvSpPr/>
                <p:nvPr/>
              </p:nvSpPr>
              <p:spPr>
                <a:xfrm>
                  <a:off x="6058886" y="900910"/>
                  <a:ext cx="319605" cy="156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6" h="161" extrusionOk="0">
                      <a:moveTo>
                        <a:pt x="81" y="0"/>
                      </a:moveTo>
                      <a:cubicBezTo>
                        <a:pt x="31" y="0"/>
                        <a:pt x="1" y="40"/>
                        <a:pt x="1" y="80"/>
                      </a:cubicBezTo>
                      <a:cubicBezTo>
                        <a:pt x="1" y="130"/>
                        <a:pt x="31" y="160"/>
                        <a:pt x="81" y="160"/>
                      </a:cubicBezTo>
                      <a:lnTo>
                        <a:pt x="3205" y="160"/>
                      </a:lnTo>
                      <a:cubicBezTo>
                        <a:pt x="3256" y="160"/>
                        <a:pt x="3286" y="130"/>
                        <a:pt x="3286" y="80"/>
                      </a:cubicBezTo>
                      <a:cubicBezTo>
                        <a:pt x="3286" y="40"/>
                        <a:pt x="3256" y="0"/>
                        <a:pt x="320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51" name="Google Shape;7851;p60"/>
                <p:cNvSpPr/>
                <p:nvPr/>
              </p:nvSpPr>
              <p:spPr>
                <a:xfrm>
                  <a:off x="6223550" y="859962"/>
                  <a:ext cx="144240" cy="166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3" h="171" extrusionOk="0">
                      <a:moveTo>
                        <a:pt x="90" y="0"/>
                      </a:moveTo>
                      <a:cubicBezTo>
                        <a:pt x="40" y="0"/>
                        <a:pt x="0" y="41"/>
                        <a:pt x="0" y="81"/>
                      </a:cubicBezTo>
                      <a:cubicBezTo>
                        <a:pt x="0" y="131"/>
                        <a:pt x="40" y="171"/>
                        <a:pt x="90" y="171"/>
                      </a:cubicBezTo>
                      <a:lnTo>
                        <a:pt x="1402" y="171"/>
                      </a:lnTo>
                      <a:cubicBezTo>
                        <a:pt x="1452" y="171"/>
                        <a:pt x="1482" y="131"/>
                        <a:pt x="1482" y="81"/>
                      </a:cubicBezTo>
                      <a:cubicBezTo>
                        <a:pt x="1482" y="41"/>
                        <a:pt x="1452" y="0"/>
                        <a:pt x="140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7852" name="Google Shape;7852;p60"/>
            <p:cNvGrpSpPr/>
            <p:nvPr/>
          </p:nvGrpSpPr>
          <p:grpSpPr>
            <a:xfrm flipH="1">
              <a:off x="6465566" y="2036999"/>
              <a:ext cx="824073" cy="1141958"/>
              <a:chOff x="5582850" y="941050"/>
              <a:chExt cx="229100" cy="317475"/>
            </a:xfrm>
          </p:grpSpPr>
          <p:sp>
            <p:nvSpPr>
              <p:cNvPr id="7853" name="Google Shape;7853;p60"/>
              <p:cNvSpPr/>
              <p:nvPr/>
            </p:nvSpPr>
            <p:spPr>
              <a:xfrm>
                <a:off x="5585100" y="1200925"/>
                <a:ext cx="22457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8983" h="2214" extrusionOk="0">
                    <a:moveTo>
                      <a:pt x="0" y="0"/>
                    </a:moveTo>
                    <a:lnTo>
                      <a:pt x="0" y="2214"/>
                    </a:lnTo>
                    <a:lnTo>
                      <a:pt x="8983" y="2214"/>
                    </a:lnTo>
                    <a:lnTo>
                      <a:pt x="898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4" name="Google Shape;7854;p60"/>
              <p:cNvSpPr/>
              <p:nvPr/>
            </p:nvSpPr>
            <p:spPr>
              <a:xfrm>
                <a:off x="5621400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5" name="Google Shape;7855;p60"/>
              <p:cNvSpPr/>
              <p:nvPr/>
            </p:nvSpPr>
            <p:spPr>
              <a:xfrm>
                <a:off x="5671975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6" name="Google Shape;7856;p60"/>
              <p:cNvSpPr/>
              <p:nvPr/>
            </p:nvSpPr>
            <p:spPr>
              <a:xfrm>
                <a:off x="5722800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7" name="Google Shape;7857;p60"/>
              <p:cNvSpPr/>
              <p:nvPr/>
            </p:nvSpPr>
            <p:spPr>
              <a:xfrm>
                <a:off x="5773350" y="1105800"/>
                <a:ext cx="25325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8" name="Google Shape;7858;p60"/>
              <p:cNvSpPr/>
              <p:nvPr/>
            </p:nvSpPr>
            <p:spPr>
              <a:xfrm>
                <a:off x="5624400" y="943075"/>
                <a:ext cx="145975" cy="162750"/>
              </a:xfrm>
              <a:custGeom>
                <a:avLst/>
                <a:gdLst/>
                <a:ahLst/>
                <a:cxnLst/>
                <a:rect l="l" t="t" r="r" b="b"/>
                <a:pathLst>
                  <a:path w="5839" h="6510" extrusionOk="0">
                    <a:moveTo>
                      <a:pt x="2915" y="0"/>
                    </a:moveTo>
                    <a:cubicBezTo>
                      <a:pt x="181" y="0"/>
                      <a:pt x="1062" y="3114"/>
                      <a:pt x="1062" y="4346"/>
                    </a:cubicBezTo>
                    <a:cubicBezTo>
                      <a:pt x="1062" y="5568"/>
                      <a:pt x="1" y="6509"/>
                      <a:pt x="1" y="6509"/>
                    </a:cubicBezTo>
                    <a:lnTo>
                      <a:pt x="5839" y="6509"/>
                    </a:lnTo>
                    <a:cubicBezTo>
                      <a:pt x="5839" y="6509"/>
                      <a:pt x="4777" y="5568"/>
                      <a:pt x="4777" y="4346"/>
                    </a:cubicBezTo>
                    <a:cubicBezTo>
                      <a:pt x="4777" y="3114"/>
                      <a:pt x="5659" y="0"/>
                      <a:pt x="2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9" name="Google Shape;7859;p60"/>
              <p:cNvSpPr/>
              <p:nvPr/>
            </p:nvSpPr>
            <p:spPr>
              <a:xfrm>
                <a:off x="5748075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0" name="Google Shape;7860;p60"/>
              <p:cNvSpPr/>
              <p:nvPr/>
            </p:nvSpPr>
            <p:spPr>
              <a:xfrm>
                <a:off x="5697250" y="1105800"/>
                <a:ext cx="25575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23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22" y="3805"/>
                    </a:lnTo>
                    <a:lnTo>
                      <a:pt x="102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1" name="Google Shape;7861;p60"/>
              <p:cNvSpPr/>
              <p:nvPr/>
            </p:nvSpPr>
            <p:spPr>
              <a:xfrm>
                <a:off x="5646675" y="1105800"/>
                <a:ext cx="25325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3806" extrusionOk="0">
                    <a:moveTo>
                      <a:pt x="1" y="0"/>
                    </a:moveTo>
                    <a:lnTo>
                      <a:pt x="1" y="3805"/>
                    </a:lnTo>
                    <a:lnTo>
                      <a:pt x="1012" y="3805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2" name="Google Shape;7862;p60"/>
              <p:cNvSpPr/>
              <p:nvPr/>
            </p:nvSpPr>
            <p:spPr>
              <a:xfrm>
                <a:off x="5596125" y="1105800"/>
                <a:ext cx="25300" cy="951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3806" extrusionOk="0">
                    <a:moveTo>
                      <a:pt x="0" y="0"/>
                    </a:moveTo>
                    <a:lnTo>
                      <a:pt x="0" y="3805"/>
                    </a:lnTo>
                    <a:lnTo>
                      <a:pt x="1011" y="3805"/>
                    </a:lnTo>
                    <a:lnTo>
                      <a:pt x="101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3" name="Google Shape;7863;p60"/>
              <p:cNvSpPr/>
              <p:nvPr/>
            </p:nvSpPr>
            <p:spPr>
              <a:xfrm>
                <a:off x="5622150" y="941050"/>
                <a:ext cx="150475" cy="167025"/>
              </a:xfrm>
              <a:custGeom>
                <a:avLst/>
                <a:gdLst/>
                <a:ahLst/>
                <a:cxnLst/>
                <a:rect l="l" t="t" r="r" b="b"/>
                <a:pathLst>
                  <a:path w="6019" h="6681" extrusionOk="0">
                    <a:moveTo>
                      <a:pt x="3005" y="161"/>
                    </a:moveTo>
                    <a:cubicBezTo>
                      <a:pt x="3646" y="161"/>
                      <a:pt x="4116" y="341"/>
                      <a:pt x="4427" y="682"/>
                    </a:cubicBezTo>
                    <a:cubicBezTo>
                      <a:pt x="5068" y="1383"/>
                      <a:pt x="4937" y="2685"/>
                      <a:pt x="4837" y="3636"/>
                    </a:cubicBezTo>
                    <a:cubicBezTo>
                      <a:pt x="4807" y="3936"/>
                      <a:pt x="4787" y="4207"/>
                      <a:pt x="4787" y="4427"/>
                    </a:cubicBezTo>
                    <a:cubicBezTo>
                      <a:pt x="4787" y="5408"/>
                      <a:pt x="5428" y="6200"/>
                      <a:pt x="5728" y="6510"/>
                    </a:cubicBezTo>
                    <a:lnTo>
                      <a:pt x="291" y="6510"/>
                    </a:lnTo>
                    <a:cubicBezTo>
                      <a:pt x="591" y="6200"/>
                      <a:pt x="1232" y="5408"/>
                      <a:pt x="1232" y="4427"/>
                    </a:cubicBezTo>
                    <a:cubicBezTo>
                      <a:pt x="1232" y="4207"/>
                      <a:pt x="1202" y="3936"/>
                      <a:pt x="1172" y="3636"/>
                    </a:cubicBezTo>
                    <a:cubicBezTo>
                      <a:pt x="1082" y="2685"/>
                      <a:pt x="952" y="1383"/>
                      <a:pt x="1593" y="682"/>
                    </a:cubicBezTo>
                    <a:cubicBezTo>
                      <a:pt x="1903" y="341"/>
                      <a:pt x="2374" y="161"/>
                      <a:pt x="3005" y="161"/>
                    </a:cubicBezTo>
                    <a:close/>
                    <a:moveTo>
                      <a:pt x="3005" y="1"/>
                    </a:moveTo>
                    <a:cubicBezTo>
                      <a:pt x="2324" y="1"/>
                      <a:pt x="1813" y="191"/>
                      <a:pt x="1463" y="572"/>
                    </a:cubicBezTo>
                    <a:cubicBezTo>
                      <a:pt x="782" y="1323"/>
                      <a:pt x="912" y="2665"/>
                      <a:pt x="1012" y="3646"/>
                    </a:cubicBezTo>
                    <a:cubicBezTo>
                      <a:pt x="1042" y="3956"/>
                      <a:pt x="1062" y="4217"/>
                      <a:pt x="1062" y="4427"/>
                    </a:cubicBezTo>
                    <a:cubicBezTo>
                      <a:pt x="1062" y="5599"/>
                      <a:pt x="41" y="6520"/>
                      <a:pt x="31" y="6530"/>
                    </a:cubicBezTo>
                    <a:cubicBezTo>
                      <a:pt x="10" y="6560"/>
                      <a:pt x="0" y="6590"/>
                      <a:pt x="10" y="6620"/>
                    </a:cubicBezTo>
                    <a:cubicBezTo>
                      <a:pt x="21" y="6660"/>
                      <a:pt x="51" y="6680"/>
                      <a:pt x="91" y="6680"/>
                    </a:cubicBezTo>
                    <a:lnTo>
                      <a:pt x="5929" y="6680"/>
                    </a:lnTo>
                    <a:cubicBezTo>
                      <a:pt x="5969" y="6680"/>
                      <a:pt x="5999" y="6660"/>
                      <a:pt x="6009" y="6620"/>
                    </a:cubicBezTo>
                    <a:cubicBezTo>
                      <a:pt x="6019" y="6590"/>
                      <a:pt x="6009" y="6560"/>
                      <a:pt x="5989" y="6530"/>
                    </a:cubicBezTo>
                    <a:cubicBezTo>
                      <a:pt x="5979" y="6520"/>
                      <a:pt x="4947" y="5599"/>
                      <a:pt x="4947" y="4427"/>
                    </a:cubicBezTo>
                    <a:cubicBezTo>
                      <a:pt x="4947" y="4217"/>
                      <a:pt x="4977" y="3956"/>
                      <a:pt x="5007" y="3646"/>
                    </a:cubicBezTo>
                    <a:cubicBezTo>
                      <a:pt x="5108" y="2665"/>
                      <a:pt x="5238" y="1323"/>
                      <a:pt x="4557" y="572"/>
                    </a:cubicBezTo>
                    <a:cubicBezTo>
                      <a:pt x="4206" y="191"/>
                      <a:pt x="3686" y="1"/>
                      <a:pt x="30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4" name="Google Shape;7864;p60"/>
              <p:cNvSpPr/>
              <p:nvPr/>
            </p:nvSpPr>
            <p:spPr>
              <a:xfrm>
                <a:off x="5582850" y="1198925"/>
                <a:ext cx="229100" cy="59600"/>
              </a:xfrm>
              <a:custGeom>
                <a:avLst/>
                <a:gdLst/>
                <a:ahLst/>
                <a:cxnLst/>
                <a:rect l="l" t="t" r="r" b="b"/>
                <a:pathLst>
                  <a:path w="9164" h="2384" extrusionOk="0">
                    <a:moveTo>
                      <a:pt x="8993" y="171"/>
                    </a:moveTo>
                    <a:lnTo>
                      <a:pt x="8993" y="2213"/>
                    </a:lnTo>
                    <a:lnTo>
                      <a:pt x="171" y="2213"/>
                    </a:lnTo>
                    <a:lnTo>
                      <a:pt x="171" y="171"/>
                    </a:lnTo>
                    <a:close/>
                    <a:moveTo>
                      <a:pt x="90" y="0"/>
                    </a:moveTo>
                    <a:cubicBezTo>
                      <a:pt x="40" y="0"/>
                      <a:pt x="0" y="40"/>
                      <a:pt x="0" y="80"/>
                    </a:cubicBezTo>
                    <a:lnTo>
                      <a:pt x="0" y="2294"/>
                    </a:lnTo>
                    <a:cubicBezTo>
                      <a:pt x="0" y="2344"/>
                      <a:pt x="40" y="2384"/>
                      <a:pt x="90" y="2384"/>
                    </a:cubicBezTo>
                    <a:lnTo>
                      <a:pt x="9073" y="2384"/>
                    </a:lnTo>
                    <a:cubicBezTo>
                      <a:pt x="9123" y="2384"/>
                      <a:pt x="9163" y="2344"/>
                      <a:pt x="9163" y="2294"/>
                    </a:cubicBezTo>
                    <a:lnTo>
                      <a:pt x="9163" y="80"/>
                    </a:lnTo>
                    <a:cubicBezTo>
                      <a:pt x="9163" y="40"/>
                      <a:pt x="9123" y="0"/>
                      <a:pt x="90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5" name="Google Shape;7865;p60"/>
              <p:cNvSpPr/>
              <p:nvPr/>
            </p:nvSpPr>
            <p:spPr>
              <a:xfrm>
                <a:off x="5593850" y="1103800"/>
                <a:ext cx="207075" cy="99400"/>
              </a:xfrm>
              <a:custGeom>
                <a:avLst/>
                <a:gdLst/>
                <a:ahLst/>
                <a:cxnLst/>
                <a:rect l="l" t="t" r="r" b="b"/>
                <a:pathLst>
                  <a:path w="8283" h="3976" extrusionOk="0">
                    <a:moveTo>
                      <a:pt x="8112" y="170"/>
                    </a:moveTo>
                    <a:lnTo>
                      <a:pt x="8112" y="3805"/>
                    </a:lnTo>
                    <a:lnTo>
                      <a:pt x="171" y="3805"/>
                    </a:lnTo>
                    <a:lnTo>
                      <a:pt x="171" y="170"/>
                    </a:lnTo>
                    <a:close/>
                    <a:moveTo>
                      <a:pt x="91" y="0"/>
                    </a:moveTo>
                    <a:cubicBezTo>
                      <a:pt x="41" y="0"/>
                      <a:pt x="1" y="40"/>
                      <a:pt x="1" y="90"/>
                    </a:cubicBezTo>
                    <a:lnTo>
                      <a:pt x="1" y="3885"/>
                    </a:lnTo>
                    <a:cubicBezTo>
                      <a:pt x="1" y="3936"/>
                      <a:pt x="41" y="3976"/>
                      <a:pt x="91" y="3976"/>
                    </a:cubicBezTo>
                    <a:lnTo>
                      <a:pt x="8192" y="3976"/>
                    </a:lnTo>
                    <a:cubicBezTo>
                      <a:pt x="8242" y="3976"/>
                      <a:pt x="8282" y="3936"/>
                      <a:pt x="8282" y="3885"/>
                    </a:cubicBezTo>
                    <a:lnTo>
                      <a:pt x="8282" y="90"/>
                    </a:lnTo>
                    <a:cubicBezTo>
                      <a:pt x="8282" y="40"/>
                      <a:pt x="8242" y="0"/>
                      <a:pt x="8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866" name="Google Shape;7866;p60"/>
          <p:cNvGrpSpPr/>
          <p:nvPr/>
        </p:nvGrpSpPr>
        <p:grpSpPr>
          <a:xfrm rot="608688">
            <a:off x="6961637" y="3176048"/>
            <a:ext cx="1497564" cy="1054022"/>
            <a:chOff x="6813575" y="2415650"/>
            <a:chExt cx="1247166" cy="877786"/>
          </a:xfrm>
        </p:grpSpPr>
        <p:sp>
          <p:nvSpPr>
            <p:cNvPr id="7867" name="Google Shape;7867;p60"/>
            <p:cNvSpPr/>
            <p:nvPr/>
          </p:nvSpPr>
          <p:spPr>
            <a:xfrm>
              <a:off x="6820741" y="2422179"/>
              <a:ext cx="1232834" cy="864887"/>
            </a:xfrm>
            <a:custGeom>
              <a:avLst/>
              <a:gdLst/>
              <a:ahLst/>
              <a:cxnLst/>
              <a:rect l="l" t="t" r="r" b="b"/>
              <a:pathLst>
                <a:path w="15483" h="10862" extrusionOk="0">
                  <a:moveTo>
                    <a:pt x="13288" y="1"/>
                  </a:moveTo>
                  <a:cubicBezTo>
                    <a:pt x="12776" y="1"/>
                    <a:pt x="12263" y="196"/>
                    <a:pt x="11867" y="587"/>
                  </a:cubicBezTo>
                  <a:lnTo>
                    <a:pt x="6430" y="6024"/>
                  </a:lnTo>
                  <a:lnTo>
                    <a:pt x="3616" y="3210"/>
                  </a:lnTo>
                  <a:cubicBezTo>
                    <a:pt x="3225" y="2815"/>
                    <a:pt x="2712" y="2617"/>
                    <a:pt x="2199" y="2617"/>
                  </a:cubicBezTo>
                  <a:cubicBezTo>
                    <a:pt x="1686" y="2617"/>
                    <a:pt x="1172" y="2815"/>
                    <a:pt x="782" y="3210"/>
                  </a:cubicBezTo>
                  <a:cubicBezTo>
                    <a:pt x="1" y="3991"/>
                    <a:pt x="1" y="5253"/>
                    <a:pt x="782" y="6034"/>
                  </a:cubicBezTo>
                  <a:lnTo>
                    <a:pt x="5018" y="10270"/>
                  </a:lnTo>
                  <a:cubicBezTo>
                    <a:pt x="5388" y="10651"/>
                    <a:pt x="5899" y="10861"/>
                    <a:pt x="6430" y="10861"/>
                  </a:cubicBezTo>
                  <a:cubicBezTo>
                    <a:pt x="6960" y="10861"/>
                    <a:pt x="7471" y="10651"/>
                    <a:pt x="7852" y="10270"/>
                  </a:cubicBezTo>
                  <a:lnTo>
                    <a:pt x="14701" y="3411"/>
                  </a:lnTo>
                  <a:cubicBezTo>
                    <a:pt x="15482" y="2630"/>
                    <a:pt x="15482" y="1368"/>
                    <a:pt x="14701" y="587"/>
                  </a:cubicBezTo>
                  <a:cubicBezTo>
                    <a:pt x="14311" y="196"/>
                    <a:pt x="13800" y="1"/>
                    <a:pt x="13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60"/>
            <p:cNvSpPr/>
            <p:nvPr/>
          </p:nvSpPr>
          <p:spPr>
            <a:xfrm>
              <a:off x="6813575" y="2415650"/>
              <a:ext cx="1247166" cy="877786"/>
            </a:xfrm>
            <a:custGeom>
              <a:avLst/>
              <a:gdLst/>
              <a:ahLst/>
              <a:cxnLst/>
              <a:rect l="l" t="t" r="r" b="b"/>
              <a:pathLst>
                <a:path w="15663" h="11024" extrusionOk="0">
                  <a:moveTo>
                    <a:pt x="13378" y="165"/>
                  </a:moveTo>
                  <a:cubicBezTo>
                    <a:pt x="13870" y="165"/>
                    <a:pt x="14361" y="353"/>
                    <a:pt x="14731" y="729"/>
                  </a:cubicBezTo>
                  <a:cubicBezTo>
                    <a:pt x="15482" y="1470"/>
                    <a:pt x="15482" y="2692"/>
                    <a:pt x="14731" y="3443"/>
                  </a:cubicBezTo>
                  <a:lnTo>
                    <a:pt x="7882" y="10292"/>
                  </a:lnTo>
                  <a:cubicBezTo>
                    <a:pt x="7511" y="10663"/>
                    <a:pt x="7030" y="10863"/>
                    <a:pt x="6520" y="10863"/>
                  </a:cubicBezTo>
                  <a:cubicBezTo>
                    <a:pt x="6009" y="10863"/>
                    <a:pt x="5528" y="10663"/>
                    <a:pt x="5168" y="10292"/>
                  </a:cubicBezTo>
                  <a:lnTo>
                    <a:pt x="932" y="6056"/>
                  </a:lnTo>
                  <a:cubicBezTo>
                    <a:pt x="181" y="5315"/>
                    <a:pt x="181" y="4093"/>
                    <a:pt x="932" y="3342"/>
                  </a:cubicBezTo>
                  <a:cubicBezTo>
                    <a:pt x="1302" y="2972"/>
                    <a:pt x="1793" y="2782"/>
                    <a:pt x="2284" y="2782"/>
                  </a:cubicBezTo>
                  <a:cubicBezTo>
                    <a:pt x="2774" y="2782"/>
                    <a:pt x="3265" y="2972"/>
                    <a:pt x="3646" y="3342"/>
                  </a:cubicBezTo>
                  <a:lnTo>
                    <a:pt x="6520" y="6226"/>
                  </a:lnTo>
                  <a:lnTo>
                    <a:pt x="12017" y="729"/>
                  </a:lnTo>
                  <a:cubicBezTo>
                    <a:pt x="12393" y="353"/>
                    <a:pt x="12886" y="165"/>
                    <a:pt x="13378" y="165"/>
                  </a:cubicBezTo>
                  <a:close/>
                  <a:moveTo>
                    <a:pt x="13379" y="0"/>
                  </a:moveTo>
                  <a:cubicBezTo>
                    <a:pt x="12846" y="0"/>
                    <a:pt x="12313" y="203"/>
                    <a:pt x="11907" y="609"/>
                  </a:cubicBezTo>
                  <a:lnTo>
                    <a:pt x="6520" y="5986"/>
                  </a:lnTo>
                  <a:lnTo>
                    <a:pt x="3766" y="3232"/>
                  </a:lnTo>
                  <a:cubicBezTo>
                    <a:pt x="3355" y="2822"/>
                    <a:pt x="2820" y="2616"/>
                    <a:pt x="2285" y="2616"/>
                  </a:cubicBezTo>
                  <a:cubicBezTo>
                    <a:pt x="1751" y="2616"/>
                    <a:pt x="1217" y="2822"/>
                    <a:pt x="812" y="3232"/>
                  </a:cubicBezTo>
                  <a:cubicBezTo>
                    <a:pt x="1" y="4043"/>
                    <a:pt x="1" y="5365"/>
                    <a:pt x="812" y="6176"/>
                  </a:cubicBezTo>
                  <a:lnTo>
                    <a:pt x="5048" y="10412"/>
                  </a:lnTo>
                  <a:cubicBezTo>
                    <a:pt x="5438" y="10813"/>
                    <a:pt x="5959" y="11023"/>
                    <a:pt x="6520" y="11023"/>
                  </a:cubicBezTo>
                  <a:cubicBezTo>
                    <a:pt x="7080" y="11023"/>
                    <a:pt x="7601" y="10813"/>
                    <a:pt x="7992" y="10412"/>
                  </a:cubicBezTo>
                  <a:lnTo>
                    <a:pt x="14851" y="3553"/>
                  </a:lnTo>
                  <a:cubicBezTo>
                    <a:pt x="15663" y="2742"/>
                    <a:pt x="15663" y="1420"/>
                    <a:pt x="14851" y="609"/>
                  </a:cubicBezTo>
                  <a:cubicBezTo>
                    <a:pt x="14446" y="203"/>
                    <a:pt x="13913" y="0"/>
                    <a:pt x="133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60"/>
            <p:cNvSpPr/>
            <p:nvPr/>
          </p:nvSpPr>
          <p:spPr>
            <a:xfrm>
              <a:off x="7437906" y="2666625"/>
              <a:ext cx="515174" cy="513581"/>
            </a:xfrm>
            <a:custGeom>
              <a:avLst/>
              <a:gdLst/>
              <a:ahLst/>
              <a:cxnLst/>
              <a:rect l="l" t="t" r="r" b="b"/>
              <a:pathLst>
                <a:path w="6470" h="6450" extrusionOk="0">
                  <a:moveTo>
                    <a:pt x="6359" y="0"/>
                  </a:moveTo>
                  <a:lnTo>
                    <a:pt x="1" y="6329"/>
                  </a:lnTo>
                  <a:lnTo>
                    <a:pt x="111" y="6449"/>
                  </a:lnTo>
                  <a:lnTo>
                    <a:pt x="6470" y="110"/>
                  </a:lnTo>
                  <a:lnTo>
                    <a:pt x="63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60"/>
            <p:cNvSpPr/>
            <p:nvPr/>
          </p:nvSpPr>
          <p:spPr>
            <a:xfrm>
              <a:off x="7479391" y="2964817"/>
              <a:ext cx="113306" cy="107733"/>
            </a:xfrm>
            <a:custGeom>
              <a:avLst/>
              <a:gdLst/>
              <a:ahLst/>
              <a:cxnLst/>
              <a:rect l="l" t="t" r="r" b="b"/>
              <a:pathLst>
                <a:path w="1423" h="1353" extrusionOk="0">
                  <a:moveTo>
                    <a:pt x="1302" y="0"/>
                  </a:moveTo>
                  <a:lnTo>
                    <a:pt x="0" y="1232"/>
                  </a:lnTo>
                  <a:lnTo>
                    <a:pt x="120" y="1352"/>
                  </a:lnTo>
                  <a:lnTo>
                    <a:pt x="1422" y="121"/>
                  </a:lnTo>
                  <a:lnTo>
                    <a:pt x="1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60"/>
            <p:cNvSpPr/>
            <p:nvPr/>
          </p:nvSpPr>
          <p:spPr>
            <a:xfrm>
              <a:off x="7076732" y="2727219"/>
              <a:ext cx="154711" cy="171512"/>
            </a:xfrm>
            <a:custGeom>
              <a:avLst/>
              <a:gdLst/>
              <a:ahLst/>
              <a:cxnLst/>
              <a:rect l="l" t="t" r="r" b="b"/>
              <a:pathLst>
                <a:path w="1943" h="2154" extrusionOk="0">
                  <a:moveTo>
                    <a:pt x="130" y="0"/>
                  </a:moveTo>
                  <a:lnTo>
                    <a:pt x="0" y="110"/>
                  </a:lnTo>
                  <a:lnTo>
                    <a:pt x="1813" y="2153"/>
                  </a:lnTo>
                  <a:lnTo>
                    <a:pt x="1943" y="2043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76" name="Google Shape;7876;p61"/>
          <p:cNvGrpSpPr/>
          <p:nvPr/>
        </p:nvGrpSpPr>
        <p:grpSpPr>
          <a:xfrm rot="6762297" flipH="1">
            <a:off x="7391387" y="1868477"/>
            <a:ext cx="2171764" cy="2122551"/>
            <a:chOff x="4817775" y="976050"/>
            <a:chExt cx="626650" cy="612450"/>
          </a:xfrm>
        </p:grpSpPr>
        <p:sp>
          <p:nvSpPr>
            <p:cNvPr id="7877" name="Google Shape;7877;p61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61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61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61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61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61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61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61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61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61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61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61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61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61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61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61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61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61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61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61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61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61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61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61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61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61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61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61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61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61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61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61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61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61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61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61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61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61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61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61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61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61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61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61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61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61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61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61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61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61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61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61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61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61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61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61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61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61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61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61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61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61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61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61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61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61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61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61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61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61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61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61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61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61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61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61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61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61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61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61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61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61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61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61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61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61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61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61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61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61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61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61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61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61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61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61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61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61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61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61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61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61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61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61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61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61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61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61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61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61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61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61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61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61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61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61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61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61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61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61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61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61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61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61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61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61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61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61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61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61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61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61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61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61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61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61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61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61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61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61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61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61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61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61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61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61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61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61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61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61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61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28" name="Google Shape;8028;p61"/>
          <p:cNvGrpSpPr/>
          <p:nvPr/>
        </p:nvGrpSpPr>
        <p:grpSpPr>
          <a:xfrm rot="-3866565" flipH="1">
            <a:off x="5047170" y="-400622"/>
            <a:ext cx="2539790" cy="2482238"/>
            <a:chOff x="4817775" y="976050"/>
            <a:chExt cx="626650" cy="612450"/>
          </a:xfrm>
        </p:grpSpPr>
        <p:sp>
          <p:nvSpPr>
            <p:cNvPr id="8029" name="Google Shape;8029;p61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61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61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61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61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61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61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61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61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61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61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61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61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61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61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61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61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61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61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61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61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61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61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61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61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61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61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61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61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61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61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61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61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61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61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61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61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61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61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61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61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61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61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61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61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61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61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61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61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61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61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61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61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61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61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61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61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61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61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61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61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61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61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61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61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61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61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61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61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61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61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61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61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61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61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61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61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61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61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61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61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61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61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61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61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61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61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61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61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61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61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61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61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61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61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61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61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61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61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61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61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61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61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61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61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61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61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61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61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61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61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61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61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61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61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61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61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61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61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61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61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61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61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61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61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61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61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61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61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61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61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61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61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61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61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61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61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61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61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61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61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61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61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61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61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61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61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61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61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61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61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180" name="Google Shape;8180;p61"/>
          <p:cNvSpPr/>
          <p:nvPr/>
        </p:nvSpPr>
        <p:spPr>
          <a:xfrm>
            <a:off x="111019" y="1443778"/>
            <a:ext cx="5785306" cy="3011532"/>
          </a:xfrm>
          <a:prstGeom prst="roundRect">
            <a:avLst>
              <a:gd name="adj" fmla="val 15744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8181" name="Google Shape;8181;p61"/>
          <p:cNvSpPr txBox="1">
            <a:spLocks noGrp="1"/>
          </p:cNvSpPr>
          <p:nvPr>
            <p:ph type="title"/>
          </p:nvPr>
        </p:nvSpPr>
        <p:spPr>
          <a:xfrm>
            <a:off x="987485" y="287362"/>
            <a:ext cx="42267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Cannabis 101</a:t>
            </a:r>
            <a:endParaRPr dirty="0"/>
          </a:p>
        </p:txBody>
      </p:sp>
      <p:sp>
        <p:nvSpPr>
          <p:cNvPr id="8182" name="Google Shape;8182;p61"/>
          <p:cNvSpPr txBox="1">
            <a:spLocks noGrp="1"/>
          </p:cNvSpPr>
          <p:nvPr>
            <p:ph type="title" idx="2"/>
          </p:nvPr>
        </p:nvSpPr>
        <p:spPr>
          <a:xfrm>
            <a:off x="138215" y="-422453"/>
            <a:ext cx="1745651" cy="156374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 dirty="0"/>
              <a:t>01</a:t>
            </a:r>
            <a:endParaRPr sz="4800" dirty="0"/>
          </a:p>
        </p:txBody>
      </p:sp>
      <p:sp>
        <p:nvSpPr>
          <p:cNvPr id="8183" name="Google Shape;8183;p61"/>
          <p:cNvSpPr txBox="1">
            <a:spLocks noGrp="1"/>
          </p:cNvSpPr>
          <p:nvPr>
            <p:ph type="subTitle" idx="1"/>
          </p:nvPr>
        </p:nvSpPr>
        <p:spPr>
          <a:xfrm>
            <a:off x="218008" y="1235465"/>
            <a:ext cx="5839884" cy="321984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285750" lvl="0" indent="-285750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fr-CA" sz="2400" dirty="0">
                <a:solidFill>
                  <a:schemeClr val="accent6"/>
                </a:solidFill>
              </a:rPr>
              <a:t>2  main </a:t>
            </a:r>
            <a:r>
              <a:rPr lang="fr-CA" sz="2400" dirty="0" err="1">
                <a:solidFill>
                  <a:schemeClr val="accent6"/>
                </a:solidFill>
              </a:rPr>
              <a:t>species</a:t>
            </a:r>
            <a:r>
              <a:rPr lang="fr-CA" sz="2400" dirty="0">
                <a:solidFill>
                  <a:schemeClr val="accent6"/>
                </a:solidFill>
              </a:rPr>
              <a:t> of cannabis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fr-CA" sz="2400" dirty="0">
                <a:solidFill>
                  <a:schemeClr val="accent6"/>
                </a:solidFill>
              </a:rPr>
              <a:t>Cannabis sativa (THC)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fr-CA" sz="2400" dirty="0">
                <a:solidFill>
                  <a:schemeClr val="accent6"/>
                </a:solidFill>
              </a:rPr>
              <a:t>Cannabis </a:t>
            </a:r>
            <a:r>
              <a:rPr lang="fr-CA" sz="2400" dirty="0" err="1">
                <a:solidFill>
                  <a:schemeClr val="accent6"/>
                </a:solidFill>
              </a:rPr>
              <a:t>indica</a:t>
            </a:r>
            <a:r>
              <a:rPr lang="fr-CA" sz="2400" dirty="0">
                <a:solidFill>
                  <a:schemeClr val="accent6"/>
                </a:solidFill>
              </a:rPr>
              <a:t> (CBD) 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fr-CA" sz="2400" dirty="0" err="1">
                <a:solidFill>
                  <a:schemeClr val="accent6"/>
                </a:solidFill>
              </a:rPr>
              <a:t>Hybrid</a:t>
            </a:r>
            <a:r>
              <a:rPr lang="fr-CA" sz="2400" dirty="0">
                <a:solidFill>
                  <a:schemeClr val="accent6"/>
                </a:solidFill>
              </a:rPr>
              <a:t> (mix of </a:t>
            </a:r>
            <a:r>
              <a:rPr lang="fr-CA" sz="2400" dirty="0" err="1">
                <a:solidFill>
                  <a:schemeClr val="accent6"/>
                </a:solidFill>
              </a:rPr>
              <a:t>both</a:t>
            </a:r>
            <a:r>
              <a:rPr lang="fr-CA" sz="2400" dirty="0">
                <a:solidFill>
                  <a:schemeClr val="accent6"/>
                </a:solidFill>
              </a:rPr>
              <a:t>)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endParaRPr dirty="0"/>
          </a:p>
        </p:txBody>
      </p:sp>
      <p:grpSp>
        <p:nvGrpSpPr>
          <p:cNvPr id="8184" name="Google Shape;8184;p61"/>
          <p:cNvGrpSpPr/>
          <p:nvPr/>
        </p:nvGrpSpPr>
        <p:grpSpPr>
          <a:xfrm rot="524219">
            <a:off x="6874306" y="885971"/>
            <a:ext cx="1045036" cy="2030975"/>
            <a:chOff x="5628650" y="1686400"/>
            <a:chExt cx="957995" cy="1861814"/>
          </a:xfrm>
        </p:grpSpPr>
        <p:sp>
          <p:nvSpPr>
            <p:cNvPr id="8185" name="Google Shape;8185;p61"/>
            <p:cNvSpPr/>
            <p:nvPr/>
          </p:nvSpPr>
          <p:spPr>
            <a:xfrm>
              <a:off x="6097017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0" y="0"/>
                  </a:moveTo>
                  <a:cubicBezTo>
                    <a:pt x="0" y="1"/>
                    <a:pt x="241" y="841"/>
                    <a:pt x="451" y="1032"/>
                  </a:cubicBezTo>
                  <a:cubicBezTo>
                    <a:pt x="461" y="1052"/>
                    <a:pt x="471" y="1052"/>
                    <a:pt x="471" y="1052"/>
                  </a:cubicBezTo>
                  <a:lnTo>
                    <a:pt x="311" y="1052"/>
                  </a:lnTo>
                  <a:cubicBezTo>
                    <a:pt x="361" y="1182"/>
                    <a:pt x="461" y="1302"/>
                    <a:pt x="541" y="1392"/>
                  </a:cubicBezTo>
                  <a:cubicBezTo>
                    <a:pt x="621" y="1492"/>
                    <a:pt x="681" y="1552"/>
                    <a:pt x="681" y="1552"/>
                  </a:cubicBezTo>
                  <a:lnTo>
                    <a:pt x="521" y="1542"/>
                  </a:lnTo>
                  <a:lnTo>
                    <a:pt x="521" y="1542"/>
                  </a:lnTo>
                  <a:cubicBezTo>
                    <a:pt x="581" y="1673"/>
                    <a:pt x="671" y="1793"/>
                    <a:pt x="751" y="1893"/>
                  </a:cubicBezTo>
                  <a:cubicBezTo>
                    <a:pt x="831" y="1983"/>
                    <a:pt x="902" y="2043"/>
                    <a:pt x="902" y="2043"/>
                  </a:cubicBezTo>
                  <a:lnTo>
                    <a:pt x="741" y="2033"/>
                  </a:lnTo>
                  <a:lnTo>
                    <a:pt x="741" y="2033"/>
                  </a:lnTo>
                  <a:cubicBezTo>
                    <a:pt x="791" y="2163"/>
                    <a:pt x="882" y="2283"/>
                    <a:pt x="962" y="2384"/>
                  </a:cubicBezTo>
                  <a:cubicBezTo>
                    <a:pt x="1042" y="2474"/>
                    <a:pt x="1102" y="2534"/>
                    <a:pt x="1102" y="2534"/>
                  </a:cubicBezTo>
                  <a:lnTo>
                    <a:pt x="942" y="2524"/>
                  </a:lnTo>
                  <a:lnTo>
                    <a:pt x="942" y="2524"/>
                  </a:lnTo>
                  <a:cubicBezTo>
                    <a:pt x="992" y="2644"/>
                    <a:pt x="1082" y="2774"/>
                    <a:pt x="1162" y="2874"/>
                  </a:cubicBezTo>
                  <a:cubicBezTo>
                    <a:pt x="1242" y="2964"/>
                    <a:pt x="1302" y="3025"/>
                    <a:pt x="1302" y="3025"/>
                  </a:cubicBezTo>
                  <a:lnTo>
                    <a:pt x="1142" y="3014"/>
                  </a:lnTo>
                  <a:lnTo>
                    <a:pt x="1142" y="3014"/>
                  </a:lnTo>
                  <a:cubicBezTo>
                    <a:pt x="1192" y="3145"/>
                    <a:pt x="1282" y="3275"/>
                    <a:pt x="1362" y="3365"/>
                  </a:cubicBezTo>
                  <a:cubicBezTo>
                    <a:pt x="1442" y="3455"/>
                    <a:pt x="1512" y="3515"/>
                    <a:pt x="1512" y="3515"/>
                  </a:cubicBezTo>
                  <a:lnTo>
                    <a:pt x="1352" y="3515"/>
                  </a:lnTo>
                  <a:cubicBezTo>
                    <a:pt x="1402" y="3635"/>
                    <a:pt x="1502" y="3766"/>
                    <a:pt x="1582" y="3856"/>
                  </a:cubicBezTo>
                  <a:cubicBezTo>
                    <a:pt x="1663" y="3946"/>
                    <a:pt x="1733" y="4006"/>
                    <a:pt x="1733" y="4006"/>
                  </a:cubicBezTo>
                  <a:lnTo>
                    <a:pt x="1572" y="4006"/>
                  </a:lnTo>
                  <a:cubicBezTo>
                    <a:pt x="1633" y="4136"/>
                    <a:pt x="1733" y="4256"/>
                    <a:pt x="1813" y="4346"/>
                  </a:cubicBezTo>
                  <a:cubicBezTo>
                    <a:pt x="1893" y="4436"/>
                    <a:pt x="1963" y="4487"/>
                    <a:pt x="1963" y="4487"/>
                  </a:cubicBezTo>
                  <a:lnTo>
                    <a:pt x="1803" y="4507"/>
                  </a:lnTo>
                  <a:cubicBezTo>
                    <a:pt x="1863" y="4637"/>
                    <a:pt x="1963" y="4757"/>
                    <a:pt x="2053" y="4837"/>
                  </a:cubicBezTo>
                  <a:cubicBezTo>
                    <a:pt x="2093" y="4877"/>
                    <a:pt x="2133" y="4917"/>
                    <a:pt x="2153" y="4937"/>
                  </a:cubicBezTo>
                  <a:cubicBezTo>
                    <a:pt x="2183" y="4967"/>
                    <a:pt x="2203" y="4977"/>
                    <a:pt x="2203" y="4977"/>
                  </a:cubicBezTo>
                  <a:lnTo>
                    <a:pt x="2053" y="4997"/>
                  </a:lnTo>
                  <a:cubicBezTo>
                    <a:pt x="2123" y="5127"/>
                    <a:pt x="2213" y="5248"/>
                    <a:pt x="2303" y="5328"/>
                  </a:cubicBezTo>
                  <a:cubicBezTo>
                    <a:pt x="2394" y="5408"/>
                    <a:pt x="2454" y="5458"/>
                    <a:pt x="2454" y="5458"/>
                  </a:cubicBezTo>
                  <a:lnTo>
                    <a:pt x="2314" y="5498"/>
                  </a:lnTo>
                  <a:cubicBezTo>
                    <a:pt x="2384" y="5628"/>
                    <a:pt x="2484" y="5738"/>
                    <a:pt x="2574" y="5808"/>
                  </a:cubicBezTo>
                  <a:cubicBezTo>
                    <a:pt x="2654" y="5889"/>
                    <a:pt x="2724" y="5929"/>
                    <a:pt x="2724" y="5929"/>
                  </a:cubicBezTo>
                  <a:lnTo>
                    <a:pt x="2594" y="5989"/>
                  </a:lnTo>
                  <a:cubicBezTo>
                    <a:pt x="2664" y="6119"/>
                    <a:pt x="3836" y="6820"/>
                    <a:pt x="4386" y="7701"/>
                  </a:cubicBezTo>
                  <a:lnTo>
                    <a:pt x="4487" y="7851"/>
                  </a:lnTo>
                  <a:lnTo>
                    <a:pt x="0" y="0"/>
                  </a:lnTo>
                  <a:close/>
                  <a:moveTo>
                    <a:pt x="4487" y="7851"/>
                  </a:moveTo>
                  <a:lnTo>
                    <a:pt x="4487" y="7851"/>
                  </a:lnTo>
                  <a:lnTo>
                    <a:pt x="4487" y="7851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61"/>
            <p:cNvSpPr/>
            <p:nvPr/>
          </p:nvSpPr>
          <p:spPr>
            <a:xfrm>
              <a:off x="6089076" y="2321009"/>
              <a:ext cx="410922" cy="706782"/>
            </a:xfrm>
            <a:custGeom>
              <a:avLst/>
              <a:gdLst/>
              <a:ahLst/>
              <a:cxnLst/>
              <a:rect l="l" t="t" r="r" b="b"/>
              <a:pathLst>
                <a:path w="4657" h="8010" extrusionOk="0">
                  <a:moveTo>
                    <a:pt x="621" y="1180"/>
                  </a:moveTo>
                  <a:lnTo>
                    <a:pt x="3986" y="7058"/>
                  </a:lnTo>
                  <a:cubicBezTo>
                    <a:pt x="3645" y="6718"/>
                    <a:pt x="3265" y="6427"/>
                    <a:pt x="3014" y="6237"/>
                  </a:cubicBezTo>
                  <a:cubicBezTo>
                    <a:pt x="2954" y="6187"/>
                    <a:pt x="2884" y="6137"/>
                    <a:pt x="2834" y="6097"/>
                  </a:cubicBezTo>
                  <a:lnTo>
                    <a:pt x="2844" y="6087"/>
                  </a:lnTo>
                  <a:cubicBezTo>
                    <a:pt x="2874" y="6077"/>
                    <a:pt x="2894" y="6047"/>
                    <a:pt x="2894" y="6017"/>
                  </a:cubicBezTo>
                  <a:cubicBezTo>
                    <a:pt x="2894" y="5987"/>
                    <a:pt x="2884" y="5956"/>
                    <a:pt x="2854" y="5946"/>
                  </a:cubicBezTo>
                  <a:cubicBezTo>
                    <a:pt x="2854" y="5946"/>
                    <a:pt x="2794" y="5906"/>
                    <a:pt x="2714" y="5836"/>
                  </a:cubicBezTo>
                  <a:cubicBezTo>
                    <a:pt x="2644" y="5756"/>
                    <a:pt x="2574" y="5686"/>
                    <a:pt x="2534" y="5626"/>
                  </a:cubicBezTo>
                  <a:lnTo>
                    <a:pt x="2564" y="5616"/>
                  </a:lnTo>
                  <a:cubicBezTo>
                    <a:pt x="2594" y="5606"/>
                    <a:pt x="2624" y="5576"/>
                    <a:pt x="2624" y="5546"/>
                  </a:cubicBezTo>
                  <a:cubicBezTo>
                    <a:pt x="2634" y="5516"/>
                    <a:pt x="2614" y="5486"/>
                    <a:pt x="2594" y="5466"/>
                  </a:cubicBezTo>
                  <a:cubicBezTo>
                    <a:pt x="2594" y="5466"/>
                    <a:pt x="2524" y="5426"/>
                    <a:pt x="2454" y="5346"/>
                  </a:cubicBezTo>
                  <a:cubicBezTo>
                    <a:pt x="2383" y="5286"/>
                    <a:pt x="2323" y="5215"/>
                    <a:pt x="2273" y="5135"/>
                  </a:cubicBezTo>
                  <a:lnTo>
                    <a:pt x="2303" y="5135"/>
                  </a:lnTo>
                  <a:cubicBezTo>
                    <a:pt x="2333" y="5125"/>
                    <a:pt x="2363" y="5105"/>
                    <a:pt x="2373" y="5075"/>
                  </a:cubicBezTo>
                  <a:cubicBezTo>
                    <a:pt x="2373" y="5045"/>
                    <a:pt x="2363" y="5005"/>
                    <a:pt x="2343" y="4985"/>
                  </a:cubicBezTo>
                  <a:cubicBezTo>
                    <a:pt x="2343" y="4985"/>
                    <a:pt x="2323" y="4975"/>
                    <a:pt x="2303" y="4955"/>
                  </a:cubicBezTo>
                  <a:cubicBezTo>
                    <a:pt x="2273" y="4935"/>
                    <a:pt x="2233" y="4905"/>
                    <a:pt x="2193" y="4865"/>
                  </a:cubicBezTo>
                  <a:cubicBezTo>
                    <a:pt x="2143" y="4805"/>
                    <a:pt x="2083" y="4735"/>
                    <a:pt x="2023" y="4655"/>
                  </a:cubicBezTo>
                  <a:lnTo>
                    <a:pt x="2053" y="4645"/>
                  </a:lnTo>
                  <a:cubicBezTo>
                    <a:pt x="2093" y="4645"/>
                    <a:pt x="2113" y="4625"/>
                    <a:pt x="2123" y="4595"/>
                  </a:cubicBezTo>
                  <a:cubicBezTo>
                    <a:pt x="2133" y="4565"/>
                    <a:pt x="2123" y="4524"/>
                    <a:pt x="2103" y="4504"/>
                  </a:cubicBezTo>
                  <a:cubicBezTo>
                    <a:pt x="2103" y="4504"/>
                    <a:pt x="2033" y="4454"/>
                    <a:pt x="1963" y="4374"/>
                  </a:cubicBezTo>
                  <a:cubicBezTo>
                    <a:pt x="1913" y="4314"/>
                    <a:pt x="1843" y="4244"/>
                    <a:pt x="1793" y="4164"/>
                  </a:cubicBezTo>
                  <a:lnTo>
                    <a:pt x="1823" y="4164"/>
                  </a:lnTo>
                  <a:cubicBezTo>
                    <a:pt x="1853" y="4164"/>
                    <a:pt x="1883" y="4134"/>
                    <a:pt x="1893" y="4104"/>
                  </a:cubicBezTo>
                  <a:cubicBezTo>
                    <a:pt x="1903" y="4074"/>
                    <a:pt x="1893" y="4044"/>
                    <a:pt x="1873" y="4024"/>
                  </a:cubicBezTo>
                  <a:cubicBezTo>
                    <a:pt x="1873" y="4024"/>
                    <a:pt x="1803" y="3964"/>
                    <a:pt x="1733" y="3884"/>
                  </a:cubicBezTo>
                  <a:cubicBezTo>
                    <a:pt x="1693" y="3834"/>
                    <a:pt x="1632" y="3763"/>
                    <a:pt x="1572" y="3673"/>
                  </a:cubicBezTo>
                  <a:lnTo>
                    <a:pt x="1602" y="3673"/>
                  </a:lnTo>
                  <a:cubicBezTo>
                    <a:pt x="1632" y="3673"/>
                    <a:pt x="1662" y="3653"/>
                    <a:pt x="1672" y="3623"/>
                  </a:cubicBezTo>
                  <a:cubicBezTo>
                    <a:pt x="1693" y="3593"/>
                    <a:pt x="1682" y="3553"/>
                    <a:pt x="1652" y="3533"/>
                  </a:cubicBezTo>
                  <a:cubicBezTo>
                    <a:pt x="1652" y="3533"/>
                    <a:pt x="1592" y="3473"/>
                    <a:pt x="1512" y="3393"/>
                  </a:cubicBezTo>
                  <a:cubicBezTo>
                    <a:pt x="1472" y="3343"/>
                    <a:pt x="1412" y="3273"/>
                    <a:pt x="1362" y="3183"/>
                  </a:cubicBezTo>
                  <a:lnTo>
                    <a:pt x="1392" y="3183"/>
                  </a:lnTo>
                  <a:cubicBezTo>
                    <a:pt x="1397" y="3184"/>
                    <a:pt x="1403" y="3185"/>
                    <a:pt x="1408" y="3185"/>
                  </a:cubicBezTo>
                  <a:cubicBezTo>
                    <a:pt x="1432" y="3185"/>
                    <a:pt x="1456" y="3167"/>
                    <a:pt x="1472" y="3143"/>
                  </a:cubicBezTo>
                  <a:cubicBezTo>
                    <a:pt x="1482" y="3103"/>
                    <a:pt x="1472" y="3072"/>
                    <a:pt x="1452" y="3042"/>
                  </a:cubicBezTo>
                  <a:cubicBezTo>
                    <a:pt x="1452" y="3042"/>
                    <a:pt x="1382" y="2982"/>
                    <a:pt x="1312" y="2902"/>
                  </a:cubicBezTo>
                  <a:cubicBezTo>
                    <a:pt x="1272" y="2852"/>
                    <a:pt x="1212" y="2782"/>
                    <a:pt x="1162" y="2692"/>
                  </a:cubicBezTo>
                  <a:lnTo>
                    <a:pt x="1192" y="2692"/>
                  </a:lnTo>
                  <a:cubicBezTo>
                    <a:pt x="1197" y="2694"/>
                    <a:pt x="1202" y="2695"/>
                    <a:pt x="1208" y="2695"/>
                  </a:cubicBezTo>
                  <a:cubicBezTo>
                    <a:pt x="1232" y="2695"/>
                    <a:pt x="1255" y="2677"/>
                    <a:pt x="1272" y="2652"/>
                  </a:cubicBezTo>
                  <a:cubicBezTo>
                    <a:pt x="1282" y="2622"/>
                    <a:pt x="1282" y="2582"/>
                    <a:pt x="1252" y="2562"/>
                  </a:cubicBezTo>
                  <a:cubicBezTo>
                    <a:pt x="1252" y="2562"/>
                    <a:pt x="1192" y="2492"/>
                    <a:pt x="1112" y="2412"/>
                  </a:cubicBezTo>
                  <a:cubicBezTo>
                    <a:pt x="1052" y="2331"/>
                    <a:pt x="1002" y="2261"/>
                    <a:pt x="961" y="2201"/>
                  </a:cubicBezTo>
                  <a:lnTo>
                    <a:pt x="982" y="2201"/>
                  </a:lnTo>
                  <a:cubicBezTo>
                    <a:pt x="1022" y="2201"/>
                    <a:pt x="1052" y="2181"/>
                    <a:pt x="1062" y="2151"/>
                  </a:cubicBezTo>
                  <a:cubicBezTo>
                    <a:pt x="1082" y="2121"/>
                    <a:pt x="1072" y="2081"/>
                    <a:pt x="1042" y="2061"/>
                  </a:cubicBezTo>
                  <a:cubicBezTo>
                    <a:pt x="1042" y="2061"/>
                    <a:pt x="982" y="2001"/>
                    <a:pt x="901" y="1911"/>
                  </a:cubicBezTo>
                  <a:cubicBezTo>
                    <a:pt x="841" y="1841"/>
                    <a:pt x="791" y="1771"/>
                    <a:pt x="751" y="1711"/>
                  </a:cubicBezTo>
                  <a:lnTo>
                    <a:pt x="771" y="1711"/>
                  </a:lnTo>
                  <a:cubicBezTo>
                    <a:pt x="811" y="1711"/>
                    <a:pt x="841" y="1691"/>
                    <a:pt x="851" y="1660"/>
                  </a:cubicBezTo>
                  <a:cubicBezTo>
                    <a:pt x="861" y="1620"/>
                    <a:pt x="851" y="1590"/>
                    <a:pt x="831" y="1570"/>
                  </a:cubicBezTo>
                  <a:cubicBezTo>
                    <a:pt x="831" y="1570"/>
                    <a:pt x="761" y="1510"/>
                    <a:pt x="691" y="1420"/>
                  </a:cubicBezTo>
                  <a:cubicBezTo>
                    <a:pt x="621" y="1350"/>
                    <a:pt x="571" y="1280"/>
                    <a:pt x="531" y="1210"/>
                  </a:cubicBezTo>
                  <a:lnTo>
                    <a:pt x="561" y="1210"/>
                  </a:lnTo>
                  <a:cubicBezTo>
                    <a:pt x="581" y="1210"/>
                    <a:pt x="611" y="1200"/>
                    <a:pt x="621" y="1180"/>
                  </a:cubicBezTo>
                  <a:close/>
                  <a:moveTo>
                    <a:pt x="89" y="0"/>
                  </a:moveTo>
                  <a:cubicBezTo>
                    <a:pt x="79" y="0"/>
                    <a:pt x="69" y="3"/>
                    <a:pt x="60" y="8"/>
                  </a:cubicBezTo>
                  <a:cubicBezTo>
                    <a:pt x="20" y="18"/>
                    <a:pt x="0" y="58"/>
                    <a:pt x="10" y="98"/>
                  </a:cubicBezTo>
                  <a:cubicBezTo>
                    <a:pt x="30" y="178"/>
                    <a:pt x="200" y="759"/>
                    <a:pt x="391" y="1050"/>
                  </a:cubicBezTo>
                  <a:cubicBezTo>
                    <a:pt x="361" y="1060"/>
                    <a:pt x="341" y="1070"/>
                    <a:pt x="331" y="1090"/>
                  </a:cubicBezTo>
                  <a:cubicBezTo>
                    <a:pt x="321" y="1110"/>
                    <a:pt x="311" y="1140"/>
                    <a:pt x="321" y="1160"/>
                  </a:cubicBezTo>
                  <a:cubicBezTo>
                    <a:pt x="371" y="1280"/>
                    <a:pt x="451" y="1400"/>
                    <a:pt x="571" y="1530"/>
                  </a:cubicBezTo>
                  <a:cubicBezTo>
                    <a:pt x="571" y="1530"/>
                    <a:pt x="581" y="1540"/>
                    <a:pt x="581" y="1550"/>
                  </a:cubicBezTo>
                  <a:cubicBezTo>
                    <a:pt x="571" y="1550"/>
                    <a:pt x="561" y="1560"/>
                    <a:pt x="551" y="1580"/>
                  </a:cubicBezTo>
                  <a:cubicBezTo>
                    <a:pt x="531" y="1600"/>
                    <a:pt x="531" y="1630"/>
                    <a:pt x="541" y="1650"/>
                  </a:cubicBezTo>
                  <a:cubicBezTo>
                    <a:pt x="591" y="1761"/>
                    <a:pt x="671" y="1891"/>
                    <a:pt x="781" y="2021"/>
                  </a:cubicBezTo>
                  <a:cubicBezTo>
                    <a:pt x="791" y="2021"/>
                    <a:pt x="791" y="2031"/>
                    <a:pt x="801" y="2041"/>
                  </a:cubicBezTo>
                  <a:cubicBezTo>
                    <a:pt x="781" y="2041"/>
                    <a:pt x="771" y="2051"/>
                    <a:pt x="761" y="2061"/>
                  </a:cubicBezTo>
                  <a:cubicBezTo>
                    <a:pt x="741" y="2091"/>
                    <a:pt x="741" y="2121"/>
                    <a:pt x="751" y="2141"/>
                  </a:cubicBezTo>
                  <a:cubicBezTo>
                    <a:pt x="801" y="2251"/>
                    <a:pt x="871" y="2371"/>
                    <a:pt x="992" y="2512"/>
                  </a:cubicBezTo>
                  <a:cubicBezTo>
                    <a:pt x="992" y="2512"/>
                    <a:pt x="1002" y="2522"/>
                    <a:pt x="1002" y="2522"/>
                  </a:cubicBezTo>
                  <a:cubicBezTo>
                    <a:pt x="992" y="2532"/>
                    <a:pt x="972" y="2542"/>
                    <a:pt x="972" y="2552"/>
                  </a:cubicBezTo>
                  <a:cubicBezTo>
                    <a:pt x="951" y="2572"/>
                    <a:pt x="941" y="2602"/>
                    <a:pt x="951" y="2632"/>
                  </a:cubicBezTo>
                  <a:cubicBezTo>
                    <a:pt x="1012" y="2782"/>
                    <a:pt x="1122" y="2922"/>
                    <a:pt x="1182" y="3002"/>
                  </a:cubicBezTo>
                  <a:cubicBezTo>
                    <a:pt x="1192" y="3002"/>
                    <a:pt x="1192" y="3012"/>
                    <a:pt x="1202" y="3012"/>
                  </a:cubicBezTo>
                  <a:cubicBezTo>
                    <a:pt x="1182" y="3022"/>
                    <a:pt x="1172" y="3032"/>
                    <a:pt x="1162" y="3042"/>
                  </a:cubicBezTo>
                  <a:cubicBezTo>
                    <a:pt x="1152" y="3062"/>
                    <a:pt x="1142" y="3092"/>
                    <a:pt x="1152" y="3123"/>
                  </a:cubicBezTo>
                  <a:cubicBezTo>
                    <a:pt x="1212" y="3273"/>
                    <a:pt x="1322" y="3403"/>
                    <a:pt x="1392" y="3493"/>
                  </a:cubicBezTo>
                  <a:cubicBezTo>
                    <a:pt x="1402" y="3503"/>
                    <a:pt x="1402" y="3503"/>
                    <a:pt x="1412" y="3513"/>
                  </a:cubicBezTo>
                  <a:cubicBezTo>
                    <a:pt x="1392" y="3523"/>
                    <a:pt x="1382" y="3533"/>
                    <a:pt x="1372" y="3543"/>
                  </a:cubicBezTo>
                  <a:cubicBezTo>
                    <a:pt x="1362" y="3563"/>
                    <a:pt x="1352" y="3593"/>
                    <a:pt x="1362" y="3623"/>
                  </a:cubicBezTo>
                  <a:cubicBezTo>
                    <a:pt x="1432" y="3773"/>
                    <a:pt x="1532" y="3904"/>
                    <a:pt x="1612" y="3984"/>
                  </a:cubicBezTo>
                  <a:cubicBezTo>
                    <a:pt x="1622" y="3994"/>
                    <a:pt x="1622" y="4004"/>
                    <a:pt x="1632" y="4014"/>
                  </a:cubicBezTo>
                  <a:cubicBezTo>
                    <a:pt x="1622" y="4014"/>
                    <a:pt x="1602" y="4024"/>
                    <a:pt x="1592" y="4044"/>
                  </a:cubicBezTo>
                  <a:cubicBezTo>
                    <a:pt x="1582" y="4064"/>
                    <a:pt x="1582" y="4094"/>
                    <a:pt x="1592" y="4114"/>
                  </a:cubicBezTo>
                  <a:cubicBezTo>
                    <a:pt x="1652" y="4264"/>
                    <a:pt x="1763" y="4394"/>
                    <a:pt x="1843" y="4484"/>
                  </a:cubicBezTo>
                  <a:cubicBezTo>
                    <a:pt x="1853" y="4494"/>
                    <a:pt x="1863" y="4494"/>
                    <a:pt x="1863" y="4504"/>
                  </a:cubicBezTo>
                  <a:cubicBezTo>
                    <a:pt x="1853" y="4514"/>
                    <a:pt x="1833" y="4524"/>
                    <a:pt x="1823" y="4545"/>
                  </a:cubicBezTo>
                  <a:cubicBezTo>
                    <a:pt x="1813" y="4565"/>
                    <a:pt x="1813" y="4595"/>
                    <a:pt x="1823" y="4615"/>
                  </a:cubicBezTo>
                  <a:cubicBezTo>
                    <a:pt x="1893" y="4755"/>
                    <a:pt x="2003" y="4885"/>
                    <a:pt x="2083" y="4975"/>
                  </a:cubicBezTo>
                  <a:cubicBezTo>
                    <a:pt x="2093" y="4985"/>
                    <a:pt x="2103" y="4995"/>
                    <a:pt x="2113" y="5005"/>
                  </a:cubicBezTo>
                  <a:cubicBezTo>
                    <a:pt x="2093" y="5015"/>
                    <a:pt x="2083" y="5025"/>
                    <a:pt x="2073" y="5045"/>
                  </a:cubicBezTo>
                  <a:cubicBezTo>
                    <a:pt x="2063" y="5065"/>
                    <a:pt x="2063" y="5095"/>
                    <a:pt x="2073" y="5115"/>
                  </a:cubicBezTo>
                  <a:cubicBezTo>
                    <a:pt x="2133" y="5235"/>
                    <a:pt x="2233" y="5366"/>
                    <a:pt x="2333" y="5466"/>
                  </a:cubicBezTo>
                  <a:cubicBezTo>
                    <a:pt x="2353" y="5476"/>
                    <a:pt x="2363" y="5486"/>
                    <a:pt x="2373" y="5496"/>
                  </a:cubicBezTo>
                  <a:cubicBezTo>
                    <a:pt x="2353" y="5506"/>
                    <a:pt x="2343" y="5516"/>
                    <a:pt x="2333" y="5536"/>
                  </a:cubicBezTo>
                  <a:cubicBezTo>
                    <a:pt x="2323" y="5566"/>
                    <a:pt x="2323" y="5586"/>
                    <a:pt x="2333" y="5606"/>
                  </a:cubicBezTo>
                  <a:cubicBezTo>
                    <a:pt x="2393" y="5716"/>
                    <a:pt x="2484" y="5836"/>
                    <a:pt x="2604" y="5946"/>
                  </a:cubicBezTo>
                  <a:cubicBezTo>
                    <a:pt x="2624" y="5967"/>
                    <a:pt x="2634" y="5977"/>
                    <a:pt x="2654" y="5987"/>
                  </a:cubicBezTo>
                  <a:cubicBezTo>
                    <a:pt x="2634" y="5997"/>
                    <a:pt x="2614" y="6017"/>
                    <a:pt x="2604" y="6037"/>
                  </a:cubicBezTo>
                  <a:cubicBezTo>
                    <a:pt x="2604" y="6057"/>
                    <a:pt x="2604" y="6087"/>
                    <a:pt x="2614" y="6107"/>
                  </a:cubicBezTo>
                  <a:cubicBezTo>
                    <a:pt x="2644" y="6157"/>
                    <a:pt x="2724" y="6217"/>
                    <a:pt x="2924" y="6367"/>
                  </a:cubicBezTo>
                  <a:cubicBezTo>
                    <a:pt x="3305" y="6657"/>
                    <a:pt x="4016" y="7198"/>
                    <a:pt x="4406" y="7819"/>
                  </a:cubicBezTo>
                  <a:lnTo>
                    <a:pt x="4516" y="7979"/>
                  </a:lnTo>
                  <a:cubicBezTo>
                    <a:pt x="4526" y="7999"/>
                    <a:pt x="4557" y="8009"/>
                    <a:pt x="4577" y="8009"/>
                  </a:cubicBezTo>
                  <a:lnTo>
                    <a:pt x="4597" y="8009"/>
                  </a:lnTo>
                  <a:cubicBezTo>
                    <a:pt x="4627" y="7999"/>
                    <a:pt x="4657" y="7969"/>
                    <a:pt x="4657" y="7939"/>
                  </a:cubicBezTo>
                  <a:cubicBezTo>
                    <a:pt x="4657" y="7919"/>
                    <a:pt x="4657" y="7899"/>
                    <a:pt x="4647" y="7889"/>
                  </a:cubicBezTo>
                  <a:lnTo>
                    <a:pt x="160" y="38"/>
                  </a:lnTo>
                  <a:cubicBezTo>
                    <a:pt x="146" y="17"/>
                    <a:pt x="11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61"/>
            <p:cNvSpPr/>
            <p:nvPr/>
          </p:nvSpPr>
          <p:spPr>
            <a:xfrm>
              <a:off x="6097017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0" y="0"/>
                  </a:moveTo>
                  <a:lnTo>
                    <a:pt x="4487" y="7851"/>
                  </a:lnTo>
                  <a:lnTo>
                    <a:pt x="4416" y="7681"/>
                  </a:lnTo>
                  <a:cubicBezTo>
                    <a:pt x="3956" y="6770"/>
                    <a:pt x="4056" y="5628"/>
                    <a:pt x="3976" y="5508"/>
                  </a:cubicBezTo>
                  <a:lnTo>
                    <a:pt x="3976" y="5508"/>
                  </a:lnTo>
                  <a:lnTo>
                    <a:pt x="3846" y="5548"/>
                  </a:lnTo>
                  <a:cubicBezTo>
                    <a:pt x="3846" y="5548"/>
                    <a:pt x="3846" y="5478"/>
                    <a:pt x="3826" y="5378"/>
                  </a:cubicBezTo>
                  <a:cubicBezTo>
                    <a:pt x="3806" y="5278"/>
                    <a:pt x="3776" y="5137"/>
                    <a:pt x="3695" y="5017"/>
                  </a:cubicBezTo>
                  <a:lnTo>
                    <a:pt x="3565" y="5067"/>
                  </a:lnTo>
                  <a:cubicBezTo>
                    <a:pt x="3565" y="5067"/>
                    <a:pt x="3565" y="4997"/>
                    <a:pt x="3545" y="4897"/>
                  </a:cubicBezTo>
                  <a:cubicBezTo>
                    <a:pt x="3525" y="4787"/>
                    <a:pt x="3475" y="4657"/>
                    <a:pt x="3395" y="4537"/>
                  </a:cubicBezTo>
                  <a:lnTo>
                    <a:pt x="3275" y="4597"/>
                  </a:lnTo>
                  <a:cubicBezTo>
                    <a:pt x="3275" y="4597"/>
                    <a:pt x="3275" y="4587"/>
                    <a:pt x="3275" y="4547"/>
                  </a:cubicBezTo>
                  <a:cubicBezTo>
                    <a:pt x="3265" y="4517"/>
                    <a:pt x="3255" y="4477"/>
                    <a:pt x="3245" y="4426"/>
                  </a:cubicBezTo>
                  <a:cubicBezTo>
                    <a:pt x="3215" y="4316"/>
                    <a:pt x="3175" y="4176"/>
                    <a:pt x="3085" y="4056"/>
                  </a:cubicBezTo>
                  <a:lnTo>
                    <a:pt x="2974" y="4136"/>
                  </a:lnTo>
                  <a:cubicBezTo>
                    <a:pt x="2974" y="4136"/>
                    <a:pt x="2964" y="4066"/>
                    <a:pt x="2934" y="3956"/>
                  </a:cubicBezTo>
                  <a:cubicBezTo>
                    <a:pt x="2904" y="3846"/>
                    <a:pt x="2854" y="3705"/>
                    <a:pt x="2774" y="3585"/>
                  </a:cubicBezTo>
                  <a:lnTo>
                    <a:pt x="2664" y="3675"/>
                  </a:lnTo>
                  <a:cubicBezTo>
                    <a:pt x="2664" y="3675"/>
                    <a:pt x="2654" y="3605"/>
                    <a:pt x="2624" y="3495"/>
                  </a:cubicBezTo>
                  <a:cubicBezTo>
                    <a:pt x="2584" y="3385"/>
                    <a:pt x="2534" y="3245"/>
                    <a:pt x="2444" y="3135"/>
                  </a:cubicBezTo>
                  <a:lnTo>
                    <a:pt x="2344" y="3225"/>
                  </a:lnTo>
                  <a:cubicBezTo>
                    <a:pt x="2344" y="3225"/>
                    <a:pt x="2334" y="3145"/>
                    <a:pt x="2293" y="3035"/>
                  </a:cubicBezTo>
                  <a:cubicBezTo>
                    <a:pt x="2263" y="2934"/>
                    <a:pt x="2203" y="2794"/>
                    <a:pt x="2113" y="2674"/>
                  </a:cubicBezTo>
                  <a:lnTo>
                    <a:pt x="2013" y="2784"/>
                  </a:lnTo>
                  <a:cubicBezTo>
                    <a:pt x="2013" y="2784"/>
                    <a:pt x="2003" y="2704"/>
                    <a:pt x="1963" y="2594"/>
                  </a:cubicBezTo>
                  <a:cubicBezTo>
                    <a:pt x="1923" y="2484"/>
                    <a:pt x="1863" y="2344"/>
                    <a:pt x="1773" y="2233"/>
                  </a:cubicBezTo>
                  <a:lnTo>
                    <a:pt x="1683" y="2344"/>
                  </a:lnTo>
                  <a:cubicBezTo>
                    <a:pt x="1683" y="2344"/>
                    <a:pt x="1663" y="2253"/>
                    <a:pt x="1623" y="2153"/>
                  </a:cubicBezTo>
                  <a:cubicBezTo>
                    <a:pt x="1592" y="2043"/>
                    <a:pt x="1532" y="1903"/>
                    <a:pt x="1442" y="1793"/>
                  </a:cubicBezTo>
                  <a:lnTo>
                    <a:pt x="1342" y="1893"/>
                  </a:lnTo>
                  <a:cubicBezTo>
                    <a:pt x="1342" y="1893"/>
                    <a:pt x="1332" y="1813"/>
                    <a:pt x="1292" y="1703"/>
                  </a:cubicBezTo>
                  <a:cubicBezTo>
                    <a:pt x="1262" y="1593"/>
                    <a:pt x="1202" y="1452"/>
                    <a:pt x="1122" y="1342"/>
                  </a:cubicBezTo>
                  <a:lnTo>
                    <a:pt x="1012" y="1432"/>
                  </a:lnTo>
                  <a:cubicBezTo>
                    <a:pt x="1012" y="1432"/>
                    <a:pt x="1002" y="1352"/>
                    <a:pt x="972" y="1242"/>
                  </a:cubicBezTo>
                  <a:cubicBezTo>
                    <a:pt x="932" y="1142"/>
                    <a:pt x="882" y="1002"/>
                    <a:pt x="791" y="882"/>
                  </a:cubicBezTo>
                  <a:lnTo>
                    <a:pt x="691" y="982"/>
                  </a:lnTo>
                  <a:cubicBezTo>
                    <a:pt x="691" y="982"/>
                    <a:pt x="691" y="972"/>
                    <a:pt x="681" y="962"/>
                  </a:cubicBezTo>
                  <a:cubicBezTo>
                    <a:pt x="641" y="71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61"/>
            <p:cNvSpPr/>
            <p:nvPr/>
          </p:nvSpPr>
          <p:spPr>
            <a:xfrm>
              <a:off x="6089076" y="2321009"/>
              <a:ext cx="410922" cy="706782"/>
            </a:xfrm>
            <a:custGeom>
              <a:avLst/>
              <a:gdLst/>
              <a:ahLst/>
              <a:cxnLst/>
              <a:rect l="l" t="t" r="r" b="b"/>
              <a:pathLst>
                <a:path w="4657" h="8010" extrusionOk="0">
                  <a:moveTo>
                    <a:pt x="871" y="1080"/>
                  </a:moveTo>
                  <a:cubicBezTo>
                    <a:pt x="911" y="1160"/>
                    <a:pt x="951" y="1250"/>
                    <a:pt x="982" y="1350"/>
                  </a:cubicBezTo>
                  <a:cubicBezTo>
                    <a:pt x="1012" y="1450"/>
                    <a:pt x="1022" y="1520"/>
                    <a:pt x="1022" y="1530"/>
                  </a:cubicBezTo>
                  <a:cubicBezTo>
                    <a:pt x="1032" y="1550"/>
                    <a:pt x="1052" y="1580"/>
                    <a:pt x="1082" y="1590"/>
                  </a:cubicBezTo>
                  <a:cubicBezTo>
                    <a:pt x="1087" y="1593"/>
                    <a:pt x="1094" y="1594"/>
                    <a:pt x="1101" y="1594"/>
                  </a:cubicBezTo>
                  <a:cubicBezTo>
                    <a:pt x="1122" y="1594"/>
                    <a:pt x="1147" y="1585"/>
                    <a:pt x="1162" y="1570"/>
                  </a:cubicBezTo>
                  <a:lnTo>
                    <a:pt x="1192" y="1540"/>
                  </a:lnTo>
                  <a:cubicBezTo>
                    <a:pt x="1242" y="1610"/>
                    <a:pt x="1272" y="1701"/>
                    <a:pt x="1312" y="1801"/>
                  </a:cubicBezTo>
                  <a:cubicBezTo>
                    <a:pt x="1342" y="1901"/>
                    <a:pt x="1352" y="1981"/>
                    <a:pt x="1352" y="1981"/>
                  </a:cubicBezTo>
                  <a:cubicBezTo>
                    <a:pt x="1362" y="2011"/>
                    <a:pt x="1382" y="2031"/>
                    <a:pt x="1412" y="2041"/>
                  </a:cubicBezTo>
                  <a:cubicBezTo>
                    <a:pt x="1420" y="2044"/>
                    <a:pt x="1428" y="2045"/>
                    <a:pt x="1436" y="2045"/>
                  </a:cubicBezTo>
                  <a:cubicBezTo>
                    <a:pt x="1458" y="2045"/>
                    <a:pt x="1478" y="2036"/>
                    <a:pt x="1492" y="2021"/>
                  </a:cubicBezTo>
                  <a:lnTo>
                    <a:pt x="1522" y="1991"/>
                  </a:lnTo>
                  <a:cubicBezTo>
                    <a:pt x="1562" y="2071"/>
                    <a:pt x="1602" y="2151"/>
                    <a:pt x="1642" y="2251"/>
                  </a:cubicBezTo>
                  <a:cubicBezTo>
                    <a:pt x="1672" y="2351"/>
                    <a:pt x="1693" y="2432"/>
                    <a:pt x="1693" y="2432"/>
                  </a:cubicBezTo>
                  <a:cubicBezTo>
                    <a:pt x="1693" y="2462"/>
                    <a:pt x="1723" y="2492"/>
                    <a:pt x="1743" y="2492"/>
                  </a:cubicBezTo>
                  <a:cubicBezTo>
                    <a:pt x="1751" y="2494"/>
                    <a:pt x="1759" y="2496"/>
                    <a:pt x="1768" y="2496"/>
                  </a:cubicBezTo>
                  <a:cubicBezTo>
                    <a:pt x="1793" y="2496"/>
                    <a:pt x="1818" y="2486"/>
                    <a:pt x="1833" y="2472"/>
                  </a:cubicBezTo>
                  <a:lnTo>
                    <a:pt x="1853" y="2442"/>
                  </a:lnTo>
                  <a:cubicBezTo>
                    <a:pt x="1903" y="2512"/>
                    <a:pt x="1943" y="2602"/>
                    <a:pt x="1973" y="2692"/>
                  </a:cubicBezTo>
                  <a:cubicBezTo>
                    <a:pt x="2013" y="2802"/>
                    <a:pt x="2023" y="2872"/>
                    <a:pt x="2023" y="2872"/>
                  </a:cubicBezTo>
                  <a:cubicBezTo>
                    <a:pt x="2033" y="2902"/>
                    <a:pt x="2053" y="2922"/>
                    <a:pt x="2083" y="2932"/>
                  </a:cubicBezTo>
                  <a:cubicBezTo>
                    <a:pt x="2091" y="2935"/>
                    <a:pt x="2099" y="2936"/>
                    <a:pt x="2107" y="2936"/>
                  </a:cubicBezTo>
                  <a:cubicBezTo>
                    <a:pt x="2128" y="2936"/>
                    <a:pt x="2149" y="2927"/>
                    <a:pt x="2163" y="2912"/>
                  </a:cubicBezTo>
                  <a:lnTo>
                    <a:pt x="2193" y="2882"/>
                  </a:lnTo>
                  <a:cubicBezTo>
                    <a:pt x="2253" y="2982"/>
                    <a:pt x="2293" y="3082"/>
                    <a:pt x="2303" y="3143"/>
                  </a:cubicBezTo>
                  <a:cubicBezTo>
                    <a:pt x="2343" y="3243"/>
                    <a:pt x="2353" y="3313"/>
                    <a:pt x="2353" y="3313"/>
                  </a:cubicBezTo>
                  <a:cubicBezTo>
                    <a:pt x="2353" y="3343"/>
                    <a:pt x="2373" y="3373"/>
                    <a:pt x="2404" y="3383"/>
                  </a:cubicBezTo>
                  <a:cubicBezTo>
                    <a:pt x="2412" y="3386"/>
                    <a:pt x="2420" y="3387"/>
                    <a:pt x="2427" y="3387"/>
                  </a:cubicBezTo>
                  <a:cubicBezTo>
                    <a:pt x="2449" y="3387"/>
                    <a:pt x="2469" y="3378"/>
                    <a:pt x="2484" y="3363"/>
                  </a:cubicBezTo>
                  <a:lnTo>
                    <a:pt x="2524" y="3333"/>
                  </a:lnTo>
                  <a:cubicBezTo>
                    <a:pt x="2584" y="3433"/>
                    <a:pt x="2614" y="3533"/>
                    <a:pt x="2634" y="3593"/>
                  </a:cubicBezTo>
                  <a:cubicBezTo>
                    <a:pt x="2664" y="3693"/>
                    <a:pt x="2674" y="3763"/>
                    <a:pt x="2674" y="3763"/>
                  </a:cubicBezTo>
                  <a:cubicBezTo>
                    <a:pt x="2674" y="3793"/>
                    <a:pt x="2694" y="3824"/>
                    <a:pt x="2724" y="3834"/>
                  </a:cubicBezTo>
                  <a:cubicBezTo>
                    <a:pt x="2730" y="3836"/>
                    <a:pt x="2737" y="3838"/>
                    <a:pt x="2746" y="3838"/>
                  </a:cubicBezTo>
                  <a:cubicBezTo>
                    <a:pt x="2766" y="3838"/>
                    <a:pt x="2790" y="3831"/>
                    <a:pt x="2804" y="3824"/>
                  </a:cubicBezTo>
                  <a:lnTo>
                    <a:pt x="2844" y="3783"/>
                  </a:lnTo>
                  <a:cubicBezTo>
                    <a:pt x="2904" y="3894"/>
                    <a:pt x="2934" y="3994"/>
                    <a:pt x="2944" y="4054"/>
                  </a:cubicBezTo>
                  <a:cubicBezTo>
                    <a:pt x="2974" y="4154"/>
                    <a:pt x="2984" y="4224"/>
                    <a:pt x="2984" y="4224"/>
                  </a:cubicBezTo>
                  <a:cubicBezTo>
                    <a:pt x="2984" y="4254"/>
                    <a:pt x="3004" y="4274"/>
                    <a:pt x="3024" y="4284"/>
                  </a:cubicBezTo>
                  <a:cubicBezTo>
                    <a:pt x="3037" y="4293"/>
                    <a:pt x="3050" y="4296"/>
                    <a:pt x="3062" y="4296"/>
                  </a:cubicBezTo>
                  <a:cubicBezTo>
                    <a:pt x="3078" y="4296"/>
                    <a:pt x="3093" y="4290"/>
                    <a:pt x="3104" y="4284"/>
                  </a:cubicBezTo>
                  <a:lnTo>
                    <a:pt x="3155" y="4254"/>
                  </a:lnTo>
                  <a:cubicBezTo>
                    <a:pt x="3205" y="4344"/>
                    <a:pt x="3235" y="4444"/>
                    <a:pt x="3255" y="4524"/>
                  </a:cubicBezTo>
                  <a:cubicBezTo>
                    <a:pt x="3265" y="4565"/>
                    <a:pt x="3275" y="4615"/>
                    <a:pt x="3285" y="4635"/>
                  </a:cubicBezTo>
                  <a:cubicBezTo>
                    <a:pt x="3285" y="4665"/>
                    <a:pt x="3285" y="4685"/>
                    <a:pt x="3285" y="4685"/>
                  </a:cubicBezTo>
                  <a:cubicBezTo>
                    <a:pt x="3285" y="4715"/>
                    <a:pt x="3305" y="4735"/>
                    <a:pt x="3325" y="4755"/>
                  </a:cubicBezTo>
                  <a:cubicBezTo>
                    <a:pt x="3337" y="4759"/>
                    <a:pt x="3350" y="4761"/>
                    <a:pt x="3361" y="4761"/>
                  </a:cubicBezTo>
                  <a:cubicBezTo>
                    <a:pt x="3378" y="4761"/>
                    <a:pt x="3393" y="4757"/>
                    <a:pt x="3405" y="4745"/>
                  </a:cubicBezTo>
                  <a:lnTo>
                    <a:pt x="3455" y="4715"/>
                  </a:lnTo>
                  <a:cubicBezTo>
                    <a:pt x="3505" y="4805"/>
                    <a:pt x="3535" y="4895"/>
                    <a:pt x="3555" y="4985"/>
                  </a:cubicBezTo>
                  <a:cubicBezTo>
                    <a:pt x="3575" y="5085"/>
                    <a:pt x="3575" y="5145"/>
                    <a:pt x="3575" y="5155"/>
                  </a:cubicBezTo>
                  <a:cubicBezTo>
                    <a:pt x="3575" y="5175"/>
                    <a:pt x="3595" y="5205"/>
                    <a:pt x="3615" y="5215"/>
                  </a:cubicBezTo>
                  <a:cubicBezTo>
                    <a:pt x="3627" y="5227"/>
                    <a:pt x="3642" y="5232"/>
                    <a:pt x="3657" y="5232"/>
                  </a:cubicBezTo>
                  <a:cubicBezTo>
                    <a:pt x="3667" y="5232"/>
                    <a:pt x="3677" y="5230"/>
                    <a:pt x="3685" y="5225"/>
                  </a:cubicBezTo>
                  <a:lnTo>
                    <a:pt x="3755" y="5195"/>
                  </a:lnTo>
                  <a:cubicBezTo>
                    <a:pt x="3795" y="5276"/>
                    <a:pt x="3815" y="5366"/>
                    <a:pt x="3836" y="5466"/>
                  </a:cubicBezTo>
                  <a:cubicBezTo>
                    <a:pt x="3856" y="5556"/>
                    <a:pt x="3846" y="5616"/>
                    <a:pt x="3846" y="5616"/>
                  </a:cubicBezTo>
                  <a:cubicBezTo>
                    <a:pt x="3846" y="5646"/>
                    <a:pt x="3856" y="5666"/>
                    <a:pt x="3876" y="5686"/>
                  </a:cubicBezTo>
                  <a:cubicBezTo>
                    <a:pt x="3893" y="5698"/>
                    <a:pt x="3907" y="5703"/>
                    <a:pt x="3922" y="5703"/>
                  </a:cubicBezTo>
                  <a:cubicBezTo>
                    <a:pt x="3933" y="5703"/>
                    <a:pt x="3943" y="5700"/>
                    <a:pt x="3956" y="5696"/>
                  </a:cubicBezTo>
                  <a:lnTo>
                    <a:pt x="4006" y="5686"/>
                  </a:lnTo>
                  <a:cubicBezTo>
                    <a:pt x="4016" y="5736"/>
                    <a:pt x="4026" y="5826"/>
                    <a:pt x="4026" y="5916"/>
                  </a:cubicBezTo>
                  <a:cubicBezTo>
                    <a:pt x="4046" y="6187"/>
                    <a:pt x="4066" y="6607"/>
                    <a:pt x="4166" y="7048"/>
                  </a:cubicBezTo>
                  <a:lnTo>
                    <a:pt x="781" y="1140"/>
                  </a:lnTo>
                  <a:cubicBezTo>
                    <a:pt x="801" y="1140"/>
                    <a:pt x="821" y="1130"/>
                    <a:pt x="831" y="1120"/>
                  </a:cubicBezTo>
                  <a:lnTo>
                    <a:pt x="871" y="1080"/>
                  </a:lnTo>
                  <a:close/>
                  <a:moveTo>
                    <a:pt x="86" y="0"/>
                  </a:moveTo>
                  <a:cubicBezTo>
                    <a:pt x="69" y="0"/>
                    <a:pt x="53" y="6"/>
                    <a:pt x="40" y="18"/>
                  </a:cubicBezTo>
                  <a:cubicBezTo>
                    <a:pt x="10" y="38"/>
                    <a:pt x="0" y="88"/>
                    <a:pt x="20" y="118"/>
                  </a:cubicBezTo>
                  <a:lnTo>
                    <a:pt x="4506" y="7969"/>
                  </a:lnTo>
                  <a:cubicBezTo>
                    <a:pt x="4526" y="7989"/>
                    <a:pt x="4547" y="8009"/>
                    <a:pt x="4577" y="8009"/>
                  </a:cubicBezTo>
                  <a:lnTo>
                    <a:pt x="4597" y="8009"/>
                  </a:lnTo>
                  <a:cubicBezTo>
                    <a:pt x="4617" y="7999"/>
                    <a:pt x="4637" y="7989"/>
                    <a:pt x="4647" y="7959"/>
                  </a:cubicBezTo>
                  <a:cubicBezTo>
                    <a:pt x="4657" y="7949"/>
                    <a:pt x="4657" y="7929"/>
                    <a:pt x="4657" y="7909"/>
                  </a:cubicBezTo>
                  <a:cubicBezTo>
                    <a:pt x="4657" y="7899"/>
                    <a:pt x="4657" y="7899"/>
                    <a:pt x="4657" y="7889"/>
                  </a:cubicBezTo>
                  <a:lnTo>
                    <a:pt x="4577" y="7719"/>
                  </a:lnTo>
                  <a:cubicBezTo>
                    <a:pt x="4256" y="7088"/>
                    <a:pt x="4206" y="6317"/>
                    <a:pt x="4186" y="5906"/>
                  </a:cubicBezTo>
                  <a:cubicBezTo>
                    <a:pt x="4176" y="5686"/>
                    <a:pt x="4166" y="5596"/>
                    <a:pt x="4136" y="5546"/>
                  </a:cubicBezTo>
                  <a:cubicBezTo>
                    <a:pt x="4128" y="5515"/>
                    <a:pt x="4103" y="5502"/>
                    <a:pt x="4074" y="5502"/>
                  </a:cubicBezTo>
                  <a:cubicBezTo>
                    <a:pt x="4065" y="5502"/>
                    <a:pt x="4055" y="5504"/>
                    <a:pt x="4046" y="5506"/>
                  </a:cubicBezTo>
                  <a:lnTo>
                    <a:pt x="4006" y="5516"/>
                  </a:lnTo>
                  <a:cubicBezTo>
                    <a:pt x="4006" y="5496"/>
                    <a:pt x="4006" y="5466"/>
                    <a:pt x="3996" y="5436"/>
                  </a:cubicBezTo>
                  <a:cubicBezTo>
                    <a:pt x="3966" y="5286"/>
                    <a:pt x="3926" y="5155"/>
                    <a:pt x="3856" y="5045"/>
                  </a:cubicBezTo>
                  <a:cubicBezTo>
                    <a:pt x="3841" y="5023"/>
                    <a:pt x="3809" y="5011"/>
                    <a:pt x="3781" y="5011"/>
                  </a:cubicBezTo>
                  <a:cubicBezTo>
                    <a:pt x="3772" y="5011"/>
                    <a:pt x="3763" y="5013"/>
                    <a:pt x="3755" y="5015"/>
                  </a:cubicBezTo>
                  <a:lnTo>
                    <a:pt x="3725" y="5025"/>
                  </a:lnTo>
                  <a:cubicBezTo>
                    <a:pt x="3725" y="5005"/>
                    <a:pt x="3715" y="4985"/>
                    <a:pt x="3715" y="4955"/>
                  </a:cubicBezTo>
                  <a:cubicBezTo>
                    <a:pt x="3695" y="4875"/>
                    <a:pt x="3655" y="4725"/>
                    <a:pt x="3555" y="4565"/>
                  </a:cubicBezTo>
                  <a:cubicBezTo>
                    <a:pt x="3542" y="4545"/>
                    <a:pt x="3516" y="4530"/>
                    <a:pt x="3489" y="4530"/>
                  </a:cubicBezTo>
                  <a:cubicBezTo>
                    <a:pt x="3474" y="4530"/>
                    <a:pt x="3459" y="4534"/>
                    <a:pt x="3445" y="4545"/>
                  </a:cubicBezTo>
                  <a:lnTo>
                    <a:pt x="3425" y="4555"/>
                  </a:lnTo>
                  <a:cubicBezTo>
                    <a:pt x="3425" y="4535"/>
                    <a:pt x="3415" y="4504"/>
                    <a:pt x="3415" y="4484"/>
                  </a:cubicBezTo>
                  <a:cubicBezTo>
                    <a:pt x="3385" y="4374"/>
                    <a:pt x="3335" y="4224"/>
                    <a:pt x="3245" y="4094"/>
                  </a:cubicBezTo>
                  <a:cubicBezTo>
                    <a:pt x="3226" y="4070"/>
                    <a:pt x="3201" y="4056"/>
                    <a:pt x="3177" y="4056"/>
                  </a:cubicBezTo>
                  <a:cubicBezTo>
                    <a:pt x="3161" y="4056"/>
                    <a:pt x="3146" y="4062"/>
                    <a:pt x="3135" y="4074"/>
                  </a:cubicBezTo>
                  <a:lnTo>
                    <a:pt x="3125" y="4074"/>
                  </a:lnTo>
                  <a:cubicBezTo>
                    <a:pt x="3115" y="4054"/>
                    <a:pt x="3115" y="4034"/>
                    <a:pt x="3104" y="4014"/>
                  </a:cubicBezTo>
                  <a:cubicBezTo>
                    <a:pt x="3074" y="3914"/>
                    <a:pt x="3024" y="3753"/>
                    <a:pt x="2924" y="3623"/>
                  </a:cubicBezTo>
                  <a:cubicBezTo>
                    <a:pt x="2914" y="3603"/>
                    <a:pt x="2894" y="3593"/>
                    <a:pt x="2874" y="3593"/>
                  </a:cubicBezTo>
                  <a:cubicBezTo>
                    <a:pt x="2865" y="3590"/>
                    <a:pt x="2857" y="3589"/>
                    <a:pt x="2850" y="3589"/>
                  </a:cubicBezTo>
                  <a:cubicBezTo>
                    <a:pt x="2833" y="3589"/>
                    <a:pt x="2821" y="3596"/>
                    <a:pt x="2814" y="3603"/>
                  </a:cubicBezTo>
                  <a:lnTo>
                    <a:pt x="2804" y="3613"/>
                  </a:lnTo>
                  <a:cubicBezTo>
                    <a:pt x="2794" y="3593"/>
                    <a:pt x="2794" y="3573"/>
                    <a:pt x="2784" y="3553"/>
                  </a:cubicBezTo>
                  <a:cubicBezTo>
                    <a:pt x="2764" y="3463"/>
                    <a:pt x="2704" y="3303"/>
                    <a:pt x="2604" y="3163"/>
                  </a:cubicBezTo>
                  <a:cubicBezTo>
                    <a:pt x="2584" y="3143"/>
                    <a:pt x="2564" y="3133"/>
                    <a:pt x="2544" y="3133"/>
                  </a:cubicBezTo>
                  <a:cubicBezTo>
                    <a:pt x="2538" y="3130"/>
                    <a:pt x="2532" y="3129"/>
                    <a:pt x="2526" y="3129"/>
                  </a:cubicBezTo>
                  <a:cubicBezTo>
                    <a:pt x="2509" y="3129"/>
                    <a:pt x="2491" y="3138"/>
                    <a:pt x="2484" y="3153"/>
                  </a:cubicBezTo>
                  <a:lnTo>
                    <a:pt x="2474" y="3153"/>
                  </a:lnTo>
                  <a:cubicBezTo>
                    <a:pt x="2474" y="3133"/>
                    <a:pt x="2464" y="3113"/>
                    <a:pt x="2464" y="3092"/>
                  </a:cubicBezTo>
                  <a:cubicBezTo>
                    <a:pt x="2424" y="2992"/>
                    <a:pt x="2363" y="2842"/>
                    <a:pt x="2263" y="2702"/>
                  </a:cubicBezTo>
                  <a:cubicBezTo>
                    <a:pt x="2253" y="2682"/>
                    <a:pt x="2233" y="2672"/>
                    <a:pt x="2203" y="2672"/>
                  </a:cubicBezTo>
                  <a:cubicBezTo>
                    <a:pt x="2183" y="2672"/>
                    <a:pt x="2163" y="2682"/>
                    <a:pt x="2143" y="2692"/>
                  </a:cubicBezTo>
                  <a:cubicBezTo>
                    <a:pt x="2143" y="2682"/>
                    <a:pt x="2133" y="2662"/>
                    <a:pt x="2123" y="2642"/>
                  </a:cubicBezTo>
                  <a:cubicBezTo>
                    <a:pt x="2103" y="2562"/>
                    <a:pt x="2033" y="2392"/>
                    <a:pt x="1923" y="2261"/>
                  </a:cubicBezTo>
                  <a:cubicBezTo>
                    <a:pt x="1913" y="2241"/>
                    <a:pt x="1893" y="2231"/>
                    <a:pt x="1863" y="2231"/>
                  </a:cubicBezTo>
                  <a:cubicBezTo>
                    <a:pt x="1843" y="2231"/>
                    <a:pt x="1823" y="2241"/>
                    <a:pt x="1813" y="2251"/>
                  </a:cubicBezTo>
                  <a:cubicBezTo>
                    <a:pt x="1803" y="2231"/>
                    <a:pt x="1793" y="2221"/>
                    <a:pt x="1793" y="2201"/>
                  </a:cubicBezTo>
                  <a:cubicBezTo>
                    <a:pt x="1743" y="2051"/>
                    <a:pt x="1672" y="1921"/>
                    <a:pt x="1602" y="1821"/>
                  </a:cubicBezTo>
                  <a:cubicBezTo>
                    <a:pt x="1582" y="1801"/>
                    <a:pt x="1562" y="1791"/>
                    <a:pt x="1542" y="1791"/>
                  </a:cubicBezTo>
                  <a:cubicBezTo>
                    <a:pt x="1534" y="1788"/>
                    <a:pt x="1527" y="1787"/>
                    <a:pt x="1520" y="1787"/>
                  </a:cubicBezTo>
                  <a:cubicBezTo>
                    <a:pt x="1502" y="1787"/>
                    <a:pt x="1490" y="1796"/>
                    <a:pt x="1482" y="1811"/>
                  </a:cubicBezTo>
                  <a:cubicBezTo>
                    <a:pt x="1472" y="1791"/>
                    <a:pt x="1472" y="1771"/>
                    <a:pt x="1462" y="1751"/>
                  </a:cubicBezTo>
                  <a:cubicBezTo>
                    <a:pt x="1412" y="1600"/>
                    <a:pt x="1352" y="1470"/>
                    <a:pt x="1272" y="1370"/>
                  </a:cubicBezTo>
                  <a:cubicBezTo>
                    <a:pt x="1262" y="1350"/>
                    <a:pt x="1242" y="1340"/>
                    <a:pt x="1212" y="1340"/>
                  </a:cubicBezTo>
                  <a:cubicBezTo>
                    <a:pt x="1206" y="1337"/>
                    <a:pt x="1201" y="1336"/>
                    <a:pt x="1196" y="1336"/>
                  </a:cubicBezTo>
                  <a:cubicBezTo>
                    <a:pt x="1181" y="1336"/>
                    <a:pt x="1166" y="1345"/>
                    <a:pt x="1152" y="1360"/>
                  </a:cubicBezTo>
                  <a:cubicBezTo>
                    <a:pt x="1142" y="1340"/>
                    <a:pt x="1142" y="1320"/>
                    <a:pt x="1132" y="1300"/>
                  </a:cubicBezTo>
                  <a:cubicBezTo>
                    <a:pt x="1092" y="1150"/>
                    <a:pt x="1022" y="1020"/>
                    <a:pt x="951" y="919"/>
                  </a:cubicBezTo>
                  <a:cubicBezTo>
                    <a:pt x="931" y="899"/>
                    <a:pt x="911" y="889"/>
                    <a:pt x="891" y="879"/>
                  </a:cubicBezTo>
                  <a:cubicBezTo>
                    <a:pt x="871" y="879"/>
                    <a:pt x="851" y="889"/>
                    <a:pt x="831" y="899"/>
                  </a:cubicBezTo>
                  <a:lnTo>
                    <a:pt x="811" y="919"/>
                  </a:lnTo>
                  <a:cubicBezTo>
                    <a:pt x="671" y="609"/>
                    <a:pt x="200" y="88"/>
                    <a:pt x="150" y="28"/>
                  </a:cubicBezTo>
                  <a:cubicBezTo>
                    <a:pt x="133" y="11"/>
                    <a:pt x="10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61"/>
            <p:cNvSpPr/>
            <p:nvPr/>
          </p:nvSpPr>
          <p:spPr>
            <a:xfrm>
              <a:off x="6025456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0" y="0"/>
                  </a:moveTo>
                  <a:lnTo>
                    <a:pt x="5298" y="2313"/>
                  </a:lnTo>
                  <a:lnTo>
                    <a:pt x="5167" y="2233"/>
                  </a:lnTo>
                  <a:cubicBezTo>
                    <a:pt x="4406" y="1853"/>
                    <a:pt x="3836" y="1132"/>
                    <a:pt x="3755" y="1062"/>
                  </a:cubicBezTo>
                  <a:cubicBezTo>
                    <a:pt x="3685" y="1001"/>
                    <a:pt x="3575" y="931"/>
                    <a:pt x="3465" y="901"/>
                  </a:cubicBezTo>
                  <a:lnTo>
                    <a:pt x="3465" y="1041"/>
                  </a:lnTo>
                  <a:cubicBezTo>
                    <a:pt x="3465" y="1041"/>
                    <a:pt x="3415" y="981"/>
                    <a:pt x="3335" y="931"/>
                  </a:cubicBezTo>
                  <a:cubicBezTo>
                    <a:pt x="3255" y="861"/>
                    <a:pt x="3145" y="801"/>
                    <a:pt x="3034" y="771"/>
                  </a:cubicBezTo>
                  <a:lnTo>
                    <a:pt x="3034" y="901"/>
                  </a:lnTo>
                  <a:cubicBezTo>
                    <a:pt x="3034" y="901"/>
                    <a:pt x="2984" y="851"/>
                    <a:pt x="2904" y="791"/>
                  </a:cubicBezTo>
                  <a:cubicBezTo>
                    <a:pt x="2824" y="741"/>
                    <a:pt x="2714" y="671"/>
                    <a:pt x="2604" y="641"/>
                  </a:cubicBezTo>
                  <a:lnTo>
                    <a:pt x="2604" y="641"/>
                  </a:lnTo>
                  <a:lnTo>
                    <a:pt x="2614" y="781"/>
                  </a:lnTo>
                  <a:cubicBezTo>
                    <a:pt x="2614" y="781"/>
                    <a:pt x="2564" y="731"/>
                    <a:pt x="2484" y="671"/>
                  </a:cubicBezTo>
                  <a:cubicBezTo>
                    <a:pt x="2403" y="621"/>
                    <a:pt x="2283" y="551"/>
                    <a:pt x="2183" y="531"/>
                  </a:cubicBezTo>
                  <a:lnTo>
                    <a:pt x="2183" y="531"/>
                  </a:lnTo>
                  <a:lnTo>
                    <a:pt x="2193" y="671"/>
                  </a:lnTo>
                  <a:cubicBezTo>
                    <a:pt x="2193" y="671"/>
                    <a:pt x="2143" y="621"/>
                    <a:pt x="2053" y="561"/>
                  </a:cubicBezTo>
                  <a:cubicBezTo>
                    <a:pt x="1973" y="501"/>
                    <a:pt x="1873" y="441"/>
                    <a:pt x="1763" y="411"/>
                  </a:cubicBezTo>
                  <a:lnTo>
                    <a:pt x="1763" y="551"/>
                  </a:lnTo>
                  <a:cubicBezTo>
                    <a:pt x="1763" y="551"/>
                    <a:pt x="1713" y="501"/>
                    <a:pt x="1632" y="441"/>
                  </a:cubicBezTo>
                  <a:cubicBezTo>
                    <a:pt x="1552" y="381"/>
                    <a:pt x="1442" y="310"/>
                    <a:pt x="1332" y="280"/>
                  </a:cubicBezTo>
                  <a:lnTo>
                    <a:pt x="1332" y="280"/>
                  </a:lnTo>
                  <a:lnTo>
                    <a:pt x="1342" y="421"/>
                  </a:lnTo>
                  <a:cubicBezTo>
                    <a:pt x="1342" y="421"/>
                    <a:pt x="1282" y="371"/>
                    <a:pt x="1202" y="310"/>
                  </a:cubicBezTo>
                  <a:cubicBezTo>
                    <a:pt x="1132" y="250"/>
                    <a:pt x="1022" y="180"/>
                    <a:pt x="911" y="150"/>
                  </a:cubicBezTo>
                  <a:lnTo>
                    <a:pt x="911" y="290"/>
                  </a:lnTo>
                  <a:cubicBezTo>
                    <a:pt x="911" y="290"/>
                    <a:pt x="911" y="280"/>
                    <a:pt x="901" y="280"/>
                  </a:cubicBezTo>
                  <a:cubicBezTo>
                    <a:pt x="731" y="120"/>
                    <a:pt x="40" y="10"/>
                    <a:pt x="0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61"/>
            <p:cNvSpPr/>
            <p:nvPr/>
          </p:nvSpPr>
          <p:spPr>
            <a:xfrm>
              <a:off x="6017515" y="2809407"/>
              <a:ext cx="483365" cy="218388"/>
            </a:xfrm>
            <a:custGeom>
              <a:avLst/>
              <a:gdLst/>
              <a:ahLst/>
              <a:cxnLst/>
              <a:rect l="l" t="t" r="r" b="b"/>
              <a:pathLst>
                <a:path w="5478" h="2475" extrusionOk="0">
                  <a:moveTo>
                    <a:pt x="1082" y="351"/>
                  </a:moveTo>
                  <a:cubicBezTo>
                    <a:pt x="1132" y="381"/>
                    <a:pt x="1192" y="411"/>
                    <a:pt x="1252" y="452"/>
                  </a:cubicBezTo>
                  <a:cubicBezTo>
                    <a:pt x="1302" y="502"/>
                    <a:pt x="1352" y="542"/>
                    <a:pt x="1362" y="552"/>
                  </a:cubicBezTo>
                  <a:lnTo>
                    <a:pt x="1061" y="421"/>
                  </a:lnTo>
                  <a:cubicBezTo>
                    <a:pt x="1072" y="401"/>
                    <a:pt x="1082" y="391"/>
                    <a:pt x="1082" y="371"/>
                  </a:cubicBezTo>
                  <a:lnTo>
                    <a:pt x="1082" y="351"/>
                  </a:lnTo>
                  <a:close/>
                  <a:moveTo>
                    <a:pt x="1512" y="482"/>
                  </a:moveTo>
                  <a:cubicBezTo>
                    <a:pt x="1572" y="512"/>
                    <a:pt x="1632" y="552"/>
                    <a:pt x="1672" y="582"/>
                  </a:cubicBezTo>
                  <a:cubicBezTo>
                    <a:pt x="1752" y="642"/>
                    <a:pt x="1803" y="682"/>
                    <a:pt x="1803" y="682"/>
                  </a:cubicBezTo>
                  <a:cubicBezTo>
                    <a:pt x="1815" y="701"/>
                    <a:pt x="1836" y="708"/>
                    <a:pt x="1857" y="708"/>
                  </a:cubicBezTo>
                  <a:cubicBezTo>
                    <a:pt x="1869" y="708"/>
                    <a:pt x="1882" y="706"/>
                    <a:pt x="1893" y="702"/>
                  </a:cubicBezTo>
                  <a:cubicBezTo>
                    <a:pt x="1923" y="692"/>
                    <a:pt x="1933" y="662"/>
                    <a:pt x="1933" y="622"/>
                  </a:cubicBezTo>
                  <a:lnTo>
                    <a:pt x="1933" y="612"/>
                  </a:lnTo>
                  <a:cubicBezTo>
                    <a:pt x="1983" y="632"/>
                    <a:pt x="2043" y="662"/>
                    <a:pt x="2103" y="712"/>
                  </a:cubicBezTo>
                  <a:cubicBezTo>
                    <a:pt x="2173" y="762"/>
                    <a:pt x="2233" y="812"/>
                    <a:pt x="2233" y="812"/>
                  </a:cubicBezTo>
                  <a:cubicBezTo>
                    <a:pt x="2245" y="824"/>
                    <a:pt x="2263" y="829"/>
                    <a:pt x="2283" y="829"/>
                  </a:cubicBezTo>
                  <a:cubicBezTo>
                    <a:pt x="2297" y="829"/>
                    <a:pt x="2311" y="826"/>
                    <a:pt x="2323" y="822"/>
                  </a:cubicBezTo>
                  <a:cubicBezTo>
                    <a:pt x="2353" y="802"/>
                    <a:pt x="2363" y="772"/>
                    <a:pt x="2363" y="742"/>
                  </a:cubicBezTo>
                  <a:lnTo>
                    <a:pt x="2363" y="722"/>
                  </a:lnTo>
                  <a:cubicBezTo>
                    <a:pt x="2413" y="752"/>
                    <a:pt x="2473" y="782"/>
                    <a:pt x="2524" y="822"/>
                  </a:cubicBezTo>
                  <a:cubicBezTo>
                    <a:pt x="2604" y="872"/>
                    <a:pt x="2654" y="922"/>
                    <a:pt x="2654" y="922"/>
                  </a:cubicBezTo>
                  <a:cubicBezTo>
                    <a:pt x="2666" y="935"/>
                    <a:pt x="2686" y="943"/>
                    <a:pt x="2707" y="943"/>
                  </a:cubicBezTo>
                  <a:cubicBezTo>
                    <a:pt x="2719" y="943"/>
                    <a:pt x="2732" y="940"/>
                    <a:pt x="2744" y="932"/>
                  </a:cubicBezTo>
                  <a:cubicBezTo>
                    <a:pt x="2774" y="922"/>
                    <a:pt x="2794" y="892"/>
                    <a:pt x="2784" y="852"/>
                  </a:cubicBezTo>
                  <a:lnTo>
                    <a:pt x="2784" y="842"/>
                  </a:lnTo>
                  <a:cubicBezTo>
                    <a:pt x="2844" y="872"/>
                    <a:pt x="2904" y="912"/>
                    <a:pt x="2954" y="942"/>
                  </a:cubicBezTo>
                  <a:cubicBezTo>
                    <a:pt x="3024" y="992"/>
                    <a:pt x="3074" y="1042"/>
                    <a:pt x="3074" y="1042"/>
                  </a:cubicBezTo>
                  <a:cubicBezTo>
                    <a:pt x="3089" y="1057"/>
                    <a:pt x="3114" y="1066"/>
                    <a:pt x="3139" y="1066"/>
                  </a:cubicBezTo>
                  <a:cubicBezTo>
                    <a:pt x="3148" y="1066"/>
                    <a:pt x="3156" y="1065"/>
                    <a:pt x="3164" y="1062"/>
                  </a:cubicBezTo>
                  <a:cubicBezTo>
                    <a:pt x="3194" y="1042"/>
                    <a:pt x="3204" y="1012"/>
                    <a:pt x="3204" y="982"/>
                  </a:cubicBezTo>
                  <a:lnTo>
                    <a:pt x="3204" y="962"/>
                  </a:lnTo>
                  <a:cubicBezTo>
                    <a:pt x="3275" y="1002"/>
                    <a:pt x="3335" y="1042"/>
                    <a:pt x="3375" y="1072"/>
                  </a:cubicBezTo>
                  <a:cubicBezTo>
                    <a:pt x="3445" y="1122"/>
                    <a:pt x="3495" y="1173"/>
                    <a:pt x="3495" y="1173"/>
                  </a:cubicBezTo>
                  <a:cubicBezTo>
                    <a:pt x="3508" y="1192"/>
                    <a:pt x="3524" y="1199"/>
                    <a:pt x="3543" y="1199"/>
                  </a:cubicBezTo>
                  <a:cubicBezTo>
                    <a:pt x="3553" y="1199"/>
                    <a:pt x="3564" y="1196"/>
                    <a:pt x="3575" y="1193"/>
                  </a:cubicBezTo>
                  <a:cubicBezTo>
                    <a:pt x="3605" y="1183"/>
                    <a:pt x="3625" y="1153"/>
                    <a:pt x="3635" y="1122"/>
                  </a:cubicBezTo>
                  <a:lnTo>
                    <a:pt x="3635" y="1102"/>
                  </a:lnTo>
                  <a:cubicBezTo>
                    <a:pt x="3695" y="1132"/>
                    <a:pt x="3755" y="1173"/>
                    <a:pt x="3795" y="1213"/>
                  </a:cubicBezTo>
                  <a:cubicBezTo>
                    <a:pt x="3815" y="1223"/>
                    <a:pt x="3835" y="1253"/>
                    <a:pt x="3875" y="1293"/>
                  </a:cubicBezTo>
                  <a:cubicBezTo>
                    <a:pt x="4006" y="1433"/>
                    <a:pt x="4236" y="1693"/>
                    <a:pt x="4536" y="1934"/>
                  </a:cubicBezTo>
                  <a:lnTo>
                    <a:pt x="1432" y="582"/>
                  </a:lnTo>
                  <a:cubicBezTo>
                    <a:pt x="1442" y="582"/>
                    <a:pt x="1452" y="582"/>
                    <a:pt x="1462" y="572"/>
                  </a:cubicBezTo>
                  <a:cubicBezTo>
                    <a:pt x="1492" y="562"/>
                    <a:pt x="1512" y="532"/>
                    <a:pt x="1512" y="502"/>
                  </a:cubicBezTo>
                  <a:lnTo>
                    <a:pt x="1512" y="482"/>
                  </a:lnTo>
                  <a:close/>
                  <a:moveTo>
                    <a:pt x="100" y="1"/>
                  </a:moveTo>
                  <a:cubicBezTo>
                    <a:pt x="60" y="1"/>
                    <a:pt x="20" y="21"/>
                    <a:pt x="10" y="61"/>
                  </a:cubicBezTo>
                  <a:cubicBezTo>
                    <a:pt x="0" y="101"/>
                    <a:pt x="20" y="141"/>
                    <a:pt x="60" y="161"/>
                  </a:cubicBezTo>
                  <a:lnTo>
                    <a:pt x="5358" y="2474"/>
                  </a:lnTo>
                  <a:lnTo>
                    <a:pt x="5388" y="2474"/>
                  </a:lnTo>
                  <a:cubicBezTo>
                    <a:pt x="5418" y="2474"/>
                    <a:pt x="5438" y="2464"/>
                    <a:pt x="5458" y="2444"/>
                  </a:cubicBezTo>
                  <a:cubicBezTo>
                    <a:pt x="5478" y="2404"/>
                    <a:pt x="5468" y="2354"/>
                    <a:pt x="5428" y="2324"/>
                  </a:cubicBezTo>
                  <a:lnTo>
                    <a:pt x="5287" y="2244"/>
                  </a:lnTo>
                  <a:cubicBezTo>
                    <a:pt x="4687" y="1944"/>
                    <a:pt x="4206" y="1413"/>
                    <a:pt x="3996" y="1193"/>
                  </a:cubicBezTo>
                  <a:cubicBezTo>
                    <a:pt x="3946" y="1122"/>
                    <a:pt x="3915" y="1102"/>
                    <a:pt x="3895" y="1082"/>
                  </a:cubicBezTo>
                  <a:cubicBezTo>
                    <a:pt x="3825" y="1022"/>
                    <a:pt x="3705" y="942"/>
                    <a:pt x="3575" y="902"/>
                  </a:cubicBezTo>
                  <a:cubicBezTo>
                    <a:pt x="3555" y="902"/>
                    <a:pt x="3525" y="902"/>
                    <a:pt x="3505" y="912"/>
                  </a:cubicBezTo>
                  <a:cubicBezTo>
                    <a:pt x="3495" y="922"/>
                    <a:pt x="3485" y="932"/>
                    <a:pt x="3485" y="952"/>
                  </a:cubicBezTo>
                  <a:cubicBezTo>
                    <a:pt x="3475" y="952"/>
                    <a:pt x="3475" y="942"/>
                    <a:pt x="3475" y="942"/>
                  </a:cubicBezTo>
                  <a:cubicBezTo>
                    <a:pt x="3395" y="882"/>
                    <a:pt x="3285" y="812"/>
                    <a:pt x="3144" y="772"/>
                  </a:cubicBezTo>
                  <a:cubicBezTo>
                    <a:pt x="3139" y="769"/>
                    <a:pt x="3132" y="768"/>
                    <a:pt x="3125" y="768"/>
                  </a:cubicBezTo>
                  <a:cubicBezTo>
                    <a:pt x="3108" y="768"/>
                    <a:pt x="3088" y="775"/>
                    <a:pt x="3074" y="782"/>
                  </a:cubicBezTo>
                  <a:cubicBezTo>
                    <a:pt x="3064" y="792"/>
                    <a:pt x="3054" y="802"/>
                    <a:pt x="3054" y="812"/>
                  </a:cubicBezTo>
                  <a:lnTo>
                    <a:pt x="3044" y="812"/>
                  </a:lnTo>
                  <a:cubicBezTo>
                    <a:pt x="2964" y="752"/>
                    <a:pt x="2844" y="682"/>
                    <a:pt x="2714" y="642"/>
                  </a:cubicBezTo>
                  <a:cubicBezTo>
                    <a:pt x="2694" y="642"/>
                    <a:pt x="2664" y="642"/>
                    <a:pt x="2644" y="662"/>
                  </a:cubicBezTo>
                  <a:cubicBezTo>
                    <a:pt x="2634" y="672"/>
                    <a:pt x="2624" y="682"/>
                    <a:pt x="2624" y="692"/>
                  </a:cubicBezTo>
                  <a:lnTo>
                    <a:pt x="2614" y="692"/>
                  </a:lnTo>
                  <a:cubicBezTo>
                    <a:pt x="2554" y="642"/>
                    <a:pt x="2423" y="562"/>
                    <a:pt x="2293" y="532"/>
                  </a:cubicBezTo>
                  <a:cubicBezTo>
                    <a:pt x="2285" y="529"/>
                    <a:pt x="2277" y="528"/>
                    <a:pt x="2269" y="528"/>
                  </a:cubicBezTo>
                  <a:cubicBezTo>
                    <a:pt x="2248" y="528"/>
                    <a:pt x="2228" y="537"/>
                    <a:pt x="2213" y="552"/>
                  </a:cubicBezTo>
                  <a:cubicBezTo>
                    <a:pt x="2203" y="552"/>
                    <a:pt x="2203" y="562"/>
                    <a:pt x="2193" y="582"/>
                  </a:cubicBezTo>
                  <a:cubicBezTo>
                    <a:pt x="2193" y="572"/>
                    <a:pt x="2193" y="572"/>
                    <a:pt x="2193" y="572"/>
                  </a:cubicBezTo>
                  <a:cubicBezTo>
                    <a:pt x="2083" y="492"/>
                    <a:pt x="1973" y="442"/>
                    <a:pt x="1873" y="411"/>
                  </a:cubicBezTo>
                  <a:cubicBezTo>
                    <a:pt x="1864" y="409"/>
                    <a:pt x="1856" y="407"/>
                    <a:pt x="1849" y="407"/>
                  </a:cubicBezTo>
                  <a:cubicBezTo>
                    <a:pt x="1831" y="407"/>
                    <a:pt x="1817" y="414"/>
                    <a:pt x="1803" y="421"/>
                  </a:cubicBezTo>
                  <a:cubicBezTo>
                    <a:pt x="1783" y="432"/>
                    <a:pt x="1783" y="442"/>
                    <a:pt x="1772" y="462"/>
                  </a:cubicBezTo>
                  <a:cubicBezTo>
                    <a:pt x="1772" y="452"/>
                    <a:pt x="1772" y="452"/>
                    <a:pt x="1772" y="452"/>
                  </a:cubicBezTo>
                  <a:cubicBezTo>
                    <a:pt x="1652" y="371"/>
                    <a:pt x="1552" y="311"/>
                    <a:pt x="1442" y="281"/>
                  </a:cubicBezTo>
                  <a:cubicBezTo>
                    <a:pt x="1422" y="281"/>
                    <a:pt x="1392" y="281"/>
                    <a:pt x="1372" y="301"/>
                  </a:cubicBezTo>
                  <a:cubicBezTo>
                    <a:pt x="1362" y="311"/>
                    <a:pt x="1352" y="321"/>
                    <a:pt x="1352" y="331"/>
                  </a:cubicBezTo>
                  <a:cubicBezTo>
                    <a:pt x="1352" y="331"/>
                    <a:pt x="1342" y="331"/>
                    <a:pt x="1342" y="321"/>
                  </a:cubicBezTo>
                  <a:cubicBezTo>
                    <a:pt x="1232" y="241"/>
                    <a:pt x="1122" y="181"/>
                    <a:pt x="1021" y="151"/>
                  </a:cubicBezTo>
                  <a:cubicBezTo>
                    <a:pt x="1001" y="151"/>
                    <a:pt x="971" y="151"/>
                    <a:pt x="951" y="171"/>
                  </a:cubicBezTo>
                  <a:cubicBezTo>
                    <a:pt x="931" y="181"/>
                    <a:pt x="921" y="201"/>
                    <a:pt x="921" y="221"/>
                  </a:cubicBezTo>
                  <a:cubicBezTo>
                    <a:pt x="641" y="91"/>
                    <a:pt x="130" y="11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61"/>
            <p:cNvSpPr/>
            <p:nvPr/>
          </p:nvSpPr>
          <p:spPr>
            <a:xfrm>
              <a:off x="6025456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601" y="471"/>
                    <a:pt x="821" y="491"/>
                  </a:cubicBezTo>
                  <a:lnTo>
                    <a:pt x="841" y="491"/>
                  </a:lnTo>
                  <a:lnTo>
                    <a:pt x="761" y="591"/>
                  </a:lnTo>
                  <a:cubicBezTo>
                    <a:pt x="861" y="651"/>
                    <a:pt x="982" y="681"/>
                    <a:pt x="1082" y="701"/>
                  </a:cubicBezTo>
                  <a:cubicBezTo>
                    <a:pt x="1172" y="711"/>
                    <a:pt x="1242" y="711"/>
                    <a:pt x="1242" y="711"/>
                  </a:cubicBezTo>
                  <a:lnTo>
                    <a:pt x="1152" y="821"/>
                  </a:lnTo>
                  <a:cubicBezTo>
                    <a:pt x="1262" y="881"/>
                    <a:pt x="1372" y="911"/>
                    <a:pt x="1472" y="931"/>
                  </a:cubicBezTo>
                  <a:cubicBezTo>
                    <a:pt x="1562" y="941"/>
                    <a:pt x="1632" y="951"/>
                    <a:pt x="1632" y="951"/>
                  </a:cubicBezTo>
                  <a:lnTo>
                    <a:pt x="1542" y="1041"/>
                  </a:lnTo>
                  <a:cubicBezTo>
                    <a:pt x="1642" y="1112"/>
                    <a:pt x="1763" y="1142"/>
                    <a:pt x="1863" y="1162"/>
                  </a:cubicBezTo>
                  <a:cubicBezTo>
                    <a:pt x="1953" y="1182"/>
                    <a:pt x="2023" y="1182"/>
                    <a:pt x="2023" y="1182"/>
                  </a:cubicBezTo>
                  <a:lnTo>
                    <a:pt x="1933" y="1282"/>
                  </a:lnTo>
                  <a:cubicBezTo>
                    <a:pt x="2023" y="1342"/>
                    <a:pt x="2143" y="1382"/>
                    <a:pt x="2243" y="1402"/>
                  </a:cubicBezTo>
                  <a:cubicBezTo>
                    <a:pt x="2333" y="1422"/>
                    <a:pt x="2403" y="1422"/>
                    <a:pt x="2403" y="1422"/>
                  </a:cubicBezTo>
                  <a:lnTo>
                    <a:pt x="2313" y="1522"/>
                  </a:lnTo>
                  <a:cubicBezTo>
                    <a:pt x="2414" y="1582"/>
                    <a:pt x="2534" y="1622"/>
                    <a:pt x="2624" y="1632"/>
                  </a:cubicBezTo>
                  <a:cubicBezTo>
                    <a:pt x="2724" y="1652"/>
                    <a:pt x="2794" y="1652"/>
                    <a:pt x="2794" y="1652"/>
                  </a:cubicBezTo>
                  <a:lnTo>
                    <a:pt x="2704" y="1752"/>
                  </a:lnTo>
                  <a:cubicBezTo>
                    <a:pt x="2804" y="1813"/>
                    <a:pt x="2924" y="1853"/>
                    <a:pt x="3024" y="1863"/>
                  </a:cubicBezTo>
                  <a:cubicBezTo>
                    <a:pt x="3114" y="1883"/>
                    <a:pt x="3185" y="1883"/>
                    <a:pt x="3185" y="1883"/>
                  </a:cubicBezTo>
                  <a:lnTo>
                    <a:pt x="3104" y="1983"/>
                  </a:lnTo>
                  <a:cubicBezTo>
                    <a:pt x="3205" y="2043"/>
                    <a:pt x="3325" y="2073"/>
                    <a:pt x="3425" y="2083"/>
                  </a:cubicBezTo>
                  <a:cubicBezTo>
                    <a:pt x="3428" y="2083"/>
                    <a:pt x="3433" y="2083"/>
                    <a:pt x="3439" y="2083"/>
                  </a:cubicBezTo>
                  <a:cubicBezTo>
                    <a:pt x="3499" y="2083"/>
                    <a:pt x="3680" y="2064"/>
                    <a:pt x="3926" y="2064"/>
                  </a:cubicBezTo>
                  <a:cubicBezTo>
                    <a:pt x="4264" y="2064"/>
                    <a:pt x="4723" y="2101"/>
                    <a:pt x="5157" y="2273"/>
                  </a:cubicBezTo>
                  <a:lnTo>
                    <a:pt x="5298" y="23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61"/>
            <p:cNvSpPr/>
            <p:nvPr/>
          </p:nvSpPr>
          <p:spPr>
            <a:xfrm>
              <a:off x="6017515" y="2809407"/>
              <a:ext cx="483365" cy="218388"/>
            </a:xfrm>
            <a:custGeom>
              <a:avLst/>
              <a:gdLst/>
              <a:ahLst/>
              <a:cxnLst/>
              <a:rect l="l" t="t" r="r" b="b"/>
              <a:pathLst>
                <a:path w="5478" h="2475" extrusionOk="0">
                  <a:moveTo>
                    <a:pt x="1011" y="572"/>
                  </a:moveTo>
                  <a:lnTo>
                    <a:pt x="1319" y="712"/>
                  </a:lnTo>
                  <a:lnTo>
                    <a:pt x="1319" y="712"/>
                  </a:lnTo>
                  <a:cubicBezTo>
                    <a:pt x="1297" y="711"/>
                    <a:pt x="1248" y="709"/>
                    <a:pt x="1182" y="702"/>
                  </a:cubicBezTo>
                  <a:cubicBezTo>
                    <a:pt x="1122" y="692"/>
                    <a:pt x="1051" y="672"/>
                    <a:pt x="981" y="642"/>
                  </a:cubicBezTo>
                  <a:lnTo>
                    <a:pt x="1001" y="622"/>
                  </a:lnTo>
                  <a:cubicBezTo>
                    <a:pt x="1011" y="602"/>
                    <a:pt x="1011" y="592"/>
                    <a:pt x="1011" y="572"/>
                  </a:cubicBezTo>
                  <a:close/>
                  <a:moveTo>
                    <a:pt x="1382" y="732"/>
                  </a:moveTo>
                  <a:lnTo>
                    <a:pt x="4496" y="2094"/>
                  </a:lnTo>
                  <a:cubicBezTo>
                    <a:pt x="4326" y="2074"/>
                    <a:pt x="4166" y="2064"/>
                    <a:pt x="4026" y="2064"/>
                  </a:cubicBezTo>
                  <a:cubicBezTo>
                    <a:pt x="3865" y="2064"/>
                    <a:pt x="3725" y="2074"/>
                    <a:pt x="3625" y="2084"/>
                  </a:cubicBezTo>
                  <a:lnTo>
                    <a:pt x="3525" y="2084"/>
                  </a:lnTo>
                  <a:cubicBezTo>
                    <a:pt x="3465" y="2084"/>
                    <a:pt x="3395" y="2064"/>
                    <a:pt x="3315" y="2034"/>
                  </a:cubicBezTo>
                  <a:lnTo>
                    <a:pt x="3335" y="2004"/>
                  </a:lnTo>
                  <a:cubicBezTo>
                    <a:pt x="3355" y="1984"/>
                    <a:pt x="3355" y="1954"/>
                    <a:pt x="3345" y="1924"/>
                  </a:cubicBezTo>
                  <a:cubicBezTo>
                    <a:pt x="3325" y="1894"/>
                    <a:pt x="3305" y="1884"/>
                    <a:pt x="3275" y="1884"/>
                  </a:cubicBezTo>
                  <a:cubicBezTo>
                    <a:pt x="3265" y="1884"/>
                    <a:pt x="3204" y="1884"/>
                    <a:pt x="3124" y="1864"/>
                  </a:cubicBezTo>
                  <a:cubicBezTo>
                    <a:pt x="3074" y="1853"/>
                    <a:pt x="3004" y="1843"/>
                    <a:pt x="2924" y="1813"/>
                  </a:cubicBezTo>
                  <a:lnTo>
                    <a:pt x="2944" y="1783"/>
                  </a:lnTo>
                  <a:cubicBezTo>
                    <a:pt x="2964" y="1763"/>
                    <a:pt x="2964" y="1733"/>
                    <a:pt x="2954" y="1703"/>
                  </a:cubicBezTo>
                  <a:cubicBezTo>
                    <a:pt x="2944" y="1673"/>
                    <a:pt x="2914" y="1653"/>
                    <a:pt x="2884" y="1653"/>
                  </a:cubicBezTo>
                  <a:cubicBezTo>
                    <a:pt x="2884" y="1653"/>
                    <a:pt x="2814" y="1653"/>
                    <a:pt x="2734" y="1633"/>
                  </a:cubicBezTo>
                  <a:cubicBezTo>
                    <a:pt x="2674" y="1623"/>
                    <a:pt x="2604" y="1613"/>
                    <a:pt x="2534" y="1583"/>
                  </a:cubicBezTo>
                  <a:lnTo>
                    <a:pt x="2554" y="1563"/>
                  </a:lnTo>
                  <a:cubicBezTo>
                    <a:pt x="2574" y="1533"/>
                    <a:pt x="2584" y="1503"/>
                    <a:pt x="2564" y="1473"/>
                  </a:cubicBezTo>
                  <a:cubicBezTo>
                    <a:pt x="2554" y="1443"/>
                    <a:pt x="2534" y="1423"/>
                    <a:pt x="2493" y="1423"/>
                  </a:cubicBezTo>
                  <a:cubicBezTo>
                    <a:pt x="2493" y="1423"/>
                    <a:pt x="2433" y="1423"/>
                    <a:pt x="2343" y="1403"/>
                  </a:cubicBezTo>
                  <a:cubicBezTo>
                    <a:pt x="2273" y="1393"/>
                    <a:pt x="2213" y="1363"/>
                    <a:pt x="2153" y="1343"/>
                  </a:cubicBezTo>
                  <a:lnTo>
                    <a:pt x="2173" y="1323"/>
                  </a:lnTo>
                  <a:cubicBezTo>
                    <a:pt x="2193" y="1303"/>
                    <a:pt x="2203" y="1263"/>
                    <a:pt x="2183" y="1233"/>
                  </a:cubicBezTo>
                  <a:cubicBezTo>
                    <a:pt x="2173" y="1203"/>
                    <a:pt x="2153" y="1183"/>
                    <a:pt x="2113" y="1183"/>
                  </a:cubicBezTo>
                  <a:cubicBezTo>
                    <a:pt x="2113" y="1183"/>
                    <a:pt x="2053" y="1183"/>
                    <a:pt x="1963" y="1163"/>
                  </a:cubicBezTo>
                  <a:cubicBezTo>
                    <a:pt x="1893" y="1143"/>
                    <a:pt x="1823" y="1122"/>
                    <a:pt x="1762" y="1102"/>
                  </a:cubicBezTo>
                  <a:lnTo>
                    <a:pt x="1783" y="1082"/>
                  </a:lnTo>
                  <a:cubicBezTo>
                    <a:pt x="1803" y="1062"/>
                    <a:pt x="1813" y="1022"/>
                    <a:pt x="1793" y="992"/>
                  </a:cubicBezTo>
                  <a:cubicBezTo>
                    <a:pt x="1783" y="972"/>
                    <a:pt x="1752" y="952"/>
                    <a:pt x="1722" y="952"/>
                  </a:cubicBezTo>
                  <a:cubicBezTo>
                    <a:pt x="1722" y="952"/>
                    <a:pt x="1662" y="942"/>
                    <a:pt x="1572" y="932"/>
                  </a:cubicBezTo>
                  <a:cubicBezTo>
                    <a:pt x="1502" y="912"/>
                    <a:pt x="1432" y="892"/>
                    <a:pt x="1372" y="872"/>
                  </a:cubicBezTo>
                  <a:lnTo>
                    <a:pt x="1392" y="852"/>
                  </a:lnTo>
                  <a:cubicBezTo>
                    <a:pt x="1412" y="822"/>
                    <a:pt x="1412" y="792"/>
                    <a:pt x="1402" y="762"/>
                  </a:cubicBezTo>
                  <a:cubicBezTo>
                    <a:pt x="1392" y="752"/>
                    <a:pt x="1392" y="742"/>
                    <a:pt x="1382" y="732"/>
                  </a:cubicBezTo>
                  <a:close/>
                  <a:moveTo>
                    <a:pt x="110" y="1"/>
                  </a:moveTo>
                  <a:cubicBezTo>
                    <a:pt x="70" y="1"/>
                    <a:pt x="30" y="11"/>
                    <a:pt x="20" y="51"/>
                  </a:cubicBezTo>
                  <a:cubicBezTo>
                    <a:pt x="0" y="81"/>
                    <a:pt x="10" y="121"/>
                    <a:pt x="40" y="151"/>
                  </a:cubicBezTo>
                  <a:cubicBezTo>
                    <a:pt x="130" y="211"/>
                    <a:pt x="531" y="522"/>
                    <a:pt x="791" y="622"/>
                  </a:cubicBezTo>
                  <a:cubicBezTo>
                    <a:pt x="781" y="642"/>
                    <a:pt x="771" y="662"/>
                    <a:pt x="771" y="682"/>
                  </a:cubicBezTo>
                  <a:cubicBezTo>
                    <a:pt x="781" y="702"/>
                    <a:pt x="791" y="722"/>
                    <a:pt x="811" y="742"/>
                  </a:cubicBezTo>
                  <a:cubicBezTo>
                    <a:pt x="901" y="792"/>
                    <a:pt x="1021" y="832"/>
                    <a:pt x="1152" y="862"/>
                  </a:cubicBezTo>
                  <a:lnTo>
                    <a:pt x="1172" y="862"/>
                  </a:lnTo>
                  <a:cubicBezTo>
                    <a:pt x="1172" y="872"/>
                    <a:pt x="1162" y="892"/>
                    <a:pt x="1172" y="912"/>
                  </a:cubicBezTo>
                  <a:cubicBezTo>
                    <a:pt x="1172" y="932"/>
                    <a:pt x="1182" y="952"/>
                    <a:pt x="1202" y="962"/>
                  </a:cubicBezTo>
                  <a:cubicBezTo>
                    <a:pt x="1292" y="1022"/>
                    <a:pt x="1412" y="1062"/>
                    <a:pt x="1542" y="1082"/>
                  </a:cubicBezTo>
                  <a:cubicBezTo>
                    <a:pt x="1552" y="1092"/>
                    <a:pt x="1562" y="1092"/>
                    <a:pt x="1562" y="1092"/>
                  </a:cubicBezTo>
                  <a:cubicBezTo>
                    <a:pt x="1552" y="1102"/>
                    <a:pt x="1552" y="1122"/>
                    <a:pt x="1552" y="1143"/>
                  </a:cubicBezTo>
                  <a:cubicBezTo>
                    <a:pt x="1562" y="1163"/>
                    <a:pt x="1572" y="1183"/>
                    <a:pt x="1592" y="1193"/>
                  </a:cubicBezTo>
                  <a:cubicBezTo>
                    <a:pt x="1682" y="1253"/>
                    <a:pt x="1793" y="1293"/>
                    <a:pt x="1933" y="1323"/>
                  </a:cubicBezTo>
                  <a:lnTo>
                    <a:pt x="1953" y="1323"/>
                  </a:lnTo>
                  <a:cubicBezTo>
                    <a:pt x="1943" y="1343"/>
                    <a:pt x="1943" y="1353"/>
                    <a:pt x="1943" y="1373"/>
                  </a:cubicBezTo>
                  <a:cubicBezTo>
                    <a:pt x="1943" y="1393"/>
                    <a:pt x="1953" y="1413"/>
                    <a:pt x="1973" y="1433"/>
                  </a:cubicBezTo>
                  <a:cubicBezTo>
                    <a:pt x="2093" y="1503"/>
                    <a:pt x="2243" y="1543"/>
                    <a:pt x="2313" y="1563"/>
                  </a:cubicBezTo>
                  <a:lnTo>
                    <a:pt x="2333" y="1563"/>
                  </a:lnTo>
                  <a:cubicBezTo>
                    <a:pt x="2323" y="1583"/>
                    <a:pt x="2323" y="1593"/>
                    <a:pt x="2323" y="1613"/>
                  </a:cubicBezTo>
                  <a:cubicBezTo>
                    <a:pt x="2323" y="1633"/>
                    <a:pt x="2343" y="1653"/>
                    <a:pt x="2363" y="1673"/>
                  </a:cubicBezTo>
                  <a:cubicBezTo>
                    <a:pt x="2473" y="1743"/>
                    <a:pt x="2614" y="1783"/>
                    <a:pt x="2704" y="1793"/>
                  </a:cubicBezTo>
                  <a:cubicBezTo>
                    <a:pt x="2714" y="1793"/>
                    <a:pt x="2714" y="1803"/>
                    <a:pt x="2724" y="1803"/>
                  </a:cubicBezTo>
                  <a:cubicBezTo>
                    <a:pt x="2714" y="1813"/>
                    <a:pt x="2714" y="1833"/>
                    <a:pt x="2714" y="1853"/>
                  </a:cubicBezTo>
                  <a:cubicBezTo>
                    <a:pt x="2724" y="1874"/>
                    <a:pt x="2734" y="1894"/>
                    <a:pt x="2754" y="1904"/>
                  </a:cubicBezTo>
                  <a:cubicBezTo>
                    <a:pt x="2884" y="1984"/>
                    <a:pt x="3024" y="2014"/>
                    <a:pt x="3094" y="2024"/>
                  </a:cubicBezTo>
                  <a:lnTo>
                    <a:pt x="3124" y="2024"/>
                  </a:lnTo>
                  <a:cubicBezTo>
                    <a:pt x="3114" y="2044"/>
                    <a:pt x="3114" y="2064"/>
                    <a:pt x="3114" y="2084"/>
                  </a:cubicBezTo>
                  <a:cubicBezTo>
                    <a:pt x="3124" y="2104"/>
                    <a:pt x="3134" y="2124"/>
                    <a:pt x="3154" y="2134"/>
                  </a:cubicBezTo>
                  <a:cubicBezTo>
                    <a:pt x="3275" y="2204"/>
                    <a:pt x="3405" y="2234"/>
                    <a:pt x="3495" y="2244"/>
                  </a:cubicBezTo>
                  <a:cubicBezTo>
                    <a:pt x="3505" y="2247"/>
                    <a:pt x="3515" y="2248"/>
                    <a:pt x="3527" y="2248"/>
                  </a:cubicBezTo>
                  <a:cubicBezTo>
                    <a:pt x="3551" y="2248"/>
                    <a:pt x="3582" y="2244"/>
                    <a:pt x="3635" y="2244"/>
                  </a:cubicBezTo>
                  <a:cubicBezTo>
                    <a:pt x="3732" y="2237"/>
                    <a:pt x="3871" y="2228"/>
                    <a:pt x="4037" y="2228"/>
                  </a:cubicBezTo>
                  <a:cubicBezTo>
                    <a:pt x="4368" y="2228"/>
                    <a:pt x="4807" y="2264"/>
                    <a:pt x="5227" y="2424"/>
                  </a:cubicBezTo>
                  <a:lnTo>
                    <a:pt x="5368" y="2474"/>
                  </a:lnTo>
                  <a:lnTo>
                    <a:pt x="5388" y="2474"/>
                  </a:lnTo>
                  <a:cubicBezTo>
                    <a:pt x="5418" y="2474"/>
                    <a:pt x="5438" y="2464"/>
                    <a:pt x="5458" y="2444"/>
                  </a:cubicBezTo>
                  <a:cubicBezTo>
                    <a:pt x="5478" y="2404"/>
                    <a:pt x="5458" y="2344"/>
                    <a:pt x="5418" y="2324"/>
                  </a:cubicBezTo>
                  <a:lnTo>
                    <a:pt x="1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61"/>
            <p:cNvSpPr/>
            <p:nvPr/>
          </p:nvSpPr>
          <p:spPr>
            <a:xfrm>
              <a:off x="6438057" y="3020649"/>
              <a:ext cx="54884" cy="79590"/>
            </a:xfrm>
            <a:custGeom>
              <a:avLst/>
              <a:gdLst/>
              <a:ahLst/>
              <a:cxnLst/>
              <a:rect l="l" t="t" r="r" b="b"/>
              <a:pathLst>
                <a:path w="622" h="902" extrusionOk="0">
                  <a:moveTo>
                    <a:pt x="622" y="0"/>
                  </a:moveTo>
                  <a:lnTo>
                    <a:pt x="1" y="9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61"/>
            <p:cNvSpPr/>
            <p:nvPr/>
          </p:nvSpPr>
          <p:spPr>
            <a:xfrm>
              <a:off x="6430116" y="3013767"/>
              <a:ext cx="70766" cy="93532"/>
            </a:xfrm>
            <a:custGeom>
              <a:avLst/>
              <a:gdLst/>
              <a:ahLst/>
              <a:cxnLst/>
              <a:rect l="l" t="t" r="r" b="b"/>
              <a:pathLst>
                <a:path w="802" h="1060" extrusionOk="0">
                  <a:moveTo>
                    <a:pt x="712" y="1"/>
                  </a:moveTo>
                  <a:cubicBezTo>
                    <a:pt x="687" y="1"/>
                    <a:pt x="664" y="14"/>
                    <a:pt x="651" y="38"/>
                  </a:cubicBezTo>
                  <a:lnTo>
                    <a:pt x="31" y="939"/>
                  </a:lnTo>
                  <a:cubicBezTo>
                    <a:pt x="1" y="969"/>
                    <a:pt x="11" y="1020"/>
                    <a:pt x="51" y="1050"/>
                  </a:cubicBezTo>
                  <a:cubicBezTo>
                    <a:pt x="61" y="1060"/>
                    <a:pt x="81" y="1060"/>
                    <a:pt x="91" y="1060"/>
                  </a:cubicBezTo>
                  <a:cubicBezTo>
                    <a:pt x="121" y="1060"/>
                    <a:pt x="141" y="1050"/>
                    <a:pt x="161" y="1030"/>
                  </a:cubicBezTo>
                  <a:lnTo>
                    <a:pt x="782" y="128"/>
                  </a:lnTo>
                  <a:cubicBezTo>
                    <a:pt x="802" y="88"/>
                    <a:pt x="792" y="38"/>
                    <a:pt x="762" y="18"/>
                  </a:cubicBezTo>
                  <a:cubicBezTo>
                    <a:pt x="746" y="6"/>
                    <a:pt x="728" y="1"/>
                    <a:pt x="7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61"/>
            <p:cNvSpPr/>
            <p:nvPr/>
          </p:nvSpPr>
          <p:spPr>
            <a:xfrm>
              <a:off x="5671092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4487" y="0"/>
                  </a:moveTo>
                  <a:lnTo>
                    <a:pt x="1" y="7851"/>
                  </a:lnTo>
                  <a:lnTo>
                    <a:pt x="101" y="7701"/>
                  </a:lnTo>
                  <a:cubicBezTo>
                    <a:pt x="651" y="6820"/>
                    <a:pt x="1813" y="6119"/>
                    <a:pt x="1893" y="5989"/>
                  </a:cubicBezTo>
                  <a:lnTo>
                    <a:pt x="1763" y="5929"/>
                  </a:lnTo>
                  <a:cubicBezTo>
                    <a:pt x="1763" y="5929"/>
                    <a:pt x="1833" y="5889"/>
                    <a:pt x="1913" y="5808"/>
                  </a:cubicBezTo>
                  <a:cubicBezTo>
                    <a:pt x="1993" y="5738"/>
                    <a:pt x="2103" y="5628"/>
                    <a:pt x="2174" y="5498"/>
                  </a:cubicBezTo>
                  <a:lnTo>
                    <a:pt x="2033" y="5458"/>
                  </a:lnTo>
                  <a:cubicBezTo>
                    <a:pt x="2033" y="5458"/>
                    <a:pt x="2093" y="5408"/>
                    <a:pt x="2184" y="5328"/>
                  </a:cubicBezTo>
                  <a:cubicBezTo>
                    <a:pt x="2264" y="5248"/>
                    <a:pt x="2364" y="5127"/>
                    <a:pt x="2434" y="4997"/>
                  </a:cubicBezTo>
                  <a:lnTo>
                    <a:pt x="2284" y="4977"/>
                  </a:lnTo>
                  <a:cubicBezTo>
                    <a:pt x="2284" y="4977"/>
                    <a:pt x="2304" y="4967"/>
                    <a:pt x="2334" y="4937"/>
                  </a:cubicBezTo>
                  <a:cubicBezTo>
                    <a:pt x="2354" y="4917"/>
                    <a:pt x="2394" y="4877"/>
                    <a:pt x="2434" y="4837"/>
                  </a:cubicBezTo>
                  <a:cubicBezTo>
                    <a:pt x="2514" y="4757"/>
                    <a:pt x="2624" y="4637"/>
                    <a:pt x="2674" y="4507"/>
                  </a:cubicBezTo>
                  <a:lnTo>
                    <a:pt x="2524" y="4487"/>
                  </a:lnTo>
                  <a:cubicBezTo>
                    <a:pt x="2524" y="4487"/>
                    <a:pt x="2594" y="4436"/>
                    <a:pt x="2674" y="4346"/>
                  </a:cubicBezTo>
                  <a:cubicBezTo>
                    <a:pt x="2754" y="4256"/>
                    <a:pt x="2855" y="4136"/>
                    <a:pt x="2915" y="4006"/>
                  </a:cubicBezTo>
                  <a:lnTo>
                    <a:pt x="2754" y="4006"/>
                  </a:lnTo>
                  <a:cubicBezTo>
                    <a:pt x="2754" y="4006"/>
                    <a:pt x="2824" y="3946"/>
                    <a:pt x="2905" y="3856"/>
                  </a:cubicBezTo>
                  <a:cubicBezTo>
                    <a:pt x="2985" y="3766"/>
                    <a:pt x="3085" y="3635"/>
                    <a:pt x="3135" y="3515"/>
                  </a:cubicBezTo>
                  <a:lnTo>
                    <a:pt x="2975" y="3515"/>
                  </a:lnTo>
                  <a:cubicBezTo>
                    <a:pt x="2975" y="3515"/>
                    <a:pt x="3045" y="3455"/>
                    <a:pt x="3125" y="3365"/>
                  </a:cubicBezTo>
                  <a:cubicBezTo>
                    <a:pt x="3205" y="3275"/>
                    <a:pt x="3295" y="3145"/>
                    <a:pt x="3345" y="3014"/>
                  </a:cubicBezTo>
                  <a:lnTo>
                    <a:pt x="3345" y="3014"/>
                  </a:lnTo>
                  <a:lnTo>
                    <a:pt x="3185" y="3025"/>
                  </a:lnTo>
                  <a:cubicBezTo>
                    <a:pt x="3185" y="3025"/>
                    <a:pt x="3245" y="2964"/>
                    <a:pt x="3325" y="2874"/>
                  </a:cubicBezTo>
                  <a:cubicBezTo>
                    <a:pt x="3405" y="2774"/>
                    <a:pt x="3495" y="2644"/>
                    <a:pt x="3545" y="2524"/>
                  </a:cubicBezTo>
                  <a:lnTo>
                    <a:pt x="3545" y="2524"/>
                  </a:lnTo>
                  <a:lnTo>
                    <a:pt x="3375" y="2534"/>
                  </a:lnTo>
                  <a:cubicBezTo>
                    <a:pt x="3375" y="2534"/>
                    <a:pt x="3445" y="2474"/>
                    <a:pt x="3525" y="2384"/>
                  </a:cubicBezTo>
                  <a:cubicBezTo>
                    <a:pt x="3606" y="2283"/>
                    <a:pt x="3696" y="2163"/>
                    <a:pt x="3746" y="2033"/>
                  </a:cubicBezTo>
                  <a:lnTo>
                    <a:pt x="3746" y="2033"/>
                  </a:lnTo>
                  <a:lnTo>
                    <a:pt x="3586" y="2043"/>
                  </a:lnTo>
                  <a:cubicBezTo>
                    <a:pt x="3586" y="2043"/>
                    <a:pt x="3656" y="1983"/>
                    <a:pt x="3736" y="1893"/>
                  </a:cubicBezTo>
                  <a:cubicBezTo>
                    <a:pt x="3816" y="1793"/>
                    <a:pt x="3906" y="1673"/>
                    <a:pt x="3956" y="1542"/>
                  </a:cubicBezTo>
                  <a:lnTo>
                    <a:pt x="3956" y="1542"/>
                  </a:lnTo>
                  <a:lnTo>
                    <a:pt x="3796" y="1552"/>
                  </a:lnTo>
                  <a:cubicBezTo>
                    <a:pt x="3796" y="1552"/>
                    <a:pt x="3866" y="1492"/>
                    <a:pt x="3946" y="1392"/>
                  </a:cubicBezTo>
                  <a:cubicBezTo>
                    <a:pt x="4026" y="1302"/>
                    <a:pt x="4126" y="1182"/>
                    <a:pt x="4176" y="1052"/>
                  </a:cubicBezTo>
                  <a:lnTo>
                    <a:pt x="4016" y="1052"/>
                  </a:lnTo>
                  <a:cubicBezTo>
                    <a:pt x="4016" y="1052"/>
                    <a:pt x="4026" y="1052"/>
                    <a:pt x="4036" y="1032"/>
                  </a:cubicBezTo>
                  <a:cubicBezTo>
                    <a:pt x="4246" y="841"/>
                    <a:pt x="4487" y="1"/>
                    <a:pt x="4487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61"/>
            <p:cNvSpPr/>
            <p:nvPr/>
          </p:nvSpPr>
          <p:spPr>
            <a:xfrm>
              <a:off x="5664033" y="2321009"/>
              <a:ext cx="410922" cy="706782"/>
            </a:xfrm>
            <a:custGeom>
              <a:avLst/>
              <a:gdLst/>
              <a:ahLst/>
              <a:cxnLst/>
              <a:rect l="l" t="t" r="r" b="b"/>
              <a:pathLst>
                <a:path w="4657" h="8010" extrusionOk="0">
                  <a:moveTo>
                    <a:pt x="4036" y="1180"/>
                  </a:moveTo>
                  <a:cubicBezTo>
                    <a:pt x="4046" y="1200"/>
                    <a:pt x="4066" y="1210"/>
                    <a:pt x="4096" y="1210"/>
                  </a:cubicBezTo>
                  <a:lnTo>
                    <a:pt x="4126" y="1210"/>
                  </a:lnTo>
                  <a:cubicBezTo>
                    <a:pt x="4086" y="1280"/>
                    <a:pt x="4036" y="1350"/>
                    <a:pt x="3966" y="1420"/>
                  </a:cubicBezTo>
                  <a:cubicBezTo>
                    <a:pt x="3896" y="1510"/>
                    <a:pt x="3826" y="1570"/>
                    <a:pt x="3826" y="1570"/>
                  </a:cubicBezTo>
                  <a:cubicBezTo>
                    <a:pt x="3806" y="1590"/>
                    <a:pt x="3796" y="1620"/>
                    <a:pt x="3806" y="1660"/>
                  </a:cubicBezTo>
                  <a:cubicBezTo>
                    <a:pt x="3816" y="1691"/>
                    <a:pt x="3846" y="1711"/>
                    <a:pt x="3886" y="1711"/>
                  </a:cubicBezTo>
                  <a:lnTo>
                    <a:pt x="3906" y="1711"/>
                  </a:lnTo>
                  <a:cubicBezTo>
                    <a:pt x="3866" y="1771"/>
                    <a:pt x="3816" y="1841"/>
                    <a:pt x="3756" y="1911"/>
                  </a:cubicBezTo>
                  <a:cubicBezTo>
                    <a:pt x="3676" y="2001"/>
                    <a:pt x="3615" y="2061"/>
                    <a:pt x="3615" y="2061"/>
                  </a:cubicBezTo>
                  <a:cubicBezTo>
                    <a:pt x="3585" y="2081"/>
                    <a:pt x="3575" y="2121"/>
                    <a:pt x="3595" y="2151"/>
                  </a:cubicBezTo>
                  <a:cubicBezTo>
                    <a:pt x="3605" y="2181"/>
                    <a:pt x="3635" y="2201"/>
                    <a:pt x="3666" y="2201"/>
                  </a:cubicBezTo>
                  <a:lnTo>
                    <a:pt x="3696" y="2201"/>
                  </a:lnTo>
                  <a:cubicBezTo>
                    <a:pt x="3656" y="2261"/>
                    <a:pt x="3605" y="2331"/>
                    <a:pt x="3545" y="2402"/>
                  </a:cubicBezTo>
                  <a:cubicBezTo>
                    <a:pt x="3465" y="2492"/>
                    <a:pt x="3405" y="2562"/>
                    <a:pt x="3405" y="2562"/>
                  </a:cubicBezTo>
                  <a:cubicBezTo>
                    <a:pt x="3375" y="2582"/>
                    <a:pt x="3375" y="2622"/>
                    <a:pt x="3385" y="2652"/>
                  </a:cubicBezTo>
                  <a:cubicBezTo>
                    <a:pt x="3402" y="2677"/>
                    <a:pt x="3425" y="2695"/>
                    <a:pt x="3449" y="2695"/>
                  </a:cubicBezTo>
                  <a:cubicBezTo>
                    <a:pt x="3455" y="2695"/>
                    <a:pt x="3460" y="2694"/>
                    <a:pt x="3465" y="2692"/>
                  </a:cubicBezTo>
                  <a:lnTo>
                    <a:pt x="3485" y="2692"/>
                  </a:lnTo>
                  <a:cubicBezTo>
                    <a:pt x="3445" y="2782"/>
                    <a:pt x="3385" y="2852"/>
                    <a:pt x="3345" y="2902"/>
                  </a:cubicBezTo>
                  <a:cubicBezTo>
                    <a:pt x="3275" y="2982"/>
                    <a:pt x="3205" y="3042"/>
                    <a:pt x="3205" y="3042"/>
                  </a:cubicBezTo>
                  <a:cubicBezTo>
                    <a:pt x="3185" y="3072"/>
                    <a:pt x="3175" y="3103"/>
                    <a:pt x="3185" y="3143"/>
                  </a:cubicBezTo>
                  <a:cubicBezTo>
                    <a:pt x="3201" y="3167"/>
                    <a:pt x="3225" y="3185"/>
                    <a:pt x="3249" y="3185"/>
                  </a:cubicBezTo>
                  <a:cubicBezTo>
                    <a:pt x="3254" y="3185"/>
                    <a:pt x="3260" y="3184"/>
                    <a:pt x="3265" y="3183"/>
                  </a:cubicBezTo>
                  <a:lnTo>
                    <a:pt x="3295" y="3183"/>
                  </a:lnTo>
                  <a:cubicBezTo>
                    <a:pt x="3235" y="3273"/>
                    <a:pt x="3175" y="3343"/>
                    <a:pt x="3145" y="3393"/>
                  </a:cubicBezTo>
                  <a:cubicBezTo>
                    <a:pt x="3065" y="3473"/>
                    <a:pt x="3005" y="3533"/>
                    <a:pt x="3005" y="3533"/>
                  </a:cubicBezTo>
                  <a:cubicBezTo>
                    <a:pt x="2975" y="3553"/>
                    <a:pt x="2965" y="3593"/>
                    <a:pt x="2975" y="3623"/>
                  </a:cubicBezTo>
                  <a:cubicBezTo>
                    <a:pt x="2995" y="3653"/>
                    <a:pt x="3025" y="3673"/>
                    <a:pt x="3055" y="3673"/>
                  </a:cubicBezTo>
                  <a:lnTo>
                    <a:pt x="3085" y="3673"/>
                  </a:lnTo>
                  <a:cubicBezTo>
                    <a:pt x="3025" y="3763"/>
                    <a:pt x="2965" y="3834"/>
                    <a:pt x="2924" y="3884"/>
                  </a:cubicBezTo>
                  <a:cubicBezTo>
                    <a:pt x="2844" y="3964"/>
                    <a:pt x="2784" y="4014"/>
                    <a:pt x="2784" y="4024"/>
                  </a:cubicBezTo>
                  <a:cubicBezTo>
                    <a:pt x="2754" y="4044"/>
                    <a:pt x="2744" y="4074"/>
                    <a:pt x="2764" y="4104"/>
                  </a:cubicBezTo>
                  <a:cubicBezTo>
                    <a:pt x="2774" y="4134"/>
                    <a:pt x="2804" y="4164"/>
                    <a:pt x="2834" y="4164"/>
                  </a:cubicBezTo>
                  <a:lnTo>
                    <a:pt x="2864" y="4164"/>
                  </a:lnTo>
                  <a:cubicBezTo>
                    <a:pt x="2804" y="4244"/>
                    <a:pt x="2744" y="4314"/>
                    <a:pt x="2694" y="4374"/>
                  </a:cubicBezTo>
                  <a:cubicBezTo>
                    <a:pt x="2624" y="4454"/>
                    <a:pt x="2554" y="4504"/>
                    <a:pt x="2554" y="4504"/>
                  </a:cubicBezTo>
                  <a:cubicBezTo>
                    <a:pt x="2534" y="4524"/>
                    <a:pt x="2524" y="4565"/>
                    <a:pt x="2534" y="4595"/>
                  </a:cubicBezTo>
                  <a:cubicBezTo>
                    <a:pt x="2544" y="4625"/>
                    <a:pt x="2564" y="4645"/>
                    <a:pt x="2594" y="4645"/>
                  </a:cubicBezTo>
                  <a:lnTo>
                    <a:pt x="2624" y="4655"/>
                  </a:lnTo>
                  <a:cubicBezTo>
                    <a:pt x="2574" y="4735"/>
                    <a:pt x="2514" y="4805"/>
                    <a:pt x="2454" y="4865"/>
                  </a:cubicBezTo>
                  <a:cubicBezTo>
                    <a:pt x="2414" y="4905"/>
                    <a:pt x="2384" y="4935"/>
                    <a:pt x="2354" y="4955"/>
                  </a:cubicBezTo>
                  <a:cubicBezTo>
                    <a:pt x="2334" y="4975"/>
                    <a:pt x="2314" y="4985"/>
                    <a:pt x="2314" y="4985"/>
                  </a:cubicBezTo>
                  <a:cubicBezTo>
                    <a:pt x="2294" y="5005"/>
                    <a:pt x="2284" y="5045"/>
                    <a:pt x="2284" y="5075"/>
                  </a:cubicBezTo>
                  <a:cubicBezTo>
                    <a:pt x="2294" y="5105"/>
                    <a:pt x="2324" y="5125"/>
                    <a:pt x="2354" y="5135"/>
                  </a:cubicBezTo>
                  <a:lnTo>
                    <a:pt x="2384" y="5135"/>
                  </a:lnTo>
                  <a:cubicBezTo>
                    <a:pt x="2334" y="5215"/>
                    <a:pt x="2274" y="5286"/>
                    <a:pt x="2203" y="5346"/>
                  </a:cubicBezTo>
                  <a:cubicBezTo>
                    <a:pt x="2123" y="5426"/>
                    <a:pt x="2063" y="5466"/>
                    <a:pt x="2063" y="5466"/>
                  </a:cubicBezTo>
                  <a:cubicBezTo>
                    <a:pt x="2033" y="5486"/>
                    <a:pt x="2023" y="5516"/>
                    <a:pt x="2033" y="5546"/>
                  </a:cubicBezTo>
                  <a:cubicBezTo>
                    <a:pt x="2033" y="5576"/>
                    <a:pt x="2063" y="5606"/>
                    <a:pt x="2093" y="5616"/>
                  </a:cubicBezTo>
                  <a:lnTo>
                    <a:pt x="2123" y="5626"/>
                  </a:lnTo>
                  <a:cubicBezTo>
                    <a:pt x="2083" y="5686"/>
                    <a:pt x="2013" y="5756"/>
                    <a:pt x="1943" y="5836"/>
                  </a:cubicBezTo>
                  <a:cubicBezTo>
                    <a:pt x="1863" y="5906"/>
                    <a:pt x="1803" y="5946"/>
                    <a:pt x="1803" y="5946"/>
                  </a:cubicBezTo>
                  <a:cubicBezTo>
                    <a:pt x="1773" y="5956"/>
                    <a:pt x="1763" y="5987"/>
                    <a:pt x="1763" y="6017"/>
                  </a:cubicBezTo>
                  <a:cubicBezTo>
                    <a:pt x="1763" y="6047"/>
                    <a:pt x="1783" y="6077"/>
                    <a:pt x="1813" y="6087"/>
                  </a:cubicBezTo>
                  <a:lnTo>
                    <a:pt x="1823" y="6087"/>
                  </a:lnTo>
                  <a:cubicBezTo>
                    <a:pt x="1773" y="6137"/>
                    <a:pt x="1703" y="6187"/>
                    <a:pt x="1643" y="6237"/>
                  </a:cubicBezTo>
                  <a:cubicBezTo>
                    <a:pt x="1392" y="6427"/>
                    <a:pt x="1012" y="6708"/>
                    <a:pt x="661" y="7058"/>
                  </a:cubicBezTo>
                  <a:lnTo>
                    <a:pt x="4036" y="1180"/>
                  </a:lnTo>
                  <a:close/>
                  <a:moveTo>
                    <a:pt x="4568" y="0"/>
                  </a:moveTo>
                  <a:cubicBezTo>
                    <a:pt x="4541" y="0"/>
                    <a:pt x="4511" y="17"/>
                    <a:pt x="4497" y="38"/>
                  </a:cubicBezTo>
                  <a:lnTo>
                    <a:pt x="10" y="7889"/>
                  </a:lnTo>
                  <a:cubicBezTo>
                    <a:pt x="0" y="7899"/>
                    <a:pt x="0" y="7919"/>
                    <a:pt x="0" y="7929"/>
                  </a:cubicBezTo>
                  <a:cubicBezTo>
                    <a:pt x="0" y="7969"/>
                    <a:pt x="20" y="7999"/>
                    <a:pt x="50" y="8009"/>
                  </a:cubicBezTo>
                  <a:lnTo>
                    <a:pt x="81" y="8009"/>
                  </a:lnTo>
                  <a:cubicBezTo>
                    <a:pt x="101" y="8009"/>
                    <a:pt x="131" y="7999"/>
                    <a:pt x="141" y="7979"/>
                  </a:cubicBezTo>
                  <a:lnTo>
                    <a:pt x="251" y="7819"/>
                  </a:lnTo>
                  <a:cubicBezTo>
                    <a:pt x="641" y="7198"/>
                    <a:pt x="1352" y="6657"/>
                    <a:pt x="1733" y="6367"/>
                  </a:cubicBezTo>
                  <a:cubicBezTo>
                    <a:pt x="1933" y="6217"/>
                    <a:pt x="2013" y="6157"/>
                    <a:pt x="2043" y="6107"/>
                  </a:cubicBezTo>
                  <a:cubicBezTo>
                    <a:pt x="2053" y="6087"/>
                    <a:pt x="2053" y="6057"/>
                    <a:pt x="2053" y="6037"/>
                  </a:cubicBezTo>
                  <a:cubicBezTo>
                    <a:pt x="2043" y="6017"/>
                    <a:pt x="2023" y="5997"/>
                    <a:pt x="2003" y="5987"/>
                  </a:cubicBezTo>
                  <a:cubicBezTo>
                    <a:pt x="2013" y="5977"/>
                    <a:pt x="2033" y="5967"/>
                    <a:pt x="2043" y="5946"/>
                  </a:cubicBezTo>
                  <a:cubicBezTo>
                    <a:pt x="2173" y="5836"/>
                    <a:pt x="2264" y="5716"/>
                    <a:pt x="2324" y="5606"/>
                  </a:cubicBezTo>
                  <a:cubicBezTo>
                    <a:pt x="2334" y="5586"/>
                    <a:pt x="2334" y="5566"/>
                    <a:pt x="2324" y="5536"/>
                  </a:cubicBezTo>
                  <a:cubicBezTo>
                    <a:pt x="2314" y="5516"/>
                    <a:pt x="2304" y="5506"/>
                    <a:pt x="2284" y="5496"/>
                  </a:cubicBezTo>
                  <a:cubicBezTo>
                    <a:pt x="2294" y="5486"/>
                    <a:pt x="2304" y="5476"/>
                    <a:pt x="2314" y="5466"/>
                  </a:cubicBezTo>
                  <a:cubicBezTo>
                    <a:pt x="2424" y="5366"/>
                    <a:pt x="2524" y="5235"/>
                    <a:pt x="2584" y="5115"/>
                  </a:cubicBezTo>
                  <a:cubicBezTo>
                    <a:pt x="2594" y="5095"/>
                    <a:pt x="2594" y="5065"/>
                    <a:pt x="2584" y="5045"/>
                  </a:cubicBezTo>
                  <a:cubicBezTo>
                    <a:pt x="2574" y="5025"/>
                    <a:pt x="2564" y="5005"/>
                    <a:pt x="2544" y="5005"/>
                  </a:cubicBezTo>
                  <a:cubicBezTo>
                    <a:pt x="2554" y="4995"/>
                    <a:pt x="2564" y="4985"/>
                    <a:pt x="2574" y="4975"/>
                  </a:cubicBezTo>
                  <a:cubicBezTo>
                    <a:pt x="2654" y="4885"/>
                    <a:pt x="2764" y="4755"/>
                    <a:pt x="2834" y="4615"/>
                  </a:cubicBezTo>
                  <a:cubicBezTo>
                    <a:pt x="2844" y="4595"/>
                    <a:pt x="2844" y="4565"/>
                    <a:pt x="2824" y="4545"/>
                  </a:cubicBezTo>
                  <a:cubicBezTo>
                    <a:pt x="2814" y="4524"/>
                    <a:pt x="2804" y="4514"/>
                    <a:pt x="2784" y="4504"/>
                  </a:cubicBezTo>
                  <a:cubicBezTo>
                    <a:pt x="2794" y="4494"/>
                    <a:pt x="2804" y="4484"/>
                    <a:pt x="2814" y="4484"/>
                  </a:cubicBezTo>
                  <a:cubicBezTo>
                    <a:pt x="2894" y="4394"/>
                    <a:pt x="3005" y="4264"/>
                    <a:pt x="3065" y="4114"/>
                  </a:cubicBezTo>
                  <a:cubicBezTo>
                    <a:pt x="3075" y="4094"/>
                    <a:pt x="3075" y="4064"/>
                    <a:pt x="3065" y="4044"/>
                  </a:cubicBezTo>
                  <a:cubicBezTo>
                    <a:pt x="3055" y="4024"/>
                    <a:pt x="3035" y="4014"/>
                    <a:pt x="3025" y="4014"/>
                  </a:cubicBezTo>
                  <a:cubicBezTo>
                    <a:pt x="3025" y="4004"/>
                    <a:pt x="3035" y="3994"/>
                    <a:pt x="3045" y="3984"/>
                  </a:cubicBezTo>
                  <a:cubicBezTo>
                    <a:pt x="3125" y="3904"/>
                    <a:pt x="3225" y="3773"/>
                    <a:pt x="3285" y="3623"/>
                  </a:cubicBezTo>
                  <a:cubicBezTo>
                    <a:pt x="3295" y="3593"/>
                    <a:pt x="3295" y="3563"/>
                    <a:pt x="3285" y="3543"/>
                  </a:cubicBezTo>
                  <a:cubicBezTo>
                    <a:pt x="3275" y="3533"/>
                    <a:pt x="3255" y="3523"/>
                    <a:pt x="3245" y="3513"/>
                  </a:cubicBezTo>
                  <a:cubicBezTo>
                    <a:pt x="3255" y="3503"/>
                    <a:pt x="3255" y="3503"/>
                    <a:pt x="3265" y="3493"/>
                  </a:cubicBezTo>
                  <a:cubicBezTo>
                    <a:pt x="3325" y="3423"/>
                    <a:pt x="3435" y="3283"/>
                    <a:pt x="3505" y="3123"/>
                  </a:cubicBezTo>
                  <a:cubicBezTo>
                    <a:pt x="3515" y="3092"/>
                    <a:pt x="3505" y="3062"/>
                    <a:pt x="3495" y="3042"/>
                  </a:cubicBezTo>
                  <a:cubicBezTo>
                    <a:pt x="3485" y="3032"/>
                    <a:pt x="3465" y="3022"/>
                    <a:pt x="3455" y="3012"/>
                  </a:cubicBezTo>
                  <a:cubicBezTo>
                    <a:pt x="3455" y="3012"/>
                    <a:pt x="3465" y="3002"/>
                    <a:pt x="3465" y="3002"/>
                  </a:cubicBezTo>
                  <a:cubicBezTo>
                    <a:pt x="3525" y="2922"/>
                    <a:pt x="3646" y="2782"/>
                    <a:pt x="3696" y="2632"/>
                  </a:cubicBezTo>
                  <a:cubicBezTo>
                    <a:pt x="3706" y="2602"/>
                    <a:pt x="3706" y="2572"/>
                    <a:pt x="3686" y="2552"/>
                  </a:cubicBezTo>
                  <a:cubicBezTo>
                    <a:pt x="3676" y="2542"/>
                    <a:pt x="3666" y="2532"/>
                    <a:pt x="3656" y="2522"/>
                  </a:cubicBezTo>
                  <a:cubicBezTo>
                    <a:pt x="3656" y="2522"/>
                    <a:pt x="3666" y="2512"/>
                    <a:pt x="3666" y="2512"/>
                  </a:cubicBezTo>
                  <a:cubicBezTo>
                    <a:pt x="3776" y="2371"/>
                    <a:pt x="3856" y="2251"/>
                    <a:pt x="3906" y="2141"/>
                  </a:cubicBezTo>
                  <a:cubicBezTo>
                    <a:pt x="3916" y="2121"/>
                    <a:pt x="3906" y="2091"/>
                    <a:pt x="3896" y="2061"/>
                  </a:cubicBezTo>
                  <a:cubicBezTo>
                    <a:pt x="3886" y="2051"/>
                    <a:pt x="3876" y="2041"/>
                    <a:pt x="3856" y="2041"/>
                  </a:cubicBezTo>
                  <a:cubicBezTo>
                    <a:pt x="3866" y="2031"/>
                    <a:pt x="3866" y="2021"/>
                    <a:pt x="3876" y="2021"/>
                  </a:cubicBezTo>
                  <a:cubicBezTo>
                    <a:pt x="3986" y="1891"/>
                    <a:pt x="4066" y="1761"/>
                    <a:pt x="4116" y="1650"/>
                  </a:cubicBezTo>
                  <a:cubicBezTo>
                    <a:pt x="4126" y="1630"/>
                    <a:pt x="4126" y="1600"/>
                    <a:pt x="4106" y="1580"/>
                  </a:cubicBezTo>
                  <a:cubicBezTo>
                    <a:pt x="4096" y="1560"/>
                    <a:pt x="4086" y="1550"/>
                    <a:pt x="4066" y="1550"/>
                  </a:cubicBezTo>
                  <a:cubicBezTo>
                    <a:pt x="4076" y="1540"/>
                    <a:pt x="4086" y="1530"/>
                    <a:pt x="4086" y="1530"/>
                  </a:cubicBezTo>
                  <a:cubicBezTo>
                    <a:pt x="4206" y="1400"/>
                    <a:pt x="4286" y="1280"/>
                    <a:pt x="4326" y="1160"/>
                  </a:cubicBezTo>
                  <a:cubicBezTo>
                    <a:pt x="4346" y="1140"/>
                    <a:pt x="4336" y="1110"/>
                    <a:pt x="4326" y="1090"/>
                  </a:cubicBezTo>
                  <a:cubicBezTo>
                    <a:pt x="4316" y="1070"/>
                    <a:pt x="4286" y="1060"/>
                    <a:pt x="4266" y="1050"/>
                  </a:cubicBezTo>
                  <a:cubicBezTo>
                    <a:pt x="4457" y="759"/>
                    <a:pt x="4627" y="178"/>
                    <a:pt x="4647" y="98"/>
                  </a:cubicBezTo>
                  <a:cubicBezTo>
                    <a:pt x="4657" y="58"/>
                    <a:pt x="4637" y="18"/>
                    <a:pt x="4597" y="8"/>
                  </a:cubicBezTo>
                  <a:cubicBezTo>
                    <a:pt x="4588" y="3"/>
                    <a:pt x="4578" y="0"/>
                    <a:pt x="4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61"/>
            <p:cNvSpPr/>
            <p:nvPr/>
          </p:nvSpPr>
          <p:spPr>
            <a:xfrm>
              <a:off x="5671092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4487" y="0"/>
                  </a:moveTo>
                  <a:lnTo>
                    <a:pt x="4487" y="0"/>
                  </a:lnTo>
                  <a:cubicBezTo>
                    <a:pt x="4487" y="1"/>
                    <a:pt x="3846" y="711"/>
                    <a:pt x="3796" y="962"/>
                  </a:cubicBezTo>
                  <a:cubicBezTo>
                    <a:pt x="3796" y="972"/>
                    <a:pt x="3796" y="982"/>
                    <a:pt x="3796" y="982"/>
                  </a:cubicBezTo>
                  <a:lnTo>
                    <a:pt x="3696" y="882"/>
                  </a:lnTo>
                  <a:cubicBezTo>
                    <a:pt x="3606" y="1002"/>
                    <a:pt x="3555" y="1142"/>
                    <a:pt x="3515" y="1242"/>
                  </a:cubicBezTo>
                  <a:cubicBezTo>
                    <a:pt x="3485" y="1352"/>
                    <a:pt x="3475" y="1432"/>
                    <a:pt x="3475" y="1432"/>
                  </a:cubicBezTo>
                  <a:lnTo>
                    <a:pt x="3365" y="1342"/>
                  </a:lnTo>
                  <a:cubicBezTo>
                    <a:pt x="3285" y="1452"/>
                    <a:pt x="3225" y="1593"/>
                    <a:pt x="3195" y="1703"/>
                  </a:cubicBezTo>
                  <a:cubicBezTo>
                    <a:pt x="3155" y="1813"/>
                    <a:pt x="3145" y="1893"/>
                    <a:pt x="3145" y="1893"/>
                  </a:cubicBezTo>
                  <a:lnTo>
                    <a:pt x="3045" y="1793"/>
                  </a:lnTo>
                  <a:cubicBezTo>
                    <a:pt x="2955" y="1903"/>
                    <a:pt x="2895" y="2043"/>
                    <a:pt x="2865" y="2153"/>
                  </a:cubicBezTo>
                  <a:cubicBezTo>
                    <a:pt x="2824" y="2253"/>
                    <a:pt x="2804" y="2344"/>
                    <a:pt x="2804" y="2344"/>
                  </a:cubicBezTo>
                  <a:lnTo>
                    <a:pt x="2714" y="2233"/>
                  </a:lnTo>
                  <a:cubicBezTo>
                    <a:pt x="2624" y="2344"/>
                    <a:pt x="2564" y="2484"/>
                    <a:pt x="2524" y="2594"/>
                  </a:cubicBezTo>
                  <a:cubicBezTo>
                    <a:pt x="2484" y="2704"/>
                    <a:pt x="2474" y="2784"/>
                    <a:pt x="2474" y="2784"/>
                  </a:cubicBezTo>
                  <a:lnTo>
                    <a:pt x="2374" y="2674"/>
                  </a:lnTo>
                  <a:cubicBezTo>
                    <a:pt x="2284" y="2794"/>
                    <a:pt x="2224" y="2934"/>
                    <a:pt x="2194" y="3035"/>
                  </a:cubicBezTo>
                  <a:cubicBezTo>
                    <a:pt x="2154" y="3145"/>
                    <a:pt x="2144" y="3225"/>
                    <a:pt x="2144" y="3225"/>
                  </a:cubicBezTo>
                  <a:lnTo>
                    <a:pt x="2043" y="3135"/>
                  </a:lnTo>
                  <a:cubicBezTo>
                    <a:pt x="1953" y="3245"/>
                    <a:pt x="1903" y="3385"/>
                    <a:pt x="1863" y="3495"/>
                  </a:cubicBezTo>
                  <a:cubicBezTo>
                    <a:pt x="1833" y="3605"/>
                    <a:pt x="1823" y="3675"/>
                    <a:pt x="1823" y="3675"/>
                  </a:cubicBezTo>
                  <a:lnTo>
                    <a:pt x="1713" y="3585"/>
                  </a:lnTo>
                  <a:cubicBezTo>
                    <a:pt x="1633" y="3705"/>
                    <a:pt x="1583" y="3846"/>
                    <a:pt x="1553" y="3956"/>
                  </a:cubicBezTo>
                  <a:cubicBezTo>
                    <a:pt x="1523" y="4066"/>
                    <a:pt x="1513" y="4136"/>
                    <a:pt x="1513" y="4136"/>
                  </a:cubicBezTo>
                  <a:lnTo>
                    <a:pt x="1402" y="4056"/>
                  </a:lnTo>
                  <a:cubicBezTo>
                    <a:pt x="1312" y="4176"/>
                    <a:pt x="1262" y="4316"/>
                    <a:pt x="1242" y="4426"/>
                  </a:cubicBezTo>
                  <a:cubicBezTo>
                    <a:pt x="1232" y="4477"/>
                    <a:pt x="1222" y="4517"/>
                    <a:pt x="1212" y="4547"/>
                  </a:cubicBezTo>
                  <a:cubicBezTo>
                    <a:pt x="1212" y="4587"/>
                    <a:pt x="1212" y="4597"/>
                    <a:pt x="1212" y="4597"/>
                  </a:cubicBezTo>
                  <a:lnTo>
                    <a:pt x="1092" y="4537"/>
                  </a:lnTo>
                  <a:cubicBezTo>
                    <a:pt x="1012" y="4657"/>
                    <a:pt x="962" y="4787"/>
                    <a:pt x="942" y="4897"/>
                  </a:cubicBezTo>
                  <a:cubicBezTo>
                    <a:pt x="922" y="4997"/>
                    <a:pt x="922" y="5067"/>
                    <a:pt x="922" y="5067"/>
                  </a:cubicBezTo>
                  <a:lnTo>
                    <a:pt x="792" y="5017"/>
                  </a:lnTo>
                  <a:cubicBezTo>
                    <a:pt x="712" y="5137"/>
                    <a:pt x="671" y="5278"/>
                    <a:pt x="661" y="5378"/>
                  </a:cubicBezTo>
                  <a:cubicBezTo>
                    <a:pt x="641" y="5478"/>
                    <a:pt x="641" y="5548"/>
                    <a:pt x="641" y="5548"/>
                  </a:cubicBezTo>
                  <a:lnTo>
                    <a:pt x="511" y="5508"/>
                  </a:lnTo>
                  <a:lnTo>
                    <a:pt x="511" y="5508"/>
                  </a:lnTo>
                  <a:cubicBezTo>
                    <a:pt x="431" y="5628"/>
                    <a:pt x="531" y="6770"/>
                    <a:pt x="71" y="7681"/>
                  </a:cubicBezTo>
                  <a:lnTo>
                    <a:pt x="1" y="7851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61"/>
            <p:cNvSpPr/>
            <p:nvPr/>
          </p:nvSpPr>
          <p:spPr>
            <a:xfrm>
              <a:off x="5663151" y="2321009"/>
              <a:ext cx="411804" cy="706782"/>
            </a:xfrm>
            <a:custGeom>
              <a:avLst/>
              <a:gdLst/>
              <a:ahLst/>
              <a:cxnLst/>
              <a:rect l="l" t="t" r="r" b="b"/>
              <a:pathLst>
                <a:path w="4667" h="8010" extrusionOk="0">
                  <a:moveTo>
                    <a:pt x="3796" y="1080"/>
                  </a:moveTo>
                  <a:lnTo>
                    <a:pt x="3836" y="1120"/>
                  </a:lnTo>
                  <a:cubicBezTo>
                    <a:pt x="3846" y="1130"/>
                    <a:pt x="3866" y="1130"/>
                    <a:pt x="3886" y="1130"/>
                  </a:cubicBezTo>
                  <a:lnTo>
                    <a:pt x="501" y="7048"/>
                  </a:lnTo>
                  <a:cubicBezTo>
                    <a:pt x="601" y="6607"/>
                    <a:pt x="621" y="6187"/>
                    <a:pt x="641" y="5916"/>
                  </a:cubicBezTo>
                  <a:cubicBezTo>
                    <a:pt x="641" y="5826"/>
                    <a:pt x="651" y="5736"/>
                    <a:pt x="651" y="5686"/>
                  </a:cubicBezTo>
                  <a:lnTo>
                    <a:pt x="711" y="5696"/>
                  </a:lnTo>
                  <a:cubicBezTo>
                    <a:pt x="724" y="5700"/>
                    <a:pt x="735" y="5703"/>
                    <a:pt x="744" y="5703"/>
                  </a:cubicBezTo>
                  <a:cubicBezTo>
                    <a:pt x="758" y="5703"/>
                    <a:pt x="770" y="5698"/>
                    <a:pt x="781" y="5686"/>
                  </a:cubicBezTo>
                  <a:cubicBezTo>
                    <a:pt x="802" y="5666"/>
                    <a:pt x="822" y="5646"/>
                    <a:pt x="812" y="5616"/>
                  </a:cubicBezTo>
                  <a:cubicBezTo>
                    <a:pt x="812" y="5616"/>
                    <a:pt x="812" y="5556"/>
                    <a:pt x="832" y="5466"/>
                  </a:cubicBezTo>
                  <a:cubicBezTo>
                    <a:pt x="842" y="5366"/>
                    <a:pt x="872" y="5276"/>
                    <a:pt x="912" y="5195"/>
                  </a:cubicBezTo>
                  <a:lnTo>
                    <a:pt x="982" y="5225"/>
                  </a:lnTo>
                  <a:cubicBezTo>
                    <a:pt x="990" y="5230"/>
                    <a:pt x="1000" y="5232"/>
                    <a:pt x="1010" y="5232"/>
                  </a:cubicBezTo>
                  <a:cubicBezTo>
                    <a:pt x="1025" y="5232"/>
                    <a:pt x="1040" y="5227"/>
                    <a:pt x="1052" y="5215"/>
                  </a:cubicBezTo>
                  <a:cubicBezTo>
                    <a:pt x="1072" y="5205"/>
                    <a:pt x="1092" y="5175"/>
                    <a:pt x="1092" y="5155"/>
                  </a:cubicBezTo>
                  <a:cubicBezTo>
                    <a:pt x="1092" y="5145"/>
                    <a:pt x="1092" y="5085"/>
                    <a:pt x="1112" y="4985"/>
                  </a:cubicBezTo>
                  <a:cubicBezTo>
                    <a:pt x="1132" y="4895"/>
                    <a:pt x="1162" y="4805"/>
                    <a:pt x="1212" y="4715"/>
                  </a:cubicBezTo>
                  <a:lnTo>
                    <a:pt x="1262" y="4745"/>
                  </a:lnTo>
                  <a:cubicBezTo>
                    <a:pt x="1274" y="4757"/>
                    <a:pt x="1289" y="4761"/>
                    <a:pt x="1306" y="4761"/>
                  </a:cubicBezTo>
                  <a:cubicBezTo>
                    <a:pt x="1317" y="4761"/>
                    <a:pt x="1330" y="4759"/>
                    <a:pt x="1342" y="4755"/>
                  </a:cubicBezTo>
                  <a:cubicBezTo>
                    <a:pt x="1362" y="4735"/>
                    <a:pt x="1382" y="4715"/>
                    <a:pt x="1382" y="4685"/>
                  </a:cubicBezTo>
                  <a:cubicBezTo>
                    <a:pt x="1382" y="4685"/>
                    <a:pt x="1382" y="4665"/>
                    <a:pt x="1382" y="4645"/>
                  </a:cubicBezTo>
                  <a:cubicBezTo>
                    <a:pt x="1392" y="4615"/>
                    <a:pt x="1392" y="4565"/>
                    <a:pt x="1412" y="4514"/>
                  </a:cubicBezTo>
                  <a:cubicBezTo>
                    <a:pt x="1422" y="4444"/>
                    <a:pt x="1462" y="4344"/>
                    <a:pt x="1513" y="4254"/>
                  </a:cubicBezTo>
                  <a:lnTo>
                    <a:pt x="1563" y="4284"/>
                  </a:lnTo>
                  <a:cubicBezTo>
                    <a:pt x="1574" y="4290"/>
                    <a:pt x="1589" y="4296"/>
                    <a:pt x="1603" y="4296"/>
                  </a:cubicBezTo>
                  <a:cubicBezTo>
                    <a:pt x="1614" y="4296"/>
                    <a:pt x="1624" y="4293"/>
                    <a:pt x="1633" y="4284"/>
                  </a:cubicBezTo>
                  <a:cubicBezTo>
                    <a:pt x="1663" y="4274"/>
                    <a:pt x="1683" y="4254"/>
                    <a:pt x="1683" y="4224"/>
                  </a:cubicBezTo>
                  <a:cubicBezTo>
                    <a:pt x="1683" y="4224"/>
                    <a:pt x="1693" y="4154"/>
                    <a:pt x="1713" y="4054"/>
                  </a:cubicBezTo>
                  <a:cubicBezTo>
                    <a:pt x="1733" y="3984"/>
                    <a:pt x="1773" y="3884"/>
                    <a:pt x="1823" y="3783"/>
                  </a:cubicBezTo>
                  <a:lnTo>
                    <a:pt x="1863" y="3824"/>
                  </a:lnTo>
                  <a:cubicBezTo>
                    <a:pt x="1877" y="3831"/>
                    <a:pt x="1896" y="3838"/>
                    <a:pt x="1917" y="3838"/>
                  </a:cubicBezTo>
                  <a:cubicBezTo>
                    <a:pt x="1926" y="3838"/>
                    <a:pt x="1934" y="3836"/>
                    <a:pt x="1943" y="3834"/>
                  </a:cubicBezTo>
                  <a:cubicBezTo>
                    <a:pt x="1973" y="3824"/>
                    <a:pt x="1993" y="3793"/>
                    <a:pt x="1993" y="3763"/>
                  </a:cubicBezTo>
                  <a:cubicBezTo>
                    <a:pt x="1993" y="3763"/>
                    <a:pt x="2003" y="3693"/>
                    <a:pt x="2033" y="3593"/>
                  </a:cubicBezTo>
                  <a:cubicBezTo>
                    <a:pt x="2053" y="3533"/>
                    <a:pt x="2083" y="3433"/>
                    <a:pt x="2143" y="3333"/>
                  </a:cubicBezTo>
                  <a:lnTo>
                    <a:pt x="2183" y="3363"/>
                  </a:lnTo>
                  <a:cubicBezTo>
                    <a:pt x="2198" y="3378"/>
                    <a:pt x="2218" y="3387"/>
                    <a:pt x="2240" y="3387"/>
                  </a:cubicBezTo>
                  <a:cubicBezTo>
                    <a:pt x="2247" y="3387"/>
                    <a:pt x="2256" y="3386"/>
                    <a:pt x="2264" y="3383"/>
                  </a:cubicBezTo>
                  <a:cubicBezTo>
                    <a:pt x="2294" y="3373"/>
                    <a:pt x="2314" y="3343"/>
                    <a:pt x="2314" y="3313"/>
                  </a:cubicBezTo>
                  <a:cubicBezTo>
                    <a:pt x="2314" y="3313"/>
                    <a:pt x="2324" y="3243"/>
                    <a:pt x="2354" y="3143"/>
                  </a:cubicBezTo>
                  <a:cubicBezTo>
                    <a:pt x="2384" y="3072"/>
                    <a:pt x="2414" y="2972"/>
                    <a:pt x="2474" y="2882"/>
                  </a:cubicBezTo>
                  <a:lnTo>
                    <a:pt x="2504" y="2912"/>
                  </a:lnTo>
                  <a:cubicBezTo>
                    <a:pt x="2519" y="2927"/>
                    <a:pt x="2539" y="2936"/>
                    <a:pt x="2560" y="2936"/>
                  </a:cubicBezTo>
                  <a:cubicBezTo>
                    <a:pt x="2568" y="2936"/>
                    <a:pt x="2576" y="2935"/>
                    <a:pt x="2584" y="2932"/>
                  </a:cubicBezTo>
                  <a:cubicBezTo>
                    <a:pt x="2614" y="2922"/>
                    <a:pt x="2634" y="2902"/>
                    <a:pt x="2644" y="2872"/>
                  </a:cubicBezTo>
                  <a:cubicBezTo>
                    <a:pt x="2644" y="2872"/>
                    <a:pt x="2654" y="2802"/>
                    <a:pt x="2694" y="2692"/>
                  </a:cubicBezTo>
                  <a:cubicBezTo>
                    <a:pt x="2714" y="2632"/>
                    <a:pt x="2754" y="2532"/>
                    <a:pt x="2814" y="2442"/>
                  </a:cubicBezTo>
                  <a:lnTo>
                    <a:pt x="2834" y="2472"/>
                  </a:lnTo>
                  <a:cubicBezTo>
                    <a:pt x="2849" y="2486"/>
                    <a:pt x="2869" y="2496"/>
                    <a:pt x="2891" y="2496"/>
                  </a:cubicBezTo>
                  <a:cubicBezTo>
                    <a:pt x="2898" y="2496"/>
                    <a:pt x="2906" y="2494"/>
                    <a:pt x="2914" y="2492"/>
                  </a:cubicBezTo>
                  <a:cubicBezTo>
                    <a:pt x="2945" y="2492"/>
                    <a:pt x="2975" y="2462"/>
                    <a:pt x="2975" y="2432"/>
                  </a:cubicBezTo>
                  <a:cubicBezTo>
                    <a:pt x="2975" y="2432"/>
                    <a:pt x="2995" y="2351"/>
                    <a:pt x="3025" y="2251"/>
                  </a:cubicBezTo>
                  <a:cubicBezTo>
                    <a:pt x="3065" y="2151"/>
                    <a:pt x="3105" y="2071"/>
                    <a:pt x="3145" y="1991"/>
                  </a:cubicBezTo>
                  <a:lnTo>
                    <a:pt x="3175" y="2021"/>
                  </a:lnTo>
                  <a:cubicBezTo>
                    <a:pt x="3189" y="2036"/>
                    <a:pt x="3210" y="2045"/>
                    <a:pt x="3231" y="2045"/>
                  </a:cubicBezTo>
                  <a:cubicBezTo>
                    <a:pt x="3239" y="2045"/>
                    <a:pt x="3247" y="2044"/>
                    <a:pt x="3255" y="2041"/>
                  </a:cubicBezTo>
                  <a:cubicBezTo>
                    <a:pt x="3285" y="2031"/>
                    <a:pt x="3305" y="2011"/>
                    <a:pt x="3315" y="1981"/>
                  </a:cubicBezTo>
                  <a:cubicBezTo>
                    <a:pt x="3315" y="1981"/>
                    <a:pt x="3325" y="1901"/>
                    <a:pt x="3355" y="1801"/>
                  </a:cubicBezTo>
                  <a:cubicBezTo>
                    <a:pt x="3385" y="1701"/>
                    <a:pt x="3425" y="1610"/>
                    <a:pt x="3475" y="1540"/>
                  </a:cubicBezTo>
                  <a:lnTo>
                    <a:pt x="3505" y="1570"/>
                  </a:lnTo>
                  <a:cubicBezTo>
                    <a:pt x="3520" y="1585"/>
                    <a:pt x="3540" y="1594"/>
                    <a:pt x="3561" y="1594"/>
                  </a:cubicBezTo>
                  <a:cubicBezTo>
                    <a:pt x="3569" y="1594"/>
                    <a:pt x="3577" y="1593"/>
                    <a:pt x="3585" y="1590"/>
                  </a:cubicBezTo>
                  <a:cubicBezTo>
                    <a:pt x="3615" y="1580"/>
                    <a:pt x="3635" y="1550"/>
                    <a:pt x="3645" y="1530"/>
                  </a:cubicBezTo>
                  <a:cubicBezTo>
                    <a:pt x="3645" y="1520"/>
                    <a:pt x="3656" y="1450"/>
                    <a:pt x="3686" y="1350"/>
                  </a:cubicBezTo>
                  <a:cubicBezTo>
                    <a:pt x="3716" y="1250"/>
                    <a:pt x="3756" y="1160"/>
                    <a:pt x="3796" y="1080"/>
                  </a:cubicBezTo>
                  <a:close/>
                  <a:moveTo>
                    <a:pt x="4582" y="0"/>
                  </a:moveTo>
                  <a:cubicBezTo>
                    <a:pt x="4558" y="0"/>
                    <a:pt x="4534" y="11"/>
                    <a:pt x="4517" y="28"/>
                  </a:cubicBezTo>
                  <a:cubicBezTo>
                    <a:pt x="4457" y="88"/>
                    <a:pt x="3996" y="599"/>
                    <a:pt x="3856" y="919"/>
                  </a:cubicBezTo>
                  <a:lnTo>
                    <a:pt x="3836" y="899"/>
                  </a:lnTo>
                  <a:cubicBezTo>
                    <a:pt x="3816" y="889"/>
                    <a:pt x="3796" y="879"/>
                    <a:pt x="3776" y="879"/>
                  </a:cubicBezTo>
                  <a:cubicBezTo>
                    <a:pt x="3756" y="889"/>
                    <a:pt x="3726" y="899"/>
                    <a:pt x="3716" y="919"/>
                  </a:cubicBezTo>
                  <a:cubicBezTo>
                    <a:pt x="3645" y="1020"/>
                    <a:pt x="3575" y="1150"/>
                    <a:pt x="3535" y="1300"/>
                  </a:cubicBezTo>
                  <a:cubicBezTo>
                    <a:pt x="3525" y="1320"/>
                    <a:pt x="3515" y="1340"/>
                    <a:pt x="3515" y="1360"/>
                  </a:cubicBezTo>
                  <a:cubicBezTo>
                    <a:pt x="3501" y="1345"/>
                    <a:pt x="3486" y="1336"/>
                    <a:pt x="3471" y="1336"/>
                  </a:cubicBezTo>
                  <a:cubicBezTo>
                    <a:pt x="3466" y="1336"/>
                    <a:pt x="3461" y="1337"/>
                    <a:pt x="3455" y="1340"/>
                  </a:cubicBezTo>
                  <a:cubicBezTo>
                    <a:pt x="3425" y="1340"/>
                    <a:pt x="3405" y="1350"/>
                    <a:pt x="3395" y="1370"/>
                  </a:cubicBezTo>
                  <a:cubicBezTo>
                    <a:pt x="3315" y="1470"/>
                    <a:pt x="3255" y="1600"/>
                    <a:pt x="3205" y="1751"/>
                  </a:cubicBezTo>
                  <a:cubicBezTo>
                    <a:pt x="3195" y="1771"/>
                    <a:pt x="3195" y="1791"/>
                    <a:pt x="3185" y="1811"/>
                  </a:cubicBezTo>
                  <a:cubicBezTo>
                    <a:pt x="3178" y="1796"/>
                    <a:pt x="3159" y="1787"/>
                    <a:pt x="3142" y="1787"/>
                  </a:cubicBezTo>
                  <a:cubicBezTo>
                    <a:pt x="3136" y="1787"/>
                    <a:pt x="3130" y="1788"/>
                    <a:pt x="3125" y="1791"/>
                  </a:cubicBezTo>
                  <a:cubicBezTo>
                    <a:pt x="3105" y="1791"/>
                    <a:pt x="3085" y="1801"/>
                    <a:pt x="3065" y="1821"/>
                  </a:cubicBezTo>
                  <a:cubicBezTo>
                    <a:pt x="2995" y="1921"/>
                    <a:pt x="2924" y="2051"/>
                    <a:pt x="2874" y="2201"/>
                  </a:cubicBezTo>
                  <a:cubicBezTo>
                    <a:pt x="2864" y="2221"/>
                    <a:pt x="2864" y="2231"/>
                    <a:pt x="2854" y="2251"/>
                  </a:cubicBezTo>
                  <a:cubicBezTo>
                    <a:pt x="2844" y="2241"/>
                    <a:pt x="2824" y="2231"/>
                    <a:pt x="2804" y="2231"/>
                  </a:cubicBezTo>
                  <a:cubicBezTo>
                    <a:pt x="2774" y="2231"/>
                    <a:pt x="2754" y="2241"/>
                    <a:pt x="2734" y="2261"/>
                  </a:cubicBezTo>
                  <a:cubicBezTo>
                    <a:pt x="2634" y="2392"/>
                    <a:pt x="2564" y="2562"/>
                    <a:pt x="2534" y="2642"/>
                  </a:cubicBezTo>
                  <a:cubicBezTo>
                    <a:pt x="2534" y="2662"/>
                    <a:pt x="2524" y="2682"/>
                    <a:pt x="2524" y="2692"/>
                  </a:cubicBezTo>
                  <a:cubicBezTo>
                    <a:pt x="2504" y="2682"/>
                    <a:pt x="2484" y="2672"/>
                    <a:pt x="2464" y="2672"/>
                  </a:cubicBezTo>
                  <a:cubicBezTo>
                    <a:pt x="2434" y="2672"/>
                    <a:pt x="2414" y="2682"/>
                    <a:pt x="2404" y="2702"/>
                  </a:cubicBezTo>
                  <a:cubicBezTo>
                    <a:pt x="2304" y="2842"/>
                    <a:pt x="2234" y="2992"/>
                    <a:pt x="2203" y="3092"/>
                  </a:cubicBezTo>
                  <a:cubicBezTo>
                    <a:pt x="2193" y="3113"/>
                    <a:pt x="2193" y="3133"/>
                    <a:pt x="2183" y="3153"/>
                  </a:cubicBezTo>
                  <a:cubicBezTo>
                    <a:pt x="2176" y="3138"/>
                    <a:pt x="2158" y="3129"/>
                    <a:pt x="2141" y="3129"/>
                  </a:cubicBezTo>
                  <a:cubicBezTo>
                    <a:pt x="2135" y="3129"/>
                    <a:pt x="2129" y="3130"/>
                    <a:pt x="2123" y="3133"/>
                  </a:cubicBezTo>
                  <a:cubicBezTo>
                    <a:pt x="2103" y="3133"/>
                    <a:pt x="2083" y="3143"/>
                    <a:pt x="2063" y="3163"/>
                  </a:cubicBezTo>
                  <a:cubicBezTo>
                    <a:pt x="1963" y="3303"/>
                    <a:pt x="1903" y="3463"/>
                    <a:pt x="1883" y="3553"/>
                  </a:cubicBezTo>
                  <a:cubicBezTo>
                    <a:pt x="1873" y="3573"/>
                    <a:pt x="1863" y="3593"/>
                    <a:pt x="1863" y="3613"/>
                  </a:cubicBezTo>
                  <a:lnTo>
                    <a:pt x="1853" y="3603"/>
                  </a:lnTo>
                  <a:cubicBezTo>
                    <a:pt x="1846" y="3596"/>
                    <a:pt x="1829" y="3589"/>
                    <a:pt x="1812" y="3589"/>
                  </a:cubicBezTo>
                  <a:cubicBezTo>
                    <a:pt x="1805" y="3589"/>
                    <a:pt x="1799" y="3590"/>
                    <a:pt x="1793" y="3593"/>
                  </a:cubicBezTo>
                  <a:cubicBezTo>
                    <a:pt x="1773" y="3593"/>
                    <a:pt x="1753" y="3603"/>
                    <a:pt x="1743" y="3623"/>
                  </a:cubicBezTo>
                  <a:cubicBezTo>
                    <a:pt x="1643" y="3753"/>
                    <a:pt x="1593" y="3914"/>
                    <a:pt x="1563" y="4014"/>
                  </a:cubicBezTo>
                  <a:cubicBezTo>
                    <a:pt x="1553" y="4034"/>
                    <a:pt x="1553" y="4054"/>
                    <a:pt x="1543" y="4074"/>
                  </a:cubicBezTo>
                  <a:lnTo>
                    <a:pt x="1533" y="4074"/>
                  </a:lnTo>
                  <a:cubicBezTo>
                    <a:pt x="1517" y="4062"/>
                    <a:pt x="1499" y="4056"/>
                    <a:pt x="1483" y="4056"/>
                  </a:cubicBezTo>
                  <a:cubicBezTo>
                    <a:pt x="1458" y="4056"/>
                    <a:pt x="1435" y="4070"/>
                    <a:pt x="1422" y="4094"/>
                  </a:cubicBezTo>
                  <a:cubicBezTo>
                    <a:pt x="1332" y="4224"/>
                    <a:pt x="1282" y="4374"/>
                    <a:pt x="1252" y="4484"/>
                  </a:cubicBezTo>
                  <a:cubicBezTo>
                    <a:pt x="1242" y="4504"/>
                    <a:pt x="1242" y="4524"/>
                    <a:pt x="1232" y="4555"/>
                  </a:cubicBezTo>
                  <a:lnTo>
                    <a:pt x="1222" y="4545"/>
                  </a:lnTo>
                  <a:cubicBezTo>
                    <a:pt x="1208" y="4534"/>
                    <a:pt x="1193" y="4530"/>
                    <a:pt x="1178" y="4530"/>
                  </a:cubicBezTo>
                  <a:cubicBezTo>
                    <a:pt x="1151" y="4530"/>
                    <a:pt x="1125" y="4545"/>
                    <a:pt x="1112" y="4565"/>
                  </a:cubicBezTo>
                  <a:cubicBezTo>
                    <a:pt x="1012" y="4725"/>
                    <a:pt x="972" y="4875"/>
                    <a:pt x="952" y="4955"/>
                  </a:cubicBezTo>
                  <a:cubicBezTo>
                    <a:pt x="952" y="4985"/>
                    <a:pt x="942" y="5005"/>
                    <a:pt x="942" y="5025"/>
                  </a:cubicBezTo>
                  <a:lnTo>
                    <a:pt x="912" y="5015"/>
                  </a:lnTo>
                  <a:cubicBezTo>
                    <a:pt x="904" y="5013"/>
                    <a:pt x="895" y="5011"/>
                    <a:pt x="886" y="5011"/>
                  </a:cubicBezTo>
                  <a:cubicBezTo>
                    <a:pt x="858" y="5011"/>
                    <a:pt x="827" y="5023"/>
                    <a:pt x="812" y="5045"/>
                  </a:cubicBezTo>
                  <a:cubicBezTo>
                    <a:pt x="741" y="5155"/>
                    <a:pt x="701" y="5286"/>
                    <a:pt x="671" y="5436"/>
                  </a:cubicBezTo>
                  <a:cubicBezTo>
                    <a:pt x="661" y="5466"/>
                    <a:pt x="661" y="5496"/>
                    <a:pt x="661" y="5516"/>
                  </a:cubicBezTo>
                  <a:lnTo>
                    <a:pt x="621" y="5506"/>
                  </a:lnTo>
                  <a:cubicBezTo>
                    <a:pt x="612" y="5504"/>
                    <a:pt x="602" y="5502"/>
                    <a:pt x="593" y="5502"/>
                  </a:cubicBezTo>
                  <a:cubicBezTo>
                    <a:pt x="564" y="5502"/>
                    <a:pt x="539" y="5515"/>
                    <a:pt x="531" y="5546"/>
                  </a:cubicBezTo>
                  <a:cubicBezTo>
                    <a:pt x="501" y="5596"/>
                    <a:pt x="491" y="5686"/>
                    <a:pt x="481" y="5906"/>
                  </a:cubicBezTo>
                  <a:cubicBezTo>
                    <a:pt x="461" y="6317"/>
                    <a:pt x="411" y="7088"/>
                    <a:pt x="91" y="7729"/>
                  </a:cubicBezTo>
                  <a:lnTo>
                    <a:pt x="10" y="7899"/>
                  </a:lnTo>
                  <a:cubicBezTo>
                    <a:pt x="10" y="7909"/>
                    <a:pt x="0" y="7929"/>
                    <a:pt x="10" y="7939"/>
                  </a:cubicBezTo>
                  <a:cubicBezTo>
                    <a:pt x="10" y="7979"/>
                    <a:pt x="40" y="7999"/>
                    <a:pt x="70" y="8009"/>
                  </a:cubicBezTo>
                  <a:lnTo>
                    <a:pt x="91" y="8009"/>
                  </a:lnTo>
                  <a:cubicBezTo>
                    <a:pt x="121" y="8009"/>
                    <a:pt x="141" y="7989"/>
                    <a:pt x="161" y="7969"/>
                  </a:cubicBezTo>
                  <a:lnTo>
                    <a:pt x="4647" y="118"/>
                  </a:lnTo>
                  <a:cubicBezTo>
                    <a:pt x="4667" y="88"/>
                    <a:pt x="4657" y="38"/>
                    <a:pt x="4627" y="18"/>
                  </a:cubicBezTo>
                  <a:cubicBezTo>
                    <a:pt x="4614" y="6"/>
                    <a:pt x="4598" y="0"/>
                    <a:pt x="45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61"/>
            <p:cNvSpPr/>
            <p:nvPr/>
          </p:nvSpPr>
          <p:spPr>
            <a:xfrm>
              <a:off x="5671092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5298" y="0"/>
                  </a:moveTo>
                  <a:cubicBezTo>
                    <a:pt x="5258" y="10"/>
                    <a:pt x="4567" y="120"/>
                    <a:pt x="4397" y="280"/>
                  </a:cubicBezTo>
                  <a:cubicBezTo>
                    <a:pt x="4387" y="280"/>
                    <a:pt x="4387" y="290"/>
                    <a:pt x="4387" y="290"/>
                  </a:cubicBezTo>
                  <a:lnTo>
                    <a:pt x="4387" y="150"/>
                  </a:lnTo>
                  <a:cubicBezTo>
                    <a:pt x="4276" y="180"/>
                    <a:pt x="4166" y="250"/>
                    <a:pt x="4086" y="310"/>
                  </a:cubicBezTo>
                  <a:cubicBezTo>
                    <a:pt x="4016" y="371"/>
                    <a:pt x="3956" y="421"/>
                    <a:pt x="3956" y="421"/>
                  </a:cubicBezTo>
                  <a:lnTo>
                    <a:pt x="3966" y="280"/>
                  </a:lnTo>
                  <a:lnTo>
                    <a:pt x="3966" y="280"/>
                  </a:lnTo>
                  <a:cubicBezTo>
                    <a:pt x="3856" y="310"/>
                    <a:pt x="3746" y="381"/>
                    <a:pt x="3666" y="441"/>
                  </a:cubicBezTo>
                  <a:cubicBezTo>
                    <a:pt x="3586" y="501"/>
                    <a:pt x="3535" y="551"/>
                    <a:pt x="3535" y="551"/>
                  </a:cubicBezTo>
                  <a:lnTo>
                    <a:pt x="3535" y="411"/>
                  </a:lnTo>
                  <a:cubicBezTo>
                    <a:pt x="3425" y="441"/>
                    <a:pt x="3325" y="501"/>
                    <a:pt x="3235" y="561"/>
                  </a:cubicBezTo>
                  <a:cubicBezTo>
                    <a:pt x="3155" y="621"/>
                    <a:pt x="3105" y="671"/>
                    <a:pt x="3105" y="671"/>
                  </a:cubicBezTo>
                  <a:lnTo>
                    <a:pt x="3115" y="531"/>
                  </a:lnTo>
                  <a:lnTo>
                    <a:pt x="3115" y="531"/>
                  </a:lnTo>
                  <a:cubicBezTo>
                    <a:pt x="3015" y="551"/>
                    <a:pt x="2895" y="621"/>
                    <a:pt x="2814" y="671"/>
                  </a:cubicBezTo>
                  <a:cubicBezTo>
                    <a:pt x="2734" y="731"/>
                    <a:pt x="2684" y="781"/>
                    <a:pt x="2684" y="781"/>
                  </a:cubicBezTo>
                  <a:lnTo>
                    <a:pt x="2694" y="641"/>
                  </a:lnTo>
                  <a:lnTo>
                    <a:pt x="2694" y="641"/>
                  </a:lnTo>
                  <a:cubicBezTo>
                    <a:pt x="2584" y="671"/>
                    <a:pt x="2474" y="741"/>
                    <a:pt x="2394" y="791"/>
                  </a:cubicBezTo>
                  <a:cubicBezTo>
                    <a:pt x="2314" y="851"/>
                    <a:pt x="2264" y="901"/>
                    <a:pt x="2264" y="901"/>
                  </a:cubicBezTo>
                  <a:lnTo>
                    <a:pt x="2264" y="771"/>
                  </a:lnTo>
                  <a:cubicBezTo>
                    <a:pt x="2154" y="801"/>
                    <a:pt x="2043" y="861"/>
                    <a:pt x="1963" y="931"/>
                  </a:cubicBezTo>
                  <a:cubicBezTo>
                    <a:pt x="1883" y="981"/>
                    <a:pt x="1833" y="1041"/>
                    <a:pt x="1833" y="1041"/>
                  </a:cubicBezTo>
                  <a:lnTo>
                    <a:pt x="1833" y="901"/>
                  </a:lnTo>
                  <a:cubicBezTo>
                    <a:pt x="1723" y="931"/>
                    <a:pt x="1613" y="1001"/>
                    <a:pt x="1543" y="1062"/>
                  </a:cubicBezTo>
                  <a:cubicBezTo>
                    <a:pt x="1463" y="1132"/>
                    <a:pt x="892" y="1853"/>
                    <a:pt x="131" y="2233"/>
                  </a:cubicBezTo>
                  <a:lnTo>
                    <a:pt x="1" y="2313"/>
                  </a:lnTo>
                  <a:lnTo>
                    <a:pt x="5298" y="0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61"/>
            <p:cNvSpPr/>
            <p:nvPr/>
          </p:nvSpPr>
          <p:spPr>
            <a:xfrm>
              <a:off x="5663151" y="2809407"/>
              <a:ext cx="483453" cy="218388"/>
            </a:xfrm>
            <a:custGeom>
              <a:avLst/>
              <a:gdLst/>
              <a:ahLst/>
              <a:cxnLst/>
              <a:rect l="l" t="t" r="r" b="b"/>
              <a:pathLst>
                <a:path w="5479" h="2475" extrusionOk="0">
                  <a:moveTo>
                    <a:pt x="4397" y="351"/>
                  </a:moveTo>
                  <a:lnTo>
                    <a:pt x="4397" y="371"/>
                  </a:lnTo>
                  <a:cubicBezTo>
                    <a:pt x="4397" y="391"/>
                    <a:pt x="4407" y="401"/>
                    <a:pt x="4417" y="421"/>
                  </a:cubicBezTo>
                  <a:lnTo>
                    <a:pt x="4116" y="552"/>
                  </a:lnTo>
                  <a:cubicBezTo>
                    <a:pt x="4126" y="542"/>
                    <a:pt x="4166" y="502"/>
                    <a:pt x="4226" y="452"/>
                  </a:cubicBezTo>
                  <a:cubicBezTo>
                    <a:pt x="4286" y="411"/>
                    <a:pt x="4346" y="381"/>
                    <a:pt x="4397" y="351"/>
                  </a:cubicBezTo>
                  <a:close/>
                  <a:moveTo>
                    <a:pt x="3966" y="482"/>
                  </a:moveTo>
                  <a:lnTo>
                    <a:pt x="3966" y="502"/>
                  </a:lnTo>
                  <a:cubicBezTo>
                    <a:pt x="3966" y="532"/>
                    <a:pt x="3986" y="562"/>
                    <a:pt x="4016" y="572"/>
                  </a:cubicBezTo>
                  <a:cubicBezTo>
                    <a:pt x="4026" y="582"/>
                    <a:pt x="4036" y="582"/>
                    <a:pt x="4046" y="582"/>
                  </a:cubicBezTo>
                  <a:lnTo>
                    <a:pt x="942" y="1934"/>
                  </a:lnTo>
                  <a:cubicBezTo>
                    <a:pt x="1242" y="1693"/>
                    <a:pt x="1472" y="1433"/>
                    <a:pt x="1603" y="1293"/>
                  </a:cubicBezTo>
                  <a:cubicBezTo>
                    <a:pt x="1643" y="1253"/>
                    <a:pt x="1663" y="1223"/>
                    <a:pt x="1683" y="1213"/>
                  </a:cubicBezTo>
                  <a:cubicBezTo>
                    <a:pt x="1723" y="1173"/>
                    <a:pt x="1783" y="1132"/>
                    <a:pt x="1843" y="1102"/>
                  </a:cubicBezTo>
                  <a:lnTo>
                    <a:pt x="1843" y="1122"/>
                  </a:lnTo>
                  <a:cubicBezTo>
                    <a:pt x="1843" y="1153"/>
                    <a:pt x="1863" y="1183"/>
                    <a:pt x="1893" y="1193"/>
                  </a:cubicBezTo>
                  <a:cubicBezTo>
                    <a:pt x="1904" y="1196"/>
                    <a:pt x="1916" y="1199"/>
                    <a:pt x="1929" y="1199"/>
                  </a:cubicBezTo>
                  <a:cubicBezTo>
                    <a:pt x="1950" y="1199"/>
                    <a:pt x="1970" y="1192"/>
                    <a:pt x="1983" y="1173"/>
                  </a:cubicBezTo>
                  <a:cubicBezTo>
                    <a:pt x="1983" y="1173"/>
                    <a:pt x="2033" y="1122"/>
                    <a:pt x="2103" y="1072"/>
                  </a:cubicBezTo>
                  <a:cubicBezTo>
                    <a:pt x="2143" y="1042"/>
                    <a:pt x="2203" y="1002"/>
                    <a:pt x="2274" y="962"/>
                  </a:cubicBezTo>
                  <a:lnTo>
                    <a:pt x="2274" y="962"/>
                  </a:lnTo>
                  <a:lnTo>
                    <a:pt x="2264" y="982"/>
                  </a:lnTo>
                  <a:cubicBezTo>
                    <a:pt x="2264" y="1012"/>
                    <a:pt x="2284" y="1042"/>
                    <a:pt x="2314" y="1062"/>
                  </a:cubicBezTo>
                  <a:cubicBezTo>
                    <a:pt x="2322" y="1065"/>
                    <a:pt x="2330" y="1066"/>
                    <a:pt x="2339" y="1066"/>
                  </a:cubicBezTo>
                  <a:cubicBezTo>
                    <a:pt x="2364" y="1066"/>
                    <a:pt x="2389" y="1057"/>
                    <a:pt x="2404" y="1042"/>
                  </a:cubicBezTo>
                  <a:cubicBezTo>
                    <a:pt x="2404" y="1042"/>
                    <a:pt x="2454" y="992"/>
                    <a:pt x="2524" y="942"/>
                  </a:cubicBezTo>
                  <a:cubicBezTo>
                    <a:pt x="2574" y="912"/>
                    <a:pt x="2624" y="872"/>
                    <a:pt x="2694" y="842"/>
                  </a:cubicBezTo>
                  <a:lnTo>
                    <a:pt x="2694" y="852"/>
                  </a:lnTo>
                  <a:cubicBezTo>
                    <a:pt x="2684" y="892"/>
                    <a:pt x="2704" y="922"/>
                    <a:pt x="2734" y="932"/>
                  </a:cubicBezTo>
                  <a:cubicBezTo>
                    <a:pt x="2746" y="940"/>
                    <a:pt x="2759" y="943"/>
                    <a:pt x="2771" y="943"/>
                  </a:cubicBezTo>
                  <a:cubicBezTo>
                    <a:pt x="2792" y="943"/>
                    <a:pt x="2812" y="935"/>
                    <a:pt x="2824" y="922"/>
                  </a:cubicBezTo>
                  <a:cubicBezTo>
                    <a:pt x="2824" y="922"/>
                    <a:pt x="2874" y="872"/>
                    <a:pt x="2955" y="822"/>
                  </a:cubicBezTo>
                  <a:cubicBezTo>
                    <a:pt x="3005" y="782"/>
                    <a:pt x="3065" y="752"/>
                    <a:pt x="3115" y="722"/>
                  </a:cubicBezTo>
                  <a:lnTo>
                    <a:pt x="3115" y="742"/>
                  </a:lnTo>
                  <a:cubicBezTo>
                    <a:pt x="3115" y="772"/>
                    <a:pt x="3125" y="802"/>
                    <a:pt x="3155" y="822"/>
                  </a:cubicBezTo>
                  <a:cubicBezTo>
                    <a:pt x="3167" y="826"/>
                    <a:pt x="3181" y="829"/>
                    <a:pt x="3195" y="829"/>
                  </a:cubicBezTo>
                  <a:cubicBezTo>
                    <a:pt x="3215" y="829"/>
                    <a:pt x="3233" y="824"/>
                    <a:pt x="3245" y="812"/>
                  </a:cubicBezTo>
                  <a:cubicBezTo>
                    <a:pt x="3245" y="812"/>
                    <a:pt x="3305" y="762"/>
                    <a:pt x="3375" y="712"/>
                  </a:cubicBezTo>
                  <a:cubicBezTo>
                    <a:pt x="3435" y="662"/>
                    <a:pt x="3485" y="632"/>
                    <a:pt x="3545" y="612"/>
                  </a:cubicBezTo>
                  <a:lnTo>
                    <a:pt x="3545" y="622"/>
                  </a:lnTo>
                  <a:cubicBezTo>
                    <a:pt x="3535" y="662"/>
                    <a:pt x="3555" y="692"/>
                    <a:pt x="3585" y="702"/>
                  </a:cubicBezTo>
                  <a:cubicBezTo>
                    <a:pt x="3596" y="706"/>
                    <a:pt x="3609" y="708"/>
                    <a:pt x="3621" y="708"/>
                  </a:cubicBezTo>
                  <a:cubicBezTo>
                    <a:pt x="3642" y="708"/>
                    <a:pt x="3663" y="701"/>
                    <a:pt x="3676" y="682"/>
                  </a:cubicBezTo>
                  <a:cubicBezTo>
                    <a:pt x="3676" y="682"/>
                    <a:pt x="3726" y="642"/>
                    <a:pt x="3806" y="582"/>
                  </a:cubicBezTo>
                  <a:cubicBezTo>
                    <a:pt x="3856" y="542"/>
                    <a:pt x="3916" y="512"/>
                    <a:pt x="3966" y="482"/>
                  </a:cubicBezTo>
                  <a:close/>
                  <a:moveTo>
                    <a:pt x="5378" y="1"/>
                  </a:moveTo>
                  <a:cubicBezTo>
                    <a:pt x="5348" y="11"/>
                    <a:pt x="4837" y="91"/>
                    <a:pt x="4557" y="221"/>
                  </a:cubicBezTo>
                  <a:cubicBezTo>
                    <a:pt x="4557" y="201"/>
                    <a:pt x="4547" y="181"/>
                    <a:pt x="4527" y="171"/>
                  </a:cubicBezTo>
                  <a:cubicBezTo>
                    <a:pt x="4507" y="151"/>
                    <a:pt x="4477" y="151"/>
                    <a:pt x="4457" y="151"/>
                  </a:cubicBezTo>
                  <a:cubicBezTo>
                    <a:pt x="4356" y="181"/>
                    <a:pt x="4246" y="241"/>
                    <a:pt x="4136" y="321"/>
                  </a:cubicBezTo>
                  <a:cubicBezTo>
                    <a:pt x="4126" y="331"/>
                    <a:pt x="4126" y="331"/>
                    <a:pt x="4126" y="331"/>
                  </a:cubicBezTo>
                  <a:cubicBezTo>
                    <a:pt x="4116" y="321"/>
                    <a:pt x="4116" y="311"/>
                    <a:pt x="4106" y="301"/>
                  </a:cubicBezTo>
                  <a:cubicBezTo>
                    <a:pt x="4086" y="281"/>
                    <a:pt x="4056" y="281"/>
                    <a:pt x="4026" y="281"/>
                  </a:cubicBezTo>
                  <a:cubicBezTo>
                    <a:pt x="3926" y="311"/>
                    <a:pt x="3826" y="371"/>
                    <a:pt x="3706" y="452"/>
                  </a:cubicBezTo>
                  <a:cubicBezTo>
                    <a:pt x="3706" y="452"/>
                    <a:pt x="3706" y="452"/>
                    <a:pt x="3706" y="462"/>
                  </a:cubicBezTo>
                  <a:cubicBezTo>
                    <a:pt x="3696" y="442"/>
                    <a:pt x="3686" y="432"/>
                    <a:pt x="3676" y="421"/>
                  </a:cubicBezTo>
                  <a:cubicBezTo>
                    <a:pt x="3661" y="414"/>
                    <a:pt x="3647" y="407"/>
                    <a:pt x="3630" y="407"/>
                  </a:cubicBezTo>
                  <a:cubicBezTo>
                    <a:pt x="3622" y="407"/>
                    <a:pt x="3614" y="409"/>
                    <a:pt x="3605" y="411"/>
                  </a:cubicBezTo>
                  <a:cubicBezTo>
                    <a:pt x="3505" y="442"/>
                    <a:pt x="3395" y="492"/>
                    <a:pt x="3285" y="572"/>
                  </a:cubicBezTo>
                  <a:cubicBezTo>
                    <a:pt x="3285" y="572"/>
                    <a:pt x="3285" y="572"/>
                    <a:pt x="3285" y="582"/>
                  </a:cubicBezTo>
                  <a:cubicBezTo>
                    <a:pt x="3275" y="562"/>
                    <a:pt x="3265" y="552"/>
                    <a:pt x="3255" y="552"/>
                  </a:cubicBezTo>
                  <a:cubicBezTo>
                    <a:pt x="3240" y="537"/>
                    <a:pt x="3226" y="528"/>
                    <a:pt x="3207" y="528"/>
                  </a:cubicBezTo>
                  <a:cubicBezTo>
                    <a:pt x="3200" y="528"/>
                    <a:pt x="3193" y="529"/>
                    <a:pt x="3185" y="532"/>
                  </a:cubicBezTo>
                  <a:cubicBezTo>
                    <a:pt x="3055" y="562"/>
                    <a:pt x="2924" y="642"/>
                    <a:pt x="2864" y="692"/>
                  </a:cubicBezTo>
                  <a:lnTo>
                    <a:pt x="2854" y="692"/>
                  </a:lnTo>
                  <a:cubicBezTo>
                    <a:pt x="2854" y="682"/>
                    <a:pt x="2844" y="672"/>
                    <a:pt x="2834" y="662"/>
                  </a:cubicBezTo>
                  <a:cubicBezTo>
                    <a:pt x="2814" y="642"/>
                    <a:pt x="2784" y="642"/>
                    <a:pt x="2764" y="642"/>
                  </a:cubicBezTo>
                  <a:cubicBezTo>
                    <a:pt x="2634" y="682"/>
                    <a:pt x="2514" y="752"/>
                    <a:pt x="2434" y="812"/>
                  </a:cubicBezTo>
                  <a:lnTo>
                    <a:pt x="2424" y="812"/>
                  </a:lnTo>
                  <a:cubicBezTo>
                    <a:pt x="2424" y="802"/>
                    <a:pt x="2414" y="792"/>
                    <a:pt x="2404" y="782"/>
                  </a:cubicBezTo>
                  <a:cubicBezTo>
                    <a:pt x="2390" y="775"/>
                    <a:pt x="2370" y="768"/>
                    <a:pt x="2353" y="768"/>
                  </a:cubicBezTo>
                  <a:cubicBezTo>
                    <a:pt x="2346" y="768"/>
                    <a:pt x="2340" y="769"/>
                    <a:pt x="2334" y="772"/>
                  </a:cubicBezTo>
                  <a:cubicBezTo>
                    <a:pt x="2193" y="812"/>
                    <a:pt x="2083" y="882"/>
                    <a:pt x="2003" y="942"/>
                  </a:cubicBezTo>
                  <a:cubicBezTo>
                    <a:pt x="2003" y="942"/>
                    <a:pt x="2003" y="952"/>
                    <a:pt x="1993" y="952"/>
                  </a:cubicBezTo>
                  <a:cubicBezTo>
                    <a:pt x="1993" y="942"/>
                    <a:pt x="1983" y="922"/>
                    <a:pt x="1973" y="912"/>
                  </a:cubicBezTo>
                  <a:cubicBezTo>
                    <a:pt x="1953" y="902"/>
                    <a:pt x="1923" y="902"/>
                    <a:pt x="1903" y="902"/>
                  </a:cubicBezTo>
                  <a:cubicBezTo>
                    <a:pt x="1773" y="942"/>
                    <a:pt x="1653" y="1022"/>
                    <a:pt x="1583" y="1082"/>
                  </a:cubicBezTo>
                  <a:cubicBezTo>
                    <a:pt x="1563" y="1102"/>
                    <a:pt x="1533" y="1122"/>
                    <a:pt x="1482" y="1193"/>
                  </a:cubicBezTo>
                  <a:cubicBezTo>
                    <a:pt x="1272" y="1413"/>
                    <a:pt x="791" y="1944"/>
                    <a:pt x="181" y="2244"/>
                  </a:cubicBezTo>
                  <a:lnTo>
                    <a:pt x="40" y="2334"/>
                  </a:lnTo>
                  <a:cubicBezTo>
                    <a:pt x="20" y="2344"/>
                    <a:pt x="10" y="2364"/>
                    <a:pt x="10" y="2394"/>
                  </a:cubicBezTo>
                  <a:cubicBezTo>
                    <a:pt x="0" y="2414"/>
                    <a:pt x="10" y="2434"/>
                    <a:pt x="30" y="2454"/>
                  </a:cubicBezTo>
                  <a:cubicBezTo>
                    <a:pt x="50" y="2464"/>
                    <a:pt x="70" y="2474"/>
                    <a:pt x="91" y="2474"/>
                  </a:cubicBezTo>
                  <a:lnTo>
                    <a:pt x="121" y="2474"/>
                  </a:lnTo>
                  <a:lnTo>
                    <a:pt x="5418" y="161"/>
                  </a:lnTo>
                  <a:cubicBezTo>
                    <a:pt x="5458" y="141"/>
                    <a:pt x="5478" y="101"/>
                    <a:pt x="5468" y="61"/>
                  </a:cubicBezTo>
                  <a:cubicBezTo>
                    <a:pt x="5448" y="21"/>
                    <a:pt x="5418" y="1"/>
                    <a:pt x="5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61"/>
            <p:cNvSpPr/>
            <p:nvPr/>
          </p:nvSpPr>
          <p:spPr>
            <a:xfrm>
              <a:off x="5671092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5298" y="0"/>
                  </a:moveTo>
                  <a:lnTo>
                    <a:pt x="1" y="2313"/>
                  </a:lnTo>
                  <a:lnTo>
                    <a:pt x="141" y="2273"/>
                  </a:lnTo>
                  <a:cubicBezTo>
                    <a:pt x="575" y="2101"/>
                    <a:pt x="1034" y="2064"/>
                    <a:pt x="1372" y="2064"/>
                  </a:cubicBezTo>
                  <a:cubicBezTo>
                    <a:pt x="1618" y="2064"/>
                    <a:pt x="1799" y="2083"/>
                    <a:pt x="1859" y="2083"/>
                  </a:cubicBezTo>
                  <a:cubicBezTo>
                    <a:pt x="1865" y="2083"/>
                    <a:pt x="1870" y="2083"/>
                    <a:pt x="1873" y="2083"/>
                  </a:cubicBezTo>
                  <a:cubicBezTo>
                    <a:pt x="1973" y="2073"/>
                    <a:pt x="2093" y="2043"/>
                    <a:pt x="2194" y="1983"/>
                  </a:cubicBezTo>
                  <a:lnTo>
                    <a:pt x="2113" y="1883"/>
                  </a:lnTo>
                  <a:cubicBezTo>
                    <a:pt x="2113" y="1883"/>
                    <a:pt x="2184" y="1883"/>
                    <a:pt x="2274" y="1863"/>
                  </a:cubicBezTo>
                  <a:cubicBezTo>
                    <a:pt x="2364" y="1853"/>
                    <a:pt x="2484" y="1813"/>
                    <a:pt x="2594" y="1752"/>
                  </a:cubicBezTo>
                  <a:lnTo>
                    <a:pt x="2504" y="1652"/>
                  </a:lnTo>
                  <a:cubicBezTo>
                    <a:pt x="2504" y="1652"/>
                    <a:pt x="2574" y="1652"/>
                    <a:pt x="2664" y="1632"/>
                  </a:cubicBezTo>
                  <a:cubicBezTo>
                    <a:pt x="2764" y="1622"/>
                    <a:pt x="2885" y="1582"/>
                    <a:pt x="2985" y="1522"/>
                  </a:cubicBezTo>
                  <a:lnTo>
                    <a:pt x="2895" y="1422"/>
                  </a:lnTo>
                  <a:cubicBezTo>
                    <a:pt x="2895" y="1422"/>
                    <a:pt x="2965" y="1422"/>
                    <a:pt x="3055" y="1402"/>
                  </a:cubicBezTo>
                  <a:cubicBezTo>
                    <a:pt x="3155" y="1382"/>
                    <a:pt x="3275" y="1342"/>
                    <a:pt x="3365" y="1282"/>
                  </a:cubicBezTo>
                  <a:lnTo>
                    <a:pt x="3275" y="1182"/>
                  </a:lnTo>
                  <a:cubicBezTo>
                    <a:pt x="3275" y="1182"/>
                    <a:pt x="3345" y="1182"/>
                    <a:pt x="3435" y="1162"/>
                  </a:cubicBezTo>
                  <a:cubicBezTo>
                    <a:pt x="3535" y="1142"/>
                    <a:pt x="3656" y="1112"/>
                    <a:pt x="3756" y="1041"/>
                  </a:cubicBezTo>
                  <a:lnTo>
                    <a:pt x="3666" y="951"/>
                  </a:lnTo>
                  <a:cubicBezTo>
                    <a:pt x="3666" y="951"/>
                    <a:pt x="3736" y="941"/>
                    <a:pt x="3826" y="931"/>
                  </a:cubicBezTo>
                  <a:cubicBezTo>
                    <a:pt x="3926" y="911"/>
                    <a:pt x="4036" y="881"/>
                    <a:pt x="4136" y="821"/>
                  </a:cubicBezTo>
                  <a:lnTo>
                    <a:pt x="4056" y="711"/>
                  </a:lnTo>
                  <a:cubicBezTo>
                    <a:pt x="4056" y="711"/>
                    <a:pt x="4126" y="711"/>
                    <a:pt x="4216" y="701"/>
                  </a:cubicBezTo>
                  <a:cubicBezTo>
                    <a:pt x="4317" y="681"/>
                    <a:pt x="4427" y="651"/>
                    <a:pt x="4537" y="591"/>
                  </a:cubicBezTo>
                  <a:lnTo>
                    <a:pt x="4457" y="491"/>
                  </a:lnTo>
                  <a:lnTo>
                    <a:pt x="4477" y="491"/>
                  </a:lnTo>
                  <a:cubicBezTo>
                    <a:pt x="4697" y="471"/>
                    <a:pt x="5298" y="0"/>
                    <a:pt x="5298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61"/>
            <p:cNvSpPr/>
            <p:nvPr/>
          </p:nvSpPr>
          <p:spPr>
            <a:xfrm>
              <a:off x="5663151" y="2809407"/>
              <a:ext cx="483453" cy="218388"/>
            </a:xfrm>
            <a:custGeom>
              <a:avLst/>
              <a:gdLst/>
              <a:ahLst/>
              <a:cxnLst/>
              <a:rect l="l" t="t" r="r" b="b"/>
              <a:pathLst>
                <a:path w="5479" h="2475" extrusionOk="0">
                  <a:moveTo>
                    <a:pt x="4467" y="572"/>
                  </a:moveTo>
                  <a:cubicBezTo>
                    <a:pt x="4467" y="592"/>
                    <a:pt x="4467" y="602"/>
                    <a:pt x="4477" y="622"/>
                  </a:cubicBezTo>
                  <a:lnTo>
                    <a:pt x="4497" y="642"/>
                  </a:lnTo>
                  <a:cubicBezTo>
                    <a:pt x="4427" y="672"/>
                    <a:pt x="4356" y="692"/>
                    <a:pt x="4296" y="702"/>
                  </a:cubicBezTo>
                  <a:cubicBezTo>
                    <a:pt x="4217" y="711"/>
                    <a:pt x="4162" y="712"/>
                    <a:pt x="4149" y="712"/>
                  </a:cubicBezTo>
                  <a:lnTo>
                    <a:pt x="4149" y="712"/>
                  </a:lnTo>
                  <a:lnTo>
                    <a:pt x="4467" y="572"/>
                  </a:lnTo>
                  <a:close/>
                  <a:moveTo>
                    <a:pt x="4106" y="732"/>
                  </a:moveTo>
                  <a:cubicBezTo>
                    <a:pt x="4086" y="742"/>
                    <a:pt x="4076" y="752"/>
                    <a:pt x="4076" y="762"/>
                  </a:cubicBezTo>
                  <a:cubicBezTo>
                    <a:pt x="4066" y="792"/>
                    <a:pt x="4066" y="822"/>
                    <a:pt x="4086" y="852"/>
                  </a:cubicBezTo>
                  <a:lnTo>
                    <a:pt x="4106" y="872"/>
                  </a:lnTo>
                  <a:cubicBezTo>
                    <a:pt x="4046" y="892"/>
                    <a:pt x="3976" y="912"/>
                    <a:pt x="3906" y="932"/>
                  </a:cubicBezTo>
                  <a:cubicBezTo>
                    <a:pt x="3816" y="942"/>
                    <a:pt x="3756" y="952"/>
                    <a:pt x="3756" y="952"/>
                  </a:cubicBezTo>
                  <a:cubicBezTo>
                    <a:pt x="3716" y="952"/>
                    <a:pt x="3696" y="972"/>
                    <a:pt x="3676" y="992"/>
                  </a:cubicBezTo>
                  <a:cubicBezTo>
                    <a:pt x="3666" y="1022"/>
                    <a:pt x="3676" y="1062"/>
                    <a:pt x="3696" y="1082"/>
                  </a:cubicBezTo>
                  <a:lnTo>
                    <a:pt x="3716" y="1102"/>
                  </a:lnTo>
                  <a:cubicBezTo>
                    <a:pt x="3656" y="1122"/>
                    <a:pt x="3585" y="1143"/>
                    <a:pt x="3515" y="1163"/>
                  </a:cubicBezTo>
                  <a:cubicBezTo>
                    <a:pt x="3425" y="1183"/>
                    <a:pt x="3365" y="1183"/>
                    <a:pt x="3365" y="1183"/>
                  </a:cubicBezTo>
                  <a:cubicBezTo>
                    <a:pt x="3325" y="1183"/>
                    <a:pt x="3305" y="1203"/>
                    <a:pt x="3285" y="1233"/>
                  </a:cubicBezTo>
                  <a:cubicBezTo>
                    <a:pt x="3275" y="1263"/>
                    <a:pt x="3285" y="1303"/>
                    <a:pt x="3305" y="1323"/>
                  </a:cubicBezTo>
                  <a:lnTo>
                    <a:pt x="3325" y="1343"/>
                  </a:lnTo>
                  <a:cubicBezTo>
                    <a:pt x="3265" y="1363"/>
                    <a:pt x="3195" y="1393"/>
                    <a:pt x="3135" y="1403"/>
                  </a:cubicBezTo>
                  <a:cubicBezTo>
                    <a:pt x="3045" y="1423"/>
                    <a:pt x="2985" y="1423"/>
                    <a:pt x="2975" y="1423"/>
                  </a:cubicBezTo>
                  <a:cubicBezTo>
                    <a:pt x="2945" y="1423"/>
                    <a:pt x="2924" y="1443"/>
                    <a:pt x="2904" y="1473"/>
                  </a:cubicBezTo>
                  <a:cubicBezTo>
                    <a:pt x="2894" y="1503"/>
                    <a:pt x="2904" y="1533"/>
                    <a:pt x="2924" y="1563"/>
                  </a:cubicBezTo>
                  <a:lnTo>
                    <a:pt x="2945" y="1583"/>
                  </a:lnTo>
                  <a:cubicBezTo>
                    <a:pt x="2874" y="1613"/>
                    <a:pt x="2794" y="1623"/>
                    <a:pt x="2744" y="1633"/>
                  </a:cubicBezTo>
                  <a:cubicBezTo>
                    <a:pt x="2654" y="1653"/>
                    <a:pt x="2594" y="1653"/>
                    <a:pt x="2594" y="1653"/>
                  </a:cubicBezTo>
                  <a:cubicBezTo>
                    <a:pt x="2564" y="1653"/>
                    <a:pt x="2534" y="1673"/>
                    <a:pt x="2524" y="1703"/>
                  </a:cubicBezTo>
                  <a:cubicBezTo>
                    <a:pt x="2514" y="1733"/>
                    <a:pt x="2514" y="1763"/>
                    <a:pt x="2534" y="1783"/>
                  </a:cubicBezTo>
                  <a:lnTo>
                    <a:pt x="2554" y="1813"/>
                  </a:lnTo>
                  <a:cubicBezTo>
                    <a:pt x="2474" y="1843"/>
                    <a:pt x="2404" y="1864"/>
                    <a:pt x="2354" y="1864"/>
                  </a:cubicBezTo>
                  <a:cubicBezTo>
                    <a:pt x="2274" y="1884"/>
                    <a:pt x="2213" y="1884"/>
                    <a:pt x="2203" y="1884"/>
                  </a:cubicBezTo>
                  <a:cubicBezTo>
                    <a:pt x="2173" y="1884"/>
                    <a:pt x="2153" y="1894"/>
                    <a:pt x="2133" y="1924"/>
                  </a:cubicBezTo>
                  <a:cubicBezTo>
                    <a:pt x="2123" y="1954"/>
                    <a:pt x="2123" y="1984"/>
                    <a:pt x="2143" y="2004"/>
                  </a:cubicBezTo>
                  <a:lnTo>
                    <a:pt x="2163" y="2034"/>
                  </a:lnTo>
                  <a:cubicBezTo>
                    <a:pt x="2083" y="2064"/>
                    <a:pt x="2013" y="2084"/>
                    <a:pt x="1953" y="2084"/>
                  </a:cubicBezTo>
                  <a:lnTo>
                    <a:pt x="1853" y="2084"/>
                  </a:lnTo>
                  <a:cubicBezTo>
                    <a:pt x="1754" y="2078"/>
                    <a:pt x="1614" y="2070"/>
                    <a:pt x="1446" y="2070"/>
                  </a:cubicBezTo>
                  <a:cubicBezTo>
                    <a:pt x="1307" y="2070"/>
                    <a:pt x="1150" y="2076"/>
                    <a:pt x="982" y="2094"/>
                  </a:cubicBezTo>
                  <a:lnTo>
                    <a:pt x="4106" y="732"/>
                  </a:lnTo>
                  <a:close/>
                  <a:moveTo>
                    <a:pt x="5368" y="1"/>
                  </a:moveTo>
                  <a:cubicBezTo>
                    <a:pt x="5368" y="1"/>
                    <a:pt x="5358" y="11"/>
                    <a:pt x="5358" y="11"/>
                  </a:cubicBezTo>
                  <a:lnTo>
                    <a:pt x="50" y="2324"/>
                  </a:lnTo>
                  <a:cubicBezTo>
                    <a:pt x="30" y="2334"/>
                    <a:pt x="10" y="2354"/>
                    <a:pt x="10" y="2374"/>
                  </a:cubicBezTo>
                  <a:cubicBezTo>
                    <a:pt x="0" y="2394"/>
                    <a:pt x="10" y="2424"/>
                    <a:pt x="20" y="2444"/>
                  </a:cubicBezTo>
                  <a:cubicBezTo>
                    <a:pt x="30" y="2464"/>
                    <a:pt x="60" y="2474"/>
                    <a:pt x="91" y="2474"/>
                  </a:cubicBezTo>
                  <a:lnTo>
                    <a:pt x="111" y="2474"/>
                  </a:lnTo>
                  <a:lnTo>
                    <a:pt x="261" y="2424"/>
                  </a:lnTo>
                  <a:cubicBezTo>
                    <a:pt x="675" y="2264"/>
                    <a:pt x="1111" y="2228"/>
                    <a:pt x="1442" y="2228"/>
                  </a:cubicBezTo>
                  <a:cubicBezTo>
                    <a:pt x="1607" y="2228"/>
                    <a:pt x="1746" y="2237"/>
                    <a:pt x="1843" y="2244"/>
                  </a:cubicBezTo>
                  <a:cubicBezTo>
                    <a:pt x="1896" y="2244"/>
                    <a:pt x="1928" y="2248"/>
                    <a:pt x="1951" y="2248"/>
                  </a:cubicBezTo>
                  <a:cubicBezTo>
                    <a:pt x="1963" y="2248"/>
                    <a:pt x="1973" y="2247"/>
                    <a:pt x="1983" y="2244"/>
                  </a:cubicBezTo>
                  <a:cubicBezTo>
                    <a:pt x="2073" y="2234"/>
                    <a:pt x="2203" y="2204"/>
                    <a:pt x="2324" y="2134"/>
                  </a:cubicBezTo>
                  <a:cubicBezTo>
                    <a:pt x="2344" y="2124"/>
                    <a:pt x="2354" y="2104"/>
                    <a:pt x="2364" y="2084"/>
                  </a:cubicBezTo>
                  <a:cubicBezTo>
                    <a:pt x="2364" y="2064"/>
                    <a:pt x="2364" y="2044"/>
                    <a:pt x="2354" y="2024"/>
                  </a:cubicBezTo>
                  <a:lnTo>
                    <a:pt x="2374" y="2024"/>
                  </a:lnTo>
                  <a:cubicBezTo>
                    <a:pt x="2454" y="2014"/>
                    <a:pt x="2594" y="1984"/>
                    <a:pt x="2724" y="1904"/>
                  </a:cubicBezTo>
                  <a:cubicBezTo>
                    <a:pt x="2744" y="1894"/>
                    <a:pt x="2754" y="1874"/>
                    <a:pt x="2764" y="1853"/>
                  </a:cubicBezTo>
                  <a:cubicBezTo>
                    <a:pt x="2764" y="1833"/>
                    <a:pt x="2764" y="1813"/>
                    <a:pt x="2754" y="1803"/>
                  </a:cubicBezTo>
                  <a:cubicBezTo>
                    <a:pt x="2754" y="1803"/>
                    <a:pt x="2764" y="1793"/>
                    <a:pt x="2774" y="1793"/>
                  </a:cubicBezTo>
                  <a:cubicBezTo>
                    <a:pt x="2864" y="1783"/>
                    <a:pt x="3005" y="1743"/>
                    <a:pt x="3115" y="1673"/>
                  </a:cubicBezTo>
                  <a:cubicBezTo>
                    <a:pt x="3135" y="1653"/>
                    <a:pt x="3155" y="1633"/>
                    <a:pt x="3155" y="1613"/>
                  </a:cubicBezTo>
                  <a:cubicBezTo>
                    <a:pt x="3155" y="1593"/>
                    <a:pt x="3155" y="1583"/>
                    <a:pt x="3145" y="1563"/>
                  </a:cubicBezTo>
                  <a:lnTo>
                    <a:pt x="3165" y="1563"/>
                  </a:lnTo>
                  <a:cubicBezTo>
                    <a:pt x="3235" y="1543"/>
                    <a:pt x="3385" y="1503"/>
                    <a:pt x="3505" y="1433"/>
                  </a:cubicBezTo>
                  <a:cubicBezTo>
                    <a:pt x="3525" y="1413"/>
                    <a:pt x="3535" y="1393"/>
                    <a:pt x="3535" y="1373"/>
                  </a:cubicBezTo>
                  <a:cubicBezTo>
                    <a:pt x="3535" y="1353"/>
                    <a:pt x="3535" y="1343"/>
                    <a:pt x="3525" y="1323"/>
                  </a:cubicBezTo>
                  <a:lnTo>
                    <a:pt x="3545" y="1323"/>
                  </a:lnTo>
                  <a:cubicBezTo>
                    <a:pt x="3686" y="1293"/>
                    <a:pt x="3796" y="1253"/>
                    <a:pt x="3886" y="1193"/>
                  </a:cubicBezTo>
                  <a:cubicBezTo>
                    <a:pt x="3906" y="1183"/>
                    <a:pt x="3916" y="1163"/>
                    <a:pt x="3916" y="1143"/>
                  </a:cubicBezTo>
                  <a:cubicBezTo>
                    <a:pt x="3926" y="1122"/>
                    <a:pt x="3916" y="1102"/>
                    <a:pt x="3916" y="1092"/>
                  </a:cubicBezTo>
                  <a:cubicBezTo>
                    <a:pt x="3916" y="1092"/>
                    <a:pt x="3926" y="1092"/>
                    <a:pt x="3936" y="1082"/>
                  </a:cubicBezTo>
                  <a:cubicBezTo>
                    <a:pt x="4066" y="1062"/>
                    <a:pt x="4186" y="1022"/>
                    <a:pt x="4276" y="962"/>
                  </a:cubicBezTo>
                  <a:cubicBezTo>
                    <a:pt x="4296" y="952"/>
                    <a:pt x="4306" y="932"/>
                    <a:pt x="4306" y="912"/>
                  </a:cubicBezTo>
                  <a:cubicBezTo>
                    <a:pt x="4316" y="892"/>
                    <a:pt x="4306" y="872"/>
                    <a:pt x="4306" y="862"/>
                  </a:cubicBezTo>
                  <a:lnTo>
                    <a:pt x="4326" y="862"/>
                  </a:lnTo>
                  <a:cubicBezTo>
                    <a:pt x="4457" y="832"/>
                    <a:pt x="4567" y="792"/>
                    <a:pt x="4667" y="742"/>
                  </a:cubicBezTo>
                  <a:cubicBezTo>
                    <a:pt x="4687" y="722"/>
                    <a:pt x="4697" y="702"/>
                    <a:pt x="4697" y="682"/>
                  </a:cubicBezTo>
                  <a:cubicBezTo>
                    <a:pt x="4707" y="662"/>
                    <a:pt x="4697" y="642"/>
                    <a:pt x="4687" y="622"/>
                  </a:cubicBezTo>
                  <a:cubicBezTo>
                    <a:pt x="4947" y="522"/>
                    <a:pt x="5348" y="211"/>
                    <a:pt x="5438" y="151"/>
                  </a:cubicBezTo>
                  <a:cubicBezTo>
                    <a:pt x="5468" y="121"/>
                    <a:pt x="5478" y="81"/>
                    <a:pt x="5458" y="51"/>
                  </a:cubicBezTo>
                  <a:cubicBezTo>
                    <a:pt x="5448" y="11"/>
                    <a:pt x="5408" y="1"/>
                    <a:pt x="5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61"/>
            <p:cNvSpPr/>
            <p:nvPr/>
          </p:nvSpPr>
          <p:spPr>
            <a:xfrm>
              <a:off x="5671092" y="3020649"/>
              <a:ext cx="54001" cy="79590"/>
            </a:xfrm>
            <a:custGeom>
              <a:avLst/>
              <a:gdLst/>
              <a:ahLst/>
              <a:cxnLst/>
              <a:rect l="l" t="t" r="r" b="b"/>
              <a:pathLst>
                <a:path w="612" h="902" extrusionOk="0">
                  <a:moveTo>
                    <a:pt x="1" y="0"/>
                  </a:moveTo>
                  <a:lnTo>
                    <a:pt x="611" y="9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61"/>
            <p:cNvSpPr/>
            <p:nvPr/>
          </p:nvSpPr>
          <p:spPr>
            <a:xfrm>
              <a:off x="5663151" y="3013767"/>
              <a:ext cx="70766" cy="93532"/>
            </a:xfrm>
            <a:custGeom>
              <a:avLst/>
              <a:gdLst/>
              <a:ahLst/>
              <a:cxnLst/>
              <a:rect l="l" t="t" r="r" b="b"/>
              <a:pathLst>
                <a:path w="802" h="1060" extrusionOk="0">
                  <a:moveTo>
                    <a:pt x="90" y="1"/>
                  </a:moveTo>
                  <a:cubicBezTo>
                    <a:pt x="74" y="1"/>
                    <a:pt x="56" y="6"/>
                    <a:pt x="40" y="18"/>
                  </a:cubicBezTo>
                  <a:cubicBezTo>
                    <a:pt x="0" y="38"/>
                    <a:pt x="0" y="88"/>
                    <a:pt x="20" y="128"/>
                  </a:cubicBezTo>
                  <a:lnTo>
                    <a:pt x="641" y="1030"/>
                  </a:lnTo>
                  <a:cubicBezTo>
                    <a:pt x="651" y="1050"/>
                    <a:pt x="681" y="1060"/>
                    <a:pt x="701" y="1060"/>
                  </a:cubicBezTo>
                  <a:cubicBezTo>
                    <a:pt x="721" y="1060"/>
                    <a:pt x="741" y="1060"/>
                    <a:pt x="751" y="1050"/>
                  </a:cubicBezTo>
                  <a:cubicBezTo>
                    <a:pt x="791" y="1020"/>
                    <a:pt x="802" y="969"/>
                    <a:pt x="771" y="939"/>
                  </a:cubicBezTo>
                  <a:lnTo>
                    <a:pt x="151" y="38"/>
                  </a:lnTo>
                  <a:cubicBezTo>
                    <a:pt x="138" y="14"/>
                    <a:pt x="115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61"/>
            <p:cNvSpPr/>
            <p:nvPr/>
          </p:nvSpPr>
          <p:spPr>
            <a:xfrm>
              <a:off x="5635709" y="2076942"/>
              <a:ext cx="943788" cy="1464213"/>
            </a:xfrm>
            <a:custGeom>
              <a:avLst/>
              <a:gdLst/>
              <a:ahLst/>
              <a:cxnLst/>
              <a:rect l="l" t="t" r="r" b="b"/>
              <a:pathLst>
                <a:path w="10696" h="16594" extrusionOk="0">
                  <a:moveTo>
                    <a:pt x="1864" y="0"/>
                  </a:moveTo>
                  <a:lnTo>
                    <a:pt x="1864" y="1122"/>
                  </a:lnTo>
                  <a:cubicBezTo>
                    <a:pt x="1864" y="1923"/>
                    <a:pt x="1503" y="2664"/>
                    <a:pt x="932" y="3035"/>
                  </a:cubicBezTo>
                  <a:cubicBezTo>
                    <a:pt x="361" y="3415"/>
                    <a:pt x="1" y="4146"/>
                    <a:pt x="1" y="4947"/>
                  </a:cubicBezTo>
                  <a:lnTo>
                    <a:pt x="1" y="15352"/>
                  </a:lnTo>
                  <a:cubicBezTo>
                    <a:pt x="1" y="16033"/>
                    <a:pt x="452" y="16593"/>
                    <a:pt x="1012" y="16593"/>
                  </a:cubicBezTo>
                  <a:lnTo>
                    <a:pt x="9695" y="16593"/>
                  </a:lnTo>
                  <a:cubicBezTo>
                    <a:pt x="10245" y="16593"/>
                    <a:pt x="10696" y="16033"/>
                    <a:pt x="10696" y="15352"/>
                  </a:cubicBezTo>
                  <a:lnTo>
                    <a:pt x="10696" y="4947"/>
                  </a:lnTo>
                  <a:cubicBezTo>
                    <a:pt x="10696" y="4146"/>
                    <a:pt x="10345" y="3415"/>
                    <a:pt x="9775" y="3035"/>
                  </a:cubicBezTo>
                  <a:cubicBezTo>
                    <a:pt x="9204" y="2664"/>
                    <a:pt x="8843" y="1923"/>
                    <a:pt x="8843" y="1122"/>
                  </a:cubicBezTo>
                  <a:lnTo>
                    <a:pt x="884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61"/>
            <p:cNvSpPr/>
            <p:nvPr/>
          </p:nvSpPr>
          <p:spPr>
            <a:xfrm>
              <a:off x="5628650" y="2069883"/>
              <a:ext cx="957995" cy="1478331"/>
            </a:xfrm>
            <a:custGeom>
              <a:avLst/>
              <a:gdLst/>
              <a:ahLst/>
              <a:cxnLst/>
              <a:rect l="l" t="t" r="r" b="b"/>
              <a:pathLst>
                <a:path w="10857" h="16754" extrusionOk="0">
                  <a:moveTo>
                    <a:pt x="8843" y="160"/>
                  </a:moveTo>
                  <a:lnTo>
                    <a:pt x="8843" y="1202"/>
                  </a:lnTo>
                  <a:cubicBezTo>
                    <a:pt x="8843" y="2033"/>
                    <a:pt x="9214" y="2794"/>
                    <a:pt x="9805" y="3185"/>
                  </a:cubicBezTo>
                  <a:cubicBezTo>
                    <a:pt x="10355" y="3545"/>
                    <a:pt x="10696" y="4256"/>
                    <a:pt x="10696" y="5027"/>
                  </a:cubicBezTo>
                  <a:lnTo>
                    <a:pt x="10696" y="15422"/>
                  </a:lnTo>
                  <a:cubicBezTo>
                    <a:pt x="10696" y="16073"/>
                    <a:pt x="10285" y="16593"/>
                    <a:pt x="9775" y="16593"/>
                  </a:cubicBezTo>
                  <a:lnTo>
                    <a:pt x="1092" y="16593"/>
                  </a:lnTo>
                  <a:cubicBezTo>
                    <a:pt x="582" y="16593"/>
                    <a:pt x="161" y="16073"/>
                    <a:pt x="161" y="15422"/>
                  </a:cubicBezTo>
                  <a:lnTo>
                    <a:pt x="161" y="5027"/>
                  </a:lnTo>
                  <a:cubicBezTo>
                    <a:pt x="161" y="4256"/>
                    <a:pt x="502" y="3545"/>
                    <a:pt x="1052" y="3185"/>
                  </a:cubicBezTo>
                  <a:cubicBezTo>
                    <a:pt x="1653" y="2794"/>
                    <a:pt x="2024" y="2033"/>
                    <a:pt x="2024" y="1202"/>
                  </a:cubicBezTo>
                  <a:lnTo>
                    <a:pt x="2024" y="160"/>
                  </a:lnTo>
                  <a:close/>
                  <a:moveTo>
                    <a:pt x="1944" y="0"/>
                  </a:moveTo>
                  <a:cubicBezTo>
                    <a:pt x="1893" y="0"/>
                    <a:pt x="1853" y="30"/>
                    <a:pt x="1853" y="80"/>
                  </a:cubicBezTo>
                  <a:lnTo>
                    <a:pt x="1853" y="1202"/>
                  </a:lnTo>
                  <a:cubicBezTo>
                    <a:pt x="1853" y="1983"/>
                    <a:pt x="1513" y="2684"/>
                    <a:pt x="962" y="3054"/>
                  </a:cubicBezTo>
                  <a:cubicBezTo>
                    <a:pt x="371" y="3445"/>
                    <a:pt x="1" y="4196"/>
                    <a:pt x="1" y="5027"/>
                  </a:cubicBezTo>
                  <a:lnTo>
                    <a:pt x="1" y="15422"/>
                  </a:lnTo>
                  <a:cubicBezTo>
                    <a:pt x="1" y="16153"/>
                    <a:pt x="492" y="16754"/>
                    <a:pt x="1092" y="16754"/>
                  </a:cubicBezTo>
                  <a:lnTo>
                    <a:pt x="9775" y="16754"/>
                  </a:lnTo>
                  <a:cubicBezTo>
                    <a:pt x="10375" y="16754"/>
                    <a:pt x="10856" y="16153"/>
                    <a:pt x="10856" y="15422"/>
                  </a:cubicBezTo>
                  <a:lnTo>
                    <a:pt x="10856" y="5027"/>
                  </a:lnTo>
                  <a:cubicBezTo>
                    <a:pt x="10856" y="4196"/>
                    <a:pt x="10486" y="3445"/>
                    <a:pt x="9895" y="3054"/>
                  </a:cubicBezTo>
                  <a:cubicBezTo>
                    <a:pt x="9344" y="2684"/>
                    <a:pt x="9003" y="1983"/>
                    <a:pt x="9003" y="1202"/>
                  </a:cubicBezTo>
                  <a:lnTo>
                    <a:pt x="9003" y="80"/>
                  </a:lnTo>
                  <a:cubicBezTo>
                    <a:pt x="9003" y="30"/>
                    <a:pt x="8963" y="0"/>
                    <a:pt x="89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61"/>
            <p:cNvSpPr/>
            <p:nvPr/>
          </p:nvSpPr>
          <p:spPr>
            <a:xfrm>
              <a:off x="5635709" y="2555811"/>
              <a:ext cx="943788" cy="824491"/>
            </a:xfrm>
            <a:custGeom>
              <a:avLst/>
              <a:gdLst/>
              <a:ahLst/>
              <a:cxnLst/>
              <a:rect l="l" t="t" r="r" b="b"/>
              <a:pathLst>
                <a:path w="10696" h="9344" extrusionOk="0">
                  <a:moveTo>
                    <a:pt x="1" y="1"/>
                  </a:moveTo>
                  <a:lnTo>
                    <a:pt x="1" y="9344"/>
                  </a:lnTo>
                  <a:lnTo>
                    <a:pt x="10696" y="9344"/>
                  </a:lnTo>
                  <a:lnTo>
                    <a:pt x="10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61"/>
            <p:cNvSpPr/>
            <p:nvPr/>
          </p:nvSpPr>
          <p:spPr>
            <a:xfrm>
              <a:off x="5628650" y="2548751"/>
              <a:ext cx="957995" cy="838697"/>
            </a:xfrm>
            <a:custGeom>
              <a:avLst/>
              <a:gdLst/>
              <a:ahLst/>
              <a:cxnLst/>
              <a:rect l="l" t="t" r="r" b="b"/>
              <a:pathLst>
                <a:path w="10857" h="9505" extrusionOk="0">
                  <a:moveTo>
                    <a:pt x="10696" y="161"/>
                  </a:moveTo>
                  <a:lnTo>
                    <a:pt x="10696" y="9344"/>
                  </a:lnTo>
                  <a:lnTo>
                    <a:pt x="161" y="9344"/>
                  </a:lnTo>
                  <a:lnTo>
                    <a:pt x="161" y="161"/>
                  </a:lnTo>
                  <a:close/>
                  <a:moveTo>
                    <a:pt x="81" y="1"/>
                  </a:moveTo>
                  <a:cubicBezTo>
                    <a:pt x="41" y="1"/>
                    <a:pt x="1" y="41"/>
                    <a:pt x="1" y="81"/>
                  </a:cubicBezTo>
                  <a:lnTo>
                    <a:pt x="1" y="9424"/>
                  </a:lnTo>
                  <a:cubicBezTo>
                    <a:pt x="1" y="9474"/>
                    <a:pt x="41" y="9504"/>
                    <a:pt x="81" y="9504"/>
                  </a:cubicBezTo>
                  <a:lnTo>
                    <a:pt x="10776" y="9504"/>
                  </a:lnTo>
                  <a:cubicBezTo>
                    <a:pt x="10826" y="9504"/>
                    <a:pt x="10856" y="9474"/>
                    <a:pt x="10856" y="9424"/>
                  </a:cubicBezTo>
                  <a:lnTo>
                    <a:pt x="10856" y="81"/>
                  </a:lnTo>
                  <a:cubicBezTo>
                    <a:pt x="10856" y="41"/>
                    <a:pt x="10826" y="1"/>
                    <a:pt x="107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61"/>
            <p:cNvSpPr/>
            <p:nvPr/>
          </p:nvSpPr>
          <p:spPr>
            <a:xfrm>
              <a:off x="5688740" y="1693459"/>
              <a:ext cx="838697" cy="383568"/>
            </a:xfrm>
            <a:custGeom>
              <a:avLst/>
              <a:gdLst/>
              <a:ahLst/>
              <a:cxnLst/>
              <a:rect l="l" t="t" r="r" b="b"/>
              <a:pathLst>
                <a:path w="9505" h="4347" extrusionOk="0">
                  <a:moveTo>
                    <a:pt x="922" y="0"/>
                  </a:moveTo>
                  <a:cubicBezTo>
                    <a:pt x="411" y="0"/>
                    <a:pt x="1" y="411"/>
                    <a:pt x="1" y="922"/>
                  </a:cubicBezTo>
                  <a:lnTo>
                    <a:pt x="1" y="4346"/>
                  </a:lnTo>
                  <a:lnTo>
                    <a:pt x="9504" y="4346"/>
                  </a:lnTo>
                  <a:lnTo>
                    <a:pt x="9504" y="922"/>
                  </a:lnTo>
                  <a:cubicBezTo>
                    <a:pt x="9504" y="411"/>
                    <a:pt x="9084" y="0"/>
                    <a:pt x="8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61"/>
            <p:cNvSpPr/>
            <p:nvPr/>
          </p:nvSpPr>
          <p:spPr>
            <a:xfrm>
              <a:off x="5681681" y="1686400"/>
              <a:ext cx="852815" cy="397686"/>
            </a:xfrm>
            <a:custGeom>
              <a:avLst/>
              <a:gdLst/>
              <a:ahLst/>
              <a:cxnLst/>
              <a:rect l="l" t="t" r="r" b="b"/>
              <a:pathLst>
                <a:path w="9665" h="4507" extrusionOk="0">
                  <a:moveTo>
                    <a:pt x="8653" y="160"/>
                  </a:moveTo>
                  <a:cubicBezTo>
                    <a:pt x="9123" y="160"/>
                    <a:pt x="9504" y="531"/>
                    <a:pt x="9504" y="1002"/>
                  </a:cubicBezTo>
                  <a:lnTo>
                    <a:pt x="9504" y="4346"/>
                  </a:lnTo>
                  <a:lnTo>
                    <a:pt x="161" y="4346"/>
                  </a:lnTo>
                  <a:lnTo>
                    <a:pt x="161" y="1002"/>
                  </a:lnTo>
                  <a:cubicBezTo>
                    <a:pt x="161" y="531"/>
                    <a:pt x="541" y="160"/>
                    <a:pt x="1002" y="160"/>
                  </a:cubicBezTo>
                  <a:close/>
                  <a:moveTo>
                    <a:pt x="1002" y="0"/>
                  </a:moveTo>
                  <a:cubicBezTo>
                    <a:pt x="451" y="0"/>
                    <a:pt x="1" y="451"/>
                    <a:pt x="1" y="1002"/>
                  </a:cubicBezTo>
                  <a:lnTo>
                    <a:pt x="1" y="4506"/>
                  </a:lnTo>
                  <a:lnTo>
                    <a:pt x="9664" y="4506"/>
                  </a:lnTo>
                  <a:lnTo>
                    <a:pt x="9664" y="1002"/>
                  </a:lnTo>
                  <a:cubicBezTo>
                    <a:pt x="9664" y="451"/>
                    <a:pt x="9214" y="0"/>
                    <a:pt x="8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61"/>
            <p:cNvSpPr/>
            <p:nvPr/>
          </p:nvSpPr>
          <p:spPr>
            <a:xfrm>
              <a:off x="5746183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61"/>
            <p:cNvSpPr/>
            <p:nvPr/>
          </p:nvSpPr>
          <p:spPr>
            <a:xfrm>
              <a:off x="6100547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0" y="0"/>
                  </a:moveTo>
                  <a:cubicBezTo>
                    <a:pt x="40" y="0"/>
                    <a:pt x="0" y="30"/>
                    <a:pt x="0" y="80"/>
                  </a:cubicBezTo>
                  <a:lnTo>
                    <a:pt x="0" y="4426"/>
                  </a:lnTo>
                  <a:cubicBezTo>
                    <a:pt x="0" y="4466"/>
                    <a:pt x="40" y="4506"/>
                    <a:pt x="80" y="4506"/>
                  </a:cubicBezTo>
                  <a:cubicBezTo>
                    <a:pt x="13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31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61"/>
            <p:cNvSpPr/>
            <p:nvPr/>
          </p:nvSpPr>
          <p:spPr>
            <a:xfrm>
              <a:off x="5922924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4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41" y="4506"/>
                    <a:pt x="81" y="4506"/>
                  </a:cubicBezTo>
                  <a:cubicBezTo>
                    <a:pt x="13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3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61"/>
            <p:cNvSpPr/>
            <p:nvPr/>
          </p:nvSpPr>
          <p:spPr>
            <a:xfrm>
              <a:off x="5834597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0" y="0"/>
                  </a:moveTo>
                  <a:cubicBezTo>
                    <a:pt x="40" y="0"/>
                    <a:pt x="0" y="30"/>
                    <a:pt x="0" y="80"/>
                  </a:cubicBezTo>
                  <a:lnTo>
                    <a:pt x="0" y="4426"/>
                  </a:lnTo>
                  <a:cubicBezTo>
                    <a:pt x="0" y="4466"/>
                    <a:pt x="40" y="4506"/>
                    <a:pt x="80" y="4506"/>
                  </a:cubicBezTo>
                  <a:cubicBezTo>
                    <a:pt x="120" y="4506"/>
                    <a:pt x="160" y="4466"/>
                    <a:pt x="160" y="4426"/>
                  </a:cubicBezTo>
                  <a:lnTo>
                    <a:pt x="160" y="80"/>
                  </a:lnTo>
                  <a:cubicBezTo>
                    <a:pt x="160" y="30"/>
                    <a:pt x="12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61"/>
            <p:cNvSpPr/>
            <p:nvPr/>
          </p:nvSpPr>
          <p:spPr>
            <a:xfrm>
              <a:off x="6012132" y="1686400"/>
              <a:ext cx="14294" cy="397686"/>
            </a:xfrm>
            <a:custGeom>
              <a:avLst/>
              <a:gdLst/>
              <a:ahLst/>
              <a:cxnLst/>
              <a:rect l="l" t="t" r="r" b="b"/>
              <a:pathLst>
                <a:path w="162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61"/>
            <p:cNvSpPr/>
            <p:nvPr/>
          </p:nvSpPr>
          <p:spPr>
            <a:xfrm>
              <a:off x="6187991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61"/>
            <p:cNvSpPr/>
            <p:nvPr/>
          </p:nvSpPr>
          <p:spPr>
            <a:xfrm>
              <a:off x="6365614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61"/>
            <p:cNvSpPr/>
            <p:nvPr/>
          </p:nvSpPr>
          <p:spPr>
            <a:xfrm>
              <a:off x="6276405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0" y="0"/>
                  </a:moveTo>
                  <a:cubicBezTo>
                    <a:pt x="40" y="0"/>
                    <a:pt x="0" y="30"/>
                    <a:pt x="0" y="80"/>
                  </a:cubicBezTo>
                  <a:lnTo>
                    <a:pt x="0" y="4426"/>
                  </a:lnTo>
                  <a:cubicBezTo>
                    <a:pt x="0" y="4466"/>
                    <a:pt x="40" y="4506"/>
                    <a:pt x="80" y="4506"/>
                  </a:cubicBezTo>
                  <a:cubicBezTo>
                    <a:pt x="130" y="4506"/>
                    <a:pt x="160" y="4466"/>
                    <a:pt x="160" y="4426"/>
                  </a:cubicBezTo>
                  <a:lnTo>
                    <a:pt x="160" y="80"/>
                  </a:lnTo>
                  <a:cubicBezTo>
                    <a:pt x="160" y="30"/>
                    <a:pt x="13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61"/>
            <p:cNvSpPr/>
            <p:nvPr/>
          </p:nvSpPr>
          <p:spPr>
            <a:xfrm>
              <a:off x="6453940" y="1686400"/>
              <a:ext cx="14294" cy="397686"/>
            </a:xfrm>
            <a:custGeom>
              <a:avLst/>
              <a:gdLst/>
              <a:ahLst/>
              <a:cxnLst/>
              <a:rect l="l" t="t" r="r" b="b"/>
              <a:pathLst>
                <a:path w="162" h="4507" extrusionOk="0">
                  <a:moveTo>
                    <a:pt x="81" y="0"/>
                  </a:moveTo>
                  <a:cubicBezTo>
                    <a:pt x="4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4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61"/>
            <p:cNvSpPr/>
            <p:nvPr/>
          </p:nvSpPr>
          <p:spPr>
            <a:xfrm>
              <a:off x="5789508" y="2671579"/>
              <a:ext cx="621280" cy="622163"/>
            </a:xfrm>
            <a:custGeom>
              <a:avLst/>
              <a:gdLst/>
              <a:ahLst/>
              <a:cxnLst/>
              <a:rect l="l" t="t" r="r" b="b"/>
              <a:pathLst>
                <a:path w="7041" h="7051" extrusionOk="0">
                  <a:moveTo>
                    <a:pt x="2414" y="1"/>
                  </a:moveTo>
                  <a:lnTo>
                    <a:pt x="2414" y="2414"/>
                  </a:lnTo>
                  <a:lnTo>
                    <a:pt x="0" y="2414"/>
                  </a:lnTo>
                  <a:lnTo>
                    <a:pt x="0" y="4637"/>
                  </a:lnTo>
                  <a:lnTo>
                    <a:pt x="2414" y="4637"/>
                  </a:lnTo>
                  <a:lnTo>
                    <a:pt x="2414" y="7051"/>
                  </a:lnTo>
                  <a:lnTo>
                    <a:pt x="4627" y="7051"/>
                  </a:lnTo>
                  <a:lnTo>
                    <a:pt x="4627" y="4637"/>
                  </a:lnTo>
                  <a:lnTo>
                    <a:pt x="7040" y="4637"/>
                  </a:lnTo>
                  <a:lnTo>
                    <a:pt x="7040" y="2414"/>
                  </a:lnTo>
                  <a:lnTo>
                    <a:pt x="4627" y="2414"/>
                  </a:lnTo>
                  <a:lnTo>
                    <a:pt x="4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61"/>
            <p:cNvSpPr/>
            <p:nvPr/>
          </p:nvSpPr>
          <p:spPr>
            <a:xfrm>
              <a:off x="5782449" y="2664520"/>
              <a:ext cx="635398" cy="636281"/>
            </a:xfrm>
            <a:custGeom>
              <a:avLst/>
              <a:gdLst/>
              <a:ahLst/>
              <a:cxnLst/>
              <a:rect l="l" t="t" r="r" b="b"/>
              <a:pathLst>
                <a:path w="7201" h="7211" extrusionOk="0">
                  <a:moveTo>
                    <a:pt x="4627" y="171"/>
                  </a:moveTo>
                  <a:lnTo>
                    <a:pt x="4627" y="2494"/>
                  </a:lnTo>
                  <a:cubicBezTo>
                    <a:pt x="4627" y="2544"/>
                    <a:pt x="4667" y="2574"/>
                    <a:pt x="4707" y="2574"/>
                  </a:cubicBezTo>
                  <a:lnTo>
                    <a:pt x="7040" y="2574"/>
                  </a:lnTo>
                  <a:lnTo>
                    <a:pt x="7040" y="4637"/>
                  </a:lnTo>
                  <a:lnTo>
                    <a:pt x="4707" y="4637"/>
                  </a:lnTo>
                  <a:cubicBezTo>
                    <a:pt x="4667" y="4637"/>
                    <a:pt x="4627" y="4667"/>
                    <a:pt x="4627" y="4717"/>
                  </a:cubicBezTo>
                  <a:lnTo>
                    <a:pt x="4627" y="7050"/>
                  </a:lnTo>
                  <a:lnTo>
                    <a:pt x="2574" y="7050"/>
                  </a:lnTo>
                  <a:lnTo>
                    <a:pt x="2574" y="4717"/>
                  </a:lnTo>
                  <a:cubicBezTo>
                    <a:pt x="2574" y="4667"/>
                    <a:pt x="2534" y="4637"/>
                    <a:pt x="2494" y="4637"/>
                  </a:cubicBezTo>
                  <a:lnTo>
                    <a:pt x="161" y="4637"/>
                  </a:lnTo>
                  <a:lnTo>
                    <a:pt x="161" y="2574"/>
                  </a:lnTo>
                  <a:lnTo>
                    <a:pt x="2494" y="2574"/>
                  </a:lnTo>
                  <a:cubicBezTo>
                    <a:pt x="2534" y="2574"/>
                    <a:pt x="2574" y="2544"/>
                    <a:pt x="2574" y="2494"/>
                  </a:cubicBezTo>
                  <a:lnTo>
                    <a:pt x="2574" y="171"/>
                  </a:lnTo>
                  <a:close/>
                  <a:moveTo>
                    <a:pt x="2494" y="1"/>
                  </a:moveTo>
                  <a:cubicBezTo>
                    <a:pt x="2444" y="1"/>
                    <a:pt x="2414" y="41"/>
                    <a:pt x="2414" y="81"/>
                  </a:cubicBezTo>
                  <a:lnTo>
                    <a:pt x="2414" y="2414"/>
                  </a:lnTo>
                  <a:lnTo>
                    <a:pt x="80" y="2414"/>
                  </a:lnTo>
                  <a:cubicBezTo>
                    <a:pt x="40" y="2414"/>
                    <a:pt x="0" y="2454"/>
                    <a:pt x="0" y="2494"/>
                  </a:cubicBezTo>
                  <a:lnTo>
                    <a:pt x="0" y="4717"/>
                  </a:lnTo>
                  <a:cubicBezTo>
                    <a:pt x="0" y="4757"/>
                    <a:pt x="40" y="4797"/>
                    <a:pt x="80" y="4797"/>
                  </a:cubicBezTo>
                  <a:lnTo>
                    <a:pt x="2414" y="4797"/>
                  </a:lnTo>
                  <a:lnTo>
                    <a:pt x="2414" y="7131"/>
                  </a:lnTo>
                  <a:cubicBezTo>
                    <a:pt x="2414" y="7171"/>
                    <a:pt x="2444" y="7211"/>
                    <a:pt x="2494" y="7211"/>
                  </a:cubicBezTo>
                  <a:lnTo>
                    <a:pt x="4707" y="7211"/>
                  </a:lnTo>
                  <a:cubicBezTo>
                    <a:pt x="4757" y="7211"/>
                    <a:pt x="4787" y="7171"/>
                    <a:pt x="4787" y="7131"/>
                  </a:cubicBezTo>
                  <a:lnTo>
                    <a:pt x="4787" y="4797"/>
                  </a:lnTo>
                  <a:lnTo>
                    <a:pt x="7120" y="4797"/>
                  </a:lnTo>
                  <a:cubicBezTo>
                    <a:pt x="7170" y="4797"/>
                    <a:pt x="7200" y="4757"/>
                    <a:pt x="7200" y="4717"/>
                  </a:cubicBezTo>
                  <a:lnTo>
                    <a:pt x="7200" y="2494"/>
                  </a:lnTo>
                  <a:cubicBezTo>
                    <a:pt x="7200" y="2454"/>
                    <a:pt x="7170" y="2414"/>
                    <a:pt x="7120" y="2414"/>
                  </a:cubicBezTo>
                  <a:lnTo>
                    <a:pt x="4787" y="2414"/>
                  </a:lnTo>
                  <a:lnTo>
                    <a:pt x="4787" y="81"/>
                  </a:lnTo>
                  <a:cubicBezTo>
                    <a:pt x="4787" y="41"/>
                    <a:pt x="4757" y="1"/>
                    <a:pt x="4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61"/>
            <p:cNvSpPr/>
            <p:nvPr/>
          </p:nvSpPr>
          <p:spPr>
            <a:xfrm>
              <a:off x="5673740" y="2235771"/>
              <a:ext cx="183887" cy="213270"/>
            </a:xfrm>
            <a:custGeom>
              <a:avLst/>
              <a:gdLst/>
              <a:ahLst/>
              <a:cxnLst/>
              <a:rect l="l" t="t" r="r" b="b"/>
              <a:pathLst>
                <a:path w="2084" h="2417" extrusionOk="0">
                  <a:moveTo>
                    <a:pt x="1998" y="1"/>
                  </a:moveTo>
                  <a:cubicBezTo>
                    <a:pt x="1963" y="1"/>
                    <a:pt x="1931" y="28"/>
                    <a:pt x="1913" y="63"/>
                  </a:cubicBezTo>
                  <a:cubicBezTo>
                    <a:pt x="1803" y="524"/>
                    <a:pt x="1443" y="884"/>
                    <a:pt x="1062" y="1194"/>
                  </a:cubicBezTo>
                  <a:lnTo>
                    <a:pt x="942" y="1295"/>
                  </a:lnTo>
                  <a:cubicBezTo>
                    <a:pt x="591" y="1585"/>
                    <a:pt x="231" y="1885"/>
                    <a:pt x="21" y="2306"/>
                  </a:cubicBezTo>
                  <a:cubicBezTo>
                    <a:pt x="1" y="2346"/>
                    <a:pt x="11" y="2386"/>
                    <a:pt x="51" y="2406"/>
                  </a:cubicBezTo>
                  <a:cubicBezTo>
                    <a:pt x="61" y="2416"/>
                    <a:pt x="81" y="2416"/>
                    <a:pt x="91" y="2416"/>
                  </a:cubicBezTo>
                  <a:cubicBezTo>
                    <a:pt x="121" y="2416"/>
                    <a:pt x="151" y="2406"/>
                    <a:pt x="161" y="2376"/>
                  </a:cubicBezTo>
                  <a:cubicBezTo>
                    <a:pt x="361" y="1986"/>
                    <a:pt x="712" y="1695"/>
                    <a:pt x="1052" y="1415"/>
                  </a:cubicBezTo>
                  <a:lnTo>
                    <a:pt x="1162" y="1315"/>
                  </a:lnTo>
                  <a:cubicBezTo>
                    <a:pt x="1563" y="984"/>
                    <a:pt x="1953" y="604"/>
                    <a:pt x="2073" y="103"/>
                  </a:cubicBezTo>
                  <a:cubicBezTo>
                    <a:pt x="2083" y="63"/>
                    <a:pt x="2063" y="13"/>
                    <a:pt x="2013" y="3"/>
                  </a:cubicBezTo>
                  <a:cubicBezTo>
                    <a:pt x="2008" y="2"/>
                    <a:pt x="2003" y="1"/>
                    <a:pt x="19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61"/>
            <p:cNvSpPr/>
            <p:nvPr/>
          </p:nvSpPr>
          <p:spPr>
            <a:xfrm>
              <a:off x="5662269" y="2457601"/>
              <a:ext cx="21265" cy="57707"/>
            </a:xfrm>
            <a:custGeom>
              <a:avLst/>
              <a:gdLst/>
              <a:ahLst/>
              <a:cxnLst/>
              <a:rect l="l" t="t" r="r" b="b"/>
              <a:pathLst>
                <a:path w="241" h="654" extrusionOk="0">
                  <a:moveTo>
                    <a:pt x="152" y="0"/>
                  </a:moveTo>
                  <a:cubicBezTo>
                    <a:pt x="111" y="0"/>
                    <a:pt x="80" y="29"/>
                    <a:pt x="80" y="72"/>
                  </a:cubicBezTo>
                  <a:lnTo>
                    <a:pt x="10" y="563"/>
                  </a:lnTo>
                  <a:cubicBezTo>
                    <a:pt x="0" y="613"/>
                    <a:pt x="30" y="653"/>
                    <a:pt x="80" y="653"/>
                  </a:cubicBezTo>
                  <a:lnTo>
                    <a:pt x="90" y="653"/>
                  </a:lnTo>
                  <a:cubicBezTo>
                    <a:pt x="131" y="653"/>
                    <a:pt x="161" y="623"/>
                    <a:pt x="171" y="583"/>
                  </a:cubicBezTo>
                  <a:lnTo>
                    <a:pt x="241" y="92"/>
                  </a:lnTo>
                  <a:cubicBezTo>
                    <a:pt x="241" y="52"/>
                    <a:pt x="211" y="2"/>
                    <a:pt x="171" y="2"/>
                  </a:cubicBezTo>
                  <a:cubicBezTo>
                    <a:pt x="164" y="1"/>
                    <a:pt x="158" y="0"/>
                    <a:pt x="1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61"/>
            <p:cNvSpPr/>
            <p:nvPr/>
          </p:nvSpPr>
          <p:spPr>
            <a:xfrm>
              <a:off x="6360320" y="2122738"/>
              <a:ext cx="24795" cy="157504"/>
            </a:xfrm>
            <a:custGeom>
              <a:avLst/>
              <a:gdLst/>
              <a:ahLst/>
              <a:cxnLst/>
              <a:rect l="l" t="t" r="r" b="b"/>
              <a:pathLst>
                <a:path w="281" h="1785" extrusionOk="0">
                  <a:moveTo>
                    <a:pt x="135" y="0"/>
                  </a:moveTo>
                  <a:cubicBezTo>
                    <a:pt x="101" y="0"/>
                    <a:pt x="69" y="29"/>
                    <a:pt x="61" y="72"/>
                  </a:cubicBezTo>
                  <a:cubicBezTo>
                    <a:pt x="0" y="623"/>
                    <a:pt x="10" y="1174"/>
                    <a:pt x="121" y="1724"/>
                  </a:cubicBezTo>
                  <a:cubicBezTo>
                    <a:pt x="121" y="1764"/>
                    <a:pt x="161" y="1785"/>
                    <a:pt x="191" y="1785"/>
                  </a:cubicBezTo>
                  <a:lnTo>
                    <a:pt x="211" y="1785"/>
                  </a:lnTo>
                  <a:cubicBezTo>
                    <a:pt x="251" y="1775"/>
                    <a:pt x="281" y="1734"/>
                    <a:pt x="271" y="1694"/>
                  </a:cubicBezTo>
                  <a:cubicBezTo>
                    <a:pt x="171" y="1164"/>
                    <a:pt x="161" y="623"/>
                    <a:pt x="221" y="92"/>
                  </a:cubicBezTo>
                  <a:cubicBezTo>
                    <a:pt x="231" y="42"/>
                    <a:pt x="201" y="2"/>
                    <a:pt x="151" y="2"/>
                  </a:cubicBezTo>
                  <a:cubicBezTo>
                    <a:pt x="145" y="1"/>
                    <a:pt x="140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61"/>
            <p:cNvSpPr/>
            <p:nvPr/>
          </p:nvSpPr>
          <p:spPr>
            <a:xfrm>
              <a:off x="6325818" y="2198887"/>
              <a:ext cx="21353" cy="74296"/>
            </a:xfrm>
            <a:custGeom>
              <a:avLst/>
              <a:gdLst/>
              <a:ahLst/>
              <a:cxnLst/>
              <a:rect l="l" t="t" r="r" b="b"/>
              <a:pathLst>
                <a:path w="242" h="842" extrusionOk="0">
                  <a:moveTo>
                    <a:pt x="81" y="0"/>
                  </a:moveTo>
                  <a:cubicBezTo>
                    <a:pt x="31" y="10"/>
                    <a:pt x="1" y="40"/>
                    <a:pt x="11" y="90"/>
                  </a:cubicBezTo>
                  <a:lnTo>
                    <a:pt x="81" y="771"/>
                  </a:lnTo>
                  <a:cubicBezTo>
                    <a:pt x="81" y="811"/>
                    <a:pt x="121" y="841"/>
                    <a:pt x="161" y="841"/>
                  </a:cubicBezTo>
                  <a:lnTo>
                    <a:pt x="171" y="841"/>
                  </a:lnTo>
                  <a:cubicBezTo>
                    <a:pt x="211" y="831"/>
                    <a:pt x="241" y="801"/>
                    <a:pt x="241" y="751"/>
                  </a:cubicBezTo>
                  <a:lnTo>
                    <a:pt x="171" y="7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61"/>
            <p:cNvSpPr/>
            <p:nvPr/>
          </p:nvSpPr>
          <p:spPr>
            <a:xfrm>
              <a:off x="6525589" y="2607959"/>
              <a:ext cx="14206" cy="685782"/>
            </a:xfrm>
            <a:custGeom>
              <a:avLst/>
              <a:gdLst/>
              <a:ahLst/>
              <a:cxnLst/>
              <a:rect l="l" t="t" r="r" b="b"/>
              <a:pathLst>
                <a:path w="161" h="7772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lnTo>
                    <a:pt x="0" y="7691"/>
                  </a:lnTo>
                  <a:cubicBezTo>
                    <a:pt x="0" y="7732"/>
                    <a:pt x="40" y="7772"/>
                    <a:pt x="80" y="7772"/>
                  </a:cubicBezTo>
                  <a:cubicBezTo>
                    <a:pt x="120" y="7772"/>
                    <a:pt x="160" y="7732"/>
                    <a:pt x="160" y="7691"/>
                  </a:cubicBezTo>
                  <a:lnTo>
                    <a:pt x="160" y="81"/>
                  </a:lnTo>
                  <a:cubicBezTo>
                    <a:pt x="160" y="41"/>
                    <a:pt x="120" y="1"/>
                    <a:pt x="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61"/>
            <p:cNvSpPr/>
            <p:nvPr/>
          </p:nvSpPr>
          <p:spPr>
            <a:xfrm>
              <a:off x="6458440" y="3061239"/>
              <a:ext cx="14206" cy="187416"/>
            </a:xfrm>
            <a:custGeom>
              <a:avLst/>
              <a:gdLst/>
              <a:ahLst/>
              <a:cxnLst/>
              <a:rect l="l" t="t" r="r" b="b"/>
              <a:pathLst>
                <a:path w="161" h="2124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lnTo>
                    <a:pt x="0" y="2044"/>
                  </a:lnTo>
                  <a:cubicBezTo>
                    <a:pt x="0" y="2094"/>
                    <a:pt x="30" y="2124"/>
                    <a:pt x="80" y="2124"/>
                  </a:cubicBezTo>
                  <a:cubicBezTo>
                    <a:pt x="120" y="2124"/>
                    <a:pt x="160" y="2094"/>
                    <a:pt x="160" y="2044"/>
                  </a:cubicBezTo>
                  <a:lnTo>
                    <a:pt x="160" y="81"/>
                  </a:lnTo>
                  <a:cubicBezTo>
                    <a:pt x="160" y="41"/>
                    <a:pt x="120" y="1"/>
                    <a:pt x="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28" name="Google Shape;8228;p61"/>
          <p:cNvGrpSpPr/>
          <p:nvPr/>
        </p:nvGrpSpPr>
        <p:grpSpPr>
          <a:xfrm rot="-652766">
            <a:off x="5767599" y="2261944"/>
            <a:ext cx="1240275" cy="872935"/>
            <a:chOff x="6813575" y="2415650"/>
            <a:chExt cx="1247166" cy="877786"/>
          </a:xfrm>
        </p:grpSpPr>
        <p:sp>
          <p:nvSpPr>
            <p:cNvPr id="8229" name="Google Shape;8229;p61"/>
            <p:cNvSpPr/>
            <p:nvPr/>
          </p:nvSpPr>
          <p:spPr>
            <a:xfrm>
              <a:off x="6820741" y="2422179"/>
              <a:ext cx="1232834" cy="864887"/>
            </a:xfrm>
            <a:custGeom>
              <a:avLst/>
              <a:gdLst/>
              <a:ahLst/>
              <a:cxnLst/>
              <a:rect l="l" t="t" r="r" b="b"/>
              <a:pathLst>
                <a:path w="15483" h="10862" extrusionOk="0">
                  <a:moveTo>
                    <a:pt x="13288" y="1"/>
                  </a:moveTo>
                  <a:cubicBezTo>
                    <a:pt x="12776" y="1"/>
                    <a:pt x="12263" y="196"/>
                    <a:pt x="11867" y="587"/>
                  </a:cubicBezTo>
                  <a:lnTo>
                    <a:pt x="6430" y="6024"/>
                  </a:lnTo>
                  <a:lnTo>
                    <a:pt x="3616" y="3210"/>
                  </a:lnTo>
                  <a:cubicBezTo>
                    <a:pt x="3225" y="2815"/>
                    <a:pt x="2712" y="2617"/>
                    <a:pt x="2199" y="2617"/>
                  </a:cubicBezTo>
                  <a:cubicBezTo>
                    <a:pt x="1686" y="2617"/>
                    <a:pt x="1172" y="2815"/>
                    <a:pt x="782" y="3210"/>
                  </a:cubicBezTo>
                  <a:cubicBezTo>
                    <a:pt x="1" y="3991"/>
                    <a:pt x="1" y="5253"/>
                    <a:pt x="782" y="6034"/>
                  </a:cubicBezTo>
                  <a:lnTo>
                    <a:pt x="5018" y="10270"/>
                  </a:lnTo>
                  <a:cubicBezTo>
                    <a:pt x="5388" y="10651"/>
                    <a:pt x="5899" y="10861"/>
                    <a:pt x="6430" y="10861"/>
                  </a:cubicBezTo>
                  <a:cubicBezTo>
                    <a:pt x="6960" y="10861"/>
                    <a:pt x="7471" y="10651"/>
                    <a:pt x="7852" y="10270"/>
                  </a:cubicBezTo>
                  <a:lnTo>
                    <a:pt x="14701" y="3411"/>
                  </a:lnTo>
                  <a:cubicBezTo>
                    <a:pt x="15482" y="2630"/>
                    <a:pt x="15482" y="1368"/>
                    <a:pt x="14701" y="587"/>
                  </a:cubicBezTo>
                  <a:cubicBezTo>
                    <a:pt x="14311" y="196"/>
                    <a:pt x="13800" y="1"/>
                    <a:pt x="13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61"/>
            <p:cNvSpPr/>
            <p:nvPr/>
          </p:nvSpPr>
          <p:spPr>
            <a:xfrm>
              <a:off x="6813575" y="2415650"/>
              <a:ext cx="1247166" cy="877786"/>
            </a:xfrm>
            <a:custGeom>
              <a:avLst/>
              <a:gdLst/>
              <a:ahLst/>
              <a:cxnLst/>
              <a:rect l="l" t="t" r="r" b="b"/>
              <a:pathLst>
                <a:path w="15663" h="11024" extrusionOk="0">
                  <a:moveTo>
                    <a:pt x="13378" y="165"/>
                  </a:moveTo>
                  <a:cubicBezTo>
                    <a:pt x="13870" y="165"/>
                    <a:pt x="14361" y="353"/>
                    <a:pt x="14731" y="729"/>
                  </a:cubicBezTo>
                  <a:cubicBezTo>
                    <a:pt x="15482" y="1470"/>
                    <a:pt x="15482" y="2692"/>
                    <a:pt x="14731" y="3443"/>
                  </a:cubicBezTo>
                  <a:lnTo>
                    <a:pt x="7882" y="10292"/>
                  </a:lnTo>
                  <a:cubicBezTo>
                    <a:pt x="7511" y="10663"/>
                    <a:pt x="7030" y="10863"/>
                    <a:pt x="6520" y="10863"/>
                  </a:cubicBezTo>
                  <a:cubicBezTo>
                    <a:pt x="6009" y="10863"/>
                    <a:pt x="5528" y="10663"/>
                    <a:pt x="5168" y="10292"/>
                  </a:cubicBezTo>
                  <a:lnTo>
                    <a:pt x="932" y="6056"/>
                  </a:lnTo>
                  <a:cubicBezTo>
                    <a:pt x="181" y="5315"/>
                    <a:pt x="181" y="4093"/>
                    <a:pt x="932" y="3342"/>
                  </a:cubicBezTo>
                  <a:cubicBezTo>
                    <a:pt x="1302" y="2972"/>
                    <a:pt x="1793" y="2782"/>
                    <a:pt x="2284" y="2782"/>
                  </a:cubicBezTo>
                  <a:cubicBezTo>
                    <a:pt x="2774" y="2782"/>
                    <a:pt x="3265" y="2972"/>
                    <a:pt x="3646" y="3342"/>
                  </a:cubicBezTo>
                  <a:lnTo>
                    <a:pt x="6520" y="6226"/>
                  </a:lnTo>
                  <a:lnTo>
                    <a:pt x="12017" y="729"/>
                  </a:lnTo>
                  <a:cubicBezTo>
                    <a:pt x="12393" y="353"/>
                    <a:pt x="12886" y="165"/>
                    <a:pt x="13378" y="165"/>
                  </a:cubicBezTo>
                  <a:close/>
                  <a:moveTo>
                    <a:pt x="13379" y="0"/>
                  </a:moveTo>
                  <a:cubicBezTo>
                    <a:pt x="12846" y="0"/>
                    <a:pt x="12313" y="203"/>
                    <a:pt x="11907" y="609"/>
                  </a:cubicBezTo>
                  <a:lnTo>
                    <a:pt x="6520" y="5986"/>
                  </a:lnTo>
                  <a:lnTo>
                    <a:pt x="3766" y="3232"/>
                  </a:lnTo>
                  <a:cubicBezTo>
                    <a:pt x="3355" y="2822"/>
                    <a:pt x="2820" y="2616"/>
                    <a:pt x="2285" y="2616"/>
                  </a:cubicBezTo>
                  <a:cubicBezTo>
                    <a:pt x="1751" y="2616"/>
                    <a:pt x="1217" y="2822"/>
                    <a:pt x="812" y="3232"/>
                  </a:cubicBezTo>
                  <a:cubicBezTo>
                    <a:pt x="1" y="4043"/>
                    <a:pt x="1" y="5365"/>
                    <a:pt x="812" y="6176"/>
                  </a:cubicBezTo>
                  <a:lnTo>
                    <a:pt x="5048" y="10412"/>
                  </a:lnTo>
                  <a:cubicBezTo>
                    <a:pt x="5438" y="10813"/>
                    <a:pt x="5959" y="11023"/>
                    <a:pt x="6520" y="11023"/>
                  </a:cubicBezTo>
                  <a:cubicBezTo>
                    <a:pt x="7080" y="11023"/>
                    <a:pt x="7601" y="10813"/>
                    <a:pt x="7992" y="10412"/>
                  </a:cubicBezTo>
                  <a:lnTo>
                    <a:pt x="14851" y="3553"/>
                  </a:lnTo>
                  <a:cubicBezTo>
                    <a:pt x="15663" y="2742"/>
                    <a:pt x="15663" y="1420"/>
                    <a:pt x="14851" y="609"/>
                  </a:cubicBezTo>
                  <a:cubicBezTo>
                    <a:pt x="14446" y="203"/>
                    <a:pt x="13913" y="0"/>
                    <a:pt x="133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61"/>
            <p:cNvSpPr/>
            <p:nvPr/>
          </p:nvSpPr>
          <p:spPr>
            <a:xfrm>
              <a:off x="7437906" y="2666625"/>
              <a:ext cx="515174" cy="513581"/>
            </a:xfrm>
            <a:custGeom>
              <a:avLst/>
              <a:gdLst/>
              <a:ahLst/>
              <a:cxnLst/>
              <a:rect l="l" t="t" r="r" b="b"/>
              <a:pathLst>
                <a:path w="6470" h="6450" extrusionOk="0">
                  <a:moveTo>
                    <a:pt x="6359" y="0"/>
                  </a:moveTo>
                  <a:lnTo>
                    <a:pt x="1" y="6329"/>
                  </a:lnTo>
                  <a:lnTo>
                    <a:pt x="111" y="6449"/>
                  </a:lnTo>
                  <a:lnTo>
                    <a:pt x="6470" y="110"/>
                  </a:lnTo>
                  <a:lnTo>
                    <a:pt x="63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61"/>
            <p:cNvSpPr/>
            <p:nvPr/>
          </p:nvSpPr>
          <p:spPr>
            <a:xfrm>
              <a:off x="7479391" y="2964817"/>
              <a:ext cx="113306" cy="107733"/>
            </a:xfrm>
            <a:custGeom>
              <a:avLst/>
              <a:gdLst/>
              <a:ahLst/>
              <a:cxnLst/>
              <a:rect l="l" t="t" r="r" b="b"/>
              <a:pathLst>
                <a:path w="1423" h="1353" extrusionOk="0">
                  <a:moveTo>
                    <a:pt x="1302" y="0"/>
                  </a:moveTo>
                  <a:lnTo>
                    <a:pt x="0" y="1232"/>
                  </a:lnTo>
                  <a:lnTo>
                    <a:pt x="120" y="1352"/>
                  </a:lnTo>
                  <a:lnTo>
                    <a:pt x="1422" y="121"/>
                  </a:lnTo>
                  <a:lnTo>
                    <a:pt x="1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61"/>
            <p:cNvSpPr/>
            <p:nvPr/>
          </p:nvSpPr>
          <p:spPr>
            <a:xfrm>
              <a:off x="7076732" y="2727219"/>
              <a:ext cx="154711" cy="171512"/>
            </a:xfrm>
            <a:custGeom>
              <a:avLst/>
              <a:gdLst/>
              <a:ahLst/>
              <a:cxnLst/>
              <a:rect l="l" t="t" r="r" b="b"/>
              <a:pathLst>
                <a:path w="1943" h="2154" extrusionOk="0">
                  <a:moveTo>
                    <a:pt x="130" y="0"/>
                  </a:moveTo>
                  <a:lnTo>
                    <a:pt x="0" y="110"/>
                  </a:lnTo>
                  <a:lnTo>
                    <a:pt x="1813" y="2153"/>
                  </a:lnTo>
                  <a:lnTo>
                    <a:pt x="1943" y="2043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8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1000"/>
                                        <p:tgtEl>
                                          <p:spTgt spid="8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/>
                                        <p:tgtEl>
                                          <p:spTgt spid="8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000"/>
                                        <p:tgtEl>
                                          <p:spTgt spid="8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54" name="Google Shape;18754;p100"/>
          <p:cNvSpPr txBox="1">
            <a:spLocks noGrp="1"/>
          </p:cNvSpPr>
          <p:nvPr>
            <p:ph type="title"/>
          </p:nvPr>
        </p:nvSpPr>
        <p:spPr>
          <a:xfrm>
            <a:off x="692430" y="253739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THC VS CBD</a:t>
            </a:r>
            <a:endParaRPr dirty="0">
              <a:solidFill>
                <a:schemeClr val="accent1"/>
              </a:solidFill>
            </a:endParaRPr>
          </a:p>
        </p:txBody>
      </p:sp>
      <p:grpSp>
        <p:nvGrpSpPr>
          <p:cNvPr id="18755" name="Google Shape;18755;p100"/>
          <p:cNvGrpSpPr/>
          <p:nvPr/>
        </p:nvGrpSpPr>
        <p:grpSpPr>
          <a:xfrm>
            <a:off x="-694019" y="-735253"/>
            <a:ext cx="10532037" cy="2311583"/>
            <a:chOff x="-735705" y="-735253"/>
            <a:chExt cx="10532037" cy="2311583"/>
          </a:xfrm>
        </p:grpSpPr>
        <p:grpSp>
          <p:nvGrpSpPr>
            <p:cNvPr id="18756" name="Google Shape;18756;p100"/>
            <p:cNvGrpSpPr/>
            <p:nvPr/>
          </p:nvGrpSpPr>
          <p:grpSpPr>
            <a:xfrm rot="-5276281">
              <a:off x="7547582" y="-671462"/>
              <a:ext cx="2234514" cy="2184000"/>
              <a:chOff x="4817775" y="976050"/>
              <a:chExt cx="626650" cy="612450"/>
            </a:xfrm>
          </p:grpSpPr>
          <p:sp>
            <p:nvSpPr>
              <p:cNvPr id="18757" name="Google Shape;18757;p100"/>
              <p:cNvSpPr/>
              <p:nvPr/>
            </p:nvSpPr>
            <p:spPr>
              <a:xfrm>
                <a:off x="5216325" y="978100"/>
                <a:ext cx="6662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65" h="17586" extrusionOk="0">
                    <a:moveTo>
                      <a:pt x="1202" y="1"/>
                    </a:moveTo>
                    <a:lnTo>
                      <a:pt x="1" y="17586"/>
                    </a:lnTo>
                    <a:lnTo>
                      <a:pt x="501" y="15042"/>
                    </a:lnTo>
                    <a:cubicBezTo>
                      <a:pt x="622" y="14391"/>
                      <a:pt x="912" y="13780"/>
                      <a:pt x="1343" y="13270"/>
                    </a:cubicBezTo>
                    <a:cubicBezTo>
                      <a:pt x="1373" y="13229"/>
                      <a:pt x="1403" y="13189"/>
                      <a:pt x="1423" y="13169"/>
                    </a:cubicBezTo>
                    <a:cubicBezTo>
                      <a:pt x="1613" y="12969"/>
                      <a:pt x="1833" y="12639"/>
                      <a:pt x="1933" y="12128"/>
                    </a:cubicBezTo>
                    <a:lnTo>
                      <a:pt x="1453" y="11958"/>
                    </a:lnTo>
                    <a:cubicBezTo>
                      <a:pt x="1463" y="11958"/>
                      <a:pt x="1623" y="11878"/>
                      <a:pt x="1813" y="11677"/>
                    </a:cubicBezTo>
                    <a:cubicBezTo>
                      <a:pt x="2004" y="11477"/>
                      <a:pt x="2224" y="11147"/>
                      <a:pt x="2314" y="10636"/>
                    </a:cubicBezTo>
                    <a:lnTo>
                      <a:pt x="1833" y="10476"/>
                    </a:lnTo>
                    <a:cubicBezTo>
                      <a:pt x="1833" y="10476"/>
                      <a:pt x="1883" y="10456"/>
                      <a:pt x="1943" y="10406"/>
                    </a:cubicBezTo>
                    <a:cubicBezTo>
                      <a:pt x="2004" y="10365"/>
                      <a:pt x="2094" y="10295"/>
                      <a:pt x="2194" y="10195"/>
                    </a:cubicBezTo>
                    <a:cubicBezTo>
                      <a:pt x="2234" y="10135"/>
                      <a:pt x="2284" y="10075"/>
                      <a:pt x="2334" y="10005"/>
                    </a:cubicBezTo>
                    <a:cubicBezTo>
                      <a:pt x="2374" y="9935"/>
                      <a:pt x="2424" y="9845"/>
                      <a:pt x="2464" y="9755"/>
                    </a:cubicBezTo>
                    <a:cubicBezTo>
                      <a:pt x="2494" y="9664"/>
                      <a:pt x="2534" y="9554"/>
                      <a:pt x="2554" y="9444"/>
                    </a:cubicBezTo>
                    <a:cubicBezTo>
                      <a:pt x="2574" y="9324"/>
                      <a:pt x="2594" y="9204"/>
                      <a:pt x="2604" y="9064"/>
                    </a:cubicBezTo>
                    <a:lnTo>
                      <a:pt x="2104" y="9014"/>
                    </a:lnTo>
                    <a:cubicBezTo>
                      <a:pt x="2104" y="9014"/>
                      <a:pt x="2144" y="8984"/>
                      <a:pt x="2194" y="8933"/>
                    </a:cubicBezTo>
                    <a:cubicBezTo>
                      <a:pt x="2224" y="8903"/>
                      <a:pt x="2264" y="8863"/>
                      <a:pt x="2294" y="8813"/>
                    </a:cubicBezTo>
                    <a:cubicBezTo>
                      <a:pt x="2334" y="8773"/>
                      <a:pt x="2364" y="8723"/>
                      <a:pt x="2404" y="8653"/>
                    </a:cubicBezTo>
                    <a:cubicBezTo>
                      <a:pt x="2484" y="8533"/>
                      <a:pt x="2554" y="8363"/>
                      <a:pt x="2594" y="8162"/>
                    </a:cubicBezTo>
                    <a:cubicBezTo>
                      <a:pt x="2644" y="7972"/>
                      <a:pt x="2664" y="7732"/>
                      <a:pt x="2634" y="7471"/>
                    </a:cubicBezTo>
                    <a:lnTo>
                      <a:pt x="2634" y="7471"/>
                    </a:lnTo>
                    <a:lnTo>
                      <a:pt x="2134" y="7521"/>
                    </a:lnTo>
                    <a:cubicBezTo>
                      <a:pt x="2134" y="7521"/>
                      <a:pt x="2164" y="7491"/>
                      <a:pt x="2214" y="7421"/>
                    </a:cubicBezTo>
                    <a:cubicBezTo>
                      <a:pt x="2264" y="7351"/>
                      <a:pt x="2324" y="7241"/>
                      <a:pt x="2374" y="7111"/>
                    </a:cubicBezTo>
                    <a:cubicBezTo>
                      <a:pt x="2494" y="6831"/>
                      <a:pt x="2574" y="6410"/>
                      <a:pt x="2454" y="5909"/>
                    </a:cubicBezTo>
                    <a:lnTo>
                      <a:pt x="2454" y="5909"/>
                    </a:lnTo>
                    <a:lnTo>
                      <a:pt x="1964" y="6029"/>
                    </a:lnTo>
                    <a:cubicBezTo>
                      <a:pt x="1964" y="6029"/>
                      <a:pt x="1994" y="5989"/>
                      <a:pt x="2034" y="5919"/>
                    </a:cubicBezTo>
                    <a:cubicBezTo>
                      <a:pt x="2074" y="5839"/>
                      <a:pt x="2134" y="5729"/>
                      <a:pt x="2174" y="5579"/>
                    </a:cubicBezTo>
                    <a:cubicBezTo>
                      <a:pt x="2264" y="5298"/>
                      <a:pt x="2304" y="4878"/>
                      <a:pt x="2164" y="4387"/>
                    </a:cubicBezTo>
                    <a:lnTo>
                      <a:pt x="1683" y="4547"/>
                    </a:lnTo>
                    <a:cubicBezTo>
                      <a:pt x="1683" y="4547"/>
                      <a:pt x="1793" y="4377"/>
                      <a:pt x="1873" y="4087"/>
                    </a:cubicBezTo>
                    <a:cubicBezTo>
                      <a:pt x="1943" y="3796"/>
                      <a:pt x="1984" y="3386"/>
                      <a:pt x="1843" y="2895"/>
                    </a:cubicBezTo>
                    <a:lnTo>
                      <a:pt x="1363" y="3055"/>
                    </a:lnTo>
                    <a:cubicBezTo>
                      <a:pt x="1363" y="3055"/>
                      <a:pt x="1473" y="2885"/>
                      <a:pt x="1553" y="2595"/>
                    </a:cubicBezTo>
                    <a:cubicBezTo>
                      <a:pt x="1633" y="2304"/>
                      <a:pt x="1202" y="1"/>
                      <a:pt x="12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8" name="Google Shape;18758;p100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lnTo>
                      <a:pt x="1" y="11868"/>
                    </a:lnTo>
                    <a:lnTo>
                      <a:pt x="1533" y="10295"/>
                    </a:lnTo>
                    <a:cubicBezTo>
                      <a:pt x="1933" y="9895"/>
                      <a:pt x="2414" y="9594"/>
                      <a:pt x="2955" y="9434"/>
                    </a:cubicBezTo>
                    <a:cubicBezTo>
                      <a:pt x="2995" y="9424"/>
                      <a:pt x="3035" y="9414"/>
                      <a:pt x="3055" y="9404"/>
                    </a:cubicBezTo>
                    <a:cubicBezTo>
                      <a:pt x="3285" y="9354"/>
                      <a:pt x="3596" y="9224"/>
                      <a:pt x="3906" y="8913"/>
                    </a:cubicBezTo>
                    <a:lnTo>
                      <a:pt x="3636" y="8573"/>
                    </a:lnTo>
                    <a:lnTo>
                      <a:pt x="3636" y="8573"/>
                    </a:lnTo>
                    <a:cubicBezTo>
                      <a:pt x="3640" y="8573"/>
                      <a:pt x="3674" y="8577"/>
                      <a:pt x="3730" y="8577"/>
                    </a:cubicBezTo>
                    <a:cubicBezTo>
                      <a:pt x="3800" y="8577"/>
                      <a:pt x="3904" y="8571"/>
                      <a:pt x="4026" y="8543"/>
                    </a:cubicBezTo>
                    <a:cubicBezTo>
                      <a:pt x="4257" y="8483"/>
                      <a:pt x="4567" y="8353"/>
                      <a:pt x="4868" y="8032"/>
                    </a:cubicBezTo>
                    <a:lnTo>
                      <a:pt x="4597" y="7692"/>
                    </a:lnTo>
                    <a:lnTo>
                      <a:pt x="4597" y="7692"/>
                    </a:lnTo>
                    <a:cubicBezTo>
                      <a:pt x="4607" y="7692"/>
                      <a:pt x="4647" y="7702"/>
                      <a:pt x="4707" y="7702"/>
                    </a:cubicBezTo>
                    <a:cubicBezTo>
                      <a:pt x="4777" y="7702"/>
                      <a:pt x="4868" y="7692"/>
                      <a:pt x="4988" y="7662"/>
                    </a:cubicBezTo>
                    <a:cubicBezTo>
                      <a:pt x="5048" y="7642"/>
                      <a:pt x="5108" y="7622"/>
                      <a:pt x="5178" y="7592"/>
                    </a:cubicBezTo>
                    <a:cubicBezTo>
                      <a:pt x="5238" y="7562"/>
                      <a:pt x="5308" y="7521"/>
                      <a:pt x="5378" y="7481"/>
                    </a:cubicBezTo>
                    <a:cubicBezTo>
                      <a:pt x="5448" y="7431"/>
                      <a:pt x="5518" y="7371"/>
                      <a:pt x="5589" y="7301"/>
                    </a:cubicBezTo>
                    <a:cubicBezTo>
                      <a:pt x="5659" y="7231"/>
                      <a:pt x="5739" y="7151"/>
                      <a:pt x="5799" y="7061"/>
                    </a:cubicBezTo>
                    <a:lnTo>
                      <a:pt x="5468" y="6790"/>
                    </a:lnTo>
                    <a:cubicBezTo>
                      <a:pt x="5468" y="6790"/>
                      <a:pt x="5508" y="6790"/>
                      <a:pt x="5579" y="6770"/>
                    </a:cubicBezTo>
                    <a:cubicBezTo>
                      <a:pt x="5609" y="6770"/>
                      <a:pt x="5659" y="6760"/>
                      <a:pt x="5699" y="6740"/>
                    </a:cubicBezTo>
                    <a:cubicBezTo>
                      <a:pt x="5749" y="6730"/>
                      <a:pt x="5799" y="6710"/>
                      <a:pt x="5849" y="6680"/>
                    </a:cubicBezTo>
                    <a:cubicBezTo>
                      <a:pt x="5969" y="6620"/>
                      <a:pt x="6089" y="6540"/>
                      <a:pt x="6219" y="6420"/>
                    </a:cubicBezTo>
                    <a:cubicBezTo>
                      <a:pt x="6340" y="6300"/>
                      <a:pt x="6460" y="6150"/>
                      <a:pt x="6560" y="5939"/>
                    </a:cubicBezTo>
                    <a:lnTo>
                      <a:pt x="6179" y="5749"/>
                    </a:lnTo>
                    <a:cubicBezTo>
                      <a:pt x="6179" y="5749"/>
                      <a:pt x="6219" y="5739"/>
                      <a:pt x="6290" y="5709"/>
                    </a:cubicBezTo>
                    <a:cubicBezTo>
                      <a:pt x="6360" y="5689"/>
                      <a:pt x="6450" y="5639"/>
                      <a:pt x="6550" y="5569"/>
                    </a:cubicBezTo>
                    <a:cubicBezTo>
                      <a:pt x="6760" y="5429"/>
                      <a:pt x="7021" y="5168"/>
                      <a:pt x="7171" y="4758"/>
                    </a:cubicBezTo>
                    <a:lnTo>
                      <a:pt x="6760" y="4617"/>
                    </a:lnTo>
                    <a:cubicBezTo>
                      <a:pt x="6760" y="4617"/>
                      <a:pt x="6800" y="4607"/>
                      <a:pt x="6870" y="4567"/>
                    </a:cubicBezTo>
                    <a:cubicBezTo>
                      <a:pt x="6930" y="4537"/>
                      <a:pt x="7021" y="4477"/>
                      <a:pt x="7121" y="4397"/>
                    </a:cubicBezTo>
                    <a:cubicBezTo>
                      <a:pt x="7311" y="4237"/>
                      <a:pt x="7541" y="3967"/>
                      <a:pt x="7671" y="3556"/>
                    </a:cubicBezTo>
                    <a:lnTo>
                      <a:pt x="7251" y="3446"/>
                    </a:lnTo>
                    <a:cubicBezTo>
                      <a:pt x="7251" y="3446"/>
                      <a:pt x="7411" y="3376"/>
                      <a:pt x="7601" y="3205"/>
                    </a:cubicBezTo>
                    <a:cubicBezTo>
                      <a:pt x="7792" y="3035"/>
                      <a:pt x="8012" y="2755"/>
                      <a:pt x="8132" y="2354"/>
                    </a:cubicBezTo>
                    <a:lnTo>
                      <a:pt x="7722" y="2234"/>
                    </a:lnTo>
                    <a:cubicBezTo>
                      <a:pt x="7722" y="2234"/>
                      <a:pt x="7872" y="2164"/>
                      <a:pt x="8072" y="2004"/>
                    </a:cubicBezTo>
                    <a:cubicBezTo>
                      <a:pt x="8262" y="1834"/>
                      <a:pt x="9033" y="1"/>
                      <a:pt x="90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9" name="Google Shape;18759;p100"/>
              <p:cNvSpPr/>
              <p:nvPr/>
            </p:nvSpPr>
            <p:spPr>
              <a:xfrm>
                <a:off x="5216325" y="1360150"/>
                <a:ext cx="225600" cy="674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697" extrusionOk="0">
                    <a:moveTo>
                      <a:pt x="9023" y="0"/>
                    </a:moveTo>
                    <a:lnTo>
                      <a:pt x="1" y="2294"/>
                    </a:lnTo>
                    <a:cubicBezTo>
                      <a:pt x="48" y="2288"/>
                      <a:pt x="114" y="2285"/>
                      <a:pt x="192" y="2285"/>
                    </a:cubicBezTo>
                    <a:cubicBezTo>
                      <a:pt x="395" y="2285"/>
                      <a:pt x="683" y="2302"/>
                      <a:pt x="972" y="2324"/>
                    </a:cubicBezTo>
                    <a:cubicBezTo>
                      <a:pt x="1513" y="2374"/>
                      <a:pt x="2044" y="2484"/>
                      <a:pt x="2574" y="2634"/>
                    </a:cubicBezTo>
                    <a:cubicBezTo>
                      <a:pt x="2705" y="2669"/>
                      <a:pt x="2843" y="2696"/>
                      <a:pt x="2956" y="2696"/>
                    </a:cubicBezTo>
                    <a:cubicBezTo>
                      <a:pt x="2973" y="2696"/>
                      <a:pt x="2989" y="2695"/>
                      <a:pt x="3005" y="2694"/>
                    </a:cubicBezTo>
                    <a:lnTo>
                      <a:pt x="3005" y="2374"/>
                    </a:lnTo>
                    <a:cubicBezTo>
                      <a:pt x="3015" y="2384"/>
                      <a:pt x="3025" y="2404"/>
                      <a:pt x="3065" y="2424"/>
                    </a:cubicBezTo>
                    <a:cubicBezTo>
                      <a:pt x="3105" y="2454"/>
                      <a:pt x="3165" y="2494"/>
                      <a:pt x="3245" y="2534"/>
                    </a:cubicBezTo>
                    <a:cubicBezTo>
                      <a:pt x="3285" y="2544"/>
                      <a:pt x="3325" y="2564"/>
                      <a:pt x="3375" y="2574"/>
                    </a:cubicBezTo>
                    <a:cubicBezTo>
                      <a:pt x="3436" y="2594"/>
                      <a:pt x="3486" y="2604"/>
                      <a:pt x="3546" y="2604"/>
                    </a:cubicBezTo>
                    <a:cubicBezTo>
                      <a:pt x="3581" y="2609"/>
                      <a:pt x="3613" y="2611"/>
                      <a:pt x="3647" y="2611"/>
                    </a:cubicBezTo>
                    <a:cubicBezTo>
                      <a:pt x="3681" y="2611"/>
                      <a:pt x="3716" y="2609"/>
                      <a:pt x="3756" y="2604"/>
                    </a:cubicBezTo>
                    <a:cubicBezTo>
                      <a:pt x="3826" y="2594"/>
                      <a:pt x="3896" y="2584"/>
                      <a:pt x="3976" y="2554"/>
                    </a:cubicBezTo>
                    <a:lnTo>
                      <a:pt x="3916" y="2253"/>
                    </a:lnTo>
                    <a:lnTo>
                      <a:pt x="3916" y="2253"/>
                    </a:lnTo>
                    <a:cubicBezTo>
                      <a:pt x="3916" y="2254"/>
                      <a:pt x="3936" y="2274"/>
                      <a:pt x="3986" y="2294"/>
                    </a:cubicBezTo>
                    <a:cubicBezTo>
                      <a:pt x="4006" y="2304"/>
                      <a:pt x="4036" y="2324"/>
                      <a:pt x="4066" y="2334"/>
                    </a:cubicBezTo>
                    <a:cubicBezTo>
                      <a:pt x="4096" y="2344"/>
                      <a:pt x="4137" y="2354"/>
                      <a:pt x="4187" y="2364"/>
                    </a:cubicBezTo>
                    <a:cubicBezTo>
                      <a:pt x="4253" y="2378"/>
                      <a:pt x="4324" y="2388"/>
                      <a:pt x="4409" y="2388"/>
                    </a:cubicBezTo>
                    <a:cubicBezTo>
                      <a:pt x="4439" y="2388"/>
                      <a:pt x="4472" y="2386"/>
                      <a:pt x="4507" y="2384"/>
                    </a:cubicBezTo>
                    <a:cubicBezTo>
                      <a:pt x="4637" y="2374"/>
                      <a:pt x="4777" y="2334"/>
                      <a:pt x="4918" y="2263"/>
                    </a:cubicBezTo>
                    <a:lnTo>
                      <a:pt x="4797" y="1983"/>
                    </a:lnTo>
                    <a:lnTo>
                      <a:pt x="4797" y="1983"/>
                    </a:lnTo>
                    <a:cubicBezTo>
                      <a:pt x="4797" y="1983"/>
                      <a:pt x="4818" y="1993"/>
                      <a:pt x="4868" y="2013"/>
                    </a:cubicBezTo>
                    <a:cubicBezTo>
                      <a:pt x="4918" y="2033"/>
                      <a:pt x="4998" y="2043"/>
                      <a:pt x="5088" y="2053"/>
                    </a:cubicBezTo>
                    <a:cubicBezTo>
                      <a:pt x="5108" y="2054"/>
                      <a:pt x="5128" y="2055"/>
                      <a:pt x="5150" y="2055"/>
                    </a:cubicBezTo>
                    <a:cubicBezTo>
                      <a:pt x="5326" y="2055"/>
                      <a:pt x="5559" y="2014"/>
                      <a:pt x="5809" y="1863"/>
                    </a:cubicBezTo>
                    <a:lnTo>
                      <a:pt x="5639" y="1603"/>
                    </a:lnTo>
                    <a:lnTo>
                      <a:pt x="5639" y="1603"/>
                    </a:lnTo>
                    <a:cubicBezTo>
                      <a:pt x="5639" y="1603"/>
                      <a:pt x="5669" y="1613"/>
                      <a:pt x="5719" y="1623"/>
                    </a:cubicBezTo>
                    <a:cubicBezTo>
                      <a:pt x="5769" y="1633"/>
                      <a:pt x="5849" y="1643"/>
                      <a:pt x="5939" y="1643"/>
                    </a:cubicBezTo>
                    <a:cubicBezTo>
                      <a:pt x="6119" y="1633"/>
                      <a:pt x="6380" y="1583"/>
                      <a:pt x="6640" y="1402"/>
                    </a:cubicBezTo>
                    <a:lnTo>
                      <a:pt x="6450" y="1152"/>
                    </a:lnTo>
                    <a:lnTo>
                      <a:pt x="6450" y="1152"/>
                    </a:lnTo>
                    <a:cubicBezTo>
                      <a:pt x="6450" y="1152"/>
                      <a:pt x="6538" y="1174"/>
                      <a:pt x="6683" y="1174"/>
                    </a:cubicBezTo>
                    <a:cubicBezTo>
                      <a:pt x="6707" y="1174"/>
                      <a:pt x="6733" y="1173"/>
                      <a:pt x="6760" y="1172"/>
                    </a:cubicBezTo>
                    <a:cubicBezTo>
                      <a:pt x="6940" y="1162"/>
                      <a:pt x="7191" y="1102"/>
                      <a:pt x="7451" y="932"/>
                    </a:cubicBezTo>
                    <a:lnTo>
                      <a:pt x="7261" y="681"/>
                    </a:lnTo>
                    <a:lnTo>
                      <a:pt x="7261" y="681"/>
                    </a:lnTo>
                    <a:cubicBezTo>
                      <a:pt x="7261" y="681"/>
                      <a:pt x="7349" y="703"/>
                      <a:pt x="7494" y="703"/>
                    </a:cubicBezTo>
                    <a:cubicBezTo>
                      <a:pt x="7518" y="703"/>
                      <a:pt x="7544" y="703"/>
                      <a:pt x="7571" y="701"/>
                    </a:cubicBezTo>
                    <a:cubicBezTo>
                      <a:pt x="7752" y="691"/>
                      <a:pt x="9023" y="0"/>
                      <a:pt x="90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0" name="Google Shape;18760;p100"/>
              <p:cNvSpPr/>
              <p:nvPr/>
            </p:nvSpPr>
            <p:spPr>
              <a:xfrm>
                <a:off x="5195300" y="1235475"/>
                <a:ext cx="1730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02" extrusionOk="0">
                    <a:moveTo>
                      <a:pt x="1" y="0"/>
                    </a:moveTo>
                    <a:lnTo>
                      <a:pt x="692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1" name="Google Shape;18761;p100"/>
              <p:cNvSpPr/>
              <p:nvPr/>
            </p:nvSpPr>
            <p:spPr>
              <a:xfrm>
                <a:off x="5193300" y="1197925"/>
                <a:ext cx="21550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862" h="862" extrusionOk="0">
                    <a:moveTo>
                      <a:pt x="0" y="0"/>
                    </a:moveTo>
                    <a:lnTo>
                      <a:pt x="862" y="8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2" name="Google Shape;18762;p100"/>
              <p:cNvSpPr/>
              <p:nvPr/>
            </p:nvSpPr>
            <p:spPr>
              <a:xfrm>
                <a:off x="5198050" y="1160875"/>
                <a:ext cx="1955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82" h="792" extrusionOk="0">
                    <a:moveTo>
                      <a:pt x="1" y="0"/>
                    </a:moveTo>
                    <a:lnTo>
                      <a:pt x="782" y="7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3" name="Google Shape;18763;p100"/>
              <p:cNvSpPr/>
              <p:nvPr/>
            </p:nvSpPr>
            <p:spPr>
              <a:xfrm>
                <a:off x="5206825" y="1125075"/>
                <a:ext cx="13525" cy="13275"/>
              </a:xfrm>
              <a:custGeom>
                <a:avLst/>
                <a:gdLst/>
                <a:ahLst/>
                <a:cxnLst/>
                <a:rect l="l" t="t" r="r" b="b"/>
                <a:pathLst>
                  <a:path w="541" h="531" extrusionOk="0">
                    <a:moveTo>
                      <a:pt x="0" y="0"/>
                    </a:moveTo>
                    <a:lnTo>
                      <a:pt x="541" y="5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4" name="Google Shape;18764;p100"/>
              <p:cNvSpPr/>
              <p:nvPr/>
            </p:nvSpPr>
            <p:spPr>
              <a:xfrm>
                <a:off x="5218575" y="1088775"/>
                <a:ext cx="48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91" extrusionOk="0">
                    <a:moveTo>
                      <a:pt x="1" y="0"/>
                    </a:moveTo>
                    <a:lnTo>
                      <a:pt x="191" y="19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5" name="Google Shape;18765;p100"/>
              <p:cNvSpPr/>
              <p:nvPr/>
            </p:nvSpPr>
            <p:spPr>
              <a:xfrm>
                <a:off x="5199550" y="1273275"/>
                <a:ext cx="10800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432" h="442" extrusionOk="0">
                    <a:moveTo>
                      <a:pt x="1" y="0"/>
                    </a:moveTo>
                    <a:lnTo>
                      <a:pt x="431" y="4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6" name="Google Shape;18766;p100"/>
              <p:cNvSpPr/>
              <p:nvPr/>
            </p:nvSpPr>
            <p:spPr>
              <a:xfrm>
                <a:off x="5271650" y="1308075"/>
                <a:ext cx="252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71" extrusionOk="0">
                    <a:moveTo>
                      <a:pt x="1" y="0"/>
                    </a:moveTo>
                    <a:lnTo>
                      <a:pt x="101" y="3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7" name="Google Shape;18767;p100"/>
              <p:cNvSpPr/>
              <p:nvPr/>
            </p:nvSpPr>
            <p:spPr>
              <a:xfrm>
                <a:off x="5286425" y="1279525"/>
                <a:ext cx="4025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82" extrusionOk="0">
                    <a:moveTo>
                      <a:pt x="1" y="1"/>
                    </a:moveTo>
                    <a:lnTo>
                      <a:pt x="161" y="5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8" name="Google Shape;18768;p100"/>
              <p:cNvSpPr/>
              <p:nvPr/>
            </p:nvSpPr>
            <p:spPr>
              <a:xfrm>
                <a:off x="5302200" y="1251250"/>
                <a:ext cx="4525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52" extrusionOk="0">
                    <a:moveTo>
                      <a:pt x="1" y="0"/>
                    </a:moveTo>
                    <a:lnTo>
                      <a:pt x="181" y="6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9" name="Google Shape;18769;p100"/>
              <p:cNvSpPr/>
              <p:nvPr/>
            </p:nvSpPr>
            <p:spPr>
              <a:xfrm>
                <a:off x="5322475" y="1227200"/>
                <a:ext cx="50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692" extrusionOk="0">
                    <a:moveTo>
                      <a:pt x="1" y="1"/>
                    </a:moveTo>
                    <a:lnTo>
                      <a:pt x="201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0" name="Google Shape;18770;p100"/>
              <p:cNvSpPr/>
              <p:nvPr/>
            </p:nvSpPr>
            <p:spPr>
              <a:xfrm>
                <a:off x="5346025" y="1205425"/>
                <a:ext cx="40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72" extrusionOk="0">
                    <a:moveTo>
                      <a:pt x="0" y="1"/>
                    </a:moveTo>
                    <a:lnTo>
                      <a:pt x="160" y="5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1" name="Google Shape;18771;p100"/>
              <p:cNvSpPr/>
              <p:nvPr/>
            </p:nvSpPr>
            <p:spPr>
              <a:xfrm>
                <a:off x="5370800" y="1185900"/>
                <a:ext cx="377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542" extrusionOk="0">
                    <a:moveTo>
                      <a:pt x="0" y="1"/>
                    </a:moveTo>
                    <a:lnTo>
                      <a:pt x="151" y="5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2" name="Google Shape;18772;p100"/>
              <p:cNvSpPr/>
              <p:nvPr/>
            </p:nvSpPr>
            <p:spPr>
              <a:xfrm>
                <a:off x="5018800" y="11443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0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3" name="Google Shape;18773;p100"/>
              <p:cNvSpPr/>
              <p:nvPr/>
            </p:nvSpPr>
            <p:spPr>
              <a:xfrm>
                <a:off x="5033075" y="11851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0" y="1"/>
                    </a:moveTo>
                    <a:lnTo>
                      <a:pt x="691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4" name="Google Shape;18774;p100"/>
              <p:cNvSpPr/>
              <p:nvPr/>
            </p:nvSpPr>
            <p:spPr>
              <a:xfrm>
                <a:off x="5052600" y="122320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1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5" name="Google Shape;18775;p100"/>
              <p:cNvSpPr/>
              <p:nvPr/>
            </p:nvSpPr>
            <p:spPr>
              <a:xfrm>
                <a:off x="5078650" y="1257500"/>
                <a:ext cx="172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01" extrusionOk="0">
                    <a:moveTo>
                      <a:pt x="0" y="1"/>
                    </a:moveTo>
                    <a:lnTo>
                      <a:pt x="691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6" name="Google Shape;18776;p100"/>
              <p:cNvSpPr/>
              <p:nvPr/>
            </p:nvSpPr>
            <p:spPr>
              <a:xfrm>
                <a:off x="5106675" y="1290800"/>
                <a:ext cx="1730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201" extrusionOk="0">
                    <a:moveTo>
                      <a:pt x="1" y="0"/>
                    </a:moveTo>
                    <a:lnTo>
                      <a:pt x="692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7" name="Google Shape;18777;p100"/>
              <p:cNvSpPr/>
              <p:nvPr/>
            </p:nvSpPr>
            <p:spPr>
              <a:xfrm>
                <a:off x="5136725" y="1324350"/>
                <a:ext cx="125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41" extrusionOk="0">
                    <a:moveTo>
                      <a:pt x="0" y="0"/>
                    </a:moveTo>
                    <a:lnTo>
                      <a:pt x="501" y="1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8" name="Google Shape;18778;p100"/>
              <p:cNvSpPr/>
              <p:nvPr/>
            </p:nvSpPr>
            <p:spPr>
              <a:xfrm>
                <a:off x="5041575" y="1079750"/>
                <a:ext cx="4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82" h="702" extrusionOk="0">
                    <a:moveTo>
                      <a:pt x="181" y="1"/>
                    </a:moveTo>
                    <a:lnTo>
                      <a:pt x="1" y="70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9" name="Google Shape;18779;p100"/>
              <p:cNvSpPr/>
              <p:nvPr/>
            </p:nvSpPr>
            <p:spPr>
              <a:xfrm>
                <a:off x="5071875" y="111080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0" name="Google Shape;18780;p100"/>
              <p:cNvSpPr/>
              <p:nvPr/>
            </p:nvSpPr>
            <p:spPr>
              <a:xfrm>
                <a:off x="5100425" y="1143350"/>
                <a:ext cx="42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702" extrusionOk="0">
                    <a:moveTo>
                      <a:pt x="171" y="0"/>
                    </a:moveTo>
                    <a:lnTo>
                      <a:pt x="0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1" name="Google Shape;18781;p100"/>
              <p:cNvSpPr/>
              <p:nvPr/>
            </p:nvSpPr>
            <p:spPr>
              <a:xfrm>
                <a:off x="5123700" y="117915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2" name="Google Shape;18782;p100"/>
              <p:cNvSpPr/>
              <p:nvPr/>
            </p:nvSpPr>
            <p:spPr>
              <a:xfrm>
                <a:off x="5140975" y="12189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3" name="Google Shape;18783;p100"/>
              <p:cNvSpPr/>
              <p:nvPr/>
            </p:nvSpPr>
            <p:spPr>
              <a:xfrm>
                <a:off x="5156000" y="12597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1"/>
                    </a:moveTo>
                    <a:lnTo>
                      <a:pt x="0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4" name="Google Shape;18784;p100"/>
              <p:cNvSpPr/>
              <p:nvPr/>
            </p:nvSpPr>
            <p:spPr>
              <a:xfrm>
                <a:off x="5171525" y="1302325"/>
                <a:ext cx="30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501" extrusionOk="0">
                    <a:moveTo>
                      <a:pt x="120" y="0"/>
                    </a:moveTo>
                    <a:lnTo>
                      <a:pt x="0" y="5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5" name="Google Shape;18785;p100"/>
              <p:cNvSpPr/>
              <p:nvPr/>
            </p:nvSpPr>
            <p:spPr>
              <a:xfrm>
                <a:off x="5241875" y="1240475"/>
                <a:ext cx="198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02" extrusionOk="0">
                    <a:moveTo>
                      <a:pt x="791" y="1"/>
                    </a:moveTo>
                    <a:lnTo>
                      <a:pt x="0" y="6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6" name="Google Shape;18786;p100"/>
              <p:cNvSpPr/>
              <p:nvPr/>
            </p:nvSpPr>
            <p:spPr>
              <a:xfrm>
                <a:off x="5244375" y="1203425"/>
                <a:ext cx="24300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42" extrusionOk="0">
                    <a:moveTo>
                      <a:pt x="972" y="1"/>
                    </a:moveTo>
                    <a:lnTo>
                      <a:pt x="0" y="74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7" name="Google Shape;18787;p100"/>
              <p:cNvSpPr/>
              <p:nvPr/>
            </p:nvSpPr>
            <p:spPr>
              <a:xfrm>
                <a:off x="5246875" y="1166125"/>
                <a:ext cx="2205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682" extrusionOk="0">
                    <a:moveTo>
                      <a:pt x="882" y="0"/>
                    </a:moveTo>
                    <a:lnTo>
                      <a:pt x="0" y="6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8" name="Google Shape;18788;p100"/>
              <p:cNvSpPr/>
              <p:nvPr/>
            </p:nvSpPr>
            <p:spPr>
              <a:xfrm>
                <a:off x="5249875" y="1129325"/>
                <a:ext cx="15300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62" extrusionOk="0">
                    <a:moveTo>
                      <a:pt x="611" y="0"/>
                    </a:moveTo>
                    <a:lnTo>
                      <a:pt x="1" y="4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9" name="Google Shape;18789;p100"/>
              <p:cNvSpPr/>
              <p:nvPr/>
            </p:nvSpPr>
            <p:spPr>
              <a:xfrm>
                <a:off x="5253125" y="1092025"/>
                <a:ext cx="5550" cy="3775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51" extrusionOk="0">
                    <a:moveTo>
                      <a:pt x="221" y="0"/>
                    </a:moveTo>
                    <a:lnTo>
                      <a:pt x="1" y="1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0" name="Google Shape;18790;p100"/>
              <p:cNvSpPr/>
              <p:nvPr/>
            </p:nvSpPr>
            <p:spPr>
              <a:xfrm>
                <a:off x="5239625" y="1277275"/>
                <a:ext cx="122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82" extrusionOk="0">
                    <a:moveTo>
                      <a:pt x="491" y="1"/>
                    </a:moveTo>
                    <a:lnTo>
                      <a:pt x="0" y="3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1" name="Google Shape;18791;p100"/>
              <p:cNvSpPr/>
              <p:nvPr/>
            </p:nvSpPr>
            <p:spPr>
              <a:xfrm>
                <a:off x="5297450" y="1335100"/>
                <a:ext cx="95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1" extrusionOk="0">
                    <a:moveTo>
                      <a:pt x="38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2" name="Google Shape;18792;p100"/>
              <p:cNvSpPr/>
              <p:nvPr/>
            </p:nvSpPr>
            <p:spPr>
              <a:xfrm>
                <a:off x="5315475" y="1313075"/>
                <a:ext cx="15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1" extrusionOk="0">
                    <a:moveTo>
                      <a:pt x="60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3" name="Google Shape;18793;p100"/>
              <p:cNvSpPr/>
              <p:nvPr/>
            </p:nvSpPr>
            <p:spPr>
              <a:xfrm>
                <a:off x="5336250" y="1290300"/>
                <a:ext cx="1730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1" extrusionOk="0">
                    <a:moveTo>
                      <a:pt x="691" y="1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4" name="Google Shape;18794;p100"/>
              <p:cNvSpPr/>
              <p:nvPr/>
            </p:nvSpPr>
            <p:spPr>
              <a:xfrm>
                <a:off x="5353025" y="1264250"/>
                <a:ext cx="18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11" extrusionOk="0">
                    <a:moveTo>
                      <a:pt x="72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5" name="Google Shape;18795;p100"/>
              <p:cNvSpPr/>
              <p:nvPr/>
            </p:nvSpPr>
            <p:spPr>
              <a:xfrm>
                <a:off x="5370800" y="1235975"/>
                <a:ext cx="148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1" extrusionOk="0">
                    <a:moveTo>
                      <a:pt x="591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6" name="Google Shape;18796;p100"/>
              <p:cNvSpPr/>
              <p:nvPr/>
            </p:nvSpPr>
            <p:spPr>
              <a:xfrm>
                <a:off x="5383575" y="1206675"/>
                <a:ext cx="140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1" extrusionOk="0">
                    <a:moveTo>
                      <a:pt x="56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7" name="Google Shape;18797;p100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793" y="1523"/>
                      <a:pt x="2083" y="1593"/>
                    </a:cubicBezTo>
                    <a:cubicBezTo>
                      <a:pt x="2309" y="1648"/>
                      <a:pt x="2487" y="1654"/>
                      <a:pt x="2554" y="1654"/>
                    </a:cubicBezTo>
                    <a:cubicBezTo>
                      <a:pt x="2574" y="1654"/>
                      <a:pt x="2584" y="1653"/>
                      <a:pt x="2584" y="1653"/>
                    </a:cubicBezTo>
                    <a:lnTo>
                      <a:pt x="2584" y="1653"/>
                    </a:lnTo>
                    <a:lnTo>
                      <a:pt x="2204" y="1994"/>
                    </a:lnTo>
                    <a:cubicBezTo>
                      <a:pt x="2554" y="2354"/>
                      <a:pt x="2935" y="2524"/>
                      <a:pt x="3225" y="2605"/>
                    </a:cubicBezTo>
                    <a:cubicBezTo>
                      <a:pt x="3419" y="2658"/>
                      <a:pt x="3572" y="2667"/>
                      <a:pt x="3653" y="2667"/>
                    </a:cubicBezTo>
                    <a:cubicBezTo>
                      <a:pt x="3693" y="2667"/>
                      <a:pt x="3716" y="2665"/>
                      <a:pt x="3716" y="2665"/>
                    </a:cubicBezTo>
                    <a:lnTo>
                      <a:pt x="3716" y="2665"/>
                    </a:lnTo>
                    <a:lnTo>
                      <a:pt x="3335" y="3005"/>
                    </a:lnTo>
                    <a:cubicBezTo>
                      <a:pt x="3696" y="3376"/>
                      <a:pt x="4086" y="3536"/>
                      <a:pt x="4377" y="3606"/>
                    </a:cubicBezTo>
                    <a:cubicBezTo>
                      <a:pt x="4527" y="3636"/>
                      <a:pt x="4647" y="3646"/>
                      <a:pt x="4737" y="3646"/>
                    </a:cubicBezTo>
                    <a:cubicBezTo>
                      <a:pt x="4764" y="3649"/>
                      <a:pt x="4787" y="3650"/>
                      <a:pt x="4807" y="3650"/>
                    </a:cubicBezTo>
                    <a:cubicBezTo>
                      <a:pt x="4845" y="3650"/>
                      <a:pt x="4867" y="3646"/>
                      <a:pt x="4867" y="3646"/>
                    </a:cubicBezTo>
                    <a:lnTo>
                      <a:pt x="4867" y="3646"/>
                    </a:lnTo>
                    <a:lnTo>
                      <a:pt x="4517" y="4017"/>
                    </a:lnTo>
                    <a:cubicBezTo>
                      <a:pt x="4897" y="4367"/>
                      <a:pt x="5308" y="4497"/>
                      <a:pt x="5598" y="4537"/>
                    </a:cubicBezTo>
                    <a:cubicBezTo>
                      <a:pt x="5686" y="4549"/>
                      <a:pt x="5764" y="4554"/>
                      <a:pt x="5829" y="4554"/>
                    </a:cubicBezTo>
                    <a:cubicBezTo>
                      <a:pt x="5876" y="4554"/>
                      <a:pt x="5916" y="4551"/>
                      <a:pt x="5949" y="4547"/>
                    </a:cubicBezTo>
                    <a:cubicBezTo>
                      <a:pt x="6039" y="4537"/>
                      <a:pt x="6089" y="4527"/>
                      <a:pt x="6089" y="4527"/>
                    </a:cubicBezTo>
                    <a:lnTo>
                      <a:pt x="6089" y="4527"/>
                    </a:lnTo>
                    <a:lnTo>
                      <a:pt x="5789" y="4938"/>
                    </a:lnTo>
                    <a:cubicBezTo>
                      <a:pt x="5999" y="5088"/>
                      <a:pt x="6219" y="5188"/>
                      <a:pt x="6410" y="5248"/>
                    </a:cubicBezTo>
                    <a:cubicBezTo>
                      <a:pt x="6610" y="5308"/>
                      <a:pt x="6790" y="5328"/>
                      <a:pt x="6930" y="5328"/>
                    </a:cubicBezTo>
                    <a:cubicBezTo>
                      <a:pt x="7010" y="5328"/>
                      <a:pt x="7070" y="5318"/>
                      <a:pt x="7131" y="5308"/>
                    </a:cubicBezTo>
                    <a:cubicBezTo>
                      <a:pt x="7181" y="5298"/>
                      <a:pt x="7231" y="5288"/>
                      <a:pt x="7271" y="5278"/>
                    </a:cubicBezTo>
                    <a:cubicBezTo>
                      <a:pt x="7351" y="5258"/>
                      <a:pt x="7391" y="5238"/>
                      <a:pt x="7391" y="5238"/>
                    </a:cubicBezTo>
                    <a:lnTo>
                      <a:pt x="7391" y="5238"/>
                    </a:lnTo>
                    <a:lnTo>
                      <a:pt x="7191" y="5699"/>
                    </a:lnTo>
                    <a:cubicBezTo>
                      <a:pt x="7311" y="5759"/>
                      <a:pt x="7431" y="5809"/>
                      <a:pt x="7541" y="5849"/>
                    </a:cubicBezTo>
                    <a:cubicBezTo>
                      <a:pt x="7651" y="5879"/>
                      <a:pt x="7761" y="5899"/>
                      <a:pt x="7862" y="5919"/>
                    </a:cubicBezTo>
                    <a:cubicBezTo>
                      <a:pt x="7962" y="5929"/>
                      <a:pt x="8052" y="5929"/>
                      <a:pt x="8142" y="5929"/>
                    </a:cubicBezTo>
                    <a:cubicBezTo>
                      <a:pt x="8232" y="5919"/>
                      <a:pt x="8302" y="5909"/>
                      <a:pt x="8372" y="5889"/>
                    </a:cubicBezTo>
                    <a:cubicBezTo>
                      <a:pt x="8512" y="5869"/>
                      <a:pt x="8613" y="5819"/>
                      <a:pt x="8693" y="5789"/>
                    </a:cubicBezTo>
                    <a:cubicBezTo>
                      <a:pt x="8753" y="5749"/>
                      <a:pt x="8793" y="5729"/>
                      <a:pt x="8803" y="5729"/>
                    </a:cubicBezTo>
                    <a:lnTo>
                      <a:pt x="8803" y="5729"/>
                    </a:lnTo>
                    <a:lnTo>
                      <a:pt x="8703" y="6220"/>
                    </a:lnTo>
                    <a:cubicBezTo>
                      <a:pt x="8980" y="6316"/>
                      <a:pt x="9225" y="6351"/>
                      <a:pt x="9435" y="6351"/>
                    </a:cubicBezTo>
                    <a:cubicBezTo>
                      <a:pt x="9596" y="6351"/>
                      <a:pt x="9737" y="6330"/>
                      <a:pt x="9854" y="6300"/>
                    </a:cubicBezTo>
                    <a:cubicBezTo>
                      <a:pt x="10125" y="6240"/>
                      <a:pt x="10275" y="6130"/>
                      <a:pt x="10275" y="6129"/>
                    </a:cubicBezTo>
                    <a:lnTo>
                      <a:pt x="10275" y="6129"/>
                    </a:lnTo>
                    <a:lnTo>
                      <a:pt x="10185" y="6630"/>
                    </a:lnTo>
                    <a:cubicBezTo>
                      <a:pt x="10458" y="6719"/>
                      <a:pt x="10703" y="6753"/>
                      <a:pt x="10913" y="6753"/>
                    </a:cubicBezTo>
                    <a:cubicBezTo>
                      <a:pt x="11081" y="6753"/>
                      <a:pt x="11226" y="6731"/>
                      <a:pt x="11346" y="6700"/>
                    </a:cubicBezTo>
                    <a:cubicBezTo>
                      <a:pt x="11376" y="6690"/>
                      <a:pt x="11417" y="6680"/>
                      <a:pt x="11467" y="6670"/>
                    </a:cubicBezTo>
                    <a:cubicBezTo>
                      <a:pt x="11693" y="6629"/>
                      <a:pt x="11921" y="6609"/>
                      <a:pt x="12149" y="6609"/>
                    </a:cubicBezTo>
                    <a:cubicBezTo>
                      <a:pt x="12583" y="6609"/>
                      <a:pt x="13015" y="6682"/>
                      <a:pt x="13429" y="6820"/>
                    </a:cubicBezTo>
                    <a:lnTo>
                      <a:pt x="15883" y="764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8" name="Google Shape;18798;p100"/>
              <p:cNvSpPr/>
              <p:nvPr/>
            </p:nvSpPr>
            <p:spPr>
              <a:xfrm>
                <a:off x="4847825" y="1418725"/>
                <a:ext cx="369275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87" extrusionOk="0">
                    <a:moveTo>
                      <a:pt x="14771" y="1"/>
                    </a:moveTo>
                    <a:lnTo>
                      <a:pt x="0" y="1993"/>
                    </a:lnTo>
                    <a:cubicBezTo>
                      <a:pt x="0" y="1993"/>
                      <a:pt x="1399" y="2164"/>
                      <a:pt x="1984" y="2164"/>
                    </a:cubicBezTo>
                    <a:cubicBezTo>
                      <a:pt x="2094" y="2164"/>
                      <a:pt x="2175" y="2158"/>
                      <a:pt x="2213" y="2144"/>
                    </a:cubicBezTo>
                    <a:cubicBezTo>
                      <a:pt x="2453" y="2064"/>
                      <a:pt x="2584" y="1953"/>
                      <a:pt x="2584" y="1953"/>
                    </a:cubicBezTo>
                    <a:lnTo>
                      <a:pt x="2584" y="1953"/>
                    </a:lnTo>
                    <a:lnTo>
                      <a:pt x="2484" y="2374"/>
                    </a:lnTo>
                    <a:cubicBezTo>
                      <a:pt x="2639" y="2408"/>
                      <a:pt x="2785" y="2422"/>
                      <a:pt x="2920" y="2422"/>
                    </a:cubicBezTo>
                    <a:cubicBezTo>
                      <a:pt x="3143" y="2422"/>
                      <a:pt x="3335" y="2384"/>
                      <a:pt x="3485" y="2334"/>
                    </a:cubicBezTo>
                    <a:cubicBezTo>
                      <a:pt x="3725" y="2254"/>
                      <a:pt x="3865" y="2144"/>
                      <a:pt x="3866" y="2144"/>
                    </a:cubicBezTo>
                    <a:lnTo>
                      <a:pt x="3866" y="2144"/>
                    </a:lnTo>
                    <a:lnTo>
                      <a:pt x="3755" y="2564"/>
                    </a:lnTo>
                    <a:cubicBezTo>
                      <a:pt x="3902" y="2596"/>
                      <a:pt x="4040" y="2609"/>
                      <a:pt x="4168" y="2609"/>
                    </a:cubicBezTo>
                    <a:cubicBezTo>
                      <a:pt x="4407" y="2609"/>
                      <a:pt x="4610" y="2563"/>
                      <a:pt x="4767" y="2504"/>
                    </a:cubicBezTo>
                    <a:cubicBezTo>
                      <a:pt x="4887" y="2454"/>
                      <a:pt x="4977" y="2404"/>
                      <a:pt x="5037" y="2364"/>
                    </a:cubicBezTo>
                    <a:cubicBezTo>
                      <a:pt x="5097" y="2334"/>
                      <a:pt x="5127" y="2304"/>
                      <a:pt x="5127" y="2304"/>
                    </a:cubicBezTo>
                    <a:lnTo>
                      <a:pt x="5127" y="2304"/>
                    </a:lnTo>
                    <a:lnTo>
                      <a:pt x="5047" y="2724"/>
                    </a:lnTo>
                    <a:cubicBezTo>
                      <a:pt x="5155" y="2742"/>
                      <a:pt x="5258" y="2749"/>
                      <a:pt x="5354" y="2749"/>
                    </a:cubicBezTo>
                    <a:cubicBezTo>
                      <a:pt x="5652" y="2749"/>
                      <a:pt x="5892" y="2677"/>
                      <a:pt x="6059" y="2594"/>
                    </a:cubicBezTo>
                    <a:cubicBezTo>
                      <a:pt x="6179" y="2534"/>
                      <a:pt x="6259" y="2474"/>
                      <a:pt x="6319" y="2434"/>
                    </a:cubicBezTo>
                    <a:cubicBezTo>
                      <a:pt x="6369" y="2384"/>
                      <a:pt x="6399" y="2354"/>
                      <a:pt x="6399" y="2354"/>
                    </a:cubicBezTo>
                    <a:lnTo>
                      <a:pt x="6399" y="2354"/>
                    </a:lnTo>
                    <a:lnTo>
                      <a:pt x="6379" y="2784"/>
                    </a:lnTo>
                    <a:cubicBezTo>
                      <a:pt x="6409" y="2786"/>
                      <a:pt x="6438" y="2786"/>
                      <a:pt x="6466" y="2786"/>
                    </a:cubicBezTo>
                    <a:cubicBezTo>
                      <a:pt x="6658" y="2786"/>
                      <a:pt x="6822" y="2758"/>
                      <a:pt x="6970" y="2714"/>
                    </a:cubicBezTo>
                    <a:cubicBezTo>
                      <a:pt x="7130" y="2664"/>
                      <a:pt x="7270" y="2594"/>
                      <a:pt x="7370" y="2524"/>
                    </a:cubicBezTo>
                    <a:cubicBezTo>
                      <a:pt x="7421" y="2494"/>
                      <a:pt x="7461" y="2464"/>
                      <a:pt x="7501" y="2424"/>
                    </a:cubicBezTo>
                    <a:cubicBezTo>
                      <a:pt x="7541" y="2394"/>
                      <a:pt x="7571" y="2364"/>
                      <a:pt x="7591" y="2334"/>
                    </a:cubicBezTo>
                    <a:cubicBezTo>
                      <a:pt x="7631" y="2284"/>
                      <a:pt x="7651" y="2254"/>
                      <a:pt x="7651" y="2254"/>
                    </a:cubicBezTo>
                    <a:lnTo>
                      <a:pt x="7731" y="2674"/>
                    </a:lnTo>
                    <a:cubicBezTo>
                      <a:pt x="7841" y="2664"/>
                      <a:pt x="7951" y="2634"/>
                      <a:pt x="8041" y="2614"/>
                    </a:cubicBezTo>
                    <a:cubicBezTo>
                      <a:pt x="8142" y="2584"/>
                      <a:pt x="8222" y="2544"/>
                      <a:pt x="8302" y="2514"/>
                    </a:cubicBezTo>
                    <a:cubicBezTo>
                      <a:pt x="8382" y="2474"/>
                      <a:pt x="8442" y="2434"/>
                      <a:pt x="8502" y="2394"/>
                    </a:cubicBezTo>
                    <a:cubicBezTo>
                      <a:pt x="8562" y="2344"/>
                      <a:pt x="8612" y="2304"/>
                      <a:pt x="8652" y="2264"/>
                    </a:cubicBezTo>
                    <a:cubicBezTo>
                      <a:pt x="8732" y="2174"/>
                      <a:pt x="8792" y="2094"/>
                      <a:pt x="8822" y="2033"/>
                    </a:cubicBezTo>
                    <a:cubicBezTo>
                      <a:pt x="8863" y="1983"/>
                      <a:pt x="8873" y="1943"/>
                      <a:pt x="8873" y="1943"/>
                    </a:cubicBezTo>
                    <a:lnTo>
                      <a:pt x="9033" y="2344"/>
                    </a:lnTo>
                    <a:cubicBezTo>
                      <a:pt x="9463" y="2234"/>
                      <a:pt x="9734" y="2033"/>
                      <a:pt x="9894" y="1853"/>
                    </a:cubicBezTo>
                    <a:cubicBezTo>
                      <a:pt x="10044" y="1693"/>
                      <a:pt x="10104" y="1543"/>
                      <a:pt x="10104" y="1533"/>
                    </a:cubicBezTo>
                    <a:lnTo>
                      <a:pt x="10275" y="1933"/>
                    </a:lnTo>
                    <a:cubicBezTo>
                      <a:pt x="10695" y="1823"/>
                      <a:pt x="10965" y="1623"/>
                      <a:pt x="11126" y="1443"/>
                    </a:cubicBezTo>
                    <a:cubicBezTo>
                      <a:pt x="11146" y="1423"/>
                      <a:pt x="11166" y="1403"/>
                      <a:pt x="11206" y="1373"/>
                    </a:cubicBezTo>
                    <a:cubicBezTo>
                      <a:pt x="11606" y="982"/>
                      <a:pt x="12107" y="702"/>
                      <a:pt x="12648" y="561"/>
                    </a:cubicBezTo>
                    <a:lnTo>
                      <a:pt x="1477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9" name="Google Shape;18799;p100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lnTo>
                      <a:pt x="1" y="6720"/>
                    </a:lnTo>
                    <a:cubicBezTo>
                      <a:pt x="1" y="6720"/>
                      <a:pt x="1232" y="5959"/>
                      <a:pt x="1333" y="5799"/>
                    </a:cubicBezTo>
                    <a:cubicBezTo>
                      <a:pt x="1433" y="5648"/>
                      <a:pt x="1463" y="5528"/>
                      <a:pt x="1463" y="5528"/>
                    </a:cubicBezTo>
                    <a:lnTo>
                      <a:pt x="1593" y="5809"/>
                    </a:lnTo>
                    <a:cubicBezTo>
                      <a:pt x="1863" y="5679"/>
                      <a:pt x="2044" y="5488"/>
                      <a:pt x="2144" y="5328"/>
                    </a:cubicBezTo>
                    <a:cubicBezTo>
                      <a:pt x="2244" y="5178"/>
                      <a:pt x="2274" y="5048"/>
                      <a:pt x="2274" y="5048"/>
                    </a:cubicBezTo>
                    <a:lnTo>
                      <a:pt x="2404" y="5338"/>
                    </a:lnTo>
                    <a:cubicBezTo>
                      <a:pt x="2685" y="5198"/>
                      <a:pt x="2855" y="5008"/>
                      <a:pt x="2955" y="4847"/>
                    </a:cubicBezTo>
                    <a:cubicBezTo>
                      <a:pt x="2995" y="4767"/>
                      <a:pt x="3025" y="4697"/>
                      <a:pt x="3045" y="4647"/>
                    </a:cubicBezTo>
                    <a:cubicBezTo>
                      <a:pt x="3065" y="4597"/>
                      <a:pt x="3065" y="4567"/>
                      <a:pt x="3065" y="4567"/>
                    </a:cubicBezTo>
                    <a:lnTo>
                      <a:pt x="3215" y="4847"/>
                    </a:lnTo>
                    <a:cubicBezTo>
                      <a:pt x="3496" y="4687"/>
                      <a:pt x="3656" y="4477"/>
                      <a:pt x="3736" y="4307"/>
                    </a:cubicBezTo>
                    <a:cubicBezTo>
                      <a:pt x="3776" y="4226"/>
                      <a:pt x="3796" y="4156"/>
                      <a:pt x="3806" y="4106"/>
                    </a:cubicBezTo>
                    <a:cubicBezTo>
                      <a:pt x="3816" y="4056"/>
                      <a:pt x="3816" y="4026"/>
                      <a:pt x="3816" y="4026"/>
                    </a:cubicBezTo>
                    <a:lnTo>
                      <a:pt x="3996" y="4277"/>
                    </a:lnTo>
                    <a:cubicBezTo>
                      <a:pt x="4137" y="4176"/>
                      <a:pt x="4237" y="4076"/>
                      <a:pt x="4307" y="3966"/>
                    </a:cubicBezTo>
                    <a:cubicBezTo>
                      <a:pt x="4377" y="3866"/>
                      <a:pt x="4427" y="3766"/>
                      <a:pt x="4447" y="3676"/>
                    </a:cubicBezTo>
                    <a:cubicBezTo>
                      <a:pt x="4467" y="3636"/>
                      <a:pt x="4477" y="3596"/>
                      <a:pt x="4477" y="3566"/>
                    </a:cubicBezTo>
                    <a:cubicBezTo>
                      <a:pt x="4487" y="3526"/>
                      <a:pt x="4487" y="3495"/>
                      <a:pt x="4487" y="3475"/>
                    </a:cubicBezTo>
                    <a:cubicBezTo>
                      <a:pt x="4487" y="3425"/>
                      <a:pt x="4487" y="3395"/>
                      <a:pt x="4487" y="3395"/>
                    </a:cubicBezTo>
                    <a:lnTo>
                      <a:pt x="4717" y="3596"/>
                    </a:lnTo>
                    <a:cubicBezTo>
                      <a:pt x="4777" y="3546"/>
                      <a:pt x="4828" y="3475"/>
                      <a:pt x="4868" y="3425"/>
                    </a:cubicBezTo>
                    <a:cubicBezTo>
                      <a:pt x="4908" y="3365"/>
                      <a:pt x="4948" y="3305"/>
                      <a:pt x="4978" y="3245"/>
                    </a:cubicBezTo>
                    <a:cubicBezTo>
                      <a:pt x="4998" y="3195"/>
                      <a:pt x="5018" y="3135"/>
                      <a:pt x="5038" y="3085"/>
                    </a:cubicBezTo>
                    <a:cubicBezTo>
                      <a:pt x="5048" y="3035"/>
                      <a:pt x="5058" y="2985"/>
                      <a:pt x="5058" y="2945"/>
                    </a:cubicBezTo>
                    <a:cubicBezTo>
                      <a:pt x="5068" y="2855"/>
                      <a:pt x="5068" y="2784"/>
                      <a:pt x="5058" y="2734"/>
                    </a:cubicBezTo>
                    <a:cubicBezTo>
                      <a:pt x="5048" y="2694"/>
                      <a:pt x="5038" y="2664"/>
                      <a:pt x="5038" y="2664"/>
                    </a:cubicBezTo>
                    <a:lnTo>
                      <a:pt x="5038" y="2664"/>
                    </a:lnTo>
                    <a:lnTo>
                      <a:pt x="5318" y="2815"/>
                    </a:lnTo>
                    <a:cubicBezTo>
                      <a:pt x="5388" y="2724"/>
                      <a:pt x="5438" y="2564"/>
                      <a:pt x="5478" y="2404"/>
                    </a:cubicBezTo>
                    <a:cubicBezTo>
                      <a:pt x="5609" y="1873"/>
                      <a:pt x="5779" y="1362"/>
                      <a:pt x="6009" y="862"/>
                    </a:cubicBezTo>
                    <a:cubicBezTo>
                      <a:pt x="6169" y="501"/>
                      <a:pt x="6350" y="141"/>
                      <a:pt x="64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0" name="Google Shape;18800;p100"/>
              <p:cNvSpPr/>
              <p:nvPr/>
            </p:nvSpPr>
            <p:spPr>
              <a:xfrm>
                <a:off x="5069125" y="1310325"/>
                <a:ext cx="6775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952" extrusionOk="0">
                    <a:moveTo>
                      <a:pt x="1" y="1"/>
                    </a:moveTo>
                    <a:lnTo>
                      <a:pt x="271" y="95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1" name="Google Shape;18801;p100"/>
              <p:cNvSpPr/>
              <p:nvPr/>
            </p:nvSpPr>
            <p:spPr>
              <a:xfrm>
                <a:off x="5037325" y="1290050"/>
                <a:ext cx="830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332" h="1183" extrusionOk="0">
                    <a:moveTo>
                      <a:pt x="1" y="0"/>
                    </a:moveTo>
                    <a:lnTo>
                      <a:pt x="331" y="11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2" name="Google Shape;18802;p100"/>
              <p:cNvSpPr/>
              <p:nvPr/>
            </p:nvSpPr>
            <p:spPr>
              <a:xfrm>
                <a:off x="5002775" y="1276025"/>
                <a:ext cx="7800" cy="2657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063" extrusionOk="0">
                    <a:moveTo>
                      <a:pt x="1" y="1"/>
                    </a:moveTo>
                    <a:lnTo>
                      <a:pt x="311" y="106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3" name="Google Shape;18803;p100"/>
              <p:cNvSpPr/>
              <p:nvPr/>
            </p:nvSpPr>
            <p:spPr>
              <a:xfrm>
                <a:off x="4967225" y="1266025"/>
                <a:ext cx="50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732" extrusionOk="0">
                    <a:moveTo>
                      <a:pt x="1" y="0"/>
                    </a:moveTo>
                    <a:lnTo>
                      <a:pt x="201" y="7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4" name="Google Shape;18804;p100"/>
              <p:cNvSpPr/>
              <p:nvPr/>
            </p:nvSpPr>
            <p:spPr>
              <a:xfrm>
                <a:off x="4929925" y="1258250"/>
                <a:ext cx="17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262" extrusionOk="0">
                    <a:moveTo>
                      <a:pt x="1" y="1"/>
                    </a:moveTo>
                    <a:lnTo>
                      <a:pt x="71" y="2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5" name="Google Shape;18805;p100"/>
              <p:cNvSpPr/>
              <p:nvPr/>
            </p:nvSpPr>
            <p:spPr>
              <a:xfrm>
                <a:off x="5099925" y="1332850"/>
                <a:ext cx="4275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592" extrusionOk="0">
                    <a:moveTo>
                      <a:pt x="0" y="1"/>
                    </a:moveTo>
                    <a:lnTo>
                      <a:pt x="170" y="5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6" name="Google Shape;18806;p100"/>
              <p:cNvSpPr/>
              <p:nvPr/>
            </p:nvSpPr>
            <p:spPr>
              <a:xfrm>
                <a:off x="5094400" y="1412725"/>
                <a:ext cx="680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71" extrusionOk="0">
                    <a:moveTo>
                      <a:pt x="1" y="0"/>
                    </a:moveTo>
                    <a:lnTo>
                      <a:pt x="271" y="2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7" name="Google Shape;18807;p100"/>
              <p:cNvSpPr/>
              <p:nvPr/>
            </p:nvSpPr>
            <p:spPr>
              <a:xfrm>
                <a:off x="5062375" y="1411475"/>
                <a:ext cx="1052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31" extrusionOk="0">
                    <a:moveTo>
                      <a:pt x="0" y="0"/>
                    </a:moveTo>
                    <a:lnTo>
                      <a:pt x="421" y="4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8" name="Google Shape;18808;p100"/>
              <p:cNvSpPr/>
              <p:nvPr/>
            </p:nvSpPr>
            <p:spPr>
              <a:xfrm>
                <a:off x="5030075" y="1411225"/>
                <a:ext cx="11775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81" extrusionOk="0">
                    <a:moveTo>
                      <a:pt x="0" y="0"/>
                    </a:moveTo>
                    <a:lnTo>
                      <a:pt x="471" y="4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9" name="Google Shape;18809;p100"/>
              <p:cNvSpPr/>
              <p:nvPr/>
            </p:nvSpPr>
            <p:spPr>
              <a:xfrm>
                <a:off x="4999025" y="1416975"/>
                <a:ext cx="1280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512" h="512" extrusionOk="0">
                    <a:moveTo>
                      <a:pt x="1" y="1"/>
                    </a:moveTo>
                    <a:lnTo>
                      <a:pt x="511" y="5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0" name="Google Shape;18810;p100"/>
              <p:cNvSpPr/>
              <p:nvPr/>
            </p:nvSpPr>
            <p:spPr>
              <a:xfrm>
                <a:off x="4968725" y="1426750"/>
                <a:ext cx="10300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11" extrusionOk="0">
                    <a:moveTo>
                      <a:pt x="1" y="0"/>
                    </a:moveTo>
                    <a:lnTo>
                      <a:pt x="411" y="4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1" name="Google Shape;18811;p100"/>
              <p:cNvSpPr/>
              <p:nvPr/>
            </p:nvSpPr>
            <p:spPr>
              <a:xfrm>
                <a:off x="4939450" y="1438500"/>
                <a:ext cx="9775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402" extrusionOk="0">
                    <a:moveTo>
                      <a:pt x="0" y="1"/>
                    </a:moveTo>
                    <a:lnTo>
                      <a:pt x="391" y="4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2" name="Google Shape;18812;p100"/>
              <p:cNvSpPr/>
              <p:nvPr/>
            </p:nvSpPr>
            <p:spPr>
              <a:xfrm>
                <a:off x="5040575" y="1360900"/>
                <a:ext cx="228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381" extrusionOk="0">
                    <a:moveTo>
                      <a:pt x="1" y="381"/>
                    </a:moveTo>
                    <a:lnTo>
                      <a:pt x="91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3" name="Google Shape;18813;p100"/>
              <p:cNvSpPr/>
              <p:nvPr/>
            </p:nvSpPr>
            <p:spPr>
              <a:xfrm>
                <a:off x="5005025" y="1346375"/>
                <a:ext cx="280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482" extrusionOk="0">
                    <a:moveTo>
                      <a:pt x="1" y="481"/>
                    </a:moveTo>
                    <a:lnTo>
                      <a:pt x="11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4" name="Google Shape;18814;p100"/>
              <p:cNvSpPr/>
              <p:nvPr/>
            </p:nvSpPr>
            <p:spPr>
              <a:xfrm>
                <a:off x="4972500" y="1329600"/>
                <a:ext cx="2555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432" extrusionOk="0">
                    <a:moveTo>
                      <a:pt x="0" y="431"/>
                    </a:moveTo>
                    <a:lnTo>
                      <a:pt x="10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5" name="Google Shape;18815;p100"/>
              <p:cNvSpPr/>
              <p:nvPr/>
            </p:nvSpPr>
            <p:spPr>
              <a:xfrm>
                <a:off x="4942200" y="1311325"/>
                <a:ext cx="17550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02" extrusionOk="0">
                    <a:moveTo>
                      <a:pt x="0" y="301"/>
                    </a:moveTo>
                    <a:lnTo>
                      <a:pt x="7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6" name="Google Shape;18816;p100"/>
              <p:cNvSpPr/>
              <p:nvPr/>
            </p:nvSpPr>
            <p:spPr>
              <a:xfrm>
                <a:off x="4912900" y="1291800"/>
                <a:ext cx="63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11" extrusionOk="0">
                    <a:moveTo>
                      <a:pt x="1" y="111"/>
                    </a:moveTo>
                    <a:lnTo>
                      <a:pt x="25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7" name="Google Shape;18817;p100"/>
              <p:cNvSpPr/>
              <p:nvPr/>
            </p:nvSpPr>
            <p:spPr>
              <a:xfrm>
                <a:off x="5077625" y="1374425"/>
                <a:ext cx="14050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241" extrusionOk="0">
                    <a:moveTo>
                      <a:pt x="1" y="240"/>
                    </a:moveTo>
                    <a:lnTo>
                      <a:pt x="56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8" name="Google Shape;18818;p100"/>
              <p:cNvSpPr/>
              <p:nvPr/>
            </p:nvSpPr>
            <p:spPr>
              <a:xfrm>
                <a:off x="5100675" y="1448525"/>
                <a:ext cx="4775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331" extrusionOk="0">
                    <a:moveTo>
                      <a:pt x="0" y="331"/>
                    </a:moveTo>
                    <a:lnTo>
                      <a:pt x="1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9" name="Google Shape;18819;p100"/>
              <p:cNvSpPr/>
              <p:nvPr/>
            </p:nvSpPr>
            <p:spPr>
              <a:xfrm>
                <a:off x="5069875" y="1453275"/>
                <a:ext cx="7525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522" extrusionOk="0">
                    <a:moveTo>
                      <a:pt x="1" y="521"/>
                    </a:moveTo>
                    <a:lnTo>
                      <a:pt x="3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0" name="Google Shape;18820;p100"/>
              <p:cNvSpPr/>
              <p:nvPr/>
            </p:nvSpPr>
            <p:spPr>
              <a:xfrm>
                <a:off x="5038825" y="1460275"/>
                <a:ext cx="830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332" h="592" extrusionOk="0">
                    <a:moveTo>
                      <a:pt x="1" y="592"/>
                    </a:moveTo>
                    <a:lnTo>
                      <a:pt x="33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1" name="Google Shape;18821;p100"/>
              <p:cNvSpPr/>
              <p:nvPr/>
            </p:nvSpPr>
            <p:spPr>
              <a:xfrm>
                <a:off x="5007300" y="1461800"/>
                <a:ext cx="9025" cy="16025"/>
              </a:xfrm>
              <a:custGeom>
                <a:avLst/>
                <a:gdLst/>
                <a:ahLst/>
                <a:cxnLst/>
                <a:rect l="l" t="t" r="r" b="b"/>
                <a:pathLst>
                  <a:path w="361" h="641" extrusionOk="0">
                    <a:moveTo>
                      <a:pt x="0" y="641"/>
                    </a:moveTo>
                    <a:lnTo>
                      <a:pt x="36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2" name="Google Shape;18822;p100"/>
              <p:cNvSpPr/>
              <p:nvPr/>
            </p:nvSpPr>
            <p:spPr>
              <a:xfrm>
                <a:off x="4975500" y="1463300"/>
                <a:ext cx="72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291" h="521" extrusionOk="0">
                    <a:moveTo>
                      <a:pt x="0" y="521"/>
                    </a:moveTo>
                    <a:lnTo>
                      <a:pt x="2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3" name="Google Shape;18823;p100"/>
              <p:cNvSpPr/>
              <p:nvPr/>
            </p:nvSpPr>
            <p:spPr>
              <a:xfrm>
                <a:off x="4944200" y="1460025"/>
                <a:ext cx="6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492" extrusionOk="0">
                    <a:moveTo>
                      <a:pt x="1" y="492"/>
                    </a:moveTo>
                    <a:lnTo>
                      <a:pt x="27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4" name="Google Shape;18824;p100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lnTo>
                      <a:pt x="10205" y="17545"/>
                    </a:lnTo>
                    <a:lnTo>
                      <a:pt x="9484" y="15331"/>
                    </a:lnTo>
                    <a:cubicBezTo>
                      <a:pt x="9394" y="15071"/>
                      <a:pt x="9324" y="14791"/>
                      <a:pt x="9293" y="14510"/>
                    </a:cubicBezTo>
                    <a:cubicBezTo>
                      <a:pt x="9283" y="14360"/>
                      <a:pt x="9273" y="14200"/>
                      <a:pt x="9293" y="14090"/>
                    </a:cubicBezTo>
                    <a:cubicBezTo>
                      <a:pt x="9344" y="13769"/>
                      <a:pt x="9344" y="13319"/>
                      <a:pt x="9113" y="12768"/>
                    </a:cubicBezTo>
                    <a:lnTo>
                      <a:pt x="8542" y="12918"/>
                    </a:lnTo>
                    <a:cubicBezTo>
                      <a:pt x="8552" y="12908"/>
                      <a:pt x="8663" y="12728"/>
                      <a:pt x="8713" y="12417"/>
                    </a:cubicBezTo>
                    <a:cubicBezTo>
                      <a:pt x="8763" y="12097"/>
                      <a:pt x="8763" y="11646"/>
                      <a:pt x="8522" y="11096"/>
                    </a:cubicBezTo>
                    <a:lnTo>
                      <a:pt x="7962" y="11246"/>
                    </a:lnTo>
                    <a:cubicBezTo>
                      <a:pt x="7962" y="11236"/>
                      <a:pt x="8072" y="11055"/>
                      <a:pt x="8122" y="10745"/>
                    </a:cubicBezTo>
                    <a:cubicBezTo>
                      <a:pt x="8172" y="10425"/>
                      <a:pt x="8162" y="9974"/>
                      <a:pt x="7922" y="9423"/>
                    </a:cubicBezTo>
                    <a:lnTo>
                      <a:pt x="7361" y="9583"/>
                    </a:lnTo>
                    <a:cubicBezTo>
                      <a:pt x="7371" y="9573"/>
                      <a:pt x="7391" y="9533"/>
                      <a:pt x="7421" y="9453"/>
                    </a:cubicBezTo>
                    <a:cubicBezTo>
                      <a:pt x="7461" y="9363"/>
                      <a:pt x="7501" y="9243"/>
                      <a:pt x="7521" y="9083"/>
                    </a:cubicBezTo>
                    <a:cubicBezTo>
                      <a:pt x="7531" y="9003"/>
                      <a:pt x="7541" y="8912"/>
                      <a:pt x="7531" y="8812"/>
                    </a:cubicBezTo>
                    <a:cubicBezTo>
                      <a:pt x="7531" y="8712"/>
                      <a:pt x="7521" y="8602"/>
                      <a:pt x="7491" y="8492"/>
                    </a:cubicBezTo>
                    <a:cubicBezTo>
                      <a:pt x="7471" y="8382"/>
                      <a:pt x="7431" y="8262"/>
                      <a:pt x="7381" y="8131"/>
                    </a:cubicBezTo>
                    <a:cubicBezTo>
                      <a:pt x="7331" y="8011"/>
                      <a:pt x="7271" y="7871"/>
                      <a:pt x="7191" y="7741"/>
                    </a:cubicBezTo>
                    <a:lnTo>
                      <a:pt x="6680" y="8011"/>
                    </a:lnTo>
                    <a:cubicBezTo>
                      <a:pt x="6680" y="8011"/>
                      <a:pt x="6700" y="7961"/>
                      <a:pt x="6710" y="7871"/>
                    </a:cubicBezTo>
                    <a:cubicBezTo>
                      <a:pt x="6720" y="7831"/>
                      <a:pt x="6730" y="7771"/>
                      <a:pt x="6740" y="7701"/>
                    </a:cubicBezTo>
                    <a:cubicBezTo>
                      <a:pt x="6740" y="7641"/>
                      <a:pt x="6740" y="7561"/>
                      <a:pt x="6730" y="7480"/>
                    </a:cubicBezTo>
                    <a:cubicBezTo>
                      <a:pt x="6730" y="7310"/>
                      <a:pt x="6690" y="7110"/>
                      <a:pt x="6600" y="6890"/>
                    </a:cubicBezTo>
                    <a:cubicBezTo>
                      <a:pt x="6520" y="6669"/>
                      <a:pt x="6379" y="6429"/>
                      <a:pt x="6179" y="6199"/>
                    </a:cubicBezTo>
                    <a:lnTo>
                      <a:pt x="5739" y="6579"/>
                    </a:lnTo>
                    <a:cubicBezTo>
                      <a:pt x="5739" y="6579"/>
                      <a:pt x="5749" y="6519"/>
                      <a:pt x="5749" y="6429"/>
                    </a:cubicBezTo>
                    <a:cubicBezTo>
                      <a:pt x="5749" y="6329"/>
                      <a:pt x="5739" y="6189"/>
                      <a:pt x="5708" y="6018"/>
                    </a:cubicBezTo>
                    <a:cubicBezTo>
                      <a:pt x="5638" y="5688"/>
                      <a:pt x="5448" y="5227"/>
                      <a:pt x="5007" y="4817"/>
                    </a:cubicBezTo>
                    <a:lnTo>
                      <a:pt x="4617" y="5257"/>
                    </a:lnTo>
                    <a:cubicBezTo>
                      <a:pt x="4617" y="5257"/>
                      <a:pt x="4617" y="5207"/>
                      <a:pt x="4607" y="5107"/>
                    </a:cubicBezTo>
                    <a:cubicBezTo>
                      <a:pt x="4597" y="5007"/>
                      <a:pt x="4577" y="4867"/>
                      <a:pt x="4527" y="4697"/>
                    </a:cubicBezTo>
                    <a:cubicBezTo>
                      <a:pt x="4427" y="4366"/>
                      <a:pt x="4196" y="3936"/>
                      <a:pt x="3756" y="3565"/>
                    </a:cubicBezTo>
                    <a:lnTo>
                      <a:pt x="3395" y="4026"/>
                    </a:lnTo>
                    <a:cubicBezTo>
                      <a:pt x="3395" y="4016"/>
                      <a:pt x="3385" y="3785"/>
                      <a:pt x="3275" y="3465"/>
                    </a:cubicBezTo>
                    <a:cubicBezTo>
                      <a:pt x="3155" y="3144"/>
                      <a:pt x="2925" y="2724"/>
                      <a:pt x="2484" y="2353"/>
                    </a:cubicBezTo>
                    <a:lnTo>
                      <a:pt x="2123" y="2814"/>
                    </a:lnTo>
                    <a:cubicBezTo>
                      <a:pt x="2123" y="2804"/>
                      <a:pt x="2113" y="2574"/>
                      <a:pt x="2013" y="2253"/>
                    </a:cubicBezTo>
                    <a:cubicBezTo>
                      <a:pt x="1903" y="192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5" name="Google Shape;18825;p100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cubicBezTo>
                      <a:pt x="1" y="1"/>
                      <a:pt x="732" y="2604"/>
                      <a:pt x="962" y="2864"/>
                    </a:cubicBezTo>
                    <a:cubicBezTo>
                      <a:pt x="1192" y="3114"/>
                      <a:pt x="1382" y="3235"/>
                      <a:pt x="1392" y="3235"/>
                    </a:cubicBezTo>
                    <a:lnTo>
                      <a:pt x="812" y="3325"/>
                    </a:lnTo>
                    <a:cubicBezTo>
                      <a:pt x="922" y="3895"/>
                      <a:pt x="1172" y="4296"/>
                      <a:pt x="1392" y="4566"/>
                    </a:cubicBezTo>
                    <a:cubicBezTo>
                      <a:pt x="1613" y="4817"/>
                      <a:pt x="1813" y="4937"/>
                      <a:pt x="1823" y="4947"/>
                    </a:cubicBezTo>
                    <a:lnTo>
                      <a:pt x="1242" y="5027"/>
                    </a:lnTo>
                    <a:cubicBezTo>
                      <a:pt x="1342" y="5598"/>
                      <a:pt x="1613" y="6008"/>
                      <a:pt x="1843" y="6259"/>
                    </a:cubicBezTo>
                    <a:cubicBezTo>
                      <a:pt x="1963" y="6389"/>
                      <a:pt x="2073" y="6479"/>
                      <a:pt x="2153" y="6539"/>
                    </a:cubicBezTo>
                    <a:cubicBezTo>
                      <a:pt x="2234" y="6589"/>
                      <a:pt x="2294" y="6619"/>
                      <a:pt x="2294" y="6619"/>
                    </a:cubicBezTo>
                    <a:lnTo>
                      <a:pt x="1713" y="6739"/>
                    </a:lnTo>
                    <a:cubicBezTo>
                      <a:pt x="1853" y="7320"/>
                      <a:pt x="2153" y="7711"/>
                      <a:pt x="2414" y="7941"/>
                    </a:cubicBezTo>
                    <a:cubicBezTo>
                      <a:pt x="2544" y="8051"/>
                      <a:pt x="2654" y="8131"/>
                      <a:pt x="2744" y="8171"/>
                    </a:cubicBezTo>
                    <a:cubicBezTo>
                      <a:pt x="2824" y="8222"/>
                      <a:pt x="2885" y="8242"/>
                      <a:pt x="2885" y="8242"/>
                    </a:cubicBezTo>
                    <a:lnTo>
                      <a:pt x="2334" y="8442"/>
                    </a:lnTo>
                    <a:cubicBezTo>
                      <a:pt x="2434" y="8732"/>
                      <a:pt x="2574" y="8963"/>
                      <a:pt x="2724" y="9143"/>
                    </a:cubicBezTo>
                    <a:cubicBezTo>
                      <a:pt x="2874" y="9323"/>
                      <a:pt x="3025" y="9463"/>
                      <a:pt x="3175" y="9553"/>
                    </a:cubicBezTo>
                    <a:cubicBezTo>
                      <a:pt x="3245" y="9593"/>
                      <a:pt x="3305" y="9634"/>
                      <a:pt x="3365" y="9664"/>
                    </a:cubicBezTo>
                    <a:cubicBezTo>
                      <a:pt x="3425" y="9694"/>
                      <a:pt x="3485" y="9714"/>
                      <a:pt x="3525" y="9724"/>
                    </a:cubicBezTo>
                    <a:cubicBezTo>
                      <a:pt x="3616" y="9754"/>
                      <a:pt x="3666" y="9764"/>
                      <a:pt x="3666" y="9764"/>
                    </a:cubicBezTo>
                    <a:lnTo>
                      <a:pt x="3175" y="10074"/>
                    </a:lnTo>
                    <a:cubicBezTo>
                      <a:pt x="3255" y="10214"/>
                      <a:pt x="3335" y="10334"/>
                      <a:pt x="3415" y="10445"/>
                    </a:cubicBezTo>
                    <a:cubicBezTo>
                      <a:pt x="3505" y="10545"/>
                      <a:pt x="3596" y="10635"/>
                      <a:pt x="3676" y="10715"/>
                    </a:cubicBezTo>
                    <a:cubicBezTo>
                      <a:pt x="3766" y="10785"/>
                      <a:pt x="3856" y="10855"/>
                      <a:pt x="3936" y="10905"/>
                    </a:cubicBezTo>
                    <a:cubicBezTo>
                      <a:pt x="4016" y="10955"/>
                      <a:pt x="4106" y="10995"/>
                      <a:pt x="4176" y="11025"/>
                    </a:cubicBezTo>
                    <a:cubicBezTo>
                      <a:pt x="4327" y="11086"/>
                      <a:pt x="4457" y="11116"/>
                      <a:pt x="4547" y="11126"/>
                    </a:cubicBezTo>
                    <a:cubicBezTo>
                      <a:pt x="4637" y="11136"/>
                      <a:pt x="4687" y="11136"/>
                      <a:pt x="4687" y="11136"/>
                    </a:cubicBezTo>
                    <a:lnTo>
                      <a:pt x="4276" y="11546"/>
                    </a:lnTo>
                    <a:cubicBezTo>
                      <a:pt x="4637" y="12027"/>
                      <a:pt x="5028" y="12257"/>
                      <a:pt x="5328" y="12377"/>
                    </a:cubicBezTo>
                    <a:cubicBezTo>
                      <a:pt x="5618" y="12477"/>
                      <a:pt x="5829" y="12477"/>
                      <a:pt x="5849" y="12477"/>
                    </a:cubicBezTo>
                    <a:lnTo>
                      <a:pt x="5438" y="12898"/>
                    </a:lnTo>
                    <a:cubicBezTo>
                      <a:pt x="5789" y="13369"/>
                      <a:pt x="6189" y="13599"/>
                      <a:pt x="6490" y="13709"/>
                    </a:cubicBezTo>
                    <a:cubicBezTo>
                      <a:pt x="6735" y="13802"/>
                      <a:pt x="6924" y="13810"/>
                      <a:pt x="6982" y="13810"/>
                    </a:cubicBezTo>
                    <a:cubicBezTo>
                      <a:pt x="6992" y="13810"/>
                      <a:pt x="6999" y="13809"/>
                      <a:pt x="7000" y="13809"/>
                    </a:cubicBezTo>
                    <a:lnTo>
                      <a:pt x="7000" y="13809"/>
                    </a:lnTo>
                    <a:lnTo>
                      <a:pt x="6600" y="14230"/>
                    </a:lnTo>
                    <a:cubicBezTo>
                      <a:pt x="6960" y="14701"/>
                      <a:pt x="7351" y="14931"/>
                      <a:pt x="7661" y="15041"/>
                    </a:cubicBezTo>
                    <a:cubicBezTo>
                      <a:pt x="7771" y="15081"/>
                      <a:pt x="7902" y="15161"/>
                      <a:pt x="8022" y="15251"/>
                    </a:cubicBezTo>
                    <a:cubicBezTo>
                      <a:pt x="8252" y="15422"/>
                      <a:pt x="8462" y="15612"/>
                      <a:pt x="8643" y="15822"/>
                    </a:cubicBezTo>
                    <a:lnTo>
                      <a:pt x="10205" y="17545"/>
                    </a:lnTo>
                    <a:lnTo>
                      <a:pt x="10205" y="175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6" name="Google Shape;18826;p100"/>
              <p:cNvSpPr/>
              <p:nvPr/>
            </p:nvSpPr>
            <p:spPr>
              <a:xfrm>
                <a:off x="5004525" y="1100625"/>
                <a:ext cx="21825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58" extrusionOk="0">
                    <a:moveTo>
                      <a:pt x="84" y="0"/>
                    </a:moveTo>
                    <a:cubicBezTo>
                      <a:pt x="51" y="0"/>
                      <a:pt x="19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22" y="357"/>
                      <a:pt x="852" y="337"/>
                      <a:pt x="862" y="297"/>
                    </a:cubicBezTo>
                    <a:cubicBezTo>
                      <a:pt x="872" y="257"/>
                      <a:pt x="85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7" name="Google Shape;18827;p100"/>
              <p:cNvSpPr/>
              <p:nvPr/>
            </p:nvSpPr>
            <p:spPr>
              <a:xfrm>
                <a:off x="4958725" y="977000"/>
                <a:ext cx="259875" cy="442750"/>
              </a:xfrm>
              <a:custGeom>
                <a:avLst/>
                <a:gdLst/>
                <a:ahLst/>
                <a:cxnLst/>
                <a:rect l="l" t="t" r="r" b="b"/>
                <a:pathLst>
                  <a:path w="10395" h="17710" extrusionOk="0">
                    <a:moveTo>
                      <a:pt x="511" y="626"/>
                    </a:moveTo>
                    <a:lnTo>
                      <a:pt x="511" y="626"/>
                    </a:lnTo>
                    <a:cubicBezTo>
                      <a:pt x="1202" y="1347"/>
                      <a:pt x="1973" y="2178"/>
                      <a:pt x="2033" y="2368"/>
                    </a:cubicBezTo>
                    <a:cubicBezTo>
                      <a:pt x="2133" y="2679"/>
                      <a:pt x="2133" y="2899"/>
                      <a:pt x="2133" y="2899"/>
                    </a:cubicBezTo>
                    <a:cubicBezTo>
                      <a:pt x="2133" y="2939"/>
                      <a:pt x="2163" y="2969"/>
                      <a:pt x="2193" y="2979"/>
                    </a:cubicBezTo>
                    <a:cubicBezTo>
                      <a:pt x="2201" y="2982"/>
                      <a:pt x="2209" y="2983"/>
                      <a:pt x="2217" y="2983"/>
                    </a:cubicBezTo>
                    <a:cubicBezTo>
                      <a:pt x="2242" y="2983"/>
                      <a:pt x="2269" y="2972"/>
                      <a:pt x="2284" y="2949"/>
                    </a:cubicBezTo>
                    <a:lnTo>
                      <a:pt x="2594" y="2559"/>
                    </a:lnTo>
                    <a:cubicBezTo>
                      <a:pt x="2995" y="2919"/>
                      <a:pt x="3195" y="3310"/>
                      <a:pt x="3295" y="3580"/>
                    </a:cubicBezTo>
                    <a:cubicBezTo>
                      <a:pt x="3395" y="3870"/>
                      <a:pt x="3405" y="4081"/>
                      <a:pt x="3405" y="4121"/>
                    </a:cubicBezTo>
                    <a:cubicBezTo>
                      <a:pt x="3415" y="4151"/>
                      <a:pt x="3435" y="4181"/>
                      <a:pt x="3465" y="4191"/>
                    </a:cubicBezTo>
                    <a:cubicBezTo>
                      <a:pt x="3476" y="4193"/>
                      <a:pt x="3486" y="4195"/>
                      <a:pt x="3495" y="4195"/>
                    </a:cubicBezTo>
                    <a:cubicBezTo>
                      <a:pt x="3521" y="4195"/>
                      <a:pt x="3541" y="4185"/>
                      <a:pt x="3555" y="4171"/>
                    </a:cubicBezTo>
                    <a:lnTo>
                      <a:pt x="3866" y="3770"/>
                    </a:lnTo>
                    <a:cubicBezTo>
                      <a:pt x="4276" y="4131"/>
                      <a:pt x="4467" y="4531"/>
                      <a:pt x="4547" y="4812"/>
                    </a:cubicBezTo>
                    <a:cubicBezTo>
                      <a:pt x="4597" y="4972"/>
                      <a:pt x="4617" y="5112"/>
                      <a:pt x="4627" y="5202"/>
                    </a:cubicBezTo>
                    <a:cubicBezTo>
                      <a:pt x="4637" y="5282"/>
                      <a:pt x="4637" y="5342"/>
                      <a:pt x="4637" y="5342"/>
                    </a:cubicBezTo>
                    <a:cubicBezTo>
                      <a:pt x="4637" y="5372"/>
                      <a:pt x="4657" y="5412"/>
                      <a:pt x="4687" y="5423"/>
                    </a:cubicBezTo>
                    <a:cubicBezTo>
                      <a:pt x="4698" y="5426"/>
                      <a:pt x="4710" y="5428"/>
                      <a:pt x="4722" y="5428"/>
                    </a:cubicBezTo>
                    <a:cubicBezTo>
                      <a:pt x="4744" y="5428"/>
                      <a:pt x="4764" y="5422"/>
                      <a:pt x="4777" y="5402"/>
                    </a:cubicBezTo>
                    <a:lnTo>
                      <a:pt x="5107" y="5022"/>
                    </a:lnTo>
                    <a:cubicBezTo>
                      <a:pt x="5528" y="5443"/>
                      <a:pt x="5678" y="5893"/>
                      <a:pt x="5728" y="6123"/>
                    </a:cubicBezTo>
                    <a:cubicBezTo>
                      <a:pt x="5758" y="6294"/>
                      <a:pt x="5768" y="6424"/>
                      <a:pt x="5768" y="6504"/>
                    </a:cubicBezTo>
                    <a:cubicBezTo>
                      <a:pt x="5768" y="6594"/>
                      <a:pt x="5758" y="6644"/>
                      <a:pt x="5758" y="6644"/>
                    </a:cubicBezTo>
                    <a:cubicBezTo>
                      <a:pt x="5748" y="6684"/>
                      <a:pt x="5768" y="6714"/>
                      <a:pt x="5798" y="6734"/>
                    </a:cubicBezTo>
                    <a:cubicBezTo>
                      <a:pt x="5810" y="6742"/>
                      <a:pt x="5823" y="6745"/>
                      <a:pt x="5836" y="6745"/>
                    </a:cubicBezTo>
                    <a:cubicBezTo>
                      <a:pt x="5856" y="6745"/>
                      <a:pt x="5876" y="6737"/>
                      <a:pt x="5889" y="6724"/>
                    </a:cubicBezTo>
                    <a:lnTo>
                      <a:pt x="6269" y="6404"/>
                    </a:lnTo>
                    <a:cubicBezTo>
                      <a:pt x="6419" y="6584"/>
                      <a:pt x="6539" y="6784"/>
                      <a:pt x="6620" y="7005"/>
                    </a:cubicBezTo>
                    <a:cubicBezTo>
                      <a:pt x="6700" y="7195"/>
                      <a:pt x="6740" y="7395"/>
                      <a:pt x="6750" y="7565"/>
                    </a:cubicBezTo>
                    <a:cubicBezTo>
                      <a:pt x="6760" y="7646"/>
                      <a:pt x="6760" y="7726"/>
                      <a:pt x="6750" y="7786"/>
                    </a:cubicBezTo>
                    <a:cubicBezTo>
                      <a:pt x="6750" y="7846"/>
                      <a:pt x="6740" y="7896"/>
                      <a:pt x="6730" y="7946"/>
                    </a:cubicBezTo>
                    <a:cubicBezTo>
                      <a:pt x="6720" y="8026"/>
                      <a:pt x="6700" y="8066"/>
                      <a:pt x="6700" y="8066"/>
                    </a:cubicBezTo>
                    <a:cubicBezTo>
                      <a:pt x="6690" y="8106"/>
                      <a:pt x="6700" y="8136"/>
                      <a:pt x="6720" y="8166"/>
                    </a:cubicBezTo>
                    <a:cubicBezTo>
                      <a:pt x="6737" y="8178"/>
                      <a:pt x="6755" y="8183"/>
                      <a:pt x="6775" y="8183"/>
                    </a:cubicBezTo>
                    <a:cubicBezTo>
                      <a:pt x="6788" y="8183"/>
                      <a:pt x="6803" y="8180"/>
                      <a:pt x="6820" y="8176"/>
                    </a:cubicBezTo>
                    <a:lnTo>
                      <a:pt x="7260" y="7936"/>
                    </a:lnTo>
                    <a:cubicBezTo>
                      <a:pt x="7321" y="8056"/>
                      <a:pt x="7371" y="8156"/>
                      <a:pt x="7411" y="8246"/>
                    </a:cubicBezTo>
                    <a:cubicBezTo>
                      <a:pt x="7451" y="8357"/>
                      <a:pt x="7491" y="8477"/>
                      <a:pt x="7511" y="8597"/>
                    </a:cubicBezTo>
                    <a:cubicBezTo>
                      <a:pt x="7531" y="8697"/>
                      <a:pt x="7541" y="8797"/>
                      <a:pt x="7551" y="8897"/>
                    </a:cubicBezTo>
                    <a:cubicBezTo>
                      <a:pt x="7551" y="8997"/>
                      <a:pt x="7541" y="9078"/>
                      <a:pt x="7531" y="9158"/>
                    </a:cubicBezTo>
                    <a:cubicBezTo>
                      <a:pt x="7521" y="9278"/>
                      <a:pt x="7491" y="9388"/>
                      <a:pt x="7441" y="9508"/>
                    </a:cubicBezTo>
                    <a:cubicBezTo>
                      <a:pt x="7421" y="9578"/>
                      <a:pt x="7391" y="9618"/>
                      <a:pt x="7391" y="9628"/>
                    </a:cubicBezTo>
                    <a:cubicBezTo>
                      <a:pt x="7371" y="9658"/>
                      <a:pt x="7381" y="9698"/>
                      <a:pt x="7401" y="9719"/>
                    </a:cubicBezTo>
                    <a:cubicBezTo>
                      <a:pt x="7416" y="9741"/>
                      <a:pt x="7436" y="9752"/>
                      <a:pt x="7458" y="9752"/>
                    </a:cubicBezTo>
                    <a:cubicBezTo>
                      <a:pt x="7466" y="9752"/>
                      <a:pt x="7473" y="9751"/>
                      <a:pt x="7481" y="9749"/>
                    </a:cubicBezTo>
                    <a:lnTo>
                      <a:pt x="7982" y="9608"/>
                    </a:lnTo>
                    <a:cubicBezTo>
                      <a:pt x="8192" y="10129"/>
                      <a:pt x="8182" y="10550"/>
                      <a:pt x="8142" y="10820"/>
                    </a:cubicBezTo>
                    <a:cubicBezTo>
                      <a:pt x="8092" y="11080"/>
                      <a:pt x="8012" y="11251"/>
                      <a:pt x="7992" y="11291"/>
                    </a:cubicBezTo>
                    <a:cubicBezTo>
                      <a:pt x="7971" y="11321"/>
                      <a:pt x="7971" y="11361"/>
                      <a:pt x="7992" y="11381"/>
                    </a:cubicBezTo>
                    <a:cubicBezTo>
                      <a:pt x="8007" y="11403"/>
                      <a:pt x="8033" y="11415"/>
                      <a:pt x="8058" y="11415"/>
                    </a:cubicBezTo>
                    <a:cubicBezTo>
                      <a:pt x="8066" y="11415"/>
                      <a:pt x="8074" y="11413"/>
                      <a:pt x="8082" y="11411"/>
                    </a:cubicBezTo>
                    <a:lnTo>
                      <a:pt x="8572" y="11281"/>
                    </a:lnTo>
                    <a:cubicBezTo>
                      <a:pt x="8783" y="11801"/>
                      <a:pt x="8773" y="12222"/>
                      <a:pt x="8733" y="12492"/>
                    </a:cubicBezTo>
                    <a:cubicBezTo>
                      <a:pt x="8682" y="12743"/>
                      <a:pt x="8612" y="12903"/>
                      <a:pt x="8572" y="12963"/>
                    </a:cubicBezTo>
                    <a:cubicBezTo>
                      <a:pt x="8562" y="12993"/>
                      <a:pt x="8562" y="13023"/>
                      <a:pt x="8582" y="13053"/>
                    </a:cubicBezTo>
                    <a:cubicBezTo>
                      <a:pt x="8599" y="13070"/>
                      <a:pt x="8622" y="13086"/>
                      <a:pt x="8651" y="13086"/>
                    </a:cubicBezTo>
                    <a:cubicBezTo>
                      <a:pt x="8658" y="13086"/>
                      <a:pt x="8665" y="13085"/>
                      <a:pt x="8672" y="13083"/>
                    </a:cubicBezTo>
                    <a:lnTo>
                      <a:pt x="9163" y="12953"/>
                    </a:lnTo>
                    <a:cubicBezTo>
                      <a:pt x="9363" y="13464"/>
                      <a:pt x="9353" y="13894"/>
                      <a:pt x="9313" y="14155"/>
                    </a:cubicBezTo>
                    <a:cubicBezTo>
                      <a:pt x="9293" y="14265"/>
                      <a:pt x="9293" y="14415"/>
                      <a:pt x="9313" y="14605"/>
                    </a:cubicBezTo>
                    <a:cubicBezTo>
                      <a:pt x="9343" y="14876"/>
                      <a:pt x="9403" y="15156"/>
                      <a:pt x="9504" y="15447"/>
                    </a:cubicBezTo>
                    <a:lnTo>
                      <a:pt x="9974" y="16899"/>
                    </a:lnTo>
                    <a:lnTo>
                      <a:pt x="511" y="626"/>
                    </a:lnTo>
                    <a:close/>
                    <a:moveTo>
                      <a:pt x="99" y="1"/>
                    </a:moveTo>
                    <a:cubicBezTo>
                      <a:pt x="81" y="1"/>
                      <a:pt x="64" y="6"/>
                      <a:pt x="50" y="15"/>
                    </a:cubicBezTo>
                    <a:cubicBezTo>
                      <a:pt x="10" y="45"/>
                      <a:pt x="0" y="95"/>
                      <a:pt x="20" y="125"/>
                    </a:cubicBezTo>
                    <a:lnTo>
                      <a:pt x="10235" y="17670"/>
                    </a:lnTo>
                    <a:cubicBezTo>
                      <a:pt x="10255" y="17690"/>
                      <a:pt x="10275" y="17710"/>
                      <a:pt x="10305" y="17710"/>
                    </a:cubicBezTo>
                    <a:cubicBezTo>
                      <a:pt x="10315" y="17710"/>
                      <a:pt x="10335" y="17710"/>
                      <a:pt x="10345" y="17700"/>
                    </a:cubicBezTo>
                    <a:cubicBezTo>
                      <a:pt x="10385" y="17680"/>
                      <a:pt x="10395" y="17640"/>
                      <a:pt x="10385" y="17600"/>
                    </a:cubicBezTo>
                    <a:lnTo>
                      <a:pt x="9664" y="15396"/>
                    </a:lnTo>
                    <a:cubicBezTo>
                      <a:pt x="9574" y="15116"/>
                      <a:pt x="9514" y="14846"/>
                      <a:pt x="9484" y="14595"/>
                    </a:cubicBezTo>
                    <a:cubicBezTo>
                      <a:pt x="9464" y="14415"/>
                      <a:pt x="9464" y="14275"/>
                      <a:pt x="9474" y="14185"/>
                    </a:cubicBezTo>
                    <a:cubicBezTo>
                      <a:pt x="9524" y="13884"/>
                      <a:pt x="9534" y="13404"/>
                      <a:pt x="9293" y="12823"/>
                    </a:cubicBezTo>
                    <a:cubicBezTo>
                      <a:pt x="9277" y="12790"/>
                      <a:pt x="9246" y="12770"/>
                      <a:pt x="9214" y="12770"/>
                    </a:cubicBezTo>
                    <a:cubicBezTo>
                      <a:pt x="9207" y="12770"/>
                      <a:pt x="9200" y="12771"/>
                      <a:pt x="9193" y="12773"/>
                    </a:cubicBezTo>
                    <a:lnTo>
                      <a:pt x="8793" y="12873"/>
                    </a:lnTo>
                    <a:cubicBezTo>
                      <a:pt x="8833" y="12783"/>
                      <a:pt x="8873" y="12663"/>
                      <a:pt x="8893" y="12512"/>
                    </a:cubicBezTo>
                    <a:cubicBezTo>
                      <a:pt x="8943" y="12212"/>
                      <a:pt x="8953" y="11731"/>
                      <a:pt x="8703" y="11151"/>
                    </a:cubicBezTo>
                    <a:cubicBezTo>
                      <a:pt x="8686" y="11117"/>
                      <a:pt x="8656" y="11098"/>
                      <a:pt x="8623" y="11098"/>
                    </a:cubicBezTo>
                    <a:cubicBezTo>
                      <a:pt x="8616" y="11098"/>
                      <a:pt x="8609" y="11099"/>
                      <a:pt x="8602" y="11100"/>
                    </a:cubicBezTo>
                    <a:lnTo>
                      <a:pt x="8212" y="11211"/>
                    </a:lnTo>
                    <a:cubicBezTo>
                      <a:pt x="8242" y="11120"/>
                      <a:pt x="8282" y="10990"/>
                      <a:pt x="8302" y="10850"/>
                    </a:cubicBezTo>
                    <a:cubicBezTo>
                      <a:pt x="8352" y="10540"/>
                      <a:pt x="8352" y="10059"/>
                      <a:pt x="8102" y="9478"/>
                    </a:cubicBezTo>
                    <a:cubicBezTo>
                      <a:pt x="8085" y="9445"/>
                      <a:pt x="8055" y="9426"/>
                      <a:pt x="8022" y="9426"/>
                    </a:cubicBezTo>
                    <a:cubicBezTo>
                      <a:pt x="8015" y="9426"/>
                      <a:pt x="8008" y="9426"/>
                      <a:pt x="8002" y="9428"/>
                    </a:cubicBezTo>
                    <a:lnTo>
                      <a:pt x="7611" y="9538"/>
                    </a:lnTo>
                    <a:cubicBezTo>
                      <a:pt x="7661" y="9418"/>
                      <a:pt x="7681" y="9298"/>
                      <a:pt x="7701" y="9178"/>
                    </a:cubicBezTo>
                    <a:cubicBezTo>
                      <a:pt x="7711" y="9088"/>
                      <a:pt x="7721" y="8997"/>
                      <a:pt x="7711" y="8897"/>
                    </a:cubicBezTo>
                    <a:cubicBezTo>
                      <a:pt x="7711" y="8787"/>
                      <a:pt x="7701" y="8677"/>
                      <a:pt x="7681" y="8557"/>
                    </a:cubicBezTo>
                    <a:cubicBezTo>
                      <a:pt x="7651" y="8427"/>
                      <a:pt x="7611" y="8307"/>
                      <a:pt x="7561" y="8186"/>
                    </a:cubicBezTo>
                    <a:cubicBezTo>
                      <a:pt x="7521" y="8076"/>
                      <a:pt x="7451" y="7926"/>
                      <a:pt x="7361" y="7786"/>
                    </a:cubicBezTo>
                    <a:cubicBezTo>
                      <a:pt x="7341" y="7759"/>
                      <a:pt x="7316" y="7746"/>
                      <a:pt x="7290" y="7746"/>
                    </a:cubicBezTo>
                    <a:cubicBezTo>
                      <a:pt x="7277" y="7746"/>
                      <a:pt x="7264" y="7749"/>
                      <a:pt x="7250" y="7756"/>
                    </a:cubicBezTo>
                    <a:lnTo>
                      <a:pt x="6900" y="7936"/>
                    </a:lnTo>
                    <a:cubicBezTo>
                      <a:pt x="6910" y="7896"/>
                      <a:pt x="6910" y="7846"/>
                      <a:pt x="6920" y="7796"/>
                    </a:cubicBezTo>
                    <a:cubicBezTo>
                      <a:pt x="6920" y="7726"/>
                      <a:pt x="6920" y="7646"/>
                      <a:pt x="6920" y="7555"/>
                    </a:cubicBezTo>
                    <a:cubicBezTo>
                      <a:pt x="6910" y="7365"/>
                      <a:pt x="6860" y="7155"/>
                      <a:pt x="6780" y="6945"/>
                    </a:cubicBezTo>
                    <a:cubicBezTo>
                      <a:pt x="6680" y="6684"/>
                      <a:pt x="6529" y="6444"/>
                      <a:pt x="6349" y="6234"/>
                    </a:cubicBezTo>
                    <a:cubicBezTo>
                      <a:pt x="6333" y="6212"/>
                      <a:pt x="6308" y="6202"/>
                      <a:pt x="6284" y="6202"/>
                    </a:cubicBezTo>
                    <a:cubicBezTo>
                      <a:pt x="6263" y="6202"/>
                      <a:pt x="6243" y="6210"/>
                      <a:pt x="6229" y="6224"/>
                    </a:cubicBezTo>
                    <a:lnTo>
                      <a:pt x="5929" y="6474"/>
                    </a:lnTo>
                    <a:cubicBezTo>
                      <a:pt x="5929" y="6384"/>
                      <a:pt x="5929" y="6254"/>
                      <a:pt x="5889" y="6083"/>
                    </a:cubicBezTo>
                    <a:cubicBezTo>
                      <a:pt x="5839" y="5823"/>
                      <a:pt x="5668" y="5312"/>
                      <a:pt x="5168" y="4842"/>
                    </a:cubicBezTo>
                    <a:cubicBezTo>
                      <a:pt x="5148" y="4832"/>
                      <a:pt x="5128" y="4822"/>
                      <a:pt x="5107" y="4822"/>
                    </a:cubicBezTo>
                    <a:cubicBezTo>
                      <a:pt x="5077" y="4822"/>
                      <a:pt x="5057" y="4832"/>
                      <a:pt x="5047" y="4852"/>
                    </a:cubicBezTo>
                    <a:lnTo>
                      <a:pt x="4787" y="5142"/>
                    </a:lnTo>
                    <a:cubicBezTo>
                      <a:pt x="4777" y="5042"/>
                      <a:pt x="4757" y="4912"/>
                      <a:pt x="4707" y="4762"/>
                    </a:cubicBezTo>
                    <a:cubicBezTo>
                      <a:pt x="4607" y="4451"/>
                      <a:pt x="4396" y="3991"/>
                      <a:pt x="3906" y="3580"/>
                    </a:cubicBezTo>
                    <a:cubicBezTo>
                      <a:pt x="3886" y="3570"/>
                      <a:pt x="3866" y="3560"/>
                      <a:pt x="3846" y="3560"/>
                    </a:cubicBezTo>
                    <a:cubicBezTo>
                      <a:pt x="3816" y="3570"/>
                      <a:pt x="3796" y="3580"/>
                      <a:pt x="3786" y="3590"/>
                    </a:cubicBezTo>
                    <a:lnTo>
                      <a:pt x="3555" y="3900"/>
                    </a:lnTo>
                    <a:cubicBezTo>
                      <a:pt x="3535" y="3800"/>
                      <a:pt x="3505" y="3670"/>
                      <a:pt x="3455" y="3530"/>
                    </a:cubicBezTo>
                    <a:cubicBezTo>
                      <a:pt x="3345" y="3219"/>
                      <a:pt x="3115" y="2779"/>
                      <a:pt x="2634" y="2368"/>
                    </a:cubicBezTo>
                    <a:cubicBezTo>
                      <a:pt x="2624" y="2358"/>
                      <a:pt x="2594" y="2348"/>
                      <a:pt x="2574" y="2348"/>
                    </a:cubicBezTo>
                    <a:cubicBezTo>
                      <a:pt x="2554" y="2358"/>
                      <a:pt x="2534" y="2368"/>
                      <a:pt x="2514" y="2388"/>
                    </a:cubicBezTo>
                    <a:lnTo>
                      <a:pt x="2284" y="2689"/>
                    </a:lnTo>
                    <a:cubicBezTo>
                      <a:pt x="2263" y="2589"/>
                      <a:pt x="2233" y="2458"/>
                      <a:pt x="2183" y="2308"/>
                    </a:cubicBezTo>
                    <a:cubicBezTo>
                      <a:pt x="2073" y="1968"/>
                      <a:pt x="351" y="225"/>
                      <a:pt x="161" y="25"/>
                    </a:cubicBezTo>
                    <a:cubicBezTo>
                      <a:pt x="144" y="8"/>
                      <a:pt x="121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8" name="Google Shape;18828;p100"/>
              <p:cNvSpPr/>
              <p:nvPr/>
            </p:nvSpPr>
            <p:spPr>
              <a:xfrm>
                <a:off x="5214325" y="976100"/>
                <a:ext cx="70625" cy="443650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7746" extrusionOk="0">
                    <a:moveTo>
                      <a:pt x="1322" y="752"/>
                    </a:moveTo>
                    <a:cubicBezTo>
                      <a:pt x="1463" y="1573"/>
                      <a:pt x="1593" y="2504"/>
                      <a:pt x="1553" y="2655"/>
                    </a:cubicBezTo>
                    <a:cubicBezTo>
                      <a:pt x="1473" y="2925"/>
                      <a:pt x="1373" y="3095"/>
                      <a:pt x="1373" y="3095"/>
                    </a:cubicBezTo>
                    <a:cubicBezTo>
                      <a:pt x="1353" y="3125"/>
                      <a:pt x="1353" y="3165"/>
                      <a:pt x="1373" y="3185"/>
                    </a:cubicBezTo>
                    <a:cubicBezTo>
                      <a:pt x="1388" y="3208"/>
                      <a:pt x="1414" y="3219"/>
                      <a:pt x="1439" y="3219"/>
                    </a:cubicBezTo>
                    <a:cubicBezTo>
                      <a:pt x="1447" y="3219"/>
                      <a:pt x="1455" y="3218"/>
                      <a:pt x="1463" y="3215"/>
                    </a:cubicBezTo>
                    <a:lnTo>
                      <a:pt x="1873" y="3085"/>
                    </a:lnTo>
                    <a:lnTo>
                      <a:pt x="1873" y="3085"/>
                    </a:lnTo>
                    <a:cubicBezTo>
                      <a:pt x="1973" y="3536"/>
                      <a:pt x="1933" y="3906"/>
                      <a:pt x="1863" y="4147"/>
                    </a:cubicBezTo>
                    <a:cubicBezTo>
                      <a:pt x="1793" y="4417"/>
                      <a:pt x="1693" y="4587"/>
                      <a:pt x="1693" y="4587"/>
                    </a:cubicBezTo>
                    <a:cubicBezTo>
                      <a:pt x="1673" y="4617"/>
                      <a:pt x="1673" y="4657"/>
                      <a:pt x="1693" y="4677"/>
                    </a:cubicBezTo>
                    <a:cubicBezTo>
                      <a:pt x="1708" y="4700"/>
                      <a:pt x="1734" y="4711"/>
                      <a:pt x="1763" y="4711"/>
                    </a:cubicBezTo>
                    <a:cubicBezTo>
                      <a:pt x="1773" y="4711"/>
                      <a:pt x="1783" y="4710"/>
                      <a:pt x="1793" y="4707"/>
                    </a:cubicBezTo>
                    <a:lnTo>
                      <a:pt x="2194" y="4577"/>
                    </a:lnTo>
                    <a:lnTo>
                      <a:pt x="2194" y="4577"/>
                    </a:lnTo>
                    <a:cubicBezTo>
                      <a:pt x="2304" y="5028"/>
                      <a:pt x="2244" y="5398"/>
                      <a:pt x="2174" y="5639"/>
                    </a:cubicBezTo>
                    <a:cubicBezTo>
                      <a:pt x="2134" y="5779"/>
                      <a:pt x="2074" y="5889"/>
                      <a:pt x="2044" y="5959"/>
                    </a:cubicBezTo>
                    <a:cubicBezTo>
                      <a:pt x="2003" y="6019"/>
                      <a:pt x="1983" y="6059"/>
                      <a:pt x="1973" y="6059"/>
                    </a:cubicBezTo>
                    <a:cubicBezTo>
                      <a:pt x="1953" y="6089"/>
                      <a:pt x="1953" y="6129"/>
                      <a:pt x="1973" y="6159"/>
                    </a:cubicBezTo>
                    <a:cubicBezTo>
                      <a:pt x="1988" y="6182"/>
                      <a:pt x="2015" y="6193"/>
                      <a:pt x="2040" y="6193"/>
                    </a:cubicBezTo>
                    <a:cubicBezTo>
                      <a:pt x="2048" y="6193"/>
                      <a:pt x="2056" y="6192"/>
                      <a:pt x="2064" y="6190"/>
                    </a:cubicBezTo>
                    <a:lnTo>
                      <a:pt x="2474" y="6089"/>
                    </a:lnTo>
                    <a:lnTo>
                      <a:pt x="2474" y="6089"/>
                    </a:lnTo>
                    <a:cubicBezTo>
                      <a:pt x="2564" y="6580"/>
                      <a:pt x="2454" y="6971"/>
                      <a:pt x="2384" y="7151"/>
                    </a:cubicBezTo>
                    <a:cubicBezTo>
                      <a:pt x="2324" y="7301"/>
                      <a:pt x="2264" y="7391"/>
                      <a:pt x="2224" y="7451"/>
                    </a:cubicBezTo>
                    <a:cubicBezTo>
                      <a:pt x="2184" y="7511"/>
                      <a:pt x="2154" y="7541"/>
                      <a:pt x="2144" y="7541"/>
                    </a:cubicBezTo>
                    <a:cubicBezTo>
                      <a:pt x="2124" y="7571"/>
                      <a:pt x="2114" y="7612"/>
                      <a:pt x="2134" y="7642"/>
                    </a:cubicBezTo>
                    <a:cubicBezTo>
                      <a:pt x="2150" y="7666"/>
                      <a:pt x="2173" y="7684"/>
                      <a:pt x="2198" y="7684"/>
                    </a:cubicBezTo>
                    <a:cubicBezTo>
                      <a:pt x="2203" y="7684"/>
                      <a:pt x="2208" y="7683"/>
                      <a:pt x="2214" y="7682"/>
                    </a:cubicBezTo>
                    <a:lnTo>
                      <a:pt x="2634" y="7642"/>
                    </a:lnTo>
                    <a:lnTo>
                      <a:pt x="2634" y="7642"/>
                    </a:lnTo>
                    <a:cubicBezTo>
                      <a:pt x="2654" y="7842"/>
                      <a:pt x="2634" y="8032"/>
                      <a:pt x="2594" y="8232"/>
                    </a:cubicBezTo>
                    <a:cubicBezTo>
                      <a:pt x="2554" y="8403"/>
                      <a:pt x="2494" y="8563"/>
                      <a:pt x="2414" y="8693"/>
                    </a:cubicBezTo>
                    <a:cubicBezTo>
                      <a:pt x="2384" y="8753"/>
                      <a:pt x="2344" y="8803"/>
                      <a:pt x="2314" y="8843"/>
                    </a:cubicBezTo>
                    <a:cubicBezTo>
                      <a:pt x="2274" y="8893"/>
                      <a:pt x="2244" y="8923"/>
                      <a:pt x="2224" y="8953"/>
                    </a:cubicBezTo>
                    <a:cubicBezTo>
                      <a:pt x="2174" y="9003"/>
                      <a:pt x="2134" y="9023"/>
                      <a:pt x="2134" y="9023"/>
                    </a:cubicBezTo>
                    <a:cubicBezTo>
                      <a:pt x="2104" y="9044"/>
                      <a:pt x="2094" y="9084"/>
                      <a:pt x="2104" y="9114"/>
                    </a:cubicBezTo>
                    <a:cubicBezTo>
                      <a:pt x="2114" y="9144"/>
                      <a:pt x="2144" y="9174"/>
                      <a:pt x="2174" y="9174"/>
                    </a:cubicBezTo>
                    <a:lnTo>
                      <a:pt x="2594" y="9224"/>
                    </a:lnTo>
                    <a:cubicBezTo>
                      <a:pt x="2584" y="9324"/>
                      <a:pt x="2574" y="9424"/>
                      <a:pt x="2554" y="9504"/>
                    </a:cubicBezTo>
                    <a:cubicBezTo>
                      <a:pt x="2534" y="9604"/>
                      <a:pt x="2504" y="9704"/>
                      <a:pt x="2464" y="9805"/>
                    </a:cubicBezTo>
                    <a:cubicBezTo>
                      <a:pt x="2424" y="9885"/>
                      <a:pt x="2384" y="9965"/>
                      <a:pt x="2344" y="10035"/>
                    </a:cubicBezTo>
                    <a:cubicBezTo>
                      <a:pt x="2294" y="10105"/>
                      <a:pt x="2244" y="10165"/>
                      <a:pt x="2204" y="10215"/>
                    </a:cubicBezTo>
                    <a:cubicBezTo>
                      <a:pt x="2134" y="10295"/>
                      <a:pt x="2064" y="10365"/>
                      <a:pt x="1973" y="10425"/>
                    </a:cubicBezTo>
                    <a:cubicBezTo>
                      <a:pt x="1923" y="10455"/>
                      <a:pt x="1893" y="10476"/>
                      <a:pt x="1873" y="10486"/>
                    </a:cubicBezTo>
                    <a:cubicBezTo>
                      <a:pt x="1843" y="10506"/>
                      <a:pt x="1823" y="10536"/>
                      <a:pt x="1833" y="10566"/>
                    </a:cubicBezTo>
                    <a:cubicBezTo>
                      <a:pt x="1833" y="10596"/>
                      <a:pt x="1853" y="10626"/>
                      <a:pt x="1883" y="10636"/>
                    </a:cubicBezTo>
                    <a:lnTo>
                      <a:pt x="2294" y="10776"/>
                    </a:lnTo>
                    <a:cubicBezTo>
                      <a:pt x="2194" y="11237"/>
                      <a:pt x="1993" y="11537"/>
                      <a:pt x="1833" y="11707"/>
                    </a:cubicBezTo>
                    <a:cubicBezTo>
                      <a:pt x="1673" y="11867"/>
                      <a:pt x="1533" y="11948"/>
                      <a:pt x="1493" y="11968"/>
                    </a:cubicBezTo>
                    <a:cubicBezTo>
                      <a:pt x="1463" y="11988"/>
                      <a:pt x="1443" y="12018"/>
                      <a:pt x="1453" y="12048"/>
                    </a:cubicBezTo>
                    <a:cubicBezTo>
                      <a:pt x="1453" y="12078"/>
                      <a:pt x="1473" y="12108"/>
                      <a:pt x="1503" y="12118"/>
                    </a:cubicBezTo>
                    <a:lnTo>
                      <a:pt x="1913" y="12268"/>
                    </a:lnTo>
                    <a:cubicBezTo>
                      <a:pt x="1813" y="12729"/>
                      <a:pt x="1603" y="13019"/>
                      <a:pt x="1443" y="13189"/>
                    </a:cubicBezTo>
                    <a:cubicBezTo>
                      <a:pt x="1423" y="13219"/>
                      <a:pt x="1393" y="13249"/>
                      <a:pt x="1353" y="13289"/>
                    </a:cubicBezTo>
                    <a:cubicBezTo>
                      <a:pt x="922" y="13810"/>
                      <a:pt x="632" y="14431"/>
                      <a:pt x="501" y="15102"/>
                    </a:cubicBezTo>
                    <a:lnTo>
                      <a:pt x="261" y="16334"/>
                    </a:lnTo>
                    <a:lnTo>
                      <a:pt x="1322" y="752"/>
                    </a:lnTo>
                    <a:close/>
                    <a:moveTo>
                      <a:pt x="1282" y="1"/>
                    </a:moveTo>
                    <a:cubicBezTo>
                      <a:pt x="1252" y="1"/>
                      <a:pt x="1212" y="31"/>
                      <a:pt x="1202" y="71"/>
                    </a:cubicBezTo>
                    <a:lnTo>
                      <a:pt x="1" y="17656"/>
                    </a:lnTo>
                    <a:cubicBezTo>
                      <a:pt x="1" y="17696"/>
                      <a:pt x="31" y="17736"/>
                      <a:pt x="71" y="17746"/>
                    </a:cubicBezTo>
                    <a:lnTo>
                      <a:pt x="81" y="17746"/>
                    </a:lnTo>
                    <a:cubicBezTo>
                      <a:pt x="121" y="17746"/>
                      <a:pt x="161" y="17716"/>
                      <a:pt x="161" y="17676"/>
                    </a:cubicBezTo>
                    <a:lnTo>
                      <a:pt x="662" y="15132"/>
                    </a:lnTo>
                    <a:cubicBezTo>
                      <a:pt x="782" y="14491"/>
                      <a:pt x="1072" y="13890"/>
                      <a:pt x="1483" y="13400"/>
                    </a:cubicBezTo>
                    <a:cubicBezTo>
                      <a:pt x="1513" y="13360"/>
                      <a:pt x="1543" y="13329"/>
                      <a:pt x="1563" y="13309"/>
                    </a:cubicBezTo>
                    <a:cubicBezTo>
                      <a:pt x="1743" y="13109"/>
                      <a:pt x="1993" y="12769"/>
                      <a:pt x="2094" y="12228"/>
                    </a:cubicBezTo>
                    <a:cubicBezTo>
                      <a:pt x="2104" y="12188"/>
                      <a:pt x="2074" y="12148"/>
                      <a:pt x="2033" y="12128"/>
                    </a:cubicBezTo>
                    <a:lnTo>
                      <a:pt x="1723" y="12018"/>
                    </a:lnTo>
                    <a:cubicBezTo>
                      <a:pt x="1793" y="11978"/>
                      <a:pt x="1873" y="11908"/>
                      <a:pt x="1953" y="11817"/>
                    </a:cubicBezTo>
                    <a:cubicBezTo>
                      <a:pt x="2134" y="11627"/>
                      <a:pt x="2374" y="11277"/>
                      <a:pt x="2474" y="10736"/>
                    </a:cubicBezTo>
                    <a:cubicBezTo>
                      <a:pt x="2484" y="10696"/>
                      <a:pt x="2464" y="10656"/>
                      <a:pt x="2424" y="10636"/>
                    </a:cubicBezTo>
                    <a:lnTo>
                      <a:pt x="2104" y="10536"/>
                    </a:lnTo>
                    <a:cubicBezTo>
                      <a:pt x="2194" y="10465"/>
                      <a:pt x="2264" y="10405"/>
                      <a:pt x="2334" y="10325"/>
                    </a:cubicBezTo>
                    <a:cubicBezTo>
                      <a:pt x="2374" y="10275"/>
                      <a:pt x="2434" y="10205"/>
                      <a:pt x="2484" y="10125"/>
                    </a:cubicBezTo>
                    <a:cubicBezTo>
                      <a:pt x="2534" y="10045"/>
                      <a:pt x="2574" y="9955"/>
                      <a:pt x="2614" y="9865"/>
                    </a:cubicBezTo>
                    <a:cubicBezTo>
                      <a:pt x="2664" y="9755"/>
                      <a:pt x="2694" y="9644"/>
                      <a:pt x="2714" y="9534"/>
                    </a:cubicBezTo>
                    <a:cubicBezTo>
                      <a:pt x="2744" y="9424"/>
                      <a:pt x="2765" y="9294"/>
                      <a:pt x="2765" y="9154"/>
                    </a:cubicBezTo>
                    <a:cubicBezTo>
                      <a:pt x="2765" y="9104"/>
                      <a:pt x="2734" y="9074"/>
                      <a:pt x="2694" y="9064"/>
                    </a:cubicBezTo>
                    <a:lnTo>
                      <a:pt x="2374" y="9033"/>
                    </a:lnTo>
                    <a:cubicBezTo>
                      <a:pt x="2394" y="9003"/>
                      <a:pt x="2414" y="8983"/>
                      <a:pt x="2444" y="8953"/>
                    </a:cubicBezTo>
                    <a:cubicBezTo>
                      <a:pt x="2484" y="8903"/>
                      <a:pt x="2524" y="8843"/>
                      <a:pt x="2554" y="8783"/>
                    </a:cubicBezTo>
                    <a:cubicBezTo>
                      <a:pt x="2644" y="8633"/>
                      <a:pt x="2714" y="8463"/>
                      <a:pt x="2754" y="8262"/>
                    </a:cubicBezTo>
                    <a:cubicBezTo>
                      <a:pt x="2815" y="8032"/>
                      <a:pt x="2825" y="7782"/>
                      <a:pt x="2795" y="7541"/>
                    </a:cubicBezTo>
                    <a:cubicBezTo>
                      <a:pt x="2785" y="7491"/>
                      <a:pt x="2744" y="7461"/>
                      <a:pt x="2704" y="7461"/>
                    </a:cubicBezTo>
                    <a:lnTo>
                      <a:pt x="2394" y="7501"/>
                    </a:lnTo>
                    <a:cubicBezTo>
                      <a:pt x="2434" y="7431"/>
                      <a:pt x="2484" y="7341"/>
                      <a:pt x="2534" y="7221"/>
                    </a:cubicBezTo>
                    <a:cubicBezTo>
                      <a:pt x="2624" y="7001"/>
                      <a:pt x="2754" y="6550"/>
                      <a:pt x="2624" y="5969"/>
                    </a:cubicBezTo>
                    <a:cubicBezTo>
                      <a:pt x="2614" y="5939"/>
                      <a:pt x="2604" y="5929"/>
                      <a:pt x="2584" y="5909"/>
                    </a:cubicBezTo>
                    <a:cubicBezTo>
                      <a:pt x="2564" y="5899"/>
                      <a:pt x="2544" y="5899"/>
                      <a:pt x="2514" y="5899"/>
                    </a:cubicBezTo>
                    <a:lnTo>
                      <a:pt x="2214" y="5979"/>
                    </a:lnTo>
                    <a:cubicBezTo>
                      <a:pt x="2254" y="5909"/>
                      <a:pt x="2294" y="5809"/>
                      <a:pt x="2334" y="5689"/>
                    </a:cubicBezTo>
                    <a:cubicBezTo>
                      <a:pt x="2414" y="5418"/>
                      <a:pt x="2484" y="4978"/>
                      <a:pt x="2334" y="4447"/>
                    </a:cubicBezTo>
                    <a:cubicBezTo>
                      <a:pt x="2324" y="4417"/>
                      <a:pt x="2304" y="4407"/>
                      <a:pt x="2284" y="4397"/>
                    </a:cubicBezTo>
                    <a:cubicBezTo>
                      <a:pt x="2272" y="4385"/>
                      <a:pt x="2260" y="4380"/>
                      <a:pt x="2249" y="4380"/>
                    </a:cubicBezTo>
                    <a:cubicBezTo>
                      <a:pt x="2240" y="4380"/>
                      <a:pt x="2232" y="4383"/>
                      <a:pt x="2224" y="4387"/>
                    </a:cubicBezTo>
                    <a:lnTo>
                      <a:pt x="1933" y="4487"/>
                    </a:lnTo>
                    <a:cubicBezTo>
                      <a:pt x="1963" y="4407"/>
                      <a:pt x="2003" y="4307"/>
                      <a:pt x="2033" y="4187"/>
                    </a:cubicBezTo>
                    <a:cubicBezTo>
                      <a:pt x="2104" y="3916"/>
                      <a:pt x="2154" y="3476"/>
                      <a:pt x="2003" y="2955"/>
                    </a:cubicBezTo>
                    <a:cubicBezTo>
                      <a:pt x="2003" y="2935"/>
                      <a:pt x="1983" y="2915"/>
                      <a:pt x="1963" y="2905"/>
                    </a:cubicBezTo>
                    <a:cubicBezTo>
                      <a:pt x="1953" y="2900"/>
                      <a:pt x="1943" y="2897"/>
                      <a:pt x="1933" y="2897"/>
                    </a:cubicBezTo>
                    <a:cubicBezTo>
                      <a:pt x="1923" y="2897"/>
                      <a:pt x="1913" y="2900"/>
                      <a:pt x="1903" y="2905"/>
                    </a:cubicBezTo>
                    <a:lnTo>
                      <a:pt x="1603" y="2995"/>
                    </a:lnTo>
                    <a:cubicBezTo>
                      <a:pt x="1643" y="2915"/>
                      <a:pt x="1683" y="2815"/>
                      <a:pt x="1713" y="2705"/>
                    </a:cubicBezTo>
                    <a:cubicBezTo>
                      <a:pt x="1803" y="2404"/>
                      <a:pt x="1413" y="301"/>
                      <a:pt x="1363" y="61"/>
                    </a:cubicBezTo>
                    <a:cubicBezTo>
                      <a:pt x="1363" y="21"/>
                      <a:pt x="1322" y="1"/>
                      <a:pt x="12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9" name="Google Shape;18829;p100"/>
              <p:cNvSpPr/>
              <p:nvPr/>
            </p:nvSpPr>
            <p:spPr>
              <a:xfrm>
                <a:off x="5180525" y="978100"/>
                <a:ext cx="6587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17586" extrusionOk="0">
                    <a:moveTo>
                      <a:pt x="2634" y="1"/>
                    </a:moveTo>
                    <a:cubicBezTo>
                      <a:pt x="2614" y="71"/>
                      <a:pt x="1893" y="2234"/>
                      <a:pt x="1933" y="2525"/>
                    </a:cubicBezTo>
                    <a:cubicBezTo>
                      <a:pt x="1974" y="2825"/>
                      <a:pt x="2064" y="3005"/>
                      <a:pt x="2064" y="3005"/>
                    </a:cubicBezTo>
                    <a:lnTo>
                      <a:pt x="1603" y="2785"/>
                    </a:lnTo>
                    <a:cubicBezTo>
                      <a:pt x="1403" y="3246"/>
                      <a:pt x="1383" y="3656"/>
                      <a:pt x="1423" y="3957"/>
                    </a:cubicBezTo>
                    <a:cubicBezTo>
                      <a:pt x="1453" y="4257"/>
                      <a:pt x="1543" y="4447"/>
                      <a:pt x="1543" y="4447"/>
                    </a:cubicBezTo>
                    <a:lnTo>
                      <a:pt x="1082" y="4217"/>
                    </a:lnTo>
                    <a:cubicBezTo>
                      <a:pt x="882" y="4678"/>
                      <a:pt x="872" y="5108"/>
                      <a:pt x="912" y="5399"/>
                    </a:cubicBezTo>
                    <a:cubicBezTo>
                      <a:pt x="942" y="5549"/>
                      <a:pt x="972" y="5669"/>
                      <a:pt x="1002" y="5749"/>
                    </a:cubicBezTo>
                    <a:cubicBezTo>
                      <a:pt x="1032" y="5829"/>
                      <a:pt x="1062" y="5869"/>
                      <a:pt x="1062" y="5869"/>
                    </a:cubicBezTo>
                    <a:lnTo>
                      <a:pt x="592" y="5679"/>
                    </a:lnTo>
                    <a:cubicBezTo>
                      <a:pt x="401" y="6170"/>
                      <a:pt x="431" y="6590"/>
                      <a:pt x="501" y="6881"/>
                    </a:cubicBezTo>
                    <a:cubicBezTo>
                      <a:pt x="542" y="7031"/>
                      <a:pt x="592" y="7141"/>
                      <a:pt x="632" y="7211"/>
                    </a:cubicBezTo>
                    <a:cubicBezTo>
                      <a:pt x="672" y="7291"/>
                      <a:pt x="692" y="7331"/>
                      <a:pt x="692" y="7331"/>
                    </a:cubicBezTo>
                    <a:lnTo>
                      <a:pt x="201" y="7201"/>
                    </a:lnTo>
                    <a:cubicBezTo>
                      <a:pt x="141" y="7461"/>
                      <a:pt x="131" y="7702"/>
                      <a:pt x="141" y="7902"/>
                    </a:cubicBezTo>
                    <a:cubicBezTo>
                      <a:pt x="161" y="8102"/>
                      <a:pt x="211" y="8273"/>
                      <a:pt x="271" y="8413"/>
                    </a:cubicBezTo>
                    <a:cubicBezTo>
                      <a:pt x="291" y="8483"/>
                      <a:pt x="321" y="8543"/>
                      <a:pt x="351" y="8583"/>
                    </a:cubicBezTo>
                    <a:cubicBezTo>
                      <a:pt x="381" y="8633"/>
                      <a:pt x="411" y="8683"/>
                      <a:pt x="431" y="8713"/>
                    </a:cubicBezTo>
                    <a:cubicBezTo>
                      <a:pt x="481" y="8773"/>
                      <a:pt x="521" y="8803"/>
                      <a:pt x="521" y="8803"/>
                    </a:cubicBezTo>
                    <a:lnTo>
                      <a:pt x="21" y="8793"/>
                    </a:lnTo>
                    <a:cubicBezTo>
                      <a:pt x="1" y="8923"/>
                      <a:pt x="1" y="9054"/>
                      <a:pt x="11" y="9174"/>
                    </a:cubicBezTo>
                    <a:cubicBezTo>
                      <a:pt x="21" y="9284"/>
                      <a:pt x="41" y="9394"/>
                      <a:pt x="61" y="9494"/>
                    </a:cubicBezTo>
                    <a:cubicBezTo>
                      <a:pt x="91" y="9594"/>
                      <a:pt x="121" y="9675"/>
                      <a:pt x="161" y="9755"/>
                    </a:cubicBezTo>
                    <a:cubicBezTo>
                      <a:pt x="191" y="9835"/>
                      <a:pt x="231" y="9905"/>
                      <a:pt x="271" y="9965"/>
                    </a:cubicBezTo>
                    <a:cubicBezTo>
                      <a:pt x="351" y="10075"/>
                      <a:pt x="431" y="10155"/>
                      <a:pt x="491" y="10215"/>
                    </a:cubicBezTo>
                    <a:cubicBezTo>
                      <a:pt x="542" y="10265"/>
                      <a:pt x="582" y="10285"/>
                      <a:pt x="592" y="10295"/>
                    </a:cubicBezTo>
                    <a:lnTo>
                      <a:pt x="91" y="10385"/>
                    </a:lnTo>
                    <a:cubicBezTo>
                      <a:pt x="111" y="10906"/>
                      <a:pt x="281" y="11267"/>
                      <a:pt x="441" y="11487"/>
                    </a:cubicBezTo>
                    <a:cubicBezTo>
                      <a:pt x="602" y="11717"/>
                      <a:pt x="752" y="11807"/>
                      <a:pt x="762" y="11817"/>
                    </a:cubicBezTo>
                    <a:lnTo>
                      <a:pt x="261" y="11918"/>
                    </a:lnTo>
                    <a:cubicBezTo>
                      <a:pt x="291" y="12438"/>
                      <a:pt x="461" y="12789"/>
                      <a:pt x="632" y="13019"/>
                    </a:cubicBezTo>
                    <a:cubicBezTo>
                      <a:pt x="652" y="13049"/>
                      <a:pt x="682" y="13099"/>
                      <a:pt x="722" y="13159"/>
                    </a:cubicBezTo>
                    <a:cubicBezTo>
                      <a:pt x="1052" y="13710"/>
                      <a:pt x="1242" y="14331"/>
                      <a:pt x="1283" y="14972"/>
                    </a:cubicBezTo>
                    <a:lnTo>
                      <a:pt x="1433" y="17586"/>
                    </a:lnTo>
                    <a:lnTo>
                      <a:pt x="263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0" name="Google Shape;18830;p100"/>
              <p:cNvSpPr/>
              <p:nvPr/>
            </p:nvSpPr>
            <p:spPr>
              <a:xfrm>
                <a:off x="5178525" y="976050"/>
                <a:ext cx="70125" cy="44370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17748" extrusionOk="0">
                    <a:moveTo>
                      <a:pt x="2584" y="754"/>
                    </a:moveTo>
                    <a:lnTo>
                      <a:pt x="1523" y="16356"/>
                    </a:lnTo>
                    <a:lnTo>
                      <a:pt x="1443" y="15044"/>
                    </a:lnTo>
                    <a:cubicBezTo>
                      <a:pt x="1403" y="14393"/>
                      <a:pt x="1202" y="13752"/>
                      <a:pt x="872" y="13201"/>
                    </a:cubicBezTo>
                    <a:cubicBezTo>
                      <a:pt x="832" y="13141"/>
                      <a:pt x="802" y="13091"/>
                      <a:pt x="772" y="13051"/>
                    </a:cubicBezTo>
                    <a:cubicBezTo>
                      <a:pt x="642" y="12861"/>
                      <a:pt x="471" y="12540"/>
                      <a:pt x="431" y="12070"/>
                    </a:cubicBezTo>
                    <a:lnTo>
                      <a:pt x="862" y="11980"/>
                    </a:lnTo>
                    <a:cubicBezTo>
                      <a:pt x="892" y="11980"/>
                      <a:pt x="912" y="11950"/>
                      <a:pt x="922" y="11920"/>
                    </a:cubicBezTo>
                    <a:cubicBezTo>
                      <a:pt x="932" y="11879"/>
                      <a:pt x="912" y="11849"/>
                      <a:pt x="892" y="11829"/>
                    </a:cubicBezTo>
                    <a:cubicBezTo>
                      <a:pt x="842" y="11799"/>
                      <a:pt x="722" y="11699"/>
                      <a:pt x="591" y="11529"/>
                    </a:cubicBezTo>
                    <a:cubicBezTo>
                      <a:pt x="461" y="11339"/>
                      <a:pt x="291" y="11008"/>
                      <a:pt x="261" y="10538"/>
                    </a:cubicBezTo>
                    <a:lnTo>
                      <a:pt x="682" y="10457"/>
                    </a:lnTo>
                    <a:cubicBezTo>
                      <a:pt x="712" y="10447"/>
                      <a:pt x="742" y="10427"/>
                      <a:pt x="752" y="10387"/>
                    </a:cubicBezTo>
                    <a:cubicBezTo>
                      <a:pt x="752" y="10357"/>
                      <a:pt x="742" y="10327"/>
                      <a:pt x="712" y="10307"/>
                    </a:cubicBezTo>
                    <a:cubicBezTo>
                      <a:pt x="712" y="10297"/>
                      <a:pt x="672" y="10277"/>
                      <a:pt x="622" y="10237"/>
                    </a:cubicBezTo>
                    <a:cubicBezTo>
                      <a:pt x="551" y="10167"/>
                      <a:pt x="481" y="10087"/>
                      <a:pt x="421" y="9997"/>
                    </a:cubicBezTo>
                    <a:cubicBezTo>
                      <a:pt x="391" y="9947"/>
                      <a:pt x="351" y="9877"/>
                      <a:pt x="311" y="9807"/>
                    </a:cubicBezTo>
                    <a:cubicBezTo>
                      <a:pt x="281" y="9726"/>
                      <a:pt x="251" y="9636"/>
                      <a:pt x="221" y="9556"/>
                    </a:cubicBezTo>
                    <a:cubicBezTo>
                      <a:pt x="201" y="9456"/>
                      <a:pt x="181" y="9356"/>
                      <a:pt x="171" y="9246"/>
                    </a:cubicBezTo>
                    <a:cubicBezTo>
                      <a:pt x="171" y="9166"/>
                      <a:pt x="161" y="9066"/>
                      <a:pt x="171" y="8965"/>
                    </a:cubicBezTo>
                    <a:lnTo>
                      <a:pt x="591" y="8975"/>
                    </a:lnTo>
                    <a:lnTo>
                      <a:pt x="601" y="8975"/>
                    </a:lnTo>
                    <a:cubicBezTo>
                      <a:pt x="632" y="8975"/>
                      <a:pt x="662" y="8955"/>
                      <a:pt x="672" y="8925"/>
                    </a:cubicBezTo>
                    <a:cubicBezTo>
                      <a:pt x="692" y="8885"/>
                      <a:pt x="682" y="8855"/>
                      <a:pt x="652" y="8825"/>
                    </a:cubicBezTo>
                    <a:cubicBezTo>
                      <a:pt x="652" y="8825"/>
                      <a:pt x="622" y="8795"/>
                      <a:pt x="581" y="8745"/>
                    </a:cubicBezTo>
                    <a:cubicBezTo>
                      <a:pt x="561" y="8715"/>
                      <a:pt x="531" y="8675"/>
                      <a:pt x="501" y="8625"/>
                    </a:cubicBezTo>
                    <a:cubicBezTo>
                      <a:pt x="481" y="8585"/>
                      <a:pt x="451" y="8525"/>
                      <a:pt x="421" y="8465"/>
                    </a:cubicBezTo>
                    <a:cubicBezTo>
                      <a:pt x="361" y="8325"/>
                      <a:pt x="321" y="8154"/>
                      <a:pt x="311" y="7974"/>
                    </a:cubicBezTo>
                    <a:cubicBezTo>
                      <a:pt x="291" y="7784"/>
                      <a:pt x="301" y="7583"/>
                      <a:pt x="351" y="7393"/>
                    </a:cubicBezTo>
                    <a:lnTo>
                      <a:pt x="752" y="7493"/>
                    </a:lnTo>
                    <a:cubicBezTo>
                      <a:pt x="792" y="7493"/>
                      <a:pt x="822" y="7483"/>
                      <a:pt x="842" y="7453"/>
                    </a:cubicBezTo>
                    <a:cubicBezTo>
                      <a:pt x="862" y="7423"/>
                      <a:pt x="862" y="7383"/>
                      <a:pt x="842" y="7363"/>
                    </a:cubicBezTo>
                    <a:cubicBezTo>
                      <a:pt x="842" y="7353"/>
                      <a:pt x="812" y="7323"/>
                      <a:pt x="782" y="7253"/>
                    </a:cubicBezTo>
                    <a:cubicBezTo>
                      <a:pt x="752" y="7193"/>
                      <a:pt x="702" y="7093"/>
                      <a:pt x="662" y="6943"/>
                    </a:cubicBezTo>
                    <a:cubicBezTo>
                      <a:pt x="611" y="6742"/>
                      <a:pt x="561" y="6352"/>
                      <a:pt x="722" y="5871"/>
                    </a:cubicBezTo>
                    <a:lnTo>
                      <a:pt x="1112" y="6031"/>
                    </a:lnTo>
                    <a:cubicBezTo>
                      <a:pt x="1120" y="6034"/>
                      <a:pt x="1129" y="6035"/>
                      <a:pt x="1138" y="6035"/>
                    </a:cubicBezTo>
                    <a:cubicBezTo>
                      <a:pt x="1162" y="6035"/>
                      <a:pt x="1188" y="6026"/>
                      <a:pt x="1202" y="6011"/>
                    </a:cubicBezTo>
                    <a:cubicBezTo>
                      <a:pt x="1232" y="5981"/>
                      <a:pt x="1232" y="5941"/>
                      <a:pt x="1212" y="5911"/>
                    </a:cubicBezTo>
                    <a:cubicBezTo>
                      <a:pt x="1212" y="5911"/>
                      <a:pt x="1192" y="5871"/>
                      <a:pt x="1162" y="5801"/>
                    </a:cubicBezTo>
                    <a:cubicBezTo>
                      <a:pt x="1142" y="5731"/>
                      <a:pt x="1102" y="5611"/>
                      <a:pt x="1082" y="5471"/>
                    </a:cubicBezTo>
                    <a:cubicBezTo>
                      <a:pt x="1042" y="5220"/>
                      <a:pt x="1032" y="4850"/>
                      <a:pt x="1202" y="4409"/>
                    </a:cubicBezTo>
                    <a:lnTo>
                      <a:pt x="1583" y="4599"/>
                    </a:lnTo>
                    <a:cubicBezTo>
                      <a:pt x="1593" y="4606"/>
                      <a:pt x="1605" y="4610"/>
                      <a:pt x="1618" y="4610"/>
                    </a:cubicBezTo>
                    <a:cubicBezTo>
                      <a:pt x="1640" y="4610"/>
                      <a:pt x="1664" y="4599"/>
                      <a:pt x="1683" y="4579"/>
                    </a:cubicBezTo>
                    <a:cubicBezTo>
                      <a:pt x="1703" y="4559"/>
                      <a:pt x="1713" y="4519"/>
                      <a:pt x="1693" y="4489"/>
                    </a:cubicBezTo>
                    <a:cubicBezTo>
                      <a:pt x="1693" y="4489"/>
                      <a:pt x="1613" y="4309"/>
                      <a:pt x="1583" y="4029"/>
                    </a:cubicBezTo>
                    <a:cubicBezTo>
                      <a:pt x="1553" y="3788"/>
                      <a:pt x="1553" y="3408"/>
                      <a:pt x="1723" y="2977"/>
                    </a:cubicBezTo>
                    <a:lnTo>
                      <a:pt x="2114" y="3167"/>
                    </a:lnTo>
                    <a:cubicBezTo>
                      <a:pt x="2125" y="3171"/>
                      <a:pt x="2136" y="3173"/>
                      <a:pt x="2147" y="3173"/>
                    </a:cubicBezTo>
                    <a:cubicBezTo>
                      <a:pt x="2166" y="3173"/>
                      <a:pt x="2185" y="3166"/>
                      <a:pt x="2204" y="3147"/>
                    </a:cubicBezTo>
                    <a:cubicBezTo>
                      <a:pt x="2234" y="3127"/>
                      <a:pt x="2234" y="3087"/>
                      <a:pt x="2224" y="3057"/>
                    </a:cubicBezTo>
                    <a:cubicBezTo>
                      <a:pt x="2224" y="3057"/>
                      <a:pt x="2134" y="2877"/>
                      <a:pt x="2094" y="2597"/>
                    </a:cubicBezTo>
                    <a:cubicBezTo>
                      <a:pt x="2074" y="2426"/>
                      <a:pt x="2354" y="1475"/>
                      <a:pt x="2584" y="754"/>
                    </a:cubicBezTo>
                    <a:close/>
                    <a:moveTo>
                      <a:pt x="2710" y="0"/>
                    </a:moveTo>
                    <a:cubicBezTo>
                      <a:pt x="2672" y="0"/>
                      <a:pt x="2643" y="20"/>
                      <a:pt x="2634" y="53"/>
                    </a:cubicBezTo>
                    <a:cubicBezTo>
                      <a:pt x="2624" y="83"/>
                      <a:pt x="1883" y="2296"/>
                      <a:pt x="1933" y="2617"/>
                    </a:cubicBezTo>
                    <a:cubicBezTo>
                      <a:pt x="1953" y="2747"/>
                      <a:pt x="1973" y="2847"/>
                      <a:pt x="1993" y="2927"/>
                    </a:cubicBezTo>
                    <a:lnTo>
                      <a:pt x="1723" y="2797"/>
                    </a:lnTo>
                    <a:cubicBezTo>
                      <a:pt x="1709" y="2790"/>
                      <a:pt x="1690" y="2783"/>
                      <a:pt x="1673" y="2783"/>
                    </a:cubicBezTo>
                    <a:cubicBezTo>
                      <a:pt x="1666" y="2783"/>
                      <a:pt x="1659" y="2784"/>
                      <a:pt x="1653" y="2787"/>
                    </a:cubicBezTo>
                    <a:cubicBezTo>
                      <a:pt x="1633" y="2797"/>
                      <a:pt x="1613" y="2817"/>
                      <a:pt x="1603" y="2837"/>
                    </a:cubicBezTo>
                    <a:cubicBezTo>
                      <a:pt x="1393" y="3328"/>
                      <a:pt x="1383" y="3768"/>
                      <a:pt x="1413" y="4049"/>
                    </a:cubicBezTo>
                    <a:cubicBezTo>
                      <a:pt x="1433" y="4169"/>
                      <a:pt x="1453" y="4279"/>
                      <a:pt x="1473" y="4359"/>
                    </a:cubicBezTo>
                    <a:lnTo>
                      <a:pt x="1202" y="4219"/>
                    </a:lnTo>
                    <a:cubicBezTo>
                      <a:pt x="1192" y="4214"/>
                      <a:pt x="1180" y="4211"/>
                      <a:pt x="1167" y="4211"/>
                    </a:cubicBezTo>
                    <a:cubicBezTo>
                      <a:pt x="1155" y="4211"/>
                      <a:pt x="1142" y="4214"/>
                      <a:pt x="1132" y="4219"/>
                    </a:cubicBezTo>
                    <a:cubicBezTo>
                      <a:pt x="1112" y="4229"/>
                      <a:pt x="1092" y="4239"/>
                      <a:pt x="1082" y="4259"/>
                    </a:cubicBezTo>
                    <a:cubicBezTo>
                      <a:pt x="862" y="4770"/>
                      <a:pt x="872" y="5210"/>
                      <a:pt x="912" y="5501"/>
                    </a:cubicBezTo>
                    <a:cubicBezTo>
                      <a:pt x="932" y="5601"/>
                      <a:pt x="952" y="5701"/>
                      <a:pt x="992" y="5801"/>
                    </a:cubicBezTo>
                    <a:lnTo>
                      <a:pt x="702" y="5681"/>
                    </a:lnTo>
                    <a:cubicBezTo>
                      <a:pt x="692" y="5676"/>
                      <a:pt x="679" y="5673"/>
                      <a:pt x="667" y="5673"/>
                    </a:cubicBezTo>
                    <a:cubicBezTo>
                      <a:pt x="654" y="5673"/>
                      <a:pt x="642" y="5676"/>
                      <a:pt x="632" y="5681"/>
                    </a:cubicBezTo>
                    <a:cubicBezTo>
                      <a:pt x="611" y="5691"/>
                      <a:pt x="601" y="5711"/>
                      <a:pt x="591" y="5731"/>
                    </a:cubicBezTo>
                    <a:cubicBezTo>
                      <a:pt x="381" y="6292"/>
                      <a:pt x="441" y="6762"/>
                      <a:pt x="501" y="6983"/>
                    </a:cubicBezTo>
                    <a:cubicBezTo>
                      <a:pt x="541" y="7113"/>
                      <a:pt x="571" y="7213"/>
                      <a:pt x="611" y="7283"/>
                    </a:cubicBezTo>
                    <a:lnTo>
                      <a:pt x="301" y="7203"/>
                    </a:lnTo>
                    <a:cubicBezTo>
                      <a:pt x="296" y="7202"/>
                      <a:pt x="291" y="7201"/>
                      <a:pt x="285" y="7201"/>
                    </a:cubicBezTo>
                    <a:cubicBezTo>
                      <a:pt x="251" y="7201"/>
                      <a:pt x="218" y="7228"/>
                      <a:pt x="201" y="7263"/>
                    </a:cubicBezTo>
                    <a:cubicBezTo>
                      <a:pt x="141" y="7503"/>
                      <a:pt x="121" y="7754"/>
                      <a:pt x="141" y="7994"/>
                    </a:cubicBezTo>
                    <a:cubicBezTo>
                      <a:pt x="161" y="8194"/>
                      <a:pt x="201" y="8375"/>
                      <a:pt x="271" y="8525"/>
                    </a:cubicBezTo>
                    <a:cubicBezTo>
                      <a:pt x="301" y="8605"/>
                      <a:pt x="331" y="8665"/>
                      <a:pt x="361" y="8715"/>
                    </a:cubicBezTo>
                    <a:cubicBezTo>
                      <a:pt x="381" y="8745"/>
                      <a:pt x="401" y="8775"/>
                      <a:pt x="421" y="8805"/>
                    </a:cubicBezTo>
                    <a:lnTo>
                      <a:pt x="101" y="8795"/>
                    </a:lnTo>
                    <a:cubicBezTo>
                      <a:pt x="95" y="8794"/>
                      <a:pt x="90" y="8794"/>
                      <a:pt x="86" y="8794"/>
                    </a:cubicBezTo>
                    <a:cubicBezTo>
                      <a:pt x="45" y="8794"/>
                      <a:pt x="20" y="8829"/>
                      <a:pt x="11" y="8865"/>
                    </a:cubicBezTo>
                    <a:cubicBezTo>
                      <a:pt x="1" y="9015"/>
                      <a:pt x="1" y="9156"/>
                      <a:pt x="11" y="9256"/>
                    </a:cubicBezTo>
                    <a:cubicBezTo>
                      <a:pt x="21" y="9376"/>
                      <a:pt x="41" y="9486"/>
                      <a:pt x="61" y="9596"/>
                    </a:cubicBezTo>
                    <a:cubicBezTo>
                      <a:pt x="91" y="9696"/>
                      <a:pt x="121" y="9787"/>
                      <a:pt x="161" y="9877"/>
                    </a:cubicBezTo>
                    <a:cubicBezTo>
                      <a:pt x="201" y="9957"/>
                      <a:pt x="241" y="10027"/>
                      <a:pt x="281" y="10087"/>
                    </a:cubicBezTo>
                    <a:cubicBezTo>
                      <a:pt x="341" y="10177"/>
                      <a:pt x="401" y="10257"/>
                      <a:pt x="481" y="10327"/>
                    </a:cubicBezTo>
                    <a:lnTo>
                      <a:pt x="151" y="10387"/>
                    </a:lnTo>
                    <a:cubicBezTo>
                      <a:pt x="111" y="10397"/>
                      <a:pt x="81" y="10427"/>
                      <a:pt x="81" y="10478"/>
                    </a:cubicBezTo>
                    <a:cubicBezTo>
                      <a:pt x="111" y="11028"/>
                      <a:pt x="301" y="11399"/>
                      <a:pt x="461" y="11619"/>
                    </a:cubicBezTo>
                    <a:cubicBezTo>
                      <a:pt x="531" y="11719"/>
                      <a:pt x="591" y="11799"/>
                      <a:pt x="652" y="11849"/>
                    </a:cubicBezTo>
                    <a:lnTo>
                      <a:pt x="331" y="11920"/>
                    </a:lnTo>
                    <a:cubicBezTo>
                      <a:pt x="291" y="11930"/>
                      <a:pt x="261" y="11960"/>
                      <a:pt x="261" y="12000"/>
                    </a:cubicBezTo>
                    <a:cubicBezTo>
                      <a:pt x="291" y="12560"/>
                      <a:pt x="481" y="12931"/>
                      <a:pt x="642" y="13151"/>
                    </a:cubicBezTo>
                    <a:cubicBezTo>
                      <a:pt x="662" y="13181"/>
                      <a:pt x="692" y="13231"/>
                      <a:pt x="732" y="13281"/>
                    </a:cubicBezTo>
                    <a:cubicBezTo>
                      <a:pt x="1052" y="13812"/>
                      <a:pt x="1232" y="14423"/>
                      <a:pt x="1272" y="15054"/>
                    </a:cubicBezTo>
                    <a:lnTo>
                      <a:pt x="1433" y="17668"/>
                    </a:lnTo>
                    <a:cubicBezTo>
                      <a:pt x="1433" y="17718"/>
                      <a:pt x="1473" y="17748"/>
                      <a:pt x="1513" y="17748"/>
                    </a:cubicBezTo>
                    <a:cubicBezTo>
                      <a:pt x="1563" y="17748"/>
                      <a:pt x="1593" y="17718"/>
                      <a:pt x="1603" y="17668"/>
                    </a:cubicBezTo>
                    <a:lnTo>
                      <a:pt x="2795" y="93"/>
                    </a:lnTo>
                    <a:cubicBezTo>
                      <a:pt x="2805" y="43"/>
                      <a:pt x="2775" y="13"/>
                      <a:pt x="2734" y="3"/>
                    </a:cubicBezTo>
                    <a:cubicBezTo>
                      <a:pt x="2726" y="1"/>
                      <a:pt x="2718" y="0"/>
                      <a:pt x="27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1" name="Google Shape;18831;p100"/>
              <p:cNvSpPr/>
              <p:nvPr/>
            </p:nvSpPr>
            <p:spPr>
              <a:xfrm>
                <a:off x="5214075" y="1119275"/>
                <a:ext cx="230350" cy="3004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19" extrusionOk="0">
                    <a:moveTo>
                      <a:pt x="8773" y="663"/>
                    </a:moveTo>
                    <a:cubicBezTo>
                      <a:pt x="8503" y="1274"/>
                      <a:pt x="8202" y="1925"/>
                      <a:pt x="8102" y="2015"/>
                    </a:cubicBezTo>
                    <a:cubicBezTo>
                      <a:pt x="7922" y="2165"/>
                      <a:pt x="7772" y="2235"/>
                      <a:pt x="7772" y="2235"/>
                    </a:cubicBezTo>
                    <a:cubicBezTo>
                      <a:pt x="7741" y="2245"/>
                      <a:pt x="7721" y="2275"/>
                      <a:pt x="7721" y="2315"/>
                    </a:cubicBezTo>
                    <a:cubicBezTo>
                      <a:pt x="7721" y="2345"/>
                      <a:pt x="7751" y="2375"/>
                      <a:pt x="7782" y="2385"/>
                    </a:cubicBezTo>
                    <a:lnTo>
                      <a:pt x="8122" y="2475"/>
                    </a:lnTo>
                    <a:cubicBezTo>
                      <a:pt x="7992" y="2836"/>
                      <a:pt x="7782" y="3076"/>
                      <a:pt x="7631" y="3206"/>
                    </a:cubicBezTo>
                    <a:cubicBezTo>
                      <a:pt x="7461" y="3367"/>
                      <a:pt x="7311" y="3437"/>
                      <a:pt x="7311" y="3437"/>
                    </a:cubicBezTo>
                    <a:cubicBezTo>
                      <a:pt x="7281" y="3447"/>
                      <a:pt x="7251" y="3487"/>
                      <a:pt x="7261" y="3517"/>
                    </a:cubicBezTo>
                    <a:cubicBezTo>
                      <a:pt x="7261" y="3557"/>
                      <a:pt x="7281" y="3587"/>
                      <a:pt x="7321" y="3597"/>
                    </a:cubicBezTo>
                    <a:lnTo>
                      <a:pt x="7651" y="3677"/>
                    </a:lnTo>
                    <a:cubicBezTo>
                      <a:pt x="7521" y="4048"/>
                      <a:pt x="7311" y="4278"/>
                      <a:pt x="7151" y="4408"/>
                    </a:cubicBezTo>
                    <a:cubicBezTo>
                      <a:pt x="7061" y="4488"/>
                      <a:pt x="6970" y="4538"/>
                      <a:pt x="6920" y="4568"/>
                    </a:cubicBezTo>
                    <a:cubicBezTo>
                      <a:pt x="6860" y="4598"/>
                      <a:pt x="6830" y="4608"/>
                      <a:pt x="6820" y="4608"/>
                    </a:cubicBezTo>
                    <a:cubicBezTo>
                      <a:pt x="6790" y="4618"/>
                      <a:pt x="6770" y="4658"/>
                      <a:pt x="6770" y="4688"/>
                    </a:cubicBezTo>
                    <a:cubicBezTo>
                      <a:pt x="6770" y="4728"/>
                      <a:pt x="6790" y="4759"/>
                      <a:pt x="6820" y="4769"/>
                    </a:cubicBezTo>
                    <a:lnTo>
                      <a:pt x="7151" y="4879"/>
                    </a:lnTo>
                    <a:cubicBezTo>
                      <a:pt x="6980" y="5259"/>
                      <a:pt x="6740" y="5480"/>
                      <a:pt x="6600" y="5570"/>
                    </a:cubicBezTo>
                    <a:cubicBezTo>
                      <a:pt x="6490" y="5650"/>
                      <a:pt x="6400" y="5690"/>
                      <a:pt x="6350" y="5710"/>
                    </a:cubicBezTo>
                    <a:cubicBezTo>
                      <a:pt x="6289" y="5730"/>
                      <a:pt x="6259" y="5740"/>
                      <a:pt x="6259" y="5740"/>
                    </a:cubicBezTo>
                    <a:cubicBezTo>
                      <a:pt x="6219" y="5750"/>
                      <a:pt x="6199" y="5770"/>
                      <a:pt x="6189" y="5810"/>
                    </a:cubicBezTo>
                    <a:cubicBezTo>
                      <a:pt x="6189" y="5840"/>
                      <a:pt x="6209" y="5880"/>
                      <a:pt x="6239" y="5890"/>
                    </a:cubicBezTo>
                    <a:lnTo>
                      <a:pt x="6540" y="6050"/>
                    </a:lnTo>
                    <a:cubicBezTo>
                      <a:pt x="6460" y="6191"/>
                      <a:pt x="6360" y="6321"/>
                      <a:pt x="6249" y="6431"/>
                    </a:cubicBezTo>
                    <a:cubicBezTo>
                      <a:pt x="6139" y="6531"/>
                      <a:pt x="6019" y="6621"/>
                      <a:pt x="5909" y="6671"/>
                    </a:cubicBezTo>
                    <a:cubicBezTo>
                      <a:pt x="5859" y="6701"/>
                      <a:pt x="5809" y="6721"/>
                      <a:pt x="5769" y="6731"/>
                    </a:cubicBezTo>
                    <a:cubicBezTo>
                      <a:pt x="5719" y="6751"/>
                      <a:pt x="5679" y="6761"/>
                      <a:pt x="5649" y="6761"/>
                    </a:cubicBezTo>
                    <a:cubicBezTo>
                      <a:pt x="5598" y="6771"/>
                      <a:pt x="5558" y="6781"/>
                      <a:pt x="5558" y="6781"/>
                    </a:cubicBezTo>
                    <a:cubicBezTo>
                      <a:pt x="5528" y="6781"/>
                      <a:pt x="5498" y="6801"/>
                      <a:pt x="5478" y="6831"/>
                    </a:cubicBezTo>
                    <a:cubicBezTo>
                      <a:pt x="5468" y="6861"/>
                      <a:pt x="5478" y="6902"/>
                      <a:pt x="5508" y="6922"/>
                    </a:cubicBezTo>
                    <a:lnTo>
                      <a:pt x="5779" y="7142"/>
                    </a:lnTo>
                    <a:cubicBezTo>
                      <a:pt x="5729" y="7212"/>
                      <a:pt x="5669" y="7262"/>
                      <a:pt x="5629" y="7312"/>
                    </a:cubicBezTo>
                    <a:cubicBezTo>
                      <a:pt x="5568" y="7372"/>
                      <a:pt x="5498" y="7432"/>
                      <a:pt x="5428" y="7482"/>
                    </a:cubicBezTo>
                    <a:cubicBezTo>
                      <a:pt x="5358" y="7522"/>
                      <a:pt x="5298" y="7552"/>
                      <a:pt x="5228" y="7592"/>
                    </a:cubicBezTo>
                    <a:cubicBezTo>
                      <a:pt x="5168" y="7623"/>
                      <a:pt x="5108" y="7633"/>
                      <a:pt x="5058" y="7653"/>
                    </a:cubicBezTo>
                    <a:cubicBezTo>
                      <a:pt x="4968" y="7673"/>
                      <a:pt x="4887" y="7683"/>
                      <a:pt x="4797" y="7693"/>
                    </a:cubicBezTo>
                    <a:cubicBezTo>
                      <a:pt x="4747" y="7693"/>
                      <a:pt x="4717" y="7683"/>
                      <a:pt x="4697" y="7683"/>
                    </a:cubicBezTo>
                    <a:cubicBezTo>
                      <a:pt x="4667" y="7683"/>
                      <a:pt x="4637" y="7703"/>
                      <a:pt x="4617" y="7733"/>
                    </a:cubicBezTo>
                    <a:cubicBezTo>
                      <a:pt x="4607" y="7763"/>
                      <a:pt x="4607" y="7793"/>
                      <a:pt x="4627" y="7823"/>
                    </a:cubicBezTo>
                    <a:lnTo>
                      <a:pt x="4847" y="8103"/>
                    </a:lnTo>
                    <a:cubicBezTo>
                      <a:pt x="4567" y="8374"/>
                      <a:pt x="4287" y="8484"/>
                      <a:pt x="4096" y="8524"/>
                    </a:cubicBezTo>
                    <a:cubicBezTo>
                      <a:pt x="3984" y="8553"/>
                      <a:pt x="3892" y="8562"/>
                      <a:pt x="3828" y="8562"/>
                    </a:cubicBezTo>
                    <a:cubicBezTo>
                      <a:pt x="3784" y="8562"/>
                      <a:pt x="3752" y="8558"/>
                      <a:pt x="3736" y="8554"/>
                    </a:cubicBezTo>
                    <a:cubicBezTo>
                      <a:pt x="3706" y="8554"/>
                      <a:pt x="3676" y="8574"/>
                      <a:pt x="3656" y="8604"/>
                    </a:cubicBezTo>
                    <a:cubicBezTo>
                      <a:pt x="3646" y="8624"/>
                      <a:pt x="3646" y="8664"/>
                      <a:pt x="3666" y="8694"/>
                    </a:cubicBezTo>
                    <a:lnTo>
                      <a:pt x="3876" y="8974"/>
                    </a:lnTo>
                    <a:cubicBezTo>
                      <a:pt x="3596" y="9245"/>
                      <a:pt x="3315" y="9355"/>
                      <a:pt x="3135" y="9395"/>
                    </a:cubicBezTo>
                    <a:cubicBezTo>
                      <a:pt x="3105" y="9405"/>
                      <a:pt x="3065" y="9415"/>
                      <a:pt x="3025" y="9425"/>
                    </a:cubicBezTo>
                    <a:cubicBezTo>
                      <a:pt x="2474" y="9595"/>
                      <a:pt x="1973" y="9896"/>
                      <a:pt x="1563" y="10316"/>
                    </a:cubicBezTo>
                    <a:lnTo>
                      <a:pt x="972" y="10927"/>
                    </a:lnTo>
                    <a:lnTo>
                      <a:pt x="8773" y="663"/>
                    </a:lnTo>
                    <a:close/>
                    <a:moveTo>
                      <a:pt x="9122" y="1"/>
                    </a:moveTo>
                    <a:cubicBezTo>
                      <a:pt x="9098" y="1"/>
                      <a:pt x="9072" y="10"/>
                      <a:pt x="9053" y="22"/>
                    </a:cubicBezTo>
                    <a:lnTo>
                      <a:pt x="31" y="11888"/>
                    </a:lnTo>
                    <a:cubicBezTo>
                      <a:pt x="1" y="11919"/>
                      <a:pt x="1" y="11969"/>
                      <a:pt x="41" y="11999"/>
                    </a:cubicBezTo>
                    <a:cubicBezTo>
                      <a:pt x="51" y="12009"/>
                      <a:pt x="71" y="12019"/>
                      <a:pt x="91" y="12019"/>
                    </a:cubicBezTo>
                    <a:cubicBezTo>
                      <a:pt x="111" y="12019"/>
                      <a:pt x="141" y="12009"/>
                      <a:pt x="151" y="11989"/>
                    </a:cubicBezTo>
                    <a:lnTo>
                      <a:pt x="1683" y="10426"/>
                    </a:lnTo>
                    <a:cubicBezTo>
                      <a:pt x="2074" y="10036"/>
                      <a:pt x="2554" y="9745"/>
                      <a:pt x="3065" y="9585"/>
                    </a:cubicBezTo>
                    <a:cubicBezTo>
                      <a:pt x="3105" y="9575"/>
                      <a:pt x="3145" y="9565"/>
                      <a:pt x="3165" y="9565"/>
                    </a:cubicBezTo>
                    <a:cubicBezTo>
                      <a:pt x="3385" y="9505"/>
                      <a:pt x="3726" y="9375"/>
                      <a:pt x="4056" y="9034"/>
                    </a:cubicBezTo>
                    <a:cubicBezTo>
                      <a:pt x="4076" y="9004"/>
                      <a:pt x="4086" y="8964"/>
                      <a:pt x="4056" y="8934"/>
                    </a:cubicBezTo>
                    <a:lnTo>
                      <a:pt x="3906" y="8724"/>
                    </a:lnTo>
                    <a:cubicBezTo>
                      <a:pt x="3966" y="8724"/>
                      <a:pt x="4046" y="8714"/>
                      <a:pt x="4136" y="8694"/>
                    </a:cubicBezTo>
                    <a:cubicBezTo>
                      <a:pt x="4357" y="8634"/>
                      <a:pt x="4687" y="8504"/>
                      <a:pt x="5018" y="8163"/>
                    </a:cubicBezTo>
                    <a:cubicBezTo>
                      <a:pt x="5048" y="8133"/>
                      <a:pt x="5048" y="8083"/>
                      <a:pt x="5018" y="8053"/>
                    </a:cubicBezTo>
                    <a:lnTo>
                      <a:pt x="4867" y="7853"/>
                    </a:lnTo>
                    <a:cubicBezTo>
                      <a:pt x="4948" y="7843"/>
                      <a:pt x="5018" y="7833"/>
                      <a:pt x="5098" y="7813"/>
                    </a:cubicBezTo>
                    <a:cubicBezTo>
                      <a:pt x="5148" y="7793"/>
                      <a:pt x="5228" y="7773"/>
                      <a:pt x="5298" y="7743"/>
                    </a:cubicBezTo>
                    <a:cubicBezTo>
                      <a:pt x="5378" y="7703"/>
                      <a:pt x="5448" y="7663"/>
                      <a:pt x="5518" y="7623"/>
                    </a:cubicBezTo>
                    <a:cubicBezTo>
                      <a:pt x="5598" y="7562"/>
                      <a:pt x="5679" y="7502"/>
                      <a:pt x="5739" y="7432"/>
                    </a:cubicBezTo>
                    <a:cubicBezTo>
                      <a:pt x="5809" y="7362"/>
                      <a:pt x="5889" y="7282"/>
                      <a:pt x="5959" y="7182"/>
                    </a:cubicBezTo>
                    <a:cubicBezTo>
                      <a:pt x="5979" y="7142"/>
                      <a:pt x="5979" y="7092"/>
                      <a:pt x="5939" y="7072"/>
                    </a:cubicBezTo>
                    <a:lnTo>
                      <a:pt x="5759" y="6912"/>
                    </a:lnTo>
                    <a:cubicBezTo>
                      <a:pt x="5769" y="6902"/>
                      <a:pt x="5799" y="6902"/>
                      <a:pt x="5819" y="6892"/>
                    </a:cubicBezTo>
                    <a:cubicBezTo>
                      <a:pt x="5869" y="6871"/>
                      <a:pt x="5919" y="6851"/>
                      <a:pt x="5979" y="6821"/>
                    </a:cubicBezTo>
                    <a:cubicBezTo>
                      <a:pt x="6109" y="6761"/>
                      <a:pt x="6239" y="6671"/>
                      <a:pt x="6360" y="6551"/>
                    </a:cubicBezTo>
                    <a:cubicBezTo>
                      <a:pt x="6510" y="6411"/>
                      <a:pt x="6640" y="6241"/>
                      <a:pt x="6730" y="6050"/>
                    </a:cubicBezTo>
                    <a:cubicBezTo>
                      <a:pt x="6750" y="6010"/>
                      <a:pt x="6730" y="5960"/>
                      <a:pt x="6690" y="5940"/>
                    </a:cubicBezTo>
                    <a:lnTo>
                      <a:pt x="6480" y="5830"/>
                    </a:lnTo>
                    <a:cubicBezTo>
                      <a:pt x="6540" y="5810"/>
                      <a:pt x="6610" y="5770"/>
                      <a:pt x="6690" y="5710"/>
                    </a:cubicBezTo>
                    <a:cubicBezTo>
                      <a:pt x="6860" y="5600"/>
                      <a:pt x="7161" y="5339"/>
                      <a:pt x="7341" y="4859"/>
                    </a:cubicBezTo>
                    <a:cubicBezTo>
                      <a:pt x="7351" y="4839"/>
                      <a:pt x="7341" y="4819"/>
                      <a:pt x="7331" y="4799"/>
                    </a:cubicBezTo>
                    <a:cubicBezTo>
                      <a:pt x="7331" y="4779"/>
                      <a:pt x="7311" y="4759"/>
                      <a:pt x="7291" y="4749"/>
                    </a:cubicBezTo>
                    <a:lnTo>
                      <a:pt x="7061" y="4678"/>
                    </a:lnTo>
                    <a:cubicBezTo>
                      <a:pt x="7121" y="4638"/>
                      <a:pt x="7191" y="4598"/>
                      <a:pt x="7261" y="4538"/>
                    </a:cubicBezTo>
                    <a:cubicBezTo>
                      <a:pt x="7451" y="4378"/>
                      <a:pt x="7701" y="4098"/>
                      <a:pt x="7842" y="3647"/>
                    </a:cubicBezTo>
                    <a:cubicBezTo>
                      <a:pt x="7852" y="3627"/>
                      <a:pt x="7842" y="3607"/>
                      <a:pt x="7832" y="3587"/>
                    </a:cubicBezTo>
                    <a:cubicBezTo>
                      <a:pt x="7822" y="3567"/>
                      <a:pt x="7802" y="3547"/>
                      <a:pt x="7782" y="3547"/>
                    </a:cubicBezTo>
                    <a:lnTo>
                      <a:pt x="7561" y="3487"/>
                    </a:lnTo>
                    <a:cubicBezTo>
                      <a:pt x="7611" y="3447"/>
                      <a:pt x="7681" y="3397"/>
                      <a:pt x="7741" y="3337"/>
                    </a:cubicBezTo>
                    <a:cubicBezTo>
                      <a:pt x="7922" y="3176"/>
                      <a:pt x="8162" y="2886"/>
                      <a:pt x="8302" y="2445"/>
                    </a:cubicBezTo>
                    <a:cubicBezTo>
                      <a:pt x="8312" y="2425"/>
                      <a:pt x="8312" y="2405"/>
                      <a:pt x="8302" y="2385"/>
                    </a:cubicBezTo>
                    <a:cubicBezTo>
                      <a:pt x="8292" y="2365"/>
                      <a:pt x="8272" y="2345"/>
                      <a:pt x="8252" y="2345"/>
                    </a:cubicBezTo>
                    <a:lnTo>
                      <a:pt x="8022" y="2285"/>
                    </a:lnTo>
                    <a:cubicBezTo>
                      <a:pt x="8082" y="2245"/>
                      <a:pt x="8142" y="2195"/>
                      <a:pt x="8212" y="2135"/>
                    </a:cubicBezTo>
                    <a:cubicBezTo>
                      <a:pt x="8412" y="1965"/>
                      <a:pt x="9063" y="412"/>
                      <a:pt x="9193" y="112"/>
                    </a:cubicBezTo>
                    <a:cubicBezTo>
                      <a:pt x="9214" y="72"/>
                      <a:pt x="9193" y="32"/>
                      <a:pt x="9163" y="12"/>
                    </a:cubicBezTo>
                    <a:cubicBezTo>
                      <a:pt x="9152" y="4"/>
                      <a:pt x="9138" y="1"/>
                      <a:pt x="9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2" name="Google Shape;18832;p100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cubicBezTo>
                      <a:pt x="8983" y="41"/>
                      <a:pt x="7471" y="1233"/>
                      <a:pt x="7361" y="1463"/>
                    </a:cubicBezTo>
                    <a:cubicBezTo>
                      <a:pt x="7251" y="1693"/>
                      <a:pt x="7231" y="1864"/>
                      <a:pt x="7231" y="1864"/>
                    </a:cubicBezTo>
                    <a:lnTo>
                      <a:pt x="7001" y="1493"/>
                    </a:lnTo>
                    <a:cubicBezTo>
                      <a:pt x="6650" y="1723"/>
                      <a:pt x="6440" y="2004"/>
                      <a:pt x="6330" y="2234"/>
                    </a:cubicBezTo>
                    <a:cubicBezTo>
                      <a:pt x="6219" y="2464"/>
                      <a:pt x="6189" y="2635"/>
                      <a:pt x="6189" y="2635"/>
                    </a:cubicBezTo>
                    <a:lnTo>
                      <a:pt x="5969" y="2254"/>
                    </a:lnTo>
                    <a:cubicBezTo>
                      <a:pt x="5609" y="2494"/>
                      <a:pt x="5408" y="2785"/>
                      <a:pt x="5308" y="3015"/>
                    </a:cubicBezTo>
                    <a:cubicBezTo>
                      <a:pt x="5248" y="3135"/>
                      <a:pt x="5218" y="3235"/>
                      <a:pt x="5208" y="3306"/>
                    </a:cubicBezTo>
                    <a:cubicBezTo>
                      <a:pt x="5188" y="3376"/>
                      <a:pt x="5188" y="3416"/>
                      <a:pt x="5188" y="3416"/>
                    </a:cubicBezTo>
                    <a:lnTo>
                      <a:pt x="4948" y="3065"/>
                    </a:lnTo>
                    <a:cubicBezTo>
                      <a:pt x="4587" y="3326"/>
                      <a:pt x="4407" y="3636"/>
                      <a:pt x="4327" y="3876"/>
                    </a:cubicBezTo>
                    <a:cubicBezTo>
                      <a:pt x="4287" y="3997"/>
                      <a:pt x="4267" y="4097"/>
                      <a:pt x="4257" y="4167"/>
                    </a:cubicBezTo>
                    <a:cubicBezTo>
                      <a:pt x="4247" y="4237"/>
                      <a:pt x="4257" y="4277"/>
                      <a:pt x="4257" y="4277"/>
                    </a:cubicBezTo>
                    <a:lnTo>
                      <a:pt x="3966" y="3967"/>
                    </a:lnTo>
                    <a:cubicBezTo>
                      <a:pt x="3796" y="4117"/>
                      <a:pt x="3676" y="4277"/>
                      <a:pt x="3596" y="4427"/>
                    </a:cubicBezTo>
                    <a:cubicBezTo>
                      <a:pt x="3516" y="4577"/>
                      <a:pt x="3466" y="4718"/>
                      <a:pt x="3446" y="4848"/>
                    </a:cubicBezTo>
                    <a:cubicBezTo>
                      <a:pt x="3436" y="4908"/>
                      <a:pt x="3426" y="4958"/>
                      <a:pt x="3426" y="5008"/>
                    </a:cubicBezTo>
                    <a:cubicBezTo>
                      <a:pt x="3426" y="5058"/>
                      <a:pt x="3426" y="5098"/>
                      <a:pt x="3426" y="5138"/>
                    </a:cubicBezTo>
                    <a:cubicBezTo>
                      <a:pt x="3426" y="5198"/>
                      <a:pt x="3436" y="5238"/>
                      <a:pt x="3436" y="5238"/>
                    </a:cubicBezTo>
                    <a:lnTo>
                      <a:pt x="3085" y="4998"/>
                    </a:lnTo>
                    <a:cubicBezTo>
                      <a:pt x="3015" y="5088"/>
                      <a:pt x="2955" y="5178"/>
                      <a:pt x="2915" y="5258"/>
                    </a:cubicBezTo>
                    <a:cubicBezTo>
                      <a:pt x="2865" y="5348"/>
                      <a:pt x="2825" y="5429"/>
                      <a:pt x="2795" y="5519"/>
                    </a:cubicBezTo>
                    <a:cubicBezTo>
                      <a:pt x="2775" y="5599"/>
                      <a:pt x="2755" y="5669"/>
                      <a:pt x="2745" y="5739"/>
                    </a:cubicBezTo>
                    <a:cubicBezTo>
                      <a:pt x="2725" y="5819"/>
                      <a:pt x="2725" y="5879"/>
                      <a:pt x="2725" y="5939"/>
                    </a:cubicBezTo>
                    <a:cubicBezTo>
                      <a:pt x="2725" y="6059"/>
                      <a:pt x="2745" y="6160"/>
                      <a:pt x="2765" y="6220"/>
                    </a:cubicBezTo>
                    <a:cubicBezTo>
                      <a:pt x="2775" y="6280"/>
                      <a:pt x="2795" y="6320"/>
                      <a:pt x="2795" y="6320"/>
                    </a:cubicBezTo>
                    <a:lnTo>
                      <a:pt x="2404" y="6160"/>
                    </a:lnTo>
                    <a:cubicBezTo>
                      <a:pt x="2174" y="6530"/>
                      <a:pt x="2124" y="6861"/>
                      <a:pt x="2134" y="7101"/>
                    </a:cubicBezTo>
                    <a:cubicBezTo>
                      <a:pt x="2144" y="7331"/>
                      <a:pt x="2204" y="7471"/>
                      <a:pt x="2214" y="7481"/>
                    </a:cubicBezTo>
                    <a:lnTo>
                      <a:pt x="1813" y="7321"/>
                    </a:lnTo>
                    <a:cubicBezTo>
                      <a:pt x="1593" y="7692"/>
                      <a:pt x="1543" y="8032"/>
                      <a:pt x="1553" y="8263"/>
                    </a:cubicBezTo>
                    <a:cubicBezTo>
                      <a:pt x="1553" y="8303"/>
                      <a:pt x="1553" y="8353"/>
                      <a:pt x="1553" y="8413"/>
                    </a:cubicBezTo>
                    <a:cubicBezTo>
                      <a:pt x="1533" y="8953"/>
                      <a:pt x="1383" y="9474"/>
                      <a:pt x="1112" y="9945"/>
                    </a:cubicBezTo>
                    <a:lnTo>
                      <a:pt x="1" y="11868"/>
                    </a:lnTo>
                    <a:lnTo>
                      <a:pt x="1" y="11868"/>
                    </a:lnTo>
                    <a:lnTo>
                      <a:pt x="903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3" name="Google Shape;18833;p100"/>
              <p:cNvSpPr/>
              <p:nvPr/>
            </p:nvSpPr>
            <p:spPr>
              <a:xfrm>
                <a:off x="5214075" y="1119075"/>
                <a:ext cx="230350" cy="3006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27" extrusionOk="0">
                    <a:moveTo>
                      <a:pt x="8643" y="571"/>
                    </a:moveTo>
                    <a:lnTo>
                      <a:pt x="812" y="10855"/>
                    </a:lnTo>
                    <a:lnTo>
                      <a:pt x="1272" y="10064"/>
                    </a:lnTo>
                    <a:cubicBezTo>
                      <a:pt x="1553" y="9583"/>
                      <a:pt x="1703" y="9042"/>
                      <a:pt x="1723" y="8492"/>
                    </a:cubicBezTo>
                    <a:cubicBezTo>
                      <a:pt x="1733" y="8432"/>
                      <a:pt x="1733" y="8382"/>
                      <a:pt x="1733" y="8342"/>
                    </a:cubicBezTo>
                    <a:cubicBezTo>
                      <a:pt x="1723" y="8151"/>
                      <a:pt x="1753" y="7851"/>
                      <a:pt x="1943" y="7500"/>
                    </a:cubicBezTo>
                    <a:lnTo>
                      <a:pt x="2264" y="7641"/>
                    </a:lnTo>
                    <a:cubicBezTo>
                      <a:pt x="2275" y="7643"/>
                      <a:pt x="2285" y="7644"/>
                      <a:pt x="2294" y="7644"/>
                    </a:cubicBezTo>
                    <a:cubicBezTo>
                      <a:pt x="2319" y="7644"/>
                      <a:pt x="2339" y="7635"/>
                      <a:pt x="2354" y="7621"/>
                    </a:cubicBezTo>
                    <a:cubicBezTo>
                      <a:pt x="2384" y="7590"/>
                      <a:pt x="2384" y="7560"/>
                      <a:pt x="2374" y="7530"/>
                    </a:cubicBezTo>
                    <a:cubicBezTo>
                      <a:pt x="2354" y="7480"/>
                      <a:pt x="2314" y="7360"/>
                      <a:pt x="2314" y="7180"/>
                    </a:cubicBezTo>
                    <a:cubicBezTo>
                      <a:pt x="2304" y="6980"/>
                      <a:pt x="2334" y="6689"/>
                      <a:pt x="2524" y="6339"/>
                    </a:cubicBezTo>
                    <a:lnTo>
                      <a:pt x="2855" y="6479"/>
                    </a:lnTo>
                    <a:cubicBezTo>
                      <a:pt x="2863" y="6482"/>
                      <a:pt x="2871" y="6483"/>
                      <a:pt x="2879" y="6483"/>
                    </a:cubicBezTo>
                    <a:cubicBezTo>
                      <a:pt x="2901" y="6483"/>
                      <a:pt x="2923" y="6474"/>
                      <a:pt x="2945" y="6459"/>
                    </a:cubicBezTo>
                    <a:cubicBezTo>
                      <a:pt x="2965" y="6439"/>
                      <a:pt x="2975" y="6399"/>
                      <a:pt x="2965" y="6369"/>
                    </a:cubicBezTo>
                    <a:cubicBezTo>
                      <a:pt x="2955" y="6359"/>
                      <a:pt x="2945" y="6329"/>
                      <a:pt x="2935" y="6279"/>
                    </a:cubicBezTo>
                    <a:cubicBezTo>
                      <a:pt x="2915" y="6189"/>
                      <a:pt x="2905" y="6108"/>
                      <a:pt x="2905" y="6018"/>
                    </a:cubicBezTo>
                    <a:cubicBezTo>
                      <a:pt x="2905" y="5968"/>
                      <a:pt x="2905" y="5898"/>
                      <a:pt x="2915" y="5838"/>
                    </a:cubicBezTo>
                    <a:cubicBezTo>
                      <a:pt x="2925" y="5768"/>
                      <a:pt x="2945" y="5688"/>
                      <a:pt x="2965" y="5618"/>
                    </a:cubicBezTo>
                    <a:cubicBezTo>
                      <a:pt x="2995" y="5538"/>
                      <a:pt x="3035" y="5457"/>
                      <a:pt x="3075" y="5377"/>
                    </a:cubicBezTo>
                    <a:cubicBezTo>
                      <a:pt x="3105" y="5327"/>
                      <a:pt x="3145" y="5257"/>
                      <a:pt x="3195" y="5187"/>
                    </a:cubicBezTo>
                    <a:lnTo>
                      <a:pt x="3475" y="5387"/>
                    </a:lnTo>
                    <a:cubicBezTo>
                      <a:pt x="3491" y="5397"/>
                      <a:pt x="3508" y="5402"/>
                      <a:pt x="3526" y="5402"/>
                    </a:cubicBezTo>
                    <a:cubicBezTo>
                      <a:pt x="3543" y="5402"/>
                      <a:pt x="3561" y="5397"/>
                      <a:pt x="3576" y="5387"/>
                    </a:cubicBezTo>
                    <a:cubicBezTo>
                      <a:pt x="3606" y="5367"/>
                      <a:pt x="3616" y="5337"/>
                      <a:pt x="3606" y="5297"/>
                    </a:cubicBezTo>
                    <a:cubicBezTo>
                      <a:pt x="3606" y="5297"/>
                      <a:pt x="3606" y="5267"/>
                      <a:pt x="3596" y="5207"/>
                    </a:cubicBezTo>
                    <a:cubicBezTo>
                      <a:pt x="3596" y="5177"/>
                      <a:pt x="3596" y="5137"/>
                      <a:pt x="3596" y="5087"/>
                    </a:cubicBezTo>
                    <a:cubicBezTo>
                      <a:pt x="3596" y="5047"/>
                      <a:pt x="3606" y="4997"/>
                      <a:pt x="3616" y="4937"/>
                    </a:cubicBezTo>
                    <a:cubicBezTo>
                      <a:pt x="3636" y="4807"/>
                      <a:pt x="3686" y="4676"/>
                      <a:pt x="3756" y="4546"/>
                    </a:cubicBezTo>
                    <a:cubicBezTo>
                      <a:pt x="3836" y="4406"/>
                      <a:pt x="3936" y="4276"/>
                      <a:pt x="4046" y="4166"/>
                    </a:cubicBezTo>
                    <a:lnTo>
                      <a:pt x="4277" y="4416"/>
                    </a:lnTo>
                    <a:cubicBezTo>
                      <a:pt x="4299" y="4431"/>
                      <a:pt x="4321" y="4440"/>
                      <a:pt x="4347" y="4440"/>
                    </a:cubicBezTo>
                    <a:cubicBezTo>
                      <a:pt x="4356" y="4440"/>
                      <a:pt x="4366" y="4439"/>
                      <a:pt x="4377" y="4436"/>
                    </a:cubicBezTo>
                    <a:cubicBezTo>
                      <a:pt x="4407" y="4416"/>
                      <a:pt x="4427" y="4386"/>
                      <a:pt x="4427" y="4356"/>
                    </a:cubicBezTo>
                    <a:cubicBezTo>
                      <a:pt x="4427" y="4346"/>
                      <a:pt x="4427" y="4316"/>
                      <a:pt x="4427" y="4256"/>
                    </a:cubicBezTo>
                    <a:cubicBezTo>
                      <a:pt x="4437" y="4196"/>
                      <a:pt x="4447" y="4106"/>
                      <a:pt x="4497" y="3985"/>
                    </a:cubicBezTo>
                    <a:cubicBezTo>
                      <a:pt x="4547" y="3825"/>
                      <a:pt x="4687" y="3525"/>
                      <a:pt x="5018" y="3264"/>
                    </a:cubicBezTo>
                    <a:lnTo>
                      <a:pt x="5208" y="3545"/>
                    </a:lnTo>
                    <a:cubicBezTo>
                      <a:pt x="5223" y="3567"/>
                      <a:pt x="5249" y="3579"/>
                      <a:pt x="5274" y="3579"/>
                    </a:cubicBezTo>
                    <a:cubicBezTo>
                      <a:pt x="5282" y="3579"/>
                      <a:pt x="5291" y="3577"/>
                      <a:pt x="5298" y="3575"/>
                    </a:cubicBezTo>
                    <a:cubicBezTo>
                      <a:pt x="5338" y="3565"/>
                      <a:pt x="5358" y="3535"/>
                      <a:pt x="5358" y="3505"/>
                    </a:cubicBezTo>
                    <a:cubicBezTo>
                      <a:pt x="5358" y="3505"/>
                      <a:pt x="5368" y="3465"/>
                      <a:pt x="5378" y="3405"/>
                    </a:cubicBezTo>
                    <a:cubicBezTo>
                      <a:pt x="5388" y="3345"/>
                      <a:pt x="5418" y="3244"/>
                      <a:pt x="5468" y="3134"/>
                    </a:cubicBezTo>
                    <a:cubicBezTo>
                      <a:pt x="5558" y="2944"/>
                      <a:pt x="5719" y="2684"/>
                      <a:pt x="6039" y="2453"/>
                    </a:cubicBezTo>
                    <a:lnTo>
                      <a:pt x="6209" y="2754"/>
                    </a:lnTo>
                    <a:cubicBezTo>
                      <a:pt x="6226" y="2778"/>
                      <a:pt x="6249" y="2796"/>
                      <a:pt x="6279" y="2796"/>
                    </a:cubicBezTo>
                    <a:cubicBezTo>
                      <a:pt x="6286" y="2796"/>
                      <a:pt x="6292" y="2796"/>
                      <a:pt x="6299" y="2794"/>
                    </a:cubicBezTo>
                    <a:cubicBezTo>
                      <a:pt x="6329" y="2784"/>
                      <a:pt x="6360" y="2764"/>
                      <a:pt x="6360" y="2724"/>
                    </a:cubicBezTo>
                    <a:cubicBezTo>
                      <a:pt x="6370" y="2724"/>
                      <a:pt x="6390" y="2563"/>
                      <a:pt x="6490" y="2353"/>
                    </a:cubicBezTo>
                    <a:cubicBezTo>
                      <a:pt x="6590" y="2173"/>
                      <a:pt x="6760" y="1913"/>
                      <a:pt x="7071" y="1692"/>
                    </a:cubicBezTo>
                    <a:lnTo>
                      <a:pt x="7251" y="1983"/>
                    </a:lnTo>
                    <a:cubicBezTo>
                      <a:pt x="7259" y="2007"/>
                      <a:pt x="7288" y="2025"/>
                      <a:pt x="7314" y="2025"/>
                    </a:cubicBezTo>
                    <a:cubicBezTo>
                      <a:pt x="7320" y="2025"/>
                      <a:pt x="7326" y="2024"/>
                      <a:pt x="7331" y="2023"/>
                    </a:cubicBezTo>
                    <a:cubicBezTo>
                      <a:pt x="7371" y="2023"/>
                      <a:pt x="7391" y="1993"/>
                      <a:pt x="7401" y="1953"/>
                    </a:cubicBezTo>
                    <a:cubicBezTo>
                      <a:pt x="7401" y="1953"/>
                      <a:pt x="7421" y="1792"/>
                      <a:pt x="7521" y="1582"/>
                    </a:cubicBezTo>
                    <a:cubicBezTo>
                      <a:pt x="7581" y="1462"/>
                      <a:pt x="8142" y="981"/>
                      <a:pt x="8643" y="571"/>
                    </a:cubicBezTo>
                    <a:close/>
                    <a:moveTo>
                      <a:pt x="9120" y="1"/>
                    </a:moveTo>
                    <a:cubicBezTo>
                      <a:pt x="9102" y="1"/>
                      <a:pt x="9081" y="6"/>
                      <a:pt x="9063" y="20"/>
                    </a:cubicBezTo>
                    <a:cubicBezTo>
                      <a:pt x="9053" y="30"/>
                      <a:pt x="7501" y="1252"/>
                      <a:pt x="7371" y="1502"/>
                    </a:cubicBezTo>
                    <a:cubicBezTo>
                      <a:pt x="7341" y="1592"/>
                      <a:pt x="7311" y="1662"/>
                      <a:pt x="7291" y="1732"/>
                    </a:cubicBezTo>
                    <a:lnTo>
                      <a:pt x="7171" y="1532"/>
                    </a:lnTo>
                    <a:cubicBezTo>
                      <a:pt x="7151" y="1512"/>
                      <a:pt x="7141" y="1492"/>
                      <a:pt x="7111" y="1492"/>
                    </a:cubicBezTo>
                    <a:cubicBezTo>
                      <a:pt x="7105" y="1489"/>
                      <a:pt x="7099" y="1488"/>
                      <a:pt x="7093" y="1488"/>
                    </a:cubicBezTo>
                    <a:cubicBezTo>
                      <a:pt x="7079" y="1488"/>
                      <a:pt x="7065" y="1495"/>
                      <a:pt x="7050" y="1502"/>
                    </a:cubicBezTo>
                    <a:cubicBezTo>
                      <a:pt x="6660" y="1752"/>
                      <a:pt x="6450" y="2063"/>
                      <a:pt x="6350" y="2273"/>
                    </a:cubicBezTo>
                    <a:cubicBezTo>
                      <a:pt x="6299" y="2363"/>
                      <a:pt x="6269" y="2433"/>
                      <a:pt x="6249" y="2493"/>
                    </a:cubicBezTo>
                    <a:lnTo>
                      <a:pt x="6139" y="2293"/>
                    </a:lnTo>
                    <a:cubicBezTo>
                      <a:pt x="6119" y="2273"/>
                      <a:pt x="6099" y="2263"/>
                      <a:pt x="6079" y="2253"/>
                    </a:cubicBezTo>
                    <a:cubicBezTo>
                      <a:pt x="6059" y="2253"/>
                      <a:pt x="6039" y="2253"/>
                      <a:pt x="6019" y="2263"/>
                    </a:cubicBezTo>
                    <a:cubicBezTo>
                      <a:pt x="5618" y="2523"/>
                      <a:pt x="5418" y="2844"/>
                      <a:pt x="5318" y="3064"/>
                    </a:cubicBezTo>
                    <a:cubicBezTo>
                      <a:pt x="5288" y="3134"/>
                      <a:pt x="5258" y="3214"/>
                      <a:pt x="5238" y="3284"/>
                    </a:cubicBezTo>
                    <a:lnTo>
                      <a:pt x="5098" y="3094"/>
                    </a:lnTo>
                    <a:cubicBezTo>
                      <a:pt x="5088" y="3074"/>
                      <a:pt x="5068" y="3064"/>
                      <a:pt x="5048" y="3064"/>
                    </a:cubicBezTo>
                    <a:cubicBezTo>
                      <a:pt x="5042" y="3061"/>
                      <a:pt x="5035" y="3060"/>
                      <a:pt x="5028" y="3060"/>
                    </a:cubicBezTo>
                    <a:cubicBezTo>
                      <a:pt x="5012" y="3060"/>
                      <a:pt x="4995" y="3067"/>
                      <a:pt x="4988" y="3074"/>
                    </a:cubicBezTo>
                    <a:cubicBezTo>
                      <a:pt x="4567" y="3375"/>
                      <a:pt x="4397" y="3735"/>
                      <a:pt x="4337" y="3925"/>
                    </a:cubicBezTo>
                    <a:cubicBezTo>
                      <a:pt x="4307" y="4015"/>
                      <a:pt x="4287" y="4096"/>
                      <a:pt x="4277" y="4156"/>
                    </a:cubicBezTo>
                    <a:lnTo>
                      <a:pt x="4116" y="3985"/>
                    </a:lnTo>
                    <a:cubicBezTo>
                      <a:pt x="4099" y="3968"/>
                      <a:pt x="4071" y="3957"/>
                      <a:pt x="4045" y="3957"/>
                    </a:cubicBezTo>
                    <a:cubicBezTo>
                      <a:pt x="4027" y="3957"/>
                      <a:pt x="4009" y="3963"/>
                      <a:pt x="3996" y="3975"/>
                    </a:cubicBezTo>
                    <a:cubicBezTo>
                      <a:pt x="3836" y="4126"/>
                      <a:pt x="3706" y="4286"/>
                      <a:pt x="3606" y="4466"/>
                    </a:cubicBezTo>
                    <a:cubicBezTo>
                      <a:pt x="3536" y="4616"/>
                      <a:pt x="3475" y="4767"/>
                      <a:pt x="3455" y="4907"/>
                    </a:cubicBezTo>
                    <a:cubicBezTo>
                      <a:pt x="3435" y="4977"/>
                      <a:pt x="3435" y="5037"/>
                      <a:pt x="3425" y="5087"/>
                    </a:cubicBezTo>
                    <a:cubicBezTo>
                      <a:pt x="3425" y="5107"/>
                      <a:pt x="3425" y="5127"/>
                      <a:pt x="3425" y="5147"/>
                    </a:cubicBezTo>
                    <a:lnTo>
                      <a:pt x="3225" y="5007"/>
                    </a:lnTo>
                    <a:cubicBezTo>
                      <a:pt x="3213" y="4999"/>
                      <a:pt x="3197" y="4994"/>
                      <a:pt x="3180" y="4994"/>
                    </a:cubicBezTo>
                    <a:cubicBezTo>
                      <a:pt x="3157" y="4994"/>
                      <a:pt x="3133" y="5003"/>
                      <a:pt x="3115" y="5027"/>
                    </a:cubicBezTo>
                    <a:cubicBezTo>
                      <a:pt x="3035" y="5117"/>
                      <a:pt x="2975" y="5217"/>
                      <a:pt x="2925" y="5297"/>
                    </a:cubicBezTo>
                    <a:cubicBezTo>
                      <a:pt x="2875" y="5387"/>
                      <a:pt x="2845" y="5478"/>
                      <a:pt x="2805" y="5568"/>
                    </a:cubicBezTo>
                    <a:cubicBezTo>
                      <a:pt x="2785" y="5648"/>
                      <a:pt x="2764" y="5728"/>
                      <a:pt x="2744" y="5808"/>
                    </a:cubicBezTo>
                    <a:cubicBezTo>
                      <a:pt x="2734" y="5888"/>
                      <a:pt x="2734" y="5958"/>
                      <a:pt x="2734" y="6018"/>
                    </a:cubicBezTo>
                    <a:cubicBezTo>
                      <a:pt x="2734" y="6098"/>
                      <a:pt x="2744" y="6178"/>
                      <a:pt x="2754" y="6259"/>
                    </a:cubicBezTo>
                    <a:lnTo>
                      <a:pt x="2524" y="6158"/>
                    </a:lnTo>
                    <a:cubicBezTo>
                      <a:pt x="2513" y="6153"/>
                      <a:pt x="2501" y="6150"/>
                      <a:pt x="2489" y="6150"/>
                    </a:cubicBezTo>
                    <a:cubicBezTo>
                      <a:pt x="2458" y="6150"/>
                      <a:pt x="2428" y="6167"/>
                      <a:pt x="2414" y="6189"/>
                    </a:cubicBezTo>
                    <a:cubicBezTo>
                      <a:pt x="2174" y="6599"/>
                      <a:pt x="2134" y="6960"/>
                      <a:pt x="2144" y="7180"/>
                    </a:cubicBezTo>
                    <a:cubicBezTo>
                      <a:pt x="2144" y="7270"/>
                      <a:pt x="2154" y="7350"/>
                      <a:pt x="2174" y="7420"/>
                    </a:cubicBezTo>
                    <a:lnTo>
                      <a:pt x="1933" y="7320"/>
                    </a:lnTo>
                    <a:cubicBezTo>
                      <a:pt x="1923" y="7315"/>
                      <a:pt x="1912" y="7312"/>
                      <a:pt x="1902" y="7312"/>
                    </a:cubicBezTo>
                    <a:cubicBezTo>
                      <a:pt x="1873" y="7312"/>
                      <a:pt x="1848" y="7331"/>
                      <a:pt x="1833" y="7360"/>
                    </a:cubicBezTo>
                    <a:cubicBezTo>
                      <a:pt x="1593" y="7761"/>
                      <a:pt x="1553" y="8121"/>
                      <a:pt x="1563" y="8352"/>
                    </a:cubicBezTo>
                    <a:cubicBezTo>
                      <a:pt x="1563" y="8382"/>
                      <a:pt x="1563" y="8432"/>
                      <a:pt x="1563" y="8482"/>
                    </a:cubicBezTo>
                    <a:cubicBezTo>
                      <a:pt x="1543" y="9002"/>
                      <a:pt x="1393" y="9523"/>
                      <a:pt x="1122" y="9984"/>
                    </a:cubicBezTo>
                    <a:lnTo>
                      <a:pt x="21" y="11896"/>
                    </a:lnTo>
                    <a:cubicBezTo>
                      <a:pt x="1" y="11937"/>
                      <a:pt x="11" y="11987"/>
                      <a:pt x="51" y="12017"/>
                    </a:cubicBezTo>
                    <a:cubicBezTo>
                      <a:pt x="61" y="12017"/>
                      <a:pt x="81" y="12027"/>
                      <a:pt x="91" y="12027"/>
                    </a:cubicBezTo>
                    <a:cubicBezTo>
                      <a:pt x="121" y="12027"/>
                      <a:pt x="141" y="12017"/>
                      <a:pt x="161" y="11997"/>
                    </a:cubicBezTo>
                    <a:lnTo>
                      <a:pt x="9183" y="130"/>
                    </a:lnTo>
                    <a:cubicBezTo>
                      <a:pt x="9214" y="100"/>
                      <a:pt x="9204" y="50"/>
                      <a:pt x="9173" y="20"/>
                    </a:cubicBezTo>
                    <a:cubicBezTo>
                      <a:pt x="9162" y="9"/>
                      <a:pt x="9142" y="1"/>
                      <a:pt x="9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4" name="Google Shape;18834;p100"/>
              <p:cNvSpPr/>
              <p:nvPr/>
            </p:nvSpPr>
            <p:spPr>
              <a:xfrm>
                <a:off x="5214075" y="1358075"/>
                <a:ext cx="230100" cy="71450"/>
              </a:xfrm>
              <a:custGeom>
                <a:avLst/>
                <a:gdLst/>
                <a:ahLst/>
                <a:cxnLst/>
                <a:rect l="l" t="t" r="r" b="b"/>
                <a:pathLst>
                  <a:path w="9204" h="2858" extrusionOk="0">
                    <a:moveTo>
                      <a:pt x="8462" y="334"/>
                    </a:moveTo>
                    <a:cubicBezTo>
                      <a:pt x="8062" y="544"/>
                      <a:pt x="7731" y="694"/>
                      <a:pt x="7651" y="704"/>
                    </a:cubicBezTo>
                    <a:cubicBezTo>
                      <a:pt x="7491" y="704"/>
                      <a:pt x="7371" y="684"/>
                      <a:pt x="7371" y="674"/>
                    </a:cubicBezTo>
                    <a:cubicBezTo>
                      <a:pt x="7341" y="674"/>
                      <a:pt x="7301" y="684"/>
                      <a:pt x="7281" y="714"/>
                    </a:cubicBezTo>
                    <a:cubicBezTo>
                      <a:pt x="7261" y="744"/>
                      <a:pt x="7261" y="784"/>
                      <a:pt x="7281" y="804"/>
                    </a:cubicBezTo>
                    <a:lnTo>
                      <a:pt x="7421" y="995"/>
                    </a:lnTo>
                    <a:cubicBezTo>
                      <a:pt x="7191" y="1125"/>
                      <a:pt x="6980" y="1165"/>
                      <a:pt x="6840" y="1175"/>
                    </a:cubicBezTo>
                    <a:cubicBezTo>
                      <a:pt x="6816" y="1176"/>
                      <a:pt x="6793" y="1177"/>
                      <a:pt x="6771" y="1177"/>
                    </a:cubicBezTo>
                    <a:cubicBezTo>
                      <a:pt x="6641" y="1177"/>
                      <a:pt x="6560" y="1155"/>
                      <a:pt x="6560" y="1155"/>
                    </a:cubicBezTo>
                    <a:cubicBezTo>
                      <a:pt x="6552" y="1152"/>
                      <a:pt x="6544" y="1151"/>
                      <a:pt x="6536" y="1151"/>
                    </a:cubicBezTo>
                    <a:cubicBezTo>
                      <a:pt x="6511" y="1151"/>
                      <a:pt x="6485" y="1162"/>
                      <a:pt x="6470" y="1185"/>
                    </a:cubicBezTo>
                    <a:cubicBezTo>
                      <a:pt x="6450" y="1215"/>
                      <a:pt x="6450" y="1255"/>
                      <a:pt x="6470" y="1285"/>
                    </a:cubicBezTo>
                    <a:lnTo>
                      <a:pt x="6610" y="1465"/>
                    </a:lnTo>
                    <a:cubicBezTo>
                      <a:pt x="6380" y="1605"/>
                      <a:pt x="6169" y="1636"/>
                      <a:pt x="6029" y="1636"/>
                    </a:cubicBezTo>
                    <a:cubicBezTo>
                      <a:pt x="5939" y="1636"/>
                      <a:pt x="5869" y="1636"/>
                      <a:pt x="5819" y="1625"/>
                    </a:cubicBezTo>
                    <a:cubicBezTo>
                      <a:pt x="5779" y="1615"/>
                      <a:pt x="5759" y="1605"/>
                      <a:pt x="5759" y="1605"/>
                    </a:cubicBezTo>
                    <a:cubicBezTo>
                      <a:pt x="5749" y="1603"/>
                      <a:pt x="5739" y="1602"/>
                      <a:pt x="5730" y="1602"/>
                    </a:cubicBezTo>
                    <a:cubicBezTo>
                      <a:pt x="5704" y="1602"/>
                      <a:pt x="5681" y="1613"/>
                      <a:pt x="5659" y="1636"/>
                    </a:cubicBezTo>
                    <a:cubicBezTo>
                      <a:pt x="5639" y="1656"/>
                      <a:pt x="5639" y="1696"/>
                      <a:pt x="5659" y="1726"/>
                    </a:cubicBezTo>
                    <a:lnTo>
                      <a:pt x="5779" y="1916"/>
                    </a:lnTo>
                    <a:cubicBezTo>
                      <a:pt x="5572" y="2023"/>
                      <a:pt x="5379" y="2049"/>
                      <a:pt x="5250" y="2049"/>
                    </a:cubicBezTo>
                    <a:cubicBezTo>
                      <a:pt x="5223" y="2049"/>
                      <a:pt x="5199" y="2048"/>
                      <a:pt x="5178" y="2046"/>
                    </a:cubicBezTo>
                    <a:cubicBezTo>
                      <a:pt x="5088" y="2046"/>
                      <a:pt x="5018" y="2026"/>
                      <a:pt x="4988" y="2016"/>
                    </a:cubicBezTo>
                    <a:cubicBezTo>
                      <a:pt x="4948" y="2006"/>
                      <a:pt x="4928" y="1996"/>
                      <a:pt x="4918" y="1996"/>
                    </a:cubicBezTo>
                    <a:cubicBezTo>
                      <a:pt x="4906" y="1988"/>
                      <a:pt x="4893" y="1985"/>
                      <a:pt x="4880" y="1985"/>
                    </a:cubicBezTo>
                    <a:cubicBezTo>
                      <a:pt x="4860" y="1985"/>
                      <a:pt x="4840" y="1994"/>
                      <a:pt x="4827" y="2006"/>
                    </a:cubicBezTo>
                    <a:cubicBezTo>
                      <a:pt x="4797" y="2036"/>
                      <a:pt x="4797" y="2066"/>
                      <a:pt x="4807" y="2106"/>
                    </a:cubicBezTo>
                    <a:lnTo>
                      <a:pt x="4897" y="2306"/>
                    </a:lnTo>
                    <a:cubicBezTo>
                      <a:pt x="4797" y="2346"/>
                      <a:pt x="4697" y="2377"/>
                      <a:pt x="4587" y="2387"/>
                    </a:cubicBezTo>
                    <a:cubicBezTo>
                      <a:pt x="4487" y="2387"/>
                      <a:pt x="4377" y="2387"/>
                      <a:pt x="4287" y="2367"/>
                    </a:cubicBezTo>
                    <a:cubicBezTo>
                      <a:pt x="4247" y="2357"/>
                      <a:pt x="4217" y="2346"/>
                      <a:pt x="4186" y="2336"/>
                    </a:cubicBezTo>
                    <a:cubicBezTo>
                      <a:pt x="4156" y="2326"/>
                      <a:pt x="4136" y="2316"/>
                      <a:pt x="4106" y="2306"/>
                    </a:cubicBezTo>
                    <a:cubicBezTo>
                      <a:pt x="4076" y="2286"/>
                      <a:pt x="4056" y="2276"/>
                      <a:pt x="4056" y="2266"/>
                    </a:cubicBezTo>
                    <a:cubicBezTo>
                      <a:pt x="4041" y="2256"/>
                      <a:pt x="4024" y="2251"/>
                      <a:pt x="4006" y="2251"/>
                    </a:cubicBezTo>
                    <a:cubicBezTo>
                      <a:pt x="3989" y="2251"/>
                      <a:pt x="3971" y="2256"/>
                      <a:pt x="3956" y="2266"/>
                    </a:cubicBezTo>
                    <a:cubicBezTo>
                      <a:pt x="3936" y="2286"/>
                      <a:pt x="3916" y="2316"/>
                      <a:pt x="3926" y="2357"/>
                    </a:cubicBezTo>
                    <a:lnTo>
                      <a:pt x="3976" y="2577"/>
                    </a:lnTo>
                    <a:cubicBezTo>
                      <a:pt x="3926" y="2587"/>
                      <a:pt x="3876" y="2597"/>
                      <a:pt x="3836" y="2607"/>
                    </a:cubicBezTo>
                    <a:lnTo>
                      <a:pt x="3646" y="2607"/>
                    </a:lnTo>
                    <a:cubicBezTo>
                      <a:pt x="3596" y="2597"/>
                      <a:pt x="3546" y="2597"/>
                      <a:pt x="3486" y="2577"/>
                    </a:cubicBezTo>
                    <a:cubicBezTo>
                      <a:pt x="3445" y="2567"/>
                      <a:pt x="3405" y="2557"/>
                      <a:pt x="3365" y="2537"/>
                    </a:cubicBezTo>
                    <a:cubicBezTo>
                      <a:pt x="3305" y="2517"/>
                      <a:pt x="3255" y="2487"/>
                      <a:pt x="3205" y="2447"/>
                    </a:cubicBezTo>
                    <a:cubicBezTo>
                      <a:pt x="3175" y="2427"/>
                      <a:pt x="3165" y="2407"/>
                      <a:pt x="3155" y="2397"/>
                    </a:cubicBezTo>
                    <a:cubicBezTo>
                      <a:pt x="3136" y="2384"/>
                      <a:pt x="3118" y="2376"/>
                      <a:pt x="3099" y="2376"/>
                    </a:cubicBezTo>
                    <a:cubicBezTo>
                      <a:pt x="3088" y="2376"/>
                      <a:pt x="3076" y="2379"/>
                      <a:pt x="3065" y="2387"/>
                    </a:cubicBezTo>
                    <a:cubicBezTo>
                      <a:pt x="3035" y="2397"/>
                      <a:pt x="3015" y="2427"/>
                      <a:pt x="3015" y="2457"/>
                    </a:cubicBezTo>
                    <a:lnTo>
                      <a:pt x="3015" y="2697"/>
                    </a:lnTo>
                    <a:cubicBezTo>
                      <a:pt x="2925" y="2687"/>
                      <a:pt x="2815" y="2667"/>
                      <a:pt x="2684" y="2637"/>
                    </a:cubicBezTo>
                    <a:cubicBezTo>
                      <a:pt x="2134" y="2477"/>
                      <a:pt x="1583" y="2367"/>
                      <a:pt x="1062" y="2326"/>
                    </a:cubicBezTo>
                    <a:cubicBezTo>
                      <a:pt x="942" y="2316"/>
                      <a:pt x="822" y="2306"/>
                      <a:pt x="722" y="2296"/>
                    </a:cubicBezTo>
                    <a:lnTo>
                      <a:pt x="8462" y="334"/>
                    </a:lnTo>
                    <a:close/>
                    <a:moveTo>
                      <a:pt x="9114" y="1"/>
                    </a:moveTo>
                    <a:cubicBezTo>
                      <a:pt x="9107" y="1"/>
                      <a:pt x="9100" y="2"/>
                      <a:pt x="9093" y="3"/>
                    </a:cubicBezTo>
                    <a:lnTo>
                      <a:pt x="71" y="2296"/>
                    </a:lnTo>
                    <a:cubicBezTo>
                      <a:pt x="21" y="2306"/>
                      <a:pt x="1" y="2346"/>
                      <a:pt x="11" y="2387"/>
                    </a:cubicBezTo>
                    <a:cubicBezTo>
                      <a:pt x="11" y="2430"/>
                      <a:pt x="41" y="2459"/>
                      <a:pt x="82" y="2459"/>
                    </a:cubicBezTo>
                    <a:cubicBezTo>
                      <a:pt x="88" y="2459"/>
                      <a:pt x="94" y="2458"/>
                      <a:pt x="101" y="2457"/>
                    </a:cubicBezTo>
                    <a:cubicBezTo>
                      <a:pt x="132" y="2454"/>
                      <a:pt x="176" y="2451"/>
                      <a:pt x="241" y="2451"/>
                    </a:cubicBezTo>
                    <a:cubicBezTo>
                      <a:pt x="385" y="2451"/>
                      <a:pt x="630" y="2462"/>
                      <a:pt x="1052" y="2497"/>
                    </a:cubicBezTo>
                    <a:cubicBezTo>
                      <a:pt x="1563" y="2537"/>
                      <a:pt x="2094" y="2637"/>
                      <a:pt x="2634" y="2797"/>
                    </a:cubicBezTo>
                    <a:cubicBezTo>
                      <a:pt x="2795" y="2837"/>
                      <a:pt x="2925" y="2857"/>
                      <a:pt x="3025" y="2857"/>
                    </a:cubicBezTo>
                    <a:lnTo>
                      <a:pt x="3105" y="2857"/>
                    </a:lnTo>
                    <a:cubicBezTo>
                      <a:pt x="3145" y="2847"/>
                      <a:pt x="3175" y="2817"/>
                      <a:pt x="3175" y="2777"/>
                    </a:cubicBezTo>
                    <a:lnTo>
                      <a:pt x="3175" y="2627"/>
                    </a:lnTo>
                    <a:cubicBezTo>
                      <a:pt x="3215" y="2657"/>
                      <a:pt x="3255" y="2677"/>
                      <a:pt x="3305" y="2687"/>
                    </a:cubicBezTo>
                    <a:cubicBezTo>
                      <a:pt x="3345" y="2707"/>
                      <a:pt x="3395" y="2727"/>
                      <a:pt x="3455" y="2747"/>
                    </a:cubicBezTo>
                    <a:cubicBezTo>
                      <a:pt x="3516" y="2757"/>
                      <a:pt x="3576" y="2767"/>
                      <a:pt x="3636" y="2777"/>
                    </a:cubicBezTo>
                    <a:cubicBezTo>
                      <a:pt x="3706" y="2777"/>
                      <a:pt x="3786" y="2777"/>
                      <a:pt x="3856" y="2767"/>
                    </a:cubicBezTo>
                    <a:cubicBezTo>
                      <a:pt x="3926" y="2757"/>
                      <a:pt x="4006" y="2747"/>
                      <a:pt x="4096" y="2717"/>
                    </a:cubicBezTo>
                    <a:cubicBezTo>
                      <a:pt x="4136" y="2707"/>
                      <a:pt x="4156" y="2667"/>
                      <a:pt x="4156" y="2627"/>
                    </a:cubicBezTo>
                    <a:lnTo>
                      <a:pt x="4129" y="2497"/>
                    </a:lnTo>
                    <a:lnTo>
                      <a:pt x="4129" y="2497"/>
                    </a:lnTo>
                    <a:cubicBezTo>
                      <a:pt x="4168" y="2507"/>
                      <a:pt x="4207" y="2517"/>
                      <a:pt x="4257" y="2527"/>
                    </a:cubicBezTo>
                    <a:cubicBezTo>
                      <a:pt x="4320" y="2546"/>
                      <a:pt x="4392" y="2553"/>
                      <a:pt x="4469" y="2553"/>
                    </a:cubicBezTo>
                    <a:cubicBezTo>
                      <a:pt x="4513" y="2553"/>
                      <a:pt x="4559" y="2550"/>
                      <a:pt x="4607" y="2547"/>
                    </a:cubicBezTo>
                    <a:cubicBezTo>
                      <a:pt x="4757" y="2537"/>
                      <a:pt x="4907" y="2497"/>
                      <a:pt x="5048" y="2427"/>
                    </a:cubicBezTo>
                    <a:cubicBezTo>
                      <a:pt x="5088" y="2407"/>
                      <a:pt x="5108" y="2357"/>
                      <a:pt x="5088" y="2316"/>
                    </a:cubicBezTo>
                    <a:lnTo>
                      <a:pt x="5038" y="2196"/>
                    </a:lnTo>
                    <a:lnTo>
                      <a:pt x="5038" y="2196"/>
                    </a:lnTo>
                    <a:cubicBezTo>
                      <a:pt x="5078" y="2206"/>
                      <a:pt x="5118" y="2216"/>
                      <a:pt x="5168" y="2216"/>
                    </a:cubicBezTo>
                    <a:cubicBezTo>
                      <a:pt x="5191" y="2218"/>
                      <a:pt x="5218" y="2219"/>
                      <a:pt x="5248" y="2219"/>
                    </a:cubicBezTo>
                    <a:cubicBezTo>
                      <a:pt x="5411" y="2219"/>
                      <a:pt x="5668" y="2187"/>
                      <a:pt x="5939" y="2026"/>
                    </a:cubicBezTo>
                    <a:cubicBezTo>
                      <a:pt x="5959" y="2006"/>
                      <a:pt x="5969" y="1996"/>
                      <a:pt x="5979" y="1966"/>
                    </a:cubicBezTo>
                    <a:cubicBezTo>
                      <a:pt x="5979" y="1946"/>
                      <a:pt x="5979" y="1926"/>
                      <a:pt x="5969" y="1906"/>
                    </a:cubicBezTo>
                    <a:lnTo>
                      <a:pt x="5899" y="1796"/>
                    </a:lnTo>
                    <a:lnTo>
                      <a:pt x="5899" y="1796"/>
                    </a:lnTo>
                    <a:cubicBezTo>
                      <a:pt x="5939" y="1806"/>
                      <a:pt x="5979" y="1806"/>
                      <a:pt x="6029" y="1806"/>
                    </a:cubicBezTo>
                    <a:cubicBezTo>
                      <a:pt x="6209" y="1796"/>
                      <a:pt x="6490" y="1756"/>
                      <a:pt x="6780" y="1555"/>
                    </a:cubicBezTo>
                    <a:cubicBezTo>
                      <a:pt x="6800" y="1545"/>
                      <a:pt x="6810" y="1525"/>
                      <a:pt x="6810" y="1505"/>
                    </a:cubicBezTo>
                    <a:cubicBezTo>
                      <a:pt x="6820" y="1485"/>
                      <a:pt x="6810" y="1455"/>
                      <a:pt x="6800" y="1435"/>
                    </a:cubicBezTo>
                    <a:lnTo>
                      <a:pt x="6720" y="1345"/>
                    </a:lnTo>
                    <a:cubicBezTo>
                      <a:pt x="6760" y="1345"/>
                      <a:pt x="6810" y="1345"/>
                      <a:pt x="6850" y="1335"/>
                    </a:cubicBezTo>
                    <a:cubicBezTo>
                      <a:pt x="7030" y="1325"/>
                      <a:pt x="7301" y="1275"/>
                      <a:pt x="7581" y="1085"/>
                    </a:cubicBezTo>
                    <a:cubicBezTo>
                      <a:pt x="7601" y="1075"/>
                      <a:pt x="7621" y="1055"/>
                      <a:pt x="7621" y="1035"/>
                    </a:cubicBezTo>
                    <a:cubicBezTo>
                      <a:pt x="7621" y="1005"/>
                      <a:pt x="7621" y="985"/>
                      <a:pt x="7611" y="965"/>
                    </a:cubicBezTo>
                    <a:lnTo>
                      <a:pt x="7531" y="864"/>
                    </a:lnTo>
                    <a:lnTo>
                      <a:pt x="7531" y="864"/>
                    </a:lnTo>
                    <a:cubicBezTo>
                      <a:pt x="7551" y="869"/>
                      <a:pt x="7571" y="872"/>
                      <a:pt x="7593" y="872"/>
                    </a:cubicBezTo>
                    <a:cubicBezTo>
                      <a:pt x="7614" y="872"/>
                      <a:pt x="7636" y="869"/>
                      <a:pt x="7661" y="864"/>
                    </a:cubicBezTo>
                    <a:cubicBezTo>
                      <a:pt x="7862" y="864"/>
                      <a:pt x="8943" y="274"/>
                      <a:pt x="9153" y="153"/>
                    </a:cubicBezTo>
                    <a:cubicBezTo>
                      <a:pt x="9193" y="133"/>
                      <a:pt x="9204" y="93"/>
                      <a:pt x="9193" y="63"/>
                    </a:cubicBezTo>
                    <a:cubicBezTo>
                      <a:pt x="9185" y="22"/>
                      <a:pt x="9149" y="1"/>
                      <a:pt x="91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5" name="Google Shape;18835;p100"/>
              <p:cNvSpPr/>
              <p:nvPr/>
            </p:nvSpPr>
            <p:spPr>
              <a:xfrm>
                <a:off x="5216325" y="1357375"/>
                <a:ext cx="22560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405" extrusionOk="0">
                    <a:moveTo>
                      <a:pt x="5260" y="0"/>
                    </a:moveTo>
                    <a:cubicBezTo>
                      <a:pt x="4962" y="0"/>
                      <a:pt x="4730" y="86"/>
                      <a:pt x="4587" y="181"/>
                    </a:cubicBezTo>
                    <a:cubicBezTo>
                      <a:pt x="4507" y="232"/>
                      <a:pt x="4447" y="282"/>
                      <a:pt x="4417" y="322"/>
                    </a:cubicBezTo>
                    <a:cubicBezTo>
                      <a:pt x="4377" y="352"/>
                      <a:pt x="4357" y="382"/>
                      <a:pt x="4357" y="382"/>
                    </a:cubicBezTo>
                    <a:lnTo>
                      <a:pt x="4337" y="71"/>
                    </a:lnTo>
                    <a:cubicBezTo>
                      <a:pt x="4177" y="81"/>
                      <a:pt x="4036" y="121"/>
                      <a:pt x="3916" y="161"/>
                    </a:cubicBezTo>
                    <a:cubicBezTo>
                      <a:pt x="3796" y="211"/>
                      <a:pt x="3706" y="272"/>
                      <a:pt x="3646" y="332"/>
                    </a:cubicBezTo>
                    <a:cubicBezTo>
                      <a:pt x="3606" y="362"/>
                      <a:pt x="3576" y="392"/>
                      <a:pt x="3556" y="422"/>
                    </a:cubicBezTo>
                    <a:cubicBezTo>
                      <a:pt x="3536" y="442"/>
                      <a:pt x="3516" y="472"/>
                      <a:pt x="3496" y="492"/>
                    </a:cubicBezTo>
                    <a:cubicBezTo>
                      <a:pt x="3466" y="532"/>
                      <a:pt x="3456" y="562"/>
                      <a:pt x="3456" y="562"/>
                    </a:cubicBezTo>
                    <a:lnTo>
                      <a:pt x="3365" y="262"/>
                    </a:lnTo>
                    <a:cubicBezTo>
                      <a:pt x="3285" y="282"/>
                      <a:pt x="3215" y="302"/>
                      <a:pt x="3145" y="332"/>
                    </a:cubicBezTo>
                    <a:cubicBezTo>
                      <a:pt x="3085" y="362"/>
                      <a:pt x="3025" y="392"/>
                      <a:pt x="2965" y="422"/>
                    </a:cubicBezTo>
                    <a:cubicBezTo>
                      <a:pt x="2915" y="462"/>
                      <a:pt x="2875" y="492"/>
                      <a:pt x="2835" y="532"/>
                    </a:cubicBezTo>
                    <a:cubicBezTo>
                      <a:pt x="2795" y="562"/>
                      <a:pt x="2765" y="602"/>
                      <a:pt x="2735" y="632"/>
                    </a:cubicBezTo>
                    <a:cubicBezTo>
                      <a:pt x="2685" y="702"/>
                      <a:pt x="2644" y="762"/>
                      <a:pt x="2624" y="812"/>
                    </a:cubicBezTo>
                    <a:cubicBezTo>
                      <a:pt x="2614" y="852"/>
                      <a:pt x="2604" y="882"/>
                      <a:pt x="2604" y="882"/>
                    </a:cubicBezTo>
                    <a:lnTo>
                      <a:pt x="2454" y="612"/>
                    </a:lnTo>
                    <a:cubicBezTo>
                      <a:pt x="2334" y="652"/>
                      <a:pt x="2204" y="762"/>
                      <a:pt x="2084" y="882"/>
                    </a:cubicBezTo>
                    <a:cubicBezTo>
                      <a:pt x="1703" y="1253"/>
                      <a:pt x="1293" y="1603"/>
                      <a:pt x="842" y="1894"/>
                    </a:cubicBezTo>
                    <a:cubicBezTo>
                      <a:pt x="501" y="2124"/>
                      <a:pt x="161" y="2344"/>
                      <a:pt x="1" y="2405"/>
                    </a:cubicBezTo>
                    <a:lnTo>
                      <a:pt x="9023" y="111"/>
                    </a:lnTo>
                    <a:cubicBezTo>
                      <a:pt x="9015" y="111"/>
                      <a:pt x="8952" y="111"/>
                      <a:pt x="8856" y="111"/>
                    </a:cubicBezTo>
                    <a:cubicBezTo>
                      <a:pt x="8469" y="111"/>
                      <a:pt x="7539" y="117"/>
                      <a:pt x="7411" y="181"/>
                    </a:cubicBezTo>
                    <a:cubicBezTo>
                      <a:pt x="7241" y="262"/>
                      <a:pt x="7151" y="352"/>
                      <a:pt x="7151" y="352"/>
                    </a:cubicBezTo>
                    <a:lnTo>
                      <a:pt x="7191" y="41"/>
                    </a:lnTo>
                    <a:cubicBezTo>
                      <a:pt x="7142" y="36"/>
                      <a:pt x="7095" y="34"/>
                      <a:pt x="7049" y="34"/>
                    </a:cubicBezTo>
                    <a:cubicBezTo>
                      <a:pt x="6811" y="34"/>
                      <a:pt x="6613" y="94"/>
                      <a:pt x="6470" y="161"/>
                    </a:cubicBezTo>
                    <a:cubicBezTo>
                      <a:pt x="6300" y="232"/>
                      <a:pt x="6209" y="322"/>
                      <a:pt x="6209" y="322"/>
                    </a:cubicBezTo>
                    <a:lnTo>
                      <a:pt x="6260" y="11"/>
                    </a:lnTo>
                    <a:cubicBezTo>
                      <a:pt x="6210" y="6"/>
                      <a:pt x="6162" y="4"/>
                      <a:pt x="6115" y="4"/>
                    </a:cubicBezTo>
                    <a:cubicBezTo>
                      <a:pt x="5871" y="4"/>
                      <a:pt x="5671" y="66"/>
                      <a:pt x="5528" y="141"/>
                    </a:cubicBezTo>
                    <a:cubicBezTo>
                      <a:pt x="5448" y="181"/>
                      <a:pt x="5388" y="221"/>
                      <a:pt x="5348" y="262"/>
                    </a:cubicBezTo>
                    <a:cubicBezTo>
                      <a:pt x="5298" y="292"/>
                      <a:pt x="5278" y="312"/>
                      <a:pt x="5278" y="312"/>
                    </a:cubicBezTo>
                    <a:lnTo>
                      <a:pt x="5308" y="1"/>
                    </a:lnTo>
                    <a:cubicBezTo>
                      <a:pt x="5292" y="1"/>
                      <a:pt x="5276" y="0"/>
                      <a:pt x="5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6" name="Google Shape;18836;p100"/>
              <p:cNvSpPr/>
              <p:nvPr/>
            </p:nvSpPr>
            <p:spPr>
              <a:xfrm>
                <a:off x="5213825" y="1355250"/>
                <a:ext cx="230350" cy="64250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2570" extrusionOk="0">
                    <a:moveTo>
                      <a:pt x="6259" y="166"/>
                    </a:moveTo>
                    <a:lnTo>
                      <a:pt x="6229" y="397"/>
                    </a:lnTo>
                    <a:cubicBezTo>
                      <a:pt x="6229" y="427"/>
                      <a:pt x="6239" y="467"/>
                      <a:pt x="6269" y="477"/>
                    </a:cubicBezTo>
                    <a:cubicBezTo>
                      <a:pt x="6287" y="486"/>
                      <a:pt x="6303" y="491"/>
                      <a:pt x="6318" y="491"/>
                    </a:cubicBezTo>
                    <a:cubicBezTo>
                      <a:pt x="6336" y="491"/>
                      <a:pt x="6353" y="483"/>
                      <a:pt x="6370" y="467"/>
                    </a:cubicBezTo>
                    <a:cubicBezTo>
                      <a:pt x="6370" y="467"/>
                      <a:pt x="6450" y="387"/>
                      <a:pt x="6610" y="317"/>
                    </a:cubicBezTo>
                    <a:cubicBezTo>
                      <a:pt x="6730" y="261"/>
                      <a:pt x="6911" y="205"/>
                      <a:pt x="7144" y="205"/>
                    </a:cubicBezTo>
                    <a:cubicBezTo>
                      <a:pt x="7162" y="205"/>
                      <a:pt x="7181" y="206"/>
                      <a:pt x="7201" y="206"/>
                    </a:cubicBezTo>
                    <a:lnTo>
                      <a:pt x="7171" y="427"/>
                    </a:lnTo>
                    <a:cubicBezTo>
                      <a:pt x="7161" y="467"/>
                      <a:pt x="7181" y="497"/>
                      <a:pt x="7211" y="517"/>
                    </a:cubicBezTo>
                    <a:cubicBezTo>
                      <a:pt x="7225" y="520"/>
                      <a:pt x="7239" y="523"/>
                      <a:pt x="7251" y="523"/>
                    </a:cubicBezTo>
                    <a:cubicBezTo>
                      <a:pt x="7273" y="523"/>
                      <a:pt x="7292" y="516"/>
                      <a:pt x="7311" y="497"/>
                    </a:cubicBezTo>
                    <a:cubicBezTo>
                      <a:pt x="7311" y="497"/>
                      <a:pt x="7391" y="417"/>
                      <a:pt x="7551" y="347"/>
                    </a:cubicBezTo>
                    <a:cubicBezTo>
                      <a:pt x="7611" y="317"/>
                      <a:pt x="8012" y="296"/>
                      <a:pt x="8432" y="286"/>
                    </a:cubicBezTo>
                    <a:lnTo>
                      <a:pt x="8432" y="286"/>
                    </a:lnTo>
                    <a:lnTo>
                      <a:pt x="672" y="2259"/>
                    </a:lnTo>
                    <a:cubicBezTo>
                      <a:pt x="772" y="2199"/>
                      <a:pt x="872" y="2129"/>
                      <a:pt x="992" y="2049"/>
                    </a:cubicBezTo>
                    <a:cubicBezTo>
                      <a:pt x="1433" y="1759"/>
                      <a:pt x="1853" y="1418"/>
                      <a:pt x="2244" y="1027"/>
                    </a:cubicBezTo>
                    <a:cubicBezTo>
                      <a:pt x="2344" y="927"/>
                      <a:pt x="2434" y="847"/>
                      <a:pt x="2514" y="807"/>
                    </a:cubicBezTo>
                    <a:lnTo>
                      <a:pt x="2624" y="1007"/>
                    </a:lnTo>
                    <a:cubicBezTo>
                      <a:pt x="2641" y="1032"/>
                      <a:pt x="2664" y="1050"/>
                      <a:pt x="2694" y="1050"/>
                    </a:cubicBezTo>
                    <a:cubicBezTo>
                      <a:pt x="2701" y="1050"/>
                      <a:pt x="2707" y="1049"/>
                      <a:pt x="2714" y="1048"/>
                    </a:cubicBezTo>
                    <a:cubicBezTo>
                      <a:pt x="2744" y="1048"/>
                      <a:pt x="2774" y="1027"/>
                      <a:pt x="2785" y="987"/>
                    </a:cubicBezTo>
                    <a:cubicBezTo>
                      <a:pt x="2785" y="987"/>
                      <a:pt x="2795" y="967"/>
                      <a:pt x="2805" y="927"/>
                    </a:cubicBezTo>
                    <a:cubicBezTo>
                      <a:pt x="2835" y="877"/>
                      <a:pt x="2865" y="827"/>
                      <a:pt x="2905" y="777"/>
                    </a:cubicBezTo>
                    <a:cubicBezTo>
                      <a:pt x="2925" y="747"/>
                      <a:pt x="2955" y="707"/>
                      <a:pt x="2985" y="677"/>
                    </a:cubicBezTo>
                    <a:cubicBezTo>
                      <a:pt x="3025" y="637"/>
                      <a:pt x="3075" y="607"/>
                      <a:pt x="3115" y="577"/>
                    </a:cubicBezTo>
                    <a:cubicBezTo>
                      <a:pt x="3165" y="547"/>
                      <a:pt x="3225" y="517"/>
                      <a:pt x="3275" y="497"/>
                    </a:cubicBezTo>
                    <a:cubicBezTo>
                      <a:pt x="3315" y="477"/>
                      <a:pt x="3365" y="457"/>
                      <a:pt x="3415" y="447"/>
                    </a:cubicBezTo>
                    <a:lnTo>
                      <a:pt x="3475" y="667"/>
                    </a:lnTo>
                    <a:cubicBezTo>
                      <a:pt x="3485" y="697"/>
                      <a:pt x="3516" y="727"/>
                      <a:pt x="3556" y="727"/>
                    </a:cubicBezTo>
                    <a:cubicBezTo>
                      <a:pt x="3586" y="727"/>
                      <a:pt x="3616" y="707"/>
                      <a:pt x="3636" y="677"/>
                    </a:cubicBezTo>
                    <a:cubicBezTo>
                      <a:pt x="3636" y="677"/>
                      <a:pt x="3646" y="657"/>
                      <a:pt x="3666" y="627"/>
                    </a:cubicBezTo>
                    <a:cubicBezTo>
                      <a:pt x="3676" y="607"/>
                      <a:pt x="3696" y="587"/>
                      <a:pt x="3716" y="557"/>
                    </a:cubicBezTo>
                    <a:cubicBezTo>
                      <a:pt x="3736" y="537"/>
                      <a:pt x="3766" y="507"/>
                      <a:pt x="3796" y="487"/>
                    </a:cubicBezTo>
                    <a:cubicBezTo>
                      <a:pt x="3866" y="427"/>
                      <a:pt x="3946" y="367"/>
                      <a:pt x="4046" y="327"/>
                    </a:cubicBezTo>
                    <a:cubicBezTo>
                      <a:pt x="4146" y="286"/>
                      <a:pt x="4257" y="256"/>
                      <a:pt x="4357" y="246"/>
                    </a:cubicBezTo>
                    <a:lnTo>
                      <a:pt x="4377" y="467"/>
                    </a:lnTo>
                    <a:cubicBezTo>
                      <a:pt x="4377" y="507"/>
                      <a:pt x="4407" y="537"/>
                      <a:pt x="4437" y="547"/>
                    </a:cubicBezTo>
                    <a:cubicBezTo>
                      <a:pt x="4442" y="549"/>
                      <a:pt x="4448" y="549"/>
                      <a:pt x="4454" y="549"/>
                    </a:cubicBezTo>
                    <a:cubicBezTo>
                      <a:pt x="4481" y="549"/>
                      <a:pt x="4511" y="533"/>
                      <a:pt x="4527" y="517"/>
                    </a:cubicBezTo>
                    <a:cubicBezTo>
                      <a:pt x="4527" y="507"/>
                      <a:pt x="4547" y="487"/>
                      <a:pt x="4577" y="457"/>
                    </a:cubicBezTo>
                    <a:cubicBezTo>
                      <a:pt x="4597" y="437"/>
                      <a:pt x="4647" y="387"/>
                      <a:pt x="4727" y="337"/>
                    </a:cubicBezTo>
                    <a:cubicBezTo>
                      <a:pt x="4827" y="276"/>
                      <a:pt x="5028" y="176"/>
                      <a:pt x="5318" y="166"/>
                    </a:cubicBezTo>
                    <a:lnTo>
                      <a:pt x="5318" y="166"/>
                    </a:lnTo>
                    <a:lnTo>
                      <a:pt x="5298" y="397"/>
                    </a:lnTo>
                    <a:cubicBezTo>
                      <a:pt x="5298" y="427"/>
                      <a:pt x="5318" y="467"/>
                      <a:pt x="5348" y="477"/>
                    </a:cubicBezTo>
                    <a:cubicBezTo>
                      <a:pt x="5359" y="479"/>
                      <a:pt x="5369" y="481"/>
                      <a:pt x="5378" y="481"/>
                    </a:cubicBezTo>
                    <a:cubicBezTo>
                      <a:pt x="5404" y="481"/>
                      <a:pt x="5426" y="471"/>
                      <a:pt x="5448" y="457"/>
                    </a:cubicBezTo>
                    <a:cubicBezTo>
                      <a:pt x="5448" y="457"/>
                      <a:pt x="5468" y="437"/>
                      <a:pt x="5498" y="407"/>
                    </a:cubicBezTo>
                    <a:cubicBezTo>
                      <a:pt x="5528" y="377"/>
                      <a:pt x="5588" y="337"/>
                      <a:pt x="5669" y="296"/>
                    </a:cubicBezTo>
                    <a:cubicBezTo>
                      <a:pt x="5799" y="236"/>
                      <a:pt x="5999" y="166"/>
                      <a:pt x="6259" y="166"/>
                    </a:cubicBezTo>
                    <a:close/>
                    <a:moveTo>
                      <a:pt x="6232" y="0"/>
                    </a:moveTo>
                    <a:cubicBezTo>
                      <a:pt x="5948" y="0"/>
                      <a:pt x="5727" y="77"/>
                      <a:pt x="5588" y="146"/>
                    </a:cubicBezTo>
                    <a:cubicBezTo>
                      <a:pt x="5548" y="166"/>
                      <a:pt x="5518" y="196"/>
                      <a:pt x="5478" y="216"/>
                    </a:cubicBezTo>
                    <a:lnTo>
                      <a:pt x="5488" y="86"/>
                    </a:lnTo>
                    <a:cubicBezTo>
                      <a:pt x="5488" y="66"/>
                      <a:pt x="5478" y="46"/>
                      <a:pt x="5468" y="26"/>
                    </a:cubicBezTo>
                    <a:cubicBezTo>
                      <a:pt x="5448" y="16"/>
                      <a:pt x="5428" y="6"/>
                      <a:pt x="5408" y="6"/>
                    </a:cubicBezTo>
                    <a:cubicBezTo>
                      <a:pt x="5382" y="5"/>
                      <a:pt x="5356" y="4"/>
                      <a:pt x="5330" y="4"/>
                    </a:cubicBezTo>
                    <a:cubicBezTo>
                      <a:pt x="4992" y="4"/>
                      <a:pt x="4758" y="122"/>
                      <a:pt x="4637" y="196"/>
                    </a:cubicBezTo>
                    <a:cubicBezTo>
                      <a:pt x="4597" y="226"/>
                      <a:pt x="4557" y="246"/>
                      <a:pt x="4527" y="276"/>
                    </a:cubicBezTo>
                    <a:lnTo>
                      <a:pt x="4517" y="146"/>
                    </a:lnTo>
                    <a:cubicBezTo>
                      <a:pt x="4517" y="106"/>
                      <a:pt x="4477" y="66"/>
                      <a:pt x="4437" y="66"/>
                    </a:cubicBezTo>
                    <a:cubicBezTo>
                      <a:pt x="4277" y="76"/>
                      <a:pt x="4126" y="116"/>
                      <a:pt x="3986" y="176"/>
                    </a:cubicBezTo>
                    <a:cubicBezTo>
                      <a:pt x="3866" y="226"/>
                      <a:pt x="3766" y="286"/>
                      <a:pt x="3686" y="357"/>
                    </a:cubicBezTo>
                    <a:cubicBezTo>
                      <a:pt x="3646" y="387"/>
                      <a:pt x="3616" y="417"/>
                      <a:pt x="3596" y="447"/>
                    </a:cubicBezTo>
                    <a:cubicBezTo>
                      <a:pt x="3596" y="447"/>
                      <a:pt x="3586" y="457"/>
                      <a:pt x="3586" y="457"/>
                    </a:cubicBezTo>
                    <a:lnTo>
                      <a:pt x="3546" y="327"/>
                    </a:lnTo>
                    <a:cubicBezTo>
                      <a:pt x="3537" y="292"/>
                      <a:pt x="3506" y="264"/>
                      <a:pt x="3471" y="264"/>
                    </a:cubicBezTo>
                    <a:cubicBezTo>
                      <a:pt x="3466" y="264"/>
                      <a:pt x="3461" y="265"/>
                      <a:pt x="3455" y="266"/>
                    </a:cubicBezTo>
                    <a:cubicBezTo>
                      <a:pt x="3365" y="286"/>
                      <a:pt x="3275" y="317"/>
                      <a:pt x="3215" y="337"/>
                    </a:cubicBezTo>
                    <a:cubicBezTo>
                      <a:pt x="3145" y="367"/>
                      <a:pt x="3085" y="407"/>
                      <a:pt x="3025" y="437"/>
                    </a:cubicBezTo>
                    <a:cubicBezTo>
                      <a:pt x="2975" y="477"/>
                      <a:pt x="2925" y="517"/>
                      <a:pt x="2875" y="557"/>
                    </a:cubicBezTo>
                    <a:cubicBezTo>
                      <a:pt x="2835" y="597"/>
                      <a:pt x="2795" y="637"/>
                      <a:pt x="2764" y="667"/>
                    </a:cubicBezTo>
                    <a:cubicBezTo>
                      <a:pt x="2744" y="707"/>
                      <a:pt x="2714" y="747"/>
                      <a:pt x="2694" y="787"/>
                    </a:cubicBezTo>
                    <a:lnTo>
                      <a:pt x="2624" y="657"/>
                    </a:lnTo>
                    <a:cubicBezTo>
                      <a:pt x="2609" y="626"/>
                      <a:pt x="2582" y="613"/>
                      <a:pt x="2552" y="613"/>
                    </a:cubicBezTo>
                    <a:cubicBezTo>
                      <a:pt x="2543" y="613"/>
                      <a:pt x="2534" y="615"/>
                      <a:pt x="2524" y="617"/>
                    </a:cubicBezTo>
                    <a:cubicBezTo>
                      <a:pt x="2414" y="657"/>
                      <a:pt x="2274" y="757"/>
                      <a:pt x="2124" y="907"/>
                    </a:cubicBezTo>
                    <a:cubicBezTo>
                      <a:pt x="1743" y="1288"/>
                      <a:pt x="1332" y="1628"/>
                      <a:pt x="902" y="1909"/>
                    </a:cubicBezTo>
                    <a:cubicBezTo>
                      <a:pt x="371" y="2259"/>
                      <a:pt x="161" y="2379"/>
                      <a:pt x="71" y="2409"/>
                    </a:cubicBezTo>
                    <a:cubicBezTo>
                      <a:pt x="31" y="2429"/>
                      <a:pt x="1" y="2470"/>
                      <a:pt x="21" y="2510"/>
                    </a:cubicBezTo>
                    <a:cubicBezTo>
                      <a:pt x="31" y="2550"/>
                      <a:pt x="61" y="2570"/>
                      <a:pt x="101" y="2570"/>
                    </a:cubicBezTo>
                    <a:lnTo>
                      <a:pt x="121" y="2570"/>
                    </a:lnTo>
                    <a:lnTo>
                      <a:pt x="9143" y="276"/>
                    </a:lnTo>
                    <a:cubicBezTo>
                      <a:pt x="9183" y="266"/>
                      <a:pt x="9214" y="226"/>
                      <a:pt x="9203" y="186"/>
                    </a:cubicBezTo>
                    <a:cubicBezTo>
                      <a:pt x="9203" y="146"/>
                      <a:pt x="9163" y="116"/>
                      <a:pt x="9123" y="116"/>
                    </a:cubicBezTo>
                    <a:cubicBezTo>
                      <a:pt x="9108" y="114"/>
                      <a:pt x="9009" y="112"/>
                      <a:pt x="8867" y="112"/>
                    </a:cubicBezTo>
                    <a:cubicBezTo>
                      <a:pt x="8438" y="112"/>
                      <a:pt x="7614" y="129"/>
                      <a:pt x="7471" y="196"/>
                    </a:cubicBezTo>
                    <a:cubicBezTo>
                      <a:pt x="7431" y="216"/>
                      <a:pt x="7391" y="236"/>
                      <a:pt x="7361" y="256"/>
                    </a:cubicBezTo>
                    <a:lnTo>
                      <a:pt x="7381" y="136"/>
                    </a:lnTo>
                    <a:cubicBezTo>
                      <a:pt x="7381" y="116"/>
                      <a:pt x="7371" y="86"/>
                      <a:pt x="7361" y="76"/>
                    </a:cubicBezTo>
                    <a:cubicBezTo>
                      <a:pt x="7351" y="56"/>
                      <a:pt x="7321" y="46"/>
                      <a:pt x="7301" y="46"/>
                    </a:cubicBezTo>
                    <a:cubicBezTo>
                      <a:pt x="7243" y="39"/>
                      <a:pt x="7187" y="36"/>
                      <a:pt x="7134" y="36"/>
                    </a:cubicBezTo>
                    <a:cubicBezTo>
                      <a:pt x="6874" y="36"/>
                      <a:pt x="6673" y="108"/>
                      <a:pt x="6540" y="166"/>
                    </a:cubicBezTo>
                    <a:cubicBezTo>
                      <a:pt x="6490" y="186"/>
                      <a:pt x="6460" y="206"/>
                      <a:pt x="6420" y="226"/>
                    </a:cubicBezTo>
                    <a:lnTo>
                      <a:pt x="6440" y="106"/>
                    </a:lnTo>
                    <a:cubicBezTo>
                      <a:pt x="6440" y="86"/>
                      <a:pt x="6440" y="56"/>
                      <a:pt x="6420" y="46"/>
                    </a:cubicBezTo>
                    <a:cubicBezTo>
                      <a:pt x="6410" y="26"/>
                      <a:pt x="6390" y="16"/>
                      <a:pt x="6370" y="6"/>
                    </a:cubicBezTo>
                    <a:cubicBezTo>
                      <a:pt x="6322" y="2"/>
                      <a:pt x="6276" y="0"/>
                      <a:pt x="62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7" name="Google Shape;18837;p100"/>
              <p:cNvSpPr/>
              <p:nvPr/>
            </p:nvSpPr>
            <p:spPr>
              <a:xfrm>
                <a:off x="5192800" y="1233400"/>
                <a:ext cx="2205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875" extrusionOk="0">
                    <a:moveTo>
                      <a:pt x="96" y="1"/>
                    </a:moveTo>
                    <a:cubicBezTo>
                      <a:pt x="76" y="1"/>
                      <a:pt x="56" y="8"/>
                      <a:pt x="40" y="23"/>
                    </a:cubicBezTo>
                    <a:cubicBezTo>
                      <a:pt x="0" y="53"/>
                      <a:pt x="0" y="103"/>
                      <a:pt x="40" y="143"/>
                    </a:cubicBezTo>
                    <a:lnTo>
                      <a:pt x="731" y="844"/>
                    </a:lnTo>
                    <a:cubicBezTo>
                      <a:pt x="741" y="864"/>
                      <a:pt x="772" y="874"/>
                      <a:pt x="792" y="874"/>
                    </a:cubicBezTo>
                    <a:cubicBezTo>
                      <a:pt x="812" y="874"/>
                      <a:pt x="832" y="864"/>
                      <a:pt x="852" y="844"/>
                    </a:cubicBezTo>
                    <a:cubicBezTo>
                      <a:pt x="882" y="814"/>
                      <a:pt x="882" y="764"/>
                      <a:pt x="852" y="724"/>
                    </a:cubicBezTo>
                    <a:lnTo>
                      <a:pt x="151" y="23"/>
                    </a:lnTo>
                    <a:cubicBezTo>
                      <a:pt x="136" y="8"/>
                      <a:pt x="116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8" name="Google Shape;18838;p100"/>
              <p:cNvSpPr/>
              <p:nvPr/>
            </p:nvSpPr>
            <p:spPr>
              <a:xfrm>
                <a:off x="5191050" y="1195850"/>
                <a:ext cx="26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042" h="1025" extrusionOk="0">
                    <a:moveTo>
                      <a:pt x="87" y="1"/>
                    </a:moveTo>
                    <a:cubicBezTo>
                      <a:pt x="65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892" y="1005"/>
                    </a:lnTo>
                    <a:cubicBezTo>
                      <a:pt x="912" y="1025"/>
                      <a:pt x="932" y="1025"/>
                      <a:pt x="952" y="1025"/>
                    </a:cubicBezTo>
                    <a:cubicBezTo>
                      <a:pt x="972" y="1025"/>
                      <a:pt x="992" y="1025"/>
                      <a:pt x="1012" y="1005"/>
                    </a:cubicBezTo>
                    <a:cubicBezTo>
                      <a:pt x="1042" y="975"/>
                      <a:pt x="1042" y="914"/>
                      <a:pt x="1012" y="884"/>
                    </a:cubicBezTo>
                    <a:lnTo>
                      <a:pt x="151" y="23"/>
                    </a:lnTo>
                    <a:cubicBezTo>
                      <a:pt x="131" y="8"/>
                      <a:pt x="108" y="1"/>
                      <a:pt x="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9" name="Google Shape;18839;p100"/>
              <p:cNvSpPr/>
              <p:nvPr/>
            </p:nvSpPr>
            <p:spPr>
              <a:xfrm>
                <a:off x="5195800" y="1158800"/>
                <a:ext cx="24050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62" h="955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53"/>
                      <a:pt x="1" y="113"/>
                      <a:pt x="31" y="143"/>
                    </a:cubicBezTo>
                    <a:lnTo>
                      <a:pt x="812" y="934"/>
                    </a:lnTo>
                    <a:cubicBezTo>
                      <a:pt x="822" y="954"/>
                      <a:pt x="842" y="954"/>
                      <a:pt x="872" y="954"/>
                    </a:cubicBezTo>
                    <a:cubicBezTo>
                      <a:pt x="892" y="954"/>
                      <a:pt x="912" y="954"/>
                      <a:pt x="922" y="934"/>
                    </a:cubicBezTo>
                    <a:cubicBezTo>
                      <a:pt x="962" y="904"/>
                      <a:pt x="962" y="854"/>
                      <a:pt x="922" y="814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0" name="Google Shape;18840;p100"/>
              <p:cNvSpPr/>
              <p:nvPr/>
            </p:nvSpPr>
            <p:spPr>
              <a:xfrm>
                <a:off x="5204575" y="1122825"/>
                <a:ext cx="180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22" h="702" extrusionOk="0">
                    <a:moveTo>
                      <a:pt x="95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0" y="60"/>
                      <a:pt x="0" y="110"/>
                      <a:pt x="40" y="140"/>
                    </a:cubicBezTo>
                    <a:lnTo>
                      <a:pt x="571" y="681"/>
                    </a:lnTo>
                    <a:cubicBezTo>
                      <a:pt x="591" y="701"/>
                      <a:pt x="611" y="701"/>
                      <a:pt x="631" y="701"/>
                    </a:cubicBezTo>
                    <a:cubicBezTo>
                      <a:pt x="651" y="701"/>
                      <a:pt x="671" y="701"/>
                      <a:pt x="691" y="681"/>
                    </a:cubicBezTo>
                    <a:cubicBezTo>
                      <a:pt x="721" y="651"/>
                      <a:pt x="721" y="591"/>
                      <a:pt x="691" y="561"/>
                    </a:cubicBezTo>
                    <a:lnTo>
                      <a:pt x="150" y="30"/>
                    </a:lnTo>
                    <a:cubicBezTo>
                      <a:pt x="135" y="10"/>
                      <a:pt x="115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1" name="Google Shape;18841;p100"/>
              <p:cNvSpPr/>
              <p:nvPr/>
            </p:nvSpPr>
            <p:spPr>
              <a:xfrm>
                <a:off x="5216325" y="1086700"/>
                <a:ext cx="9300" cy="8850"/>
              </a:xfrm>
              <a:custGeom>
                <a:avLst/>
                <a:gdLst/>
                <a:ahLst/>
                <a:cxnLst/>
                <a:rect l="l" t="t" r="r" b="b"/>
                <a:pathLst>
                  <a:path w="372" h="354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63"/>
                      <a:pt x="1" y="113"/>
                      <a:pt x="31" y="143"/>
                    </a:cubicBezTo>
                    <a:lnTo>
                      <a:pt x="221" y="334"/>
                    </a:lnTo>
                    <a:cubicBezTo>
                      <a:pt x="241" y="344"/>
                      <a:pt x="261" y="354"/>
                      <a:pt x="281" y="354"/>
                    </a:cubicBezTo>
                    <a:cubicBezTo>
                      <a:pt x="301" y="354"/>
                      <a:pt x="331" y="344"/>
                      <a:pt x="341" y="334"/>
                    </a:cubicBezTo>
                    <a:cubicBezTo>
                      <a:pt x="371" y="293"/>
                      <a:pt x="371" y="243"/>
                      <a:pt x="341" y="213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2" name="Google Shape;18842;p100"/>
              <p:cNvSpPr/>
              <p:nvPr/>
            </p:nvSpPr>
            <p:spPr>
              <a:xfrm>
                <a:off x="5197300" y="1271275"/>
                <a:ext cx="15300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61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1" y="60"/>
                      <a:pt x="1" y="111"/>
                      <a:pt x="31" y="141"/>
                    </a:cubicBezTo>
                    <a:lnTo>
                      <a:pt x="461" y="581"/>
                    </a:lnTo>
                    <a:cubicBezTo>
                      <a:pt x="481" y="601"/>
                      <a:pt x="501" y="611"/>
                      <a:pt x="521" y="611"/>
                    </a:cubicBezTo>
                    <a:cubicBezTo>
                      <a:pt x="541" y="611"/>
                      <a:pt x="561" y="601"/>
                      <a:pt x="582" y="581"/>
                    </a:cubicBezTo>
                    <a:cubicBezTo>
                      <a:pt x="612" y="551"/>
                      <a:pt x="612" y="501"/>
                      <a:pt x="582" y="46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3" name="Google Shape;18843;p100"/>
              <p:cNvSpPr/>
              <p:nvPr/>
            </p:nvSpPr>
            <p:spPr>
              <a:xfrm>
                <a:off x="5269150" y="1306000"/>
                <a:ext cx="73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2" h="535" extrusionOk="0">
                    <a:moveTo>
                      <a:pt x="95" y="1"/>
                    </a:moveTo>
                    <a:cubicBezTo>
                      <a:pt x="87" y="1"/>
                      <a:pt x="79" y="2"/>
                      <a:pt x="71" y="3"/>
                    </a:cubicBezTo>
                    <a:cubicBezTo>
                      <a:pt x="31" y="13"/>
                      <a:pt x="1" y="63"/>
                      <a:pt x="21" y="103"/>
                    </a:cubicBezTo>
                    <a:lnTo>
                      <a:pt x="121" y="474"/>
                    </a:lnTo>
                    <a:cubicBezTo>
                      <a:pt x="131" y="514"/>
                      <a:pt x="161" y="534"/>
                      <a:pt x="201" y="534"/>
                    </a:cubicBezTo>
                    <a:lnTo>
                      <a:pt x="221" y="534"/>
                    </a:lnTo>
                    <a:cubicBezTo>
                      <a:pt x="271" y="514"/>
                      <a:pt x="291" y="474"/>
                      <a:pt x="281" y="424"/>
                    </a:cubicBezTo>
                    <a:lnTo>
                      <a:pt x="181" y="63"/>
                    </a:lnTo>
                    <a:cubicBezTo>
                      <a:pt x="164" y="22"/>
                      <a:pt x="134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4" name="Google Shape;18844;p100"/>
              <p:cNvSpPr/>
              <p:nvPr/>
            </p:nvSpPr>
            <p:spPr>
              <a:xfrm>
                <a:off x="5284175" y="1277475"/>
                <a:ext cx="8800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44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171" y="684"/>
                    </a:lnTo>
                    <a:cubicBezTo>
                      <a:pt x="181" y="724"/>
                      <a:pt x="221" y="744"/>
                      <a:pt x="251" y="744"/>
                    </a:cubicBezTo>
                    <a:lnTo>
                      <a:pt x="281" y="744"/>
                    </a:lnTo>
                    <a:cubicBezTo>
                      <a:pt x="321" y="724"/>
                      <a:pt x="351" y="684"/>
                      <a:pt x="331" y="634"/>
                    </a:cubicBezTo>
                    <a:lnTo>
                      <a:pt x="171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5" name="Google Shape;18845;p100"/>
              <p:cNvSpPr/>
              <p:nvPr/>
            </p:nvSpPr>
            <p:spPr>
              <a:xfrm>
                <a:off x="5299700" y="1249075"/>
                <a:ext cx="9525" cy="207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829" extrusionOk="0">
                    <a:moveTo>
                      <a:pt x="101" y="1"/>
                    </a:moveTo>
                    <a:cubicBezTo>
                      <a:pt x="91" y="1"/>
                      <a:pt x="81" y="3"/>
                      <a:pt x="71" y="7"/>
                    </a:cubicBezTo>
                    <a:cubicBezTo>
                      <a:pt x="30" y="17"/>
                      <a:pt x="0" y="67"/>
                      <a:pt x="20" y="107"/>
                    </a:cubicBezTo>
                    <a:lnTo>
                      <a:pt x="201" y="768"/>
                    </a:lnTo>
                    <a:cubicBezTo>
                      <a:pt x="211" y="798"/>
                      <a:pt x="251" y="828"/>
                      <a:pt x="281" y="828"/>
                    </a:cubicBezTo>
                    <a:cubicBezTo>
                      <a:pt x="291" y="828"/>
                      <a:pt x="301" y="828"/>
                      <a:pt x="311" y="818"/>
                    </a:cubicBezTo>
                    <a:cubicBezTo>
                      <a:pt x="351" y="808"/>
                      <a:pt x="381" y="768"/>
                      <a:pt x="361" y="718"/>
                    </a:cubicBezTo>
                    <a:lnTo>
                      <a:pt x="181" y="67"/>
                    </a:lnTo>
                    <a:cubicBezTo>
                      <a:pt x="165" y="28"/>
                      <a:pt x="137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6" name="Google Shape;18846;p100"/>
              <p:cNvSpPr/>
              <p:nvPr/>
            </p:nvSpPr>
            <p:spPr>
              <a:xfrm>
                <a:off x="5319975" y="1225050"/>
                <a:ext cx="9800" cy="217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868" extrusionOk="0">
                    <a:moveTo>
                      <a:pt x="102" y="0"/>
                    </a:moveTo>
                    <a:cubicBezTo>
                      <a:pt x="92" y="0"/>
                      <a:pt x="82" y="2"/>
                      <a:pt x="71" y="7"/>
                    </a:cubicBezTo>
                    <a:cubicBezTo>
                      <a:pt x="31" y="17"/>
                      <a:pt x="1" y="57"/>
                      <a:pt x="21" y="107"/>
                    </a:cubicBezTo>
                    <a:lnTo>
                      <a:pt x="221" y="808"/>
                    </a:lnTo>
                    <a:cubicBezTo>
                      <a:pt x="231" y="838"/>
                      <a:pt x="261" y="868"/>
                      <a:pt x="301" y="868"/>
                    </a:cubicBezTo>
                    <a:cubicBezTo>
                      <a:pt x="301" y="868"/>
                      <a:pt x="311" y="858"/>
                      <a:pt x="321" y="858"/>
                    </a:cubicBezTo>
                    <a:cubicBezTo>
                      <a:pt x="361" y="848"/>
                      <a:pt x="391" y="798"/>
                      <a:pt x="381" y="758"/>
                    </a:cubicBezTo>
                    <a:lnTo>
                      <a:pt x="181" y="57"/>
                    </a:lnTo>
                    <a:cubicBezTo>
                      <a:pt x="165" y="26"/>
                      <a:pt x="137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7" name="Google Shape;18847;p100"/>
              <p:cNvSpPr/>
              <p:nvPr/>
            </p:nvSpPr>
            <p:spPr>
              <a:xfrm>
                <a:off x="5343500" y="1203375"/>
                <a:ext cx="8800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34" extrusionOk="0">
                    <a:moveTo>
                      <a:pt x="90" y="1"/>
                    </a:moveTo>
                    <a:cubicBezTo>
                      <a:pt x="84" y="1"/>
                      <a:pt x="78" y="1"/>
                      <a:pt x="71" y="3"/>
                    </a:cubicBezTo>
                    <a:cubicBezTo>
                      <a:pt x="31" y="23"/>
                      <a:pt x="1" y="63"/>
                      <a:pt x="21" y="113"/>
                    </a:cubicBezTo>
                    <a:lnTo>
                      <a:pt x="181" y="674"/>
                    </a:lnTo>
                    <a:cubicBezTo>
                      <a:pt x="191" y="714"/>
                      <a:pt x="221" y="734"/>
                      <a:pt x="261" y="734"/>
                    </a:cubicBezTo>
                    <a:lnTo>
                      <a:pt x="281" y="734"/>
                    </a:lnTo>
                    <a:cubicBezTo>
                      <a:pt x="321" y="714"/>
                      <a:pt x="351" y="674"/>
                      <a:pt x="341" y="623"/>
                    </a:cubicBezTo>
                    <a:lnTo>
                      <a:pt x="181" y="63"/>
                    </a:lnTo>
                    <a:cubicBezTo>
                      <a:pt x="164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8" name="Google Shape;18848;p100"/>
              <p:cNvSpPr/>
              <p:nvPr/>
            </p:nvSpPr>
            <p:spPr>
              <a:xfrm>
                <a:off x="5368300" y="1183850"/>
                <a:ext cx="8525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714" extrusionOk="0">
                    <a:moveTo>
                      <a:pt x="90" y="1"/>
                    </a:moveTo>
                    <a:cubicBezTo>
                      <a:pt x="83" y="1"/>
                      <a:pt x="77" y="1"/>
                      <a:pt x="70" y="2"/>
                    </a:cubicBezTo>
                    <a:cubicBezTo>
                      <a:pt x="30" y="23"/>
                      <a:pt x="0" y="63"/>
                      <a:pt x="20" y="113"/>
                    </a:cubicBezTo>
                    <a:lnTo>
                      <a:pt x="171" y="653"/>
                    </a:lnTo>
                    <a:cubicBezTo>
                      <a:pt x="181" y="683"/>
                      <a:pt x="211" y="713"/>
                      <a:pt x="251" y="713"/>
                    </a:cubicBezTo>
                    <a:cubicBezTo>
                      <a:pt x="261" y="713"/>
                      <a:pt x="271" y="703"/>
                      <a:pt x="271" y="703"/>
                    </a:cubicBezTo>
                    <a:cubicBezTo>
                      <a:pt x="321" y="693"/>
                      <a:pt x="341" y="643"/>
                      <a:pt x="331" y="603"/>
                    </a:cubicBezTo>
                    <a:lnTo>
                      <a:pt x="181" y="63"/>
                    </a:lnTo>
                    <a:cubicBezTo>
                      <a:pt x="163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9" name="Google Shape;18849;p100"/>
              <p:cNvSpPr/>
              <p:nvPr/>
            </p:nvSpPr>
            <p:spPr>
              <a:xfrm>
                <a:off x="5016550" y="1142175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1"/>
                    </a:moveTo>
                    <a:cubicBezTo>
                      <a:pt x="51" y="1"/>
                      <a:pt x="18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52" y="358"/>
                    </a:lnTo>
                    <a:lnTo>
                      <a:pt x="782" y="358"/>
                    </a:lnTo>
                    <a:cubicBezTo>
                      <a:pt x="812" y="358"/>
                      <a:pt x="852" y="338"/>
                      <a:pt x="862" y="298"/>
                    </a:cubicBezTo>
                    <a:cubicBezTo>
                      <a:pt x="872" y="258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3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0" name="Google Shape;18850;p100"/>
              <p:cNvSpPr/>
              <p:nvPr/>
            </p:nvSpPr>
            <p:spPr>
              <a:xfrm>
                <a:off x="5030825" y="1183100"/>
                <a:ext cx="218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63" extrusionOk="0">
                    <a:moveTo>
                      <a:pt x="94" y="1"/>
                    </a:moveTo>
                    <a:cubicBezTo>
                      <a:pt x="58" y="1"/>
                      <a:pt x="19" y="28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761" y="353"/>
                    </a:lnTo>
                    <a:cubicBezTo>
                      <a:pt x="761" y="363"/>
                      <a:pt x="771" y="363"/>
                      <a:pt x="781" y="363"/>
                    </a:cubicBezTo>
                    <a:cubicBezTo>
                      <a:pt x="812" y="363"/>
                      <a:pt x="852" y="333"/>
                      <a:pt x="862" y="303"/>
                    </a:cubicBezTo>
                    <a:cubicBezTo>
                      <a:pt x="872" y="253"/>
                      <a:pt x="842" y="213"/>
                      <a:pt x="801" y="193"/>
                    </a:cubicBezTo>
                    <a:lnTo>
                      <a:pt x="111" y="2"/>
                    </a:lnTo>
                    <a:cubicBezTo>
                      <a:pt x="105" y="1"/>
                      <a:pt x="100" y="1"/>
                      <a:pt x="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1" name="Google Shape;18851;p100"/>
              <p:cNvSpPr/>
              <p:nvPr/>
            </p:nvSpPr>
            <p:spPr>
              <a:xfrm>
                <a:off x="5050350" y="1221050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0"/>
                    </a:moveTo>
                    <a:cubicBezTo>
                      <a:pt x="51" y="0"/>
                      <a:pt x="18" y="25"/>
                      <a:pt x="10" y="57"/>
                    </a:cubicBezTo>
                    <a:cubicBezTo>
                      <a:pt x="0" y="107"/>
                      <a:pt x="20" y="15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12" y="357"/>
                      <a:pt x="852" y="337"/>
                      <a:pt x="862" y="297"/>
                    </a:cubicBezTo>
                    <a:cubicBezTo>
                      <a:pt x="872" y="257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2" name="Google Shape;18852;p100"/>
              <p:cNvSpPr/>
              <p:nvPr/>
            </p:nvSpPr>
            <p:spPr>
              <a:xfrm>
                <a:off x="5076375" y="1255450"/>
                <a:ext cx="2182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63" extrusionOk="0">
                    <a:moveTo>
                      <a:pt x="95" y="1"/>
                    </a:moveTo>
                    <a:cubicBezTo>
                      <a:pt x="59" y="1"/>
                      <a:pt x="20" y="28"/>
                      <a:pt x="11" y="63"/>
                    </a:cubicBezTo>
                    <a:cubicBezTo>
                      <a:pt x="1" y="113"/>
                      <a:pt x="2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72" y="253"/>
                      <a:pt x="852" y="213"/>
                      <a:pt x="802" y="203"/>
                    </a:cubicBezTo>
                    <a:lnTo>
                      <a:pt x="111" y="2"/>
                    </a:lnTo>
                    <a:cubicBezTo>
                      <a:pt x="106" y="1"/>
                      <a:pt x="100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3" name="Google Shape;18853;p100"/>
              <p:cNvSpPr/>
              <p:nvPr/>
            </p:nvSpPr>
            <p:spPr>
              <a:xfrm>
                <a:off x="5104425" y="1288750"/>
                <a:ext cx="220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63" extrusionOk="0">
                    <a:moveTo>
                      <a:pt x="101" y="0"/>
                    </a:moveTo>
                    <a:cubicBezTo>
                      <a:pt x="60" y="0"/>
                      <a:pt x="28" y="28"/>
                      <a:pt x="11" y="62"/>
                    </a:cubicBezTo>
                    <a:cubicBezTo>
                      <a:pt x="0" y="113"/>
                      <a:pt x="3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82" y="253"/>
                      <a:pt x="852" y="213"/>
                      <a:pt x="812" y="203"/>
                    </a:cubicBezTo>
                    <a:lnTo>
                      <a:pt x="121" y="2"/>
                    </a:lnTo>
                    <a:cubicBezTo>
                      <a:pt x="114" y="1"/>
                      <a:pt x="108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4" name="Google Shape;18854;p100"/>
              <p:cNvSpPr/>
              <p:nvPr/>
            </p:nvSpPr>
            <p:spPr>
              <a:xfrm>
                <a:off x="5134475" y="1322275"/>
                <a:ext cx="17050" cy="76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304" extrusionOk="0">
                    <a:moveTo>
                      <a:pt x="90" y="1"/>
                    </a:moveTo>
                    <a:cubicBezTo>
                      <a:pt x="55" y="1"/>
                      <a:pt x="19" y="22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561" y="304"/>
                    </a:lnTo>
                    <a:lnTo>
                      <a:pt x="591" y="304"/>
                    </a:lnTo>
                    <a:cubicBezTo>
                      <a:pt x="621" y="304"/>
                      <a:pt x="661" y="274"/>
                      <a:pt x="671" y="244"/>
                    </a:cubicBezTo>
                    <a:cubicBezTo>
                      <a:pt x="681" y="193"/>
                      <a:pt x="651" y="153"/>
                      <a:pt x="611" y="133"/>
                    </a:cubicBezTo>
                    <a:lnTo>
                      <a:pt x="110" y="3"/>
                    </a:lnTo>
                    <a:cubicBezTo>
                      <a:pt x="104" y="2"/>
                      <a:pt x="97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5" name="Google Shape;18855;p100"/>
              <p:cNvSpPr/>
              <p:nvPr/>
            </p:nvSpPr>
            <p:spPr>
              <a:xfrm>
                <a:off x="5039325" y="1077700"/>
                <a:ext cx="905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4" extrusionOk="0">
                    <a:moveTo>
                      <a:pt x="272" y="1"/>
                    </a:moveTo>
                    <a:cubicBezTo>
                      <a:pt x="231" y="1"/>
                      <a:pt x="200" y="28"/>
                      <a:pt x="191" y="63"/>
                    </a:cubicBezTo>
                    <a:lnTo>
                      <a:pt x="11" y="764"/>
                    </a:lnTo>
                    <a:cubicBezTo>
                      <a:pt x="1" y="804"/>
                      <a:pt x="31" y="854"/>
                      <a:pt x="71" y="864"/>
                    </a:cubicBezTo>
                    <a:lnTo>
                      <a:pt x="91" y="864"/>
                    </a:lnTo>
                    <a:cubicBezTo>
                      <a:pt x="131" y="864"/>
                      <a:pt x="161" y="844"/>
                      <a:pt x="171" y="80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5" y="1"/>
                      <a:pt x="278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6" name="Google Shape;18856;p100"/>
              <p:cNvSpPr/>
              <p:nvPr/>
            </p:nvSpPr>
            <p:spPr>
              <a:xfrm>
                <a:off x="5069625" y="1108725"/>
                <a:ext cx="9050" cy="21625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5" extrusionOk="0">
                    <a:moveTo>
                      <a:pt x="267" y="1"/>
                    </a:moveTo>
                    <a:cubicBezTo>
                      <a:pt x="228" y="1"/>
                      <a:pt x="197" y="22"/>
                      <a:pt x="181" y="63"/>
                    </a:cubicBezTo>
                    <a:lnTo>
                      <a:pt x="11" y="754"/>
                    </a:lnTo>
                    <a:cubicBezTo>
                      <a:pt x="1" y="804"/>
                      <a:pt x="31" y="844"/>
                      <a:pt x="71" y="854"/>
                    </a:cubicBezTo>
                    <a:cubicBezTo>
                      <a:pt x="81" y="864"/>
                      <a:pt x="91" y="864"/>
                      <a:pt x="91" y="864"/>
                    </a:cubicBezTo>
                    <a:cubicBezTo>
                      <a:pt x="131" y="864"/>
                      <a:pt x="161" y="834"/>
                      <a:pt x="171" y="79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3" y="2"/>
                      <a:pt x="275" y="1"/>
                      <a:pt x="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7" name="Google Shape;18857;p100"/>
              <p:cNvSpPr/>
              <p:nvPr/>
            </p:nvSpPr>
            <p:spPr>
              <a:xfrm>
                <a:off x="5098175" y="11413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65" y="0"/>
                    </a:moveTo>
                    <a:cubicBezTo>
                      <a:pt x="230" y="0"/>
                      <a:pt x="198" y="27"/>
                      <a:pt x="180" y="62"/>
                    </a:cubicBezTo>
                    <a:lnTo>
                      <a:pt x="10" y="763"/>
                    </a:lnTo>
                    <a:cubicBezTo>
                      <a:pt x="0" y="803"/>
                      <a:pt x="30" y="853"/>
                      <a:pt x="70" y="863"/>
                    </a:cubicBezTo>
                    <a:lnTo>
                      <a:pt x="90" y="863"/>
                    </a:lnTo>
                    <a:cubicBezTo>
                      <a:pt x="130" y="863"/>
                      <a:pt x="160" y="843"/>
                      <a:pt x="170" y="80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81" y="2"/>
                    </a:cubicBezTo>
                    <a:cubicBezTo>
                      <a:pt x="275" y="1"/>
                      <a:pt x="270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8" name="Google Shape;18858;p100"/>
              <p:cNvSpPr/>
              <p:nvPr/>
            </p:nvSpPr>
            <p:spPr>
              <a:xfrm>
                <a:off x="5121450" y="11771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72" y="0"/>
                    </a:moveTo>
                    <a:cubicBezTo>
                      <a:pt x="231" y="0"/>
                      <a:pt x="199" y="27"/>
                      <a:pt x="191" y="62"/>
                    </a:cubicBezTo>
                    <a:lnTo>
                      <a:pt x="10" y="753"/>
                    </a:lnTo>
                    <a:cubicBezTo>
                      <a:pt x="0" y="803"/>
                      <a:pt x="30" y="843"/>
                      <a:pt x="71" y="853"/>
                    </a:cubicBezTo>
                    <a:cubicBezTo>
                      <a:pt x="81" y="863"/>
                      <a:pt x="91" y="863"/>
                      <a:pt x="91" y="863"/>
                    </a:cubicBezTo>
                    <a:cubicBezTo>
                      <a:pt x="131" y="863"/>
                      <a:pt x="161" y="833"/>
                      <a:pt x="171" y="79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91" y="2"/>
                    </a:cubicBezTo>
                    <a:cubicBezTo>
                      <a:pt x="284" y="1"/>
                      <a:pt x="278" y="0"/>
                      <a:pt x="2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9" name="Google Shape;18859;p100"/>
              <p:cNvSpPr/>
              <p:nvPr/>
            </p:nvSpPr>
            <p:spPr>
              <a:xfrm>
                <a:off x="5138475" y="1216800"/>
                <a:ext cx="90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58" extrusionOk="0">
                    <a:moveTo>
                      <a:pt x="264" y="0"/>
                    </a:moveTo>
                    <a:cubicBezTo>
                      <a:pt x="231" y="0"/>
                      <a:pt x="199" y="27"/>
                      <a:pt x="191" y="66"/>
                    </a:cubicBezTo>
                    <a:lnTo>
                      <a:pt x="20" y="757"/>
                    </a:lnTo>
                    <a:cubicBezTo>
                      <a:pt x="0" y="797"/>
                      <a:pt x="30" y="848"/>
                      <a:pt x="81" y="858"/>
                    </a:cubicBezTo>
                    <a:lnTo>
                      <a:pt x="101" y="858"/>
                    </a:lnTo>
                    <a:cubicBezTo>
                      <a:pt x="131" y="858"/>
                      <a:pt x="171" y="837"/>
                      <a:pt x="181" y="797"/>
                    </a:cubicBezTo>
                    <a:lnTo>
                      <a:pt x="351" y="106"/>
                    </a:lnTo>
                    <a:cubicBezTo>
                      <a:pt x="361" y="56"/>
                      <a:pt x="341" y="16"/>
                      <a:pt x="291" y="6"/>
                    </a:cubicBezTo>
                    <a:cubicBezTo>
                      <a:pt x="282" y="2"/>
                      <a:pt x="273" y="0"/>
                      <a:pt x="2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0" name="Google Shape;18860;p100"/>
              <p:cNvSpPr/>
              <p:nvPr/>
            </p:nvSpPr>
            <p:spPr>
              <a:xfrm>
                <a:off x="5153750" y="1257700"/>
                <a:ext cx="877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864" extrusionOk="0">
                    <a:moveTo>
                      <a:pt x="264" y="1"/>
                    </a:moveTo>
                    <a:cubicBezTo>
                      <a:pt x="228" y="1"/>
                      <a:pt x="189" y="28"/>
                      <a:pt x="181" y="63"/>
                    </a:cubicBezTo>
                    <a:lnTo>
                      <a:pt x="10" y="754"/>
                    </a:lnTo>
                    <a:cubicBezTo>
                      <a:pt x="0" y="804"/>
                      <a:pt x="20" y="844"/>
                      <a:pt x="70" y="854"/>
                    </a:cubicBezTo>
                    <a:cubicBezTo>
                      <a:pt x="70" y="864"/>
                      <a:pt x="80" y="864"/>
                      <a:pt x="90" y="864"/>
                    </a:cubicBezTo>
                    <a:cubicBezTo>
                      <a:pt x="130" y="864"/>
                      <a:pt x="160" y="834"/>
                      <a:pt x="170" y="794"/>
                    </a:cubicBezTo>
                    <a:lnTo>
                      <a:pt x="341" y="103"/>
                    </a:lnTo>
                    <a:cubicBezTo>
                      <a:pt x="351" y="63"/>
                      <a:pt x="331" y="13"/>
                      <a:pt x="281" y="3"/>
                    </a:cubicBezTo>
                    <a:cubicBezTo>
                      <a:pt x="275" y="1"/>
                      <a:pt x="270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1" name="Google Shape;18861;p100"/>
              <p:cNvSpPr/>
              <p:nvPr/>
            </p:nvSpPr>
            <p:spPr>
              <a:xfrm>
                <a:off x="5169025" y="1300250"/>
                <a:ext cx="777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664" extrusionOk="0">
                    <a:moveTo>
                      <a:pt x="220" y="0"/>
                    </a:moveTo>
                    <a:cubicBezTo>
                      <a:pt x="185" y="0"/>
                      <a:pt x="149" y="21"/>
                      <a:pt x="140" y="63"/>
                    </a:cubicBezTo>
                    <a:lnTo>
                      <a:pt x="10" y="564"/>
                    </a:lnTo>
                    <a:cubicBezTo>
                      <a:pt x="0" y="604"/>
                      <a:pt x="30" y="654"/>
                      <a:pt x="80" y="664"/>
                    </a:cubicBezTo>
                    <a:lnTo>
                      <a:pt x="100" y="664"/>
                    </a:lnTo>
                    <a:cubicBezTo>
                      <a:pt x="130" y="664"/>
                      <a:pt x="170" y="634"/>
                      <a:pt x="180" y="604"/>
                    </a:cubicBezTo>
                    <a:lnTo>
                      <a:pt x="301" y="103"/>
                    </a:lnTo>
                    <a:cubicBezTo>
                      <a:pt x="311" y="53"/>
                      <a:pt x="291" y="13"/>
                      <a:pt x="240" y="3"/>
                    </a:cubicBezTo>
                    <a:cubicBezTo>
                      <a:pt x="234" y="1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2" name="Google Shape;18862;p100"/>
              <p:cNvSpPr/>
              <p:nvPr/>
            </p:nvSpPr>
            <p:spPr>
              <a:xfrm>
                <a:off x="5239625" y="1238300"/>
                <a:ext cx="24300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69" extrusionOk="0">
                    <a:moveTo>
                      <a:pt x="871" y="0"/>
                    </a:moveTo>
                    <a:cubicBezTo>
                      <a:pt x="854" y="0"/>
                      <a:pt x="837" y="6"/>
                      <a:pt x="821" y="18"/>
                    </a:cubicBezTo>
                    <a:lnTo>
                      <a:pt x="40" y="618"/>
                    </a:lnTo>
                    <a:cubicBezTo>
                      <a:pt x="10" y="648"/>
                      <a:pt x="0" y="699"/>
                      <a:pt x="30" y="739"/>
                    </a:cubicBezTo>
                    <a:cubicBezTo>
                      <a:pt x="40" y="759"/>
                      <a:pt x="70" y="769"/>
                      <a:pt x="90" y="769"/>
                    </a:cubicBezTo>
                    <a:cubicBezTo>
                      <a:pt x="110" y="769"/>
                      <a:pt x="130" y="769"/>
                      <a:pt x="140" y="749"/>
                    </a:cubicBezTo>
                    <a:lnTo>
                      <a:pt x="931" y="148"/>
                    </a:lnTo>
                    <a:cubicBezTo>
                      <a:pt x="961" y="118"/>
                      <a:pt x="971" y="68"/>
                      <a:pt x="941" y="38"/>
                    </a:cubicBezTo>
                    <a:cubicBezTo>
                      <a:pt x="923" y="13"/>
                      <a:pt x="898" y="0"/>
                      <a:pt x="8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3" name="Google Shape;18863;p100"/>
              <p:cNvSpPr/>
              <p:nvPr/>
            </p:nvSpPr>
            <p:spPr>
              <a:xfrm>
                <a:off x="5241875" y="1201400"/>
                <a:ext cx="2905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903" extrusionOk="0">
                    <a:moveTo>
                      <a:pt x="1076" y="0"/>
                    </a:moveTo>
                    <a:cubicBezTo>
                      <a:pt x="1056" y="0"/>
                      <a:pt x="1036" y="8"/>
                      <a:pt x="1022" y="21"/>
                    </a:cubicBezTo>
                    <a:lnTo>
                      <a:pt x="50" y="753"/>
                    </a:lnTo>
                    <a:cubicBezTo>
                      <a:pt x="10" y="783"/>
                      <a:pt x="0" y="833"/>
                      <a:pt x="30" y="873"/>
                    </a:cubicBezTo>
                    <a:cubicBezTo>
                      <a:pt x="50" y="893"/>
                      <a:pt x="70" y="903"/>
                      <a:pt x="100" y="903"/>
                    </a:cubicBezTo>
                    <a:cubicBezTo>
                      <a:pt x="110" y="903"/>
                      <a:pt x="130" y="903"/>
                      <a:pt x="150" y="883"/>
                    </a:cubicBezTo>
                    <a:lnTo>
                      <a:pt x="1122" y="152"/>
                    </a:lnTo>
                    <a:cubicBezTo>
                      <a:pt x="1152" y="122"/>
                      <a:pt x="1162" y="72"/>
                      <a:pt x="1132" y="32"/>
                    </a:cubicBezTo>
                    <a:cubicBezTo>
                      <a:pt x="1121" y="10"/>
                      <a:pt x="1099" y="0"/>
                      <a:pt x="10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4" name="Google Shape;18864;p100"/>
              <p:cNvSpPr/>
              <p:nvPr/>
            </p:nvSpPr>
            <p:spPr>
              <a:xfrm>
                <a:off x="5244625" y="1164175"/>
                <a:ext cx="26800" cy="210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840" extrusionOk="0">
                    <a:moveTo>
                      <a:pt x="975" y="0"/>
                    </a:moveTo>
                    <a:cubicBezTo>
                      <a:pt x="957" y="0"/>
                      <a:pt x="938" y="6"/>
                      <a:pt x="922" y="18"/>
                    </a:cubicBezTo>
                    <a:lnTo>
                      <a:pt x="40" y="689"/>
                    </a:lnTo>
                    <a:cubicBezTo>
                      <a:pt x="10" y="719"/>
                      <a:pt x="0" y="769"/>
                      <a:pt x="30" y="810"/>
                    </a:cubicBezTo>
                    <a:cubicBezTo>
                      <a:pt x="50" y="830"/>
                      <a:pt x="70" y="840"/>
                      <a:pt x="90" y="840"/>
                    </a:cubicBezTo>
                    <a:cubicBezTo>
                      <a:pt x="110" y="840"/>
                      <a:pt x="131" y="840"/>
                      <a:pt x="151" y="820"/>
                    </a:cubicBezTo>
                    <a:lnTo>
                      <a:pt x="1022" y="149"/>
                    </a:lnTo>
                    <a:cubicBezTo>
                      <a:pt x="1062" y="119"/>
                      <a:pt x="1072" y="68"/>
                      <a:pt x="1042" y="28"/>
                    </a:cubicBezTo>
                    <a:cubicBezTo>
                      <a:pt x="1024" y="11"/>
                      <a:pt x="1000" y="0"/>
                      <a:pt x="9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5" name="Google Shape;18865;p100"/>
              <p:cNvSpPr/>
              <p:nvPr/>
            </p:nvSpPr>
            <p:spPr>
              <a:xfrm>
                <a:off x="5247625" y="1127275"/>
                <a:ext cx="198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24" extrusionOk="0">
                    <a:moveTo>
                      <a:pt x="706" y="1"/>
                    </a:moveTo>
                    <a:cubicBezTo>
                      <a:pt x="686" y="1"/>
                      <a:pt x="665" y="8"/>
                      <a:pt x="651" y="22"/>
                    </a:cubicBezTo>
                    <a:lnTo>
                      <a:pt x="41" y="473"/>
                    </a:lnTo>
                    <a:cubicBezTo>
                      <a:pt x="11" y="503"/>
                      <a:pt x="1" y="553"/>
                      <a:pt x="31" y="593"/>
                    </a:cubicBezTo>
                    <a:cubicBezTo>
                      <a:pt x="41" y="613"/>
                      <a:pt x="71" y="623"/>
                      <a:pt x="91" y="623"/>
                    </a:cubicBezTo>
                    <a:cubicBezTo>
                      <a:pt x="111" y="623"/>
                      <a:pt x="131" y="613"/>
                      <a:pt x="141" y="603"/>
                    </a:cubicBezTo>
                    <a:lnTo>
                      <a:pt x="752" y="153"/>
                    </a:lnTo>
                    <a:cubicBezTo>
                      <a:pt x="782" y="122"/>
                      <a:pt x="792" y="72"/>
                      <a:pt x="762" y="32"/>
                    </a:cubicBezTo>
                    <a:cubicBezTo>
                      <a:pt x="751" y="11"/>
                      <a:pt x="729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6" name="Google Shape;18866;p100"/>
              <p:cNvSpPr/>
              <p:nvPr/>
            </p:nvSpPr>
            <p:spPr>
              <a:xfrm>
                <a:off x="5250625" y="1089825"/>
                <a:ext cx="103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9" extrusionOk="0">
                    <a:moveTo>
                      <a:pt x="316" y="1"/>
                    </a:moveTo>
                    <a:cubicBezTo>
                      <a:pt x="299" y="1"/>
                      <a:pt x="283" y="6"/>
                      <a:pt x="271" y="18"/>
                    </a:cubicBezTo>
                    <a:lnTo>
                      <a:pt x="51" y="178"/>
                    </a:lnTo>
                    <a:cubicBezTo>
                      <a:pt x="11" y="199"/>
                      <a:pt x="1" y="259"/>
                      <a:pt x="31" y="289"/>
                    </a:cubicBezTo>
                    <a:cubicBezTo>
                      <a:pt x="51" y="319"/>
                      <a:pt x="71" y="329"/>
                      <a:pt x="101" y="329"/>
                    </a:cubicBezTo>
                    <a:cubicBezTo>
                      <a:pt x="121" y="329"/>
                      <a:pt x="131" y="319"/>
                      <a:pt x="151" y="309"/>
                    </a:cubicBezTo>
                    <a:lnTo>
                      <a:pt x="371" y="148"/>
                    </a:lnTo>
                    <a:cubicBezTo>
                      <a:pt x="401" y="128"/>
                      <a:pt x="411" y="68"/>
                      <a:pt x="381" y="38"/>
                    </a:cubicBezTo>
                    <a:cubicBezTo>
                      <a:pt x="369" y="14"/>
                      <a:pt x="342" y="1"/>
                      <a:pt x="3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7" name="Google Shape;18867;p100"/>
              <p:cNvSpPr/>
              <p:nvPr/>
            </p:nvSpPr>
            <p:spPr>
              <a:xfrm>
                <a:off x="5237350" y="1275325"/>
                <a:ext cx="1705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40" extrusionOk="0">
                    <a:moveTo>
                      <a:pt x="585" y="0"/>
                    </a:moveTo>
                    <a:cubicBezTo>
                      <a:pt x="567" y="0"/>
                      <a:pt x="548" y="6"/>
                      <a:pt x="532" y="19"/>
                    </a:cubicBezTo>
                    <a:lnTo>
                      <a:pt x="41" y="389"/>
                    </a:lnTo>
                    <a:cubicBezTo>
                      <a:pt x="11" y="419"/>
                      <a:pt x="1" y="469"/>
                      <a:pt x="31" y="509"/>
                    </a:cubicBezTo>
                    <a:cubicBezTo>
                      <a:pt x="41" y="529"/>
                      <a:pt x="71" y="539"/>
                      <a:pt x="91" y="539"/>
                    </a:cubicBezTo>
                    <a:cubicBezTo>
                      <a:pt x="111" y="539"/>
                      <a:pt x="131" y="539"/>
                      <a:pt x="151" y="529"/>
                    </a:cubicBezTo>
                    <a:lnTo>
                      <a:pt x="632" y="149"/>
                    </a:lnTo>
                    <a:cubicBezTo>
                      <a:pt x="672" y="119"/>
                      <a:pt x="682" y="69"/>
                      <a:pt x="652" y="29"/>
                    </a:cubicBezTo>
                    <a:cubicBezTo>
                      <a:pt x="634" y="11"/>
                      <a:pt x="610" y="0"/>
                      <a:pt x="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8" name="Google Shape;18868;p100"/>
              <p:cNvSpPr/>
              <p:nvPr/>
            </p:nvSpPr>
            <p:spPr>
              <a:xfrm>
                <a:off x="5295200" y="1333100"/>
                <a:ext cx="1377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72" extrusionOk="0">
                    <a:moveTo>
                      <a:pt x="9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71"/>
                      <a:pt x="90" y="171"/>
                    </a:cubicBezTo>
                    <a:lnTo>
                      <a:pt x="471" y="171"/>
                    </a:lnTo>
                    <a:cubicBezTo>
                      <a:pt x="521" y="171"/>
                      <a:pt x="551" y="131"/>
                      <a:pt x="551" y="91"/>
                    </a:cubicBezTo>
                    <a:cubicBezTo>
                      <a:pt x="551" y="41"/>
                      <a:pt x="521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9" name="Google Shape;18869;p100"/>
              <p:cNvSpPr/>
              <p:nvPr/>
            </p:nvSpPr>
            <p:spPr>
              <a:xfrm>
                <a:off x="5313225" y="1311050"/>
                <a:ext cx="19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172" extrusionOk="0">
                    <a:moveTo>
                      <a:pt x="77" y="0"/>
                    </a:moveTo>
                    <a:cubicBezTo>
                      <a:pt x="34" y="0"/>
                      <a:pt x="0" y="45"/>
                      <a:pt x="0" y="82"/>
                    </a:cubicBezTo>
                    <a:cubicBezTo>
                      <a:pt x="0" y="132"/>
                      <a:pt x="40" y="172"/>
                      <a:pt x="90" y="172"/>
                    </a:cubicBezTo>
                    <a:lnTo>
                      <a:pt x="691" y="172"/>
                    </a:lnTo>
                    <a:cubicBezTo>
                      <a:pt x="731" y="172"/>
                      <a:pt x="771" y="132"/>
                      <a:pt x="771" y="92"/>
                    </a:cubicBezTo>
                    <a:cubicBezTo>
                      <a:pt x="771" y="42"/>
                      <a:pt x="731" y="2"/>
                      <a:pt x="691" y="2"/>
                    </a:cubicBezTo>
                    <a:lnTo>
                      <a:pt x="90" y="2"/>
                    </a:lnTo>
                    <a:cubicBezTo>
                      <a:pt x="86" y="1"/>
                      <a:pt x="82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0" name="Google Shape;18870;p100"/>
              <p:cNvSpPr/>
              <p:nvPr/>
            </p:nvSpPr>
            <p:spPr>
              <a:xfrm>
                <a:off x="5334250" y="1288300"/>
                <a:ext cx="21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80"/>
                    </a:cubicBezTo>
                    <a:cubicBezTo>
                      <a:pt x="0" y="131"/>
                      <a:pt x="40" y="171"/>
                      <a:pt x="80" y="171"/>
                    </a:cubicBezTo>
                    <a:lnTo>
                      <a:pt x="771" y="171"/>
                    </a:lnTo>
                    <a:cubicBezTo>
                      <a:pt x="811" y="171"/>
                      <a:pt x="852" y="131"/>
                      <a:pt x="852" y="90"/>
                    </a:cubicBezTo>
                    <a:cubicBezTo>
                      <a:pt x="852" y="40"/>
                      <a:pt x="811" y="0"/>
                      <a:pt x="7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1" name="Google Shape;18871;p100"/>
              <p:cNvSpPr/>
              <p:nvPr/>
            </p:nvSpPr>
            <p:spPr>
              <a:xfrm>
                <a:off x="5351025" y="1262250"/>
                <a:ext cx="22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72" extrusionOk="0">
                    <a:moveTo>
                      <a:pt x="80" y="1"/>
                    </a:moveTo>
                    <a:cubicBezTo>
                      <a:pt x="30" y="1"/>
                      <a:pt x="0" y="41"/>
                      <a:pt x="0" y="81"/>
                    </a:cubicBezTo>
                    <a:cubicBezTo>
                      <a:pt x="0" y="131"/>
                      <a:pt x="30" y="171"/>
                      <a:pt x="80" y="171"/>
                    </a:cubicBezTo>
                    <a:lnTo>
                      <a:pt x="801" y="171"/>
                    </a:lnTo>
                    <a:cubicBezTo>
                      <a:pt x="851" y="171"/>
                      <a:pt x="892" y="131"/>
                      <a:pt x="892" y="91"/>
                    </a:cubicBezTo>
                    <a:cubicBezTo>
                      <a:pt x="892" y="41"/>
                      <a:pt x="851" y="1"/>
                      <a:pt x="8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2" name="Google Shape;18872;p100"/>
              <p:cNvSpPr/>
              <p:nvPr/>
            </p:nvSpPr>
            <p:spPr>
              <a:xfrm>
                <a:off x="5368800" y="1233725"/>
                <a:ext cx="1905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6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90"/>
                    </a:cubicBezTo>
                    <a:cubicBezTo>
                      <a:pt x="0" y="130"/>
                      <a:pt x="40" y="171"/>
                      <a:pt x="80" y="171"/>
                    </a:cubicBezTo>
                    <a:lnTo>
                      <a:pt x="671" y="171"/>
                    </a:lnTo>
                    <a:cubicBezTo>
                      <a:pt x="721" y="171"/>
                      <a:pt x="751" y="140"/>
                      <a:pt x="751" y="90"/>
                    </a:cubicBezTo>
                    <a:cubicBezTo>
                      <a:pt x="761" y="40"/>
                      <a:pt x="721" y="10"/>
                      <a:pt x="671" y="10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3" name="Google Shape;18873;p100"/>
              <p:cNvSpPr/>
              <p:nvPr/>
            </p:nvSpPr>
            <p:spPr>
              <a:xfrm>
                <a:off x="5381575" y="1204675"/>
                <a:ext cx="18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71" extrusionOk="0">
                    <a:moveTo>
                      <a:pt x="8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61"/>
                      <a:pt x="80" y="161"/>
                    </a:cubicBezTo>
                    <a:lnTo>
                      <a:pt x="641" y="171"/>
                    </a:lnTo>
                    <a:cubicBezTo>
                      <a:pt x="691" y="171"/>
                      <a:pt x="731" y="131"/>
                      <a:pt x="731" y="81"/>
                    </a:cubicBezTo>
                    <a:cubicBezTo>
                      <a:pt x="731" y="41"/>
                      <a:pt x="691" y="1"/>
                      <a:pt x="6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4" name="Google Shape;18874;p100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661" y="453"/>
                    </a:moveTo>
                    <a:lnTo>
                      <a:pt x="14731" y="7223"/>
                    </a:lnTo>
                    <a:lnTo>
                      <a:pt x="13539" y="6822"/>
                    </a:lnTo>
                    <a:cubicBezTo>
                      <a:pt x="13119" y="6682"/>
                      <a:pt x="12678" y="6612"/>
                      <a:pt x="12248" y="6612"/>
                    </a:cubicBezTo>
                    <a:cubicBezTo>
                      <a:pt x="12007" y="6612"/>
                      <a:pt x="11777" y="6632"/>
                      <a:pt x="11547" y="6672"/>
                    </a:cubicBezTo>
                    <a:cubicBezTo>
                      <a:pt x="11497" y="6682"/>
                      <a:pt x="11446" y="6692"/>
                      <a:pt x="11416" y="6702"/>
                    </a:cubicBezTo>
                    <a:cubicBezTo>
                      <a:pt x="11304" y="6727"/>
                      <a:pt x="11161" y="6749"/>
                      <a:pt x="10992" y="6749"/>
                    </a:cubicBezTo>
                    <a:cubicBezTo>
                      <a:pt x="10814" y="6749"/>
                      <a:pt x="10606" y="6724"/>
                      <a:pt x="10375" y="6652"/>
                    </a:cubicBezTo>
                    <a:lnTo>
                      <a:pt x="10455" y="6222"/>
                    </a:lnTo>
                    <a:cubicBezTo>
                      <a:pt x="10455" y="6191"/>
                      <a:pt x="10445" y="6161"/>
                      <a:pt x="10415" y="6141"/>
                    </a:cubicBezTo>
                    <a:cubicBezTo>
                      <a:pt x="10400" y="6131"/>
                      <a:pt x="10382" y="6126"/>
                      <a:pt x="10366" y="6126"/>
                    </a:cubicBezTo>
                    <a:cubicBezTo>
                      <a:pt x="10350" y="6126"/>
                      <a:pt x="10335" y="6131"/>
                      <a:pt x="10325" y="6141"/>
                    </a:cubicBezTo>
                    <a:cubicBezTo>
                      <a:pt x="10285" y="6161"/>
                      <a:pt x="10145" y="6252"/>
                      <a:pt x="9924" y="6302"/>
                    </a:cubicBezTo>
                    <a:cubicBezTo>
                      <a:pt x="9820" y="6330"/>
                      <a:pt x="9684" y="6352"/>
                      <a:pt x="9520" y="6352"/>
                    </a:cubicBezTo>
                    <a:cubicBezTo>
                      <a:pt x="9339" y="6352"/>
                      <a:pt x="9125" y="6325"/>
                      <a:pt x="8883" y="6252"/>
                    </a:cubicBezTo>
                    <a:lnTo>
                      <a:pt x="8973" y="5821"/>
                    </a:lnTo>
                    <a:cubicBezTo>
                      <a:pt x="8973" y="5791"/>
                      <a:pt x="8963" y="5761"/>
                      <a:pt x="8933" y="5741"/>
                    </a:cubicBezTo>
                    <a:cubicBezTo>
                      <a:pt x="8918" y="5731"/>
                      <a:pt x="8903" y="5726"/>
                      <a:pt x="8888" y="5726"/>
                    </a:cubicBezTo>
                    <a:cubicBezTo>
                      <a:pt x="8873" y="5726"/>
                      <a:pt x="8858" y="5731"/>
                      <a:pt x="8843" y="5741"/>
                    </a:cubicBezTo>
                    <a:cubicBezTo>
                      <a:pt x="8833" y="5741"/>
                      <a:pt x="8793" y="5771"/>
                      <a:pt x="8743" y="5791"/>
                    </a:cubicBezTo>
                    <a:cubicBezTo>
                      <a:pt x="8643" y="5841"/>
                      <a:pt x="8552" y="5871"/>
                      <a:pt x="8442" y="5891"/>
                    </a:cubicBezTo>
                    <a:cubicBezTo>
                      <a:pt x="8382" y="5911"/>
                      <a:pt x="8312" y="5921"/>
                      <a:pt x="8232" y="5921"/>
                    </a:cubicBezTo>
                    <a:cubicBezTo>
                      <a:pt x="8203" y="5924"/>
                      <a:pt x="8175" y="5925"/>
                      <a:pt x="8148" y="5925"/>
                    </a:cubicBezTo>
                    <a:cubicBezTo>
                      <a:pt x="8084" y="5925"/>
                      <a:pt x="8025" y="5918"/>
                      <a:pt x="7962" y="5911"/>
                    </a:cubicBezTo>
                    <a:cubicBezTo>
                      <a:pt x="7851" y="5901"/>
                      <a:pt x="7751" y="5871"/>
                      <a:pt x="7661" y="5851"/>
                    </a:cubicBezTo>
                    <a:cubicBezTo>
                      <a:pt x="7581" y="5821"/>
                      <a:pt x="7491" y="5791"/>
                      <a:pt x="7391" y="5741"/>
                    </a:cubicBezTo>
                    <a:lnTo>
                      <a:pt x="7561" y="5350"/>
                    </a:lnTo>
                    <a:cubicBezTo>
                      <a:pt x="7571" y="5320"/>
                      <a:pt x="7571" y="5280"/>
                      <a:pt x="7541" y="5260"/>
                    </a:cubicBezTo>
                    <a:cubicBezTo>
                      <a:pt x="7526" y="5246"/>
                      <a:pt x="7501" y="5236"/>
                      <a:pt x="7477" y="5236"/>
                    </a:cubicBezTo>
                    <a:cubicBezTo>
                      <a:pt x="7468" y="5236"/>
                      <a:pt x="7459" y="5237"/>
                      <a:pt x="7451" y="5240"/>
                    </a:cubicBezTo>
                    <a:cubicBezTo>
                      <a:pt x="7441" y="5250"/>
                      <a:pt x="7411" y="5260"/>
                      <a:pt x="7341" y="5280"/>
                    </a:cubicBezTo>
                    <a:cubicBezTo>
                      <a:pt x="7301" y="5290"/>
                      <a:pt x="7261" y="5300"/>
                      <a:pt x="7201" y="5310"/>
                    </a:cubicBezTo>
                    <a:cubicBezTo>
                      <a:pt x="7150" y="5320"/>
                      <a:pt x="7090" y="5320"/>
                      <a:pt x="7020" y="5320"/>
                    </a:cubicBezTo>
                    <a:cubicBezTo>
                      <a:pt x="7001" y="5322"/>
                      <a:pt x="6981" y="5322"/>
                      <a:pt x="6961" y="5322"/>
                    </a:cubicBezTo>
                    <a:cubicBezTo>
                      <a:pt x="6826" y="5322"/>
                      <a:pt x="6678" y="5294"/>
                      <a:pt x="6530" y="5250"/>
                    </a:cubicBezTo>
                    <a:cubicBezTo>
                      <a:pt x="6339" y="5190"/>
                      <a:pt x="6159" y="5110"/>
                      <a:pt x="5999" y="5000"/>
                    </a:cubicBezTo>
                    <a:lnTo>
                      <a:pt x="6239" y="4659"/>
                    </a:lnTo>
                    <a:cubicBezTo>
                      <a:pt x="6259" y="4629"/>
                      <a:pt x="6259" y="4589"/>
                      <a:pt x="6239" y="4559"/>
                    </a:cubicBezTo>
                    <a:cubicBezTo>
                      <a:pt x="6224" y="4537"/>
                      <a:pt x="6203" y="4525"/>
                      <a:pt x="6181" y="4525"/>
                    </a:cubicBezTo>
                    <a:cubicBezTo>
                      <a:pt x="6174" y="4525"/>
                      <a:pt x="6167" y="4527"/>
                      <a:pt x="6159" y="4529"/>
                    </a:cubicBezTo>
                    <a:cubicBezTo>
                      <a:pt x="6149" y="4529"/>
                      <a:pt x="6109" y="4539"/>
                      <a:pt x="6029" y="4539"/>
                    </a:cubicBezTo>
                    <a:cubicBezTo>
                      <a:pt x="5994" y="4545"/>
                      <a:pt x="5943" y="4551"/>
                      <a:pt x="5875" y="4551"/>
                    </a:cubicBezTo>
                    <a:cubicBezTo>
                      <a:pt x="5825" y="4551"/>
                      <a:pt x="5766" y="4548"/>
                      <a:pt x="5698" y="4539"/>
                    </a:cubicBezTo>
                    <a:cubicBezTo>
                      <a:pt x="5498" y="4509"/>
                      <a:pt x="5108" y="4419"/>
                      <a:pt x="4727" y="4089"/>
                    </a:cubicBezTo>
                    <a:lnTo>
                      <a:pt x="5017" y="3788"/>
                    </a:lnTo>
                    <a:cubicBezTo>
                      <a:pt x="5048" y="3758"/>
                      <a:pt x="5048" y="3718"/>
                      <a:pt x="5037" y="3688"/>
                    </a:cubicBezTo>
                    <a:cubicBezTo>
                      <a:pt x="5021" y="3663"/>
                      <a:pt x="4998" y="3645"/>
                      <a:pt x="4968" y="3645"/>
                    </a:cubicBezTo>
                    <a:cubicBezTo>
                      <a:pt x="4961" y="3645"/>
                      <a:pt x="4954" y="3646"/>
                      <a:pt x="4947" y="3648"/>
                    </a:cubicBezTo>
                    <a:lnTo>
                      <a:pt x="4827" y="3648"/>
                    </a:lnTo>
                    <a:cubicBezTo>
                      <a:pt x="4747" y="3648"/>
                      <a:pt x="4627" y="3638"/>
                      <a:pt x="4487" y="3608"/>
                    </a:cubicBezTo>
                    <a:cubicBezTo>
                      <a:pt x="4246" y="3548"/>
                      <a:pt x="3896" y="3418"/>
                      <a:pt x="3545" y="3097"/>
                    </a:cubicBezTo>
                    <a:lnTo>
                      <a:pt x="3866" y="2807"/>
                    </a:lnTo>
                    <a:cubicBezTo>
                      <a:pt x="3896" y="2787"/>
                      <a:pt x="3896" y="2747"/>
                      <a:pt x="3886" y="2717"/>
                    </a:cubicBezTo>
                    <a:cubicBezTo>
                      <a:pt x="3876" y="2687"/>
                      <a:pt x="3846" y="2667"/>
                      <a:pt x="3806" y="2667"/>
                    </a:cubicBezTo>
                    <a:cubicBezTo>
                      <a:pt x="3806" y="2667"/>
                      <a:pt x="3796" y="2667"/>
                      <a:pt x="3778" y="2667"/>
                    </a:cubicBezTo>
                    <a:cubicBezTo>
                      <a:pt x="3713" y="2667"/>
                      <a:pt x="3545" y="2661"/>
                      <a:pt x="3335" y="2606"/>
                    </a:cubicBezTo>
                    <a:cubicBezTo>
                      <a:pt x="3095" y="2536"/>
                      <a:pt x="2754" y="2396"/>
                      <a:pt x="2414" y="2076"/>
                    </a:cubicBezTo>
                    <a:lnTo>
                      <a:pt x="2724" y="1795"/>
                    </a:lnTo>
                    <a:cubicBezTo>
                      <a:pt x="2754" y="1765"/>
                      <a:pt x="2764" y="1735"/>
                      <a:pt x="2754" y="1695"/>
                    </a:cubicBezTo>
                    <a:cubicBezTo>
                      <a:pt x="2734" y="1665"/>
                      <a:pt x="2704" y="1645"/>
                      <a:pt x="2664" y="1645"/>
                    </a:cubicBezTo>
                    <a:cubicBezTo>
                      <a:pt x="2664" y="1645"/>
                      <a:pt x="2652" y="1646"/>
                      <a:pt x="2630" y="1646"/>
                    </a:cubicBezTo>
                    <a:cubicBezTo>
                      <a:pt x="2563" y="1646"/>
                      <a:pt x="2404" y="1640"/>
                      <a:pt x="2194" y="1595"/>
                    </a:cubicBezTo>
                    <a:cubicBezTo>
                      <a:pt x="2043" y="1555"/>
                      <a:pt x="1302" y="984"/>
                      <a:pt x="661" y="453"/>
                    </a:cubicBezTo>
                    <a:close/>
                    <a:moveTo>
                      <a:pt x="89" y="0"/>
                    </a:moveTo>
                    <a:cubicBezTo>
                      <a:pt x="57" y="0"/>
                      <a:pt x="27" y="18"/>
                      <a:pt x="10" y="43"/>
                    </a:cubicBezTo>
                    <a:cubicBezTo>
                      <a:pt x="0" y="83"/>
                      <a:pt x="0" y="123"/>
                      <a:pt x="30" y="153"/>
                    </a:cubicBezTo>
                    <a:cubicBezTo>
                      <a:pt x="221" y="303"/>
                      <a:pt x="1853" y="1675"/>
                      <a:pt x="2153" y="1755"/>
                    </a:cubicBezTo>
                    <a:cubicBezTo>
                      <a:pt x="2274" y="1785"/>
                      <a:pt x="2384" y="1795"/>
                      <a:pt x="2464" y="1805"/>
                    </a:cubicBezTo>
                    <a:lnTo>
                      <a:pt x="2234" y="2016"/>
                    </a:lnTo>
                    <a:cubicBezTo>
                      <a:pt x="2224" y="2036"/>
                      <a:pt x="2214" y="2056"/>
                      <a:pt x="2214" y="2076"/>
                    </a:cubicBezTo>
                    <a:cubicBezTo>
                      <a:pt x="2214" y="2096"/>
                      <a:pt x="2214" y="2126"/>
                      <a:pt x="2234" y="2136"/>
                    </a:cubicBezTo>
                    <a:cubicBezTo>
                      <a:pt x="2614" y="2526"/>
                      <a:pt x="3025" y="2687"/>
                      <a:pt x="3295" y="2767"/>
                    </a:cubicBezTo>
                    <a:cubicBezTo>
                      <a:pt x="3415" y="2797"/>
                      <a:pt x="3515" y="2817"/>
                      <a:pt x="3605" y="2827"/>
                    </a:cubicBezTo>
                    <a:lnTo>
                      <a:pt x="3375" y="3027"/>
                    </a:lnTo>
                    <a:cubicBezTo>
                      <a:pt x="3355" y="3047"/>
                      <a:pt x="3345" y="3067"/>
                      <a:pt x="3345" y="3087"/>
                    </a:cubicBezTo>
                    <a:cubicBezTo>
                      <a:pt x="3345" y="3117"/>
                      <a:pt x="3355" y="3137"/>
                      <a:pt x="3365" y="3147"/>
                    </a:cubicBezTo>
                    <a:cubicBezTo>
                      <a:pt x="3756" y="3548"/>
                      <a:pt x="4166" y="3708"/>
                      <a:pt x="4447" y="3768"/>
                    </a:cubicBezTo>
                    <a:cubicBezTo>
                      <a:pt x="4577" y="3798"/>
                      <a:pt x="4677" y="3808"/>
                      <a:pt x="4757" y="3808"/>
                    </a:cubicBezTo>
                    <a:lnTo>
                      <a:pt x="4547" y="4038"/>
                    </a:lnTo>
                    <a:cubicBezTo>
                      <a:pt x="4527" y="4048"/>
                      <a:pt x="4517" y="4079"/>
                      <a:pt x="4517" y="4099"/>
                    </a:cubicBezTo>
                    <a:cubicBezTo>
                      <a:pt x="4517" y="4119"/>
                      <a:pt x="4527" y="4139"/>
                      <a:pt x="4547" y="4159"/>
                    </a:cubicBezTo>
                    <a:cubicBezTo>
                      <a:pt x="4987" y="4559"/>
                      <a:pt x="5448" y="4669"/>
                      <a:pt x="5678" y="4699"/>
                    </a:cubicBezTo>
                    <a:cubicBezTo>
                      <a:pt x="5755" y="4711"/>
                      <a:pt x="5824" y="4716"/>
                      <a:pt x="5883" y="4716"/>
                    </a:cubicBezTo>
                    <a:cubicBezTo>
                      <a:pt x="5924" y="4716"/>
                      <a:pt x="5960" y="4714"/>
                      <a:pt x="5989" y="4709"/>
                    </a:cubicBezTo>
                    <a:lnTo>
                      <a:pt x="5989" y="4709"/>
                    </a:lnTo>
                    <a:lnTo>
                      <a:pt x="5809" y="4970"/>
                    </a:lnTo>
                    <a:cubicBezTo>
                      <a:pt x="5789" y="5000"/>
                      <a:pt x="5789" y="5060"/>
                      <a:pt x="5829" y="5080"/>
                    </a:cubicBezTo>
                    <a:cubicBezTo>
                      <a:pt x="6029" y="5230"/>
                      <a:pt x="6249" y="5340"/>
                      <a:pt x="6480" y="5410"/>
                    </a:cubicBezTo>
                    <a:cubicBezTo>
                      <a:pt x="6670" y="5470"/>
                      <a:pt x="6850" y="5490"/>
                      <a:pt x="7020" y="5490"/>
                    </a:cubicBezTo>
                    <a:cubicBezTo>
                      <a:pt x="7100" y="5490"/>
                      <a:pt x="7170" y="5480"/>
                      <a:pt x="7231" y="5470"/>
                    </a:cubicBezTo>
                    <a:cubicBezTo>
                      <a:pt x="7271" y="5470"/>
                      <a:pt x="7301" y="5460"/>
                      <a:pt x="7331" y="5450"/>
                    </a:cubicBezTo>
                    <a:lnTo>
                      <a:pt x="7331" y="5450"/>
                    </a:lnTo>
                    <a:lnTo>
                      <a:pt x="7211" y="5751"/>
                    </a:lnTo>
                    <a:cubicBezTo>
                      <a:pt x="7191" y="5791"/>
                      <a:pt x="7211" y="5831"/>
                      <a:pt x="7241" y="5851"/>
                    </a:cubicBezTo>
                    <a:cubicBezTo>
                      <a:pt x="7371" y="5921"/>
                      <a:pt x="7501" y="5971"/>
                      <a:pt x="7611" y="6011"/>
                    </a:cubicBezTo>
                    <a:cubicBezTo>
                      <a:pt x="7711" y="6041"/>
                      <a:pt x="7821" y="6061"/>
                      <a:pt x="7942" y="6081"/>
                    </a:cubicBezTo>
                    <a:cubicBezTo>
                      <a:pt x="8042" y="6091"/>
                      <a:pt x="8132" y="6091"/>
                      <a:pt x="8232" y="6091"/>
                    </a:cubicBezTo>
                    <a:cubicBezTo>
                      <a:pt x="8332" y="6091"/>
                      <a:pt x="8412" y="6071"/>
                      <a:pt x="8482" y="6061"/>
                    </a:cubicBezTo>
                    <a:cubicBezTo>
                      <a:pt x="8582" y="6041"/>
                      <a:pt x="8673" y="6001"/>
                      <a:pt x="8773" y="5961"/>
                    </a:cubicBezTo>
                    <a:lnTo>
                      <a:pt x="8773" y="5961"/>
                    </a:lnTo>
                    <a:lnTo>
                      <a:pt x="8713" y="6292"/>
                    </a:lnTo>
                    <a:cubicBezTo>
                      <a:pt x="8703" y="6332"/>
                      <a:pt x="8723" y="6372"/>
                      <a:pt x="8763" y="6382"/>
                    </a:cubicBezTo>
                    <a:cubicBezTo>
                      <a:pt x="9050" y="6481"/>
                      <a:pt x="9307" y="6517"/>
                      <a:pt x="9523" y="6517"/>
                    </a:cubicBezTo>
                    <a:cubicBezTo>
                      <a:pt x="9699" y="6517"/>
                      <a:pt x="9848" y="6493"/>
                      <a:pt x="9964" y="6462"/>
                    </a:cubicBezTo>
                    <a:cubicBezTo>
                      <a:pt x="10085" y="6432"/>
                      <a:pt x="10185" y="6402"/>
                      <a:pt x="10255" y="6372"/>
                    </a:cubicBezTo>
                    <a:lnTo>
                      <a:pt x="10255" y="6372"/>
                    </a:lnTo>
                    <a:lnTo>
                      <a:pt x="10195" y="6692"/>
                    </a:lnTo>
                    <a:cubicBezTo>
                      <a:pt x="10185" y="6732"/>
                      <a:pt x="10215" y="6772"/>
                      <a:pt x="10255" y="6792"/>
                    </a:cubicBezTo>
                    <a:cubicBezTo>
                      <a:pt x="10533" y="6883"/>
                      <a:pt x="10782" y="6914"/>
                      <a:pt x="10994" y="6914"/>
                    </a:cubicBezTo>
                    <a:cubicBezTo>
                      <a:pt x="11179" y="6914"/>
                      <a:pt x="11335" y="6890"/>
                      <a:pt x="11456" y="6862"/>
                    </a:cubicBezTo>
                    <a:cubicBezTo>
                      <a:pt x="11487" y="6852"/>
                      <a:pt x="11527" y="6842"/>
                      <a:pt x="11577" y="6832"/>
                    </a:cubicBezTo>
                    <a:cubicBezTo>
                      <a:pt x="11794" y="6794"/>
                      <a:pt x="12014" y="6776"/>
                      <a:pt x="12235" y="6776"/>
                    </a:cubicBezTo>
                    <a:cubicBezTo>
                      <a:pt x="12657" y="6776"/>
                      <a:pt x="13082" y="6845"/>
                      <a:pt x="13489" y="6983"/>
                    </a:cubicBezTo>
                    <a:lnTo>
                      <a:pt x="1594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53" y="7754"/>
                    </a:cubicBezTo>
                    <a:cubicBezTo>
                      <a:pt x="16063" y="7714"/>
                      <a:pt x="16043" y="7674"/>
                      <a:pt x="16003" y="7654"/>
                    </a:cubicBezTo>
                    <a:lnTo>
                      <a:pt x="111" y="3"/>
                    </a:lnTo>
                    <a:cubicBezTo>
                      <a:pt x="103" y="1"/>
                      <a:pt x="96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5" name="Google Shape;18875;p100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5883" y="7642"/>
                    </a:lnTo>
                    <a:lnTo>
                      <a:pt x="15883" y="7642"/>
                    </a:lnTo>
                    <a:lnTo>
                      <a:pt x="13690" y="6220"/>
                    </a:lnTo>
                    <a:cubicBezTo>
                      <a:pt x="13149" y="5869"/>
                      <a:pt x="12698" y="5398"/>
                      <a:pt x="12388" y="4838"/>
                    </a:cubicBezTo>
                    <a:cubicBezTo>
                      <a:pt x="12358" y="4778"/>
                      <a:pt x="12328" y="4728"/>
                      <a:pt x="12308" y="4687"/>
                    </a:cubicBezTo>
                    <a:cubicBezTo>
                      <a:pt x="12198" y="4437"/>
                      <a:pt x="11967" y="4107"/>
                      <a:pt x="11537" y="3826"/>
                    </a:cubicBezTo>
                    <a:lnTo>
                      <a:pt x="11196" y="4217"/>
                    </a:lnTo>
                    <a:cubicBezTo>
                      <a:pt x="11196" y="4197"/>
                      <a:pt x="11186" y="4017"/>
                      <a:pt x="11076" y="3776"/>
                    </a:cubicBezTo>
                    <a:cubicBezTo>
                      <a:pt x="10956" y="3516"/>
                      <a:pt x="10726" y="3195"/>
                      <a:pt x="10285" y="2925"/>
                    </a:cubicBezTo>
                    <a:lnTo>
                      <a:pt x="9965" y="3306"/>
                    </a:lnTo>
                    <a:cubicBezTo>
                      <a:pt x="9965" y="3306"/>
                      <a:pt x="9954" y="3255"/>
                      <a:pt x="9944" y="3185"/>
                    </a:cubicBezTo>
                    <a:cubicBezTo>
                      <a:pt x="9924" y="3105"/>
                      <a:pt x="9894" y="2995"/>
                      <a:pt x="9824" y="2865"/>
                    </a:cubicBezTo>
                    <a:cubicBezTo>
                      <a:pt x="9794" y="2805"/>
                      <a:pt x="9754" y="2735"/>
                      <a:pt x="9704" y="2665"/>
                    </a:cubicBezTo>
                    <a:cubicBezTo>
                      <a:pt x="9654" y="2605"/>
                      <a:pt x="9594" y="2524"/>
                      <a:pt x="9524" y="2454"/>
                    </a:cubicBezTo>
                    <a:cubicBezTo>
                      <a:pt x="9454" y="2384"/>
                      <a:pt x="9364" y="2314"/>
                      <a:pt x="9274" y="2254"/>
                    </a:cubicBezTo>
                    <a:cubicBezTo>
                      <a:pt x="9173" y="2184"/>
                      <a:pt x="9063" y="2124"/>
                      <a:pt x="8943" y="2074"/>
                    </a:cubicBezTo>
                    <a:lnTo>
                      <a:pt x="8703" y="2514"/>
                    </a:lnTo>
                    <a:cubicBezTo>
                      <a:pt x="8703" y="2514"/>
                      <a:pt x="8693" y="2464"/>
                      <a:pt x="8663" y="2394"/>
                    </a:cubicBezTo>
                    <a:cubicBezTo>
                      <a:pt x="8643" y="2354"/>
                      <a:pt x="8623" y="2314"/>
                      <a:pt x="8593" y="2264"/>
                    </a:cubicBezTo>
                    <a:cubicBezTo>
                      <a:pt x="8563" y="2214"/>
                      <a:pt x="8533" y="2154"/>
                      <a:pt x="8482" y="2104"/>
                    </a:cubicBezTo>
                    <a:cubicBezTo>
                      <a:pt x="8392" y="1984"/>
                      <a:pt x="8272" y="1854"/>
                      <a:pt x="8102" y="1743"/>
                    </a:cubicBezTo>
                    <a:cubicBezTo>
                      <a:pt x="7932" y="1623"/>
                      <a:pt x="7721" y="1513"/>
                      <a:pt x="7461" y="1453"/>
                    </a:cubicBezTo>
                    <a:lnTo>
                      <a:pt x="7331" y="1934"/>
                    </a:lnTo>
                    <a:cubicBezTo>
                      <a:pt x="7331" y="1934"/>
                      <a:pt x="7311" y="1894"/>
                      <a:pt x="7261" y="1823"/>
                    </a:cubicBezTo>
                    <a:cubicBezTo>
                      <a:pt x="7221" y="1753"/>
                      <a:pt x="7141" y="1653"/>
                      <a:pt x="7040" y="1553"/>
                    </a:cubicBezTo>
                    <a:cubicBezTo>
                      <a:pt x="6820" y="1343"/>
                      <a:pt x="6460" y="1112"/>
                      <a:pt x="5949" y="1032"/>
                    </a:cubicBezTo>
                    <a:lnTo>
                      <a:pt x="5879" y="1533"/>
                    </a:lnTo>
                    <a:cubicBezTo>
                      <a:pt x="5879" y="1533"/>
                      <a:pt x="5859" y="1493"/>
                      <a:pt x="5799" y="1423"/>
                    </a:cubicBezTo>
                    <a:cubicBezTo>
                      <a:pt x="5749" y="1363"/>
                      <a:pt x="5658" y="1273"/>
                      <a:pt x="5548" y="1173"/>
                    </a:cubicBezTo>
                    <a:cubicBezTo>
                      <a:pt x="5308" y="992"/>
                      <a:pt x="4937" y="782"/>
                      <a:pt x="4427" y="732"/>
                    </a:cubicBezTo>
                    <a:lnTo>
                      <a:pt x="4407" y="1253"/>
                    </a:lnTo>
                    <a:cubicBezTo>
                      <a:pt x="4407" y="1253"/>
                      <a:pt x="4287" y="1082"/>
                      <a:pt x="4046" y="902"/>
                    </a:cubicBezTo>
                    <a:cubicBezTo>
                      <a:pt x="3796" y="722"/>
                      <a:pt x="3425" y="532"/>
                      <a:pt x="2935" y="482"/>
                    </a:cubicBezTo>
                    <a:lnTo>
                      <a:pt x="2895" y="992"/>
                    </a:lnTo>
                    <a:cubicBezTo>
                      <a:pt x="2895" y="992"/>
                      <a:pt x="2784" y="832"/>
                      <a:pt x="2544" y="642"/>
                    </a:cubicBezTo>
                    <a:cubicBezTo>
                      <a:pt x="2304" y="462"/>
                      <a:pt x="71" y="2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6" name="Google Shape;18876;p100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741" y="303"/>
                    </a:moveTo>
                    <a:cubicBezTo>
                      <a:pt x="1483" y="463"/>
                      <a:pt x="2444" y="694"/>
                      <a:pt x="2584" y="794"/>
                    </a:cubicBezTo>
                    <a:cubicBezTo>
                      <a:pt x="2804" y="964"/>
                      <a:pt x="2915" y="1124"/>
                      <a:pt x="2915" y="1124"/>
                    </a:cubicBezTo>
                    <a:cubicBezTo>
                      <a:pt x="2937" y="1147"/>
                      <a:pt x="2960" y="1158"/>
                      <a:pt x="2986" y="1158"/>
                    </a:cubicBezTo>
                    <a:cubicBezTo>
                      <a:pt x="2995" y="1158"/>
                      <a:pt x="3005" y="1157"/>
                      <a:pt x="3015" y="1154"/>
                    </a:cubicBezTo>
                    <a:cubicBezTo>
                      <a:pt x="3045" y="1144"/>
                      <a:pt x="3065" y="1114"/>
                      <a:pt x="3075" y="1084"/>
                    </a:cubicBezTo>
                    <a:lnTo>
                      <a:pt x="3095" y="654"/>
                    </a:lnTo>
                    <a:cubicBezTo>
                      <a:pt x="3555" y="724"/>
                      <a:pt x="3886" y="904"/>
                      <a:pt x="4086" y="1054"/>
                    </a:cubicBezTo>
                    <a:cubicBezTo>
                      <a:pt x="4306" y="1215"/>
                      <a:pt x="4427" y="1375"/>
                      <a:pt x="4427" y="1375"/>
                    </a:cubicBezTo>
                    <a:cubicBezTo>
                      <a:pt x="4443" y="1399"/>
                      <a:pt x="4466" y="1417"/>
                      <a:pt x="4496" y="1417"/>
                    </a:cubicBezTo>
                    <a:cubicBezTo>
                      <a:pt x="4503" y="1417"/>
                      <a:pt x="4510" y="1417"/>
                      <a:pt x="4517" y="1415"/>
                    </a:cubicBezTo>
                    <a:cubicBezTo>
                      <a:pt x="4547" y="1405"/>
                      <a:pt x="4577" y="1375"/>
                      <a:pt x="4577" y="1335"/>
                    </a:cubicBezTo>
                    <a:lnTo>
                      <a:pt x="4597" y="914"/>
                    </a:lnTo>
                    <a:cubicBezTo>
                      <a:pt x="5068" y="974"/>
                      <a:pt x="5388" y="1164"/>
                      <a:pt x="5578" y="1325"/>
                    </a:cubicBezTo>
                    <a:cubicBezTo>
                      <a:pt x="5698" y="1415"/>
                      <a:pt x="5779" y="1505"/>
                      <a:pt x="5829" y="1565"/>
                    </a:cubicBezTo>
                    <a:cubicBezTo>
                      <a:pt x="5879" y="1615"/>
                      <a:pt x="5899" y="1655"/>
                      <a:pt x="5899" y="1655"/>
                    </a:cubicBezTo>
                    <a:cubicBezTo>
                      <a:pt x="5914" y="1686"/>
                      <a:pt x="5941" y="1699"/>
                      <a:pt x="5966" y="1699"/>
                    </a:cubicBezTo>
                    <a:cubicBezTo>
                      <a:pt x="5974" y="1699"/>
                      <a:pt x="5982" y="1698"/>
                      <a:pt x="5989" y="1695"/>
                    </a:cubicBezTo>
                    <a:cubicBezTo>
                      <a:pt x="6029" y="1695"/>
                      <a:pt x="6049" y="1665"/>
                      <a:pt x="6059" y="1625"/>
                    </a:cubicBezTo>
                    <a:lnTo>
                      <a:pt x="6109" y="1205"/>
                    </a:lnTo>
                    <a:cubicBezTo>
                      <a:pt x="6610" y="1305"/>
                      <a:pt x="6920" y="1555"/>
                      <a:pt x="7070" y="1695"/>
                    </a:cubicBezTo>
                    <a:cubicBezTo>
                      <a:pt x="7180" y="1795"/>
                      <a:pt x="7251" y="1895"/>
                      <a:pt x="7281" y="1946"/>
                    </a:cubicBezTo>
                    <a:cubicBezTo>
                      <a:pt x="7321" y="2006"/>
                      <a:pt x="7341" y="2046"/>
                      <a:pt x="7341" y="2056"/>
                    </a:cubicBezTo>
                    <a:cubicBezTo>
                      <a:pt x="7361" y="2086"/>
                      <a:pt x="7391" y="2106"/>
                      <a:pt x="7421" y="2106"/>
                    </a:cubicBezTo>
                    <a:cubicBezTo>
                      <a:pt x="7461" y="2096"/>
                      <a:pt x="7491" y="2076"/>
                      <a:pt x="7501" y="2046"/>
                    </a:cubicBezTo>
                    <a:lnTo>
                      <a:pt x="7611" y="1635"/>
                    </a:lnTo>
                    <a:cubicBezTo>
                      <a:pt x="7801" y="1695"/>
                      <a:pt x="7982" y="1775"/>
                      <a:pt x="8142" y="1885"/>
                    </a:cubicBezTo>
                    <a:cubicBezTo>
                      <a:pt x="8292" y="1996"/>
                      <a:pt x="8412" y="2106"/>
                      <a:pt x="8512" y="2236"/>
                    </a:cubicBezTo>
                    <a:cubicBezTo>
                      <a:pt x="8552" y="2286"/>
                      <a:pt x="8582" y="2336"/>
                      <a:pt x="8612" y="2386"/>
                    </a:cubicBezTo>
                    <a:cubicBezTo>
                      <a:pt x="8643" y="2436"/>
                      <a:pt x="8663" y="2476"/>
                      <a:pt x="8673" y="2506"/>
                    </a:cubicBezTo>
                    <a:cubicBezTo>
                      <a:pt x="8703" y="2576"/>
                      <a:pt x="8713" y="2616"/>
                      <a:pt x="8713" y="2616"/>
                    </a:cubicBezTo>
                    <a:cubicBezTo>
                      <a:pt x="8723" y="2647"/>
                      <a:pt x="8753" y="2677"/>
                      <a:pt x="8783" y="2677"/>
                    </a:cubicBezTo>
                    <a:cubicBezTo>
                      <a:pt x="8790" y="2678"/>
                      <a:pt x="8797" y="2679"/>
                      <a:pt x="8803" y="2679"/>
                    </a:cubicBezTo>
                    <a:cubicBezTo>
                      <a:pt x="8833" y="2679"/>
                      <a:pt x="8855" y="2661"/>
                      <a:pt x="8863" y="2637"/>
                    </a:cubicBezTo>
                    <a:lnTo>
                      <a:pt x="9063" y="2256"/>
                    </a:lnTo>
                    <a:cubicBezTo>
                      <a:pt x="9163" y="2306"/>
                      <a:pt x="9243" y="2356"/>
                      <a:pt x="9313" y="2396"/>
                    </a:cubicBezTo>
                    <a:cubicBezTo>
                      <a:pt x="9404" y="2466"/>
                      <a:pt x="9484" y="2526"/>
                      <a:pt x="9554" y="2596"/>
                    </a:cubicBezTo>
                    <a:cubicBezTo>
                      <a:pt x="9624" y="2667"/>
                      <a:pt x="9674" y="2727"/>
                      <a:pt x="9734" y="2797"/>
                    </a:cubicBezTo>
                    <a:cubicBezTo>
                      <a:pt x="9774" y="2867"/>
                      <a:pt x="9814" y="2927"/>
                      <a:pt x="9844" y="2987"/>
                    </a:cubicBezTo>
                    <a:cubicBezTo>
                      <a:pt x="9894" y="3087"/>
                      <a:pt x="9924" y="3177"/>
                      <a:pt x="9954" y="3287"/>
                    </a:cubicBezTo>
                    <a:cubicBezTo>
                      <a:pt x="9964" y="3347"/>
                      <a:pt x="9964" y="3388"/>
                      <a:pt x="9964" y="3398"/>
                    </a:cubicBezTo>
                    <a:cubicBezTo>
                      <a:pt x="9974" y="3428"/>
                      <a:pt x="9994" y="3458"/>
                      <a:pt x="10024" y="3468"/>
                    </a:cubicBezTo>
                    <a:cubicBezTo>
                      <a:pt x="10032" y="3470"/>
                      <a:pt x="10040" y="3471"/>
                      <a:pt x="10048" y="3471"/>
                    </a:cubicBezTo>
                    <a:cubicBezTo>
                      <a:pt x="10073" y="3471"/>
                      <a:pt x="10100" y="3460"/>
                      <a:pt x="10115" y="3438"/>
                    </a:cubicBezTo>
                    <a:lnTo>
                      <a:pt x="10395" y="3117"/>
                    </a:lnTo>
                    <a:cubicBezTo>
                      <a:pt x="10786" y="3378"/>
                      <a:pt x="10986" y="3678"/>
                      <a:pt x="11086" y="3888"/>
                    </a:cubicBezTo>
                    <a:cubicBezTo>
                      <a:pt x="11176" y="4089"/>
                      <a:pt x="11206" y="4239"/>
                      <a:pt x="11206" y="4309"/>
                    </a:cubicBezTo>
                    <a:cubicBezTo>
                      <a:pt x="11216" y="4339"/>
                      <a:pt x="11236" y="4369"/>
                      <a:pt x="11266" y="4379"/>
                    </a:cubicBezTo>
                    <a:cubicBezTo>
                      <a:pt x="11274" y="4381"/>
                      <a:pt x="11282" y="4383"/>
                      <a:pt x="11290" y="4383"/>
                    </a:cubicBezTo>
                    <a:cubicBezTo>
                      <a:pt x="11315" y="4383"/>
                      <a:pt x="11341" y="4371"/>
                      <a:pt x="11356" y="4349"/>
                    </a:cubicBezTo>
                    <a:lnTo>
                      <a:pt x="11637" y="4018"/>
                    </a:lnTo>
                    <a:cubicBezTo>
                      <a:pt x="12027" y="4289"/>
                      <a:pt x="12228" y="4589"/>
                      <a:pt x="12328" y="4800"/>
                    </a:cubicBezTo>
                    <a:cubicBezTo>
                      <a:pt x="12348" y="4850"/>
                      <a:pt x="12368" y="4900"/>
                      <a:pt x="12408" y="4960"/>
                    </a:cubicBezTo>
                    <a:cubicBezTo>
                      <a:pt x="12718" y="5521"/>
                      <a:pt x="13179" y="6011"/>
                      <a:pt x="13730" y="6372"/>
                    </a:cubicBezTo>
                    <a:lnTo>
                      <a:pt x="14831" y="7083"/>
                    </a:lnTo>
                    <a:lnTo>
                      <a:pt x="14831" y="7083"/>
                    </a:lnTo>
                    <a:lnTo>
                      <a:pt x="741" y="303"/>
                    </a:lnTo>
                    <a:close/>
                    <a:moveTo>
                      <a:pt x="91" y="1"/>
                    </a:moveTo>
                    <a:cubicBezTo>
                      <a:pt x="51" y="1"/>
                      <a:pt x="19" y="28"/>
                      <a:pt x="10" y="63"/>
                    </a:cubicBezTo>
                    <a:cubicBezTo>
                      <a:pt x="0" y="103"/>
                      <a:pt x="20" y="143"/>
                      <a:pt x="51" y="163"/>
                    </a:cubicBezTo>
                    <a:lnTo>
                      <a:pt x="1593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43" y="7764"/>
                    </a:cubicBezTo>
                    <a:cubicBezTo>
                      <a:pt x="16063" y="7724"/>
                      <a:pt x="16053" y="7684"/>
                      <a:pt x="16013" y="7654"/>
                    </a:cubicBezTo>
                    <a:lnTo>
                      <a:pt x="13820" y="6232"/>
                    </a:lnTo>
                    <a:cubicBezTo>
                      <a:pt x="13289" y="5881"/>
                      <a:pt x="12858" y="5420"/>
                      <a:pt x="12548" y="4880"/>
                    </a:cubicBezTo>
                    <a:cubicBezTo>
                      <a:pt x="12518" y="4820"/>
                      <a:pt x="12498" y="4769"/>
                      <a:pt x="12478" y="4729"/>
                    </a:cubicBezTo>
                    <a:cubicBezTo>
                      <a:pt x="12368" y="4489"/>
                      <a:pt x="12137" y="4139"/>
                      <a:pt x="11667" y="3838"/>
                    </a:cubicBezTo>
                    <a:cubicBezTo>
                      <a:pt x="11656" y="3831"/>
                      <a:pt x="11643" y="3828"/>
                      <a:pt x="11629" y="3828"/>
                    </a:cubicBezTo>
                    <a:cubicBezTo>
                      <a:pt x="11604" y="3828"/>
                      <a:pt x="11576" y="3839"/>
                      <a:pt x="11557" y="3858"/>
                    </a:cubicBezTo>
                    <a:lnTo>
                      <a:pt x="11346" y="4109"/>
                    </a:lnTo>
                    <a:cubicBezTo>
                      <a:pt x="11326" y="4028"/>
                      <a:pt x="11286" y="3928"/>
                      <a:pt x="11236" y="3818"/>
                    </a:cubicBezTo>
                    <a:cubicBezTo>
                      <a:pt x="11126" y="3578"/>
                      <a:pt x="10896" y="3227"/>
                      <a:pt x="10425" y="2927"/>
                    </a:cubicBezTo>
                    <a:cubicBezTo>
                      <a:pt x="10411" y="2920"/>
                      <a:pt x="10397" y="2916"/>
                      <a:pt x="10383" y="2916"/>
                    </a:cubicBezTo>
                    <a:cubicBezTo>
                      <a:pt x="10358" y="2916"/>
                      <a:pt x="10334" y="2928"/>
                      <a:pt x="10315" y="2947"/>
                    </a:cubicBezTo>
                    <a:lnTo>
                      <a:pt x="10105" y="3197"/>
                    </a:lnTo>
                    <a:cubicBezTo>
                      <a:pt x="10075" y="3097"/>
                      <a:pt x="10044" y="3007"/>
                      <a:pt x="9994" y="2917"/>
                    </a:cubicBezTo>
                    <a:cubicBezTo>
                      <a:pt x="9964" y="2847"/>
                      <a:pt x="9924" y="2777"/>
                      <a:pt x="9864" y="2697"/>
                    </a:cubicBezTo>
                    <a:cubicBezTo>
                      <a:pt x="9804" y="2626"/>
                      <a:pt x="9744" y="2546"/>
                      <a:pt x="9674" y="2476"/>
                    </a:cubicBezTo>
                    <a:cubicBezTo>
                      <a:pt x="9594" y="2406"/>
                      <a:pt x="9504" y="2336"/>
                      <a:pt x="9404" y="2266"/>
                    </a:cubicBezTo>
                    <a:cubicBezTo>
                      <a:pt x="9313" y="2206"/>
                      <a:pt x="9203" y="2136"/>
                      <a:pt x="9063" y="2076"/>
                    </a:cubicBezTo>
                    <a:cubicBezTo>
                      <a:pt x="9052" y="2070"/>
                      <a:pt x="9041" y="2068"/>
                      <a:pt x="9030" y="2068"/>
                    </a:cubicBezTo>
                    <a:cubicBezTo>
                      <a:pt x="8998" y="2068"/>
                      <a:pt x="8968" y="2086"/>
                      <a:pt x="8953" y="2116"/>
                    </a:cubicBezTo>
                    <a:lnTo>
                      <a:pt x="8803" y="2396"/>
                    </a:lnTo>
                    <a:cubicBezTo>
                      <a:pt x="8793" y="2366"/>
                      <a:pt x="8773" y="2336"/>
                      <a:pt x="8753" y="2306"/>
                    </a:cubicBezTo>
                    <a:cubicBezTo>
                      <a:pt x="8733" y="2246"/>
                      <a:pt x="8693" y="2196"/>
                      <a:pt x="8643" y="2126"/>
                    </a:cubicBezTo>
                    <a:cubicBezTo>
                      <a:pt x="8542" y="1996"/>
                      <a:pt x="8402" y="1865"/>
                      <a:pt x="8242" y="1755"/>
                    </a:cubicBezTo>
                    <a:cubicBezTo>
                      <a:pt x="8042" y="1615"/>
                      <a:pt x="7821" y="1515"/>
                      <a:pt x="7581" y="1455"/>
                    </a:cubicBezTo>
                    <a:cubicBezTo>
                      <a:pt x="7572" y="1453"/>
                      <a:pt x="7564" y="1452"/>
                      <a:pt x="7556" y="1452"/>
                    </a:cubicBezTo>
                    <a:cubicBezTo>
                      <a:pt x="7518" y="1452"/>
                      <a:pt x="7487" y="1472"/>
                      <a:pt x="7471" y="1505"/>
                    </a:cubicBezTo>
                    <a:lnTo>
                      <a:pt x="7391" y="1805"/>
                    </a:lnTo>
                    <a:cubicBezTo>
                      <a:pt x="7351" y="1745"/>
                      <a:pt x="7281" y="1665"/>
                      <a:pt x="7180" y="1575"/>
                    </a:cubicBezTo>
                    <a:cubicBezTo>
                      <a:pt x="7020" y="1405"/>
                      <a:pt x="6640" y="1124"/>
                      <a:pt x="6049" y="1024"/>
                    </a:cubicBezTo>
                    <a:cubicBezTo>
                      <a:pt x="6029" y="1024"/>
                      <a:pt x="6009" y="1034"/>
                      <a:pt x="5989" y="1044"/>
                    </a:cubicBezTo>
                    <a:cubicBezTo>
                      <a:pt x="5969" y="1054"/>
                      <a:pt x="5959" y="1074"/>
                      <a:pt x="5959" y="1104"/>
                    </a:cubicBezTo>
                    <a:lnTo>
                      <a:pt x="5919" y="1405"/>
                    </a:lnTo>
                    <a:cubicBezTo>
                      <a:pt x="5859" y="1345"/>
                      <a:pt x="5789" y="1275"/>
                      <a:pt x="5688" y="1194"/>
                    </a:cubicBezTo>
                    <a:cubicBezTo>
                      <a:pt x="5468" y="1014"/>
                      <a:pt x="5078" y="794"/>
                      <a:pt x="4527" y="734"/>
                    </a:cubicBezTo>
                    <a:cubicBezTo>
                      <a:pt x="4507" y="734"/>
                      <a:pt x="4487" y="734"/>
                      <a:pt x="4467" y="754"/>
                    </a:cubicBezTo>
                    <a:cubicBezTo>
                      <a:pt x="4447" y="764"/>
                      <a:pt x="4437" y="794"/>
                      <a:pt x="4437" y="814"/>
                    </a:cubicBezTo>
                    <a:lnTo>
                      <a:pt x="4417" y="1124"/>
                    </a:lnTo>
                    <a:cubicBezTo>
                      <a:pt x="4357" y="1064"/>
                      <a:pt x="4286" y="994"/>
                      <a:pt x="4186" y="914"/>
                    </a:cubicBezTo>
                    <a:cubicBezTo>
                      <a:pt x="3956" y="754"/>
                      <a:pt x="3565" y="544"/>
                      <a:pt x="3035" y="483"/>
                    </a:cubicBezTo>
                    <a:cubicBezTo>
                      <a:pt x="3027" y="481"/>
                      <a:pt x="3019" y="480"/>
                      <a:pt x="3012" y="480"/>
                    </a:cubicBezTo>
                    <a:cubicBezTo>
                      <a:pt x="2994" y="480"/>
                      <a:pt x="2979" y="489"/>
                      <a:pt x="2965" y="504"/>
                    </a:cubicBezTo>
                    <a:cubicBezTo>
                      <a:pt x="2955" y="514"/>
                      <a:pt x="2945" y="534"/>
                      <a:pt x="2935" y="554"/>
                    </a:cubicBezTo>
                    <a:lnTo>
                      <a:pt x="2915" y="864"/>
                    </a:lnTo>
                    <a:cubicBezTo>
                      <a:pt x="2854" y="804"/>
                      <a:pt x="2784" y="734"/>
                      <a:pt x="2684" y="664"/>
                    </a:cubicBezTo>
                    <a:cubicBezTo>
                      <a:pt x="2424" y="463"/>
                      <a:pt x="131" y="13"/>
                      <a:pt x="111" y="3"/>
                    </a:cubicBezTo>
                    <a:cubicBezTo>
                      <a:pt x="104" y="2"/>
                      <a:pt x="98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7" name="Google Shape;18877;p100"/>
              <p:cNvSpPr/>
              <p:nvPr/>
            </p:nvSpPr>
            <p:spPr>
              <a:xfrm>
                <a:off x="4845550" y="1416675"/>
                <a:ext cx="373800" cy="73925"/>
              </a:xfrm>
              <a:custGeom>
                <a:avLst/>
                <a:gdLst/>
                <a:ahLst/>
                <a:cxnLst/>
                <a:rect l="l" t="t" r="r" b="b"/>
                <a:pathLst>
                  <a:path w="14952" h="2957" extrusionOk="0">
                    <a:moveTo>
                      <a:pt x="13550" y="343"/>
                    </a:moveTo>
                    <a:lnTo>
                      <a:pt x="12719" y="563"/>
                    </a:lnTo>
                    <a:cubicBezTo>
                      <a:pt x="12158" y="713"/>
                      <a:pt x="11647" y="994"/>
                      <a:pt x="11237" y="1394"/>
                    </a:cubicBezTo>
                    <a:cubicBezTo>
                      <a:pt x="11207" y="1424"/>
                      <a:pt x="11177" y="1455"/>
                      <a:pt x="11157" y="1475"/>
                    </a:cubicBezTo>
                    <a:cubicBezTo>
                      <a:pt x="11026" y="1615"/>
                      <a:pt x="10786" y="1805"/>
                      <a:pt x="10416" y="1915"/>
                    </a:cubicBezTo>
                    <a:lnTo>
                      <a:pt x="10275" y="1585"/>
                    </a:lnTo>
                    <a:cubicBezTo>
                      <a:pt x="10265" y="1555"/>
                      <a:pt x="10235" y="1535"/>
                      <a:pt x="10195" y="1535"/>
                    </a:cubicBezTo>
                    <a:cubicBezTo>
                      <a:pt x="10165" y="1535"/>
                      <a:pt x="10135" y="1555"/>
                      <a:pt x="10125" y="1585"/>
                    </a:cubicBezTo>
                    <a:cubicBezTo>
                      <a:pt x="10105" y="1625"/>
                      <a:pt x="10055" y="1745"/>
                      <a:pt x="9925" y="1885"/>
                    </a:cubicBezTo>
                    <a:cubicBezTo>
                      <a:pt x="9785" y="2025"/>
                      <a:pt x="9554" y="2216"/>
                      <a:pt x="9174" y="2326"/>
                    </a:cubicBezTo>
                    <a:lnTo>
                      <a:pt x="9044" y="1995"/>
                    </a:lnTo>
                    <a:cubicBezTo>
                      <a:pt x="9034" y="1965"/>
                      <a:pt x="9004" y="1945"/>
                      <a:pt x="8964" y="1945"/>
                    </a:cubicBezTo>
                    <a:cubicBezTo>
                      <a:pt x="8958" y="1944"/>
                      <a:pt x="8953" y="1943"/>
                      <a:pt x="8948" y="1943"/>
                    </a:cubicBezTo>
                    <a:cubicBezTo>
                      <a:pt x="8918" y="1943"/>
                      <a:pt x="8901" y="1969"/>
                      <a:pt x="8883" y="1995"/>
                    </a:cubicBezTo>
                    <a:cubicBezTo>
                      <a:pt x="8883" y="2005"/>
                      <a:pt x="8873" y="2035"/>
                      <a:pt x="8843" y="2075"/>
                    </a:cubicBezTo>
                    <a:cubicBezTo>
                      <a:pt x="8803" y="2156"/>
                      <a:pt x="8743" y="2226"/>
                      <a:pt x="8683" y="2286"/>
                    </a:cubicBezTo>
                    <a:cubicBezTo>
                      <a:pt x="8643" y="2316"/>
                      <a:pt x="8603" y="2366"/>
                      <a:pt x="8543" y="2406"/>
                    </a:cubicBezTo>
                    <a:cubicBezTo>
                      <a:pt x="8483" y="2446"/>
                      <a:pt x="8423" y="2486"/>
                      <a:pt x="8353" y="2516"/>
                    </a:cubicBezTo>
                    <a:cubicBezTo>
                      <a:pt x="8273" y="2556"/>
                      <a:pt x="8192" y="2586"/>
                      <a:pt x="8112" y="2616"/>
                    </a:cubicBezTo>
                    <a:cubicBezTo>
                      <a:pt x="8042" y="2626"/>
                      <a:pt x="7972" y="2646"/>
                      <a:pt x="7892" y="2656"/>
                    </a:cubicBezTo>
                    <a:lnTo>
                      <a:pt x="7832" y="2316"/>
                    </a:lnTo>
                    <a:cubicBezTo>
                      <a:pt x="7822" y="2286"/>
                      <a:pt x="7792" y="2256"/>
                      <a:pt x="7762" y="2256"/>
                    </a:cubicBezTo>
                    <a:cubicBezTo>
                      <a:pt x="7756" y="2254"/>
                      <a:pt x="7750" y="2253"/>
                      <a:pt x="7744" y="2253"/>
                    </a:cubicBezTo>
                    <a:cubicBezTo>
                      <a:pt x="7718" y="2253"/>
                      <a:pt x="7688" y="2269"/>
                      <a:pt x="7672" y="2286"/>
                    </a:cubicBezTo>
                    <a:cubicBezTo>
                      <a:pt x="7672" y="2296"/>
                      <a:pt x="7652" y="2326"/>
                      <a:pt x="7622" y="2366"/>
                    </a:cubicBezTo>
                    <a:cubicBezTo>
                      <a:pt x="7602" y="2386"/>
                      <a:pt x="7572" y="2416"/>
                      <a:pt x="7542" y="2446"/>
                    </a:cubicBezTo>
                    <a:cubicBezTo>
                      <a:pt x="7501" y="2476"/>
                      <a:pt x="7461" y="2506"/>
                      <a:pt x="7411" y="2546"/>
                    </a:cubicBezTo>
                    <a:cubicBezTo>
                      <a:pt x="7311" y="2616"/>
                      <a:pt x="7181" y="2676"/>
                      <a:pt x="7041" y="2716"/>
                    </a:cubicBezTo>
                    <a:cubicBezTo>
                      <a:pt x="6881" y="2766"/>
                      <a:pt x="6720" y="2786"/>
                      <a:pt x="6560" y="2786"/>
                    </a:cubicBezTo>
                    <a:lnTo>
                      <a:pt x="6570" y="2446"/>
                    </a:lnTo>
                    <a:cubicBezTo>
                      <a:pt x="6570" y="2406"/>
                      <a:pt x="6550" y="2376"/>
                      <a:pt x="6520" y="2366"/>
                    </a:cubicBezTo>
                    <a:cubicBezTo>
                      <a:pt x="6509" y="2359"/>
                      <a:pt x="6498" y="2355"/>
                      <a:pt x="6486" y="2355"/>
                    </a:cubicBezTo>
                    <a:cubicBezTo>
                      <a:pt x="6464" y="2355"/>
                      <a:pt x="6443" y="2366"/>
                      <a:pt x="6430" y="2386"/>
                    </a:cubicBezTo>
                    <a:cubicBezTo>
                      <a:pt x="6430" y="2386"/>
                      <a:pt x="6400" y="2416"/>
                      <a:pt x="6350" y="2446"/>
                    </a:cubicBezTo>
                    <a:cubicBezTo>
                      <a:pt x="6310" y="2486"/>
                      <a:pt x="6240" y="2536"/>
                      <a:pt x="6120" y="2596"/>
                    </a:cubicBezTo>
                    <a:cubicBezTo>
                      <a:pt x="5996" y="2662"/>
                      <a:pt x="5762" y="2749"/>
                      <a:pt x="5448" y="2749"/>
                    </a:cubicBezTo>
                    <a:cubicBezTo>
                      <a:pt x="5382" y="2749"/>
                      <a:pt x="5312" y="2745"/>
                      <a:pt x="5238" y="2736"/>
                    </a:cubicBezTo>
                    <a:lnTo>
                      <a:pt x="5308" y="2396"/>
                    </a:lnTo>
                    <a:cubicBezTo>
                      <a:pt x="5308" y="2366"/>
                      <a:pt x="5298" y="2326"/>
                      <a:pt x="5258" y="2316"/>
                    </a:cubicBezTo>
                    <a:cubicBezTo>
                      <a:pt x="5245" y="2307"/>
                      <a:pt x="5231" y="2302"/>
                      <a:pt x="5218" y="2302"/>
                    </a:cubicBezTo>
                    <a:cubicBezTo>
                      <a:pt x="5201" y="2302"/>
                      <a:pt x="5185" y="2309"/>
                      <a:pt x="5168" y="2326"/>
                    </a:cubicBezTo>
                    <a:cubicBezTo>
                      <a:pt x="5168" y="2326"/>
                      <a:pt x="5138" y="2346"/>
                      <a:pt x="5088" y="2376"/>
                    </a:cubicBezTo>
                    <a:cubicBezTo>
                      <a:pt x="5028" y="2416"/>
                      <a:pt x="4948" y="2466"/>
                      <a:pt x="4828" y="2506"/>
                    </a:cubicBezTo>
                    <a:cubicBezTo>
                      <a:pt x="4688" y="2557"/>
                      <a:pt x="4484" y="2609"/>
                      <a:pt x="4235" y="2609"/>
                    </a:cubicBezTo>
                    <a:cubicBezTo>
                      <a:pt x="4144" y="2609"/>
                      <a:pt x="4048" y="2602"/>
                      <a:pt x="3947" y="2586"/>
                    </a:cubicBezTo>
                    <a:lnTo>
                      <a:pt x="4037" y="2246"/>
                    </a:lnTo>
                    <a:cubicBezTo>
                      <a:pt x="4047" y="2216"/>
                      <a:pt x="4037" y="2176"/>
                      <a:pt x="4007" y="2156"/>
                    </a:cubicBezTo>
                    <a:cubicBezTo>
                      <a:pt x="3993" y="2147"/>
                      <a:pt x="3978" y="2142"/>
                      <a:pt x="3962" y="2142"/>
                    </a:cubicBezTo>
                    <a:cubicBezTo>
                      <a:pt x="3943" y="2142"/>
                      <a:pt x="3923" y="2149"/>
                      <a:pt x="3906" y="2166"/>
                    </a:cubicBezTo>
                    <a:cubicBezTo>
                      <a:pt x="3906" y="2166"/>
                      <a:pt x="3776" y="2256"/>
                      <a:pt x="3556" y="2336"/>
                    </a:cubicBezTo>
                    <a:lnTo>
                      <a:pt x="3546" y="2336"/>
                    </a:lnTo>
                    <a:cubicBezTo>
                      <a:pt x="3411" y="2378"/>
                      <a:pt x="3222" y="2421"/>
                      <a:pt x="2988" y="2421"/>
                    </a:cubicBezTo>
                    <a:cubicBezTo>
                      <a:pt x="2891" y="2421"/>
                      <a:pt x="2786" y="2413"/>
                      <a:pt x="2675" y="2396"/>
                    </a:cubicBezTo>
                    <a:lnTo>
                      <a:pt x="2765" y="2055"/>
                    </a:lnTo>
                    <a:cubicBezTo>
                      <a:pt x="2765" y="2025"/>
                      <a:pt x="2755" y="1985"/>
                      <a:pt x="2725" y="1965"/>
                    </a:cubicBezTo>
                    <a:cubicBezTo>
                      <a:pt x="2711" y="1956"/>
                      <a:pt x="2696" y="1951"/>
                      <a:pt x="2680" y="1951"/>
                    </a:cubicBezTo>
                    <a:cubicBezTo>
                      <a:pt x="2661" y="1951"/>
                      <a:pt x="2641" y="1959"/>
                      <a:pt x="2625" y="1975"/>
                    </a:cubicBezTo>
                    <a:cubicBezTo>
                      <a:pt x="2625" y="1975"/>
                      <a:pt x="2494" y="2065"/>
                      <a:pt x="2274" y="2145"/>
                    </a:cubicBezTo>
                    <a:cubicBezTo>
                      <a:pt x="2243" y="2158"/>
                      <a:pt x="2173" y="2164"/>
                      <a:pt x="2075" y="2164"/>
                    </a:cubicBezTo>
                    <a:cubicBezTo>
                      <a:pt x="1791" y="2164"/>
                      <a:pt x="1270" y="2117"/>
                      <a:pt x="772" y="2065"/>
                    </a:cubicBezTo>
                    <a:lnTo>
                      <a:pt x="13550" y="343"/>
                    </a:lnTo>
                    <a:close/>
                    <a:moveTo>
                      <a:pt x="14867" y="1"/>
                    </a:moveTo>
                    <a:cubicBezTo>
                      <a:pt x="14862" y="1"/>
                      <a:pt x="14857" y="1"/>
                      <a:pt x="14852" y="2"/>
                    </a:cubicBezTo>
                    <a:lnTo>
                      <a:pt x="61" y="1995"/>
                    </a:lnTo>
                    <a:cubicBezTo>
                      <a:pt x="31" y="2005"/>
                      <a:pt x="1" y="2045"/>
                      <a:pt x="1" y="2085"/>
                    </a:cubicBezTo>
                    <a:cubicBezTo>
                      <a:pt x="11" y="2125"/>
                      <a:pt x="41" y="2156"/>
                      <a:pt x="81" y="2156"/>
                    </a:cubicBezTo>
                    <a:cubicBezTo>
                      <a:pt x="352" y="2188"/>
                      <a:pt x="1524" y="2329"/>
                      <a:pt x="2076" y="2329"/>
                    </a:cubicBezTo>
                    <a:cubicBezTo>
                      <a:pt x="2198" y="2329"/>
                      <a:pt x="2289" y="2322"/>
                      <a:pt x="2334" y="2306"/>
                    </a:cubicBezTo>
                    <a:cubicBezTo>
                      <a:pt x="2414" y="2276"/>
                      <a:pt x="2494" y="2246"/>
                      <a:pt x="2545" y="2216"/>
                    </a:cubicBezTo>
                    <a:lnTo>
                      <a:pt x="2545" y="2216"/>
                    </a:lnTo>
                    <a:lnTo>
                      <a:pt x="2494" y="2436"/>
                    </a:lnTo>
                    <a:cubicBezTo>
                      <a:pt x="2484" y="2466"/>
                      <a:pt x="2494" y="2486"/>
                      <a:pt x="2504" y="2506"/>
                    </a:cubicBezTo>
                    <a:cubicBezTo>
                      <a:pt x="2515" y="2526"/>
                      <a:pt x="2535" y="2536"/>
                      <a:pt x="2555" y="2546"/>
                    </a:cubicBezTo>
                    <a:cubicBezTo>
                      <a:pt x="2705" y="2576"/>
                      <a:pt x="2846" y="2588"/>
                      <a:pt x="2976" y="2588"/>
                    </a:cubicBezTo>
                    <a:cubicBezTo>
                      <a:pt x="3237" y="2588"/>
                      <a:pt x="3452" y="2539"/>
                      <a:pt x="3606" y="2486"/>
                    </a:cubicBezTo>
                    <a:cubicBezTo>
                      <a:pt x="3686" y="2466"/>
                      <a:pt x="3766" y="2426"/>
                      <a:pt x="3826" y="2406"/>
                    </a:cubicBezTo>
                    <a:lnTo>
                      <a:pt x="3826" y="2406"/>
                    </a:lnTo>
                    <a:lnTo>
                      <a:pt x="3766" y="2626"/>
                    </a:lnTo>
                    <a:cubicBezTo>
                      <a:pt x="3756" y="2646"/>
                      <a:pt x="3766" y="2676"/>
                      <a:pt x="3776" y="2696"/>
                    </a:cubicBezTo>
                    <a:cubicBezTo>
                      <a:pt x="3786" y="2706"/>
                      <a:pt x="3806" y="2726"/>
                      <a:pt x="3826" y="2726"/>
                    </a:cubicBezTo>
                    <a:cubicBezTo>
                      <a:pt x="3980" y="2760"/>
                      <a:pt x="4123" y="2773"/>
                      <a:pt x="4255" y="2773"/>
                    </a:cubicBezTo>
                    <a:cubicBezTo>
                      <a:pt x="4518" y="2773"/>
                      <a:pt x="4734" y="2720"/>
                      <a:pt x="4888" y="2666"/>
                    </a:cubicBezTo>
                    <a:cubicBezTo>
                      <a:pt x="4978" y="2626"/>
                      <a:pt x="5048" y="2596"/>
                      <a:pt x="5108" y="2566"/>
                    </a:cubicBezTo>
                    <a:lnTo>
                      <a:pt x="5108" y="2566"/>
                    </a:lnTo>
                    <a:lnTo>
                      <a:pt x="5058" y="2796"/>
                    </a:lnTo>
                    <a:cubicBezTo>
                      <a:pt x="5058" y="2816"/>
                      <a:pt x="5058" y="2836"/>
                      <a:pt x="5078" y="2856"/>
                    </a:cubicBezTo>
                    <a:cubicBezTo>
                      <a:pt x="5088" y="2877"/>
                      <a:pt x="5108" y="2887"/>
                      <a:pt x="5128" y="2887"/>
                    </a:cubicBezTo>
                    <a:cubicBezTo>
                      <a:pt x="5238" y="2904"/>
                      <a:pt x="5342" y="2912"/>
                      <a:pt x="5439" y="2912"/>
                    </a:cubicBezTo>
                    <a:cubicBezTo>
                      <a:pt x="5786" y="2912"/>
                      <a:pt x="6049" y="2817"/>
                      <a:pt x="6190" y="2746"/>
                    </a:cubicBezTo>
                    <a:cubicBezTo>
                      <a:pt x="6280" y="2706"/>
                      <a:pt x="6350" y="2656"/>
                      <a:pt x="6400" y="2626"/>
                    </a:cubicBezTo>
                    <a:lnTo>
                      <a:pt x="6400" y="2626"/>
                    </a:lnTo>
                    <a:lnTo>
                      <a:pt x="6390" y="2866"/>
                    </a:lnTo>
                    <a:cubicBezTo>
                      <a:pt x="6390" y="2907"/>
                      <a:pt x="6420" y="2947"/>
                      <a:pt x="6470" y="2947"/>
                    </a:cubicBezTo>
                    <a:cubicBezTo>
                      <a:pt x="6500" y="2947"/>
                      <a:pt x="6540" y="2957"/>
                      <a:pt x="6570" y="2957"/>
                    </a:cubicBezTo>
                    <a:cubicBezTo>
                      <a:pt x="6750" y="2957"/>
                      <a:pt x="6921" y="2927"/>
                      <a:pt x="7081" y="2877"/>
                    </a:cubicBezTo>
                    <a:cubicBezTo>
                      <a:pt x="7251" y="2826"/>
                      <a:pt x="7391" y="2766"/>
                      <a:pt x="7512" y="2676"/>
                    </a:cubicBezTo>
                    <a:cubicBezTo>
                      <a:pt x="7562" y="2646"/>
                      <a:pt x="7612" y="2606"/>
                      <a:pt x="7652" y="2566"/>
                    </a:cubicBezTo>
                    <a:cubicBezTo>
                      <a:pt x="7662" y="2556"/>
                      <a:pt x="7682" y="2536"/>
                      <a:pt x="7692" y="2526"/>
                    </a:cubicBezTo>
                    <a:lnTo>
                      <a:pt x="7742" y="2766"/>
                    </a:lnTo>
                    <a:cubicBezTo>
                      <a:pt x="7742" y="2806"/>
                      <a:pt x="7782" y="2836"/>
                      <a:pt x="7832" y="2836"/>
                    </a:cubicBezTo>
                    <a:cubicBezTo>
                      <a:pt x="7952" y="2826"/>
                      <a:pt x="8072" y="2796"/>
                      <a:pt x="8162" y="2776"/>
                    </a:cubicBezTo>
                    <a:cubicBezTo>
                      <a:pt x="8243" y="2746"/>
                      <a:pt x="8333" y="2716"/>
                      <a:pt x="8433" y="2666"/>
                    </a:cubicBezTo>
                    <a:cubicBezTo>
                      <a:pt x="8503" y="2626"/>
                      <a:pt x="8573" y="2586"/>
                      <a:pt x="8643" y="2536"/>
                    </a:cubicBezTo>
                    <a:cubicBezTo>
                      <a:pt x="8713" y="2496"/>
                      <a:pt x="8763" y="2436"/>
                      <a:pt x="8803" y="2396"/>
                    </a:cubicBezTo>
                    <a:cubicBezTo>
                      <a:pt x="8863" y="2346"/>
                      <a:pt x="8913" y="2286"/>
                      <a:pt x="8954" y="2216"/>
                    </a:cubicBezTo>
                    <a:lnTo>
                      <a:pt x="9054" y="2456"/>
                    </a:lnTo>
                    <a:cubicBezTo>
                      <a:pt x="9062" y="2489"/>
                      <a:pt x="9098" y="2509"/>
                      <a:pt x="9133" y="2509"/>
                    </a:cubicBezTo>
                    <a:cubicBezTo>
                      <a:pt x="9140" y="2509"/>
                      <a:pt x="9147" y="2508"/>
                      <a:pt x="9154" y="2506"/>
                    </a:cubicBezTo>
                    <a:cubicBezTo>
                      <a:pt x="9604" y="2386"/>
                      <a:pt x="9885" y="2166"/>
                      <a:pt x="10045" y="1995"/>
                    </a:cubicBezTo>
                    <a:cubicBezTo>
                      <a:pt x="10105" y="1925"/>
                      <a:pt x="10155" y="1865"/>
                      <a:pt x="10185" y="1815"/>
                    </a:cubicBezTo>
                    <a:lnTo>
                      <a:pt x="10285" y="2045"/>
                    </a:lnTo>
                    <a:cubicBezTo>
                      <a:pt x="10302" y="2079"/>
                      <a:pt x="10332" y="2098"/>
                      <a:pt x="10365" y="2098"/>
                    </a:cubicBezTo>
                    <a:cubicBezTo>
                      <a:pt x="10372" y="2098"/>
                      <a:pt x="10379" y="2097"/>
                      <a:pt x="10386" y="2095"/>
                    </a:cubicBezTo>
                    <a:cubicBezTo>
                      <a:pt x="10846" y="1975"/>
                      <a:pt x="11127" y="1755"/>
                      <a:pt x="11277" y="1585"/>
                    </a:cubicBezTo>
                    <a:cubicBezTo>
                      <a:pt x="11297" y="1565"/>
                      <a:pt x="11317" y="1545"/>
                      <a:pt x="11347" y="1515"/>
                    </a:cubicBezTo>
                    <a:cubicBezTo>
                      <a:pt x="11737" y="1134"/>
                      <a:pt x="12228" y="864"/>
                      <a:pt x="12769" y="724"/>
                    </a:cubicBezTo>
                    <a:lnTo>
                      <a:pt x="14882" y="163"/>
                    </a:lnTo>
                    <a:cubicBezTo>
                      <a:pt x="14922" y="153"/>
                      <a:pt x="14952" y="113"/>
                      <a:pt x="14942" y="73"/>
                    </a:cubicBezTo>
                    <a:cubicBezTo>
                      <a:pt x="14933" y="29"/>
                      <a:pt x="14902" y="1"/>
                      <a:pt x="148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8" name="Google Shape;18878;p100"/>
              <p:cNvSpPr/>
              <p:nvPr/>
            </p:nvSpPr>
            <p:spPr>
              <a:xfrm>
                <a:off x="4847825" y="1400450"/>
                <a:ext cx="369275" cy="6812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25" extrusionOk="0">
                    <a:moveTo>
                      <a:pt x="8673" y="0"/>
                    </a:moveTo>
                    <a:cubicBezTo>
                      <a:pt x="8657" y="0"/>
                      <a:pt x="8639" y="0"/>
                      <a:pt x="8622" y="1"/>
                    </a:cubicBezTo>
                    <a:lnTo>
                      <a:pt x="8572" y="421"/>
                    </a:lnTo>
                    <a:cubicBezTo>
                      <a:pt x="8572" y="421"/>
                      <a:pt x="8542" y="391"/>
                      <a:pt x="8502" y="351"/>
                    </a:cubicBezTo>
                    <a:cubicBezTo>
                      <a:pt x="8452" y="301"/>
                      <a:pt x="8372" y="241"/>
                      <a:pt x="8272" y="181"/>
                    </a:cubicBezTo>
                    <a:cubicBezTo>
                      <a:pt x="8222" y="151"/>
                      <a:pt x="8162" y="121"/>
                      <a:pt x="8091" y="91"/>
                    </a:cubicBezTo>
                    <a:cubicBezTo>
                      <a:pt x="8031" y="71"/>
                      <a:pt x="7951" y="41"/>
                      <a:pt x="7871" y="31"/>
                    </a:cubicBezTo>
                    <a:cubicBezTo>
                      <a:pt x="7781" y="11"/>
                      <a:pt x="7691" y="1"/>
                      <a:pt x="7591" y="1"/>
                    </a:cubicBezTo>
                    <a:cubicBezTo>
                      <a:pt x="7491" y="1"/>
                      <a:pt x="7380" y="11"/>
                      <a:pt x="7270" y="31"/>
                    </a:cubicBezTo>
                    <a:lnTo>
                      <a:pt x="7310" y="451"/>
                    </a:lnTo>
                    <a:cubicBezTo>
                      <a:pt x="7310" y="451"/>
                      <a:pt x="7280" y="421"/>
                      <a:pt x="7230" y="381"/>
                    </a:cubicBezTo>
                    <a:cubicBezTo>
                      <a:pt x="7200" y="361"/>
                      <a:pt x="7160" y="341"/>
                      <a:pt x="7120" y="321"/>
                    </a:cubicBezTo>
                    <a:cubicBezTo>
                      <a:pt x="7080" y="301"/>
                      <a:pt x="7020" y="281"/>
                      <a:pt x="6970" y="261"/>
                    </a:cubicBezTo>
                    <a:cubicBezTo>
                      <a:pt x="6850" y="221"/>
                      <a:pt x="6699" y="191"/>
                      <a:pt x="6529" y="181"/>
                    </a:cubicBezTo>
                    <a:cubicBezTo>
                      <a:pt x="6359" y="181"/>
                      <a:pt x="6159" y="201"/>
                      <a:pt x="5948" y="271"/>
                    </a:cubicBezTo>
                    <a:lnTo>
                      <a:pt x="6079" y="682"/>
                    </a:lnTo>
                    <a:cubicBezTo>
                      <a:pt x="6079" y="682"/>
                      <a:pt x="6039" y="662"/>
                      <a:pt x="5978" y="631"/>
                    </a:cubicBezTo>
                    <a:cubicBezTo>
                      <a:pt x="5908" y="601"/>
                      <a:pt x="5808" y="571"/>
                      <a:pt x="5688" y="541"/>
                    </a:cubicBezTo>
                    <a:cubicBezTo>
                      <a:pt x="5608" y="529"/>
                      <a:pt x="5516" y="520"/>
                      <a:pt x="5416" y="520"/>
                    </a:cubicBezTo>
                    <a:cubicBezTo>
                      <a:pt x="5203" y="520"/>
                      <a:pt x="4949" y="559"/>
                      <a:pt x="4677" y="682"/>
                    </a:cubicBezTo>
                    <a:lnTo>
                      <a:pt x="4867" y="1072"/>
                    </a:lnTo>
                    <a:cubicBezTo>
                      <a:pt x="4867" y="1072"/>
                      <a:pt x="4827" y="1052"/>
                      <a:pt x="4757" y="1032"/>
                    </a:cubicBezTo>
                    <a:cubicBezTo>
                      <a:pt x="4687" y="1012"/>
                      <a:pt x="4587" y="982"/>
                      <a:pt x="4456" y="972"/>
                    </a:cubicBezTo>
                    <a:cubicBezTo>
                      <a:pt x="4415" y="969"/>
                      <a:pt x="4370" y="967"/>
                      <a:pt x="4323" y="967"/>
                    </a:cubicBezTo>
                    <a:cubicBezTo>
                      <a:pt x="4088" y="967"/>
                      <a:pt x="3790" y="1015"/>
                      <a:pt x="3465" y="1182"/>
                    </a:cubicBezTo>
                    <a:lnTo>
                      <a:pt x="3685" y="1553"/>
                    </a:lnTo>
                    <a:cubicBezTo>
                      <a:pt x="3685" y="1553"/>
                      <a:pt x="3525" y="1493"/>
                      <a:pt x="3275" y="1483"/>
                    </a:cubicBezTo>
                    <a:cubicBezTo>
                      <a:pt x="3236" y="1480"/>
                      <a:pt x="3195" y="1478"/>
                      <a:pt x="3153" y="1478"/>
                    </a:cubicBezTo>
                    <a:cubicBezTo>
                      <a:pt x="2910" y="1478"/>
                      <a:pt x="2609" y="1532"/>
                      <a:pt x="2293" y="1703"/>
                    </a:cubicBezTo>
                    <a:lnTo>
                      <a:pt x="2504" y="2073"/>
                    </a:lnTo>
                    <a:cubicBezTo>
                      <a:pt x="2504" y="2073"/>
                      <a:pt x="2343" y="2013"/>
                      <a:pt x="2093" y="1993"/>
                    </a:cubicBezTo>
                    <a:cubicBezTo>
                      <a:pt x="2090" y="1993"/>
                      <a:pt x="2086" y="1993"/>
                      <a:pt x="2082" y="1993"/>
                    </a:cubicBezTo>
                    <a:cubicBezTo>
                      <a:pt x="1795" y="1993"/>
                      <a:pt x="50" y="2705"/>
                      <a:pt x="0" y="2724"/>
                    </a:cubicBezTo>
                    <a:lnTo>
                      <a:pt x="14771" y="732"/>
                    </a:lnTo>
                    <a:lnTo>
                      <a:pt x="14771" y="732"/>
                    </a:lnTo>
                    <a:lnTo>
                      <a:pt x="12558" y="752"/>
                    </a:lnTo>
                    <a:cubicBezTo>
                      <a:pt x="12017" y="752"/>
                      <a:pt x="11476" y="621"/>
                      <a:pt x="10996" y="381"/>
                    </a:cubicBezTo>
                    <a:cubicBezTo>
                      <a:pt x="10945" y="351"/>
                      <a:pt x="10905" y="321"/>
                      <a:pt x="10875" y="311"/>
                    </a:cubicBezTo>
                    <a:cubicBezTo>
                      <a:pt x="10675" y="181"/>
                      <a:pt x="10365" y="61"/>
                      <a:pt x="9924" y="61"/>
                    </a:cubicBezTo>
                    <a:lnTo>
                      <a:pt x="9864" y="491"/>
                    </a:lnTo>
                    <a:cubicBezTo>
                      <a:pt x="9864" y="481"/>
                      <a:pt x="9774" y="361"/>
                      <a:pt x="9574" y="241"/>
                    </a:cubicBezTo>
                    <a:cubicBezTo>
                      <a:pt x="9381" y="116"/>
                      <a:pt x="9087" y="0"/>
                      <a:pt x="86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9" name="Google Shape;18879;p100"/>
              <p:cNvSpPr/>
              <p:nvPr/>
            </p:nvSpPr>
            <p:spPr>
              <a:xfrm>
                <a:off x="4845550" y="1398200"/>
                <a:ext cx="373550" cy="72625"/>
              </a:xfrm>
              <a:custGeom>
                <a:avLst/>
                <a:gdLst/>
                <a:ahLst/>
                <a:cxnLst/>
                <a:rect l="l" t="t" r="r" b="b"/>
                <a:pathLst>
                  <a:path w="14942" h="2905" extrusionOk="0">
                    <a:moveTo>
                      <a:pt x="8783" y="171"/>
                    </a:moveTo>
                    <a:cubicBezTo>
                      <a:pt x="9184" y="181"/>
                      <a:pt x="9454" y="301"/>
                      <a:pt x="9624" y="401"/>
                    </a:cubicBezTo>
                    <a:cubicBezTo>
                      <a:pt x="9775" y="491"/>
                      <a:pt x="9865" y="591"/>
                      <a:pt x="9895" y="631"/>
                    </a:cubicBezTo>
                    <a:cubicBezTo>
                      <a:pt x="9910" y="654"/>
                      <a:pt x="9936" y="665"/>
                      <a:pt x="9961" y="665"/>
                    </a:cubicBezTo>
                    <a:cubicBezTo>
                      <a:pt x="9969" y="665"/>
                      <a:pt x="9977" y="664"/>
                      <a:pt x="9985" y="661"/>
                    </a:cubicBezTo>
                    <a:cubicBezTo>
                      <a:pt x="10015" y="651"/>
                      <a:pt x="10035" y="621"/>
                      <a:pt x="10045" y="591"/>
                    </a:cubicBezTo>
                    <a:lnTo>
                      <a:pt x="10085" y="231"/>
                    </a:lnTo>
                    <a:cubicBezTo>
                      <a:pt x="10476" y="241"/>
                      <a:pt x="10756" y="361"/>
                      <a:pt x="10916" y="471"/>
                    </a:cubicBezTo>
                    <a:cubicBezTo>
                      <a:pt x="10956" y="491"/>
                      <a:pt x="10996" y="511"/>
                      <a:pt x="11046" y="541"/>
                    </a:cubicBezTo>
                    <a:cubicBezTo>
                      <a:pt x="11527" y="792"/>
                      <a:pt x="12078" y="922"/>
                      <a:pt x="12629" y="922"/>
                    </a:cubicBezTo>
                    <a:lnTo>
                      <a:pt x="12649" y="922"/>
                    </a:lnTo>
                    <a:lnTo>
                      <a:pt x="13560" y="912"/>
                    </a:lnTo>
                    <a:lnTo>
                      <a:pt x="13560" y="912"/>
                    </a:lnTo>
                    <a:lnTo>
                      <a:pt x="752" y="2644"/>
                    </a:lnTo>
                    <a:cubicBezTo>
                      <a:pt x="1333" y="2414"/>
                      <a:pt x="2024" y="2163"/>
                      <a:pt x="2164" y="2163"/>
                    </a:cubicBezTo>
                    <a:lnTo>
                      <a:pt x="2174" y="2163"/>
                    </a:lnTo>
                    <a:cubicBezTo>
                      <a:pt x="2414" y="2184"/>
                      <a:pt x="2565" y="2244"/>
                      <a:pt x="2565" y="2244"/>
                    </a:cubicBezTo>
                    <a:cubicBezTo>
                      <a:pt x="2576" y="2247"/>
                      <a:pt x="2588" y="2250"/>
                      <a:pt x="2601" y="2250"/>
                    </a:cubicBezTo>
                    <a:cubicBezTo>
                      <a:pt x="2623" y="2250"/>
                      <a:pt x="2646" y="2243"/>
                      <a:pt x="2665" y="2224"/>
                    </a:cubicBezTo>
                    <a:cubicBezTo>
                      <a:pt x="2685" y="2194"/>
                      <a:pt x="2685" y="2153"/>
                      <a:pt x="2675" y="2123"/>
                    </a:cubicBezTo>
                    <a:lnTo>
                      <a:pt x="2494" y="1823"/>
                    </a:lnTo>
                    <a:cubicBezTo>
                      <a:pt x="2798" y="1684"/>
                      <a:pt x="3072" y="1651"/>
                      <a:pt x="3270" y="1651"/>
                    </a:cubicBezTo>
                    <a:cubicBezTo>
                      <a:pt x="3300" y="1651"/>
                      <a:pt x="3329" y="1651"/>
                      <a:pt x="3356" y="1653"/>
                    </a:cubicBezTo>
                    <a:cubicBezTo>
                      <a:pt x="3596" y="1663"/>
                      <a:pt x="3746" y="1723"/>
                      <a:pt x="3746" y="1723"/>
                    </a:cubicBezTo>
                    <a:cubicBezTo>
                      <a:pt x="3757" y="1727"/>
                      <a:pt x="3770" y="1729"/>
                      <a:pt x="3782" y="1729"/>
                    </a:cubicBezTo>
                    <a:cubicBezTo>
                      <a:pt x="3803" y="1729"/>
                      <a:pt x="3824" y="1722"/>
                      <a:pt x="3836" y="1703"/>
                    </a:cubicBezTo>
                    <a:cubicBezTo>
                      <a:pt x="3866" y="1673"/>
                      <a:pt x="3866" y="1633"/>
                      <a:pt x="3846" y="1603"/>
                    </a:cubicBezTo>
                    <a:lnTo>
                      <a:pt x="3676" y="1302"/>
                    </a:lnTo>
                    <a:cubicBezTo>
                      <a:pt x="3946" y="1179"/>
                      <a:pt x="4193" y="1144"/>
                      <a:pt x="4388" y="1144"/>
                    </a:cubicBezTo>
                    <a:cubicBezTo>
                      <a:pt x="4446" y="1144"/>
                      <a:pt x="4499" y="1147"/>
                      <a:pt x="4547" y="1152"/>
                    </a:cubicBezTo>
                    <a:cubicBezTo>
                      <a:pt x="4637" y="1152"/>
                      <a:pt x="4738" y="1172"/>
                      <a:pt x="4828" y="1202"/>
                    </a:cubicBezTo>
                    <a:cubicBezTo>
                      <a:pt x="4888" y="1222"/>
                      <a:pt x="4918" y="1232"/>
                      <a:pt x="4918" y="1232"/>
                    </a:cubicBezTo>
                    <a:cubicBezTo>
                      <a:pt x="4929" y="1240"/>
                      <a:pt x="4942" y="1243"/>
                      <a:pt x="4956" y="1243"/>
                    </a:cubicBezTo>
                    <a:cubicBezTo>
                      <a:pt x="4977" y="1243"/>
                      <a:pt x="4999" y="1235"/>
                      <a:pt x="5018" y="1222"/>
                    </a:cubicBezTo>
                    <a:cubicBezTo>
                      <a:pt x="5038" y="1192"/>
                      <a:pt x="5048" y="1152"/>
                      <a:pt x="5028" y="1122"/>
                    </a:cubicBezTo>
                    <a:lnTo>
                      <a:pt x="4878" y="812"/>
                    </a:lnTo>
                    <a:cubicBezTo>
                      <a:pt x="5112" y="721"/>
                      <a:pt x="5325" y="693"/>
                      <a:pt x="5492" y="693"/>
                    </a:cubicBezTo>
                    <a:cubicBezTo>
                      <a:pt x="5604" y="693"/>
                      <a:pt x="5695" y="705"/>
                      <a:pt x="5759" y="721"/>
                    </a:cubicBezTo>
                    <a:cubicBezTo>
                      <a:pt x="5889" y="741"/>
                      <a:pt x="5979" y="772"/>
                      <a:pt x="6029" y="792"/>
                    </a:cubicBezTo>
                    <a:cubicBezTo>
                      <a:pt x="6090" y="822"/>
                      <a:pt x="6120" y="842"/>
                      <a:pt x="6120" y="842"/>
                    </a:cubicBezTo>
                    <a:cubicBezTo>
                      <a:pt x="6135" y="852"/>
                      <a:pt x="6152" y="857"/>
                      <a:pt x="6170" y="857"/>
                    </a:cubicBezTo>
                    <a:cubicBezTo>
                      <a:pt x="6187" y="857"/>
                      <a:pt x="6205" y="852"/>
                      <a:pt x="6220" y="842"/>
                    </a:cubicBezTo>
                    <a:cubicBezTo>
                      <a:pt x="6240" y="812"/>
                      <a:pt x="6260" y="782"/>
                      <a:pt x="6240" y="741"/>
                    </a:cubicBezTo>
                    <a:lnTo>
                      <a:pt x="6140" y="421"/>
                    </a:lnTo>
                    <a:cubicBezTo>
                      <a:pt x="6273" y="379"/>
                      <a:pt x="6407" y="358"/>
                      <a:pt x="6540" y="358"/>
                    </a:cubicBezTo>
                    <a:cubicBezTo>
                      <a:pt x="6567" y="358"/>
                      <a:pt x="6594" y="359"/>
                      <a:pt x="6620" y="361"/>
                    </a:cubicBezTo>
                    <a:cubicBezTo>
                      <a:pt x="6770" y="361"/>
                      <a:pt x="6911" y="381"/>
                      <a:pt x="7031" y="431"/>
                    </a:cubicBezTo>
                    <a:cubicBezTo>
                      <a:pt x="7091" y="451"/>
                      <a:pt x="7131" y="471"/>
                      <a:pt x="7171" y="481"/>
                    </a:cubicBezTo>
                    <a:cubicBezTo>
                      <a:pt x="7211" y="511"/>
                      <a:pt x="7241" y="531"/>
                      <a:pt x="7271" y="541"/>
                    </a:cubicBezTo>
                    <a:cubicBezTo>
                      <a:pt x="7321" y="571"/>
                      <a:pt x="7341" y="601"/>
                      <a:pt x="7351" y="601"/>
                    </a:cubicBezTo>
                    <a:cubicBezTo>
                      <a:pt x="7364" y="614"/>
                      <a:pt x="7384" y="622"/>
                      <a:pt x="7404" y="622"/>
                    </a:cubicBezTo>
                    <a:cubicBezTo>
                      <a:pt x="7417" y="622"/>
                      <a:pt x="7430" y="619"/>
                      <a:pt x="7441" y="611"/>
                    </a:cubicBezTo>
                    <a:cubicBezTo>
                      <a:pt x="7471" y="601"/>
                      <a:pt x="7491" y="561"/>
                      <a:pt x="7491" y="531"/>
                    </a:cubicBezTo>
                    <a:lnTo>
                      <a:pt x="7451" y="191"/>
                    </a:lnTo>
                    <a:cubicBezTo>
                      <a:pt x="7542" y="181"/>
                      <a:pt x="7622" y="171"/>
                      <a:pt x="7682" y="171"/>
                    </a:cubicBezTo>
                    <a:cubicBezTo>
                      <a:pt x="7772" y="181"/>
                      <a:pt x="7862" y="181"/>
                      <a:pt x="7942" y="201"/>
                    </a:cubicBezTo>
                    <a:cubicBezTo>
                      <a:pt x="8012" y="211"/>
                      <a:pt x="8092" y="231"/>
                      <a:pt x="8162" y="261"/>
                    </a:cubicBezTo>
                    <a:cubicBezTo>
                      <a:pt x="8223" y="281"/>
                      <a:pt x="8273" y="311"/>
                      <a:pt x="8323" y="341"/>
                    </a:cubicBezTo>
                    <a:cubicBezTo>
                      <a:pt x="8403" y="381"/>
                      <a:pt x="8473" y="431"/>
                      <a:pt x="8533" y="491"/>
                    </a:cubicBezTo>
                    <a:cubicBezTo>
                      <a:pt x="8573" y="531"/>
                      <a:pt x="8593" y="561"/>
                      <a:pt x="8603" y="571"/>
                    </a:cubicBezTo>
                    <a:cubicBezTo>
                      <a:pt x="8618" y="586"/>
                      <a:pt x="8638" y="595"/>
                      <a:pt x="8659" y="595"/>
                    </a:cubicBezTo>
                    <a:cubicBezTo>
                      <a:pt x="8667" y="595"/>
                      <a:pt x="8675" y="594"/>
                      <a:pt x="8683" y="591"/>
                    </a:cubicBezTo>
                    <a:cubicBezTo>
                      <a:pt x="8713" y="581"/>
                      <a:pt x="8743" y="561"/>
                      <a:pt x="8743" y="521"/>
                    </a:cubicBezTo>
                    <a:lnTo>
                      <a:pt x="8783" y="171"/>
                    </a:lnTo>
                    <a:close/>
                    <a:moveTo>
                      <a:pt x="8713" y="0"/>
                    </a:moveTo>
                    <a:cubicBezTo>
                      <a:pt x="8673" y="10"/>
                      <a:pt x="8633" y="41"/>
                      <a:pt x="8633" y="81"/>
                    </a:cubicBezTo>
                    <a:lnTo>
                      <a:pt x="8603" y="331"/>
                    </a:lnTo>
                    <a:cubicBezTo>
                      <a:pt x="8543" y="281"/>
                      <a:pt x="8473" y="231"/>
                      <a:pt x="8403" y="191"/>
                    </a:cubicBezTo>
                    <a:cubicBezTo>
                      <a:pt x="8353" y="161"/>
                      <a:pt x="8293" y="131"/>
                      <a:pt x="8212" y="101"/>
                    </a:cubicBezTo>
                    <a:cubicBezTo>
                      <a:pt x="8132" y="81"/>
                      <a:pt x="8052" y="51"/>
                      <a:pt x="7972" y="41"/>
                    </a:cubicBezTo>
                    <a:cubicBezTo>
                      <a:pt x="7882" y="20"/>
                      <a:pt x="7782" y="10"/>
                      <a:pt x="7682" y="10"/>
                    </a:cubicBezTo>
                    <a:cubicBezTo>
                      <a:pt x="7592" y="10"/>
                      <a:pt x="7471" y="10"/>
                      <a:pt x="7351" y="31"/>
                    </a:cubicBezTo>
                    <a:cubicBezTo>
                      <a:pt x="7311" y="41"/>
                      <a:pt x="7281" y="81"/>
                      <a:pt x="7281" y="121"/>
                    </a:cubicBezTo>
                    <a:lnTo>
                      <a:pt x="7301" y="371"/>
                    </a:lnTo>
                    <a:cubicBezTo>
                      <a:pt x="7291" y="361"/>
                      <a:pt x="7271" y="351"/>
                      <a:pt x="7251" y="341"/>
                    </a:cubicBezTo>
                    <a:cubicBezTo>
                      <a:pt x="7201" y="311"/>
                      <a:pt x="7151" y="291"/>
                      <a:pt x="7081" y="271"/>
                    </a:cubicBezTo>
                    <a:cubicBezTo>
                      <a:pt x="6951" y="221"/>
                      <a:pt x="6790" y="191"/>
                      <a:pt x="6620" y="191"/>
                    </a:cubicBezTo>
                    <a:cubicBezTo>
                      <a:pt x="6420" y="191"/>
                      <a:pt x="6210" y="221"/>
                      <a:pt x="6009" y="281"/>
                    </a:cubicBezTo>
                    <a:cubicBezTo>
                      <a:pt x="5969" y="301"/>
                      <a:pt x="5939" y="351"/>
                      <a:pt x="5959" y="391"/>
                    </a:cubicBezTo>
                    <a:lnTo>
                      <a:pt x="6029" y="611"/>
                    </a:lnTo>
                    <a:cubicBezTo>
                      <a:pt x="5969" y="591"/>
                      <a:pt x="5889" y="571"/>
                      <a:pt x="5799" y="551"/>
                    </a:cubicBezTo>
                    <a:cubicBezTo>
                      <a:pt x="5728" y="541"/>
                      <a:pt x="5632" y="530"/>
                      <a:pt x="5518" y="530"/>
                    </a:cubicBezTo>
                    <a:cubicBezTo>
                      <a:pt x="5308" y="530"/>
                      <a:pt x="5035" y="565"/>
                      <a:pt x="4738" y="701"/>
                    </a:cubicBezTo>
                    <a:cubicBezTo>
                      <a:pt x="4718" y="701"/>
                      <a:pt x="4698" y="721"/>
                      <a:pt x="4688" y="741"/>
                    </a:cubicBezTo>
                    <a:cubicBezTo>
                      <a:pt x="4678" y="762"/>
                      <a:pt x="4688" y="792"/>
                      <a:pt x="4698" y="812"/>
                    </a:cubicBezTo>
                    <a:lnTo>
                      <a:pt x="4798" y="1022"/>
                    </a:lnTo>
                    <a:cubicBezTo>
                      <a:pt x="4718" y="1002"/>
                      <a:pt x="4637" y="992"/>
                      <a:pt x="4557" y="982"/>
                    </a:cubicBezTo>
                    <a:cubicBezTo>
                      <a:pt x="4513" y="978"/>
                      <a:pt x="4463" y="976"/>
                      <a:pt x="4410" y="976"/>
                    </a:cubicBezTo>
                    <a:cubicBezTo>
                      <a:pt x="4175" y="976"/>
                      <a:pt x="3860" y="1021"/>
                      <a:pt x="3526" y="1192"/>
                    </a:cubicBezTo>
                    <a:cubicBezTo>
                      <a:pt x="3496" y="1212"/>
                      <a:pt x="3486" y="1222"/>
                      <a:pt x="3476" y="1252"/>
                    </a:cubicBezTo>
                    <a:cubicBezTo>
                      <a:pt x="3476" y="1272"/>
                      <a:pt x="3476" y="1292"/>
                      <a:pt x="3486" y="1312"/>
                    </a:cubicBezTo>
                    <a:lnTo>
                      <a:pt x="3606" y="1513"/>
                    </a:lnTo>
                    <a:cubicBezTo>
                      <a:pt x="3536" y="1503"/>
                      <a:pt x="3456" y="1493"/>
                      <a:pt x="3366" y="1483"/>
                    </a:cubicBezTo>
                    <a:cubicBezTo>
                      <a:pt x="3340" y="1481"/>
                      <a:pt x="3314" y="1481"/>
                      <a:pt x="3285" y="1481"/>
                    </a:cubicBezTo>
                    <a:cubicBezTo>
                      <a:pt x="3047" y="1481"/>
                      <a:pt x="2712" y="1525"/>
                      <a:pt x="2344" y="1713"/>
                    </a:cubicBezTo>
                    <a:cubicBezTo>
                      <a:pt x="2324" y="1723"/>
                      <a:pt x="2304" y="1743"/>
                      <a:pt x="2304" y="1763"/>
                    </a:cubicBezTo>
                    <a:cubicBezTo>
                      <a:pt x="2294" y="1783"/>
                      <a:pt x="2294" y="1813"/>
                      <a:pt x="2314" y="1833"/>
                    </a:cubicBezTo>
                    <a:lnTo>
                      <a:pt x="2424" y="2033"/>
                    </a:lnTo>
                    <a:cubicBezTo>
                      <a:pt x="2364" y="2023"/>
                      <a:pt x="2284" y="2013"/>
                      <a:pt x="2184" y="2003"/>
                    </a:cubicBezTo>
                    <a:lnTo>
                      <a:pt x="2174" y="2003"/>
                    </a:lnTo>
                    <a:cubicBezTo>
                      <a:pt x="1854" y="2003"/>
                      <a:pt x="81" y="2734"/>
                      <a:pt x="61" y="2734"/>
                    </a:cubicBezTo>
                    <a:cubicBezTo>
                      <a:pt x="21" y="2754"/>
                      <a:pt x="1" y="2794"/>
                      <a:pt x="11" y="2834"/>
                    </a:cubicBezTo>
                    <a:cubicBezTo>
                      <a:pt x="21" y="2874"/>
                      <a:pt x="51" y="2905"/>
                      <a:pt x="91" y="2905"/>
                    </a:cubicBezTo>
                    <a:cubicBezTo>
                      <a:pt x="91" y="2905"/>
                      <a:pt x="101" y="2895"/>
                      <a:pt x="101" y="2895"/>
                    </a:cubicBezTo>
                    <a:lnTo>
                      <a:pt x="14872" y="902"/>
                    </a:lnTo>
                    <a:cubicBezTo>
                      <a:pt x="14912" y="902"/>
                      <a:pt x="14942" y="862"/>
                      <a:pt x="14942" y="822"/>
                    </a:cubicBezTo>
                    <a:cubicBezTo>
                      <a:pt x="14942" y="772"/>
                      <a:pt x="14902" y="741"/>
                      <a:pt x="14862" y="741"/>
                    </a:cubicBezTo>
                    <a:lnTo>
                      <a:pt x="12649" y="752"/>
                    </a:lnTo>
                    <a:cubicBezTo>
                      <a:pt x="12118" y="752"/>
                      <a:pt x="11587" y="631"/>
                      <a:pt x="11127" y="391"/>
                    </a:cubicBezTo>
                    <a:cubicBezTo>
                      <a:pt x="11076" y="371"/>
                      <a:pt x="11036" y="341"/>
                      <a:pt x="11006" y="321"/>
                    </a:cubicBezTo>
                    <a:cubicBezTo>
                      <a:pt x="10823" y="205"/>
                      <a:pt x="10508" y="70"/>
                      <a:pt x="10063" y="70"/>
                    </a:cubicBezTo>
                    <a:cubicBezTo>
                      <a:pt x="10047" y="70"/>
                      <a:pt x="10031" y="70"/>
                      <a:pt x="10015" y="71"/>
                    </a:cubicBezTo>
                    <a:cubicBezTo>
                      <a:pt x="9975" y="71"/>
                      <a:pt x="9935" y="101"/>
                      <a:pt x="9935" y="141"/>
                    </a:cubicBezTo>
                    <a:lnTo>
                      <a:pt x="9895" y="391"/>
                    </a:lnTo>
                    <a:cubicBezTo>
                      <a:pt x="9845" y="351"/>
                      <a:pt x="9785" y="301"/>
                      <a:pt x="9705" y="261"/>
                    </a:cubicBezTo>
                    <a:cubicBezTo>
                      <a:pt x="9514" y="141"/>
                      <a:pt x="9184" y="0"/>
                      <a:pt x="87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0" name="Google Shape;18880;p100"/>
              <p:cNvSpPr/>
              <p:nvPr/>
            </p:nvSpPr>
            <p:spPr>
              <a:xfrm>
                <a:off x="5053350" y="1416450"/>
                <a:ext cx="166000" cy="172050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82" extrusionOk="0">
                    <a:moveTo>
                      <a:pt x="6169" y="592"/>
                    </a:moveTo>
                    <a:lnTo>
                      <a:pt x="6169" y="592"/>
                    </a:lnTo>
                    <a:cubicBezTo>
                      <a:pt x="6119" y="692"/>
                      <a:pt x="6069" y="793"/>
                      <a:pt x="6019" y="913"/>
                    </a:cubicBezTo>
                    <a:cubicBezTo>
                      <a:pt x="5799" y="1383"/>
                      <a:pt x="5618" y="1914"/>
                      <a:pt x="5488" y="2465"/>
                    </a:cubicBezTo>
                    <a:cubicBezTo>
                      <a:pt x="5458" y="2605"/>
                      <a:pt x="5418" y="2705"/>
                      <a:pt x="5378" y="2785"/>
                    </a:cubicBezTo>
                    <a:lnTo>
                      <a:pt x="5168" y="2675"/>
                    </a:lnTo>
                    <a:cubicBezTo>
                      <a:pt x="5158" y="2665"/>
                      <a:pt x="5143" y="2660"/>
                      <a:pt x="5127" y="2660"/>
                    </a:cubicBezTo>
                    <a:cubicBezTo>
                      <a:pt x="5110" y="2660"/>
                      <a:pt x="5093" y="2665"/>
                      <a:pt x="5078" y="2675"/>
                    </a:cubicBezTo>
                    <a:cubicBezTo>
                      <a:pt x="5058" y="2695"/>
                      <a:pt x="5048" y="2735"/>
                      <a:pt x="5048" y="2765"/>
                    </a:cubicBezTo>
                    <a:cubicBezTo>
                      <a:pt x="5058" y="2775"/>
                      <a:pt x="5058" y="2795"/>
                      <a:pt x="5068" y="2835"/>
                    </a:cubicBezTo>
                    <a:cubicBezTo>
                      <a:pt x="5068" y="2896"/>
                      <a:pt x="5078" y="2956"/>
                      <a:pt x="5068" y="3016"/>
                    </a:cubicBezTo>
                    <a:cubicBezTo>
                      <a:pt x="5058" y="3056"/>
                      <a:pt x="5058" y="3096"/>
                      <a:pt x="5048" y="3146"/>
                    </a:cubicBezTo>
                    <a:cubicBezTo>
                      <a:pt x="5028" y="3196"/>
                      <a:pt x="5008" y="3246"/>
                      <a:pt x="4988" y="3296"/>
                    </a:cubicBezTo>
                    <a:cubicBezTo>
                      <a:pt x="4958" y="3356"/>
                      <a:pt x="4928" y="3406"/>
                      <a:pt x="4897" y="3456"/>
                    </a:cubicBezTo>
                    <a:cubicBezTo>
                      <a:pt x="4867" y="3486"/>
                      <a:pt x="4837" y="3526"/>
                      <a:pt x="4807" y="3566"/>
                    </a:cubicBezTo>
                    <a:lnTo>
                      <a:pt x="4637" y="3406"/>
                    </a:lnTo>
                    <a:cubicBezTo>
                      <a:pt x="4620" y="3395"/>
                      <a:pt x="4598" y="3390"/>
                      <a:pt x="4578" y="3390"/>
                    </a:cubicBezTo>
                    <a:cubicBezTo>
                      <a:pt x="4564" y="3390"/>
                      <a:pt x="4549" y="3392"/>
                      <a:pt x="4537" y="3396"/>
                    </a:cubicBezTo>
                    <a:cubicBezTo>
                      <a:pt x="4507" y="3416"/>
                      <a:pt x="4487" y="3446"/>
                      <a:pt x="4497" y="3486"/>
                    </a:cubicBezTo>
                    <a:cubicBezTo>
                      <a:pt x="4497" y="3486"/>
                      <a:pt x="4497" y="3506"/>
                      <a:pt x="4497" y="3546"/>
                    </a:cubicBezTo>
                    <a:cubicBezTo>
                      <a:pt x="4497" y="3566"/>
                      <a:pt x="4487" y="3597"/>
                      <a:pt x="4487" y="3627"/>
                    </a:cubicBezTo>
                    <a:cubicBezTo>
                      <a:pt x="4477" y="3657"/>
                      <a:pt x="4477" y="3697"/>
                      <a:pt x="4457" y="3737"/>
                    </a:cubicBezTo>
                    <a:cubicBezTo>
                      <a:pt x="4437" y="3827"/>
                      <a:pt x="4387" y="3917"/>
                      <a:pt x="4327" y="4007"/>
                    </a:cubicBezTo>
                    <a:cubicBezTo>
                      <a:pt x="4267" y="4087"/>
                      <a:pt x="4197" y="4167"/>
                      <a:pt x="4106" y="4237"/>
                    </a:cubicBezTo>
                    <a:lnTo>
                      <a:pt x="3976" y="4057"/>
                    </a:lnTo>
                    <a:cubicBezTo>
                      <a:pt x="3961" y="4035"/>
                      <a:pt x="3935" y="4023"/>
                      <a:pt x="3910" y="4023"/>
                    </a:cubicBezTo>
                    <a:cubicBezTo>
                      <a:pt x="3902" y="4023"/>
                      <a:pt x="3894" y="4025"/>
                      <a:pt x="3886" y="4027"/>
                    </a:cubicBezTo>
                    <a:cubicBezTo>
                      <a:pt x="3856" y="4037"/>
                      <a:pt x="3826" y="4067"/>
                      <a:pt x="3826" y="4097"/>
                    </a:cubicBezTo>
                    <a:cubicBezTo>
                      <a:pt x="3826" y="4097"/>
                      <a:pt x="3826" y="4127"/>
                      <a:pt x="3816" y="4167"/>
                    </a:cubicBezTo>
                    <a:cubicBezTo>
                      <a:pt x="3806" y="4197"/>
                      <a:pt x="3786" y="4267"/>
                      <a:pt x="3746" y="4358"/>
                    </a:cubicBezTo>
                    <a:cubicBezTo>
                      <a:pt x="3696" y="4458"/>
                      <a:pt x="3576" y="4648"/>
                      <a:pt x="3335" y="4808"/>
                    </a:cubicBezTo>
                    <a:lnTo>
                      <a:pt x="3235" y="4608"/>
                    </a:lnTo>
                    <a:cubicBezTo>
                      <a:pt x="3219" y="4583"/>
                      <a:pt x="3195" y="4565"/>
                      <a:pt x="3165" y="4565"/>
                    </a:cubicBezTo>
                    <a:cubicBezTo>
                      <a:pt x="3159" y="4565"/>
                      <a:pt x="3152" y="4566"/>
                      <a:pt x="3145" y="4568"/>
                    </a:cubicBezTo>
                    <a:cubicBezTo>
                      <a:pt x="3115" y="4568"/>
                      <a:pt x="3085" y="4598"/>
                      <a:pt x="3075" y="4628"/>
                    </a:cubicBezTo>
                    <a:cubicBezTo>
                      <a:pt x="3075" y="4638"/>
                      <a:pt x="3075" y="4658"/>
                      <a:pt x="3055" y="4698"/>
                    </a:cubicBezTo>
                    <a:cubicBezTo>
                      <a:pt x="3045" y="4738"/>
                      <a:pt x="3015" y="4808"/>
                      <a:pt x="2975" y="4888"/>
                    </a:cubicBezTo>
                    <a:cubicBezTo>
                      <a:pt x="2895" y="5008"/>
                      <a:pt x="2764" y="5179"/>
                      <a:pt x="2534" y="5309"/>
                    </a:cubicBezTo>
                    <a:lnTo>
                      <a:pt x="2444" y="5099"/>
                    </a:lnTo>
                    <a:cubicBezTo>
                      <a:pt x="2424" y="5069"/>
                      <a:pt x="2394" y="5049"/>
                      <a:pt x="2364" y="5049"/>
                    </a:cubicBezTo>
                    <a:cubicBezTo>
                      <a:pt x="2324" y="5049"/>
                      <a:pt x="2294" y="5079"/>
                      <a:pt x="2284" y="5109"/>
                    </a:cubicBezTo>
                    <a:cubicBezTo>
                      <a:pt x="2284" y="5109"/>
                      <a:pt x="2254" y="5229"/>
                      <a:pt x="2164" y="5369"/>
                    </a:cubicBezTo>
                    <a:cubicBezTo>
                      <a:pt x="2084" y="5479"/>
                      <a:pt x="1943" y="5649"/>
                      <a:pt x="1723" y="5780"/>
                    </a:cubicBezTo>
                    <a:lnTo>
                      <a:pt x="1623" y="5569"/>
                    </a:lnTo>
                    <a:cubicBezTo>
                      <a:pt x="1613" y="5539"/>
                      <a:pt x="1583" y="5519"/>
                      <a:pt x="1543" y="5519"/>
                    </a:cubicBezTo>
                    <a:cubicBezTo>
                      <a:pt x="1513" y="5519"/>
                      <a:pt x="1483" y="5549"/>
                      <a:pt x="1473" y="5579"/>
                    </a:cubicBezTo>
                    <a:cubicBezTo>
                      <a:pt x="1473" y="5589"/>
                      <a:pt x="1443" y="5699"/>
                      <a:pt x="1353" y="5840"/>
                    </a:cubicBezTo>
                    <a:cubicBezTo>
                      <a:pt x="1312" y="5900"/>
                      <a:pt x="1012" y="6120"/>
                      <a:pt x="632" y="6360"/>
                    </a:cubicBezTo>
                    <a:lnTo>
                      <a:pt x="6169" y="592"/>
                    </a:lnTo>
                    <a:close/>
                    <a:moveTo>
                      <a:pt x="6541" y="0"/>
                    </a:moveTo>
                    <a:cubicBezTo>
                      <a:pt x="6518" y="0"/>
                      <a:pt x="6496" y="10"/>
                      <a:pt x="6480" y="32"/>
                    </a:cubicBezTo>
                    <a:lnTo>
                      <a:pt x="31" y="6751"/>
                    </a:lnTo>
                    <a:cubicBezTo>
                      <a:pt x="1" y="6781"/>
                      <a:pt x="1" y="6831"/>
                      <a:pt x="31" y="6861"/>
                    </a:cubicBezTo>
                    <a:cubicBezTo>
                      <a:pt x="41" y="6881"/>
                      <a:pt x="71" y="6881"/>
                      <a:pt x="91" y="6881"/>
                    </a:cubicBezTo>
                    <a:cubicBezTo>
                      <a:pt x="111" y="6881"/>
                      <a:pt x="121" y="6881"/>
                      <a:pt x="131" y="6871"/>
                    </a:cubicBezTo>
                    <a:cubicBezTo>
                      <a:pt x="341" y="6741"/>
                      <a:pt x="1393" y="6090"/>
                      <a:pt x="1493" y="5930"/>
                    </a:cubicBezTo>
                    <a:cubicBezTo>
                      <a:pt x="1523" y="5890"/>
                      <a:pt x="1543" y="5850"/>
                      <a:pt x="1553" y="5820"/>
                    </a:cubicBezTo>
                    <a:lnTo>
                      <a:pt x="1603" y="5930"/>
                    </a:lnTo>
                    <a:cubicBezTo>
                      <a:pt x="1613" y="5950"/>
                      <a:pt x="1633" y="5960"/>
                      <a:pt x="1653" y="5970"/>
                    </a:cubicBezTo>
                    <a:cubicBezTo>
                      <a:pt x="1663" y="5975"/>
                      <a:pt x="1675" y="5977"/>
                      <a:pt x="1688" y="5977"/>
                    </a:cubicBezTo>
                    <a:cubicBezTo>
                      <a:pt x="1701" y="5977"/>
                      <a:pt x="1713" y="5975"/>
                      <a:pt x="1723" y="5970"/>
                    </a:cubicBezTo>
                    <a:cubicBezTo>
                      <a:pt x="2023" y="5820"/>
                      <a:pt x="2204" y="5609"/>
                      <a:pt x="2304" y="5459"/>
                    </a:cubicBezTo>
                    <a:cubicBezTo>
                      <a:pt x="2324" y="5419"/>
                      <a:pt x="2354" y="5379"/>
                      <a:pt x="2364" y="5349"/>
                    </a:cubicBezTo>
                    <a:lnTo>
                      <a:pt x="2414" y="5459"/>
                    </a:lnTo>
                    <a:cubicBezTo>
                      <a:pt x="2424" y="5479"/>
                      <a:pt x="2444" y="5489"/>
                      <a:pt x="2464" y="5499"/>
                    </a:cubicBezTo>
                    <a:cubicBezTo>
                      <a:pt x="2474" y="5504"/>
                      <a:pt x="2487" y="5507"/>
                      <a:pt x="2499" y="5507"/>
                    </a:cubicBezTo>
                    <a:cubicBezTo>
                      <a:pt x="2512" y="5507"/>
                      <a:pt x="2524" y="5504"/>
                      <a:pt x="2534" y="5499"/>
                    </a:cubicBezTo>
                    <a:cubicBezTo>
                      <a:pt x="2845" y="5339"/>
                      <a:pt x="3025" y="5129"/>
                      <a:pt x="3115" y="4968"/>
                    </a:cubicBezTo>
                    <a:cubicBezTo>
                      <a:pt x="3135" y="4928"/>
                      <a:pt x="3155" y="4888"/>
                      <a:pt x="3175" y="4858"/>
                    </a:cubicBezTo>
                    <a:lnTo>
                      <a:pt x="3235" y="4968"/>
                    </a:lnTo>
                    <a:cubicBezTo>
                      <a:pt x="3245" y="4988"/>
                      <a:pt x="3265" y="4998"/>
                      <a:pt x="3285" y="5008"/>
                    </a:cubicBezTo>
                    <a:cubicBezTo>
                      <a:pt x="3305" y="5008"/>
                      <a:pt x="3325" y="5008"/>
                      <a:pt x="3345" y="4998"/>
                    </a:cubicBezTo>
                    <a:cubicBezTo>
                      <a:pt x="3676" y="4808"/>
                      <a:pt x="3836" y="4558"/>
                      <a:pt x="3896" y="4428"/>
                    </a:cubicBezTo>
                    <a:cubicBezTo>
                      <a:pt x="3916" y="4378"/>
                      <a:pt x="3936" y="4338"/>
                      <a:pt x="3946" y="4297"/>
                    </a:cubicBezTo>
                    <a:lnTo>
                      <a:pt x="4026" y="4408"/>
                    </a:lnTo>
                    <a:cubicBezTo>
                      <a:pt x="4039" y="4427"/>
                      <a:pt x="4069" y="4438"/>
                      <a:pt x="4096" y="4438"/>
                    </a:cubicBezTo>
                    <a:cubicBezTo>
                      <a:pt x="4111" y="4438"/>
                      <a:pt x="4126" y="4435"/>
                      <a:pt x="4136" y="4428"/>
                    </a:cubicBezTo>
                    <a:cubicBezTo>
                      <a:pt x="4267" y="4338"/>
                      <a:pt x="4377" y="4227"/>
                      <a:pt x="4467" y="4097"/>
                    </a:cubicBezTo>
                    <a:cubicBezTo>
                      <a:pt x="4537" y="3997"/>
                      <a:pt x="4587" y="3887"/>
                      <a:pt x="4617" y="3787"/>
                    </a:cubicBezTo>
                    <a:cubicBezTo>
                      <a:pt x="4637" y="3737"/>
                      <a:pt x="4647" y="3697"/>
                      <a:pt x="4647" y="3657"/>
                    </a:cubicBezTo>
                    <a:lnTo>
                      <a:pt x="4647" y="3647"/>
                    </a:lnTo>
                    <a:lnTo>
                      <a:pt x="4757" y="3747"/>
                    </a:lnTo>
                    <a:cubicBezTo>
                      <a:pt x="4771" y="3756"/>
                      <a:pt x="4788" y="3761"/>
                      <a:pt x="4806" y="3761"/>
                    </a:cubicBezTo>
                    <a:cubicBezTo>
                      <a:pt x="4828" y="3761"/>
                      <a:pt x="4851" y="3753"/>
                      <a:pt x="4867" y="3737"/>
                    </a:cubicBezTo>
                    <a:cubicBezTo>
                      <a:pt x="4938" y="3677"/>
                      <a:pt x="4988" y="3607"/>
                      <a:pt x="5028" y="3546"/>
                    </a:cubicBezTo>
                    <a:cubicBezTo>
                      <a:pt x="5068" y="3496"/>
                      <a:pt x="5108" y="3436"/>
                      <a:pt x="5138" y="3366"/>
                    </a:cubicBezTo>
                    <a:cubicBezTo>
                      <a:pt x="5168" y="3306"/>
                      <a:pt x="5188" y="3256"/>
                      <a:pt x="5208" y="3186"/>
                    </a:cubicBezTo>
                    <a:cubicBezTo>
                      <a:pt x="5218" y="3136"/>
                      <a:pt x="5228" y="3076"/>
                      <a:pt x="5228" y="3036"/>
                    </a:cubicBezTo>
                    <a:cubicBezTo>
                      <a:pt x="5238" y="2986"/>
                      <a:pt x="5238" y="2946"/>
                      <a:pt x="5238" y="2896"/>
                    </a:cubicBezTo>
                    <a:lnTo>
                      <a:pt x="5368" y="2966"/>
                    </a:lnTo>
                    <a:cubicBezTo>
                      <a:pt x="5379" y="2973"/>
                      <a:pt x="5392" y="2976"/>
                      <a:pt x="5405" y="2976"/>
                    </a:cubicBezTo>
                    <a:cubicBezTo>
                      <a:pt x="5430" y="2976"/>
                      <a:pt x="5455" y="2965"/>
                      <a:pt x="5468" y="2946"/>
                    </a:cubicBezTo>
                    <a:cubicBezTo>
                      <a:pt x="5538" y="2855"/>
                      <a:pt x="5598" y="2705"/>
                      <a:pt x="5649" y="2505"/>
                    </a:cubicBezTo>
                    <a:cubicBezTo>
                      <a:pt x="5779" y="1954"/>
                      <a:pt x="5959" y="1443"/>
                      <a:pt x="6169" y="983"/>
                    </a:cubicBezTo>
                    <a:cubicBezTo>
                      <a:pt x="6430" y="422"/>
                      <a:pt x="6550" y="212"/>
                      <a:pt x="6610" y="132"/>
                    </a:cubicBezTo>
                    <a:cubicBezTo>
                      <a:pt x="6640" y="102"/>
                      <a:pt x="6630" y="52"/>
                      <a:pt x="6600" y="22"/>
                    </a:cubicBezTo>
                    <a:cubicBezTo>
                      <a:pt x="6581" y="8"/>
                      <a:pt x="6561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1" name="Google Shape;18881;p100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cubicBezTo>
                      <a:pt x="6320" y="111"/>
                      <a:pt x="5959" y="301"/>
                      <a:pt x="5599" y="491"/>
                    </a:cubicBezTo>
                    <a:cubicBezTo>
                      <a:pt x="5118" y="732"/>
                      <a:pt x="4617" y="922"/>
                      <a:pt x="4096" y="1072"/>
                    </a:cubicBezTo>
                    <a:cubicBezTo>
                      <a:pt x="3936" y="1112"/>
                      <a:pt x="3776" y="1172"/>
                      <a:pt x="3686" y="1252"/>
                    </a:cubicBezTo>
                    <a:lnTo>
                      <a:pt x="3846" y="1513"/>
                    </a:lnTo>
                    <a:cubicBezTo>
                      <a:pt x="3846" y="1513"/>
                      <a:pt x="3816" y="1513"/>
                      <a:pt x="3766" y="1503"/>
                    </a:cubicBezTo>
                    <a:cubicBezTo>
                      <a:pt x="3726" y="1503"/>
                      <a:pt x="3656" y="1503"/>
                      <a:pt x="3566" y="1513"/>
                    </a:cubicBezTo>
                    <a:cubicBezTo>
                      <a:pt x="3526" y="1523"/>
                      <a:pt x="3476" y="1523"/>
                      <a:pt x="3426" y="1543"/>
                    </a:cubicBezTo>
                    <a:cubicBezTo>
                      <a:pt x="3375" y="1563"/>
                      <a:pt x="3325" y="1583"/>
                      <a:pt x="3265" y="1613"/>
                    </a:cubicBezTo>
                    <a:cubicBezTo>
                      <a:pt x="3215" y="1643"/>
                      <a:pt x="3155" y="1673"/>
                      <a:pt x="3095" y="1723"/>
                    </a:cubicBezTo>
                    <a:cubicBezTo>
                      <a:pt x="3045" y="1763"/>
                      <a:pt x="2985" y="1813"/>
                      <a:pt x="2925" y="1883"/>
                    </a:cubicBezTo>
                    <a:lnTo>
                      <a:pt x="3145" y="2104"/>
                    </a:lnTo>
                    <a:lnTo>
                      <a:pt x="3065" y="2104"/>
                    </a:lnTo>
                    <a:cubicBezTo>
                      <a:pt x="3035" y="2104"/>
                      <a:pt x="3005" y="2114"/>
                      <a:pt x="2975" y="2114"/>
                    </a:cubicBezTo>
                    <a:cubicBezTo>
                      <a:pt x="2935" y="2124"/>
                      <a:pt x="2895" y="2134"/>
                      <a:pt x="2855" y="2154"/>
                    </a:cubicBezTo>
                    <a:cubicBezTo>
                      <a:pt x="2775" y="2184"/>
                      <a:pt x="2674" y="2234"/>
                      <a:pt x="2574" y="2304"/>
                    </a:cubicBezTo>
                    <a:cubicBezTo>
                      <a:pt x="2474" y="2384"/>
                      <a:pt x="2374" y="2484"/>
                      <a:pt x="2284" y="2624"/>
                    </a:cubicBezTo>
                    <a:lnTo>
                      <a:pt x="2544" y="2794"/>
                    </a:lnTo>
                    <a:cubicBezTo>
                      <a:pt x="2544" y="2794"/>
                      <a:pt x="2514" y="2805"/>
                      <a:pt x="2464" y="2815"/>
                    </a:cubicBezTo>
                    <a:cubicBezTo>
                      <a:pt x="2404" y="2825"/>
                      <a:pt x="2334" y="2855"/>
                      <a:pt x="2254" y="2895"/>
                    </a:cubicBezTo>
                    <a:cubicBezTo>
                      <a:pt x="2094" y="2985"/>
                      <a:pt x="1893" y="3145"/>
                      <a:pt x="1743" y="3435"/>
                    </a:cubicBezTo>
                    <a:lnTo>
                      <a:pt x="2024" y="3566"/>
                    </a:lnTo>
                    <a:cubicBezTo>
                      <a:pt x="2024" y="3566"/>
                      <a:pt x="1994" y="3576"/>
                      <a:pt x="1943" y="3596"/>
                    </a:cubicBezTo>
                    <a:cubicBezTo>
                      <a:pt x="1903" y="3616"/>
                      <a:pt x="1833" y="3646"/>
                      <a:pt x="1753" y="3696"/>
                    </a:cubicBezTo>
                    <a:cubicBezTo>
                      <a:pt x="1593" y="3796"/>
                      <a:pt x="1413" y="3976"/>
                      <a:pt x="1283" y="4267"/>
                    </a:cubicBezTo>
                    <a:lnTo>
                      <a:pt x="1573" y="4377"/>
                    </a:lnTo>
                    <a:cubicBezTo>
                      <a:pt x="1573" y="4377"/>
                      <a:pt x="1453" y="4417"/>
                      <a:pt x="1303" y="4527"/>
                    </a:cubicBezTo>
                    <a:cubicBezTo>
                      <a:pt x="1152" y="4637"/>
                      <a:pt x="972" y="4817"/>
                      <a:pt x="842" y="5098"/>
                    </a:cubicBezTo>
                    <a:lnTo>
                      <a:pt x="1142" y="5218"/>
                    </a:lnTo>
                    <a:cubicBezTo>
                      <a:pt x="1142" y="5218"/>
                      <a:pt x="1022" y="5248"/>
                      <a:pt x="862" y="5358"/>
                    </a:cubicBezTo>
                    <a:cubicBezTo>
                      <a:pt x="712" y="5458"/>
                      <a:pt x="21" y="6680"/>
                      <a:pt x="1" y="6720"/>
                    </a:cubicBezTo>
                    <a:lnTo>
                      <a:pt x="645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2" name="Google Shape;18882;p100"/>
              <p:cNvSpPr/>
              <p:nvPr/>
            </p:nvSpPr>
            <p:spPr>
              <a:xfrm>
                <a:off x="5053350" y="1416525"/>
                <a:ext cx="166000" cy="171975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79" extrusionOk="0">
                    <a:moveTo>
                      <a:pt x="6059" y="469"/>
                    </a:moveTo>
                    <a:lnTo>
                      <a:pt x="511" y="6247"/>
                    </a:lnTo>
                    <a:cubicBezTo>
                      <a:pt x="722" y="5887"/>
                      <a:pt x="942" y="5546"/>
                      <a:pt x="1002" y="5496"/>
                    </a:cubicBezTo>
                    <a:cubicBezTo>
                      <a:pt x="1142" y="5406"/>
                      <a:pt x="1252" y="5376"/>
                      <a:pt x="1252" y="5366"/>
                    </a:cubicBezTo>
                    <a:cubicBezTo>
                      <a:pt x="1282" y="5356"/>
                      <a:pt x="1312" y="5326"/>
                      <a:pt x="1312" y="5296"/>
                    </a:cubicBezTo>
                    <a:cubicBezTo>
                      <a:pt x="1312" y="5256"/>
                      <a:pt x="1292" y="5226"/>
                      <a:pt x="1262" y="5216"/>
                    </a:cubicBezTo>
                    <a:lnTo>
                      <a:pt x="1052" y="5126"/>
                    </a:lnTo>
                    <a:cubicBezTo>
                      <a:pt x="1172" y="4895"/>
                      <a:pt x="1322" y="4755"/>
                      <a:pt x="1443" y="4675"/>
                    </a:cubicBezTo>
                    <a:cubicBezTo>
                      <a:pt x="1583" y="4575"/>
                      <a:pt x="1693" y="4535"/>
                      <a:pt x="1693" y="4535"/>
                    </a:cubicBezTo>
                    <a:cubicBezTo>
                      <a:pt x="1723" y="4525"/>
                      <a:pt x="1743" y="4495"/>
                      <a:pt x="1753" y="4465"/>
                    </a:cubicBezTo>
                    <a:cubicBezTo>
                      <a:pt x="1753" y="4425"/>
                      <a:pt x="1733" y="4395"/>
                      <a:pt x="1693" y="4385"/>
                    </a:cubicBezTo>
                    <a:lnTo>
                      <a:pt x="1483" y="4294"/>
                    </a:lnTo>
                    <a:cubicBezTo>
                      <a:pt x="1603" y="4064"/>
                      <a:pt x="1773" y="3924"/>
                      <a:pt x="1883" y="3844"/>
                    </a:cubicBezTo>
                    <a:cubicBezTo>
                      <a:pt x="1963" y="3794"/>
                      <a:pt x="2023" y="3764"/>
                      <a:pt x="2074" y="3754"/>
                    </a:cubicBezTo>
                    <a:cubicBezTo>
                      <a:pt x="2104" y="3734"/>
                      <a:pt x="2134" y="3724"/>
                      <a:pt x="2134" y="3724"/>
                    </a:cubicBezTo>
                    <a:cubicBezTo>
                      <a:pt x="2174" y="3724"/>
                      <a:pt x="2194" y="3694"/>
                      <a:pt x="2204" y="3654"/>
                    </a:cubicBezTo>
                    <a:cubicBezTo>
                      <a:pt x="2204" y="3624"/>
                      <a:pt x="2184" y="3583"/>
                      <a:pt x="2154" y="3573"/>
                    </a:cubicBezTo>
                    <a:lnTo>
                      <a:pt x="1953" y="3473"/>
                    </a:lnTo>
                    <a:cubicBezTo>
                      <a:pt x="2094" y="3223"/>
                      <a:pt x="2284" y="3103"/>
                      <a:pt x="2384" y="3043"/>
                    </a:cubicBezTo>
                    <a:cubicBezTo>
                      <a:pt x="2474" y="3003"/>
                      <a:pt x="2534" y="2983"/>
                      <a:pt x="2574" y="2973"/>
                    </a:cubicBezTo>
                    <a:cubicBezTo>
                      <a:pt x="2614" y="2963"/>
                      <a:pt x="2634" y="2963"/>
                      <a:pt x="2634" y="2963"/>
                    </a:cubicBezTo>
                    <a:cubicBezTo>
                      <a:pt x="2674" y="2953"/>
                      <a:pt x="2704" y="2933"/>
                      <a:pt x="2714" y="2893"/>
                    </a:cubicBezTo>
                    <a:cubicBezTo>
                      <a:pt x="2714" y="2862"/>
                      <a:pt x="2704" y="2822"/>
                      <a:pt x="2674" y="2802"/>
                    </a:cubicBezTo>
                    <a:lnTo>
                      <a:pt x="2484" y="2682"/>
                    </a:lnTo>
                    <a:cubicBezTo>
                      <a:pt x="2554" y="2592"/>
                      <a:pt x="2624" y="2512"/>
                      <a:pt x="2714" y="2452"/>
                    </a:cubicBezTo>
                    <a:cubicBezTo>
                      <a:pt x="2795" y="2382"/>
                      <a:pt x="2885" y="2342"/>
                      <a:pt x="2975" y="2312"/>
                    </a:cubicBezTo>
                    <a:cubicBezTo>
                      <a:pt x="3015" y="2292"/>
                      <a:pt x="3045" y="2282"/>
                      <a:pt x="3075" y="2282"/>
                    </a:cubicBezTo>
                    <a:cubicBezTo>
                      <a:pt x="3115" y="2272"/>
                      <a:pt x="3135" y="2272"/>
                      <a:pt x="3165" y="2262"/>
                    </a:cubicBezTo>
                    <a:lnTo>
                      <a:pt x="3225" y="2262"/>
                    </a:lnTo>
                    <a:cubicBezTo>
                      <a:pt x="3255" y="2262"/>
                      <a:pt x="3295" y="2252"/>
                      <a:pt x="3305" y="2212"/>
                    </a:cubicBezTo>
                    <a:cubicBezTo>
                      <a:pt x="3325" y="2182"/>
                      <a:pt x="3315" y="2151"/>
                      <a:pt x="3295" y="2121"/>
                    </a:cubicBezTo>
                    <a:lnTo>
                      <a:pt x="3135" y="1961"/>
                    </a:lnTo>
                    <a:cubicBezTo>
                      <a:pt x="3165" y="1921"/>
                      <a:pt x="3205" y="1891"/>
                      <a:pt x="3235" y="1861"/>
                    </a:cubicBezTo>
                    <a:cubicBezTo>
                      <a:pt x="3285" y="1821"/>
                      <a:pt x="3345" y="1791"/>
                      <a:pt x="3395" y="1761"/>
                    </a:cubicBezTo>
                    <a:cubicBezTo>
                      <a:pt x="3445" y="1741"/>
                      <a:pt x="3496" y="1721"/>
                      <a:pt x="3546" y="1701"/>
                    </a:cubicBezTo>
                    <a:cubicBezTo>
                      <a:pt x="3586" y="1691"/>
                      <a:pt x="3626" y="1681"/>
                      <a:pt x="3666" y="1671"/>
                    </a:cubicBezTo>
                    <a:cubicBezTo>
                      <a:pt x="3696" y="1666"/>
                      <a:pt x="3726" y="1663"/>
                      <a:pt x="3757" y="1663"/>
                    </a:cubicBezTo>
                    <a:cubicBezTo>
                      <a:pt x="3788" y="1663"/>
                      <a:pt x="3821" y="1666"/>
                      <a:pt x="3856" y="1671"/>
                    </a:cubicBezTo>
                    <a:cubicBezTo>
                      <a:pt x="3886" y="1671"/>
                      <a:pt x="3916" y="1671"/>
                      <a:pt x="3916" y="1681"/>
                    </a:cubicBezTo>
                    <a:cubicBezTo>
                      <a:pt x="3956" y="1681"/>
                      <a:pt x="3986" y="1671"/>
                      <a:pt x="4006" y="1641"/>
                    </a:cubicBezTo>
                    <a:cubicBezTo>
                      <a:pt x="4026" y="1621"/>
                      <a:pt x="4026" y="1581"/>
                      <a:pt x="4006" y="1551"/>
                    </a:cubicBezTo>
                    <a:lnTo>
                      <a:pt x="3886" y="1350"/>
                    </a:lnTo>
                    <a:cubicBezTo>
                      <a:pt x="3966" y="1310"/>
                      <a:pt x="4076" y="1260"/>
                      <a:pt x="4207" y="1230"/>
                    </a:cubicBezTo>
                    <a:cubicBezTo>
                      <a:pt x="4747" y="1080"/>
                      <a:pt x="5248" y="880"/>
                      <a:pt x="5719" y="639"/>
                    </a:cubicBezTo>
                    <a:cubicBezTo>
                      <a:pt x="5849" y="579"/>
                      <a:pt x="5959" y="519"/>
                      <a:pt x="6059" y="469"/>
                    </a:cubicBezTo>
                    <a:close/>
                    <a:moveTo>
                      <a:pt x="6543" y="0"/>
                    </a:moveTo>
                    <a:cubicBezTo>
                      <a:pt x="6525" y="0"/>
                      <a:pt x="6506" y="6"/>
                      <a:pt x="6490" y="19"/>
                    </a:cubicBezTo>
                    <a:cubicBezTo>
                      <a:pt x="6420" y="79"/>
                      <a:pt x="6209" y="209"/>
                      <a:pt x="5649" y="489"/>
                    </a:cubicBezTo>
                    <a:cubicBezTo>
                      <a:pt x="5188" y="730"/>
                      <a:pt x="4687" y="920"/>
                      <a:pt x="4166" y="1060"/>
                    </a:cubicBezTo>
                    <a:cubicBezTo>
                      <a:pt x="3966" y="1120"/>
                      <a:pt x="3816" y="1190"/>
                      <a:pt x="3726" y="1260"/>
                    </a:cubicBezTo>
                    <a:cubicBezTo>
                      <a:pt x="3686" y="1290"/>
                      <a:pt x="3686" y="1340"/>
                      <a:pt x="3706" y="1370"/>
                    </a:cubicBezTo>
                    <a:lnTo>
                      <a:pt x="3776" y="1501"/>
                    </a:lnTo>
                    <a:cubicBezTo>
                      <a:pt x="3736" y="1501"/>
                      <a:pt x="3686" y="1501"/>
                      <a:pt x="3646" y="1511"/>
                    </a:cubicBezTo>
                    <a:cubicBezTo>
                      <a:pt x="3596" y="1511"/>
                      <a:pt x="3546" y="1521"/>
                      <a:pt x="3486" y="1541"/>
                    </a:cubicBezTo>
                    <a:cubicBezTo>
                      <a:pt x="3435" y="1561"/>
                      <a:pt x="3375" y="1591"/>
                      <a:pt x="3315" y="1611"/>
                    </a:cubicBezTo>
                    <a:cubicBezTo>
                      <a:pt x="3255" y="1651"/>
                      <a:pt x="3195" y="1691"/>
                      <a:pt x="3135" y="1731"/>
                    </a:cubicBezTo>
                    <a:cubicBezTo>
                      <a:pt x="3085" y="1771"/>
                      <a:pt x="3015" y="1831"/>
                      <a:pt x="2955" y="1901"/>
                    </a:cubicBezTo>
                    <a:cubicBezTo>
                      <a:pt x="2925" y="1931"/>
                      <a:pt x="2925" y="1981"/>
                      <a:pt x="2955" y="2011"/>
                    </a:cubicBezTo>
                    <a:lnTo>
                      <a:pt x="3055" y="2111"/>
                    </a:lnTo>
                    <a:lnTo>
                      <a:pt x="3045" y="2111"/>
                    </a:lnTo>
                    <a:cubicBezTo>
                      <a:pt x="3005" y="2121"/>
                      <a:pt x="2965" y="2131"/>
                      <a:pt x="2915" y="2151"/>
                    </a:cubicBezTo>
                    <a:cubicBezTo>
                      <a:pt x="2815" y="2182"/>
                      <a:pt x="2714" y="2242"/>
                      <a:pt x="2614" y="2322"/>
                    </a:cubicBezTo>
                    <a:cubicBezTo>
                      <a:pt x="2494" y="2412"/>
                      <a:pt x="2384" y="2522"/>
                      <a:pt x="2304" y="2652"/>
                    </a:cubicBezTo>
                    <a:cubicBezTo>
                      <a:pt x="2274" y="2692"/>
                      <a:pt x="2284" y="2742"/>
                      <a:pt x="2324" y="2772"/>
                    </a:cubicBezTo>
                    <a:lnTo>
                      <a:pt x="2434" y="2842"/>
                    </a:lnTo>
                    <a:cubicBezTo>
                      <a:pt x="2394" y="2852"/>
                      <a:pt x="2354" y="2872"/>
                      <a:pt x="2304" y="2903"/>
                    </a:cubicBezTo>
                    <a:cubicBezTo>
                      <a:pt x="2174" y="2973"/>
                      <a:pt x="1933" y="3133"/>
                      <a:pt x="1763" y="3473"/>
                    </a:cubicBezTo>
                    <a:cubicBezTo>
                      <a:pt x="1753" y="3493"/>
                      <a:pt x="1743" y="3513"/>
                      <a:pt x="1753" y="3533"/>
                    </a:cubicBezTo>
                    <a:cubicBezTo>
                      <a:pt x="1763" y="3553"/>
                      <a:pt x="1773" y="3573"/>
                      <a:pt x="1793" y="3583"/>
                    </a:cubicBezTo>
                    <a:lnTo>
                      <a:pt x="1913" y="3644"/>
                    </a:lnTo>
                    <a:cubicBezTo>
                      <a:pt x="1873" y="3654"/>
                      <a:pt x="1833" y="3684"/>
                      <a:pt x="1793" y="3704"/>
                    </a:cubicBezTo>
                    <a:cubicBezTo>
                      <a:pt x="1643" y="3804"/>
                      <a:pt x="1433" y="3984"/>
                      <a:pt x="1292" y="4304"/>
                    </a:cubicBezTo>
                    <a:cubicBezTo>
                      <a:pt x="1282" y="4325"/>
                      <a:pt x="1282" y="4355"/>
                      <a:pt x="1292" y="4375"/>
                    </a:cubicBezTo>
                    <a:cubicBezTo>
                      <a:pt x="1302" y="4395"/>
                      <a:pt x="1322" y="4415"/>
                      <a:pt x="1343" y="4425"/>
                    </a:cubicBezTo>
                    <a:lnTo>
                      <a:pt x="1453" y="4465"/>
                    </a:lnTo>
                    <a:cubicBezTo>
                      <a:pt x="1423" y="4485"/>
                      <a:pt x="1383" y="4505"/>
                      <a:pt x="1343" y="4535"/>
                    </a:cubicBezTo>
                    <a:cubicBezTo>
                      <a:pt x="1202" y="4635"/>
                      <a:pt x="1002" y="4825"/>
                      <a:pt x="862" y="5136"/>
                    </a:cubicBezTo>
                    <a:cubicBezTo>
                      <a:pt x="852" y="5156"/>
                      <a:pt x="852" y="5186"/>
                      <a:pt x="862" y="5206"/>
                    </a:cubicBezTo>
                    <a:cubicBezTo>
                      <a:pt x="862" y="5226"/>
                      <a:pt x="882" y="5246"/>
                      <a:pt x="902" y="5246"/>
                    </a:cubicBezTo>
                    <a:lnTo>
                      <a:pt x="1012" y="5296"/>
                    </a:lnTo>
                    <a:cubicBezTo>
                      <a:pt x="982" y="5316"/>
                      <a:pt x="942" y="5336"/>
                      <a:pt x="912" y="5366"/>
                    </a:cubicBezTo>
                    <a:cubicBezTo>
                      <a:pt x="732" y="5486"/>
                      <a:pt x="51" y="6708"/>
                      <a:pt x="21" y="6758"/>
                    </a:cubicBezTo>
                    <a:cubicBezTo>
                      <a:pt x="1" y="6798"/>
                      <a:pt x="11" y="6838"/>
                      <a:pt x="41" y="6868"/>
                    </a:cubicBezTo>
                    <a:cubicBezTo>
                      <a:pt x="61" y="6878"/>
                      <a:pt x="71" y="6878"/>
                      <a:pt x="91" y="6878"/>
                    </a:cubicBezTo>
                    <a:cubicBezTo>
                      <a:pt x="111" y="6878"/>
                      <a:pt x="141" y="6878"/>
                      <a:pt x="151" y="6858"/>
                    </a:cubicBezTo>
                    <a:lnTo>
                      <a:pt x="6600" y="139"/>
                    </a:lnTo>
                    <a:cubicBezTo>
                      <a:pt x="6630" y="109"/>
                      <a:pt x="6640" y="59"/>
                      <a:pt x="6610" y="29"/>
                    </a:cubicBezTo>
                    <a:cubicBezTo>
                      <a:pt x="6592" y="11"/>
                      <a:pt x="6568" y="0"/>
                      <a:pt x="6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3" name="Google Shape;18883;p100"/>
              <p:cNvSpPr/>
              <p:nvPr/>
            </p:nvSpPr>
            <p:spPr>
              <a:xfrm>
                <a:off x="5066625" y="1308250"/>
                <a:ext cx="11525" cy="27875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115" extrusionOk="0">
                    <a:moveTo>
                      <a:pt x="95" y="1"/>
                    </a:moveTo>
                    <a:cubicBezTo>
                      <a:pt x="87" y="1"/>
                      <a:pt x="79" y="2"/>
                      <a:pt x="70" y="3"/>
                    </a:cubicBezTo>
                    <a:cubicBezTo>
                      <a:pt x="30" y="13"/>
                      <a:pt x="0" y="64"/>
                      <a:pt x="20" y="104"/>
                    </a:cubicBezTo>
                    <a:lnTo>
                      <a:pt x="291" y="1055"/>
                    </a:lnTo>
                    <a:cubicBezTo>
                      <a:pt x="301" y="1095"/>
                      <a:pt x="331" y="1115"/>
                      <a:pt x="371" y="1115"/>
                    </a:cubicBezTo>
                    <a:lnTo>
                      <a:pt x="391" y="1115"/>
                    </a:lnTo>
                    <a:cubicBezTo>
                      <a:pt x="431" y="1105"/>
                      <a:pt x="461" y="1055"/>
                      <a:pt x="451" y="1015"/>
                    </a:cubicBezTo>
                    <a:lnTo>
                      <a:pt x="181" y="64"/>
                    </a:lnTo>
                    <a:cubicBezTo>
                      <a:pt x="164" y="22"/>
                      <a:pt x="133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4" name="Google Shape;18884;p100"/>
              <p:cNvSpPr/>
              <p:nvPr/>
            </p:nvSpPr>
            <p:spPr>
              <a:xfrm>
                <a:off x="5035075" y="1288000"/>
                <a:ext cx="12800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1345" extrusionOk="0">
                    <a:moveTo>
                      <a:pt x="87" y="0"/>
                    </a:moveTo>
                    <a:cubicBezTo>
                      <a:pt x="81" y="0"/>
                      <a:pt x="76" y="1"/>
                      <a:pt x="71" y="2"/>
                    </a:cubicBezTo>
                    <a:cubicBezTo>
                      <a:pt x="21" y="22"/>
                      <a:pt x="1" y="62"/>
                      <a:pt x="11" y="112"/>
                    </a:cubicBezTo>
                    <a:lnTo>
                      <a:pt x="341" y="1284"/>
                    </a:lnTo>
                    <a:cubicBezTo>
                      <a:pt x="351" y="1324"/>
                      <a:pt x="381" y="1344"/>
                      <a:pt x="421" y="1344"/>
                    </a:cubicBezTo>
                    <a:lnTo>
                      <a:pt x="441" y="1344"/>
                    </a:lnTo>
                    <a:cubicBezTo>
                      <a:pt x="481" y="1334"/>
                      <a:pt x="511" y="1284"/>
                      <a:pt x="501" y="1244"/>
                    </a:cubicBezTo>
                    <a:lnTo>
                      <a:pt x="171" y="62"/>
                    </a:lnTo>
                    <a:cubicBezTo>
                      <a:pt x="162" y="28"/>
                      <a:pt x="123" y="0"/>
                      <a:pt x="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5" name="Google Shape;18885;p100"/>
              <p:cNvSpPr/>
              <p:nvPr/>
            </p:nvSpPr>
            <p:spPr>
              <a:xfrm>
                <a:off x="5000525" y="1273975"/>
                <a:ext cx="12300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23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321" y="1174"/>
                    </a:lnTo>
                    <a:cubicBezTo>
                      <a:pt x="331" y="1204"/>
                      <a:pt x="361" y="1234"/>
                      <a:pt x="401" y="1234"/>
                    </a:cubicBezTo>
                    <a:cubicBezTo>
                      <a:pt x="401" y="1234"/>
                      <a:pt x="411" y="1234"/>
                      <a:pt x="421" y="1224"/>
                    </a:cubicBezTo>
                    <a:cubicBezTo>
                      <a:pt x="461" y="1214"/>
                      <a:pt x="491" y="1174"/>
                      <a:pt x="481" y="112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6" name="Google Shape;18886;p100"/>
              <p:cNvSpPr/>
              <p:nvPr/>
            </p:nvSpPr>
            <p:spPr>
              <a:xfrm>
                <a:off x="4964975" y="1263950"/>
                <a:ext cx="955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9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211" y="834"/>
                    </a:lnTo>
                    <a:cubicBezTo>
                      <a:pt x="221" y="874"/>
                      <a:pt x="251" y="894"/>
                      <a:pt x="291" y="894"/>
                    </a:cubicBezTo>
                    <a:lnTo>
                      <a:pt x="311" y="894"/>
                    </a:lnTo>
                    <a:cubicBezTo>
                      <a:pt x="361" y="884"/>
                      <a:pt x="381" y="834"/>
                      <a:pt x="371" y="79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7" name="Google Shape;18887;p100"/>
              <p:cNvSpPr/>
              <p:nvPr/>
            </p:nvSpPr>
            <p:spPr>
              <a:xfrm>
                <a:off x="4927675" y="1256200"/>
                <a:ext cx="6275" cy="106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424" extrusionOk="0">
                    <a:moveTo>
                      <a:pt x="90" y="1"/>
                    </a:moveTo>
                    <a:cubicBezTo>
                      <a:pt x="84" y="1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81" y="363"/>
                    </a:lnTo>
                    <a:cubicBezTo>
                      <a:pt x="91" y="403"/>
                      <a:pt x="121" y="423"/>
                      <a:pt x="161" y="423"/>
                    </a:cubicBezTo>
                    <a:lnTo>
                      <a:pt x="181" y="423"/>
                    </a:lnTo>
                    <a:cubicBezTo>
                      <a:pt x="231" y="413"/>
                      <a:pt x="251" y="363"/>
                      <a:pt x="241" y="323"/>
                    </a:cubicBezTo>
                    <a:lnTo>
                      <a:pt x="171" y="63"/>
                    </a:lnTo>
                    <a:cubicBezTo>
                      <a:pt x="162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8" name="Google Shape;18888;p100"/>
              <p:cNvSpPr/>
              <p:nvPr/>
            </p:nvSpPr>
            <p:spPr>
              <a:xfrm>
                <a:off x="5097675" y="1330800"/>
                <a:ext cx="8775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764" extrusionOk="0">
                    <a:moveTo>
                      <a:pt x="91" y="0"/>
                    </a:moveTo>
                    <a:cubicBezTo>
                      <a:pt x="84" y="0"/>
                      <a:pt x="77" y="1"/>
                      <a:pt x="70" y="3"/>
                    </a:cubicBezTo>
                    <a:cubicBezTo>
                      <a:pt x="20" y="13"/>
                      <a:pt x="0" y="63"/>
                      <a:pt x="10" y="103"/>
                    </a:cubicBezTo>
                    <a:lnTo>
                      <a:pt x="180" y="704"/>
                    </a:lnTo>
                    <a:cubicBezTo>
                      <a:pt x="190" y="734"/>
                      <a:pt x="220" y="764"/>
                      <a:pt x="260" y="764"/>
                    </a:cubicBezTo>
                    <a:cubicBezTo>
                      <a:pt x="270" y="764"/>
                      <a:pt x="270" y="764"/>
                      <a:pt x="281" y="754"/>
                    </a:cubicBezTo>
                    <a:cubicBezTo>
                      <a:pt x="331" y="744"/>
                      <a:pt x="351" y="704"/>
                      <a:pt x="341" y="654"/>
                    </a:cubicBezTo>
                    <a:lnTo>
                      <a:pt x="170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9" name="Google Shape;18889;p100"/>
              <p:cNvSpPr/>
              <p:nvPr/>
            </p:nvSpPr>
            <p:spPr>
              <a:xfrm>
                <a:off x="5092150" y="1410550"/>
                <a:ext cx="1130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38" extrusionOk="0">
                    <a:moveTo>
                      <a:pt x="92" y="1"/>
                    </a:moveTo>
                    <a:cubicBezTo>
                      <a:pt x="73" y="1"/>
                      <a:pt x="55" y="9"/>
                      <a:pt x="41" y="27"/>
                    </a:cubicBezTo>
                    <a:cubicBezTo>
                      <a:pt x="1" y="57"/>
                      <a:pt x="1" y="107"/>
                      <a:pt x="31" y="137"/>
                    </a:cubicBezTo>
                    <a:lnTo>
                      <a:pt x="301" y="418"/>
                    </a:lnTo>
                    <a:cubicBezTo>
                      <a:pt x="321" y="428"/>
                      <a:pt x="341" y="438"/>
                      <a:pt x="361" y="438"/>
                    </a:cubicBezTo>
                    <a:cubicBezTo>
                      <a:pt x="381" y="438"/>
                      <a:pt x="401" y="428"/>
                      <a:pt x="421" y="418"/>
                    </a:cubicBezTo>
                    <a:cubicBezTo>
                      <a:pt x="451" y="388"/>
                      <a:pt x="451" y="328"/>
                      <a:pt x="421" y="298"/>
                    </a:cubicBezTo>
                    <a:lnTo>
                      <a:pt x="151" y="27"/>
                    </a:lnTo>
                    <a:cubicBezTo>
                      <a:pt x="135" y="11"/>
                      <a:pt x="113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0" name="Google Shape;18890;p100"/>
              <p:cNvSpPr/>
              <p:nvPr/>
            </p:nvSpPr>
            <p:spPr>
              <a:xfrm>
                <a:off x="5060125" y="1409400"/>
                <a:ext cx="150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601" h="594" extrusionOk="0">
                    <a:moveTo>
                      <a:pt x="90" y="1"/>
                    </a:moveTo>
                    <a:cubicBezTo>
                      <a:pt x="68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451" y="574"/>
                    </a:lnTo>
                    <a:cubicBezTo>
                      <a:pt x="471" y="584"/>
                      <a:pt x="491" y="594"/>
                      <a:pt x="511" y="594"/>
                    </a:cubicBezTo>
                    <a:cubicBezTo>
                      <a:pt x="531" y="594"/>
                      <a:pt x="551" y="584"/>
                      <a:pt x="571" y="574"/>
                    </a:cubicBezTo>
                    <a:cubicBezTo>
                      <a:pt x="601" y="534"/>
                      <a:pt x="601" y="484"/>
                      <a:pt x="571" y="454"/>
                    </a:cubicBezTo>
                    <a:lnTo>
                      <a:pt x="150" y="23"/>
                    </a:lnTo>
                    <a:cubicBezTo>
                      <a:pt x="135" y="8"/>
                      <a:pt x="113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1" name="Google Shape;18891;p100"/>
              <p:cNvSpPr/>
              <p:nvPr/>
            </p:nvSpPr>
            <p:spPr>
              <a:xfrm>
                <a:off x="5027575" y="1408975"/>
                <a:ext cx="16800" cy="16525"/>
              </a:xfrm>
              <a:custGeom>
                <a:avLst/>
                <a:gdLst/>
                <a:ahLst/>
                <a:cxnLst/>
                <a:rect l="l" t="t" r="r" b="b"/>
                <a:pathLst>
                  <a:path w="672" h="661" extrusionOk="0">
                    <a:moveTo>
                      <a:pt x="97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10" y="60"/>
                      <a:pt x="0" y="110"/>
                      <a:pt x="40" y="140"/>
                    </a:cubicBezTo>
                    <a:lnTo>
                      <a:pt x="521" y="631"/>
                    </a:lnTo>
                    <a:cubicBezTo>
                      <a:pt x="531" y="651"/>
                      <a:pt x="551" y="661"/>
                      <a:pt x="571" y="661"/>
                    </a:cubicBezTo>
                    <a:cubicBezTo>
                      <a:pt x="601" y="661"/>
                      <a:pt x="621" y="651"/>
                      <a:pt x="631" y="631"/>
                    </a:cubicBezTo>
                    <a:cubicBezTo>
                      <a:pt x="671" y="601"/>
                      <a:pt x="671" y="551"/>
                      <a:pt x="631" y="511"/>
                    </a:cubicBezTo>
                    <a:lnTo>
                      <a:pt x="160" y="30"/>
                    </a:lnTo>
                    <a:cubicBezTo>
                      <a:pt x="140" y="10"/>
                      <a:pt x="118" y="0"/>
                      <a:pt x="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2" name="Google Shape;18892;p100"/>
              <p:cNvSpPr/>
              <p:nvPr/>
            </p:nvSpPr>
            <p:spPr>
              <a:xfrm>
                <a:off x="4996775" y="1414725"/>
                <a:ext cx="1730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9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0" y="60"/>
                      <a:pt x="0" y="111"/>
                      <a:pt x="31" y="141"/>
                    </a:cubicBezTo>
                    <a:lnTo>
                      <a:pt x="541" y="661"/>
                    </a:lnTo>
                    <a:cubicBezTo>
                      <a:pt x="551" y="681"/>
                      <a:pt x="581" y="691"/>
                      <a:pt x="601" y="691"/>
                    </a:cubicBezTo>
                    <a:cubicBezTo>
                      <a:pt x="621" y="691"/>
                      <a:pt x="641" y="681"/>
                      <a:pt x="661" y="661"/>
                    </a:cubicBezTo>
                    <a:cubicBezTo>
                      <a:pt x="691" y="631"/>
                      <a:pt x="691" y="581"/>
                      <a:pt x="661" y="54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3" name="Google Shape;18893;p100"/>
              <p:cNvSpPr/>
              <p:nvPr/>
            </p:nvSpPr>
            <p:spPr>
              <a:xfrm>
                <a:off x="4966225" y="1424475"/>
                <a:ext cx="1505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92" extrusionOk="0">
                    <a:moveTo>
                      <a:pt x="97" y="1"/>
                    </a:moveTo>
                    <a:cubicBezTo>
                      <a:pt x="76" y="1"/>
                      <a:pt x="56" y="11"/>
                      <a:pt x="41" y="31"/>
                    </a:cubicBezTo>
                    <a:cubicBezTo>
                      <a:pt x="1" y="61"/>
                      <a:pt x="1" y="111"/>
                      <a:pt x="41" y="141"/>
                    </a:cubicBezTo>
                    <a:lnTo>
                      <a:pt x="451" y="562"/>
                    </a:lnTo>
                    <a:cubicBezTo>
                      <a:pt x="461" y="582"/>
                      <a:pt x="491" y="592"/>
                      <a:pt x="511" y="592"/>
                    </a:cubicBezTo>
                    <a:cubicBezTo>
                      <a:pt x="531" y="592"/>
                      <a:pt x="552" y="582"/>
                      <a:pt x="572" y="562"/>
                    </a:cubicBezTo>
                    <a:cubicBezTo>
                      <a:pt x="602" y="532"/>
                      <a:pt x="602" y="482"/>
                      <a:pt x="572" y="452"/>
                    </a:cubicBezTo>
                    <a:lnTo>
                      <a:pt x="161" y="31"/>
                    </a:lnTo>
                    <a:cubicBezTo>
                      <a:pt x="141" y="11"/>
                      <a:pt x="118" y="1"/>
                      <a:pt x="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4" name="Google Shape;18894;p100"/>
              <p:cNvSpPr/>
              <p:nvPr/>
            </p:nvSpPr>
            <p:spPr>
              <a:xfrm>
                <a:off x="4937200" y="1436450"/>
                <a:ext cx="14275" cy="14350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74" extrusionOk="0">
                    <a:moveTo>
                      <a:pt x="90" y="0"/>
                    </a:moveTo>
                    <a:cubicBezTo>
                      <a:pt x="68" y="0"/>
                      <a:pt x="45" y="8"/>
                      <a:pt x="30" y="23"/>
                    </a:cubicBezTo>
                    <a:cubicBezTo>
                      <a:pt x="0" y="63"/>
                      <a:pt x="0" y="113"/>
                      <a:pt x="30" y="143"/>
                    </a:cubicBezTo>
                    <a:lnTo>
                      <a:pt x="421" y="543"/>
                    </a:lnTo>
                    <a:cubicBezTo>
                      <a:pt x="441" y="563"/>
                      <a:pt x="461" y="573"/>
                      <a:pt x="481" y="573"/>
                    </a:cubicBezTo>
                    <a:cubicBezTo>
                      <a:pt x="501" y="573"/>
                      <a:pt x="521" y="563"/>
                      <a:pt x="541" y="543"/>
                    </a:cubicBezTo>
                    <a:cubicBezTo>
                      <a:pt x="571" y="513"/>
                      <a:pt x="571" y="463"/>
                      <a:pt x="541" y="423"/>
                    </a:cubicBezTo>
                    <a:lnTo>
                      <a:pt x="150" y="23"/>
                    </a:lnTo>
                    <a:cubicBezTo>
                      <a:pt x="135" y="8"/>
                      <a:pt x="113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5" name="Google Shape;18895;p100"/>
              <p:cNvSpPr/>
              <p:nvPr/>
            </p:nvSpPr>
            <p:spPr>
              <a:xfrm>
                <a:off x="5038325" y="1358800"/>
                <a:ext cx="27575" cy="13900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556" extrusionOk="0">
                    <a:moveTo>
                      <a:pt x="1000" y="1"/>
                    </a:moveTo>
                    <a:cubicBezTo>
                      <a:pt x="991" y="1"/>
                      <a:pt x="981" y="2"/>
                      <a:pt x="972" y="4"/>
                    </a:cubicBezTo>
                    <a:lnTo>
                      <a:pt x="61" y="395"/>
                    </a:lnTo>
                    <a:cubicBezTo>
                      <a:pt x="21" y="405"/>
                      <a:pt x="1" y="455"/>
                      <a:pt x="11" y="505"/>
                    </a:cubicBezTo>
                    <a:cubicBezTo>
                      <a:pt x="31" y="535"/>
                      <a:pt x="61" y="555"/>
                      <a:pt x="91" y="555"/>
                    </a:cubicBezTo>
                    <a:cubicBezTo>
                      <a:pt x="101" y="555"/>
                      <a:pt x="111" y="545"/>
                      <a:pt x="121" y="545"/>
                    </a:cubicBezTo>
                    <a:lnTo>
                      <a:pt x="1032" y="164"/>
                    </a:lnTo>
                    <a:cubicBezTo>
                      <a:pt x="1082" y="144"/>
                      <a:pt x="1102" y="94"/>
                      <a:pt x="1082" y="54"/>
                    </a:cubicBezTo>
                    <a:cubicBezTo>
                      <a:pt x="1067" y="16"/>
                      <a:pt x="1033" y="1"/>
                      <a:pt x="10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6" name="Google Shape;18896;p100"/>
              <p:cNvSpPr/>
              <p:nvPr/>
            </p:nvSpPr>
            <p:spPr>
              <a:xfrm>
                <a:off x="5002525" y="1344175"/>
                <a:ext cx="32825" cy="16250"/>
              </a:xfrm>
              <a:custGeom>
                <a:avLst/>
                <a:gdLst/>
                <a:ahLst/>
                <a:cxnLst/>
                <a:rect l="l" t="t" r="r" b="b"/>
                <a:pathLst>
                  <a:path w="1313" h="650" extrusionOk="0">
                    <a:moveTo>
                      <a:pt x="1225" y="1"/>
                    </a:moveTo>
                    <a:cubicBezTo>
                      <a:pt x="1214" y="1"/>
                      <a:pt x="1203" y="3"/>
                      <a:pt x="1192" y="8"/>
                    </a:cubicBezTo>
                    <a:lnTo>
                      <a:pt x="71" y="489"/>
                    </a:lnTo>
                    <a:cubicBezTo>
                      <a:pt x="21" y="509"/>
                      <a:pt x="1" y="559"/>
                      <a:pt x="21" y="599"/>
                    </a:cubicBezTo>
                    <a:cubicBezTo>
                      <a:pt x="41" y="639"/>
                      <a:pt x="71" y="649"/>
                      <a:pt x="101" y="649"/>
                    </a:cubicBezTo>
                    <a:lnTo>
                      <a:pt x="131" y="649"/>
                    </a:lnTo>
                    <a:lnTo>
                      <a:pt x="1253" y="169"/>
                    </a:lnTo>
                    <a:cubicBezTo>
                      <a:pt x="1293" y="149"/>
                      <a:pt x="1313" y="99"/>
                      <a:pt x="1303" y="59"/>
                    </a:cubicBezTo>
                    <a:cubicBezTo>
                      <a:pt x="1288" y="21"/>
                      <a:pt x="1256" y="1"/>
                      <a:pt x="1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7" name="Google Shape;18897;p100"/>
              <p:cNvSpPr/>
              <p:nvPr/>
            </p:nvSpPr>
            <p:spPr>
              <a:xfrm>
                <a:off x="4969975" y="1327400"/>
                <a:ext cx="3032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600" extrusionOk="0">
                    <a:moveTo>
                      <a:pt x="1125" y="1"/>
                    </a:moveTo>
                    <a:cubicBezTo>
                      <a:pt x="1114" y="1"/>
                      <a:pt x="1103" y="3"/>
                      <a:pt x="1092" y="9"/>
                    </a:cubicBezTo>
                    <a:lnTo>
                      <a:pt x="71" y="439"/>
                    </a:lnTo>
                    <a:cubicBezTo>
                      <a:pt x="21" y="459"/>
                      <a:pt x="1" y="509"/>
                      <a:pt x="21" y="549"/>
                    </a:cubicBezTo>
                    <a:cubicBezTo>
                      <a:pt x="31" y="579"/>
                      <a:pt x="71" y="599"/>
                      <a:pt x="101" y="599"/>
                    </a:cubicBezTo>
                    <a:cubicBezTo>
                      <a:pt x="111" y="599"/>
                      <a:pt x="121" y="599"/>
                      <a:pt x="131" y="589"/>
                    </a:cubicBezTo>
                    <a:lnTo>
                      <a:pt x="1153" y="169"/>
                    </a:lnTo>
                    <a:cubicBezTo>
                      <a:pt x="1193" y="149"/>
                      <a:pt x="1213" y="99"/>
                      <a:pt x="1193" y="59"/>
                    </a:cubicBezTo>
                    <a:cubicBezTo>
                      <a:pt x="1185" y="21"/>
                      <a:pt x="1156" y="1"/>
                      <a:pt x="11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8" name="Google Shape;18898;p100"/>
              <p:cNvSpPr/>
              <p:nvPr/>
            </p:nvSpPr>
            <p:spPr>
              <a:xfrm>
                <a:off x="4939950" y="1309125"/>
                <a:ext cx="220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470" extrusionOk="0">
                    <a:moveTo>
                      <a:pt x="795" y="1"/>
                    </a:moveTo>
                    <a:cubicBezTo>
                      <a:pt x="784" y="1"/>
                      <a:pt x="772" y="3"/>
                      <a:pt x="761" y="8"/>
                    </a:cubicBezTo>
                    <a:lnTo>
                      <a:pt x="60" y="309"/>
                    </a:lnTo>
                    <a:cubicBezTo>
                      <a:pt x="20" y="329"/>
                      <a:pt x="0" y="379"/>
                      <a:pt x="20" y="419"/>
                    </a:cubicBezTo>
                    <a:cubicBezTo>
                      <a:pt x="30" y="449"/>
                      <a:pt x="60" y="469"/>
                      <a:pt x="90" y="469"/>
                    </a:cubicBezTo>
                    <a:cubicBezTo>
                      <a:pt x="110" y="469"/>
                      <a:pt x="120" y="469"/>
                      <a:pt x="130" y="459"/>
                    </a:cubicBezTo>
                    <a:lnTo>
                      <a:pt x="821" y="159"/>
                    </a:lnTo>
                    <a:cubicBezTo>
                      <a:pt x="861" y="139"/>
                      <a:pt x="882" y="99"/>
                      <a:pt x="871" y="49"/>
                    </a:cubicBezTo>
                    <a:cubicBezTo>
                      <a:pt x="857" y="19"/>
                      <a:pt x="826" y="1"/>
                      <a:pt x="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9" name="Google Shape;18899;p100"/>
              <p:cNvSpPr/>
              <p:nvPr/>
            </p:nvSpPr>
            <p:spPr>
              <a:xfrm>
                <a:off x="4910650" y="1289700"/>
                <a:ext cx="1080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275" extrusionOk="0">
                    <a:moveTo>
                      <a:pt x="334" y="1"/>
                    </a:moveTo>
                    <a:cubicBezTo>
                      <a:pt x="324" y="1"/>
                      <a:pt x="312" y="2"/>
                      <a:pt x="301" y="4"/>
                    </a:cubicBezTo>
                    <a:lnTo>
                      <a:pt x="61" y="115"/>
                    </a:lnTo>
                    <a:cubicBezTo>
                      <a:pt x="21" y="135"/>
                      <a:pt x="1" y="185"/>
                      <a:pt x="21" y="235"/>
                    </a:cubicBezTo>
                    <a:cubicBezTo>
                      <a:pt x="31" y="265"/>
                      <a:pt x="61" y="275"/>
                      <a:pt x="91" y="275"/>
                    </a:cubicBezTo>
                    <a:lnTo>
                      <a:pt x="131" y="275"/>
                    </a:lnTo>
                    <a:lnTo>
                      <a:pt x="371" y="165"/>
                    </a:lnTo>
                    <a:cubicBezTo>
                      <a:pt x="411" y="145"/>
                      <a:pt x="431" y="95"/>
                      <a:pt x="411" y="54"/>
                    </a:cubicBezTo>
                    <a:cubicBezTo>
                      <a:pt x="403" y="16"/>
                      <a:pt x="372" y="1"/>
                      <a:pt x="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0" name="Google Shape;18900;p100"/>
              <p:cNvSpPr/>
              <p:nvPr/>
            </p:nvSpPr>
            <p:spPr>
              <a:xfrm>
                <a:off x="5075125" y="1372350"/>
                <a:ext cx="19050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62" h="404" extrusionOk="0">
                    <a:moveTo>
                      <a:pt x="653" y="0"/>
                    </a:moveTo>
                    <a:cubicBezTo>
                      <a:pt x="646" y="0"/>
                      <a:pt x="639" y="1"/>
                      <a:pt x="632" y="3"/>
                    </a:cubicBezTo>
                    <a:lnTo>
                      <a:pt x="61" y="243"/>
                    </a:lnTo>
                    <a:cubicBezTo>
                      <a:pt x="21" y="263"/>
                      <a:pt x="1" y="313"/>
                      <a:pt x="21" y="354"/>
                    </a:cubicBezTo>
                    <a:cubicBezTo>
                      <a:pt x="31" y="394"/>
                      <a:pt x="61" y="404"/>
                      <a:pt x="101" y="404"/>
                    </a:cubicBezTo>
                    <a:lnTo>
                      <a:pt x="131" y="404"/>
                    </a:lnTo>
                    <a:lnTo>
                      <a:pt x="702" y="163"/>
                    </a:lnTo>
                    <a:cubicBezTo>
                      <a:pt x="742" y="143"/>
                      <a:pt x="762" y="93"/>
                      <a:pt x="742" y="53"/>
                    </a:cubicBezTo>
                    <a:cubicBezTo>
                      <a:pt x="725" y="20"/>
                      <a:pt x="688" y="0"/>
                      <a:pt x="6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1" name="Google Shape;18901;p100"/>
              <p:cNvSpPr/>
              <p:nvPr/>
            </p:nvSpPr>
            <p:spPr>
              <a:xfrm>
                <a:off x="5098175" y="1446400"/>
                <a:ext cx="9525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81" h="506" extrusionOk="0">
                    <a:moveTo>
                      <a:pt x="288" y="1"/>
                    </a:moveTo>
                    <a:cubicBezTo>
                      <a:pt x="259" y="1"/>
                      <a:pt x="230" y="19"/>
                      <a:pt x="210" y="45"/>
                    </a:cubicBezTo>
                    <a:lnTo>
                      <a:pt x="30" y="376"/>
                    </a:lnTo>
                    <a:cubicBezTo>
                      <a:pt x="0" y="416"/>
                      <a:pt x="20" y="466"/>
                      <a:pt x="60" y="486"/>
                    </a:cubicBezTo>
                    <a:cubicBezTo>
                      <a:pt x="70" y="496"/>
                      <a:pt x="90" y="506"/>
                      <a:pt x="100" y="506"/>
                    </a:cubicBezTo>
                    <a:cubicBezTo>
                      <a:pt x="130" y="506"/>
                      <a:pt x="160" y="486"/>
                      <a:pt x="170" y="456"/>
                    </a:cubicBezTo>
                    <a:lnTo>
                      <a:pt x="361" y="125"/>
                    </a:lnTo>
                    <a:cubicBezTo>
                      <a:pt x="381" y="85"/>
                      <a:pt x="371" y="35"/>
                      <a:pt x="331" y="15"/>
                    </a:cubicBezTo>
                    <a:cubicBezTo>
                      <a:pt x="317" y="5"/>
                      <a:pt x="303" y="1"/>
                      <a:pt x="2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2" name="Google Shape;18902;p100"/>
              <p:cNvSpPr/>
              <p:nvPr/>
            </p:nvSpPr>
            <p:spPr>
              <a:xfrm>
                <a:off x="5067625" y="1451275"/>
                <a:ext cx="1205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482" h="692" extrusionOk="0">
                    <a:moveTo>
                      <a:pt x="389" y="0"/>
                    </a:moveTo>
                    <a:cubicBezTo>
                      <a:pt x="360" y="0"/>
                      <a:pt x="331" y="14"/>
                      <a:pt x="311" y="40"/>
                    </a:cubicBezTo>
                    <a:lnTo>
                      <a:pt x="20" y="561"/>
                    </a:lnTo>
                    <a:cubicBezTo>
                      <a:pt x="0" y="601"/>
                      <a:pt x="10" y="651"/>
                      <a:pt x="50" y="681"/>
                    </a:cubicBezTo>
                    <a:cubicBezTo>
                      <a:pt x="71" y="681"/>
                      <a:pt x="81" y="691"/>
                      <a:pt x="91" y="691"/>
                    </a:cubicBezTo>
                    <a:cubicBezTo>
                      <a:pt x="121" y="691"/>
                      <a:pt x="151" y="671"/>
                      <a:pt x="171" y="641"/>
                    </a:cubicBezTo>
                    <a:lnTo>
                      <a:pt x="461" y="121"/>
                    </a:lnTo>
                    <a:cubicBezTo>
                      <a:pt x="481" y="81"/>
                      <a:pt x="471" y="30"/>
                      <a:pt x="431" y="10"/>
                    </a:cubicBezTo>
                    <a:cubicBezTo>
                      <a:pt x="418" y="4"/>
                      <a:pt x="403" y="0"/>
                      <a:pt x="3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3" name="Google Shape;18903;p100"/>
              <p:cNvSpPr/>
              <p:nvPr/>
            </p:nvSpPr>
            <p:spPr>
              <a:xfrm>
                <a:off x="5036325" y="1458175"/>
                <a:ext cx="133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532" h="766" extrusionOk="0">
                    <a:moveTo>
                      <a:pt x="429" y="0"/>
                    </a:moveTo>
                    <a:cubicBezTo>
                      <a:pt x="401" y="0"/>
                      <a:pt x="375" y="18"/>
                      <a:pt x="361" y="45"/>
                    </a:cubicBezTo>
                    <a:lnTo>
                      <a:pt x="21" y="636"/>
                    </a:lnTo>
                    <a:cubicBezTo>
                      <a:pt x="1" y="676"/>
                      <a:pt x="21" y="726"/>
                      <a:pt x="61" y="756"/>
                    </a:cubicBezTo>
                    <a:cubicBezTo>
                      <a:pt x="71" y="756"/>
                      <a:pt x="81" y="766"/>
                      <a:pt x="101" y="766"/>
                    </a:cubicBezTo>
                    <a:cubicBezTo>
                      <a:pt x="131" y="766"/>
                      <a:pt x="161" y="746"/>
                      <a:pt x="171" y="716"/>
                    </a:cubicBezTo>
                    <a:lnTo>
                      <a:pt x="501" y="125"/>
                    </a:lnTo>
                    <a:cubicBezTo>
                      <a:pt x="531" y="85"/>
                      <a:pt x="511" y="35"/>
                      <a:pt x="471" y="15"/>
                    </a:cubicBezTo>
                    <a:cubicBezTo>
                      <a:pt x="458" y="5"/>
                      <a:pt x="444" y="0"/>
                      <a:pt x="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4" name="Google Shape;18904;p100"/>
              <p:cNvSpPr/>
              <p:nvPr/>
            </p:nvSpPr>
            <p:spPr>
              <a:xfrm>
                <a:off x="5005025" y="1459775"/>
                <a:ext cx="1355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542" h="803" extrusionOk="0">
                    <a:moveTo>
                      <a:pt x="450" y="1"/>
                    </a:moveTo>
                    <a:cubicBezTo>
                      <a:pt x="422" y="1"/>
                      <a:pt x="395" y="14"/>
                      <a:pt x="381" y="41"/>
                    </a:cubicBezTo>
                    <a:lnTo>
                      <a:pt x="21" y="672"/>
                    </a:lnTo>
                    <a:cubicBezTo>
                      <a:pt x="1" y="712"/>
                      <a:pt x="11" y="772"/>
                      <a:pt x="51" y="792"/>
                    </a:cubicBezTo>
                    <a:cubicBezTo>
                      <a:pt x="71" y="792"/>
                      <a:pt x="81" y="802"/>
                      <a:pt x="91" y="802"/>
                    </a:cubicBezTo>
                    <a:cubicBezTo>
                      <a:pt x="121" y="802"/>
                      <a:pt x="151" y="782"/>
                      <a:pt x="171" y="762"/>
                    </a:cubicBezTo>
                    <a:lnTo>
                      <a:pt x="522" y="121"/>
                    </a:lnTo>
                    <a:cubicBezTo>
                      <a:pt x="542" y="81"/>
                      <a:pt x="532" y="31"/>
                      <a:pt x="492" y="11"/>
                    </a:cubicBezTo>
                    <a:cubicBezTo>
                      <a:pt x="478" y="4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5" name="Google Shape;18905;p100"/>
              <p:cNvSpPr/>
              <p:nvPr/>
            </p:nvSpPr>
            <p:spPr>
              <a:xfrm>
                <a:off x="4973000" y="1461275"/>
                <a:ext cx="12025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682" extrusionOk="0">
                    <a:moveTo>
                      <a:pt x="388" y="1"/>
                    </a:moveTo>
                    <a:cubicBezTo>
                      <a:pt x="360" y="1"/>
                      <a:pt x="331" y="14"/>
                      <a:pt x="311" y="41"/>
                    </a:cubicBezTo>
                    <a:lnTo>
                      <a:pt x="30" y="552"/>
                    </a:lnTo>
                    <a:cubicBezTo>
                      <a:pt x="0" y="602"/>
                      <a:pt x="20" y="652"/>
                      <a:pt x="60" y="672"/>
                    </a:cubicBezTo>
                    <a:cubicBezTo>
                      <a:pt x="70" y="682"/>
                      <a:pt x="90" y="682"/>
                      <a:pt x="100" y="682"/>
                    </a:cubicBezTo>
                    <a:cubicBezTo>
                      <a:pt x="130" y="682"/>
                      <a:pt x="160" y="662"/>
                      <a:pt x="170" y="642"/>
                    </a:cubicBezTo>
                    <a:lnTo>
                      <a:pt x="461" y="121"/>
                    </a:lnTo>
                    <a:cubicBezTo>
                      <a:pt x="481" y="81"/>
                      <a:pt x="471" y="31"/>
                      <a:pt x="431" y="11"/>
                    </a:cubicBezTo>
                    <a:cubicBezTo>
                      <a:pt x="417" y="4"/>
                      <a:pt x="403" y="1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6" name="Google Shape;18906;p100"/>
              <p:cNvSpPr/>
              <p:nvPr/>
            </p:nvSpPr>
            <p:spPr>
              <a:xfrm>
                <a:off x="4941700" y="1458025"/>
                <a:ext cx="1180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52" extrusionOk="0">
                    <a:moveTo>
                      <a:pt x="369" y="1"/>
                    </a:moveTo>
                    <a:cubicBezTo>
                      <a:pt x="341" y="1"/>
                      <a:pt x="314" y="14"/>
                      <a:pt x="301" y="41"/>
                    </a:cubicBezTo>
                    <a:lnTo>
                      <a:pt x="30" y="532"/>
                    </a:lnTo>
                    <a:cubicBezTo>
                      <a:pt x="0" y="572"/>
                      <a:pt x="20" y="622"/>
                      <a:pt x="60" y="642"/>
                    </a:cubicBezTo>
                    <a:cubicBezTo>
                      <a:pt x="70" y="652"/>
                      <a:pt x="91" y="652"/>
                      <a:pt x="101" y="652"/>
                    </a:cubicBezTo>
                    <a:cubicBezTo>
                      <a:pt x="131" y="652"/>
                      <a:pt x="161" y="642"/>
                      <a:pt x="171" y="612"/>
                    </a:cubicBezTo>
                    <a:lnTo>
                      <a:pt x="451" y="121"/>
                    </a:lnTo>
                    <a:cubicBezTo>
                      <a:pt x="471" y="81"/>
                      <a:pt x="451" y="31"/>
                      <a:pt x="411" y="11"/>
                    </a:cubicBezTo>
                    <a:cubicBezTo>
                      <a:pt x="398" y="4"/>
                      <a:pt x="383" y="1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7" name="Google Shape;18907;p100"/>
              <p:cNvSpPr/>
              <p:nvPr/>
            </p:nvSpPr>
            <p:spPr>
              <a:xfrm>
                <a:off x="4958725" y="977025"/>
                <a:ext cx="260125" cy="442725"/>
              </a:xfrm>
              <a:custGeom>
                <a:avLst/>
                <a:gdLst/>
                <a:ahLst/>
                <a:cxnLst/>
                <a:rect l="l" t="t" r="r" b="b"/>
                <a:pathLst>
                  <a:path w="10405" h="17709" extrusionOk="0">
                    <a:moveTo>
                      <a:pt x="361" y="705"/>
                    </a:moveTo>
                    <a:lnTo>
                      <a:pt x="9834" y="16978"/>
                    </a:lnTo>
                    <a:lnTo>
                      <a:pt x="8813" y="15846"/>
                    </a:lnTo>
                    <a:cubicBezTo>
                      <a:pt x="8612" y="15626"/>
                      <a:pt x="8392" y="15435"/>
                      <a:pt x="8172" y="15275"/>
                    </a:cubicBezTo>
                    <a:cubicBezTo>
                      <a:pt x="8022" y="15155"/>
                      <a:pt x="7891" y="15085"/>
                      <a:pt x="7781" y="15045"/>
                    </a:cubicBezTo>
                    <a:cubicBezTo>
                      <a:pt x="7531" y="14955"/>
                      <a:pt x="7160" y="14755"/>
                      <a:pt x="6810" y="14324"/>
                    </a:cubicBezTo>
                    <a:lnTo>
                      <a:pt x="7160" y="13953"/>
                    </a:lnTo>
                    <a:cubicBezTo>
                      <a:pt x="7190" y="13933"/>
                      <a:pt x="7190" y="13893"/>
                      <a:pt x="7180" y="13863"/>
                    </a:cubicBezTo>
                    <a:cubicBezTo>
                      <a:pt x="7170" y="13833"/>
                      <a:pt x="7140" y="13813"/>
                      <a:pt x="7100" y="13813"/>
                    </a:cubicBezTo>
                    <a:cubicBezTo>
                      <a:pt x="7050" y="13813"/>
                      <a:pt x="6870" y="13803"/>
                      <a:pt x="6620" y="13713"/>
                    </a:cubicBezTo>
                    <a:cubicBezTo>
                      <a:pt x="6359" y="13623"/>
                      <a:pt x="5989" y="13423"/>
                      <a:pt x="5648" y="12982"/>
                    </a:cubicBezTo>
                    <a:lnTo>
                      <a:pt x="6009" y="12622"/>
                    </a:lnTo>
                    <a:cubicBezTo>
                      <a:pt x="6029" y="12602"/>
                      <a:pt x="6029" y="12561"/>
                      <a:pt x="6019" y="12531"/>
                    </a:cubicBezTo>
                    <a:cubicBezTo>
                      <a:pt x="6009" y="12501"/>
                      <a:pt x="5979" y="12481"/>
                      <a:pt x="5939" y="12481"/>
                    </a:cubicBezTo>
                    <a:cubicBezTo>
                      <a:pt x="5889" y="12481"/>
                      <a:pt x="5708" y="12471"/>
                      <a:pt x="5458" y="12381"/>
                    </a:cubicBezTo>
                    <a:cubicBezTo>
                      <a:pt x="5208" y="12281"/>
                      <a:pt x="4837" y="12081"/>
                      <a:pt x="4487" y="11640"/>
                    </a:cubicBezTo>
                    <a:lnTo>
                      <a:pt x="4847" y="11280"/>
                    </a:lnTo>
                    <a:cubicBezTo>
                      <a:pt x="4877" y="11260"/>
                      <a:pt x="4877" y="11220"/>
                      <a:pt x="4867" y="11190"/>
                    </a:cubicBezTo>
                    <a:cubicBezTo>
                      <a:pt x="4857" y="11160"/>
                      <a:pt x="4827" y="11139"/>
                      <a:pt x="4787" y="11139"/>
                    </a:cubicBezTo>
                    <a:cubicBezTo>
                      <a:pt x="4787" y="11139"/>
                      <a:pt x="4737" y="11139"/>
                      <a:pt x="4657" y="11129"/>
                    </a:cubicBezTo>
                    <a:cubicBezTo>
                      <a:pt x="4537" y="11109"/>
                      <a:pt x="4427" y="11079"/>
                      <a:pt x="4306" y="11029"/>
                    </a:cubicBezTo>
                    <a:cubicBezTo>
                      <a:pt x="4246" y="10999"/>
                      <a:pt x="4156" y="10969"/>
                      <a:pt x="4086" y="10919"/>
                    </a:cubicBezTo>
                    <a:cubicBezTo>
                      <a:pt x="3996" y="10869"/>
                      <a:pt x="3916" y="10799"/>
                      <a:pt x="3836" y="10739"/>
                    </a:cubicBezTo>
                    <a:cubicBezTo>
                      <a:pt x="3746" y="10659"/>
                      <a:pt x="3655" y="10569"/>
                      <a:pt x="3585" y="10479"/>
                    </a:cubicBezTo>
                    <a:cubicBezTo>
                      <a:pt x="3525" y="10398"/>
                      <a:pt x="3455" y="10298"/>
                      <a:pt x="3385" y="10188"/>
                    </a:cubicBezTo>
                    <a:lnTo>
                      <a:pt x="3816" y="9918"/>
                    </a:lnTo>
                    <a:cubicBezTo>
                      <a:pt x="3846" y="9898"/>
                      <a:pt x="3856" y="9868"/>
                      <a:pt x="3846" y="9838"/>
                    </a:cubicBezTo>
                    <a:cubicBezTo>
                      <a:pt x="3846" y="9798"/>
                      <a:pt x="3816" y="9778"/>
                      <a:pt x="3776" y="9768"/>
                    </a:cubicBezTo>
                    <a:cubicBezTo>
                      <a:pt x="3776" y="9768"/>
                      <a:pt x="3736" y="9758"/>
                      <a:pt x="3655" y="9738"/>
                    </a:cubicBezTo>
                    <a:cubicBezTo>
                      <a:pt x="3615" y="9718"/>
                      <a:pt x="3555" y="9697"/>
                      <a:pt x="3505" y="9667"/>
                    </a:cubicBezTo>
                    <a:cubicBezTo>
                      <a:pt x="3445" y="9647"/>
                      <a:pt x="3385" y="9617"/>
                      <a:pt x="3315" y="9567"/>
                    </a:cubicBezTo>
                    <a:cubicBezTo>
                      <a:pt x="3165" y="9467"/>
                      <a:pt x="3025" y="9337"/>
                      <a:pt x="2884" y="9177"/>
                    </a:cubicBezTo>
                    <a:cubicBezTo>
                      <a:pt x="2744" y="8996"/>
                      <a:pt x="2624" y="8796"/>
                      <a:pt x="2544" y="8576"/>
                    </a:cubicBezTo>
                    <a:lnTo>
                      <a:pt x="3005" y="8406"/>
                    </a:lnTo>
                    <a:cubicBezTo>
                      <a:pt x="3045" y="8386"/>
                      <a:pt x="3065" y="8356"/>
                      <a:pt x="3065" y="8326"/>
                    </a:cubicBezTo>
                    <a:cubicBezTo>
                      <a:pt x="3065" y="8286"/>
                      <a:pt x="3045" y="8255"/>
                      <a:pt x="3005" y="8245"/>
                    </a:cubicBezTo>
                    <a:cubicBezTo>
                      <a:pt x="3005" y="8245"/>
                      <a:pt x="2954" y="8225"/>
                      <a:pt x="2884" y="8185"/>
                    </a:cubicBezTo>
                    <a:cubicBezTo>
                      <a:pt x="2814" y="8145"/>
                      <a:pt x="2704" y="8085"/>
                      <a:pt x="2564" y="7965"/>
                    </a:cubicBezTo>
                    <a:cubicBezTo>
                      <a:pt x="2384" y="7805"/>
                      <a:pt x="2073" y="7454"/>
                      <a:pt x="1913" y="6884"/>
                    </a:cubicBezTo>
                    <a:lnTo>
                      <a:pt x="2404" y="6783"/>
                    </a:lnTo>
                    <a:cubicBezTo>
                      <a:pt x="2444" y="6773"/>
                      <a:pt x="2464" y="6743"/>
                      <a:pt x="2474" y="6713"/>
                    </a:cubicBezTo>
                    <a:cubicBezTo>
                      <a:pt x="2474" y="6673"/>
                      <a:pt x="2454" y="6643"/>
                      <a:pt x="2424" y="6623"/>
                    </a:cubicBezTo>
                    <a:cubicBezTo>
                      <a:pt x="2424" y="6623"/>
                      <a:pt x="2374" y="6603"/>
                      <a:pt x="2304" y="6553"/>
                    </a:cubicBezTo>
                    <a:cubicBezTo>
                      <a:pt x="2233" y="6503"/>
                      <a:pt x="2123" y="6413"/>
                      <a:pt x="2003" y="6293"/>
                    </a:cubicBezTo>
                    <a:cubicBezTo>
                      <a:pt x="1813" y="6072"/>
                      <a:pt x="1553" y="5712"/>
                      <a:pt x="1432" y="5181"/>
                    </a:cubicBezTo>
                    <a:lnTo>
                      <a:pt x="1933" y="5111"/>
                    </a:lnTo>
                    <a:cubicBezTo>
                      <a:pt x="1973" y="5101"/>
                      <a:pt x="2003" y="5081"/>
                      <a:pt x="2003" y="5041"/>
                    </a:cubicBezTo>
                    <a:cubicBezTo>
                      <a:pt x="2013" y="5011"/>
                      <a:pt x="1993" y="4971"/>
                      <a:pt x="1963" y="4951"/>
                    </a:cubicBezTo>
                    <a:cubicBezTo>
                      <a:pt x="1943" y="4941"/>
                      <a:pt x="1763" y="4831"/>
                      <a:pt x="1563" y="4590"/>
                    </a:cubicBezTo>
                    <a:cubicBezTo>
                      <a:pt x="1372" y="4370"/>
                      <a:pt x="1132" y="4010"/>
                      <a:pt x="1012" y="3479"/>
                    </a:cubicBezTo>
                    <a:lnTo>
                      <a:pt x="1512" y="3409"/>
                    </a:lnTo>
                    <a:cubicBezTo>
                      <a:pt x="1542" y="3399"/>
                      <a:pt x="1573" y="3379"/>
                      <a:pt x="1583" y="3339"/>
                    </a:cubicBezTo>
                    <a:cubicBezTo>
                      <a:pt x="1583" y="3309"/>
                      <a:pt x="1573" y="3268"/>
                      <a:pt x="1542" y="3248"/>
                    </a:cubicBezTo>
                    <a:cubicBezTo>
                      <a:pt x="1522" y="3238"/>
                      <a:pt x="1332" y="3128"/>
                      <a:pt x="1122" y="2888"/>
                    </a:cubicBezTo>
                    <a:cubicBezTo>
                      <a:pt x="992" y="2748"/>
                      <a:pt x="641" y="1666"/>
                      <a:pt x="361" y="705"/>
                    </a:cubicBezTo>
                    <a:close/>
                    <a:moveTo>
                      <a:pt x="90" y="0"/>
                    </a:moveTo>
                    <a:cubicBezTo>
                      <a:pt x="80" y="0"/>
                      <a:pt x="70" y="2"/>
                      <a:pt x="60" y="4"/>
                    </a:cubicBezTo>
                    <a:cubicBezTo>
                      <a:pt x="30" y="24"/>
                      <a:pt x="0" y="64"/>
                      <a:pt x="20" y="104"/>
                    </a:cubicBezTo>
                    <a:cubicBezTo>
                      <a:pt x="90" y="374"/>
                      <a:pt x="761" y="2738"/>
                      <a:pt x="1002" y="2998"/>
                    </a:cubicBezTo>
                    <a:cubicBezTo>
                      <a:pt x="1102" y="3118"/>
                      <a:pt x="1202" y="3208"/>
                      <a:pt x="1282" y="3268"/>
                    </a:cubicBezTo>
                    <a:lnTo>
                      <a:pt x="902" y="3329"/>
                    </a:lnTo>
                    <a:cubicBezTo>
                      <a:pt x="882" y="3329"/>
                      <a:pt x="862" y="3339"/>
                      <a:pt x="842" y="3359"/>
                    </a:cubicBezTo>
                    <a:cubicBezTo>
                      <a:pt x="831" y="3379"/>
                      <a:pt x="821" y="3399"/>
                      <a:pt x="831" y="3429"/>
                    </a:cubicBezTo>
                    <a:cubicBezTo>
                      <a:pt x="942" y="4040"/>
                      <a:pt x="1222" y="4460"/>
                      <a:pt x="1432" y="4700"/>
                    </a:cubicBezTo>
                    <a:cubicBezTo>
                      <a:pt x="1532" y="4821"/>
                      <a:pt x="1633" y="4911"/>
                      <a:pt x="1703" y="4971"/>
                    </a:cubicBezTo>
                    <a:lnTo>
                      <a:pt x="1322" y="5021"/>
                    </a:lnTo>
                    <a:cubicBezTo>
                      <a:pt x="1302" y="5031"/>
                      <a:pt x="1282" y="5041"/>
                      <a:pt x="1272" y="5061"/>
                    </a:cubicBezTo>
                    <a:cubicBezTo>
                      <a:pt x="1252" y="5081"/>
                      <a:pt x="1252" y="5101"/>
                      <a:pt x="1252" y="5121"/>
                    </a:cubicBezTo>
                    <a:cubicBezTo>
                      <a:pt x="1372" y="5752"/>
                      <a:pt x="1663" y="6163"/>
                      <a:pt x="1883" y="6403"/>
                    </a:cubicBezTo>
                    <a:cubicBezTo>
                      <a:pt x="1993" y="6523"/>
                      <a:pt x="2093" y="6603"/>
                      <a:pt x="2173" y="6663"/>
                    </a:cubicBezTo>
                    <a:lnTo>
                      <a:pt x="1793" y="6743"/>
                    </a:lnTo>
                    <a:cubicBezTo>
                      <a:pt x="1773" y="6743"/>
                      <a:pt x="1753" y="6763"/>
                      <a:pt x="1743" y="6773"/>
                    </a:cubicBezTo>
                    <a:cubicBezTo>
                      <a:pt x="1733" y="6793"/>
                      <a:pt x="1723" y="6823"/>
                      <a:pt x="1733" y="6843"/>
                    </a:cubicBezTo>
                    <a:cubicBezTo>
                      <a:pt x="1893" y="7504"/>
                      <a:pt x="2253" y="7905"/>
                      <a:pt x="2454" y="8085"/>
                    </a:cubicBezTo>
                    <a:cubicBezTo>
                      <a:pt x="2584" y="8195"/>
                      <a:pt x="2694" y="8265"/>
                      <a:pt x="2764" y="8316"/>
                    </a:cubicBezTo>
                    <a:lnTo>
                      <a:pt x="2404" y="8446"/>
                    </a:lnTo>
                    <a:cubicBezTo>
                      <a:pt x="2364" y="8466"/>
                      <a:pt x="2344" y="8506"/>
                      <a:pt x="2354" y="8556"/>
                    </a:cubicBezTo>
                    <a:cubicBezTo>
                      <a:pt x="2454" y="8816"/>
                      <a:pt x="2584" y="9067"/>
                      <a:pt x="2764" y="9287"/>
                    </a:cubicBezTo>
                    <a:cubicBezTo>
                      <a:pt x="2904" y="9457"/>
                      <a:pt x="3065" y="9597"/>
                      <a:pt x="3225" y="9707"/>
                    </a:cubicBezTo>
                    <a:cubicBezTo>
                      <a:pt x="3305" y="9758"/>
                      <a:pt x="3375" y="9798"/>
                      <a:pt x="3435" y="9828"/>
                    </a:cubicBezTo>
                    <a:cubicBezTo>
                      <a:pt x="3485" y="9848"/>
                      <a:pt x="3525" y="9868"/>
                      <a:pt x="3565" y="9878"/>
                    </a:cubicBezTo>
                    <a:lnTo>
                      <a:pt x="3235" y="10088"/>
                    </a:lnTo>
                    <a:cubicBezTo>
                      <a:pt x="3195" y="10118"/>
                      <a:pt x="3185" y="10158"/>
                      <a:pt x="3205" y="10198"/>
                    </a:cubicBezTo>
                    <a:cubicBezTo>
                      <a:pt x="3285" y="10348"/>
                      <a:pt x="3375" y="10479"/>
                      <a:pt x="3455" y="10579"/>
                    </a:cubicBezTo>
                    <a:cubicBezTo>
                      <a:pt x="3535" y="10679"/>
                      <a:pt x="3625" y="10769"/>
                      <a:pt x="3726" y="10859"/>
                    </a:cubicBezTo>
                    <a:cubicBezTo>
                      <a:pt x="3806" y="10939"/>
                      <a:pt x="3896" y="10999"/>
                      <a:pt x="3996" y="11059"/>
                    </a:cubicBezTo>
                    <a:cubicBezTo>
                      <a:pt x="4076" y="11109"/>
                      <a:pt x="4166" y="11150"/>
                      <a:pt x="4246" y="11190"/>
                    </a:cubicBezTo>
                    <a:cubicBezTo>
                      <a:pt x="4366" y="11240"/>
                      <a:pt x="4487" y="11270"/>
                      <a:pt x="4607" y="11290"/>
                    </a:cubicBezTo>
                    <a:lnTo>
                      <a:pt x="4316" y="11580"/>
                    </a:lnTo>
                    <a:cubicBezTo>
                      <a:pt x="4286" y="11600"/>
                      <a:pt x="4286" y="11650"/>
                      <a:pt x="4306" y="11680"/>
                    </a:cubicBezTo>
                    <a:cubicBezTo>
                      <a:pt x="4687" y="12191"/>
                      <a:pt x="5117" y="12431"/>
                      <a:pt x="5398" y="12531"/>
                    </a:cubicBezTo>
                    <a:cubicBezTo>
                      <a:pt x="5538" y="12592"/>
                      <a:pt x="5668" y="12612"/>
                      <a:pt x="5758" y="12632"/>
                    </a:cubicBezTo>
                    <a:lnTo>
                      <a:pt x="5478" y="12922"/>
                    </a:lnTo>
                    <a:cubicBezTo>
                      <a:pt x="5448" y="12952"/>
                      <a:pt x="5438" y="12992"/>
                      <a:pt x="5468" y="13032"/>
                    </a:cubicBezTo>
                    <a:cubicBezTo>
                      <a:pt x="5849" y="13533"/>
                      <a:pt x="6279" y="13773"/>
                      <a:pt x="6560" y="13873"/>
                    </a:cubicBezTo>
                    <a:cubicBezTo>
                      <a:pt x="6700" y="13923"/>
                      <a:pt x="6830" y="13953"/>
                      <a:pt x="6920" y="13963"/>
                    </a:cubicBezTo>
                    <a:lnTo>
                      <a:pt x="6640" y="14254"/>
                    </a:lnTo>
                    <a:cubicBezTo>
                      <a:pt x="6610" y="14284"/>
                      <a:pt x="6610" y="14334"/>
                      <a:pt x="6630" y="14364"/>
                    </a:cubicBezTo>
                    <a:cubicBezTo>
                      <a:pt x="7020" y="14875"/>
                      <a:pt x="7441" y="15105"/>
                      <a:pt x="7731" y="15205"/>
                    </a:cubicBezTo>
                    <a:cubicBezTo>
                      <a:pt x="7811" y="15235"/>
                      <a:pt x="7931" y="15305"/>
                      <a:pt x="8072" y="15405"/>
                    </a:cubicBezTo>
                    <a:cubicBezTo>
                      <a:pt x="8292" y="15556"/>
                      <a:pt x="8492" y="15746"/>
                      <a:pt x="8682" y="15956"/>
                    </a:cubicBezTo>
                    <a:lnTo>
                      <a:pt x="10245" y="17679"/>
                    </a:lnTo>
                    <a:cubicBezTo>
                      <a:pt x="10265" y="17699"/>
                      <a:pt x="10285" y="17709"/>
                      <a:pt x="10305" y="17709"/>
                    </a:cubicBezTo>
                    <a:cubicBezTo>
                      <a:pt x="10325" y="17709"/>
                      <a:pt x="10345" y="17699"/>
                      <a:pt x="10355" y="17689"/>
                    </a:cubicBezTo>
                    <a:cubicBezTo>
                      <a:pt x="10395" y="17669"/>
                      <a:pt x="10405" y="17619"/>
                      <a:pt x="10375" y="17578"/>
                    </a:cubicBezTo>
                    <a:lnTo>
                      <a:pt x="171" y="44"/>
                    </a:lnTo>
                    <a:cubicBezTo>
                      <a:pt x="155" y="13"/>
                      <a:pt x="122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908" name="Google Shape;18908;p100"/>
            <p:cNvGrpSpPr/>
            <p:nvPr/>
          </p:nvGrpSpPr>
          <p:grpSpPr>
            <a:xfrm rot="5276281" flipH="1">
              <a:off x="-721468" y="-671462"/>
              <a:ext cx="2234514" cy="2184000"/>
              <a:chOff x="4817775" y="976050"/>
              <a:chExt cx="626650" cy="612450"/>
            </a:xfrm>
          </p:grpSpPr>
          <p:sp>
            <p:nvSpPr>
              <p:cNvPr id="18909" name="Google Shape;18909;p100"/>
              <p:cNvSpPr/>
              <p:nvPr/>
            </p:nvSpPr>
            <p:spPr>
              <a:xfrm>
                <a:off x="5216325" y="978100"/>
                <a:ext cx="6662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65" h="17586" extrusionOk="0">
                    <a:moveTo>
                      <a:pt x="1202" y="1"/>
                    </a:moveTo>
                    <a:lnTo>
                      <a:pt x="1" y="17586"/>
                    </a:lnTo>
                    <a:lnTo>
                      <a:pt x="501" y="15042"/>
                    </a:lnTo>
                    <a:cubicBezTo>
                      <a:pt x="622" y="14391"/>
                      <a:pt x="912" y="13780"/>
                      <a:pt x="1343" y="13270"/>
                    </a:cubicBezTo>
                    <a:cubicBezTo>
                      <a:pt x="1373" y="13229"/>
                      <a:pt x="1403" y="13189"/>
                      <a:pt x="1423" y="13169"/>
                    </a:cubicBezTo>
                    <a:cubicBezTo>
                      <a:pt x="1613" y="12969"/>
                      <a:pt x="1833" y="12639"/>
                      <a:pt x="1933" y="12128"/>
                    </a:cubicBezTo>
                    <a:lnTo>
                      <a:pt x="1453" y="11958"/>
                    </a:lnTo>
                    <a:cubicBezTo>
                      <a:pt x="1463" y="11958"/>
                      <a:pt x="1623" y="11878"/>
                      <a:pt x="1813" y="11677"/>
                    </a:cubicBezTo>
                    <a:cubicBezTo>
                      <a:pt x="2004" y="11477"/>
                      <a:pt x="2224" y="11147"/>
                      <a:pt x="2314" y="10636"/>
                    </a:cubicBezTo>
                    <a:lnTo>
                      <a:pt x="1833" y="10476"/>
                    </a:lnTo>
                    <a:cubicBezTo>
                      <a:pt x="1833" y="10476"/>
                      <a:pt x="1883" y="10456"/>
                      <a:pt x="1943" y="10406"/>
                    </a:cubicBezTo>
                    <a:cubicBezTo>
                      <a:pt x="2004" y="10365"/>
                      <a:pt x="2094" y="10295"/>
                      <a:pt x="2194" y="10195"/>
                    </a:cubicBezTo>
                    <a:cubicBezTo>
                      <a:pt x="2234" y="10135"/>
                      <a:pt x="2284" y="10075"/>
                      <a:pt x="2334" y="10005"/>
                    </a:cubicBezTo>
                    <a:cubicBezTo>
                      <a:pt x="2374" y="9935"/>
                      <a:pt x="2424" y="9845"/>
                      <a:pt x="2464" y="9755"/>
                    </a:cubicBezTo>
                    <a:cubicBezTo>
                      <a:pt x="2494" y="9664"/>
                      <a:pt x="2534" y="9554"/>
                      <a:pt x="2554" y="9444"/>
                    </a:cubicBezTo>
                    <a:cubicBezTo>
                      <a:pt x="2574" y="9324"/>
                      <a:pt x="2594" y="9204"/>
                      <a:pt x="2604" y="9064"/>
                    </a:cubicBezTo>
                    <a:lnTo>
                      <a:pt x="2104" y="9014"/>
                    </a:lnTo>
                    <a:cubicBezTo>
                      <a:pt x="2104" y="9014"/>
                      <a:pt x="2144" y="8984"/>
                      <a:pt x="2194" y="8933"/>
                    </a:cubicBezTo>
                    <a:cubicBezTo>
                      <a:pt x="2224" y="8903"/>
                      <a:pt x="2264" y="8863"/>
                      <a:pt x="2294" y="8813"/>
                    </a:cubicBezTo>
                    <a:cubicBezTo>
                      <a:pt x="2334" y="8773"/>
                      <a:pt x="2364" y="8723"/>
                      <a:pt x="2404" y="8653"/>
                    </a:cubicBezTo>
                    <a:cubicBezTo>
                      <a:pt x="2484" y="8533"/>
                      <a:pt x="2554" y="8363"/>
                      <a:pt x="2594" y="8162"/>
                    </a:cubicBezTo>
                    <a:cubicBezTo>
                      <a:pt x="2644" y="7972"/>
                      <a:pt x="2664" y="7732"/>
                      <a:pt x="2634" y="7471"/>
                    </a:cubicBezTo>
                    <a:lnTo>
                      <a:pt x="2634" y="7471"/>
                    </a:lnTo>
                    <a:lnTo>
                      <a:pt x="2134" y="7521"/>
                    </a:lnTo>
                    <a:cubicBezTo>
                      <a:pt x="2134" y="7521"/>
                      <a:pt x="2164" y="7491"/>
                      <a:pt x="2214" y="7421"/>
                    </a:cubicBezTo>
                    <a:cubicBezTo>
                      <a:pt x="2264" y="7351"/>
                      <a:pt x="2324" y="7241"/>
                      <a:pt x="2374" y="7111"/>
                    </a:cubicBezTo>
                    <a:cubicBezTo>
                      <a:pt x="2494" y="6831"/>
                      <a:pt x="2574" y="6410"/>
                      <a:pt x="2454" y="5909"/>
                    </a:cubicBezTo>
                    <a:lnTo>
                      <a:pt x="2454" y="5909"/>
                    </a:lnTo>
                    <a:lnTo>
                      <a:pt x="1964" y="6029"/>
                    </a:lnTo>
                    <a:cubicBezTo>
                      <a:pt x="1964" y="6029"/>
                      <a:pt x="1994" y="5989"/>
                      <a:pt x="2034" y="5919"/>
                    </a:cubicBezTo>
                    <a:cubicBezTo>
                      <a:pt x="2074" y="5839"/>
                      <a:pt x="2134" y="5729"/>
                      <a:pt x="2174" y="5579"/>
                    </a:cubicBezTo>
                    <a:cubicBezTo>
                      <a:pt x="2264" y="5298"/>
                      <a:pt x="2304" y="4878"/>
                      <a:pt x="2164" y="4387"/>
                    </a:cubicBezTo>
                    <a:lnTo>
                      <a:pt x="1683" y="4547"/>
                    </a:lnTo>
                    <a:cubicBezTo>
                      <a:pt x="1683" y="4547"/>
                      <a:pt x="1793" y="4377"/>
                      <a:pt x="1873" y="4087"/>
                    </a:cubicBezTo>
                    <a:cubicBezTo>
                      <a:pt x="1943" y="3796"/>
                      <a:pt x="1984" y="3386"/>
                      <a:pt x="1843" y="2895"/>
                    </a:cubicBezTo>
                    <a:lnTo>
                      <a:pt x="1363" y="3055"/>
                    </a:lnTo>
                    <a:cubicBezTo>
                      <a:pt x="1363" y="3055"/>
                      <a:pt x="1473" y="2885"/>
                      <a:pt x="1553" y="2595"/>
                    </a:cubicBezTo>
                    <a:cubicBezTo>
                      <a:pt x="1633" y="2304"/>
                      <a:pt x="1202" y="1"/>
                      <a:pt x="12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0" name="Google Shape;18910;p100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lnTo>
                      <a:pt x="1" y="11868"/>
                    </a:lnTo>
                    <a:lnTo>
                      <a:pt x="1533" y="10295"/>
                    </a:lnTo>
                    <a:cubicBezTo>
                      <a:pt x="1933" y="9895"/>
                      <a:pt x="2414" y="9594"/>
                      <a:pt x="2955" y="9434"/>
                    </a:cubicBezTo>
                    <a:cubicBezTo>
                      <a:pt x="2995" y="9424"/>
                      <a:pt x="3035" y="9414"/>
                      <a:pt x="3055" y="9404"/>
                    </a:cubicBezTo>
                    <a:cubicBezTo>
                      <a:pt x="3285" y="9354"/>
                      <a:pt x="3596" y="9224"/>
                      <a:pt x="3906" y="8913"/>
                    </a:cubicBezTo>
                    <a:lnTo>
                      <a:pt x="3636" y="8573"/>
                    </a:lnTo>
                    <a:lnTo>
                      <a:pt x="3636" y="8573"/>
                    </a:lnTo>
                    <a:cubicBezTo>
                      <a:pt x="3640" y="8573"/>
                      <a:pt x="3674" y="8577"/>
                      <a:pt x="3730" y="8577"/>
                    </a:cubicBezTo>
                    <a:cubicBezTo>
                      <a:pt x="3800" y="8577"/>
                      <a:pt x="3904" y="8571"/>
                      <a:pt x="4026" y="8543"/>
                    </a:cubicBezTo>
                    <a:cubicBezTo>
                      <a:pt x="4257" y="8483"/>
                      <a:pt x="4567" y="8353"/>
                      <a:pt x="4868" y="8032"/>
                    </a:cubicBezTo>
                    <a:lnTo>
                      <a:pt x="4597" y="7692"/>
                    </a:lnTo>
                    <a:lnTo>
                      <a:pt x="4597" y="7692"/>
                    </a:lnTo>
                    <a:cubicBezTo>
                      <a:pt x="4607" y="7692"/>
                      <a:pt x="4647" y="7702"/>
                      <a:pt x="4707" y="7702"/>
                    </a:cubicBezTo>
                    <a:cubicBezTo>
                      <a:pt x="4777" y="7702"/>
                      <a:pt x="4868" y="7692"/>
                      <a:pt x="4988" y="7662"/>
                    </a:cubicBezTo>
                    <a:cubicBezTo>
                      <a:pt x="5048" y="7642"/>
                      <a:pt x="5108" y="7622"/>
                      <a:pt x="5178" y="7592"/>
                    </a:cubicBezTo>
                    <a:cubicBezTo>
                      <a:pt x="5238" y="7562"/>
                      <a:pt x="5308" y="7521"/>
                      <a:pt x="5378" y="7481"/>
                    </a:cubicBezTo>
                    <a:cubicBezTo>
                      <a:pt x="5448" y="7431"/>
                      <a:pt x="5518" y="7371"/>
                      <a:pt x="5589" y="7301"/>
                    </a:cubicBezTo>
                    <a:cubicBezTo>
                      <a:pt x="5659" y="7231"/>
                      <a:pt x="5739" y="7151"/>
                      <a:pt x="5799" y="7061"/>
                    </a:cubicBezTo>
                    <a:lnTo>
                      <a:pt x="5468" y="6790"/>
                    </a:lnTo>
                    <a:cubicBezTo>
                      <a:pt x="5468" y="6790"/>
                      <a:pt x="5508" y="6790"/>
                      <a:pt x="5579" y="6770"/>
                    </a:cubicBezTo>
                    <a:cubicBezTo>
                      <a:pt x="5609" y="6770"/>
                      <a:pt x="5659" y="6760"/>
                      <a:pt x="5699" y="6740"/>
                    </a:cubicBezTo>
                    <a:cubicBezTo>
                      <a:pt x="5749" y="6730"/>
                      <a:pt x="5799" y="6710"/>
                      <a:pt x="5849" y="6680"/>
                    </a:cubicBezTo>
                    <a:cubicBezTo>
                      <a:pt x="5969" y="6620"/>
                      <a:pt x="6089" y="6540"/>
                      <a:pt x="6219" y="6420"/>
                    </a:cubicBezTo>
                    <a:cubicBezTo>
                      <a:pt x="6340" y="6300"/>
                      <a:pt x="6460" y="6150"/>
                      <a:pt x="6560" y="5939"/>
                    </a:cubicBezTo>
                    <a:lnTo>
                      <a:pt x="6179" y="5749"/>
                    </a:lnTo>
                    <a:cubicBezTo>
                      <a:pt x="6179" y="5749"/>
                      <a:pt x="6219" y="5739"/>
                      <a:pt x="6290" y="5709"/>
                    </a:cubicBezTo>
                    <a:cubicBezTo>
                      <a:pt x="6360" y="5689"/>
                      <a:pt x="6450" y="5639"/>
                      <a:pt x="6550" y="5569"/>
                    </a:cubicBezTo>
                    <a:cubicBezTo>
                      <a:pt x="6760" y="5429"/>
                      <a:pt x="7021" y="5168"/>
                      <a:pt x="7171" y="4758"/>
                    </a:cubicBezTo>
                    <a:lnTo>
                      <a:pt x="6760" y="4617"/>
                    </a:lnTo>
                    <a:cubicBezTo>
                      <a:pt x="6760" y="4617"/>
                      <a:pt x="6800" y="4607"/>
                      <a:pt x="6870" y="4567"/>
                    </a:cubicBezTo>
                    <a:cubicBezTo>
                      <a:pt x="6930" y="4537"/>
                      <a:pt x="7021" y="4477"/>
                      <a:pt x="7121" y="4397"/>
                    </a:cubicBezTo>
                    <a:cubicBezTo>
                      <a:pt x="7311" y="4237"/>
                      <a:pt x="7541" y="3967"/>
                      <a:pt x="7671" y="3556"/>
                    </a:cubicBezTo>
                    <a:lnTo>
                      <a:pt x="7251" y="3446"/>
                    </a:lnTo>
                    <a:cubicBezTo>
                      <a:pt x="7251" y="3446"/>
                      <a:pt x="7411" y="3376"/>
                      <a:pt x="7601" y="3205"/>
                    </a:cubicBezTo>
                    <a:cubicBezTo>
                      <a:pt x="7792" y="3035"/>
                      <a:pt x="8012" y="2755"/>
                      <a:pt x="8132" y="2354"/>
                    </a:cubicBezTo>
                    <a:lnTo>
                      <a:pt x="7722" y="2234"/>
                    </a:lnTo>
                    <a:cubicBezTo>
                      <a:pt x="7722" y="2234"/>
                      <a:pt x="7872" y="2164"/>
                      <a:pt x="8072" y="2004"/>
                    </a:cubicBezTo>
                    <a:cubicBezTo>
                      <a:pt x="8262" y="1834"/>
                      <a:pt x="9033" y="1"/>
                      <a:pt x="90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1" name="Google Shape;18911;p100"/>
              <p:cNvSpPr/>
              <p:nvPr/>
            </p:nvSpPr>
            <p:spPr>
              <a:xfrm>
                <a:off x="5216325" y="1360150"/>
                <a:ext cx="225600" cy="674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697" extrusionOk="0">
                    <a:moveTo>
                      <a:pt x="9023" y="0"/>
                    </a:moveTo>
                    <a:lnTo>
                      <a:pt x="1" y="2294"/>
                    </a:lnTo>
                    <a:cubicBezTo>
                      <a:pt x="48" y="2288"/>
                      <a:pt x="114" y="2285"/>
                      <a:pt x="192" y="2285"/>
                    </a:cubicBezTo>
                    <a:cubicBezTo>
                      <a:pt x="395" y="2285"/>
                      <a:pt x="683" y="2302"/>
                      <a:pt x="972" y="2324"/>
                    </a:cubicBezTo>
                    <a:cubicBezTo>
                      <a:pt x="1513" y="2374"/>
                      <a:pt x="2044" y="2484"/>
                      <a:pt x="2574" y="2634"/>
                    </a:cubicBezTo>
                    <a:cubicBezTo>
                      <a:pt x="2705" y="2669"/>
                      <a:pt x="2843" y="2696"/>
                      <a:pt x="2956" y="2696"/>
                    </a:cubicBezTo>
                    <a:cubicBezTo>
                      <a:pt x="2973" y="2696"/>
                      <a:pt x="2989" y="2695"/>
                      <a:pt x="3005" y="2694"/>
                    </a:cubicBezTo>
                    <a:lnTo>
                      <a:pt x="3005" y="2374"/>
                    </a:lnTo>
                    <a:cubicBezTo>
                      <a:pt x="3015" y="2384"/>
                      <a:pt x="3025" y="2404"/>
                      <a:pt x="3065" y="2424"/>
                    </a:cubicBezTo>
                    <a:cubicBezTo>
                      <a:pt x="3105" y="2454"/>
                      <a:pt x="3165" y="2494"/>
                      <a:pt x="3245" y="2534"/>
                    </a:cubicBezTo>
                    <a:cubicBezTo>
                      <a:pt x="3285" y="2544"/>
                      <a:pt x="3325" y="2564"/>
                      <a:pt x="3375" y="2574"/>
                    </a:cubicBezTo>
                    <a:cubicBezTo>
                      <a:pt x="3436" y="2594"/>
                      <a:pt x="3486" y="2604"/>
                      <a:pt x="3546" y="2604"/>
                    </a:cubicBezTo>
                    <a:cubicBezTo>
                      <a:pt x="3581" y="2609"/>
                      <a:pt x="3613" y="2611"/>
                      <a:pt x="3647" y="2611"/>
                    </a:cubicBezTo>
                    <a:cubicBezTo>
                      <a:pt x="3681" y="2611"/>
                      <a:pt x="3716" y="2609"/>
                      <a:pt x="3756" y="2604"/>
                    </a:cubicBezTo>
                    <a:cubicBezTo>
                      <a:pt x="3826" y="2594"/>
                      <a:pt x="3896" y="2584"/>
                      <a:pt x="3976" y="2554"/>
                    </a:cubicBezTo>
                    <a:lnTo>
                      <a:pt x="3916" y="2253"/>
                    </a:lnTo>
                    <a:lnTo>
                      <a:pt x="3916" y="2253"/>
                    </a:lnTo>
                    <a:cubicBezTo>
                      <a:pt x="3916" y="2254"/>
                      <a:pt x="3936" y="2274"/>
                      <a:pt x="3986" y="2294"/>
                    </a:cubicBezTo>
                    <a:cubicBezTo>
                      <a:pt x="4006" y="2304"/>
                      <a:pt x="4036" y="2324"/>
                      <a:pt x="4066" y="2334"/>
                    </a:cubicBezTo>
                    <a:cubicBezTo>
                      <a:pt x="4096" y="2344"/>
                      <a:pt x="4137" y="2354"/>
                      <a:pt x="4187" y="2364"/>
                    </a:cubicBezTo>
                    <a:cubicBezTo>
                      <a:pt x="4253" y="2378"/>
                      <a:pt x="4324" y="2388"/>
                      <a:pt x="4409" y="2388"/>
                    </a:cubicBezTo>
                    <a:cubicBezTo>
                      <a:pt x="4439" y="2388"/>
                      <a:pt x="4472" y="2386"/>
                      <a:pt x="4507" y="2384"/>
                    </a:cubicBezTo>
                    <a:cubicBezTo>
                      <a:pt x="4637" y="2374"/>
                      <a:pt x="4777" y="2334"/>
                      <a:pt x="4918" y="2263"/>
                    </a:cubicBezTo>
                    <a:lnTo>
                      <a:pt x="4797" y="1983"/>
                    </a:lnTo>
                    <a:lnTo>
                      <a:pt x="4797" y="1983"/>
                    </a:lnTo>
                    <a:cubicBezTo>
                      <a:pt x="4797" y="1983"/>
                      <a:pt x="4818" y="1993"/>
                      <a:pt x="4868" y="2013"/>
                    </a:cubicBezTo>
                    <a:cubicBezTo>
                      <a:pt x="4918" y="2033"/>
                      <a:pt x="4998" y="2043"/>
                      <a:pt x="5088" y="2053"/>
                    </a:cubicBezTo>
                    <a:cubicBezTo>
                      <a:pt x="5108" y="2054"/>
                      <a:pt x="5128" y="2055"/>
                      <a:pt x="5150" y="2055"/>
                    </a:cubicBezTo>
                    <a:cubicBezTo>
                      <a:pt x="5326" y="2055"/>
                      <a:pt x="5559" y="2014"/>
                      <a:pt x="5809" y="1863"/>
                    </a:cubicBezTo>
                    <a:lnTo>
                      <a:pt x="5639" y="1603"/>
                    </a:lnTo>
                    <a:lnTo>
                      <a:pt x="5639" y="1603"/>
                    </a:lnTo>
                    <a:cubicBezTo>
                      <a:pt x="5639" y="1603"/>
                      <a:pt x="5669" y="1613"/>
                      <a:pt x="5719" y="1623"/>
                    </a:cubicBezTo>
                    <a:cubicBezTo>
                      <a:pt x="5769" y="1633"/>
                      <a:pt x="5849" y="1643"/>
                      <a:pt x="5939" y="1643"/>
                    </a:cubicBezTo>
                    <a:cubicBezTo>
                      <a:pt x="6119" y="1633"/>
                      <a:pt x="6380" y="1583"/>
                      <a:pt x="6640" y="1402"/>
                    </a:cubicBezTo>
                    <a:lnTo>
                      <a:pt x="6450" y="1152"/>
                    </a:lnTo>
                    <a:lnTo>
                      <a:pt x="6450" y="1152"/>
                    </a:lnTo>
                    <a:cubicBezTo>
                      <a:pt x="6450" y="1152"/>
                      <a:pt x="6538" y="1174"/>
                      <a:pt x="6683" y="1174"/>
                    </a:cubicBezTo>
                    <a:cubicBezTo>
                      <a:pt x="6707" y="1174"/>
                      <a:pt x="6733" y="1173"/>
                      <a:pt x="6760" y="1172"/>
                    </a:cubicBezTo>
                    <a:cubicBezTo>
                      <a:pt x="6940" y="1162"/>
                      <a:pt x="7191" y="1102"/>
                      <a:pt x="7451" y="932"/>
                    </a:cubicBezTo>
                    <a:lnTo>
                      <a:pt x="7261" y="681"/>
                    </a:lnTo>
                    <a:lnTo>
                      <a:pt x="7261" y="681"/>
                    </a:lnTo>
                    <a:cubicBezTo>
                      <a:pt x="7261" y="681"/>
                      <a:pt x="7349" y="703"/>
                      <a:pt x="7494" y="703"/>
                    </a:cubicBezTo>
                    <a:cubicBezTo>
                      <a:pt x="7518" y="703"/>
                      <a:pt x="7544" y="703"/>
                      <a:pt x="7571" y="701"/>
                    </a:cubicBezTo>
                    <a:cubicBezTo>
                      <a:pt x="7752" y="691"/>
                      <a:pt x="9023" y="0"/>
                      <a:pt x="90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2" name="Google Shape;18912;p100"/>
              <p:cNvSpPr/>
              <p:nvPr/>
            </p:nvSpPr>
            <p:spPr>
              <a:xfrm>
                <a:off x="5195300" y="1235475"/>
                <a:ext cx="1730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02" extrusionOk="0">
                    <a:moveTo>
                      <a:pt x="1" y="0"/>
                    </a:moveTo>
                    <a:lnTo>
                      <a:pt x="692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3" name="Google Shape;18913;p100"/>
              <p:cNvSpPr/>
              <p:nvPr/>
            </p:nvSpPr>
            <p:spPr>
              <a:xfrm>
                <a:off x="5193300" y="1197925"/>
                <a:ext cx="21550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862" h="862" extrusionOk="0">
                    <a:moveTo>
                      <a:pt x="0" y="0"/>
                    </a:moveTo>
                    <a:lnTo>
                      <a:pt x="862" y="8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4" name="Google Shape;18914;p100"/>
              <p:cNvSpPr/>
              <p:nvPr/>
            </p:nvSpPr>
            <p:spPr>
              <a:xfrm>
                <a:off x="5198050" y="1160875"/>
                <a:ext cx="1955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82" h="792" extrusionOk="0">
                    <a:moveTo>
                      <a:pt x="1" y="0"/>
                    </a:moveTo>
                    <a:lnTo>
                      <a:pt x="782" y="7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5" name="Google Shape;18915;p100"/>
              <p:cNvSpPr/>
              <p:nvPr/>
            </p:nvSpPr>
            <p:spPr>
              <a:xfrm>
                <a:off x="5206825" y="1125075"/>
                <a:ext cx="13525" cy="13275"/>
              </a:xfrm>
              <a:custGeom>
                <a:avLst/>
                <a:gdLst/>
                <a:ahLst/>
                <a:cxnLst/>
                <a:rect l="l" t="t" r="r" b="b"/>
                <a:pathLst>
                  <a:path w="541" h="531" extrusionOk="0">
                    <a:moveTo>
                      <a:pt x="0" y="0"/>
                    </a:moveTo>
                    <a:lnTo>
                      <a:pt x="541" y="5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6" name="Google Shape;18916;p100"/>
              <p:cNvSpPr/>
              <p:nvPr/>
            </p:nvSpPr>
            <p:spPr>
              <a:xfrm>
                <a:off x="5218575" y="1088775"/>
                <a:ext cx="48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91" extrusionOk="0">
                    <a:moveTo>
                      <a:pt x="1" y="0"/>
                    </a:moveTo>
                    <a:lnTo>
                      <a:pt x="191" y="19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7" name="Google Shape;18917;p100"/>
              <p:cNvSpPr/>
              <p:nvPr/>
            </p:nvSpPr>
            <p:spPr>
              <a:xfrm>
                <a:off x="5199550" y="1273275"/>
                <a:ext cx="10800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432" h="442" extrusionOk="0">
                    <a:moveTo>
                      <a:pt x="1" y="0"/>
                    </a:moveTo>
                    <a:lnTo>
                      <a:pt x="431" y="4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8" name="Google Shape;18918;p100"/>
              <p:cNvSpPr/>
              <p:nvPr/>
            </p:nvSpPr>
            <p:spPr>
              <a:xfrm>
                <a:off x="5271650" y="1308075"/>
                <a:ext cx="252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71" extrusionOk="0">
                    <a:moveTo>
                      <a:pt x="1" y="0"/>
                    </a:moveTo>
                    <a:lnTo>
                      <a:pt x="101" y="3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9" name="Google Shape;18919;p100"/>
              <p:cNvSpPr/>
              <p:nvPr/>
            </p:nvSpPr>
            <p:spPr>
              <a:xfrm>
                <a:off x="5286425" y="1279525"/>
                <a:ext cx="4025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82" extrusionOk="0">
                    <a:moveTo>
                      <a:pt x="1" y="1"/>
                    </a:moveTo>
                    <a:lnTo>
                      <a:pt x="161" y="5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0" name="Google Shape;18920;p100"/>
              <p:cNvSpPr/>
              <p:nvPr/>
            </p:nvSpPr>
            <p:spPr>
              <a:xfrm>
                <a:off x="5302200" y="1251250"/>
                <a:ext cx="4525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52" extrusionOk="0">
                    <a:moveTo>
                      <a:pt x="1" y="0"/>
                    </a:moveTo>
                    <a:lnTo>
                      <a:pt x="181" y="6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1" name="Google Shape;18921;p100"/>
              <p:cNvSpPr/>
              <p:nvPr/>
            </p:nvSpPr>
            <p:spPr>
              <a:xfrm>
                <a:off x="5322475" y="1227200"/>
                <a:ext cx="50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692" extrusionOk="0">
                    <a:moveTo>
                      <a:pt x="1" y="1"/>
                    </a:moveTo>
                    <a:lnTo>
                      <a:pt x="201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2" name="Google Shape;18922;p100"/>
              <p:cNvSpPr/>
              <p:nvPr/>
            </p:nvSpPr>
            <p:spPr>
              <a:xfrm>
                <a:off x="5346025" y="1205425"/>
                <a:ext cx="40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72" extrusionOk="0">
                    <a:moveTo>
                      <a:pt x="0" y="1"/>
                    </a:moveTo>
                    <a:lnTo>
                      <a:pt x="160" y="5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3" name="Google Shape;18923;p100"/>
              <p:cNvSpPr/>
              <p:nvPr/>
            </p:nvSpPr>
            <p:spPr>
              <a:xfrm>
                <a:off x="5370800" y="1185900"/>
                <a:ext cx="377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542" extrusionOk="0">
                    <a:moveTo>
                      <a:pt x="0" y="1"/>
                    </a:moveTo>
                    <a:lnTo>
                      <a:pt x="151" y="5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4" name="Google Shape;18924;p100"/>
              <p:cNvSpPr/>
              <p:nvPr/>
            </p:nvSpPr>
            <p:spPr>
              <a:xfrm>
                <a:off x="5018800" y="11443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0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5" name="Google Shape;18925;p100"/>
              <p:cNvSpPr/>
              <p:nvPr/>
            </p:nvSpPr>
            <p:spPr>
              <a:xfrm>
                <a:off x="5033075" y="11851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0" y="1"/>
                    </a:moveTo>
                    <a:lnTo>
                      <a:pt x="691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6" name="Google Shape;18926;p100"/>
              <p:cNvSpPr/>
              <p:nvPr/>
            </p:nvSpPr>
            <p:spPr>
              <a:xfrm>
                <a:off x="5052600" y="122320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1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7" name="Google Shape;18927;p100"/>
              <p:cNvSpPr/>
              <p:nvPr/>
            </p:nvSpPr>
            <p:spPr>
              <a:xfrm>
                <a:off x="5078650" y="1257500"/>
                <a:ext cx="172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01" extrusionOk="0">
                    <a:moveTo>
                      <a:pt x="0" y="1"/>
                    </a:moveTo>
                    <a:lnTo>
                      <a:pt x="691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8" name="Google Shape;18928;p100"/>
              <p:cNvSpPr/>
              <p:nvPr/>
            </p:nvSpPr>
            <p:spPr>
              <a:xfrm>
                <a:off x="5106675" y="1290800"/>
                <a:ext cx="1730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201" extrusionOk="0">
                    <a:moveTo>
                      <a:pt x="1" y="0"/>
                    </a:moveTo>
                    <a:lnTo>
                      <a:pt x="692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9" name="Google Shape;18929;p100"/>
              <p:cNvSpPr/>
              <p:nvPr/>
            </p:nvSpPr>
            <p:spPr>
              <a:xfrm>
                <a:off x="5136725" y="1324350"/>
                <a:ext cx="125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41" extrusionOk="0">
                    <a:moveTo>
                      <a:pt x="0" y="0"/>
                    </a:moveTo>
                    <a:lnTo>
                      <a:pt x="501" y="1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0" name="Google Shape;18930;p100"/>
              <p:cNvSpPr/>
              <p:nvPr/>
            </p:nvSpPr>
            <p:spPr>
              <a:xfrm>
                <a:off x="5041575" y="1079750"/>
                <a:ext cx="4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82" h="702" extrusionOk="0">
                    <a:moveTo>
                      <a:pt x="181" y="1"/>
                    </a:moveTo>
                    <a:lnTo>
                      <a:pt x="1" y="70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1" name="Google Shape;18931;p100"/>
              <p:cNvSpPr/>
              <p:nvPr/>
            </p:nvSpPr>
            <p:spPr>
              <a:xfrm>
                <a:off x="5071875" y="111080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2" name="Google Shape;18932;p100"/>
              <p:cNvSpPr/>
              <p:nvPr/>
            </p:nvSpPr>
            <p:spPr>
              <a:xfrm>
                <a:off x="5100425" y="1143350"/>
                <a:ext cx="42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702" extrusionOk="0">
                    <a:moveTo>
                      <a:pt x="171" y="0"/>
                    </a:moveTo>
                    <a:lnTo>
                      <a:pt x="0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3" name="Google Shape;18933;p100"/>
              <p:cNvSpPr/>
              <p:nvPr/>
            </p:nvSpPr>
            <p:spPr>
              <a:xfrm>
                <a:off x="5123700" y="117915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4" name="Google Shape;18934;p100"/>
              <p:cNvSpPr/>
              <p:nvPr/>
            </p:nvSpPr>
            <p:spPr>
              <a:xfrm>
                <a:off x="5140975" y="12189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5" name="Google Shape;18935;p100"/>
              <p:cNvSpPr/>
              <p:nvPr/>
            </p:nvSpPr>
            <p:spPr>
              <a:xfrm>
                <a:off x="5156000" y="12597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1"/>
                    </a:moveTo>
                    <a:lnTo>
                      <a:pt x="0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6" name="Google Shape;18936;p100"/>
              <p:cNvSpPr/>
              <p:nvPr/>
            </p:nvSpPr>
            <p:spPr>
              <a:xfrm>
                <a:off x="5171525" y="1302325"/>
                <a:ext cx="30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501" extrusionOk="0">
                    <a:moveTo>
                      <a:pt x="120" y="0"/>
                    </a:moveTo>
                    <a:lnTo>
                      <a:pt x="0" y="5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7" name="Google Shape;18937;p100"/>
              <p:cNvSpPr/>
              <p:nvPr/>
            </p:nvSpPr>
            <p:spPr>
              <a:xfrm>
                <a:off x="5241875" y="1240475"/>
                <a:ext cx="198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02" extrusionOk="0">
                    <a:moveTo>
                      <a:pt x="791" y="1"/>
                    </a:moveTo>
                    <a:lnTo>
                      <a:pt x="0" y="6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8" name="Google Shape;18938;p100"/>
              <p:cNvSpPr/>
              <p:nvPr/>
            </p:nvSpPr>
            <p:spPr>
              <a:xfrm>
                <a:off x="5244375" y="1203425"/>
                <a:ext cx="24300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42" extrusionOk="0">
                    <a:moveTo>
                      <a:pt x="972" y="1"/>
                    </a:moveTo>
                    <a:lnTo>
                      <a:pt x="0" y="74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9" name="Google Shape;18939;p100"/>
              <p:cNvSpPr/>
              <p:nvPr/>
            </p:nvSpPr>
            <p:spPr>
              <a:xfrm>
                <a:off x="5246875" y="1166125"/>
                <a:ext cx="2205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682" extrusionOk="0">
                    <a:moveTo>
                      <a:pt x="882" y="0"/>
                    </a:moveTo>
                    <a:lnTo>
                      <a:pt x="0" y="6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0" name="Google Shape;18940;p100"/>
              <p:cNvSpPr/>
              <p:nvPr/>
            </p:nvSpPr>
            <p:spPr>
              <a:xfrm>
                <a:off x="5249875" y="1129325"/>
                <a:ext cx="15300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62" extrusionOk="0">
                    <a:moveTo>
                      <a:pt x="611" y="0"/>
                    </a:moveTo>
                    <a:lnTo>
                      <a:pt x="1" y="4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1" name="Google Shape;18941;p100"/>
              <p:cNvSpPr/>
              <p:nvPr/>
            </p:nvSpPr>
            <p:spPr>
              <a:xfrm>
                <a:off x="5253125" y="1092025"/>
                <a:ext cx="5550" cy="3775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51" extrusionOk="0">
                    <a:moveTo>
                      <a:pt x="221" y="0"/>
                    </a:moveTo>
                    <a:lnTo>
                      <a:pt x="1" y="1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2" name="Google Shape;18942;p100"/>
              <p:cNvSpPr/>
              <p:nvPr/>
            </p:nvSpPr>
            <p:spPr>
              <a:xfrm>
                <a:off x="5239625" y="1277275"/>
                <a:ext cx="122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82" extrusionOk="0">
                    <a:moveTo>
                      <a:pt x="491" y="1"/>
                    </a:moveTo>
                    <a:lnTo>
                      <a:pt x="0" y="3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3" name="Google Shape;18943;p100"/>
              <p:cNvSpPr/>
              <p:nvPr/>
            </p:nvSpPr>
            <p:spPr>
              <a:xfrm>
                <a:off x="5297450" y="1335100"/>
                <a:ext cx="95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1" extrusionOk="0">
                    <a:moveTo>
                      <a:pt x="38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4" name="Google Shape;18944;p100"/>
              <p:cNvSpPr/>
              <p:nvPr/>
            </p:nvSpPr>
            <p:spPr>
              <a:xfrm>
                <a:off x="5315475" y="1313075"/>
                <a:ext cx="15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1" extrusionOk="0">
                    <a:moveTo>
                      <a:pt x="60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5" name="Google Shape;18945;p100"/>
              <p:cNvSpPr/>
              <p:nvPr/>
            </p:nvSpPr>
            <p:spPr>
              <a:xfrm>
                <a:off x="5336250" y="1290300"/>
                <a:ext cx="1730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1" extrusionOk="0">
                    <a:moveTo>
                      <a:pt x="691" y="1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6" name="Google Shape;18946;p100"/>
              <p:cNvSpPr/>
              <p:nvPr/>
            </p:nvSpPr>
            <p:spPr>
              <a:xfrm>
                <a:off x="5353025" y="1264250"/>
                <a:ext cx="18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11" extrusionOk="0">
                    <a:moveTo>
                      <a:pt x="72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7" name="Google Shape;18947;p100"/>
              <p:cNvSpPr/>
              <p:nvPr/>
            </p:nvSpPr>
            <p:spPr>
              <a:xfrm>
                <a:off x="5370800" y="1235975"/>
                <a:ext cx="148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1" extrusionOk="0">
                    <a:moveTo>
                      <a:pt x="591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8" name="Google Shape;18948;p100"/>
              <p:cNvSpPr/>
              <p:nvPr/>
            </p:nvSpPr>
            <p:spPr>
              <a:xfrm>
                <a:off x="5383575" y="1206675"/>
                <a:ext cx="140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1" extrusionOk="0">
                    <a:moveTo>
                      <a:pt x="56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9" name="Google Shape;18949;p100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793" y="1523"/>
                      <a:pt x="2083" y="1593"/>
                    </a:cubicBezTo>
                    <a:cubicBezTo>
                      <a:pt x="2309" y="1648"/>
                      <a:pt x="2487" y="1654"/>
                      <a:pt x="2554" y="1654"/>
                    </a:cubicBezTo>
                    <a:cubicBezTo>
                      <a:pt x="2574" y="1654"/>
                      <a:pt x="2584" y="1653"/>
                      <a:pt x="2584" y="1653"/>
                    </a:cubicBezTo>
                    <a:lnTo>
                      <a:pt x="2584" y="1653"/>
                    </a:lnTo>
                    <a:lnTo>
                      <a:pt x="2204" y="1994"/>
                    </a:lnTo>
                    <a:cubicBezTo>
                      <a:pt x="2554" y="2354"/>
                      <a:pt x="2935" y="2524"/>
                      <a:pt x="3225" y="2605"/>
                    </a:cubicBezTo>
                    <a:cubicBezTo>
                      <a:pt x="3419" y="2658"/>
                      <a:pt x="3572" y="2667"/>
                      <a:pt x="3653" y="2667"/>
                    </a:cubicBezTo>
                    <a:cubicBezTo>
                      <a:pt x="3693" y="2667"/>
                      <a:pt x="3716" y="2665"/>
                      <a:pt x="3716" y="2665"/>
                    </a:cubicBezTo>
                    <a:lnTo>
                      <a:pt x="3716" y="2665"/>
                    </a:lnTo>
                    <a:lnTo>
                      <a:pt x="3335" y="3005"/>
                    </a:lnTo>
                    <a:cubicBezTo>
                      <a:pt x="3696" y="3376"/>
                      <a:pt x="4086" y="3536"/>
                      <a:pt x="4377" y="3606"/>
                    </a:cubicBezTo>
                    <a:cubicBezTo>
                      <a:pt x="4527" y="3636"/>
                      <a:pt x="4647" y="3646"/>
                      <a:pt x="4737" y="3646"/>
                    </a:cubicBezTo>
                    <a:cubicBezTo>
                      <a:pt x="4764" y="3649"/>
                      <a:pt x="4787" y="3650"/>
                      <a:pt x="4807" y="3650"/>
                    </a:cubicBezTo>
                    <a:cubicBezTo>
                      <a:pt x="4845" y="3650"/>
                      <a:pt x="4867" y="3646"/>
                      <a:pt x="4867" y="3646"/>
                    </a:cubicBezTo>
                    <a:lnTo>
                      <a:pt x="4867" y="3646"/>
                    </a:lnTo>
                    <a:lnTo>
                      <a:pt x="4517" y="4017"/>
                    </a:lnTo>
                    <a:cubicBezTo>
                      <a:pt x="4897" y="4367"/>
                      <a:pt x="5308" y="4497"/>
                      <a:pt x="5598" y="4537"/>
                    </a:cubicBezTo>
                    <a:cubicBezTo>
                      <a:pt x="5686" y="4549"/>
                      <a:pt x="5764" y="4554"/>
                      <a:pt x="5829" y="4554"/>
                    </a:cubicBezTo>
                    <a:cubicBezTo>
                      <a:pt x="5876" y="4554"/>
                      <a:pt x="5916" y="4551"/>
                      <a:pt x="5949" y="4547"/>
                    </a:cubicBezTo>
                    <a:cubicBezTo>
                      <a:pt x="6039" y="4537"/>
                      <a:pt x="6089" y="4527"/>
                      <a:pt x="6089" y="4527"/>
                    </a:cubicBezTo>
                    <a:lnTo>
                      <a:pt x="6089" y="4527"/>
                    </a:lnTo>
                    <a:lnTo>
                      <a:pt x="5789" y="4938"/>
                    </a:lnTo>
                    <a:cubicBezTo>
                      <a:pt x="5999" y="5088"/>
                      <a:pt x="6219" y="5188"/>
                      <a:pt x="6410" y="5248"/>
                    </a:cubicBezTo>
                    <a:cubicBezTo>
                      <a:pt x="6610" y="5308"/>
                      <a:pt x="6790" y="5328"/>
                      <a:pt x="6930" y="5328"/>
                    </a:cubicBezTo>
                    <a:cubicBezTo>
                      <a:pt x="7010" y="5328"/>
                      <a:pt x="7070" y="5318"/>
                      <a:pt x="7131" y="5308"/>
                    </a:cubicBezTo>
                    <a:cubicBezTo>
                      <a:pt x="7181" y="5298"/>
                      <a:pt x="7231" y="5288"/>
                      <a:pt x="7271" y="5278"/>
                    </a:cubicBezTo>
                    <a:cubicBezTo>
                      <a:pt x="7351" y="5258"/>
                      <a:pt x="7391" y="5238"/>
                      <a:pt x="7391" y="5238"/>
                    </a:cubicBezTo>
                    <a:lnTo>
                      <a:pt x="7391" y="5238"/>
                    </a:lnTo>
                    <a:lnTo>
                      <a:pt x="7191" y="5699"/>
                    </a:lnTo>
                    <a:cubicBezTo>
                      <a:pt x="7311" y="5759"/>
                      <a:pt x="7431" y="5809"/>
                      <a:pt x="7541" y="5849"/>
                    </a:cubicBezTo>
                    <a:cubicBezTo>
                      <a:pt x="7651" y="5879"/>
                      <a:pt x="7761" y="5899"/>
                      <a:pt x="7862" y="5919"/>
                    </a:cubicBezTo>
                    <a:cubicBezTo>
                      <a:pt x="7962" y="5929"/>
                      <a:pt x="8052" y="5929"/>
                      <a:pt x="8142" y="5929"/>
                    </a:cubicBezTo>
                    <a:cubicBezTo>
                      <a:pt x="8232" y="5919"/>
                      <a:pt x="8302" y="5909"/>
                      <a:pt x="8372" y="5889"/>
                    </a:cubicBezTo>
                    <a:cubicBezTo>
                      <a:pt x="8512" y="5869"/>
                      <a:pt x="8613" y="5819"/>
                      <a:pt x="8693" y="5789"/>
                    </a:cubicBezTo>
                    <a:cubicBezTo>
                      <a:pt x="8753" y="5749"/>
                      <a:pt x="8793" y="5729"/>
                      <a:pt x="8803" y="5729"/>
                    </a:cubicBezTo>
                    <a:lnTo>
                      <a:pt x="8803" y="5729"/>
                    </a:lnTo>
                    <a:lnTo>
                      <a:pt x="8703" y="6220"/>
                    </a:lnTo>
                    <a:cubicBezTo>
                      <a:pt x="8980" y="6316"/>
                      <a:pt x="9225" y="6351"/>
                      <a:pt x="9435" y="6351"/>
                    </a:cubicBezTo>
                    <a:cubicBezTo>
                      <a:pt x="9596" y="6351"/>
                      <a:pt x="9737" y="6330"/>
                      <a:pt x="9854" y="6300"/>
                    </a:cubicBezTo>
                    <a:cubicBezTo>
                      <a:pt x="10125" y="6240"/>
                      <a:pt x="10275" y="6130"/>
                      <a:pt x="10275" y="6129"/>
                    </a:cubicBezTo>
                    <a:lnTo>
                      <a:pt x="10275" y="6129"/>
                    </a:lnTo>
                    <a:lnTo>
                      <a:pt x="10185" y="6630"/>
                    </a:lnTo>
                    <a:cubicBezTo>
                      <a:pt x="10458" y="6719"/>
                      <a:pt x="10703" y="6753"/>
                      <a:pt x="10913" y="6753"/>
                    </a:cubicBezTo>
                    <a:cubicBezTo>
                      <a:pt x="11081" y="6753"/>
                      <a:pt x="11226" y="6731"/>
                      <a:pt x="11346" y="6700"/>
                    </a:cubicBezTo>
                    <a:cubicBezTo>
                      <a:pt x="11376" y="6690"/>
                      <a:pt x="11417" y="6680"/>
                      <a:pt x="11467" y="6670"/>
                    </a:cubicBezTo>
                    <a:cubicBezTo>
                      <a:pt x="11693" y="6629"/>
                      <a:pt x="11921" y="6609"/>
                      <a:pt x="12149" y="6609"/>
                    </a:cubicBezTo>
                    <a:cubicBezTo>
                      <a:pt x="12583" y="6609"/>
                      <a:pt x="13015" y="6682"/>
                      <a:pt x="13429" y="6820"/>
                    </a:cubicBezTo>
                    <a:lnTo>
                      <a:pt x="15883" y="764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0" name="Google Shape;18950;p100"/>
              <p:cNvSpPr/>
              <p:nvPr/>
            </p:nvSpPr>
            <p:spPr>
              <a:xfrm>
                <a:off x="4847825" y="1418725"/>
                <a:ext cx="369275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87" extrusionOk="0">
                    <a:moveTo>
                      <a:pt x="14771" y="1"/>
                    </a:moveTo>
                    <a:lnTo>
                      <a:pt x="0" y="1993"/>
                    </a:lnTo>
                    <a:cubicBezTo>
                      <a:pt x="0" y="1993"/>
                      <a:pt x="1399" y="2164"/>
                      <a:pt x="1984" y="2164"/>
                    </a:cubicBezTo>
                    <a:cubicBezTo>
                      <a:pt x="2094" y="2164"/>
                      <a:pt x="2175" y="2158"/>
                      <a:pt x="2213" y="2144"/>
                    </a:cubicBezTo>
                    <a:cubicBezTo>
                      <a:pt x="2453" y="2064"/>
                      <a:pt x="2584" y="1953"/>
                      <a:pt x="2584" y="1953"/>
                    </a:cubicBezTo>
                    <a:lnTo>
                      <a:pt x="2584" y="1953"/>
                    </a:lnTo>
                    <a:lnTo>
                      <a:pt x="2484" y="2374"/>
                    </a:lnTo>
                    <a:cubicBezTo>
                      <a:pt x="2639" y="2408"/>
                      <a:pt x="2785" y="2422"/>
                      <a:pt x="2920" y="2422"/>
                    </a:cubicBezTo>
                    <a:cubicBezTo>
                      <a:pt x="3143" y="2422"/>
                      <a:pt x="3335" y="2384"/>
                      <a:pt x="3485" y="2334"/>
                    </a:cubicBezTo>
                    <a:cubicBezTo>
                      <a:pt x="3725" y="2254"/>
                      <a:pt x="3865" y="2144"/>
                      <a:pt x="3866" y="2144"/>
                    </a:cubicBezTo>
                    <a:lnTo>
                      <a:pt x="3866" y="2144"/>
                    </a:lnTo>
                    <a:lnTo>
                      <a:pt x="3755" y="2564"/>
                    </a:lnTo>
                    <a:cubicBezTo>
                      <a:pt x="3902" y="2596"/>
                      <a:pt x="4040" y="2609"/>
                      <a:pt x="4168" y="2609"/>
                    </a:cubicBezTo>
                    <a:cubicBezTo>
                      <a:pt x="4407" y="2609"/>
                      <a:pt x="4610" y="2563"/>
                      <a:pt x="4767" y="2504"/>
                    </a:cubicBezTo>
                    <a:cubicBezTo>
                      <a:pt x="4887" y="2454"/>
                      <a:pt x="4977" y="2404"/>
                      <a:pt x="5037" y="2364"/>
                    </a:cubicBezTo>
                    <a:cubicBezTo>
                      <a:pt x="5097" y="2334"/>
                      <a:pt x="5127" y="2304"/>
                      <a:pt x="5127" y="2304"/>
                    </a:cubicBezTo>
                    <a:lnTo>
                      <a:pt x="5127" y="2304"/>
                    </a:lnTo>
                    <a:lnTo>
                      <a:pt x="5047" y="2724"/>
                    </a:lnTo>
                    <a:cubicBezTo>
                      <a:pt x="5155" y="2742"/>
                      <a:pt x="5258" y="2749"/>
                      <a:pt x="5354" y="2749"/>
                    </a:cubicBezTo>
                    <a:cubicBezTo>
                      <a:pt x="5652" y="2749"/>
                      <a:pt x="5892" y="2677"/>
                      <a:pt x="6059" y="2594"/>
                    </a:cubicBezTo>
                    <a:cubicBezTo>
                      <a:pt x="6179" y="2534"/>
                      <a:pt x="6259" y="2474"/>
                      <a:pt x="6319" y="2434"/>
                    </a:cubicBezTo>
                    <a:cubicBezTo>
                      <a:pt x="6369" y="2384"/>
                      <a:pt x="6399" y="2354"/>
                      <a:pt x="6399" y="2354"/>
                    </a:cubicBezTo>
                    <a:lnTo>
                      <a:pt x="6399" y="2354"/>
                    </a:lnTo>
                    <a:lnTo>
                      <a:pt x="6379" y="2784"/>
                    </a:lnTo>
                    <a:cubicBezTo>
                      <a:pt x="6409" y="2786"/>
                      <a:pt x="6438" y="2786"/>
                      <a:pt x="6466" y="2786"/>
                    </a:cubicBezTo>
                    <a:cubicBezTo>
                      <a:pt x="6658" y="2786"/>
                      <a:pt x="6822" y="2758"/>
                      <a:pt x="6970" y="2714"/>
                    </a:cubicBezTo>
                    <a:cubicBezTo>
                      <a:pt x="7130" y="2664"/>
                      <a:pt x="7270" y="2594"/>
                      <a:pt x="7370" y="2524"/>
                    </a:cubicBezTo>
                    <a:cubicBezTo>
                      <a:pt x="7421" y="2494"/>
                      <a:pt x="7461" y="2464"/>
                      <a:pt x="7501" y="2424"/>
                    </a:cubicBezTo>
                    <a:cubicBezTo>
                      <a:pt x="7541" y="2394"/>
                      <a:pt x="7571" y="2364"/>
                      <a:pt x="7591" y="2334"/>
                    </a:cubicBezTo>
                    <a:cubicBezTo>
                      <a:pt x="7631" y="2284"/>
                      <a:pt x="7651" y="2254"/>
                      <a:pt x="7651" y="2254"/>
                    </a:cubicBezTo>
                    <a:lnTo>
                      <a:pt x="7731" y="2674"/>
                    </a:lnTo>
                    <a:cubicBezTo>
                      <a:pt x="7841" y="2664"/>
                      <a:pt x="7951" y="2634"/>
                      <a:pt x="8041" y="2614"/>
                    </a:cubicBezTo>
                    <a:cubicBezTo>
                      <a:pt x="8142" y="2584"/>
                      <a:pt x="8222" y="2544"/>
                      <a:pt x="8302" y="2514"/>
                    </a:cubicBezTo>
                    <a:cubicBezTo>
                      <a:pt x="8382" y="2474"/>
                      <a:pt x="8442" y="2434"/>
                      <a:pt x="8502" y="2394"/>
                    </a:cubicBezTo>
                    <a:cubicBezTo>
                      <a:pt x="8562" y="2344"/>
                      <a:pt x="8612" y="2304"/>
                      <a:pt x="8652" y="2264"/>
                    </a:cubicBezTo>
                    <a:cubicBezTo>
                      <a:pt x="8732" y="2174"/>
                      <a:pt x="8792" y="2094"/>
                      <a:pt x="8822" y="2033"/>
                    </a:cubicBezTo>
                    <a:cubicBezTo>
                      <a:pt x="8863" y="1983"/>
                      <a:pt x="8873" y="1943"/>
                      <a:pt x="8873" y="1943"/>
                    </a:cubicBezTo>
                    <a:lnTo>
                      <a:pt x="9033" y="2344"/>
                    </a:lnTo>
                    <a:cubicBezTo>
                      <a:pt x="9463" y="2234"/>
                      <a:pt x="9734" y="2033"/>
                      <a:pt x="9894" y="1853"/>
                    </a:cubicBezTo>
                    <a:cubicBezTo>
                      <a:pt x="10044" y="1693"/>
                      <a:pt x="10104" y="1543"/>
                      <a:pt x="10104" y="1533"/>
                    </a:cubicBezTo>
                    <a:lnTo>
                      <a:pt x="10275" y="1933"/>
                    </a:lnTo>
                    <a:cubicBezTo>
                      <a:pt x="10695" y="1823"/>
                      <a:pt x="10965" y="1623"/>
                      <a:pt x="11126" y="1443"/>
                    </a:cubicBezTo>
                    <a:cubicBezTo>
                      <a:pt x="11146" y="1423"/>
                      <a:pt x="11166" y="1403"/>
                      <a:pt x="11206" y="1373"/>
                    </a:cubicBezTo>
                    <a:cubicBezTo>
                      <a:pt x="11606" y="982"/>
                      <a:pt x="12107" y="702"/>
                      <a:pt x="12648" y="561"/>
                    </a:cubicBezTo>
                    <a:lnTo>
                      <a:pt x="1477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1" name="Google Shape;18951;p100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lnTo>
                      <a:pt x="1" y="6720"/>
                    </a:lnTo>
                    <a:cubicBezTo>
                      <a:pt x="1" y="6720"/>
                      <a:pt x="1232" y="5959"/>
                      <a:pt x="1333" y="5799"/>
                    </a:cubicBezTo>
                    <a:cubicBezTo>
                      <a:pt x="1433" y="5648"/>
                      <a:pt x="1463" y="5528"/>
                      <a:pt x="1463" y="5528"/>
                    </a:cubicBezTo>
                    <a:lnTo>
                      <a:pt x="1593" y="5809"/>
                    </a:lnTo>
                    <a:cubicBezTo>
                      <a:pt x="1863" y="5679"/>
                      <a:pt x="2044" y="5488"/>
                      <a:pt x="2144" y="5328"/>
                    </a:cubicBezTo>
                    <a:cubicBezTo>
                      <a:pt x="2244" y="5178"/>
                      <a:pt x="2274" y="5048"/>
                      <a:pt x="2274" y="5048"/>
                    </a:cubicBezTo>
                    <a:lnTo>
                      <a:pt x="2404" y="5338"/>
                    </a:lnTo>
                    <a:cubicBezTo>
                      <a:pt x="2685" y="5198"/>
                      <a:pt x="2855" y="5008"/>
                      <a:pt x="2955" y="4847"/>
                    </a:cubicBezTo>
                    <a:cubicBezTo>
                      <a:pt x="2995" y="4767"/>
                      <a:pt x="3025" y="4697"/>
                      <a:pt x="3045" y="4647"/>
                    </a:cubicBezTo>
                    <a:cubicBezTo>
                      <a:pt x="3065" y="4597"/>
                      <a:pt x="3065" y="4567"/>
                      <a:pt x="3065" y="4567"/>
                    </a:cubicBezTo>
                    <a:lnTo>
                      <a:pt x="3215" y="4847"/>
                    </a:lnTo>
                    <a:cubicBezTo>
                      <a:pt x="3496" y="4687"/>
                      <a:pt x="3656" y="4477"/>
                      <a:pt x="3736" y="4307"/>
                    </a:cubicBezTo>
                    <a:cubicBezTo>
                      <a:pt x="3776" y="4226"/>
                      <a:pt x="3796" y="4156"/>
                      <a:pt x="3806" y="4106"/>
                    </a:cubicBezTo>
                    <a:cubicBezTo>
                      <a:pt x="3816" y="4056"/>
                      <a:pt x="3816" y="4026"/>
                      <a:pt x="3816" y="4026"/>
                    </a:cubicBezTo>
                    <a:lnTo>
                      <a:pt x="3996" y="4277"/>
                    </a:lnTo>
                    <a:cubicBezTo>
                      <a:pt x="4137" y="4176"/>
                      <a:pt x="4237" y="4076"/>
                      <a:pt x="4307" y="3966"/>
                    </a:cubicBezTo>
                    <a:cubicBezTo>
                      <a:pt x="4377" y="3866"/>
                      <a:pt x="4427" y="3766"/>
                      <a:pt x="4447" y="3676"/>
                    </a:cubicBezTo>
                    <a:cubicBezTo>
                      <a:pt x="4467" y="3636"/>
                      <a:pt x="4477" y="3596"/>
                      <a:pt x="4477" y="3566"/>
                    </a:cubicBezTo>
                    <a:cubicBezTo>
                      <a:pt x="4487" y="3526"/>
                      <a:pt x="4487" y="3495"/>
                      <a:pt x="4487" y="3475"/>
                    </a:cubicBezTo>
                    <a:cubicBezTo>
                      <a:pt x="4487" y="3425"/>
                      <a:pt x="4487" y="3395"/>
                      <a:pt x="4487" y="3395"/>
                    </a:cubicBezTo>
                    <a:lnTo>
                      <a:pt x="4717" y="3596"/>
                    </a:lnTo>
                    <a:cubicBezTo>
                      <a:pt x="4777" y="3546"/>
                      <a:pt x="4828" y="3475"/>
                      <a:pt x="4868" y="3425"/>
                    </a:cubicBezTo>
                    <a:cubicBezTo>
                      <a:pt x="4908" y="3365"/>
                      <a:pt x="4948" y="3305"/>
                      <a:pt x="4978" y="3245"/>
                    </a:cubicBezTo>
                    <a:cubicBezTo>
                      <a:pt x="4998" y="3195"/>
                      <a:pt x="5018" y="3135"/>
                      <a:pt x="5038" y="3085"/>
                    </a:cubicBezTo>
                    <a:cubicBezTo>
                      <a:pt x="5048" y="3035"/>
                      <a:pt x="5058" y="2985"/>
                      <a:pt x="5058" y="2945"/>
                    </a:cubicBezTo>
                    <a:cubicBezTo>
                      <a:pt x="5068" y="2855"/>
                      <a:pt x="5068" y="2784"/>
                      <a:pt x="5058" y="2734"/>
                    </a:cubicBezTo>
                    <a:cubicBezTo>
                      <a:pt x="5048" y="2694"/>
                      <a:pt x="5038" y="2664"/>
                      <a:pt x="5038" y="2664"/>
                    </a:cubicBezTo>
                    <a:lnTo>
                      <a:pt x="5038" y="2664"/>
                    </a:lnTo>
                    <a:lnTo>
                      <a:pt x="5318" y="2815"/>
                    </a:lnTo>
                    <a:cubicBezTo>
                      <a:pt x="5388" y="2724"/>
                      <a:pt x="5438" y="2564"/>
                      <a:pt x="5478" y="2404"/>
                    </a:cubicBezTo>
                    <a:cubicBezTo>
                      <a:pt x="5609" y="1873"/>
                      <a:pt x="5779" y="1362"/>
                      <a:pt x="6009" y="862"/>
                    </a:cubicBezTo>
                    <a:cubicBezTo>
                      <a:pt x="6169" y="501"/>
                      <a:pt x="6350" y="141"/>
                      <a:pt x="64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2" name="Google Shape;18952;p100"/>
              <p:cNvSpPr/>
              <p:nvPr/>
            </p:nvSpPr>
            <p:spPr>
              <a:xfrm>
                <a:off x="5069125" y="1310325"/>
                <a:ext cx="6775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952" extrusionOk="0">
                    <a:moveTo>
                      <a:pt x="1" y="1"/>
                    </a:moveTo>
                    <a:lnTo>
                      <a:pt x="271" y="95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3" name="Google Shape;18953;p100"/>
              <p:cNvSpPr/>
              <p:nvPr/>
            </p:nvSpPr>
            <p:spPr>
              <a:xfrm>
                <a:off x="5037325" y="1290050"/>
                <a:ext cx="830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332" h="1183" extrusionOk="0">
                    <a:moveTo>
                      <a:pt x="1" y="0"/>
                    </a:moveTo>
                    <a:lnTo>
                      <a:pt x="331" y="11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4" name="Google Shape;18954;p100"/>
              <p:cNvSpPr/>
              <p:nvPr/>
            </p:nvSpPr>
            <p:spPr>
              <a:xfrm>
                <a:off x="5002775" y="1276025"/>
                <a:ext cx="7800" cy="2657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063" extrusionOk="0">
                    <a:moveTo>
                      <a:pt x="1" y="1"/>
                    </a:moveTo>
                    <a:lnTo>
                      <a:pt x="311" y="106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5" name="Google Shape;18955;p100"/>
              <p:cNvSpPr/>
              <p:nvPr/>
            </p:nvSpPr>
            <p:spPr>
              <a:xfrm>
                <a:off x="4967225" y="1266025"/>
                <a:ext cx="50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732" extrusionOk="0">
                    <a:moveTo>
                      <a:pt x="1" y="0"/>
                    </a:moveTo>
                    <a:lnTo>
                      <a:pt x="201" y="7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6" name="Google Shape;18956;p100"/>
              <p:cNvSpPr/>
              <p:nvPr/>
            </p:nvSpPr>
            <p:spPr>
              <a:xfrm>
                <a:off x="4929925" y="1258250"/>
                <a:ext cx="17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262" extrusionOk="0">
                    <a:moveTo>
                      <a:pt x="1" y="1"/>
                    </a:moveTo>
                    <a:lnTo>
                      <a:pt x="71" y="2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7" name="Google Shape;18957;p100"/>
              <p:cNvSpPr/>
              <p:nvPr/>
            </p:nvSpPr>
            <p:spPr>
              <a:xfrm>
                <a:off x="5099925" y="1332850"/>
                <a:ext cx="4275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592" extrusionOk="0">
                    <a:moveTo>
                      <a:pt x="0" y="1"/>
                    </a:moveTo>
                    <a:lnTo>
                      <a:pt x="170" y="5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8" name="Google Shape;18958;p100"/>
              <p:cNvSpPr/>
              <p:nvPr/>
            </p:nvSpPr>
            <p:spPr>
              <a:xfrm>
                <a:off x="5094400" y="1412725"/>
                <a:ext cx="680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71" extrusionOk="0">
                    <a:moveTo>
                      <a:pt x="1" y="0"/>
                    </a:moveTo>
                    <a:lnTo>
                      <a:pt x="271" y="2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9" name="Google Shape;18959;p100"/>
              <p:cNvSpPr/>
              <p:nvPr/>
            </p:nvSpPr>
            <p:spPr>
              <a:xfrm>
                <a:off x="5062375" y="1411475"/>
                <a:ext cx="1052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31" extrusionOk="0">
                    <a:moveTo>
                      <a:pt x="0" y="0"/>
                    </a:moveTo>
                    <a:lnTo>
                      <a:pt x="421" y="4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0" name="Google Shape;18960;p100"/>
              <p:cNvSpPr/>
              <p:nvPr/>
            </p:nvSpPr>
            <p:spPr>
              <a:xfrm>
                <a:off x="5030075" y="1411225"/>
                <a:ext cx="11775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81" extrusionOk="0">
                    <a:moveTo>
                      <a:pt x="0" y="0"/>
                    </a:moveTo>
                    <a:lnTo>
                      <a:pt x="471" y="4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1" name="Google Shape;18961;p100"/>
              <p:cNvSpPr/>
              <p:nvPr/>
            </p:nvSpPr>
            <p:spPr>
              <a:xfrm>
                <a:off x="4999025" y="1416975"/>
                <a:ext cx="1280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512" h="512" extrusionOk="0">
                    <a:moveTo>
                      <a:pt x="1" y="1"/>
                    </a:moveTo>
                    <a:lnTo>
                      <a:pt x="511" y="5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2" name="Google Shape;18962;p100"/>
              <p:cNvSpPr/>
              <p:nvPr/>
            </p:nvSpPr>
            <p:spPr>
              <a:xfrm>
                <a:off x="4968725" y="1426750"/>
                <a:ext cx="10300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11" extrusionOk="0">
                    <a:moveTo>
                      <a:pt x="1" y="0"/>
                    </a:moveTo>
                    <a:lnTo>
                      <a:pt x="411" y="4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3" name="Google Shape;18963;p100"/>
              <p:cNvSpPr/>
              <p:nvPr/>
            </p:nvSpPr>
            <p:spPr>
              <a:xfrm>
                <a:off x="4939450" y="1438500"/>
                <a:ext cx="9775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402" extrusionOk="0">
                    <a:moveTo>
                      <a:pt x="0" y="1"/>
                    </a:moveTo>
                    <a:lnTo>
                      <a:pt x="391" y="4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4" name="Google Shape;18964;p100"/>
              <p:cNvSpPr/>
              <p:nvPr/>
            </p:nvSpPr>
            <p:spPr>
              <a:xfrm>
                <a:off x="5040575" y="1360900"/>
                <a:ext cx="228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381" extrusionOk="0">
                    <a:moveTo>
                      <a:pt x="1" y="381"/>
                    </a:moveTo>
                    <a:lnTo>
                      <a:pt x="91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5" name="Google Shape;18965;p100"/>
              <p:cNvSpPr/>
              <p:nvPr/>
            </p:nvSpPr>
            <p:spPr>
              <a:xfrm>
                <a:off x="5005025" y="1346375"/>
                <a:ext cx="280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482" extrusionOk="0">
                    <a:moveTo>
                      <a:pt x="1" y="481"/>
                    </a:moveTo>
                    <a:lnTo>
                      <a:pt x="11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6" name="Google Shape;18966;p100"/>
              <p:cNvSpPr/>
              <p:nvPr/>
            </p:nvSpPr>
            <p:spPr>
              <a:xfrm>
                <a:off x="4972500" y="1329600"/>
                <a:ext cx="2555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432" extrusionOk="0">
                    <a:moveTo>
                      <a:pt x="0" y="431"/>
                    </a:moveTo>
                    <a:lnTo>
                      <a:pt x="10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7" name="Google Shape;18967;p100"/>
              <p:cNvSpPr/>
              <p:nvPr/>
            </p:nvSpPr>
            <p:spPr>
              <a:xfrm>
                <a:off x="4942200" y="1311325"/>
                <a:ext cx="17550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02" extrusionOk="0">
                    <a:moveTo>
                      <a:pt x="0" y="301"/>
                    </a:moveTo>
                    <a:lnTo>
                      <a:pt x="7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8" name="Google Shape;18968;p100"/>
              <p:cNvSpPr/>
              <p:nvPr/>
            </p:nvSpPr>
            <p:spPr>
              <a:xfrm>
                <a:off x="4912900" y="1291800"/>
                <a:ext cx="63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11" extrusionOk="0">
                    <a:moveTo>
                      <a:pt x="1" y="111"/>
                    </a:moveTo>
                    <a:lnTo>
                      <a:pt x="25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9" name="Google Shape;18969;p100"/>
              <p:cNvSpPr/>
              <p:nvPr/>
            </p:nvSpPr>
            <p:spPr>
              <a:xfrm>
                <a:off x="5077625" y="1374425"/>
                <a:ext cx="14050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241" extrusionOk="0">
                    <a:moveTo>
                      <a:pt x="1" y="240"/>
                    </a:moveTo>
                    <a:lnTo>
                      <a:pt x="56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0" name="Google Shape;18970;p100"/>
              <p:cNvSpPr/>
              <p:nvPr/>
            </p:nvSpPr>
            <p:spPr>
              <a:xfrm>
                <a:off x="5100675" y="1448525"/>
                <a:ext cx="4775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331" extrusionOk="0">
                    <a:moveTo>
                      <a:pt x="0" y="331"/>
                    </a:moveTo>
                    <a:lnTo>
                      <a:pt x="1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1" name="Google Shape;18971;p100"/>
              <p:cNvSpPr/>
              <p:nvPr/>
            </p:nvSpPr>
            <p:spPr>
              <a:xfrm>
                <a:off x="5069875" y="1453275"/>
                <a:ext cx="7525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522" extrusionOk="0">
                    <a:moveTo>
                      <a:pt x="1" y="521"/>
                    </a:moveTo>
                    <a:lnTo>
                      <a:pt x="3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2" name="Google Shape;18972;p100"/>
              <p:cNvSpPr/>
              <p:nvPr/>
            </p:nvSpPr>
            <p:spPr>
              <a:xfrm>
                <a:off x="5038825" y="1460275"/>
                <a:ext cx="830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332" h="592" extrusionOk="0">
                    <a:moveTo>
                      <a:pt x="1" y="592"/>
                    </a:moveTo>
                    <a:lnTo>
                      <a:pt x="33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3" name="Google Shape;18973;p100"/>
              <p:cNvSpPr/>
              <p:nvPr/>
            </p:nvSpPr>
            <p:spPr>
              <a:xfrm>
                <a:off x="5007300" y="1461800"/>
                <a:ext cx="9025" cy="16025"/>
              </a:xfrm>
              <a:custGeom>
                <a:avLst/>
                <a:gdLst/>
                <a:ahLst/>
                <a:cxnLst/>
                <a:rect l="l" t="t" r="r" b="b"/>
                <a:pathLst>
                  <a:path w="361" h="641" extrusionOk="0">
                    <a:moveTo>
                      <a:pt x="0" y="641"/>
                    </a:moveTo>
                    <a:lnTo>
                      <a:pt x="36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4" name="Google Shape;18974;p100"/>
              <p:cNvSpPr/>
              <p:nvPr/>
            </p:nvSpPr>
            <p:spPr>
              <a:xfrm>
                <a:off x="4975500" y="1463300"/>
                <a:ext cx="72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291" h="521" extrusionOk="0">
                    <a:moveTo>
                      <a:pt x="0" y="521"/>
                    </a:moveTo>
                    <a:lnTo>
                      <a:pt x="2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5" name="Google Shape;18975;p100"/>
              <p:cNvSpPr/>
              <p:nvPr/>
            </p:nvSpPr>
            <p:spPr>
              <a:xfrm>
                <a:off x="4944200" y="1460025"/>
                <a:ext cx="6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492" extrusionOk="0">
                    <a:moveTo>
                      <a:pt x="1" y="492"/>
                    </a:moveTo>
                    <a:lnTo>
                      <a:pt x="27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6" name="Google Shape;18976;p100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lnTo>
                      <a:pt x="10205" y="17545"/>
                    </a:lnTo>
                    <a:lnTo>
                      <a:pt x="9484" y="15331"/>
                    </a:lnTo>
                    <a:cubicBezTo>
                      <a:pt x="9394" y="15071"/>
                      <a:pt x="9324" y="14791"/>
                      <a:pt x="9293" y="14510"/>
                    </a:cubicBezTo>
                    <a:cubicBezTo>
                      <a:pt x="9283" y="14360"/>
                      <a:pt x="9273" y="14200"/>
                      <a:pt x="9293" y="14090"/>
                    </a:cubicBezTo>
                    <a:cubicBezTo>
                      <a:pt x="9344" y="13769"/>
                      <a:pt x="9344" y="13319"/>
                      <a:pt x="9113" y="12768"/>
                    </a:cubicBezTo>
                    <a:lnTo>
                      <a:pt x="8542" y="12918"/>
                    </a:lnTo>
                    <a:cubicBezTo>
                      <a:pt x="8552" y="12908"/>
                      <a:pt x="8663" y="12728"/>
                      <a:pt x="8713" y="12417"/>
                    </a:cubicBezTo>
                    <a:cubicBezTo>
                      <a:pt x="8763" y="12097"/>
                      <a:pt x="8763" y="11646"/>
                      <a:pt x="8522" y="11096"/>
                    </a:cubicBezTo>
                    <a:lnTo>
                      <a:pt x="7962" y="11246"/>
                    </a:lnTo>
                    <a:cubicBezTo>
                      <a:pt x="7962" y="11236"/>
                      <a:pt x="8072" y="11055"/>
                      <a:pt x="8122" y="10745"/>
                    </a:cubicBezTo>
                    <a:cubicBezTo>
                      <a:pt x="8172" y="10425"/>
                      <a:pt x="8162" y="9974"/>
                      <a:pt x="7922" y="9423"/>
                    </a:cubicBezTo>
                    <a:lnTo>
                      <a:pt x="7361" y="9583"/>
                    </a:lnTo>
                    <a:cubicBezTo>
                      <a:pt x="7371" y="9573"/>
                      <a:pt x="7391" y="9533"/>
                      <a:pt x="7421" y="9453"/>
                    </a:cubicBezTo>
                    <a:cubicBezTo>
                      <a:pt x="7461" y="9363"/>
                      <a:pt x="7501" y="9243"/>
                      <a:pt x="7521" y="9083"/>
                    </a:cubicBezTo>
                    <a:cubicBezTo>
                      <a:pt x="7531" y="9003"/>
                      <a:pt x="7541" y="8912"/>
                      <a:pt x="7531" y="8812"/>
                    </a:cubicBezTo>
                    <a:cubicBezTo>
                      <a:pt x="7531" y="8712"/>
                      <a:pt x="7521" y="8602"/>
                      <a:pt x="7491" y="8492"/>
                    </a:cubicBezTo>
                    <a:cubicBezTo>
                      <a:pt x="7471" y="8382"/>
                      <a:pt x="7431" y="8262"/>
                      <a:pt x="7381" y="8131"/>
                    </a:cubicBezTo>
                    <a:cubicBezTo>
                      <a:pt x="7331" y="8011"/>
                      <a:pt x="7271" y="7871"/>
                      <a:pt x="7191" y="7741"/>
                    </a:cubicBezTo>
                    <a:lnTo>
                      <a:pt x="6680" y="8011"/>
                    </a:lnTo>
                    <a:cubicBezTo>
                      <a:pt x="6680" y="8011"/>
                      <a:pt x="6700" y="7961"/>
                      <a:pt x="6710" y="7871"/>
                    </a:cubicBezTo>
                    <a:cubicBezTo>
                      <a:pt x="6720" y="7831"/>
                      <a:pt x="6730" y="7771"/>
                      <a:pt x="6740" y="7701"/>
                    </a:cubicBezTo>
                    <a:cubicBezTo>
                      <a:pt x="6740" y="7641"/>
                      <a:pt x="6740" y="7561"/>
                      <a:pt x="6730" y="7480"/>
                    </a:cubicBezTo>
                    <a:cubicBezTo>
                      <a:pt x="6730" y="7310"/>
                      <a:pt x="6690" y="7110"/>
                      <a:pt x="6600" y="6890"/>
                    </a:cubicBezTo>
                    <a:cubicBezTo>
                      <a:pt x="6520" y="6669"/>
                      <a:pt x="6379" y="6429"/>
                      <a:pt x="6179" y="6199"/>
                    </a:cubicBezTo>
                    <a:lnTo>
                      <a:pt x="5739" y="6579"/>
                    </a:lnTo>
                    <a:cubicBezTo>
                      <a:pt x="5739" y="6579"/>
                      <a:pt x="5749" y="6519"/>
                      <a:pt x="5749" y="6429"/>
                    </a:cubicBezTo>
                    <a:cubicBezTo>
                      <a:pt x="5749" y="6329"/>
                      <a:pt x="5739" y="6189"/>
                      <a:pt x="5708" y="6018"/>
                    </a:cubicBezTo>
                    <a:cubicBezTo>
                      <a:pt x="5638" y="5688"/>
                      <a:pt x="5448" y="5227"/>
                      <a:pt x="5007" y="4817"/>
                    </a:cubicBezTo>
                    <a:lnTo>
                      <a:pt x="4617" y="5257"/>
                    </a:lnTo>
                    <a:cubicBezTo>
                      <a:pt x="4617" y="5257"/>
                      <a:pt x="4617" y="5207"/>
                      <a:pt x="4607" y="5107"/>
                    </a:cubicBezTo>
                    <a:cubicBezTo>
                      <a:pt x="4597" y="5007"/>
                      <a:pt x="4577" y="4867"/>
                      <a:pt x="4527" y="4697"/>
                    </a:cubicBezTo>
                    <a:cubicBezTo>
                      <a:pt x="4427" y="4366"/>
                      <a:pt x="4196" y="3936"/>
                      <a:pt x="3756" y="3565"/>
                    </a:cubicBezTo>
                    <a:lnTo>
                      <a:pt x="3395" y="4026"/>
                    </a:lnTo>
                    <a:cubicBezTo>
                      <a:pt x="3395" y="4016"/>
                      <a:pt x="3385" y="3785"/>
                      <a:pt x="3275" y="3465"/>
                    </a:cubicBezTo>
                    <a:cubicBezTo>
                      <a:pt x="3155" y="3144"/>
                      <a:pt x="2925" y="2724"/>
                      <a:pt x="2484" y="2353"/>
                    </a:cubicBezTo>
                    <a:lnTo>
                      <a:pt x="2123" y="2814"/>
                    </a:lnTo>
                    <a:cubicBezTo>
                      <a:pt x="2123" y="2804"/>
                      <a:pt x="2113" y="2574"/>
                      <a:pt x="2013" y="2253"/>
                    </a:cubicBezTo>
                    <a:cubicBezTo>
                      <a:pt x="1903" y="192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7" name="Google Shape;18977;p100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cubicBezTo>
                      <a:pt x="1" y="1"/>
                      <a:pt x="732" y="2604"/>
                      <a:pt x="962" y="2864"/>
                    </a:cubicBezTo>
                    <a:cubicBezTo>
                      <a:pt x="1192" y="3114"/>
                      <a:pt x="1382" y="3235"/>
                      <a:pt x="1392" y="3235"/>
                    </a:cubicBezTo>
                    <a:lnTo>
                      <a:pt x="812" y="3325"/>
                    </a:lnTo>
                    <a:cubicBezTo>
                      <a:pt x="922" y="3895"/>
                      <a:pt x="1172" y="4296"/>
                      <a:pt x="1392" y="4566"/>
                    </a:cubicBezTo>
                    <a:cubicBezTo>
                      <a:pt x="1613" y="4817"/>
                      <a:pt x="1813" y="4937"/>
                      <a:pt x="1823" y="4947"/>
                    </a:cubicBezTo>
                    <a:lnTo>
                      <a:pt x="1242" y="5027"/>
                    </a:lnTo>
                    <a:cubicBezTo>
                      <a:pt x="1342" y="5598"/>
                      <a:pt x="1613" y="6008"/>
                      <a:pt x="1843" y="6259"/>
                    </a:cubicBezTo>
                    <a:cubicBezTo>
                      <a:pt x="1963" y="6389"/>
                      <a:pt x="2073" y="6479"/>
                      <a:pt x="2153" y="6539"/>
                    </a:cubicBezTo>
                    <a:cubicBezTo>
                      <a:pt x="2234" y="6589"/>
                      <a:pt x="2294" y="6619"/>
                      <a:pt x="2294" y="6619"/>
                    </a:cubicBezTo>
                    <a:lnTo>
                      <a:pt x="1713" y="6739"/>
                    </a:lnTo>
                    <a:cubicBezTo>
                      <a:pt x="1853" y="7320"/>
                      <a:pt x="2153" y="7711"/>
                      <a:pt x="2414" y="7941"/>
                    </a:cubicBezTo>
                    <a:cubicBezTo>
                      <a:pt x="2544" y="8051"/>
                      <a:pt x="2654" y="8131"/>
                      <a:pt x="2744" y="8171"/>
                    </a:cubicBezTo>
                    <a:cubicBezTo>
                      <a:pt x="2824" y="8222"/>
                      <a:pt x="2885" y="8242"/>
                      <a:pt x="2885" y="8242"/>
                    </a:cubicBezTo>
                    <a:lnTo>
                      <a:pt x="2334" y="8442"/>
                    </a:lnTo>
                    <a:cubicBezTo>
                      <a:pt x="2434" y="8732"/>
                      <a:pt x="2574" y="8963"/>
                      <a:pt x="2724" y="9143"/>
                    </a:cubicBezTo>
                    <a:cubicBezTo>
                      <a:pt x="2874" y="9323"/>
                      <a:pt x="3025" y="9463"/>
                      <a:pt x="3175" y="9553"/>
                    </a:cubicBezTo>
                    <a:cubicBezTo>
                      <a:pt x="3245" y="9593"/>
                      <a:pt x="3305" y="9634"/>
                      <a:pt x="3365" y="9664"/>
                    </a:cubicBezTo>
                    <a:cubicBezTo>
                      <a:pt x="3425" y="9694"/>
                      <a:pt x="3485" y="9714"/>
                      <a:pt x="3525" y="9724"/>
                    </a:cubicBezTo>
                    <a:cubicBezTo>
                      <a:pt x="3616" y="9754"/>
                      <a:pt x="3666" y="9764"/>
                      <a:pt x="3666" y="9764"/>
                    </a:cubicBezTo>
                    <a:lnTo>
                      <a:pt x="3175" y="10074"/>
                    </a:lnTo>
                    <a:cubicBezTo>
                      <a:pt x="3255" y="10214"/>
                      <a:pt x="3335" y="10334"/>
                      <a:pt x="3415" y="10445"/>
                    </a:cubicBezTo>
                    <a:cubicBezTo>
                      <a:pt x="3505" y="10545"/>
                      <a:pt x="3596" y="10635"/>
                      <a:pt x="3676" y="10715"/>
                    </a:cubicBezTo>
                    <a:cubicBezTo>
                      <a:pt x="3766" y="10785"/>
                      <a:pt x="3856" y="10855"/>
                      <a:pt x="3936" y="10905"/>
                    </a:cubicBezTo>
                    <a:cubicBezTo>
                      <a:pt x="4016" y="10955"/>
                      <a:pt x="4106" y="10995"/>
                      <a:pt x="4176" y="11025"/>
                    </a:cubicBezTo>
                    <a:cubicBezTo>
                      <a:pt x="4327" y="11086"/>
                      <a:pt x="4457" y="11116"/>
                      <a:pt x="4547" y="11126"/>
                    </a:cubicBezTo>
                    <a:cubicBezTo>
                      <a:pt x="4637" y="11136"/>
                      <a:pt x="4687" y="11136"/>
                      <a:pt x="4687" y="11136"/>
                    </a:cubicBezTo>
                    <a:lnTo>
                      <a:pt x="4276" y="11546"/>
                    </a:lnTo>
                    <a:cubicBezTo>
                      <a:pt x="4637" y="12027"/>
                      <a:pt x="5028" y="12257"/>
                      <a:pt x="5328" y="12377"/>
                    </a:cubicBezTo>
                    <a:cubicBezTo>
                      <a:pt x="5618" y="12477"/>
                      <a:pt x="5829" y="12477"/>
                      <a:pt x="5849" y="12477"/>
                    </a:cubicBezTo>
                    <a:lnTo>
                      <a:pt x="5438" y="12898"/>
                    </a:lnTo>
                    <a:cubicBezTo>
                      <a:pt x="5789" y="13369"/>
                      <a:pt x="6189" y="13599"/>
                      <a:pt x="6490" y="13709"/>
                    </a:cubicBezTo>
                    <a:cubicBezTo>
                      <a:pt x="6735" y="13802"/>
                      <a:pt x="6924" y="13810"/>
                      <a:pt x="6982" y="13810"/>
                    </a:cubicBezTo>
                    <a:cubicBezTo>
                      <a:pt x="6992" y="13810"/>
                      <a:pt x="6999" y="13809"/>
                      <a:pt x="7000" y="13809"/>
                    </a:cubicBezTo>
                    <a:lnTo>
                      <a:pt x="7000" y="13809"/>
                    </a:lnTo>
                    <a:lnTo>
                      <a:pt x="6600" y="14230"/>
                    </a:lnTo>
                    <a:cubicBezTo>
                      <a:pt x="6960" y="14701"/>
                      <a:pt x="7351" y="14931"/>
                      <a:pt x="7661" y="15041"/>
                    </a:cubicBezTo>
                    <a:cubicBezTo>
                      <a:pt x="7771" y="15081"/>
                      <a:pt x="7902" y="15161"/>
                      <a:pt x="8022" y="15251"/>
                    </a:cubicBezTo>
                    <a:cubicBezTo>
                      <a:pt x="8252" y="15422"/>
                      <a:pt x="8462" y="15612"/>
                      <a:pt x="8643" y="15822"/>
                    </a:cubicBezTo>
                    <a:lnTo>
                      <a:pt x="10205" y="17545"/>
                    </a:lnTo>
                    <a:lnTo>
                      <a:pt x="10205" y="175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8" name="Google Shape;18978;p100"/>
              <p:cNvSpPr/>
              <p:nvPr/>
            </p:nvSpPr>
            <p:spPr>
              <a:xfrm>
                <a:off x="5004525" y="1100625"/>
                <a:ext cx="21825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58" extrusionOk="0">
                    <a:moveTo>
                      <a:pt x="84" y="0"/>
                    </a:moveTo>
                    <a:cubicBezTo>
                      <a:pt x="51" y="0"/>
                      <a:pt x="19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22" y="357"/>
                      <a:pt x="852" y="337"/>
                      <a:pt x="862" y="297"/>
                    </a:cubicBezTo>
                    <a:cubicBezTo>
                      <a:pt x="872" y="257"/>
                      <a:pt x="85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9" name="Google Shape;18979;p100"/>
              <p:cNvSpPr/>
              <p:nvPr/>
            </p:nvSpPr>
            <p:spPr>
              <a:xfrm>
                <a:off x="4958725" y="977000"/>
                <a:ext cx="259875" cy="442750"/>
              </a:xfrm>
              <a:custGeom>
                <a:avLst/>
                <a:gdLst/>
                <a:ahLst/>
                <a:cxnLst/>
                <a:rect l="l" t="t" r="r" b="b"/>
                <a:pathLst>
                  <a:path w="10395" h="17710" extrusionOk="0">
                    <a:moveTo>
                      <a:pt x="511" y="626"/>
                    </a:moveTo>
                    <a:lnTo>
                      <a:pt x="511" y="626"/>
                    </a:lnTo>
                    <a:cubicBezTo>
                      <a:pt x="1202" y="1347"/>
                      <a:pt x="1973" y="2178"/>
                      <a:pt x="2033" y="2368"/>
                    </a:cubicBezTo>
                    <a:cubicBezTo>
                      <a:pt x="2133" y="2679"/>
                      <a:pt x="2133" y="2899"/>
                      <a:pt x="2133" y="2899"/>
                    </a:cubicBezTo>
                    <a:cubicBezTo>
                      <a:pt x="2133" y="2939"/>
                      <a:pt x="2163" y="2969"/>
                      <a:pt x="2193" y="2979"/>
                    </a:cubicBezTo>
                    <a:cubicBezTo>
                      <a:pt x="2201" y="2982"/>
                      <a:pt x="2209" y="2983"/>
                      <a:pt x="2217" y="2983"/>
                    </a:cubicBezTo>
                    <a:cubicBezTo>
                      <a:pt x="2242" y="2983"/>
                      <a:pt x="2269" y="2972"/>
                      <a:pt x="2284" y="2949"/>
                    </a:cubicBezTo>
                    <a:lnTo>
                      <a:pt x="2594" y="2559"/>
                    </a:lnTo>
                    <a:cubicBezTo>
                      <a:pt x="2995" y="2919"/>
                      <a:pt x="3195" y="3310"/>
                      <a:pt x="3295" y="3580"/>
                    </a:cubicBezTo>
                    <a:cubicBezTo>
                      <a:pt x="3395" y="3870"/>
                      <a:pt x="3405" y="4081"/>
                      <a:pt x="3405" y="4121"/>
                    </a:cubicBezTo>
                    <a:cubicBezTo>
                      <a:pt x="3415" y="4151"/>
                      <a:pt x="3435" y="4181"/>
                      <a:pt x="3465" y="4191"/>
                    </a:cubicBezTo>
                    <a:cubicBezTo>
                      <a:pt x="3476" y="4193"/>
                      <a:pt x="3486" y="4195"/>
                      <a:pt x="3495" y="4195"/>
                    </a:cubicBezTo>
                    <a:cubicBezTo>
                      <a:pt x="3521" y="4195"/>
                      <a:pt x="3541" y="4185"/>
                      <a:pt x="3555" y="4171"/>
                    </a:cubicBezTo>
                    <a:lnTo>
                      <a:pt x="3866" y="3770"/>
                    </a:lnTo>
                    <a:cubicBezTo>
                      <a:pt x="4276" y="4131"/>
                      <a:pt x="4467" y="4531"/>
                      <a:pt x="4547" y="4812"/>
                    </a:cubicBezTo>
                    <a:cubicBezTo>
                      <a:pt x="4597" y="4972"/>
                      <a:pt x="4617" y="5112"/>
                      <a:pt x="4627" y="5202"/>
                    </a:cubicBezTo>
                    <a:cubicBezTo>
                      <a:pt x="4637" y="5282"/>
                      <a:pt x="4637" y="5342"/>
                      <a:pt x="4637" y="5342"/>
                    </a:cubicBezTo>
                    <a:cubicBezTo>
                      <a:pt x="4637" y="5372"/>
                      <a:pt x="4657" y="5412"/>
                      <a:pt x="4687" y="5423"/>
                    </a:cubicBezTo>
                    <a:cubicBezTo>
                      <a:pt x="4698" y="5426"/>
                      <a:pt x="4710" y="5428"/>
                      <a:pt x="4722" y="5428"/>
                    </a:cubicBezTo>
                    <a:cubicBezTo>
                      <a:pt x="4744" y="5428"/>
                      <a:pt x="4764" y="5422"/>
                      <a:pt x="4777" y="5402"/>
                    </a:cubicBezTo>
                    <a:lnTo>
                      <a:pt x="5107" y="5022"/>
                    </a:lnTo>
                    <a:cubicBezTo>
                      <a:pt x="5528" y="5443"/>
                      <a:pt x="5678" y="5893"/>
                      <a:pt x="5728" y="6123"/>
                    </a:cubicBezTo>
                    <a:cubicBezTo>
                      <a:pt x="5758" y="6294"/>
                      <a:pt x="5768" y="6424"/>
                      <a:pt x="5768" y="6504"/>
                    </a:cubicBezTo>
                    <a:cubicBezTo>
                      <a:pt x="5768" y="6594"/>
                      <a:pt x="5758" y="6644"/>
                      <a:pt x="5758" y="6644"/>
                    </a:cubicBezTo>
                    <a:cubicBezTo>
                      <a:pt x="5748" y="6684"/>
                      <a:pt x="5768" y="6714"/>
                      <a:pt x="5798" y="6734"/>
                    </a:cubicBezTo>
                    <a:cubicBezTo>
                      <a:pt x="5810" y="6742"/>
                      <a:pt x="5823" y="6745"/>
                      <a:pt x="5836" y="6745"/>
                    </a:cubicBezTo>
                    <a:cubicBezTo>
                      <a:pt x="5856" y="6745"/>
                      <a:pt x="5876" y="6737"/>
                      <a:pt x="5889" y="6724"/>
                    </a:cubicBezTo>
                    <a:lnTo>
                      <a:pt x="6269" y="6404"/>
                    </a:lnTo>
                    <a:cubicBezTo>
                      <a:pt x="6419" y="6584"/>
                      <a:pt x="6539" y="6784"/>
                      <a:pt x="6620" y="7005"/>
                    </a:cubicBezTo>
                    <a:cubicBezTo>
                      <a:pt x="6700" y="7195"/>
                      <a:pt x="6740" y="7395"/>
                      <a:pt x="6750" y="7565"/>
                    </a:cubicBezTo>
                    <a:cubicBezTo>
                      <a:pt x="6760" y="7646"/>
                      <a:pt x="6760" y="7726"/>
                      <a:pt x="6750" y="7786"/>
                    </a:cubicBezTo>
                    <a:cubicBezTo>
                      <a:pt x="6750" y="7846"/>
                      <a:pt x="6740" y="7896"/>
                      <a:pt x="6730" y="7946"/>
                    </a:cubicBezTo>
                    <a:cubicBezTo>
                      <a:pt x="6720" y="8026"/>
                      <a:pt x="6700" y="8066"/>
                      <a:pt x="6700" y="8066"/>
                    </a:cubicBezTo>
                    <a:cubicBezTo>
                      <a:pt x="6690" y="8106"/>
                      <a:pt x="6700" y="8136"/>
                      <a:pt x="6720" y="8166"/>
                    </a:cubicBezTo>
                    <a:cubicBezTo>
                      <a:pt x="6737" y="8178"/>
                      <a:pt x="6755" y="8183"/>
                      <a:pt x="6775" y="8183"/>
                    </a:cubicBezTo>
                    <a:cubicBezTo>
                      <a:pt x="6788" y="8183"/>
                      <a:pt x="6803" y="8180"/>
                      <a:pt x="6820" y="8176"/>
                    </a:cubicBezTo>
                    <a:lnTo>
                      <a:pt x="7260" y="7936"/>
                    </a:lnTo>
                    <a:cubicBezTo>
                      <a:pt x="7321" y="8056"/>
                      <a:pt x="7371" y="8156"/>
                      <a:pt x="7411" y="8246"/>
                    </a:cubicBezTo>
                    <a:cubicBezTo>
                      <a:pt x="7451" y="8357"/>
                      <a:pt x="7491" y="8477"/>
                      <a:pt x="7511" y="8597"/>
                    </a:cubicBezTo>
                    <a:cubicBezTo>
                      <a:pt x="7531" y="8697"/>
                      <a:pt x="7541" y="8797"/>
                      <a:pt x="7551" y="8897"/>
                    </a:cubicBezTo>
                    <a:cubicBezTo>
                      <a:pt x="7551" y="8997"/>
                      <a:pt x="7541" y="9078"/>
                      <a:pt x="7531" y="9158"/>
                    </a:cubicBezTo>
                    <a:cubicBezTo>
                      <a:pt x="7521" y="9278"/>
                      <a:pt x="7491" y="9388"/>
                      <a:pt x="7441" y="9508"/>
                    </a:cubicBezTo>
                    <a:cubicBezTo>
                      <a:pt x="7421" y="9578"/>
                      <a:pt x="7391" y="9618"/>
                      <a:pt x="7391" y="9628"/>
                    </a:cubicBezTo>
                    <a:cubicBezTo>
                      <a:pt x="7371" y="9658"/>
                      <a:pt x="7381" y="9698"/>
                      <a:pt x="7401" y="9719"/>
                    </a:cubicBezTo>
                    <a:cubicBezTo>
                      <a:pt x="7416" y="9741"/>
                      <a:pt x="7436" y="9752"/>
                      <a:pt x="7458" y="9752"/>
                    </a:cubicBezTo>
                    <a:cubicBezTo>
                      <a:pt x="7466" y="9752"/>
                      <a:pt x="7473" y="9751"/>
                      <a:pt x="7481" y="9749"/>
                    </a:cubicBezTo>
                    <a:lnTo>
                      <a:pt x="7982" y="9608"/>
                    </a:lnTo>
                    <a:cubicBezTo>
                      <a:pt x="8192" y="10129"/>
                      <a:pt x="8182" y="10550"/>
                      <a:pt x="8142" y="10820"/>
                    </a:cubicBezTo>
                    <a:cubicBezTo>
                      <a:pt x="8092" y="11080"/>
                      <a:pt x="8012" y="11251"/>
                      <a:pt x="7992" y="11291"/>
                    </a:cubicBezTo>
                    <a:cubicBezTo>
                      <a:pt x="7971" y="11321"/>
                      <a:pt x="7971" y="11361"/>
                      <a:pt x="7992" y="11381"/>
                    </a:cubicBezTo>
                    <a:cubicBezTo>
                      <a:pt x="8007" y="11403"/>
                      <a:pt x="8033" y="11415"/>
                      <a:pt x="8058" y="11415"/>
                    </a:cubicBezTo>
                    <a:cubicBezTo>
                      <a:pt x="8066" y="11415"/>
                      <a:pt x="8074" y="11413"/>
                      <a:pt x="8082" y="11411"/>
                    </a:cubicBezTo>
                    <a:lnTo>
                      <a:pt x="8572" y="11281"/>
                    </a:lnTo>
                    <a:cubicBezTo>
                      <a:pt x="8783" y="11801"/>
                      <a:pt x="8773" y="12222"/>
                      <a:pt x="8733" y="12492"/>
                    </a:cubicBezTo>
                    <a:cubicBezTo>
                      <a:pt x="8682" y="12743"/>
                      <a:pt x="8612" y="12903"/>
                      <a:pt x="8572" y="12963"/>
                    </a:cubicBezTo>
                    <a:cubicBezTo>
                      <a:pt x="8562" y="12993"/>
                      <a:pt x="8562" y="13023"/>
                      <a:pt x="8582" y="13053"/>
                    </a:cubicBezTo>
                    <a:cubicBezTo>
                      <a:pt x="8599" y="13070"/>
                      <a:pt x="8622" y="13086"/>
                      <a:pt x="8651" y="13086"/>
                    </a:cubicBezTo>
                    <a:cubicBezTo>
                      <a:pt x="8658" y="13086"/>
                      <a:pt x="8665" y="13085"/>
                      <a:pt x="8672" y="13083"/>
                    </a:cubicBezTo>
                    <a:lnTo>
                      <a:pt x="9163" y="12953"/>
                    </a:lnTo>
                    <a:cubicBezTo>
                      <a:pt x="9363" y="13464"/>
                      <a:pt x="9353" y="13894"/>
                      <a:pt x="9313" y="14155"/>
                    </a:cubicBezTo>
                    <a:cubicBezTo>
                      <a:pt x="9293" y="14265"/>
                      <a:pt x="9293" y="14415"/>
                      <a:pt x="9313" y="14605"/>
                    </a:cubicBezTo>
                    <a:cubicBezTo>
                      <a:pt x="9343" y="14876"/>
                      <a:pt x="9403" y="15156"/>
                      <a:pt x="9504" y="15447"/>
                    </a:cubicBezTo>
                    <a:lnTo>
                      <a:pt x="9974" y="16899"/>
                    </a:lnTo>
                    <a:lnTo>
                      <a:pt x="511" y="626"/>
                    </a:lnTo>
                    <a:close/>
                    <a:moveTo>
                      <a:pt x="99" y="1"/>
                    </a:moveTo>
                    <a:cubicBezTo>
                      <a:pt x="81" y="1"/>
                      <a:pt x="64" y="6"/>
                      <a:pt x="50" y="15"/>
                    </a:cubicBezTo>
                    <a:cubicBezTo>
                      <a:pt x="10" y="45"/>
                      <a:pt x="0" y="95"/>
                      <a:pt x="20" y="125"/>
                    </a:cubicBezTo>
                    <a:lnTo>
                      <a:pt x="10235" y="17670"/>
                    </a:lnTo>
                    <a:cubicBezTo>
                      <a:pt x="10255" y="17690"/>
                      <a:pt x="10275" y="17710"/>
                      <a:pt x="10305" y="17710"/>
                    </a:cubicBezTo>
                    <a:cubicBezTo>
                      <a:pt x="10315" y="17710"/>
                      <a:pt x="10335" y="17710"/>
                      <a:pt x="10345" y="17700"/>
                    </a:cubicBezTo>
                    <a:cubicBezTo>
                      <a:pt x="10385" y="17680"/>
                      <a:pt x="10395" y="17640"/>
                      <a:pt x="10385" y="17600"/>
                    </a:cubicBezTo>
                    <a:lnTo>
                      <a:pt x="9664" y="15396"/>
                    </a:lnTo>
                    <a:cubicBezTo>
                      <a:pt x="9574" y="15116"/>
                      <a:pt x="9514" y="14846"/>
                      <a:pt x="9484" y="14595"/>
                    </a:cubicBezTo>
                    <a:cubicBezTo>
                      <a:pt x="9464" y="14415"/>
                      <a:pt x="9464" y="14275"/>
                      <a:pt x="9474" y="14185"/>
                    </a:cubicBezTo>
                    <a:cubicBezTo>
                      <a:pt x="9524" y="13884"/>
                      <a:pt x="9534" y="13404"/>
                      <a:pt x="9293" y="12823"/>
                    </a:cubicBezTo>
                    <a:cubicBezTo>
                      <a:pt x="9277" y="12790"/>
                      <a:pt x="9246" y="12770"/>
                      <a:pt x="9214" y="12770"/>
                    </a:cubicBezTo>
                    <a:cubicBezTo>
                      <a:pt x="9207" y="12770"/>
                      <a:pt x="9200" y="12771"/>
                      <a:pt x="9193" y="12773"/>
                    </a:cubicBezTo>
                    <a:lnTo>
                      <a:pt x="8793" y="12873"/>
                    </a:lnTo>
                    <a:cubicBezTo>
                      <a:pt x="8833" y="12783"/>
                      <a:pt x="8873" y="12663"/>
                      <a:pt x="8893" y="12512"/>
                    </a:cubicBezTo>
                    <a:cubicBezTo>
                      <a:pt x="8943" y="12212"/>
                      <a:pt x="8953" y="11731"/>
                      <a:pt x="8703" y="11151"/>
                    </a:cubicBezTo>
                    <a:cubicBezTo>
                      <a:pt x="8686" y="11117"/>
                      <a:pt x="8656" y="11098"/>
                      <a:pt x="8623" y="11098"/>
                    </a:cubicBezTo>
                    <a:cubicBezTo>
                      <a:pt x="8616" y="11098"/>
                      <a:pt x="8609" y="11099"/>
                      <a:pt x="8602" y="11100"/>
                    </a:cubicBezTo>
                    <a:lnTo>
                      <a:pt x="8212" y="11211"/>
                    </a:lnTo>
                    <a:cubicBezTo>
                      <a:pt x="8242" y="11120"/>
                      <a:pt x="8282" y="10990"/>
                      <a:pt x="8302" y="10850"/>
                    </a:cubicBezTo>
                    <a:cubicBezTo>
                      <a:pt x="8352" y="10540"/>
                      <a:pt x="8352" y="10059"/>
                      <a:pt x="8102" y="9478"/>
                    </a:cubicBezTo>
                    <a:cubicBezTo>
                      <a:pt x="8085" y="9445"/>
                      <a:pt x="8055" y="9426"/>
                      <a:pt x="8022" y="9426"/>
                    </a:cubicBezTo>
                    <a:cubicBezTo>
                      <a:pt x="8015" y="9426"/>
                      <a:pt x="8008" y="9426"/>
                      <a:pt x="8002" y="9428"/>
                    </a:cubicBezTo>
                    <a:lnTo>
                      <a:pt x="7611" y="9538"/>
                    </a:lnTo>
                    <a:cubicBezTo>
                      <a:pt x="7661" y="9418"/>
                      <a:pt x="7681" y="9298"/>
                      <a:pt x="7701" y="9178"/>
                    </a:cubicBezTo>
                    <a:cubicBezTo>
                      <a:pt x="7711" y="9088"/>
                      <a:pt x="7721" y="8997"/>
                      <a:pt x="7711" y="8897"/>
                    </a:cubicBezTo>
                    <a:cubicBezTo>
                      <a:pt x="7711" y="8787"/>
                      <a:pt x="7701" y="8677"/>
                      <a:pt x="7681" y="8557"/>
                    </a:cubicBezTo>
                    <a:cubicBezTo>
                      <a:pt x="7651" y="8427"/>
                      <a:pt x="7611" y="8307"/>
                      <a:pt x="7561" y="8186"/>
                    </a:cubicBezTo>
                    <a:cubicBezTo>
                      <a:pt x="7521" y="8076"/>
                      <a:pt x="7451" y="7926"/>
                      <a:pt x="7361" y="7786"/>
                    </a:cubicBezTo>
                    <a:cubicBezTo>
                      <a:pt x="7341" y="7759"/>
                      <a:pt x="7316" y="7746"/>
                      <a:pt x="7290" y="7746"/>
                    </a:cubicBezTo>
                    <a:cubicBezTo>
                      <a:pt x="7277" y="7746"/>
                      <a:pt x="7264" y="7749"/>
                      <a:pt x="7250" y="7756"/>
                    </a:cubicBezTo>
                    <a:lnTo>
                      <a:pt x="6900" y="7936"/>
                    </a:lnTo>
                    <a:cubicBezTo>
                      <a:pt x="6910" y="7896"/>
                      <a:pt x="6910" y="7846"/>
                      <a:pt x="6920" y="7796"/>
                    </a:cubicBezTo>
                    <a:cubicBezTo>
                      <a:pt x="6920" y="7726"/>
                      <a:pt x="6920" y="7646"/>
                      <a:pt x="6920" y="7555"/>
                    </a:cubicBezTo>
                    <a:cubicBezTo>
                      <a:pt x="6910" y="7365"/>
                      <a:pt x="6860" y="7155"/>
                      <a:pt x="6780" y="6945"/>
                    </a:cubicBezTo>
                    <a:cubicBezTo>
                      <a:pt x="6680" y="6684"/>
                      <a:pt x="6529" y="6444"/>
                      <a:pt x="6349" y="6234"/>
                    </a:cubicBezTo>
                    <a:cubicBezTo>
                      <a:pt x="6333" y="6212"/>
                      <a:pt x="6308" y="6202"/>
                      <a:pt x="6284" y="6202"/>
                    </a:cubicBezTo>
                    <a:cubicBezTo>
                      <a:pt x="6263" y="6202"/>
                      <a:pt x="6243" y="6210"/>
                      <a:pt x="6229" y="6224"/>
                    </a:cubicBezTo>
                    <a:lnTo>
                      <a:pt x="5929" y="6474"/>
                    </a:lnTo>
                    <a:cubicBezTo>
                      <a:pt x="5929" y="6384"/>
                      <a:pt x="5929" y="6254"/>
                      <a:pt x="5889" y="6083"/>
                    </a:cubicBezTo>
                    <a:cubicBezTo>
                      <a:pt x="5839" y="5823"/>
                      <a:pt x="5668" y="5312"/>
                      <a:pt x="5168" y="4842"/>
                    </a:cubicBezTo>
                    <a:cubicBezTo>
                      <a:pt x="5148" y="4832"/>
                      <a:pt x="5128" y="4822"/>
                      <a:pt x="5107" y="4822"/>
                    </a:cubicBezTo>
                    <a:cubicBezTo>
                      <a:pt x="5077" y="4822"/>
                      <a:pt x="5057" y="4832"/>
                      <a:pt x="5047" y="4852"/>
                    </a:cubicBezTo>
                    <a:lnTo>
                      <a:pt x="4787" y="5142"/>
                    </a:lnTo>
                    <a:cubicBezTo>
                      <a:pt x="4777" y="5042"/>
                      <a:pt x="4757" y="4912"/>
                      <a:pt x="4707" y="4762"/>
                    </a:cubicBezTo>
                    <a:cubicBezTo>
                      <a:pt x="4607" y="4451"/>
                      <a:pt x="4396" y="3991"/>
                      <a:pt x="3906" y="3580"/>
                    </a:cubicBezTo>
                    <a:cubicBezTo>
                      <a:pt x="3886" y="3570"/>
                      <a:pt x="3866" y="3560"/>
                      <a:pt x="3846" y="3560"/>
                    </a:cubicBezTo>
                    <a:cubicBezTo>
                      <a:pt x="3816" y="3570"/>
                      <a:pt x="3796" y="3580"/>
                      <a:pt x="3786" y="3590"/>
                    </a:cubicBezTo>
                    <a:lnTo>
                      <a:pt x="3555" y="3900"/>
                    </a:lnTo>
                    <a:cubicBezTo>
                      <a:pt x="3535" y="3800"/>
                      <a:pt x="3505" y="3670"/>
                      <a:pt x="3455" y="3530"/>
                    </a:cubicBezTo>
                    <a:cubicBezTo>
                      <a:pt x="3345" y="3219"/>
                      <a:pt x="3115" y="2779"/>
                      <a:pt x="2634" y="2368"/>
                    </a:cubicBezTo>
                    <a:cubicBezTo>
                      <a:pt x="2624" y="2358"/>
                      <a:pt x="2594" y="2348"/>
                      <a:pt x="2574" y="2348"/>
                    </a:cubicBezTo>
                    <a:cubicBezTo>
                      <a:pt x="2554" y="2358"/>
                      <a:pt x="2534" y="2368"/>
                      <a:pt x="2514" y="2388"/>
                    </a:cubicBezTo>
                    <a:lnTo>
                      <a:pt x="2284" y="2689"/>
                    </a:lnTo>
                    <a:cubicBezTo>
                      <a:pt x="2263" y="2589"/>
                      <a:pt x="2233" y="2458"/>
                      <a:pt x="2183" y="2308"/>
                    </a:cubicBezTo>
                    <a:cubicBezTo>
                      <a:pt x="2073" y="1968"/>
                      <a:pt x="351" y="225"/>
                      <a:pt x="161" y="25"/>
                    </a:cubicBezTo>
                    <a:cubicBezTo>
                      <a:pt x="144" y="8"/>
                      <a:pt x="121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0" name="Google Shape;18980;p100"/>
              <p:cNvSpPr/>
              <p:nvPr/>
            </p:nvSpPr>
            <p:spPr>
              <a:xfrm>
                <a:off x="5214325" y="976100"/>
                <a:ext cx="70625" cy="443650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7746" extrusionOk="0">
                    <a:moveTo>
                      <a:pt x="1322" y="752"/>
                    </a:moveTo>
                    <a:cubicBezTo>
                      <a:pt x="1463" y="1573"/>
                      <a:pt x="1593" y="2504"/>
                      <a:pt x="1553" y="2655"/>
                    </a:cubicBezTo>
                    <a:cubicBezTo>
                      <a:pt x="1473" y="2925"/>
                      <a:pt x="1373" y="3095"/>
                      <a:pt x="1373" y="3095"/>
                    </a:cubicBezTo>
                    <a:cubicBezTo>
                      <a:pt x="1353" y="3125"/>
                      <a:pt x="1353" y="3165"/>
                      <a:pt x="1373" y="3185"/>
                    </a:cubicBezTo>
                    <a:cubicBezTo>
                      <a:pt x="1388" y="3208"/>
                      <a:pt x="1414" y="3219"/>
                      <a:pt x="1439" y="3219"/>
                    </a:cubicBezTo>
                    <a:cubicBezTo>
                      <a:pt x="1447" y="3219"/>
                      <a:pt x="1455" y="3218"/>
                      <a:pt x="1463" y="3215"/>
                    </a:cubicBezTo>
                    <a:lnTo>
                      <a:pt x="1873" y="3085"/>
                    </a:lnTo>
                    <a:lnTo>
                      <a:pt x="1873" y="3085"/>
                    </a:lnTo>
                    <a:cubicBezTo>
                      <a:pt x="1973" y="3536"/>
                      <a:pt x="1933" y="3906"/>
                      <a:pt x="1863" y="4147"/>
                    </a:cubicBezTo>
                    <a:cubicBezTo>
                      <a:pt x="1793" y="4417"/>
                      <a:pt x="1693" y="4587"/>
                      <a:pt x="1693" y="4587"/>
                    </a:cubicBezTo>
                    <a:cubicBezTo>
                      <a:pt x="1673" y="4617"/>
                      <a:pt x="1673" y="4657"/>
                      <a:pt x="1693" y="4677"/>
                    </a:cubicBezTo>
                    <a:cubicBezTo>
                      <a:pt x="1708" y="4700"/>
                      <a:pt x="1734" y="4711"/>
                      <a:pt x="1763" y="4711"/>
                    </a:cubicBezTo>
                    <a:cubicBezTo>
                      <a:pt x="1773" y="4711"/>
                      <a:pt x="1783" y="4710"/>
                      <a:pt x="1793" y="4707"/>
                    </a:cubicBezTo>
                    <a:lnTo>
                      <a:pt x="2194" y="4577"/>
                    </a:lnTo>
                    <a:lnTo>
                      <a:pt x="2194" y="4577"/>
                    </a:lnTo>
                    <a:cubicBezTo>
                      <a:pt x="2304" y="5028"/>
                      <a:pt x="2244" y="5398"/>
                      <a:pt x="2174" y="5639"/>
                    </a:cubicBezTo>
                    <a:cubicBezTo>
                      <a:pt x="2134" y="5779"/>
                      <a:pt x="2074" y="5889"/>
                      <a:pt x="2044" y="5959"/>
                    </a:cubicBezTo>
                    <a:cubicBezTo>
                      <a:pt x="2003" y="6019"/>
                      <a:pt x="1983" y="6059"/>
                      <a:pt x="1973" y="6059"/>
                    </a:cubicBezTo>
                    <a:cubicBezTo>
                      <a:pt x="1953" y="6089"/>
                      <a:pt x="1953" y="6129"/>
                      <a:pt x="1973" y="6159"/>
                    </a:cubicBezTo>
                    <a:cubicBezTo>
                      <a:pt x="1988" y="6182"/>
                      <a:pt x="2015" y="6193"/>
                      <a:pt x="2040" y="6193"/>
                    </a:cubicBezTo>
                    <a:cubicBezTo>
                      <a:pt x="2048" y="6193"/>
                      <a:pt x="2056" y="6192"/>
                      <a:pt x="2064" y="6190"/>
                    </a:cubicBezTo>
                    <a:lnTo>
                      <a:pt x="2474" y="6089"/>
                    </a:lnTo>
                    <a:lnTo>
                      <a:pt x="2474" y="6089"/>
                    </a:lnTo>
                    <a:cubicBezTo>
                      <a:pt x="2564" y="6580"/>
                      <a:pt x="2454" y="6971"/>
                      <a:pt x="2384" y="7151"/>
                    </a:cubicBezTo>
                    <a:cubicBezTo>
                      <a:pt x="2324" y="7301"/>
                      <a:pt x="2264" y="7391"/>
                      <a:pt x="2224" y="7451"/>
                    </a:cubicBezTo>
                    <a:cubicBezTo>
                      <a:pt x="2184" y="7511"/>
                      <a:pt x="2154" y="7541"/>
                      <a:pt x="2144" y="7541"/>
                    </a:cubicBezTo>
                    <a:cubicBezTo>
                      <a:pt x="2124" y="7571"/>
                      <a:pt x="2114" y="7612"/>
                      <a:pt x="2134" y="7642"/>
                    </a:cubicBezTo>
                    <a:cubicBezTo>
                      <a:pt x="2150" y="7666"/>
                      <a:pt x="2173" y="7684"/>
                      <a:pt x="2198" y="7684"/>
                    </a:cubicBezTo>
                    <a:cubicBezTo>
                      <a:pt x="2203" y="7684"/>
                      <a:pt x="2208" y="7683"/>
                      <a:pt x="2214" y="7682"/>
                    </a:cubicBezTo>
                    <a:lnTo>
                      <a:pt x="2634" y="7642"/>
                    </a:lnTo>
                    <a:lnTo>
                      <a:pt x="2634" y="7642"/>
                    </a:lnTo>
                    <a:cubicBezTo>
                      <a:pt x="2654" y="7842"/>
                      <a:pt x="2634" y="8032"/>
                      <a:pt x="2594" y="8232"/>
                    </a:cubicBezTo>
                    <a:cubicBezTo>
                      <a:pt x="2554" y="8403"/>
                      <a:pt x="2494" y="8563"/>
                      <a:pt x="2414" y="8693"/>
                    </a:cubicBezTo>
                    <a:cubicBezTo>
                      <a:pt x="2384" y="8753"/>
                      <a:pt x="2344" y="8803"/>
                      <a:pt x="2314" y="8843"/>
                    </a:cubicBezTo>
                    <a:cubicBezTo>
                      <a:pt x="2274" y="8893"/>
                      <a:pt x="2244" y="8923"/>
                      <a:pt x="2224" y="8953"/>
                    </a:cubicBezTo>
                    <a:cubicBezTo>
                      <a:pt x="2174" y="9003"/>
                      <a:pt x="2134" y="9023"/>
                      <a:pt x="2134" y="9023"/>
                    </a:cubicBezTo>
                    <a:cubicBezTo>
                      <a:pt x="2104" y="9044"/>
                      <a:pt x="2094" y="9084"/>
                      <a:pt x="2104" y="9114"/>
                    </a:cubicBezTo>
                    <a:cubicBezTo>
                      <a:pt x="2114" y="9144"/>
                      <a:pt x="2144" y="9174"/>
                      <a:pt x="2174" y="9174"/>
                    </a:cubicBezTo>
                    <a:lnTo>
                      <a:pt x="2594" y="9224"/>
                    </a:lnTo>
                    <a:cubicBezTo>
                      <a:pt x="2584" y="9324"/>
                      <a:pt x="2574" y="9424"/>
                      <a:pt x="2554" y="9504"/>
                    </a:cubicBezTo>
                    <a:cubicBezTo>
                      <a:pt x="2534" y="9604"/>
                      <a:pt x="2504" y="9704"/>
                      <a:pt x="2464" y="9805"/>
                    </a:cubicBezTo>
                    <a:cubicBezTo>
                      <a:pt x="2424" y="9885"/>
                      <a:pt x="2384" y="9965"/>
                      <a:pt x="2344" y="10035"/>
                    </a:cubicBezTo>
                    <a:cubicBezTo>
                      <a:pt x="2294" y="10105"/>
                      <a:pt x="2244" y="10165"/>
                      <a:pt x="2204" y="10215"/>
                    </a:cubicBezTo>
                    <a:cubicBezTo>
                      <a:pt x="2134" y="10295"/>
                      <a:pt x="2064" y="10365"/>
                      <a:pt x="1973" y="10425"/>
                    </a:cubicBezTo>
                    <a:cubicBezTo>
                      <a:pt x="1923" y="10455"/>
                      <a:pt x="1893" y="10476"/>
                      <a:pt x="1873" y="10486"/>
                    </a:cubicBezTo>
                    <a:cubicBezTo>
                      <a:pt x="1843" y="10506"/>
                      <a:pt x="1823" y="10536"/>
                      <a:pt x="1833" y="10566"/>
                    </a:cubicBezTo>
                    <a:cubicBezTo>
                      <a:pt x="1833" y="10596"/>
                      <a:pt x="1853" y="10626"/>
                      <a:pt x="1883" y="10636"/>
                    </a:cubicBezTo>
                    <a:lnTo>
                      <a:pt x="2294" y="10776"/>
                    </a:lnTo>
                    <a:cubicBezTo>
                      <a:pt x="2194" y="11237"/>
                      <a:pt x="1993" y="11537"/>
                      <a:pt x="1833" y="11707"/>
                    </a:cubicBezTo>
                    <a:cubicBezTo>
                      <a:pt x="1673" y="11867"/>
                      <a:pt x="1533" y="11948"/>
                      <a:pt x="1493" y="11968"/>
                    </a:cubicBezTo>
                    <a:cubicBezTo>
                      <a:pt x="1463" y="11988"/>
                      <a:pt x="1443" y="12018"/>
                      <a:pt x="1453" y="12048"/>
                    </a:cubicBezTo>
                    <a:cubicBezTo>
                      <a:pt x="1453" y="12078"/>
                      <a:pt x="1473" y="12108"/>
                      <a:pt x="1503" y="12118"/>
                    </a:cubicBezTo>
                    <a:lnTo>
                      <a:pt x="1913" y="12268"/>
                    </a:lnTo>
                    <a:cubicBezTo>
                      <a:pt x="1813" y="12729"/>
                      <a:pt x="1603" y="13019"/>
                      <a:pt x="1443" y="13189"/>
                    </a:cubicBezTo>
                    <a:cubicBezTo>
                      <a:pt x="1423" y="13219"/>
                      <a:pt x="1393" y="13249"/>
                      <a:pt x="1353" y="13289"/>
                    </a:cubicBezTo>
                    <a:cubicBezTo>
                      <a:pt x="922" y="13810"/>
                      <a:pt x="632" y="14431"/>
                      <a:pt x="501" y="15102"/>
                    </a:cubicBezTo>
                    <a:lnTo>
                      <a:pt x="261" y="16334"/>
                    </a:lnTo>
                    <a:lnTo>
                      <a:pt x="1322" y="752"/>
                    </a:lnTo>
                    <a:close/>
                    <a:moveTo>
                      <a:pt x="1282" y="1"/>
                    </a:moveTo>
                    <a:cubicBezTo>
                      <a:pt x="1252" y="1"/>
                      <a:pt x="1212" y="31"/>
                      <a:pt x="1202" y="71"/>
                    </a:cubicBezTo>
                    <a:lnTo>
                      <a:pt x="1" y="17656"/>
                    </a:lnTo>
                    <a:cubicBezTo>
                      <a:pt x="1" y="17696"/>
                      <a:pt x="31" y="17736"/>
                      <a:pt x="71" y="17746"/>
                    </a:cubicBezTo>
                    <a:lnTo>
                      <a:pt x="81" y="17746"/>
                    </a:lnTo>
                    <a:cubicBezTo>
                      <a:pt x="121" y="17746"/>
                      <a:pt x="161" y="17716"/>
                      <a:pt x="161" y="17676"/>
                    </a:cubicBezTo>
                    <a:lnTo>
                      <a:pt x="662" y="15132"/>
                    </a:lnTo>
                    <a:cubicBezTo>
                      <a:pt x="782" y="14491"/>
                      <a:pt x="1072" y="13890"/>
                      <a:pt x="1483" y="13400"/>
                    </a:cubicBezTo>
                    <a:cubicBezTo>
                      <a:pt x="1513" y="13360"/>
                      <a:pt x="1543" y="13329"/>
                      <a:pt x="1563" y="13309"/>
                    </a:cubicBezTo>
                    <a:cubicBezTo>
                      <a:pt x="1743" y="13109"/>
                      <a:pt x="1993" y="12769"/>
                      <a:pt x="2094" y="12228"/>
                    </a:cubicBezTo>
                    <a:cubicBezTo>
                      <a:pt x="2104" y="12188"/>
                      <a:pt x="2074" y="12148"/>
                      <a:pt x="2033" y="12128"/>
                    </a:cubicBezTo>
                    <a:lnTo>
                      <a:pt x="1723" y="12018"/>
                    </a:lnTo>
                    <a:cubicBezTo>
                      <a:pt x="1793" y="11978"/>
                      <a:pt x="1873" y="11908"/>
                      <a:pt x="1953" y="11817"/>
                    </a:cubicBezTo>
                    <a:cubicBezTo>
                      <a:pt x="2134" y="11627"/>
                      <a:pt x="2374" y="11277"/>
                      <a:pt x="2474" y="10736"/>
                    </a:cubicBezTo>
                    <a:cubicBezTo>
                      <a:pt x="2484" y="10696"/>
                      <a:pt x="2464" y="10656"/>
                      <a:pt x="2424" y="10636"/>
                    </a:cubicBezTo>
                    <a:lnTo>
                      <a:pt x="2104" y="10536"/>
                    </a:lnTo>
                    <a:cubicBezTo>
                      <a:pt x="2194" y="10465"/>
                      <a:pt x="2264" y="10405"/>
                      <a:pt x="2334" y="10325"/>
                    </a:cubicBezTo>
                    <a:cubicBezTo>
                      <a:pt x="2374" y="10275"/>
                      <a:pt x="2434" y="10205"/>
                      <a:pt x="2484" y="10125"/>
                    </a:cubicBezTo>
                    <a:cubicBezTo>
                      <a:pt x="2534" y="10045"/>
                      <a:pt x="2574" y="9955"/>
                      <a:pt x="2614" y="9865"/>
                    </a:cubicBezTo>
                    <a:cubicBezTo>
                      <a:pt x="2664" y="9755"/>
                      <a:pt x="2694" y="9644"/>
                      <a:pt x="2714" y="9534"/>
                    </a:cubicBezTo>
                    <a:cubicBezTo>
                      <a:pt x="2744" y="9424"/>
                      <a:pt x="2765" y="9294"/>
                      <a:pt x="2765" y="9154"/>
                    </a:cubicBezTo>
                    <a:cubicBezTo>
                      <a:pt x="2765" y="9104"/>
                      <a:pt x="2734" y="9074"/>
                      <a:pt x="2694" y="9064"/>
                    </a:cubicBezTo>
                    <a:lnTo>
                      <a:pt x="2374" y="9033"/>
                    </a:lnTo>
                    <a:cubicBezTo>
                      <a:pt x="2394" y="9003"/>
                      <a:pt x="2414" y="8983"/>
                      <a:pt x="2444" y="8953"/>
                    </a:cubicBezTo>
                    <a:cubicBezTo>
                      <a:pt x="2484" y="8903"/>
                      <a:pt x="2524" y="8843"/>
                      <a:pt x="2554" y="8783"/>
                    </a:cubicBezTo>
                    <a:cubicBezTo>
                      <a:pt x="2644" y="8633"/>
                      <a:pt x="2714" y="8463"/>
                      <a:pt x="2754" y="8262"/>
                    </a:cubicBezTo>
                    <a:cubicBezTo>
                      <a:pt x="2815" y="8032"/>
                      <a:pt x="2825" y="7782"/>
                      <a:pt x="2795" y="7541"/>
                    </a:cubicBezTo>
                    <a:cubicBezTo>
                      <a:pt x="2785" y="7491"/>
                      <a:pt x="2744" y="7461"/>
                      <a:pt x="2704" y="7461"/>
                    </a:cubicBezTo>
                    <a:lnTo>
                      <a:pt x="2394" y="7501"/>
                    </a:lnTo>
                    <a:cubicBezTo>
                      <a:pt x="2434" y="7431"/>
                      <a:pt x="2484" y="7341"/>
                      <a:pt x="2534" y="7221"/>
                    </a:cubicBezTo>
                    <a:cubicBezTo>
                      <a:pt x="2624" y="7001"/>
                      <a:pt x="2754" y="6550"/>
                      <a:pt x="2624" y="5969"/>
                    </a:cubicBezTo>
                    <a:cubicBezTo>
                      <a:pt x="2614" y="5939"/>
                      <a:pt x="2604" y="5929"/>
                      <a:pt x="2584" y="5909"/>
                    </a:cubicBezTo>
                    <a:cubicBezTo>
                      <a:pt x="2564" y="5899"/>
                      <a:pt x="2544" y="5899"/>
                      <a:pt x="2514" y="5899"/>
                    </a:cubicBezTo>
                    <a:lnTo>
                      <a:pt x="2214" y="5979"/>
                    </a:lnTo>
                    <a:cubicBezTo>
                      <a:pt x="2254" y="5909"/>
                      <a:pt x="2294" y="5809"/>
                      <a:pt x="2334" y="5689"/>
                    </a:cubicBezTo>
                    <a:cubicBezTo>
                      <a:pt x="2414" y="5418"/>
                      <a:pt x="2484" y="4978"/>
                      <a:pt x="2334" y="4447"/>
                    </a:cubicBezTo>
                    <a:cubicBezTo>
                      <a:pt x="2324" y="4417"/>
                      <a:pt x="2304" y="4407"/>
                      <a:pt x="2284" y="4397"/>
                    </a:cubicBezTo>
                    <a:cubicBezTo>
                      <a:pt x="2272" y="4385"/>
                      <a:pt x="2260" y="4380"/>
                      <a:pt x="2249" y="4380"/>
                    </a:cubicBezTo>
                    <a:cubicBezTo>
                      <a:pt x="2240" y="4380"/>
                      <a:pt x="2232" y="4383"/>
                      <a:pt x="2224" y="4387"/>
                    </a:cubicBezTo>
                    <a:lnTo>
                      <a:pt x="1933" y="4487"/>
                    </a:lnTo>
                    <a:cubicBezTo>
                      <a:pt x="1963" y="4407"/>
                      <a:pt x="2003" y="4307"/>
                      <a:pt x="2033" y="4187"/>
                    </a:cubicBezTo>
                    <a:cubicBezTo>
                      <a:pt x="2104" y="3916"/>
                      <a:pt x="2154" y="3476"/>
                      <a:pt x="2003" y="2955"/>
                    </a:cubicBezTo>
                    <a:cubicBezTo>
                      <a:pt x="2003" y="2935"/>
                      <a:pt x="1983" y="2915"/>
                      <a:pt x="1963" y="2905"/>
                    </a:cubicBezTo>
                    <a:cubicBezTo>
                      <a:pt x="1953" y="2900"/>
                      <a:pt x="1943" y="2897"/>
                      <a:pt x="1933" y="2897"/>
                    </a:cubicBezTo>
                    <a:cubicBezTo>
                      <a:pt x="1923" y="2897"/>
                      <a:pt x="1913" y="2900"/>
                      <a:pt x="1903" y="2905"/>
                    </a:cubicBezTo>
                    <a:lnTo>
                      <a:pt x="1603" y="2995"/>
                    </a:lnTo>
                    <a:cubicBezTo>
                      <a:pt x="1643" y="2915"/>
                      <a:pt x="1683" y="2815"/>
                      <a:pt x="1713" y="2705"/>
                    </a:cubicBezTo>
                    <a:cubicBezTo>
                      <a:pt x="1803" y="2404"/>
                      <a:pt x="1413" y="301"/>
                      <a:pt x="1363" y="61"/>
                    </a:cubicBezTo>
                    <a:cubicBezTo>
                      <a:pt x="1363" y="21"/>
                      <a:pt x="1322" y="1"/>
                      <a:pt x="12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1" name="Google Shape;18981;p100"/>
              <p:cNvSpPr/>
              <p:nvPr/>
            </p:nvSpPr>
            <p:spPr>
              <a:xfrm>
                <a:off x="5180525" y="978100"/>
                <a:ext cx="6587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17586" extrusionOk="0">
                    <a:moveTo>
                      <a:pt x="2634" y="1"/>
                    </a:moveTo>
                    <a:cubicBezTo>
                      <a:pt x="2614" y="71"/>
                      <a:pt x="1893" y="2234"/>
                      <a:pt x="1933" y="2525"/>
                    </a:cubicBezTo>
                    <a:cubicBezTo>
                      <a:pt x="1974" y="2825"/>
                      <a:pt x="2064" y="3005"/>
                      <a:pt x="2064" y="3005"/>
                    </a:cubicBezTo>
                    <a:lnTo>
                      <a:pt x="1603" y="2785"/>
                    </a:lnTo>
                    <a:cubicBezTo>
                      <a:pt x="1403" y="3246"/>
                      <a:pt x="1383" y="3656"/>
                      <a:pt x="1423" y="3957"/>
                    </a:cubicBezTo>
                    <a:cubicBezTo>
                      <a:pt x="1453" y="4257"/>
                      <a:pt x="1543" y="4447"/>
                      <a:pt x="1543" y="4447"/>
                    </a:cubicBezTo>
                    <a:lnTo>
                      <a:pt x="1082" y="4217"/>
                    </a:lnTo>
                    <a:cubicBezTo>
                      <a:pt x="882" y="4678"/>
                      <a:pt x="872" y="5108"/>
                      <a:pt x="912" y="5399"/>
                    </a:cubicBezTo>
                    <a:cubicBezTo>
                      <a:pt x="942" y="5549"/>
                      <a:pt x="972" y="5669"/>
                      <a:pt x="1002" y="5749"/>
                    </a:cubicBezTo>
                    <a:cubicBezTo>
                      <a:pt x="1032" y="5829"/>
                      <a:pt x="1062" y="5869"/>
                      <a:pt x="1062" y="5869"/>
                    </a:cubicBezTo>
                    <a:lnTo>
                      <a:pt x="592" y="5679"/>
                    </a:lnTo>
                    <a:cubicBezTo>
                      <a:pt x="401" y="6170"/>
                      <a:pt x="431" y="6590"/>
                      <a:pt x="501" y="6881"/>
                    </a:cubicBezTo>
                    <a:cubicBezTo>
                      <a:pt x="542" y="7031"/>
                      <a:pt x="592" y="7141"/>
                      <a:pt x="632" y="7211"/>
                    </a:cubicBezTo>
                    <a:cubicBezTo>
                      <a:pt x="672" y="7291"/>
                      <a:pt x="692" y="7331"/>
                      <a:pt x="692" y="7331"/>
                    </a:cubicBezTo>
                    <a:lnTo>
                      <a:pt x="201" y="7201"/>
                    </a:lnTo>
                    <a:cubicBezTo>
                      <a:pt x="141" y="7461"/>
                      <a:pt x="131" y="7702"/>
                      <a:pt x="141" y="7902"/>
                    </a:cubicBezTo>
                    <a:cubicBezTo>
                      <a:pt x="161" y="8102"/>
                      <a:pt x="211" y="8273"/>
                      <a:pt x="271" y="8413"/>
                    </a:cubicBezTo>
                    <a:cubicBezTo>
                      <a:pt x="291" y="8483"/>
                      <a:pt x="321" y="8543"/>
                      <a:pt x="351" y="8583"/>
                    </a:cubicBezTo>
                    <a:cubicBezTo>
                      <a:pt x="381" y="8633"/>
                      <a:pt x="411" y="8683"/>
                      <a:pt x="431" y="8713"/>
                    </a:cubicBezTo>
                    <a:cubicBezTo>
                      <a:pt x="481" y="8773"/>
                      <a:pt x="521" y="8803"/>
                      <a:pt x="521" y="8803"/>
                    </a:cubicBezTo>
                    <a:lnTo>
                      <a:pt x="21" y="8793"/>
                    </a:lnTo>
                    <a:cubicBezTo>
                      <a:pt x="1" y="8923"/>
                      <a:pt x="1" y="9054"/>
                      <a:pt x="11" y="9174"/>
                    </a:cubicBezTo>
                    <a:cubicBezTo>
                      <a:pt x="21" y="9284"/>
                      <a:pt x="41" y="9394"/>
                      <a:pt x="61" y="9494"/>
                    </a:cubicBezTo>
                    <a:cubicBezTo>
                      <a:pt x="91" y="9594"/>
                      <a:pt x="121" y="9675"/>
                      <a:pt x="161" y="9755"/>
                    </a:cubicBezTo>
                    <a:cubicBezTo>
                      <a:pt x="191" y="9835"/>
                      <a:pt x="231" y="9905"/>
                      <a:pt x="271" y="9965"/>
                    </a:cubicBezTo>
                    <a:cubicBezTo>
                      <a:pt x="351" y="10075"/>
                      <a:pt x="431" y="10155"/>
                      <a:pt x="491" y="10215"/>
                    </a:cubicBezTo>
                    <a:cubicBezTo>
                      <a:pt x="542" y="10265"/>
                      <a:pt x="582" y="10285"/>
                      <a:pt x="592" y="10295"/>
                    </a:cubicBezTo>
                    <a:lnTo>
                      <a:pt x="91" y="10385"/>
                    </a:lnTo>
                    <a:cubicBezTo>
                      <a:pt x="111" y="10906"/>
                      <a:pt x="281" y="11267"/>
                      <a:pt x="441" y="11487"/>
                    </a:cubicBezTo>
                    <a:cubicBezTo>
                      <a:pt x="602" y="11717"/>
                      <a:pt x="752" y="11807"/>
                      <a:pt x="762" y="11817"/>
                    </a:cubicBezTo>
                    <a:lnTo>
                      <a:pt x="261" y="11918"/>
                    </a:lnTo>
                    <a:cubicBezTo>
                      <a:pt x="291" y="12438"/>
                      <a:pt x="461" y="12789"/>
                      <a:pt x="632" y="13019"/>
                    </a:cubicBezTo>
                    <a:cubicBezTo>
                      <a:pt x="652" y="13049"/>
                      <a:pt x="682" y="13099"/>
                      <a:pt x="722" y="13159"/>
                    </a:cubicBezTo>
                    <a:cubicBezTo>
                      <a:pt x="1052" y="13710"/>
                      <a:pt x="1242" y="14331"/>
                      <a:pt x="1283" y="14972"/>
                    </a:cubicBezTo>
                    <a:lnTo>
                      <a:pt x="1433" y="17586"/>
                    </a:lnTo>
                    <a:lnTo>
                      <a:pt x="263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2" name="Google Shape;18982;p100"/>
              <p:cNvSpPr/>
              <p:nvPr/>
            </p:nvSpPr>
            <p:spPr>
              <a:xfrm>
                <a:off x="5178525" y="976050"/>
                <a:ext cx="70125" cy="44370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17748" extrusionOk="0">
                    <a:moveTo>
                      <a:pt x="2584" y="754"/>
                    </a:moveTo>
                    <a:lnTo>
                      <a:pt x="1523" y="16356"/>
                    </a:lnTo>
                    <a:lnTo>
                      <a:pt x="1443" y="15044"/>
                    </a:lnTo>
                    <a:cubicBezTo>
                      <a:pt x="1403" y="14393"/>
                      <a:pt x="1202" y="13752"/>
                      <a:pt x="872" y="13201"/>
                    </a:cubicBezTo>
                    <a:cubicBezTo>
                      <a:pt x="832" y="13141"/>
                      <a:pt x="802" y="13091"/>
                      <a:pt x="772" y="13051"/>
                    </a:cubicBezTo>
                    <a:cubicBezTo>
                      <a:pt x="642" y="12861"/>
                      <a:pt x="471" y="12540"/>
                      <a:pt x="431" y="12070"/>
                    </a:cubicBezTo>
                    <a:lnTo>
                      <a:pt x="862" y="11980"/>
                    </a:lnTo>
                    <a:cubicBezTo>
                      <a:pt x="892" y="11980"/>
                      <a:pt x="912" y="11950"/>
                      <a:pt x="922" y="11920"/>
                    </a:cubicBezTo>
                    <a:cubicBezTo>
                      <a:pt x="932" y="11879"/>
                      <a:pt x="912" y="11849"/>
                      <a:pt x="892" y="11829"/>
                    </a:cubicBezTo>
                    <a:cubicBezTo>
                      <a:pt x="842" y="11799"/>
                      <a:pt x="722" y="11699"/>
                      <a:pt x="591" y="11529"/>
                    </a:cubicBezTo>
                    <a:cubicBezTo>
                      <a:pt x="461" y="11339"/>
                      <a:pt x="291" y="11008"/>
                      <a:pt x="261" y="10538"/>
                    </a:cubicBezTo>
                    <a:lnTo>
                      <a:pt x="682" y="10457"/>
                    </a:lnTo>
                    <a:cubicBezTo>
                      <a:pt x="712" y="10447"/>
                      <a:pt x="742" y="10427"/>
                      <a:pt x="752" y="10387"/>
                    </a:cubicBezTo>
                    <a:cubicBezTo>
                      <a:pt x="752" y="10357"/>
                      <a:pt x="742" y="10327"/>
                      <a:pt x="712" y="10307"/>
                    </a:cubicBezTo>
                    <a:cubicBezTo>
                      <a:pt x="712" y="10297"/>
                      <a:pt x="672" y="10277"/>
                      <a:pt x="622" y="10237"/>
                    </a:cubicBezTo>
                    <a:cubicBezTo>
                      <a:pt x="551" y="10167"/>
                      <a:pt x="481" y="10087"/>
                      <a:pt x="421" y="9997"/>
                    </a:cubicBezTo>
                    <a:cubicBezTo>
                      <a:pt x="391" y="9947"/>
                      <a:pt x="351" y="9877"/>
                      <a:pt x="311" y="9807"/>
                    </a:cubicBezTo>
                    <a:cubicBezTo>
                      <a:pt x="281" y="9726"/>
                      <a:pt x="251" y="9636"/>
                      <a:pt x="221" y="9556"/>
                    </a:cubicBezTo>
                    <a:cubicBezTo>
                      <a:pt x="201" y="9456"/>
                      <a:pt x="181" y="9356"/>
                      <a:pt x="171" y="9246"/>
                    </a:cubicBezTo>
                    <a:cubicBezTo>
                      <a:pt x="171" y="9166"/>
                      <a:pt x="161" y="9066"/>
                      <a:pt x="171" y="8965"/>
                    </a:cubicBezTo>
                    <a:lnTo>
                      <a:pt x="591" y="8975"/>
                    </a:lnTo>
                    <a:lnTo>
                      <a:pt x="601" y="8975"/>
                    </a:lnTo>
                    <a:cubicBezTo>
                      <a:pt x="632" y="8975"/>
                      <a:pt x="662" y="8955"/>
                      <a:pt x="672" y="8925"/>
                    </a:cubicBezTo>
                    <a:cubicBezTo>
                      <a:pt x="692" y="8885"/>
                      <a:pt x="682" y="8855"/>
                      <a:pt x="652" y="8825"/>
                    </a:cubicBezTo>
                    <a:cubicBezTo>
                      <a:pt x="652" y="8825"/>
                      <a:pt x="622" y="8795"/>
                      <a:pt x="581" y="8745"/>
                    </a:cubicBezTo>
                    <a:cubicBezTo>
                      <a:pt x="561" y="8715"/>
                      <a:pt x="531" y="8675"/>
                      <a:pt x="501" y="8625"/>
                    </a:cubicBezTo>
                    <a:cubicBezTo>
                      <a:pt x="481" y="8585"/>
                      <a:pt x="451" y="8525"/>
                      <a:pt x="421" y="8465"/>
                    </a:cubicBezTo>
                    <a:cubicBezTo>
                      <a:pt x="361" y="8325"/>
                      <a:pt x="321" y="8154"/>
                      <a:pt x="311" y="7974"/>
                    </a:cubicBezTo>
                    <a:cubicBezTo>
                      <a:pt x="291" y="7784"/>
                      <a:pt x="301" y="7583"/>
                      <a:pt x="351" y="7393"/>
                    </a:cubicBezTo>
                    <a:lnTo>
                      <a:pt x="752" y="7493"/>
                    </a:lnTo>
                    <a:cubicBezTo>
                      <a:pt x="792" y="7493"/>
                      <a:pt x="822" y="7483"/>
                      <a:pt x="842" y="7453"/>
                    </a:cubicBezTo>
                    <a:cubicBezTo>
                      <a:pt x="862" y="7423"/>
                      <a:pt x="862" y="7383"/>
                      <a:pt x="842" y="7363"/>
                    </a:cubicBezTo>
                    <a:cubicBezTo>
                      <a:pt x="842" y="7353"/>
                      <a:pt x="812" y="7323"/>
                      <a:pt x="782" y="7253"/>
                    </a:cubicBezTo>
                    <a:cubicBezTo>
                      <a:pt x="752" y="7193"/>
                      <a:pt x="702" y="7093"/>
                      <a:pt x="662" y="6943"/>
                    </a:cubicBezTo>
                    <a:cubicBezTo>
                      <a:pt x="611" y="6742"/>
                      <a:pt x="561" y="6352"/>
                      <a:pt x="722" y="5871"/>
                    </a:cubicBezTo>
                    <a:lnTo>
                      <a:pt x="1112" y="6031"/>
                    </a:lnTo>
                    <a:cubicBezTo>
                      <a:pt x="1120" y="6034"/>
                      <a:pt x="1129" y="6035"/>
                      <a:pt x="1138" y="6035"/>
                    </a:cubicBezTo>
                    <a:cubicBezTo>
                      <a:pt x="1162" y="6035"/>
                      <a:pt x="1188" y="6026"/>
                      <a:pt x="1202" y="6011"/>
                    </a:cubicBezTo>
                    <a:cubicBezTo>
                      <a:pt x="1232" y="5981"/>
                      <a:pt x="1232" y="5941"/>
                      <a:pt x="1212" y="5911"/>
                    </a:cubicBezTo>
                    <a:cubicBezTo>
                      <a:pt x="1212" y="5911"/>
                      <a:pt x="1192" y="5871"/>
                      <a:pt x="1162" y="5801"/>
                    </a:cubicBezTo>
                    <a:cubicBezTo>
                      <a:pt x="1142" y="5731"/>
                      <a:pt x="1102" y="5611"/>
                      <a:pt x="1082" y="5471"/>
                    </a:cubicBezTo>
                    <a:cubicBezTo>
                      <a:pt x="1042" y="5220"/>
                      <a:pt x="1032" y="4850"/>
                      <a:pt x="1202" y="4409"/>
                    </a:cubicBezTo>
                    <a:lnTo>
                      <a:pt x="1583" y="4599"/>
                    </a:lnTo>
                    <a:cubicBezTo>
                      <a:pt x="1593" y="4606"/>
                      <a:pt x="1605" y="4610"/>
                      <a:pt x="1618" y="4610"/>
                    </a:cubicBezTo>
                    <a:cubicBezTo>
                      <a:pt x="1640" y="4610"/>
                      <a:pt x="1664" y="4599"/>
                      <a:pt x="1683" y="4579"/>
                    </a:cubicBezTo>
                    <a:cubicBezTo>
                      <a:pt x="1703" y="4559"/>
                      <a:pt x="1713" y="4519"/>
                      <a:pt x="1693" y="4489"/>
                    </a:cubicBezTo>
                    <a:cubicBezTo>
                      <a:pt x="1693" y="4489"/>
                      <a:pt x="1613" y="4309"/>
                      <a:pt x="1583" y="4029"/>
                    </a:cubicBezTo>
                    <a:cubicBezTo>
                      <a:pt x="1553" y="3788"/>
                      <a:pt x="1553" y="3408"/>
                      <a:pt x="1723" y="2977"/>
                    </a:cubicBezTo>
                    <a:lnTo>
                      <a:pt x="2114" y="3167"/>
                    </a:lnTo>
                    <a:cubicBezTo>
                      <a:pt x="2125" y="3171"/>
                      <a:pt x="2136" y="3173"/>
                      <a:pt x="2147" y="3173"/>
                    </a:cubicBezTo>
                    <a:cubicBezTo>
                      <a:pt x="2166" y="3173"/>
                      <a:pt x="2185" y="3166"/>
                      <a:pt x="2204" y="3147"/>
                    </a:cubicBezTo>
                    <a:cubicBezTo>
                      <a:pt x="2234" y="3127"/>
                      <a:pt x="2234" y="3087"/>
                      <a:pt x="2224" y="3057"/>
                    </a:cubicBezTo>
                    <a:cubicBezTo>
                      <a:pt x="2224" y="3057"/>
                      <a:pt x="2134" y="2877"/>
                      <a:pt x="2094" y="2597"/>
                    </a:cubicBezTo>
                    <a:cubicBezTo>
                      <a:pt x="2074" y="2426"/>
                      <a:pt x="2354" y="1475"/>
                      <a:pt x="2584" y="754"/>
                    </a:cubicBezTo>
                    <a:close/>
                    <a:moveTo>
                      <a:pt x="2710" y="0"/>
                    </a:moveTo>
                    <a:cubicBezTo>
                      <a:pt x="2672" y="0"/>
                      <a:pt x="2643" y="20"/>
                      <a:pt x="2634" y="53"/>
                    </a:cubicBezTo>
                    <a:cubicBezTo>
                      <a:pt x="2624" y="83"/>
                      <a:pt x="1883" y="2296"/>
                      <a:pt x="1933" y="2617"/>
                    </a:cubicBezTo>
                    <a:cubicBezTo>
                      <a:pt x="1953" y="2747"/>
                      <a:pt x="1973" y="2847"/>
                      <a:pt x="1993" y="2927"/>
                    </a:cubicBezTo>
                    <a:lnTo>
                      <a:pt x="1723" y="2797"/>
                    </a:lnTo>
                    <a:cubicBezTo>
                      <a:pt x="1709" y="2790"/>
                      <a:pt x="1690" y="2783"/>
                      <a:pt x="1673" y="2783"/>
                    </a:cubicBezTo>
                    <a:cubicBezTo>
                      <a:pt x="1666" y="2783"/>
                      <a:pt x="1659" y="2784"/>
                      <a:pt x="1653" y="2787"/>
                    </a:cubicBezTo>
                    <a:cubicBezTo>
                      <a:pt x="1633" y="2797"/>
                      <a:pt x="1613" y="2817"/>
                      <a:pt x="1603" y="2837"/>
                    </a:cubicBezTo>
                    <a:cubicBezTo>
                      <a:pt x="1393" y="3328"/>
                      <a:pt x="1383" y="3768"/>
                      <a:pt x="1413" y="4049"/>
                    </a:cubicBezTo>
                    <a:cubicBezTo>
                      <a:pt x="1433" y="4169"/>
                      <a:pt x="1453" y="4279"/>
                      <a:pt x="1473" y="4359"/>
                    </a:cubicBezTo>
                    <a:lnTo>
                      <a:pt x="1202" y="4219"/>
                    </a:lnTo>
                    <a:cubicBezTo>
                      <a:pt x="1192" y="4214"/>
                      <a:pt x="1180" y="4211"/>
                      <a:pt x="1167" y="4211"/>
                    </a:cubicBezTo>
                    <a:cubicBezTo>
                      <a:pt x="1155" y="4211"/>
                      <a:pt x="1142" y="4214"/>
                      <a:pt x="1132" y="4219"/>
                    </a:cubicBezTo>
                    <a:cubicBezTo>
                      <a:pt x="1112" y="4229"/>
                      <a:pt x="1092" y="4239"/>
                      <a:pt x="1082" y="4259"/>
                    </a:cubicBezTo>
                    <a:cubicBezTo>
                      <a:pt x="862" y="4770"/>
                      <a:pt x="872" y="5210"/>
                      <a:pt x="912" y="5501"/>
                    </a:cubicBezTo>
                    <a:cubicBezTo>
                      <a:pt x="932" y="5601"/>
                      <a:pt x="952" y="5701"/>
                      <a:pt x="992" y="5801"/>
                    </a:cubicBezTo>
                    <a:lnTo>
                      <a:pt x="702" y="5681"/>
                    </a:lnTo>
                    <a:cubicBezTo>
                      <a:pt x="692" y="5676"/>
                      <a:pt x="679" y="5673"/>
                      <a:pt x="667" y="5673"/>
                    </a:cubicBezTo>
                    <a:cubicBezTo>
                      <a:pt x="654" y="5673"/>
                      <a:pt x="642" y="5676"/>
                      <a:pt x="632" y="5681"/>
                    </a:cubicBezTo>
                    <a:cubicBezTo>
                      <a:pt x="611" y="5691"/>
                      <a:pt x="601" y="5711"/>
                      <a:pt x="591" y="5731"/>
                    </a:cubicBezTo>
                    <a:cubicBezTo>
                      <a:pt x="381" y="6292"/>
                      <a:pt x="441" y="6762"/>
                      <a:pt x="501" y="6983"/>
                    </a:cubicBezTo>
                    <a:cubicBezTo>
                      <a:pt x="541" y="7113"/>
                      <a:pt x="571" y="7213"/>
                      <a:pt x="611" y="7283"/>
                    </a:cubicBezTo>
                    <a:lnTo>
                      <a:pt x="301" y="7203"/>
                    </a:lnTo>
                    <a:cubicBezTo>
                      <a:pt x="296" y="7202"/>
                      <a:pt x="291" y="7201"/>
                      <a:pt x="285" y="7201"/>
                    </a:cubicBezTo>
                    <a:cubicBezTo>
                      <a:pt x="251" y="7201"/>
                      <a:pt x="218" y="7228"/>
                      <a:pt x="201" y="7263"/>
                    </a:cubicBezTo>
                    <a:cubicBezTo>
                      <a:pt x="141" y="7503"/>
                      <a:pt x="121" y="7754"/>
                      <a:pt x="141" y="7994"/>
                    </a:cubicBezTo>
                    <a:cubicBezTo>
                      <a:pt x="161" y="8194"/>
                      <a:pt x="201" y="8375"/>
                      <a:pt x="271" y="8525"/>
                    </a:cubicBezTo>
                    <a:cubicBezTo>
                      <a:pt x="301" y="8605"/>
                      <a:pt x="331" y="8665"/>
                      <a:pt x="361" y="8715"/>
                    </a:cubicBezTo>
                    <a:cubicBezTo>
                      <a:pt x="381" y="8745"/>
                      <a:pt x="401" y="8775"/>
                      <a:pt x="421" y="8805"/>
                    </a:cubicBezTo>
                    <a:lnTo>
                      <a:pt x="101" y="8795"/>
                    </a:lnTo>
                    <a:cubicBezTo>
                      <a:pt x="95" y="8794"/>
                      <a:pt x="90" y="8794"/>
                      <a:pt x="86" y="8794"/>
                    </a:cubicBezTo>
                    <a:cubicBezTo>
                      <a:pt x="45" y="8794"/>
                      <a:pt x="20" y="8829"/>
                      <a:pt x="11" y="8865"/>
                    </a:cubicBezTo>
                    <a:cubicBezTo>
                      <a:pt x="1" y="9015"/>
                      <a:pt x="1" y="9156"/>
                      <a:pt x="11" y="9256"/>
                    </a:cubicBezTo>
                    <a:cubicBezTo>
                      <a:pt x="21" y="9376"/>
                      <a:pt x="41" y="9486"/>
                      <a:pt x="61" y="9596"/>
                    </a:cubicBezTo>
                    <a:cubicBezTo>
                      <a:pt x="91" y="9696"/>
                      <a:pt x="121" y="9787"/>
                      <a:pt x="161" y="9877"/>
                    </a:cubicBezTo>
                    <a:cubicBezTo>
                      <a:pt x="201" y="9957"/>
                      <a:pt x="241" y="10027"/>
                      <a:pt x="281" y="10087"/>
                    </a:cubicBezTo>
                    <a:cubicBezTo>
                      <a:pt x="341" y="10177"/>
                      <a:pt x="401" y="10257"/>
                      <a:pt x="481" y="10327"/>
                    </a:cubicBezTo>
                    <a:lnTo>
                      <a:pt x="151" y="10387"/>
                    </a:lnTo>
                    <a:cubicBezTo>
                      <a:pt x="111" y="10397"/>
                      <a:pt x="81" y="10427"/>
                      <a:pt x="81" y="10478"/>
                    </a:cubicBezTo>
                    <a:cubicBezTo>
                      <a:pt x="111" y="11028"/>
                      <a:pt x="301" y="11399"/>
                      <a:pt x="461" y="11619"/>
                    </a:cubicBezTo>
                    <a:cubicBezTo>
                      <a:pt x="531" y="11719"/>
                      <a:pt x="591" y="11799"/>
                      <a:pt x="652" y="11849"/>
                    </a:cubicBezTo>
                    <a:lnTo>
                      <a:pt x="331" y="11920"/>
                    </a:lnTo>
                    <a:cubicBezTo>
                      <a:pt x="291" y="11930"/>
                      <a:pt x="261" y="11960"/>
                      <a:pt x="261" y="12000"/>
                    </a:cubicBezTo>
                    <a:cubicBezTo>
                      <a:pt x="291" y="12560"/>
                      <a:pt x="481" y="12931"/>
                      <a:pt x="642" y="13151"/>
                    </a:cubicBezTo>
                    <a:cubicBezTo>
                      <a:pt x="662" y="13181"/>
                      <a:pt x="692" y="13231"/>
                      <a:pt x="732" y="13281"/>
                    </a:cubicBezTo>
                    <a:cubicBezTo>
                      <a:pt x="1052" y="13812"/>
                      <a:pt x="1232" y="14423"/>
                      <a:pt x="1272" y="15054"/>
                    </a:cubicBezTo>
                    <a:lnTo>
                      <a:pt x="1433" y="17668"/>
                    </a:lnTo>
                    <a:cubicBezTo>
                      <a:pt x="1433" y="17718"/>
                      <a:pt x="1473" y="17748"/>
                      <a:pt x="1513" y="17748"/>
                    </a:cubicBezTo>
                    <a:cubicBezTo>
                      <a:pt x="1563" y="17748"/>
                      <a:pt x="1593" y="17718"/>
                      <a:pt x="1603" y="17668"/>
                    </a:cubicBezTo>
                    <a:lnTo>
                      <a:pt x="2795" y="93"/>
                    </a:lnTo>
                    <a:cubicBezTo>
                      <a:pt x="2805" y="43"/>
                      <a:pt x="2775" y="13"/>
                      <a:pt x="2734" y="3"/>
                    </a:cubicBezTo>
                    <a:cubicBezTo>
                      <a:pt x="2726" y="1"/>
                      <a:pt x="2718" y="0"/>
                      <a:pt x="27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3" name="Google Shape;18983;p100"/>
              <p:cNvSpPr/>
              <p:nvPr/>
            </p:nvSpPr>
            <p:spPr>
              <a:xfrm>
                <a:off x="5214075" y="1119275"/>
                <a:ext cx="230350" cy="3004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19" extrusionOk="0">
                    <a:moveTo>
                      <a:pt x="8773" y="663"/>
                    </a:moveTo>
                    <a:cubicBezTo>
                      <a:pt x="8503" y="1274"/>
                      <a:pt x="8202" y="1925"/>
                      <a:pt x="8102" y="2015"/>
                    </a:cubicBezTo>
                    <a:cubicBezTo>
                      <a:pt x="7922" y="2165"/>
                      <a:pt x="7772" y="2235"/>
                      <a:pt x="7772" y="2235"/>
                    </a:cubicBezTo>
                    <a:cubicBezTo>
                      <a:pt x="7741" y="2245"/>
                      <a:pt x="7721" y="2275"/>
                      <a:pt x="7721" y="2315"/>
                    </a:cubicBezTo>
                    <a:cubicBezTo>
                      <a:pt x="7721" y="2345"/>
                      <a:pt x="7751" y="2375"/>
                      <a:pt x="7782" y="2385"/>
                    </a:cubicBezTo>
                    <a:lnTo>
                      <a:pt x="8122" y="2475"/>
                    </a:lnTo>
                    <a:cubicBezTo>
                      <a:pt x="7992" y="2836"/>
                      <a:pt x="7782" y="3076"/>
                      <a:pt x="7631" y="3206"/>
                    </a:cubicBezTo>
                    <a:cubicBezTo>
                      <a:pt x="7461" y="3367"/>
                      <a:pt x="7311" y="3437"/>
                      <a:pt x="7311" y="3437"/>
                    </a:cubicBezTo>
                    <a:cubicBezTo>
                      <a:pt x="7281" y="3447"/>
                      <a:pt x="7251" y="3487"/>
                      <a:pt x="7261" y="3517"/>
                    </a:cubicBezTo>
                    <a:cubicBezTo>
                      <a:pt x="7261" y="3557"/>
                      <a:pt x="7281" y="3587"/>
                      <a:pt x="7321" y="3597"/>
                    </a:cubicBezTo>
                    <a:lnTo>
                      <a:pt x="7651" y="3677"/>
                    </a:lnTo>
                    <a:cubicBezTo>
                      <a:pt x="7521" y="4048"/>
                      <a:pt x="7311" y="4278"/>
                      <a:pt x="7151" y="4408"/>
                    </a:cubicBezTo>
                    <a:cubicBezTo>
                      <a:pt x="7061" y="4488"/>
                      <a:pt x="6970" y="4538"/>
                      <a:pt x="6920" y="4568"/>
                    </a:cubicBezTo>
                    <a:cubicBezTo>
                      <a:pt x="6860" y="4598"/>
                      <a:pt x="6830" y="4608"/>
                      <a:pt x="6820" y="4608"/>
                    </a:cubicBezTo>
                    <a:cubicBezTo>
                      <a:pt x="6790" y="4618"/>
                      <a:pt x="6770" y="4658"/>
                      <a:pt x="6770" y="4688"/>
                    </a:cubicBezTo>
                    <a:cubicBezTo>
                      <a:pt x="6770" y="4728"/>
                      <a:pt x="6790" y="4759"/>
                      <a:pt x="6820" y="4769"/>
                    </a:cubicBezTo>
                    <a:lnTo>
                      <a:pt x="7151" y="4879"/>
                    </a:lnTo>
                    <a:cubicBezTo>
                      <a:pt x="6980" y="5259"/>
                      <a:pt x="6740" y="5480"/>
                      <a:pt x="6600" y="5570"/>
                    </a:cubicBezTo>
                    <a:cubicBezTo>
                      <a:pt x="6490" y="5650"/>
                      <a:pt x="6400" y="5690"/>
                      <a:pt x="6350" y="5710"/>
                    </a:cubicBezTo>
                    <a:cubicBezTo>
                      <a:pt x="6289" y="5730"/>
                      <a:pt x="6259" y="5740"/>
                      <a:pt x="6259" y="5740"/>
                    </a:cubicBezTo>
                    <a:cubicBezTo>
                      <a:pt x="6219" y="5750"/>
                      <a:pt x="6199" y="5770"/>
                      <a:pt x="6189" y="5810"/>
                    </a:cubicBezTo>
                    <a:cubicBezTo>
                      <a:pt x="6189" y="5840"/>
                      <a:pt x="6209" y="5880"/>
                      <a:pt x="6239" y="5890"/>
                    </a:cubicBezTo>
                    <a:lnTo>
                      <a:pt x="6540" y="6050"/>
                    </a:lnTo>
                    <a:cubicBezTo>
                      <a:pt x="6460" y="6191"/>
                      <a:pt x="6360" y="6321"/>
                      <a:pt x="6249" y="6431"/>
                    </a:cubicBezTo>
                    <a:cubicBezTo>
                      <a:pt x="6139" y="6531"/>
                      <a:pt x="6019" y="6621"/>
                      <a:pt x="5909" y="6671"/>
                    </a:cubicBezTo>
                    <a:cubicBezTo>
                      <a:pt x="5859" y="6701"/>
                      <a:pt x="5809" y="6721"/>
                      <a:pt x="5769" y="6731"/>
                    </a:cubicBezTo>
                    <a:cubicBezTo>
                      <a:pt x="5719" y="6751"/>
                      <a:pt x="5679" y="6761"/>
                      <a:pt x="5649" y="6761"/>
                    </a:cubicBezTo>
                    <a:cubicBezTo>
                      <a:pt x="5598" y="6771"/>
                      <a:pt x="5558" y="6781"/>
                      <a:pt x="5558" y="6781"/>
                    </a:cubicBezTo>
                    <a:cubicBezTo>
                      <a:pt x="5528" y="6781"/>
                      <a:pt x="5498" y="6801"/>
                      <a:pt x="5478" y="6831"/>
                    </a:cubicBezTo>
                    <a:cubicBezTo>
                      <a:pt x="5468" y="6861"/>
                      <a:pt x="5478" y="6902"/>
                      <a:pt x="5508" y="6922"/>
                    </a:cubicBezTo>
                    <a:lnTo>
                      <a:pt x="5779" y="7142"/>
                    </a:lnTo>
                    <a:cubicBezTo>
                      <a:pt x="5729" y="7212"/>
                      <a:pt x="5669" y="7262"/>
                      <a:pt x="5629" y="7312"/>
                    </a:cubicBezTo>
                    <a:cubicBezTo>
                      <a:pt x="5568" y="7372"/>
                      <a:pt x="5498" y="7432"/>
                      <a:pt x="5428" y="7482"/>
                    </a:cubicBezTo>
                    <a:cubicBezTo>
                      <a:pt x="5358" y="7522"/>
                      <a:pt x="5298" y="7552"/>
                      <a:pt x="5228" y="7592"/>
                    </a:cubicBezTo>
                    <a:cubicBezTo>
                      <a:pt x="5168" y="7623"/>
                      <a:pt x="5108" y="7633"/>
                      <a:pt x="5058" y="7653"/>
                    </a:cubicBezTo>
                    <a:cubicBezTo>
                      <a:pt x="4968" y="7673"/>
                      <a:pt x="4887" y="7683"/>
                      <a:pt x="4797" y="7693"/>
                    </a:cubicBezTo>
                    <a:cubicBezTo>
                      <a:pt x="4747" y="7693"/>
                      <a:pt x="4717" y="7683"/>
                      <a:pt x="4697" y="7683"/>
                    </a:cubicBezTo>
                    <a:cubicBezTo>
                      <a:pt x="4667" y="7683"/>
                      <a:pt x="4637" y="7703"/>
                      <a:pt x="4617" y="7733"/>
                    </a:cubicBezTo>
                    <a:cubicBezTo>
                      <a:pt x="4607" y="7763"/>
                      <a:pt x="4607" y="7793"/>
                      <a:pt x="4627" y="7823"/>
                    </a:cubicBezTo>
                    <a:lnTo>
                      <a:pt x="4847" y="8103"/>
                    </a:lnTo>
                    <a:cubicBezTo>
                      <a:pt x="4567" y="8374"/>
                      <a:pt x="4287" y="8484"/>
                      <a:pt x="4096" y="8524"/>
                    </a:cubicBezTo>
                    <a:cubicBezTo>
                      <a:pt x="3984" y="8553"/>
                      <a:pt x="3892" y="8562"/>
                      <a:pt x="3828" y="8562"/>
                    </a:cubicBezTo>
                    <a:cubicBezTo>
                      <a:pt x="3784" y="8562"/>
                      <a:pt x="3752" y="8558"/>
                      <a:pt x="3736" y="8554"/>
                    </a:cubicBezTo>
                    <a:cubicBezTo>
                      <a:pt x="3706" y="8554"/>
                      <a:pt x="3676" y="8574"/>
                      <a:pt x="3656" y="8604"/>
                    </a:cubicBezTo>
                    <a:cubicBezTo>
                      <a:pt x="3646" y="8624"/>
                      <a:pt x="3646" y="8664"/>
                      <a:pt x="3666" y="8694"/>
                    </a:cubicBezTo>
                    <a:lnTo>
                      <a:pt x="3876" y="8974"/>
                    </a:lnTo>
                    <a:cubicBezTo>
                      <a:pt x="3596" y="9245"/>
                      <a:pt x="3315" y="9355"/>
                      <a:pt x="3135" y="9395"/>
                    </a:cubicBezTo>
                    <a:cubicBezTo>
                      <a:pt x="3105" y="9405"/>
                      <a:pt x="3065" y="9415"/>
                      <a:pt x="3025" y="9425"/>
                    </a:cubicBezTo>
                    <a:cubicBezTo>
                      <a:pt x="2474" y="9595"/>
                      <a:pt x="1973" y="9896"/>
                      <a:pt x="1563" y="10316"/>
                    </a:cubicBezTo>
                    <a:lnTo>
                      <a:pt x="972" y="10927"/>
                    </a:lnTo>
                    <a:lnTo>
                      <a:pt x="8773" y="663"/>
                    </a:lnTo>
                    <a:close/>
                    <a:moveTo>
                      <a:pt x="9122" y="1"/>
                    </a:moveTo>
                    <a:cubicBezTo>
                      <a:pt x="9098" y="1"/>
                      <a:pt x="9072" y="10"/>
                      <a:pt x="9053" y="22"/>
                    </a:cubicBezTo>
                    <a:lnTo>
                      <a:pt x="31" y="11888"/>
                    </a:lnTo>
                    <a:cubicBezTo>
                      <a:pt x="1" y="11919"/>
                      <a:pt x="1" y="11969"/>
                      <a:pt x="41" y="11999"/>
                    </a:cubicBezTo>
                    <a:cubicBezTo>
                      <a:pt x="51" y="12009"/>
                      <a:pt x="71" y="12019"/>
                      <a:pt x="91" y="12019"/>
                    </a:cubicBezTo>
                    <a:cubicBezTo>
                      <a:pt x="111" y="12019"/>
                      <a:pt x="141" y="12009"/>
                      <a:pt x="151" y="11989"/>
                    </a:cubicBezTo>
                    <a:lnTo>
                      <a:pt x="1683" y="10426"/>
                    </a:lnTo>
                    <a:cubicBezTo>
                      <a:pt x="2074" y="10036"/>
                      <a:pt x="2554" y="9745"/>
                      <a:pt x="3065" y="9585"/>
                    </a:cubicBezTo>
                    <a:cubicBezTo>
                      <a:pt x="3105" y="9575"/>
                      <a:pt x="3145" y="9565"/>
                      <a:pt x="3165" y="9565"/>
                    </a:cubicBezTo>
                    <a:cubicBezTo>
                      <a:pt x="3385" y="9505"/>
                      <a:pt x="3726" y="9375"/>
                      <a:pt x="4056" y="9034"/>
                    </a:cubicBezTo>
                    <a:cubicBezTo>
                      <a:pt x="4076" y="9004"/>
                      <a:pt x="4086" y="8964"/>
                      <a:pt x="4056" y="8934"/>
                    </a:cubicBezTo>
                    <a:lnTo>
                      <a:pt x="3906" y="8724"/>
                    </a:lnTo>
                    <a:cubicBezTo>
                      <a:pt x="3966" y="8724"/>
                      <a:pt x="4046" y="8714"/>
                      <a:pt x="4136" y="8694"/>
                    </a:cubicBezTo>
                    <a:cubicBezTo>
                      <a:pt x="4357" y="8634"/>
                      <a:pt x="4687" y="8504"/>
                      <a:pt x="5018" y="8163"/>
                    </a:cubicBezTo>
                    <a:cubicBezTo>
                      <a:pt x="5048" y="8133"/>
                      <a:pt x="5048" y="8083"/>
                      <a:pt x="5018" y="8053"/>
                    </a:cubicBezTo>
                    <a:lnTo>
                      <a:pt x="4867" y="7853"/>
                    </a:lnTo>
                    <a:cubicBezTo>
                      <a:pt x="4948" y="7843"/>
                      <a:pt x="5018" y="7833"/>
                      <a:pt x="5098" y="7813"/>
                    </a:cubicBezTo>
                    <a:cubicBezTo>
                      <a:pt x="5148" y="7793"/>
                      <a:pt x="5228" y="7773"/>
                      <a:pt x="5298" y="7743"/>
                    </a:cubicBezTo>
                    <a:cubicBezTo>
                      <a:pt x="5378" y="7703"/>
                      <a:pt x="5448" y="7663"/>
                      <a:pt x="5518" y="7623"/>
                    </a:cubicBezTo>
                    <a:cubicBezTo>
                      <a:pt x="5598" y="7562"/>
                      <a:pt x="5679" y="7502"/>
                      <a:pt x="5739" y="7432"/>
                    </a:cubicBezTo>
                    <a:cubicBezTo>
                      <a:pt x="5809" y="7362"/>
                      <a:pt x="5889" y="7282"/>
                      <a:pt x="5959" y="7182"/>
                    </a:cubicBezTo>
                    <a:cubicBezTo>
                      <a:pt x="5979" y="7142"/>
                      <a:pt x="5979" y="7092"/>
                      <a:pt x="5939" y="7072"/>
                    </a:cubicBezTo>
                    <a:lnTo>
                      <a:pt x="5759" y="6912"/>
                    </a:lnTo>
                    <a:cubicBezTo>
                      <a:pt x="5769" y="6902"/>
                      <a:pt x="5799" y="6902"/>
                      <a:pt x="5819" y="6892"/>
                    </a:cubicBezTo>
                    <a:cubicBezTo>
                      <a:pt x="5869" y="6871"/>
                      <a:pt x="5919" y="6851"/>
                      <a:pt x="5979" y="6821"/>
                    </a:cubicBezTo>
                    <a:cubicBezTo>
                      <a:pt x="6109" y="6761"/>
                      <a:pt x="6239" y="6671"/>
                      <a:pt x="6360" y="6551"/>
                    </a:cubicBezTo>
                    <a:cubicBezTo>
                      <a:pt x="6510" y="6411"/>
                      <a:pt x="6640" y="6241"/>
                      <a:pt x="6730" y="6050"/>
                    </a:cubicBezTo>
                    <a:cubicBezTo>
                      <a:pt x="6750" y="6010"/>
                      <a:pt x="6730" y="5960"/>
                      <a:pt x="6690" y="5940"/>
                    </a:cubicBezTo>
                    <a:lnTo>
                      <a:pt x="6480" y="5830"/>
                    </a:lnTo>
                    <a:cubicBezTo>
                      <a:pt x="6540" y="5810"/>
                      <a:pt x="6610" y="5770"/>
                      <a:pt x="6690" y="5710"/>
                    </a:cubicBezTo>
                    <a:cubicBezTo>
                      <a:pt x="6860" y="5600"/>
                      <a:pt x="7161" y="5339"/>
                      <a:pt x="7341" y="4859"/>
                    </a:cubicBezTo>
                    <a:cubicBezTo>
                      <a:pt x="7351" y="4839"/>
                      <a:pt x="7341" y="4819"/>
                      <a:pt x="7331" y="4799"/>
                    </a:cubicBezTo>
                    <a:cubicBezTo>
                      <a:pt x="7331" y="4779"/>
                      <a:pt x="7311" y="4759"/>
                      <a:pt x="7291" y="4749"/>
                    </a:cubicBezTo>
                    <a:lnTo>
                      <a:pt x="7061" y="4678"/>
                    </a:lnTo>
                    <a:cubicBezTo>
                      <a:pt x="7121" y="4638"/>
                      <a:pt x="7191" y="4598"/>
                      <a:pt x="7261" y="4538"/>
                    </a:cubicBezTo>
                    <a:cubicBezTo>
                      <a:pt x="7451" y="4378"/>
                      <a:pt x="7701" y="4098"/>
                      <a:pt x="7842" y="3647"/>
                    </a:cubicBezTo>
                    <a:cubicBezTo>
                      <a:pt x="7852" y="3627"/>
                      <a:pt x="7842" y="3607"/>
                      <a:pt x="7832" y="3587"/>
                    </a:cubicBezTo>
                    <a:cubicBezTo>
                      <a:pt x="7822" y="3567"/>
                      <a:pt x="7802" y="3547"/>
                      <a:pt x="7782" y="3547"/>
                    </a:cubicBezTo>
                    <a:lnTo>
                      <a:pt x="7561" y="3487"/>
                    </a:lnTo>
                    <a:cubicBezTo>
                      <a:pt x="7611" y="3447"/>
                      <a:pt x="7681" y="3397"/>
                      <a:pt x="7741" y="3337"/>
                    </a:cubicBezTo>
                    <a:cubicBezTo>
                      <a:pt x="7922" y="3176"/>
                      <a:pt x="8162" y="2886"/>
                      <a:pt x="8302" y="2445"/>
                    </a:cubicBezTo>
                    <a:cubicBezTo>
                      <a:pt x="8312" y="2425"/>
                      <a:pt x="8312" y="2405"/>
                      <a:pt x="8302" y="2385"/>
                    </a:cubicBezTo>
                    <a:cubicBezTo>
                      <a:pt x="8292" y="2365"/>
                      <a:pt x="8272" y="2345"/>
                      <a:pt x="8252" y="2345"/>
                    </a:cubicBezTo>
                    <a:lnTo>
                      <a:pt x="8022" y="2285"/>
                    </a:lnTo>
                    <a:cubicBezTo>
                      <a:pt x="8082" y="2245"/>
                      <a:pt x="8142" y="2195"/>
                      <a:pt x="8212" y="2135"/>
                    </a:cubicBezTo>
                    <a:cubicBezTo>
                      <a:pt x="8412" y="1965"/>
                      <a:pt x="9063" y="412"/>
                      <a:pt x="9193" y="112"/>
                    </a:cubicBezTo>
                    <a:cubicBezTo>
                      <a:pt x="9214" y="72"/>
                      <a:pt x="9193" y="32"/>
                      <a:pt x="9163" y="12"/>
                    </a:cubicBezTo>
                    <a:cubicBezTo>
                      <a:pt x="9152" y="4"/>
                      <a:pt x="9138" y="1"/>
                      <a:pt x="9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4" name="Google Shape;18984;p100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cubicBezTo>
                      <a:pt x="8983" y="41"/>
                      <a:pt x="7471" y="1233"/>
                      <a:pt x="7361" y="1463"/>
                    </a:cubicBezTo>
                    <a:cubicBezTo>
                      <a:pt x="7251" y="1693"/>
                      <a:pt x="7231" y="1864"/>
                      <a:pt x="7231" y="1864"/>
                    </a:cubicBezTo>
                    <a:lnTo>
                      <a:pt x="7001" y="1493"/>
                    </a:lnTo>
                    <a:cubicBezTo>
                      <a:pt x="6650" y="1723"/>
                      <a:pt x="6440" y="2004"/>
                      <a:pt x="6330" y="2234"/>
                    </a:cubicBezTo>
                    <a:cubicBezTo>
                      <a:pt x="6219" y="2464"/>
                      <a:pt x="6189" y="2635"/>
                      <a:pt x="6189" y="2635"/>
                    </a:cubicBezTo>
                    <a:lnTo>
                      <a:pt x="5969" y="2254"/>
                    </a:lnTo>
                    <a:cubicBezTo>
                      <a:pt x="5609" y="2494"/>
                      <a:pt x="5408" y="2785"/>
                      <a:pt x="5308" y="3015"/>
                    </a:cubicBezTo>
                    <a:cubicBezTo>
                      <a:pt x="5248" y="3135"/>
                      <a:pt x="5218" y="3235"/>
                      <a:pt x="5208" y="3306"/>
                    </a:cubicBezTo>
                    <a:cubicBezTo>
                      <a:pt x="5188" y="3376"/>
                      <a:pt x="5188" y="3416"/>
                      <a:pt x="5188" y="3416"/>
                    </a:cubicBezTo>
                    <a:lnTo>
                      <a:pt x="4948" y="3065"/>
                    </a:lnTo>
                    <a:cubicBezTo>
                      <a:pt x="4587" y="3326"/>
                      <a:pt x="4407" y="3636"/>
                      <a:pt x="4327" y="3876"/>
                    </a:cubicBezTo>
                    <a:cubicBezTo>
                      <a:pt x="4287" y="3997"/>
                      <a:pt x="4267" y="4097"/>
                      <a:pt x="4257" y="4167"/>
                    </a:cubicBezTo>
                    <a:cubicBezTo>
                      <a:pt x="4247" y="4237"/>
                      <a:pt x="4257" y="4277"/>
                      <a:pt x="4257" y="4277"/>
                    </a:cubicBezTo>
                    <a:lnTo>
                      <a:pt x="3966" y="3967"/>
                    </a:lnTo>
                    <a:cubicBezTo>
                      <a:pt x="3796" y="4117"/>
                      <a:pt x="3676" y="4277"/>
                      <a:pt x="3596" y="4427"/>
                    </a:cubicBezTo>
                    <a:cubicBezTo>
                      <a:pt x="3516" y="4577"/>
                      <a:pt x="3466" y="4718"/>
                      <a:pt x="3446" y="4848"/>
                    </a:cubicBezTo>
                    <a:cubicBezTo>
                      <a:pt x="3436" y="4908"/>
                      <a:pt x="3426" y="4958"/>
                      <a:pt x="3426" y="5008"/>
                    </a:cubicBezTo>
                    <a:cubicBezTo>
                      <a:pt x="3426" y="5058"/>
                      <a:pt x="3426" y="5098"/>
                      <a:pt x="3426" y="5138"/>
                    </a:cubicBezTo>
                    <a:cubicBezTo>
                      <a:pt x="3426" y="5198"/>
                      <a:pt x="3436" y="5238"/>
                      <a:pt x="3436" y="5238"/>
                    </a:cubicBezTo>
                    <a:lnTo>
                      <a:pt x="3085" y="4998"/>
                    </a:lnTo>
                    <a:cubicBezTo>
                      <a:pt x="3015" y="5088"/>
                      <a:pt x="2955" y="5178"/>
                      <a:pt x="2915" y="5258"/>
                    </a:cubicBezTo>
                    <a:cubicBezTo>
                      <a:pt x="2865" y="5348"/>
                      <a:pt x="2825" y="5429"/>
                      <a:pt x="2795" y="5519"/>
                    </a:cubicBezTo>
                    <a:cubicBezTo>
                      <a:pt x="2775" y="5599"/>
                      <a:pt x="2755" y="5669"/>
                      <a:pt x="2745" y="5739"/>
                    </a:cubicBezTo>
                    <a:cubicBezTo>
                      <a:pt x="2725" y="5819"/>
                      <a:pt x="2725" y="5879"/>
                      <a:pt x="2725" y="5939"/>
                    </a:cubicBezTo>
                    <a:cubicBezTo>
                      <a:pt x="2725" y="6059"/>
                      <a:pt x="2745" y="6160"/>
                      <a:pt x="2765" y="6220"/>
                    </a:cubicBezTo>
                    <a:cubicBezTo>
                      <a:pt x="2775" y="6280"/>
                      <a:pt x="2795" y="6320"/>
                      <a:pt x="2795" y="6320"/>
                    </a:cubicBezTo>
                    <a:lnTo>
                      <a:pt x="2404" y="6160"/>
                    </a:lnTo>
                    <a:cubicBezTo>
                      <a:pt x="2174" y="6530"/>
                      <a:pt x="2124" y="6861"/>
                      <a:pt x="2134" y="7101"/>
                    </a:cubicBezTo>
                    <a:cubicBezTo>
                      <a:pt x="2144" y="7331"/>
                      <a:pt x="2204" y="7471"/>
                      <a:pt x="2214" y="7481"/>
                    </a:cubicBezTo>
                    <a:lnTo>
                      <a:pt x="1813" y="7321"/>
                    </a:lnTo>
                    <a:cubicBezTo>
                      <a:pt x="1593" y="7692"/>
                      <a:pt x="1543" y="8032"/>
                      <a:pt x="1553" y="8263"/>
                    </a:cubicBezTo>
                    <a:cubicBezTo>
                      <a:pt x="1553" y="8303"/>
                      <a:pt x="1553" y="8353"/>
                      <a:pt x="1553" y="8413"/>
                    </a:cubicBezTo>
                    <a:cubicBezTo>
                      <a:pt x="1533" y="8953"/>
                      <a:pt x="1383" y="9474"/>
                      <a:pt x="1112" y="9945"/>
                    </a:cubicBezTo>
                    <a:lnTo>
                      <a:pt x="1" y="11868"/>
                    </a:lnTo>
                    <a:lnTo>
                      <a:pt x="1" y="11868"/>
                    </a:lnTo>
                    <a:lnTo>
                      <a:pt x="903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5" name="Google Shape;18985;p100"/>
              <p:cNvSpPr/>
              <p:nvPr/>
            </p:nvSpPr>
            <p:spPr>
              <a:xfrm>
                <a:off x="5214075" y="1119075"/>
                <a:ext cx="230350" cy="3006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27" extrusionOk="0">
                    <a:moveTo>
                      <a:pt x="8643" y="571"/>
                    </a:moveTo>
                    <a:lnTo>
                      <a:pt x="812" y="10855"/>
                    </a:lnTo>
                    <a:lnTo>
                      <a:pt x="1272" y="10064"/>
                    </a:lnTo>
                    <a:cubicBezTo>
                      <a:pt x="1553" y="9583"/>
                      <a:pt x="1703" y="9042"/>
                      <a:pt x="1723" y="8492"/>
                    </a:cubicBezTo>
                    <a:cubicBezTo>
                      <a:pt x="1733" y="8432"/>
                      <a:pt x="1733" y="8382"/>
                      <a:pt x="1733" y="8342"/>
                    </a:cubicBezTo>
                    <a:cubicBezTo>
                      <a:pt x="1723" y="8151"/>
                      <a:pt x="1753" y="7851"/>
                      <a:pt x="1943" y="7500"/>
                    </a:cubicBezTo>
                    <a:lnTo>
                      <a:pt x="2264" y="7641"/>
                    </a:lnTo>
                    <a:cubicBezTo>
                      <a:pt x="2275" y="7643"/>
                      <a:pt x="2285" y="7644"/>
                      <a:pt x="2294" y="7644"/>
                    </a:cubicBezTo>
                    <a:cubicBezTo>
                      <a:pt x="2319" y="7644"/>
                      <a:pt x="2339" y="7635"/>
                      <a:pt x="2354" y="7621"/>
                    </a:cubicBezTo>
                    <a:cubicBezTo>
                      <a:pt x="2384" y="7590"/>
                      <a:pt x="2384" y="7560"/>
                      <a:pt x="2374" y="7530"/>
                    </a:cubicBezTo>
                    <a:cubicBezTo>
                      <a:pt x="2354" y="7480"/>
                      <a:pt x="2314" y="7360"/>
                      <a:pt x="2314" y="7180"/>
                    </a:cubicBezTo>
                    <a:cubicBezTo>
                      <a:pt x="2304" y="6980"/>
                      <a:pt x="2334" y="6689"/>
                      <a:pt x="2524" y="6339"/>
                    </a:cubicBezTo>
                    <a:lnTo>
                      <a:pt x="2855" y="6479"/>
                    </a:lnTo>
                    <a:cubicBezTo>
                      <a:pt x="2863" y="6482"/>
                      <a:pt x="2871" y="6483"/>
                      <a:pt x="2879" y="6483"/>
                    </a:cubicBezTo>
                    <a:cubicBezTo>
                      <a:pt x="2901" y="6483"/>
                      <a:pt x="2923" y="6474"/>
                      <a:pt x="2945" y="6459"/>
                    </a:cubicBezTo>
                    <a:cubicBezTo>
                      <a:pt x="2965" y="6439"/>
                      <a:pt x="2975" y="6399"/>
                      <a:pt x="2965" y="6369"/>
                    </a:cubicBezTo>
                    <a:cubicBezTo>
                      <a:pt x="2955" y="6359"/>
                      <a:pt x="2945" y="6329"/>
                      <a:pt x="2935" y="6279"/>
                    </a:cubicBezTo>
                    <a:cubicBezTo>
                      <a:pt x="2915" y="6189"/>
                      <a:pt x="2905" y="6108"/>
                      <a:pt x="2905" y="6018"/>
                    </a:cubicBezTo>
                    <a:cubicBezTo>
                      <a:pt x="2905" y="5968"/>
                      <a:pt x="2905" y="5898"/>
                      <a:pt x="2915" y="5838"/>
                    </a:cubicBezTo>
                    <a:cubicBezTo>
                      <a:pt x="2925" y="5768"/>
                      <a:pt x="2945" y="5688"/>
                      <a:pt x="2965" y="5618"/>
                    </a:cubicBezTo>
                    <a:cubicBezTo>
                      <a:pt x="2995" y="5538"/>
                      <a:pt x="3035" y="5457"/>
                      <a:pt x="3075" y="5377"/>
                    </a:cubicBezTo>
                    <a:cubicBezTo>
                      <a:pt x="3105" y="5327"/>
                      <a:pt x="3145" y="5257"/>
                      <a:pt x="3195" y="5187"/>
                    </a:cubicBezTo>
                    <a:lnTo>
                      <a:pt x="3475" y="5387"/>
                    </a:lnTo>
                    <a:cubicBezTo>
                      <a:pt x="3491" y="5397"/>
                      <a:pt x="3508" y="5402"/>
                      <a:pt x="3526" y="5402"/>
                    </a:cubicBezTo>
                    <a:cubicBezTo>
                      <a:pt x="3543" y="5402"/>
                      <a:pt x="3561" y="5397"/>
                      <a:pt x="3576" y="5387"/>
                    </a:cubicBezTo>
                    <a:cubicBezTo>
                      <a:pt x="3606" y="5367"/>
                      <a:pt x="3616" y="5337"/>
                      <a:pt x="3606" y="5297"/>
                    </a:cubicBezTo>
                    <a:cubicBezTo>
                      <a:pt x="3606" y="5297"/>
                      <a:pt x="3606" y="5267"/>
                      <a:pt x="3596" y="5207"/>
                    </a:cubicBezTo>
                    <a:cubicBezTo>
                      <a:pt x="3596" y="5177"/>
                      <a:pt x="3596" y="5137"/>
                      <a:pt x="3596" y="5087"/>
                    </a:cubicBezTo>
                    <a:cubicBezTo>
                      <a:pt x="3596" y="5047"/>
                      <a:pt x="3606" y="4997"/>
                      <a:pt x="3616" y="4937"/>
                    </a:cubicBezTo>
                    <a:cubicBezTo>
                      <a:pt x="3636" y="4807"/>
                      <a:pt x="3686" y="4676"/>
                      <a:pt x="3756" y="4546"/>
                    </a:cubicBezTo>
                    <a:cubicBezTo>
                      <a:pt x="3836" y="4406"/>
                      <a:pt x="3936" y="4276"/>
                      <a:pt x="4046" y="4166"/>
                    </a:cubicBezTo>
                    <a:lnTo>
                      <a:pt x="4277" y="4416"/>
                    </a:lnTo>
                    <a:cubicBezTo>
                      <a:pt x="4299" y="4431"/>
                      <a:pt x="4321" y="4440"/>
                      <a:pt x="4347" y="4440"/>
                    </a:cubicBezTo>
                    <a:cubicBezTo>
                      <a:pt x="4356" y="4440"/>
                      <a:pt x="4366" y="4439"/>
                      <a:pt x="4377" y="4436"/>
                    </a:cubicBezTo>
                    <a:cubicBezTo>
                      <a:pt x="4407" y="4416"/>
                      <a:pt x="4427" y="4386"/>
                      <a:pt x="4427" y="4356"/>
                    </a:cubicBezTo>
                    <a:cubicBezTo>
                      <a:pt x="4427" y="4346"/>
                      <a:pt x="4427" y="4316"/>
                      <a:pt x="4427" y="4256"/>
                    </a:cubicBezTo>
                    <a:cubicBezTo>
                      <a:pt x="4437" y="4196"/>
                      <a:pt x="4447" y="4106"/>
                      <a:pt x="4497" y="3985"/>
                    </a:cubicBezTo>
                    <a:cubicBezTo>
                      <a:pt x="4547" y="3825"/>
                      <a:pt x="4687" y="3525"/>
                      <a:pt x="5018" y="3264"/>
                    </a:cubicBezTo>
                    <a:lnTo>
                      <a:pt x="5208" y="3545"/>
                    </a:lnTo>
                    <a:cubicBezTo>
                      <a:pt x="5223" y="3567"/>
                      <a:pt x="5249" y="3579"/>
                      <a:pt x="5274" y="3579"/>
                    </a:cubicBezTo>
                    <a:cubicBezTo>
                      <a:pt x="5282" y="3579"/>
                      <a:pt x="5291" y="3577"/>
                      <a:pt x="5298" y="3575"/>
                    </a:cubicBezTo>
                    <a:cubicBezTo>
                      <a:pt x="5338" y="3565"/>
                      <a:pt x="5358" y="3535"/>
                      <a:pt x="5358" y="3505"/>
                    </a:cubicBezTo>
                    <a:cubicBezTo>
                      <a:pt x="5358" y="3505"/>
                      <a:pt x="5368" y="3465"/>
                      <a:pt x="5378" y="3405"/>
                    </a:cubicBezTo>
                    <a:cubicBezTo>
                      <a:pt x="5388" y="3345"/>
                      <a:pt x="5418" y="3244"/>
                      <a:pt x="5468" y="3134"/>
                    </a:cubicBezTo>
                    <a:cubicBezTo>
                      <a:pt x="5558" y="2944"/>
                      <a:pt x="5719" y="2684"/>
                      <a:pt x="6039" y="2453"/>
                    </a:cubicBezTo>
                    <a:lnTo>
                      <a:pt x="6209" y="2754"/>
                    </a:lnTo>
                    <a:cubicBezTo>
                      <a:pt x="6226" y="2778"/>
                      <a:pt x="6249" y="2796"/>
                      <a:pt x="6279" y="2796"/>
                    </a:cubicBezTo>
                    <a:cubicBezTo>
                      <a:pt x="6286" y="2796"/>
                      <a:pt x="6292" y="2796"/>
                      <a:pt x="6299" y="2794"/>
                    </a:cubicBezTo>
                    <a:cubicBezTo>
                      <a:pt x="6329" y="2784"/>
                      <a:pt x="6360" y="2764"/>
                      <a:pt x="6360" y="2724"/>
                    </a:cubicBezTo>
                    <a:cubicBezTo>
                      <a:pt x="6370" y="2724"/>
                      <a:pt x="6390" y="2563"/>
                      <a:pt x="6490" y="2353"/>
                    </a:cubicBezTo>
                    <a:cubicBezTo>
                      <a:pt x="6590" y="2173"/>
                      <a:pt x="6760" y="1913"/>
                      <a:pt x="7071" y="1692"/>
                    </a:cubicBezTo>
                    <a:lnTo>
                      <a:pt x="7251" y="1983"/>
                    </a:lnTo>
                    <a:cubicBezTo>
                      <a:pt x="7259" y="2007"/>
                      <a:pt x="7288" y="2025"/>
                      <a:pt x="7314" y="2025"/>
                    </a:cubicBezTo>
                    <a:cubicBezTo>
                      <a:pt x="7320" y="2025"/>
                      <a:pt x="7326" y="2024"/>
                      <a:pt x="7331" y="2023"/>
                    </a:cubicBezTo>
                    <a:cubicBezTo>
                      <a:pt x="7371" y="2023"/>
                      <a:pt x="7391" y="1993"/>
                      <a:pt x="7401" y="1953"/>
                    </a:cubicBezTo>
                    <a:cubicBezTo>
                      <a:pt x="7401" y="1953"/>
                      <a:pt x="7421" y="1792"/>
                      <a:pt x="7521" y="1582"/>
                    </a:cubicBezTo>
                    <a:cubicBezTo>
                      <a:pt x="7581" y="1462"/>
                      <a:pt x="8142" y="981"/>
                      <a:pt x="8643" y="571"/>
                    </a:cubicBezTo>
                    <a:close/>
                    <a:moveTo>
                      <a:pt x="9120" y="1"/>
                    </a:moveTo>
                    <a:cubicBezTo>
                      <a:pt x="9102" y="1"/>
                      <a:pt x="9081" y="6"/>
                      <a:pt x="9063" y="20"/>
                    </a:cubicBezTo>
                    <a:cubicBezTo>
                      <a:pt x="9053" y="30"/>
                      <a:pt x="7501" y="1252"/>
                      <a:pt x="7371" y="1502"/>
                    </a:cubicBezTo>
                    <a:cubicBezTo>
                      <a:pt x="7341" y="1592"/>
                      <a:pt x="7311" y="1662"/>
                      <a:pt x="7291" y="1732"/>
                    </a:cubicBezTo>
                    <a:lnTo>
                      <a:pt x="7171" y="1532"/>
                    </a:lnTo>
                    <a:cubicBezTo>
                      <a:pt x="7151" y="1512"/>
                      <a:pt x="7141" y="1492"/>
                      <a:pt x="7111" y="1492"/>
                    </a:cubicBezTo>
                    <a:cubicBezTo>
                      <a:pt x="7105" y="1489"/>
                      <a:pt x="7099" y="1488"/>
                      <a:pt x="7093" y="1488"/>
                    </a:cubicBezTo>
                    <a:cubicBezTo>
                      <a:pt x="7079" y="1488"/>
                      <a:pt x="7065" y="1495"/>
                      <a:pt x="7050" y="1502"/>
                    </a:cubicBezTo>
                    <a:cubicBezTo>
                      <a:pt x="6660" y="1752"/>
                      <a:pt x="6450" y="2063"/>
                      <a:pt x="6350" y="2273"/>
                    </a:cubicBezTo>
                    <a:cubicBezTo>
                      <a:pt x="6299" y="2363"/>
                      <a:pt x="6269" y="2433"/>
                      <a:pt x="6249" y="2493"/>
                    </a:cubicBezTo>
                    <a:lnTo>
                      <a:pt x="6139" y="2293"/>
                    </a:lnTo>
                    <a:cubicBezTo>
                      <a:pt x="6119" y="2273"/>
                      <a:pt x="6099" y="2263"/>
                      <a:pt x="6079" y="2253"/>
                    </a:cubicBezTo>
                    <a:cubicBezTo>
                      <a:pt x="6059" y="2253"/>
                      <a:pt x="6039" y="2253"/>
                      <a:pt x="6019" y="2263"/>
                    </a:cubicBezTo>
                    <a:cubicBezTo>
                      <a:pt x="5618" y="2523"/>
                      <a:pt x="5418" y="2844"/>
                      <a:pt x="5318" y="3064"/>
                    </a:cubicBezTo>
                    <a:cubicBezTo>
                      <a:pt x="5288" y="3134"/>
                      <a:pt x="5258" y="3214"/>
                      <a:pt x="5238" y="3284"/>
                    </a:cubicBezTo>
                    <a:lnTo>
                      <a:pt x="5098" y="3094"/>
                    </a:lnTo>
                    <a:cubicBezTo>
                      <a:pt x="5088" y="3074"/>
                      <a:pt x="5068" y="3064"/>
                      <a:pt x="5048" y="3064"/>
                    </a:cubicBezTo>
                    <a:cubicBezTo>
                      <a:pt x="5042" y="3061"/>
                      <a:pt x="5035" y="3060"/>
                      <a:pt x="5028" y="3060"/>
                    </a:cubicBezTo>
                    <a:cubicBezTo>
                      <a:pt x="5012" y="3060"/>
                      <a:pt x="4995" y="3067"/>
                      <a:pt x="4988" y="3074"/>
                    </a:cubicBezTo>
                    <a:cubicBezTo>
                      <a:pt x="4567" y="3375"/>
                      <a:pt x="4397" y="3735"/>
                      <a:pt x="4337" y="3925"/>
                    </a:cubicBezTo>
                    <a:cubicBezTo>
                      <a:pt x="4307" y="4015"/>
                      <a:pt x="4287" y="4096"/>
                      <a:pt x="4277" y="4156"/>
                    </a:cubicBezTo>
                    <a:lnTo>
                      <a:pt x="4116" y="3985"/>
                    </a:lnTo>
                    <a:cubicBezTo>
                      <a:pt x="4099" y="3968"/>
                      <a:pt x="4071" y="3957"/>
                      <a:pt x="4045" y="3957"/>
                    </a:cubicBezTo>
                    <a:cubicBezTo>
                      <a:pt x="4027" y="3957"/>
                      <a:pt x="4009" y="3963"/>
                      <a:pt x="3996" y="3975"/>
                    </a:cubicBezTo>
                    <a:cubicBezTo>
                      <a:pt x="3836" y="4126"/>
                      <a:pt x="3706" y="4286"/>
                      <a:pt x="3606" y="4466"/>
                    </a:cubicBezTo>
                    <a:cubicBezTo>
                      <a:pt x="3536" y="4616"/>
                      <a:pt x="3475" y="4767"/>
                      <a:pt x="3455" y="4907"/>
                    </a:cubicBezTo>
                    <a:cubicBezTo>
                      <a:pt x="3435" y="4977"/>
                      <a:pt x="3435" y="5037"/>
                      <a:pt x="3425" y="5087"/>
                    </a:cubicBezTo>
                    <a:cubicBezTo>
                      <a:pt x="3425" y="5107"/>
                      <a:pt x="3425" y="5127"/>
                      <a:pt x="3425" y="5147"/>
                    </a:cubicBezTo>
                    <a:lnTo>
                      <a:pt x="3225" y="5007"/>
                    </a:lnTo>
                    <a:cubicBezTo>
                      <a:pt x="3213" y="4999"/>
                      <a:pt x="3197" y="4994"/>
                      <a:pt x="3180" y="4994"/>
                    </a:cubicBezTo>
                    <a:cubicBezTo>
                      <a:pt x="3157" y="4994"/>
                      <a:pt x="3133" y="5003"/>
                      <a:pt x="3115" y="5027"/>
                    </a:cubicBezTo>
                    <a:cubicBezTo>
                      <a:pt x="3035" y="5117"/>
                      <a:pt x="2975" y="5217"/>
                      <a:pt x="2925" y="5297"/>
                    </a:cubicBezTo>
                    <a:cubicBezTo>
                      <a:pt x="2875" y="5387"/>
                      <a:pt x="2845" y="5478"/>
                      <a:pt x="2805" y="5568"/>
                    </a:cubicBezTo>
                    <a:cubicBezTo>
                      <a:pt x="2785" y="5648"/>
                      <a:pt x="2764" y="5728"/>
                      <a:pt x="2744" y="5808"/>
                    </a:cubicBezTo>
                    <a:cubicBezTo>
                      <a:pt x="2734" y="5888"/>
                      <a:pt x="2734" y="5958"/>
                      <a:pt x="2734" y="6018"/>
                    </a:cubicBezTo>
                    <a:cubicBezTo>
                      <a:pt x="2734" y="6098"/>
                      <a:pt x="2744" y="6178"/>
                      <a:pt x="2754" y="6259"/>
                    </a:cubicBezTo>
                    <a:lnTo>
                      <a:pt x="2524" y="6158"/>
                    </a:lnTo>
                    <a:cubicBezTo>
                      <a:pt x="2513" y="6153"/>
                      <a:pt x="2501" y="6150"/>
                      <a:pt x="2489" y="6150"/>
                    </a:cubicBezTo>
                    <a:cubicBezTo>
                      <a:pt x="2458" y="6150"/>
                      <a:pt x="2428" y="6167"/>
                      <a:pt x="2414" y="6189"/>
                    </a:cubicBezTo>
                    <a:cubicBezTo>
                      <a:pt x="2174" y="6599"/>
                      <a:pt x="2134" y="6960"/>
                      <a:pt x="2144" y="7180"/>
                    </a:cubicBezTo>
                    <a:cubicBezTo>
                      <a:pt x="2144" y="7270"/>
                      <a:pt x="2154" y="7350"/>
                      <a:pt x="2174" y="7420"/>
                    </a:cubicBezTo>
                    <a:lnTo>
                      <a:pt x="1933" y="7320"/>
                    </a:lnTo>
                    <a:cubicBezTo>
                      <a:pt x="1923" y="7315"/>
                      <a:pt x="1912" y="7312"/>
                      <a:pt x="1902" y="7312"/>
                    </a:cubicBezTo>
                    <a:cubicBezTo>
                      <a:pt x="1873" y="7312"/>
                      <a:pt x="1848" y="7331"/>
                      <a:pt x="1833" y="7360"/>
                    </a:cubicBezTo>
                    <a:cubicBezTo>
                      <a:pt x="1593" y="7761"/>
                      <a:pt x="1553" y="8121"/>
                      <a:pt x="1563" y="8352"/>
                    </a:cubicBezTo>
                    <a:cubicBezTo>
                      <a:pt x="1563" y="8382"/>
                      <a:pt x="1563" y="8432"/>
                      <a:pt x="1563" y="8482"/>
                    </a:cubicBezTo>
                    <a:cubicBezTo>
                      <a:pt x="1543" y="9002"/>
                      <a:pt x="1393" y="9523"/>
                      <a:pt x="1122" y="9984"/>
                    </a:cubicBezTo>
                    <a:lnTo>
                      <a:pt x="21" y="11896"/>
                    </a:lnTo>
                    <a:cubicBezTo>
                      <a:pt x="1" y="11937"/>
                      <a:pt x="11" y="11987"/>
                      <a:pt x="51" y="12017"/>
                    </a:cubicBezTo>
                    <a:cubicBezTo>
                      <a:pt x="61" y="12017"/>
                      <a:pt x="81" y="12027"/>
                      <a:pt x="91" y="12027"/>
                    </a:cubicBezTo>
                    <a:cubicBezTo>
                      <a:pt x="121" y="12027"/>
                      <a:pt x="141" y="12017"/>
                      <a:pt x="161" y="11997"/>
                    </a:cubicBezTo>
                    <a:lnTo>
                      <a:pt x="9183" y="130"/>
                    </a:lnTo>
                    <a:cubicBezTo>
                      <a:pt x="9214" y="100"/>
                      <a:pt x="9204" y="50"/>
                      <a:pt x="9173" y="20"/>
                    </a:cubicBezTo>
                    <a:cubicBezTo>
                      <a:pt x="9162" y="9"/>
                      <a:pt x="9142" y="1"/>
                      <a:pt x="9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6" name="Google Shape;18986;p100"/>
              <p:cNvSpPr/>
              <p:nvPr/>
            </p:nvSpPr>
            <p:spPr>
              <a:xfrm>
                <a:off x="5214075" y="1358075"/>
                <a:ext cx="230100" cy="71450"/>
              </a:xfrm>
              <a:custGeom>
                <a:avLst/>
                <a:gdLst/>
                <a:ahLst/>
                <a:cxnLst/>
                <a:rect l="l" t="t" r="r" b="b"/>
                <a:pathLst>
                  <a:path w="9204" h="2858" extrusionOk="0">
                    <a:moveTo>
                      <a:pt x="8462" y="334"/>
                    </a:moveTo>
                    <a:cubicBezTo>
                      <a:pt x="8062" y="544"/>
                      <a:pt x="7731" y="694"/>
                      <a:pt x="7651" y="704"/>
                    </a:cubicBezTo>
                    <a:cubicBezTo>
                      <a:pt x="7491" y="704"/>
                      <a:pt x="7371" y="684"/>
                      <a:pt x="7371" y="674"/>
                    </a:cubicBezTo>
                    <a:cubicBezTo>
                      <a:pt x="7341" y="674"/>
                      <a:pt x="7301" y="684"/>
                      <a:pt x="7281" y="714"/>
                    </a:cubicBezTo>
                    <a:cubicBezTo>
                      <a:pt x="7261" y="744"/>
                      <a:pt x="7261" y="784"/>
                      <a:pt x="7281" y="804"/>
                    </a:cubicBezTo>
                    <a:lnTo>
                      <a:pt x="7421" y="995"/>
                    </a:lnTo>
                    <a:cubicBezTo>
                      <a:pt x="7191" y="1125"/>
                      <a:pt x="6980" y="1165"/>
                      <a:pt x="6840" y="1175"/>
                    </a:cubicBezTo>
                    <a:cubicBezTo>
                      <a:pt x="6816" y="1176"/>
                      <a:pt x="6793" y="1177"/>
                      <a:pt x="6771" y="1177"/>
                    </a:cubicBezTo>
                    <a:cubicBezTo>
                      <a:pt x="6641" y="1177"/>
                      <a:pt x="6560" y="1155"/>
                      <a:pt x="6560" y="1155"/>
                    </a:cubicBezTo>
                    <a:cubicBezTo>
                      <a:pt x="6552" y="1152"/>
                      <a:pt x="6544" y="1151"/>
                      <a:pt x="6536" y="1151"/>
                    </a:cubicBezTo>
                    <a:cubicBezTo>
                      <a:pt x="6511" y="1151"/>
                      <a:pt x="6485" y="1162"/>
                      <a:pt x="6470" y="1185"/>
                    </a:cubicBezTo>
                    <a:cubicBezTo>
                      <a:pt x="6450" y="1215"/>
                      <a:pt x="6450" y="1255"/>
                      <a:pt x="6470" y="1285"/>
                    </a:cubicBezTo>
                    <a:lnTo>
                      <a:pt x="6610" y="1465"/>
                    </a:lnTo>
                    <a:cubicBezTo>
                      <a:pt x="6380" y="1605"/>
                      <a:pt x="6169" y="1636"/>
                      <a:pt x="6029" y="1636"/>
                    </a:cubicBezTo>
                    <a:cubicBezTo>
                      <a:pt x="5939" y="1636"/>
                      <a:pt x="5869" y="1636"/>
                      <a:pt x="5819" y="1625"/>
                    </a:cubicBezTo>
                    <a:cubicBezTo>
                      <a:pt x="5779" y="1615"/>
                      <a:pt x="5759" y="1605"/>
                      <a:pt x="5759" y="1605"/>
                    </a:cubicBezTo>
                    <a:cubicBezTo>
                      <a:pt x="5749" y="1603"/>
                      <a:pt x="5739" y="1602"/>
                      <a:pt x="5730" y="1602"/>
                    </a:cubicBezTo>
                    <a:cubicBezTo>
                      <a:pt x="5704" y="1602"/>
                      <a:pt x="5681" y="1613"/>
                      <a:pt x="5659" y="1636"/>
                    </a:cubicBezTo>
                    <a:cubicBezTo>
                      <a:pt x="5639" y="1656"/>
                      <a:pt x="5639" y="1696"/>
                      <a:pt x="5659" y="1726"/>
                    </a:cubicBezTo>
                    <a:lnTo>
                      <a:pt x="5779" y="1916"/>
                    </a:lnTo>
                    <a:cubicBezTo>
                      <a:pt x="5572" y="2023"/>
                      <a:pt x="5379" y="2049"/>
                      <a:pt x="5250" y="2049"/>
                    </a:cubicBezTo>
                    <a:cubicBezTo>
                      <a:pt x="5223" y="2049"/>
                      <a:pt x="5199" y="2048"/>
                      <a:pt x="5178" y="2046"/>
                    </a:cubicBezTo>
                    <a:cubicBezTo>
                      <a:pt x="5088" y="2046"/>
                      <a:pt x="5018" y="2026"/>
                      <a:pt x="4988" y="2016"/>
                    </a:cubicBezTo>
                    <a:cubicBezTo>
                      <a:pt x="4948" y="2006"/>
                      <a:pt x="4928" y="1996"/>
                      <a:pt x="4918" y="1996"/>
                    </a:cubicBezTo>
                    <a:cubicBezTo>
                      <a:pt x="4906" y="1988"/>
                      <a:pt x="4893" y="1985"/>
                      <a:pt x="4880" y="1985"/>
                    </a:cubicBezTo>
                    <a:cubicBezTo>
                      <a:pt x="4860" y="1985"/>
                      <a:pt x="4840" y="1994"/>
                      <a:pt x="4827" y="2006"/>
                    </a:cubicBezTo>
                    <a:cubicBezTo>
                      <a:pt x="4797" y="2036"/>
                      <a:pt x="4797" y="2066"/>
                      <a:pt x="4807" y="2106"/>
                    </a:cubicBezTo>
                    <a:lnTo>
                      <a:pt x="4897" y="2306"/>
                    </a:lnTo>
                    <a:cubicBezTo>
                      <a:pt x="4797" y="2346"/>
                      <a:pt x="4697" y="2377"/>
                      <a:pt x="4587" y="2387"/>
                    </a:cubicBezTo>
                    <a:cubicBezTo>
                      <a:pt x="4487" y="2387"/>
                      <a:pt x="4377" y="2387"/>
                      <a:pt x="4287" y="2367"/>
                    </a:cubicBezTo>
                    <a:cubicBezTo>
                      <a:pt x="4247" y="2357"/>
                      <a:pt x="4217" y="2346"/>
                      <a:pt x="4186" y="2336"/>
                    </a:cubicBezTo>
                    <a:cubicBezTo>
                      <a:pt x="4156" y="2326"/>
                      <a:pt x="4136" y="2316"/>
                      <a:pt x="4106" y="2306"/>
                    </a:cubicBezTo>
                    <a:cubicBezTo>
                      <a:pt x="4076" y="2286"/>
                      <a:pt x="4056" y="2276"/>
                      <a:pt x="4056" y="2266"/>
                    </a:cubicBezTo>
                    <a:cubicBezTo>
                      <a:pt x="4041" y="2256"/>
                      <a:pt x="4024" y="2251"/>
                      <a:pt x="4006" y="2251"/>
                    </a:cubicBezTo>
                    <a:cubicBezTo>
                      <a:pt x="3989" y="2251"/>
                      <a:pt x="3971" y="2256"/>
                      <a:pt x="3956" y="2266"/>
                    </a:cubicBezTo>
                    <a:cubicBezTo>
                      <a:pt x="3936" y="2286"/>
                      <a:pt x="3916" y="2316"/>
                      <a:pt x="3926" y="2357"/>
                    </a:cubicBezTo>
                    <a:lnTo>
                      <a:pt x="3976" y="2577"/>
                    </a:lnTo>
                    <a:cubicBezTo>
                      <a:pt x="3926" y="2587"/>
                      <a:pt x="3876" y="2597"/>
                      <a:pt x="3836" y="2607"/>
                    </a:cubicBezTo>
                    <a:lnTo>
                      <a:pt x="3646" y="2607"/>
                    </a:lnTo>
                    <a:cubicBezTo>
                      <a:pt x="3596" y="2597"/>
                      <a:pt x="3546" y="2597"/>
                      <a:pt x="3486" y="2577"/>
                    </a:cubicBezTo>
                    <a:cubicBezTo>
                      <a:pt x="3445" y="2567"/>
                      <a:pt x="3405" y="2557"/>
                      <a:pt x="3365" y="2537"/>
                    </a:cubicBezTo>
                    <a:cubicBezTo>
                      <a:pt x="3305" y="2517"/>
                      <a:pt x="3255" y="2487"/>
                      <a:pt x="3205" y="2447"/>
                    </a:cubicBezTo>
                    <a:cubicBezTo>
                      <a:pt x="3175" y="2427"/>
                      <a:pt x="3165" y="2407"/>
                      <a:pt x="3155" y="2397"/>
                    </a:cubicBezTo>
                    <a:cubicBezTo>
                      <a:pt x="3136" y="2384"/>
                      <a:pt x="3118" y="2376"/>
                      <a:pt x="3099" y="2376"/>
                    </a:cubicBezTo>
                    <a:cubicBezTo>
                      <a:pt x="3088" y="2376"/>
                      <a:pt x="3076" y="2379"/>
                      <a:pt x="3065" y="2387"/>
                    </a:cubicBezTo>
                    <a:cubicBezTo>
                      <a:pt x="3035" y="2397"/>
                      <a:pt x="3015" y="2427"/>
                      <a:pt x="3015" y="2457"/>
                    </a:cubicBezTo>
                    <a:lnTo>
                      <a:pt x="3015" y="2697"/>
                    </a:lnTo>
                    <a:cubicBezTo>
                      <a:pt x="2925" y="2687"/>
                      <a:pt x="2815" y="2667"/>
                      <a:pt x="2684" y="2637"/>
                    </a:cubicBezTo>
                    <a:cubicBezTo>
                      <a:pt x="2134" y="2477"/>
                      <a:pt x="1583" y="2367"/>
                      <a:pt x="1062" y="2326"/>
                    </a:cubicBezTo>
                    <a:cubicBezTo>
                      <a:pt x="942" y="2316"/>
                      <a:pt x="822" y="2306"/>
                      <a:pt x="722" y="2296"/>
                    </a:cubicBezTo>
                    <a:lnTo>
                      <a:pt x="8462" y="334"/>
                    </a:lnTo>
                    <a:close/>
                    <a:moveTo>
                      <a:pt x="9114" y="1"/>
                    </a:moveTo>
                    <a:cubicBezTo>
                      <a:pt x="9107" y="1"/>
                      <a:pt x="9100" y="2"/>
                      <a:pt x="9093" y="3"/>
                    </a:cubicBezTo>
                    <a:lnTo>
                      <a:pt x="71" y="2296"/>
                    </a:lnTo>
                    <a:cubicBezTo>
                      <a:pt x="21" y="2306"/>
                      <a:pt x="1" y="2346"/>
                      <a:pt x="11" y="2387"/>
                    </a:cubicBezTo>
                    <a:cubicBezTo>
                      <a:pt x="11" y="2430"/>
                      <a:pt x="41" y="2459"/>
                      <a:pt x="82" y="2459"/>
                    </a:cubicBezTo>
                    <a:cubicBezTo>
                      <a:pt x="88" y="2459"/>
                      <a:pt x="94" y="2458"/>
                      <a:pt x="101" y="2457"/>
                    </a:cubicBezTo>
                    <a:cubicBezTo>
                      <a:pt x="132" y="2454"/>
                      <a:pt x="176" y="2451"/>
                      <a:pt x="241" y="2451"/>
                    </a:cubicBezTo>
                    <a:cubicBezTo>
                      <a:pt x="385" y="2451"/>
                      <a:pt x="630" y="2462"/>
                      <a:pt x="1052" y="2497"/>
                    </a:cubicBezTo>
                    <a:cubicBezTo>
                      <a:pt x="1563" y="2537"/>
                      <a:pt x="2094" y="2637"/>
                      <a:pt x="2634" y="2797"/>
                    </a:cubicBezTo>
                    <a:cubicBezTo>
                      <a:pt x="2795" y="2837"/>
                      <a:pt x="2925" y="2857"/>
                      <a:pt x="3025" y="2857"/>
                    </a:cubicBezTo>
                    <a:lnTo>
                      <a:pt x="3105" y="2857"/>
                    </a:lnTo>
                    <a:cubicBezTo>
                      <a:pt x="3145" y="2847"/>
                      <a:pt x="3175" y="2817"/>
                      <a:pt x="3175" y="2777"/>
                    </a:cubicBezTo>
                    <a:lnTo>
                      <a:pt x="3175" y="2627"/>
                    </a:lnTo>
                    <a:cubicBezTo>
                      <a:pt x="3215" y="2657"/>
                      <a:pt x="3255" y="2677"/>
                      <a:pt x="3305" y="2687"/>
                    </a:cubicBezTo>
                    <a:cubicBezTo>
                      <a:pt x="3345" y="2707"/>
                      <a:pt x="3395" y="2727"/>
                      <a:pt x="3455" y="2747"/>
                    </a:cubicBezTo>
                    <a:cubicBezTo>
                      <a:pt x="3516" y="2757"/>
                      <a:pt x="3576" y="2767"/>
                      <a:pt x="3636" y="2777"/>
                    </a:cubicBezTo>
                    <a:cubicBezTo>
                      <a:pt x="3706" y="2777"/>
                      <a:pt x="3786" y="2777"/>
                      <a:pt x="3856" y="2767"/>
                    </a:cubicBezTo>
                    <a:cubicBezTo>
                      <a:pt x="3926" y="2757"/>
                      <a:pt x="4006" y="2747"/>
                      <a:pt x="4096" y="2717"/>
                    </a:cubicBezTo>
                    <a:cubicBezTo>
                      <a:pt x="4136" y="2707"/>
                      <a:pt x="4156" y="2667"/>
                      <a:pt x="4156" y="2627"/>
                    </a:cubicBezTo>
                    <a:lnTo>
                      <a:pt x="4129" y="2497"/>
                    </a:lnTo>
                    <a:lnTo>
                      <a:pt x="4129" y="2497"/>
                    </a:lnTo>
                    <a:cubicBezTo>
                      <a:pt x="4168" y="2507"/>
                      <a:pt x="4207" y="2517"/>
                      <a:pt x="4257" y="2527"/>
                    </a:cubicBezTo>
                    <a:cubicBezTo>
                      <a:pt x="4320" y="2546"/>
                      <a:pt x="4392" y="2553"/>
                      <a:pt x="4469" y="2553"/>
                    </a:cubicBezTo>
                    <a:cubicBezTo>
                      <a:pt x="4513" y="2553"/>
                      <a:pt x="4559" y="2550"/>
                      <a:pt x="4607" y="2547"/>
                    </a:cubicBezTo>
                    <a:cubicBezTo>
                      <a:pt x="4757" y="2537"/>
                      <a:pt x="4907" y="2497"/>
                      <a:pt x="5048" y="2427"/>
                    </a:cubicBezTo>
                    <a:cubicBezTo>
                      <a:pt x="5088" y="2407"/>
                      <a:pt x="5108" y="2357"/>
                      <a:pt x="5088" y="2316"/>
                    </a:cubicBezTo>
                    <a:lnTo>
                      <a:pt x="5038" y="2196"/>
                    </a:lnTo>
                    <a:lnTo>
                      <a:pt x="5038" y="2196"/>
                    </a:lnTo>
                    <a:cubicBezTo>
                      <a:pt x="5078" y="2206"/>
                      <a:pt x="5118" y="2216"/>
                      <a:pt x="5168" y="2216"/>
                    </a:cubicBezTo>
                    <a:cubicBezTo>
                      <a:pt x="5191" y="2218"/>
                      <a:pt x="5218" y="2219"/>
                      <a:pt x="5248" y="2219"/>
                    </a:cubicBezTo>
                    <a:cubicBezTo>
                      <a:pt x="5411" y="2219"/>
                      <a:pt x="5668" y="2187"/>
                      <a:pt x="5939" y="2026"/>
                    </a:cubicBezTo>
                    <a:cubicBezTo>
                      <a:pt x="5959" y="2006"/>
                      <a:pt x="5969" y="1996"/>
                      <a:pt x="5979" y="1966"/>
                    </a:cubicBezTo>
                    <a:cubicBezTo>
                      <a:pt x="5979" y="1946"/>
                      <a:pt x="5979" y="1926"/>
                      <a:pt x="5969" y="1906"/>
                    </a:cubicBezTo>
                    <a:lnTo>
                      <a:pt x="5899" y="1796"/>
                    </a:lnTo>
                    <a:lnTo>
                      <a:pt x="5899" y="1796"/>
                    </a:lnTo>
                    <a:cubicBezTo>
                      <a:pt x="5939" y="1806"/>
                      <a:pt x="5979" y="1806"/>
                      <a:pt x="6029" y="1806"/>
                    </a:cubicBezTo>
                    <a:cubicBezTo>
                      <a:pt x="6209" y="1796"/>
                      <a:pt x="6490" y="1756"/>
                      <a:pt x="6780" y="1555"/>
                    </a:cubicBezTo>
                    <a:cubicBezTo>
                      <a:pt x="6800" y="1545"/>
                      <a:pt x="6810" y="1525"/>
                      <a:pt x="6810" y="1505"/>
                    </a:cubicBezTo>
                    <a:cubicBezTo>
                      <a:pt x="6820" y="1485"/>
                      <a:pt x="6810" y="1455"/>
                      <a:pt x="6800" y="1435"/>
                    </a:cubicBezTo>
                    <a:lnTo>
                      <a:pt x="6720" y="1345"/>
                    </a:lnTo>
                    <a:cubicBezTo>
                      <a:pt x="6760" y="1345"/>
                      <a:pt x="6810" y="1345"/>
                      <a:pt x="6850" y="1335"/>
                    </a:cubicBezTo>
                    <a:cubicBezTo>
                      <a:pt x="7030" y="1325"/>
                      <a:pt x="7301" y="1275"/>
                      <a:pt x="7581" y="1085"/>
                    </a:cubicBezTo>
                    <a:cubicBezTo>
                      <a:pt x="7601" y="1075"/>
                      <a:pt x="7621" y="1055"/>
                      <a:pt x="7621" y="1035"/>
                    </a:cubicBezTo>
                    <a:cubicBezTo>
                      <a:pt x="7621" y="1005"/>
                      <a:pt x="7621" y="985"/>
                      <a:pt x="7611" y="965"/>
                    </a:cubicBezTo>
                    <a:lnTo>
                      <a:pt x="7531" y="864"/>
                    </a:lnTo>
                    <a:lnTo>
                      <a:pt x="7531" y="864"/>
                    </a:lnTo>
                    <a:cubicBezTo>
                      <a:pt x="7551" y="869"/>
                      <a:pt x="7571" y="872"/>
                      <a:pt x="7593" y="872"/>
                    </a:cubicBezTo>
                    <a:cubicBezTo>
                      <a:pt x="7614" y="872"/>
                      <a:pt x="7636" y="869"/>
                      <a:pt x="7661" y="864"/>
                    </a:cubicBezTo>
                    <a:cubicBezTo>
                      <a:pt x="7862" y="864"/>
                      <a:pt x="8943" y="274"/>
                      <a:pt x="9153" y="153"/>
                    </a:cubicBezTo>
                    <a:cubicBezTo>
                      <a:pt x="9193" y="133"/>
                      <a:pt x="9204" y="93"/>
                      <a:pt x="9193" y="63"/>
                    </a:cubicBezTo>
                    <a:cubicBezTo>
                      <a:pt x="9185" y="22"/>
                      <a:pt x="9149" y="1"/>
                      <a:pt x="91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7" name="Google Shape;18987;p100"/>
              <p:cNvSpPr/>
              <p:nvPr/>
            </p:nvSpPr>
            <p:spPr>
              <a:xfrm>
                <a:off x="5216325" y="1357375"/>
                <a:ext cx="22560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405" extrusionOk="0">
                    <a:moveTo>
                      <a:pt x="5260" y="0"/>
                    </a:moveTo>
                    <a:cubicBezTo>
                      <a:pt x="4962" y="0"/>
                      <a:pt x="4730" y="86"/>
                      <a:pt x="4587" y="181"/>
                    </a:cubicBezTo>
                    <a:cubicBezTo>
                      <a:pt x="4507" y="232"/>
                      <a:pt x="4447" y="282"/>
                      <a:pt x="4417" y="322"/>
                    </a:cubicBezTo>
                    <a:cubicBezTo>
                      <a:pt x="4377" y="352"/>
                      <a:pt x="4357" y="382"/>
                      <a:pt x="4357" y="382"/>
                    </a:cubicBezTo>
                    <a:lnTo>
                      <a:pt x="4337" y="71"/>
                    </a:lnTo>
                    <a:cubicBezTo>
                      <a:pt x="4177" y="81"/>
                      <a:pt x="4036" y="121"/>
                      <a:pt x="3916" y="161"/>
                    </a:cubicBezTo>
                    <a:cubicBezTo>
                      <a:pt x="3796" y="211"/>
                      <a:pt x="3706" y="272"/>
                      <a:pt x="3646" y="332"/>
                    </a:cubicBezTo>
                    <a:cubicBezTo>
                      <a:pt x="3606" y="362"/>
                      <a:pt x="3576" y="392"/>
                      <a:pt x="3556" y="422"/>
                    </a:cubicBezTo>
                    <a:cubicBezTo>
                      <a:pt x="3536" y="442"/>
                      <a:pt x="3516" y="472"/>
                      <a:pt x="3496" y="492"/>
                    </a:cubicBezTo>
                    <a:cubicBezTo>
                      <a:pt x="3466" y="532"/>
                      <a:pt x="3456" y="562"/>
                      <a:pt x="3456" y="562"/>
                    </a:cubicBezTo>
                    <a:lnTo>
                      <a:pt x="3365" y="262"/>
                    </a:lnTo>
                    <a:cubicBezTo>
                      <a:pt x="3285" y="282"/>
                      <a:pt x="3215" y="302"/>
                      <a:pt x="3145" y="332"/>
                    </a:cubicBezTo>
                    <a:cubicBezTo>
                      <a:pt x="3085" y="362"/>
                      <a:pt x="3025" y="392"/>
                      <a:pt x="2965" y="422"/>
                    </a:cubicBezTo>
                    <a:cubicBezTo>
                      <a:pt x="2915" y="462"/>
                      <a:pt x="2875" y="492"/>
                      <a:pt x="2835" y="532"/>
                    </a:cubicBezTo>
                    <a:cubicBezTo>
                      <a:pt x="2795" y="562"/>
                      <a:pt x="2765" y="602"/>
                      <a:pt x="2735" y="632"/>
                    </a:cubicBezTo>
                    <a:cubicBezTo>
                      <a:pt x="2685" y="702"/>
                      <a:pt x="2644" y="762"/>
                      <a:pt x="2624" y="812"/>
                    </a:cubicBezTo>
                    <a:cubicBezTo>
                      <a:pt x="2614" y="852"/>
                      <a:pt x="2604" y="882"/>
                      <a:pt x="2604" y="882"/>
                    </a:cubicBezTo>
                    <a:lnTo>
                      <a:pt x="2454" y="612"/>
                    </a:lnTo>
                    <a:cubicBezTo>
                      <a:pt x="2334" y="652"/>
                      <a:pt x="2204" y="762"/>
                      <a:pt x="2084" y="882"/>
                    </a:cubicBezTo>
                    <a:cubicBezTo>
                      <a:pt x="1703" y="1253"/>
                      <a:pt x="1293" y="1603"/>
                      <a:pt x="842" y="1894"/>
                    </a:cubicBezTo>
                    <a:cubicBezTo>
                      <a:pt x="501" y="2124"/>
                      <a:pt x="161" y="2344"/>
                      <a:pt x="1" y="2405"/>
                    </a:cubicBezTo>
                    <a:lnTo>
                      <a:pt x="9023" y="111"/>
                    </a:lnTo>
                    <a:cubicBezTo>
                      <a:pt x="9015" y="111"/>
                      <a:pt x="8952" y="111"/>
                      <a:pt x="8856" y="111"/>
                    </a:cubicBezTo>
                    <a:cubicBezTo>
                      <a:pt x="8469" y="111"/>
                      <a:pt x="7539" y="117"/>
                      <a:pt x="7411" y="181"/>
                    </a:cubicBezTo>
                    <a:cubicBezTo>
                      <a:pt x="7241" y="262"/>
                      <a:pt x="7151" y="352"/>
                      <a:pt x="7151" y="352"/>
                    </a:cubicBezTo>
                    <a:lnTo>
                      <a:pt x="7191" y="41"/>
                    </a:lnTo>
                    <a:cubicBezTo>
                      <a:pt x="7142" y="36"/>
                      <a:pt x="7095" y="34"/>
                      <a:pt x="7049" y="34"/>
                    </a:cubicBezTo>
                    <a:cubicBezTo>
                      <a:pt x="6811" y="34"/>
                      <a:pt x="6613" y="94"/>
                      <a:pt x="6470" y="161"/>
                    </a:cubicBezTo>
                    <a:cubicBezTo>
                      <a:pt x="6300" y="232"/>
                      <a:pt x="6209" y="322"/>
                      <a:pt x="6209" y="322"/>
                    </a:cubicBezTo>
                    <a:lnTo>
                      <a:pt x="6260" y="11"/>
                    </a:lnTo>
                    <a:cubicBezTo>
                      <a:pt x="6210" y="6"/>
                      <a:pt x="6162" y="4"/>
                      <a:pt x="6115" y="4"/>
                    </a:cubicBezTo>
                    <a:cubicBezTo>
                      <a:pt x="5871" y="4"/>
                      <a:pt x="5671" y="66"/>
                      <a:pt x="5528" y="141"/>
                    </a:cubicBezTo>
                    <a:cubicBezTo>
                      <a:pt x="5448" y="181"/>
                      <a:pt x="5388" y="221"/>
                      <a:pt x="5348" y="262"/>
                    </a:cubicBezTo>
                    <a:cubicBezTo>
                      <a:pt x="5298" y="292"/>
                      <a:pt x="5278" y="312"/>
                      <a:pt x="5278" y="312"/>
                    </a:cubicBezTo>
                    <a:lnTo>
                      <a:pt x="5308" y="1"/>
                    </a:lnTo>
                    <a:cubicBezTo>
                      <a:pt x="5292" y="1"/>
                      <a:pt x="5276" y="0"/>
                      <a:pt x="5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8" name="Google Shape;18988;p100"/>
              <p:cNvSpPr/>
              <p:nvPr/>
            </p:nvSpPr>
            <p:spPr>
              <a:xfrm>
                <a:off x="5213825" y="1355250"/>
                <a:ext cx="230350" cy="64250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2570" extrusionOk="0">
                    <a:moveTo>
                      <a:pt x="6259" y="166"/>
                    </a:moveTo>
                    <a:lnTo>
                      <a:pt x="6229" y="397"/>
                    </a:lnTo>
                    <a:cubicBezTo>
                      <a:pt x="6229" y="427"/>
                      <a:pt x="6239" y="467"/>
                      <a:pt x="6269" y="477"/>
                    </a:cubicBezTo>
                    <a:cubicBezTo>
                      <a:pt x="6287" y="486"/>
                      <a:pt x="6303" y="491"/>
                      <a:pt x="6318" y="491"/>
                    </a:cubicBezTo>
                    <a:cubicBezTo>
                      <a:pt x="6336" y="491"/>
                      <a:pt x="6353" y="483"/>
                      <a:pt x="6370" y="467"/>
                    </a:cubicBezTo>
                    <a:cubicBezTo>
                      <a:pt x="6370" y="467"/>
                      <a:pt x="6450" y="387"/>
                      <a:pt x="6610" y="317"/>
                    </a:cubicBezTo>
                    <a:cubicBezTo>
                      <a:pt x="6730" y="261"/>
                      <a:pt x="6911" y="205"/>
                      <a:pt x="7144" y="205"/>
                    </a:cubicBezTo>
                    <a:cubicBezTo>
                      <a:pt x="7162" y="205"/>
                      <a:pt x="7181" y="206"/>
                      <a:pt x="7201" y="206"/>
                    </a:cubicBezTo>
                    <a:lnTo>
                      <a:pt x="7171" y="427"/>
                    </a:lnTo>
                    <a:cubicBezTo>
                      <a:pt x="7161" y="467"/>
                      <a:pt x="7181" y="497"/>
                      <a:pt x="7211" y="517"/>
                    </a:cubicBezTo>
                    <a:cubicBezTo>
                      <a:pt x="7225" y="520"/>
                      <a:pt x="7239" y="523"/>
                      <a:pt x="7251" y="523"/>
                    </a:cubicBezTo>
                    <a:cubicBezTo>
                      <a:pt x="7273" y="523"/>
                      <a:pt x="7292" y="516"/>
                      <a:pt x="7311" y="497"/>
                    </a:cubicBezTo>
                    <a:cubicBezTo>
                      <a:pt x="7311" y="497"/>
                      <a:pt x="7391" y="417"/>
                      <a:pt x="7551" y="347"/>
                    </a:cubicBezTo>
                    <a:cubicBezTo>
                      <a:pt x="7611" y="317"/>
                      <a:pt x="8012" y="296"/>
                      <a:pt x="8432" y="286"/>
                    </a:cubicBezTo>
                    <a:lnTo>
                      <a:pt x="8432" y="286"/>
                    </a:lnTo>
                    <a:lnTo>
                      <a:pt x="672" y="2259"/>
                    </a:lnTo>
                    <a:cubicBezTo>
                      <a:pt x="772" y="2199"/>
                      <a:pt x="872" y="2129"/>
                      <a:pt x="992" y="2049"/>
                    </a:cubicBezTo>
                    <a:cubicBezTo>
                      <a:pt x="1433" y="1759"/>
                      <a:pt x="1853" y="1418"/>
                      <a:pt x="2244" y="1027"/>
                    </a:cubicBezTo>
                    <a:cubicBezTo>
                      <a:pt x="2344" y="927"/>
                      <a:pt x="2434" y="847"/>
                      <a:pt x="2514" y="807"/>
                    </a:cubicBezTo>
                    <a:lnTo>
                      <a:pt x="2624" y="1007"/>
                    </a:lnTo>
                    <a:cubicBezTo>
                      <a:pt x="2641" y="1032"/>
                      <a:pt x="2664" y="1050"/>
                      <a:pt x="2694" y="1050"/>
                    </a:cubicBezTo>
                    <a:cubicBezTo>
                      <a:pt x="2701" y="1050"/>
                      <a:pt x="2707" y="1049"/>
                      <a:pt x="2714" y="1048"/>
                    </a:cubicBezTo>
                    <a:cubicBezTo>
                      <a:pt x="2744" y="1048"/>
                      <a:pt x="2774" y="1027"/>
                      <a:pt x="2785" y="987"/>
                    </a:cubicBezTo>
                    <a:cubicBezTo>
                      <a:pt x="2785" y="987"/>
                      <a:pt x="2795" y="967"/>
                      <a:pt x="2805" y="927"/>
                    </a:cubicBezTo>
                    <a:cubicBezTo>
                      <a:pt x="2835" y="877"/>
                      <a:pt x="2865" y="827"/>
                      <a:pt x="2905" y="777"/>
                    </a:cubicBezTo>
                    <a:cubicBezTo>
                      <a:pt x="2925" y="747"/>
                      <a:pt x="2955" y="707"/>
                      <a:pt x="2985" y="677"/>
                    </a:cubicBezTo>
                    <a:cubicBezTo>
                      <a:pt x="3025" y="637"/>
                      <a:pt x="3075" y="607"/>
                      <a:pt x="3115" y="577"/>
                    </a:cubicBezTo>
                    <a:cubicBezTo>
                      <a:pt x="3165" y="547"/>
                      <a:pt x="3225" y="517"/>
                      <a:pt x="3275" y="497"/>
                    </a:cubicBezTo>
                    <a:cubicBezTo>
                      <a:pt x="3315" y="477"/>
                      <a:pt x="3365" y="457"/>
                      <a:pt x="3415" y="447"/>
                    </a:cubicBezTo>
                    <a:lnTo>
                      <a:pt x="3475" y="667"/>
                    </a:lnTo>
                    <a:cubicBezTo>
                      <a:pt x="3485" y="697"/>
                      <a:pt x="3516" y="727"/>
                      <a:pt x="3556" y="727"/>
                    </a:cubicBezTo>
                    <a:cubicBezTo>
                      <a:pt x="3586" y="727"/>
                      <a:pt x="3616" y="707"/>
                      <a:pt x="3636" y="677"/>
                    </a:cubicBezTo>
                    <a:cubicBezTo>
                      <a:pt x="3636" y="677"/>
                      <a:pt x="3646" y="657"/>
                      <a:pt x="3666" y="627"/>
                    </a:cubicBezTo>
                    <a:cubicBezTo>
                      <a:pt x="3676" y="607"/>
                      <a:pt x="3696" y="587"/>
                      <a:pt x="3716" y="557"/>
                    </a:cubicBezTo>
                    <a:cubicBezTo>
                      <a:pt x="3736" y="537"/>
                      <a:pt x="3766" y="507"/>
                      <a:pt x="3796" y="487"/>
                    </a:cubicBezTo>
                    <a:cubicBezTo>
                      <a:pt x="3866" y="427"/>
                      <a:pt x="3946" y="367"/>
                      <a:pt x="4046" y="327"/>
                    </a:cubicBezTo>
                    <a:cubicBezTo>
                      <a:pt x="4146" y="286"/>
                      <a:pt x="4257" y="256"/>
                      <a:pt x="4357" y="246"/>
                    </a:cubicBezTo>
                    <a:lnTo>
                      <a:pt x="4377" y="467"/>
                    </a:lnTo>
                    <a:cubicBezTo>
                      <a:pt x="4377" y="507"/>
                      <a:pt x="4407" y="537"/>
                      <a:pt x="4437" y="547"/>
                    </a:cubicBezTo>
                    <a:cubicBezTo>
                      <a:pt x="4442" y="549"/>
                      <a:pt x="4448" y="549"/>
                      <a:pt x="4454" y="549"/>
                    </a:cubicBezTo>
                    <a:cubicBezTo>
                      <a:pt x="4481" y="549"/>
                      <a:pt x="4511" y="533"/>
                      <a:pt x="4527" y="517"/>
                    </a:cubicBezTo>
                    <a:cubicBezTo>
                      <a:pt x="4527" y="507"/>
                      <a:pt x="4547" y="487"/>
                      <a:pt x="4577" y="457"/>
                    </a:cubicBezTo>
                    <a:cubicBezTo>
                      <a:pt x="4597" y="437"/>
                      <a:pt x="4647" y="387"/>
                      <a:pt x="4727" y="337"/>
                    </a:cubicBezTo>
                    <a:cubicBezTo>
                      <a:pt x="4827" y="276"/>
                      <a:pt x="5028" y="176"/>
                      <a:pt x="5318" y="166"/>
                    </a:cubicBezTo>
                    <a:lnTo>
                      <a:pt x="5318" y="166"/>
                    </a:lnTo>
                    <a:lnTo>
                      <a:pt x="5298" y="397"/>
                    </a:lnTo>
                    <a:cubicBezTo>
                      <a:pt x="5298" y="427"/>
                      <a:pt x="5318" y="467"/>
                      <a:pt x="5348" y="477"/>
                    </a:cubicBezTo>
                    <a:cubicBezTo>
                      <a:pt x="5359" y="479"/>
                      <a:pt x="5369" y="481"/>
                      <a:pt x="5378" y="481"/>
                    </a:cubicBezTo>
                    <a:cubicBezTo>
                      <a:pt x="5404" y="481"/>
                      <a:pt x="5426" y="471"/>
                      <a:pt x="5448" y="457"/>
                    </a:cubicBezTo>
                    <a:cubicBezTo>
                      <a:pt x="5448" y="457"/>
                      <a:pt x="5468" y="437"/>
                      <a:pt x="5498" y="407"/>
                    </a:cubicBezTo>
                    <a:cubicBezTo>
                      <a:pt x="5528" y="377"/>
                      <a:pt x="5588" y="337"/>
                      <a:pt x="5669" y="296"/>
                    </a:cubicBezTo>
                    <a:cubicBezTo>
                      <a:pt x="5799" y="236"/>
                      <a:pt x="5999" y="166"/>
                      <a:pt x="6259" y="166"/>
                    </a:cubicBezTo>
                    <a:close/>
                    <a:moveTo>
                      <a:pt x="6232" y="0"/>
                    </a:moveTo>
                    <a:cubicBezTo>
                      <a:pt x="5948" y="0"/>
                      <a:pt x="5727" y="77"/>
                      <a:pt x="5588" y="146"/>
                    </a:cubicBezTo>
                    <a:cubicBezTo>
                      <a:pt x="5548" y="166"/>
                      <a:pt x="5518" y="196"/>
                      <a:pt x="5478" y="216"/>
                    </a:cubicBezTo>
                    <a:lnTo>
                      <a:pt x="5488" y="86"/>
                    </a:lnTo>
                    <a:cubicBezTo>
                      <a:pt x="5488" y="66"/>
                      <a:pt x="5478" y="46"/>
                      <a:pt x="5468" y="26"/>
                    </a:cubicBezTo>
                    <a:cubicBezTo>
                      <a:pt x="5448" y="16"/>
                      <a:pt x="5428" y="6"/>
                      <a:pt x="5408" y="6"/>
                    </a:cubicBezTo>
                    <a:cubicBezTo>
                      <a:pt x="5382" y="5"/>
                      <a:pt x="5356" y="4"/>
                      <a:pt x="5330" y="4"/>
                    </a:cubicBezTo>
                    <a:cubicBezTo>
                      <a:pt x="4992" y="4"/>
                      <a:pt x="4758" y="122"/>
                      <a:pt x="4637" y="196"/>
                    </a:cubicBezTo>
                    <a:cubicBezTo>
                      <a:pt x="4597" y="226"/>
                      <a:pt x="4557" y="246"/>
                      <a:pt x="4527" y="276"/>
                    </a:cubicBezTo>
                    <a:lnTo>
                      <a:pt x="4517" y="146"/>
                    </a:lnTo>
                    <a:cubicBezTo>
                      <a:pt x="4517" y="106"/>
                      <a:pt x="4477" y="66"/>
                      <a:pt x="4437" y="66"/>
                    </a:cubicBezTo>
                    <a:cubicBezTo>
                      <a:pt x="4277" y="76"/>
                      <a:pt x="4126" y="116"/>
                      <a:pt x="3986" y="176"/>
                    </a:cubicBezTo>
                    <a:cubicBezTo>
                      <a:pt x="3866" y="226"/>
                      <a:pt x="3766" y="286"/>
                      <a:pt x="3686" y="357"/>
                    </a:cubicBezTo>
                    <a:cubicBezTo>
                      <a:pt x="3646" y="387"/>
                      <a:pt x="3616" y="417"/>
                      <a:pt x="3596" y="447"/>
                    </a:cubicBezTo>
                    <a:cubicBezTo>
                      <a:pt x="3596" y="447"/>
                      <a:pt x="3586" y="457"/>
                      <a:pt x="3586" y="457"/>
                    </a:cubicBezTo>
                    <a:lnTo>
                      <a:pt x="3546" y="327"/>
                    </a:lnTo>
                    <a:cubicBezTo>
                      <a:pt x="3537" y="292"/>
                      <a:pt x="3506" y="264"/>
                      <a:pt x="3471" y="264"/>
                    </a:cubicBezTo>
                    <a:cubicBezTo>
                      <a:pt x="3466" y="264"/>
                      <a:pt x="3461" y="265"/>
                      <a:pt x="3455" y="266"/>
                    </a:cubicBezTo>
                    <a:cubicBezTo>
                      <a:pt x="3365" y="286"/>
                      <a:pt x="3275" y="317"/>
                      <a:pt x="3215" y="337"/>
                    </a:cubicBezTo>
                    <a:cubicBezTo>
                      <a:pt x="3145" y="367"/>
                      <a:pt x="3085" y="407"/>
                      <a:pt x="3025" y="437"/>
                    </a:cubicBezTo>
                    <a:cubicBezTo>
                      <a:pt x="2975" y="477"/>
                      <a:pt x="2925" y="517"/>
                      <a:pt x="2875" y="557"/>
                    </a:cubicBezTo>
                    <a:cubicBezTo>
                      <a:pt x="2835" y="597"/>
                      <a:pt x="2795" y="637"/>
                      <a:pt x="2764" y="667"/>
                    </a:cubicBezTo>
                    <a:cubicBezTo>
                      <a:pt x="2744" y="707"/>
                      <a:pt x="2714" y="747"/>
                      <a:pt x="2694" y="787"/>
                    </a:cubicBezTo>
                    <a:lnTo>
                      <a:pt x="2624" y="657"/>
                    </a:lnTo>
                    <a:cubicBezTo>
                      <a:pt x="2609" y="626"/>
                      <a:pt x="2582" y="613"/>
                      <a:pt x="2552" y="613"/>
                    </a:cubicBezTo>
                    <a:cubicBezTo>
                      <a:pt x="2543" y="613"/>
                      <a:pt x="2534" y="615"/>
                      <a:pt x="2524" y="617"/>
                    </a:cubicBezTo>
                    <a:cubicBezTo>
                      <a:pt x="2414" y="657"/>
                      <a:pt x="2274" y="757"/>
                      <a:pt x="2124" y="907"/>
                    </a:cubicBezTo>
                    <a:cubicBezTo>
                      <a:pt x="1743" y="1288"/>
                      <a:pt x="1332" y="1628"/>
                      <a:pt x="902" y="1909"/>
                    </a:cubicBezTo>
                    <a:cubicBezTo>
                      <a:pt x="371" y="2259"/>
                      <a:pt x="161" y="2379"/>
                      <a:pt x="71" y="2409"/>
                    </a:cubicBezTo>
                    <a:cubicBezTo>
                      <a:pt x="31" y="2429"/>
                      <a:pt x="1" y="2470"/>
                      <a:pt x="21" y="2510"/>
                    </a:cubicBezTo>
                    <a:cubicBezTo>
                      <a:pt x="31" y="2550"/>
                      <a:pt x="61" y="2570"/>
                      <a:pt x="101" y="2570"/>
                    </a:cubicBezTo>
                    <a:lnTo>
                      <a:pt x="121" y="2570"/>
                    </a:lnTo>
                    <a:lnTo>
                      <a:pt x="9143" y="276"/>
                    </a:lnTo>
                    <a:cubicBezTo>
                      <a:pt x="9183" y="266"/>
                      <a:pt x="9214" y="226"/>
                      <a:pt x="9203" y="186"/>
                    </a:cubicBezTo>
                    <a:cubicBezTo>
                      <a:pt x="9203" y="146"/>
                      <a:pt x="9163" y="116"/>
                      <a:pt x="9123" y="116"/>
                    </a:cubicBezTo>
                    <a:cubicBezTo>
                      <a:pt x="9108" y="114"/>
                      <a:pt x="9009" y="112"/>
                      <a:pt x="8867" y="112"/>
                    </a:cubicBezTo>
                    <a:cubicBezTo>
                      <a:pt x="8438" y="112"/>
                      <a:pt x="7614" y="129"/>
                      <a:pt x="7471" y="196"/>
                    </a:cubicBezTo>
                    <a:cubicBezTo>
                      <a:pt x="7431" y="216"/>
                      <a:pt x="7391" y="236"/>
                      <a:pt x="7361" y="256"/>
                    </a:cubicBezTo>
                    <a:lnTo>
                      <a:pt x="7381" y="136"/>
                    </a:lnTo>
                    <a:cubicBezTo>
                      <a:pt x="7381" y="116"/>
                      <a:pt x="7371" y="86"/>
                      <a:pt x="7361" y="76"/>
                    </a:cubicBezTo>
                    <a:cubicBezTo>
                      <a:pt x="7351" y="56"/>
                      <a:pt x="7321" y="46"/>
                      <a:pt x="7301" y="46"/>
                    </a:cubicBezTo>
                    <a:cubicBezTo>
                      <a:pt x="7243" y="39"/>
                      <a:pt x="7187" y="36"/>
                      <a:pt x="7134" y="36"/>
                    </a:cubicBezTo>
                    <a:cubicBezTo>
                      <a:pt x="6874" y="36"/>
                      <a:pt x="6673" y="108"/>
                      <a:pt x="6540" y="166"/>
                    </a:cubicBezTo>
                    <a:cubicBezTo>
                      <a:pt x="6490" y="186"/>
                      <a:pt x="6460" y="206"/>
                      <a:pt x="6420" y="226"/>
                    </a:cubicBezTo>
                    <a:lnTo>
                      <a:pt x="6440" y="106"/>
                    </a:lnTo>
                    <a:cubicBezTo>
                      <a:pt x="6440" y="86"/>
                      <a:pt x="6440" y="56"/>
                      <a:pt x="6420" y="46"/>
                    </a:cubicBezTo>
                    <a:cubicBezTo>
                      <a:pt x="6410" y="26"/>
                      <a:pt x="6390" y="16"/>
                      <a:pt x="6370" y="6"/>
                    </a:cubicBezTo>
                    <a:cubicBezTo>
                      <a:pt x="6322" y="2"/>
                      <a:pt x="6276" y="0"/>
                      <a:pt x="62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9" name="Google Shape;18989;p100"/>
              <p:cNvSpPr/>
              <p:nvPr/>
            </p:nvSpPr>
            <p:spPr>
              <a:xfrm>
                <a:off x="5192800" y="1233400"/>
                <a:ext cx="2205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875" extrusionOk="0">
                    <a:moveTo>
                      <a:pt x="96" y="1"/>
                    </a:moveTo>
                    <a:cubicBezTo>
                      <a:pt x="76" y="1"/>
                      <a:pt x="56" y="8"/>
                      <a:pt x="40" y="23"/>
                    </a:cubicBezTo>
                    <a:cubicBezTo>
                      <a:pt x="0" y="53"/>
                      <a:pt x="0" y="103"/>
                      <a:pt x="40" y="143"/>
                    </a:cubicBezTo>
                    <a:lnTo>
                      <a:pt x="731" y="844"/>
                    </a:lnTo>
                    <a:cubicBezTo>
                      <a:pt x="741" y="864"/>
                      <a:pt x="772" y="874"/>
                      <a:pt x="792" y="874"/>
                    </a:cubicBezTo>
                    <a:cubicBezTo>
                      <a:pt x="812" y="874"/>
                      <a:pt x="832" y="864"/>
                      <a:pt x="852" y="844"/>
                    </a:cubicBezTo>
                    <a:cubicBezTo>
                      <a:pt x="882" y="814"/>
                      <a:pt x="882" y="764"/>
                      <a:pt x="852" y="724"/>
                    </a:cubicBezTo>
                    <a:lnTo>
                      <a:pt x="151" y="23"/>
                    </a:lnTo>
                    <a:cubicBezTo>
                      <a:pt x="136" y="8"/>
                      <a:pt x="116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0" name="Google Shape;18990;p100"/>
              <p:cNvSpPr/>
              <p:nvPr/>
            </p:nvSpPr>
            <p:spPr>
              <a:xfrm>
                <a:off x="5191050" y="1195850"/>
                <a:ext cx="26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042" h="1025" extrusionOk="0">
                    <a:moveTo>
                      <a:pt x="87" y="1"/>
                    </a:moveTo>
                    <a:cubicBezTo>
                      <a:pt x="65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892" y="1005"/>
                    </a:lnTo>
                    <a:cubicBezTo>
                      <a:pt x="912" y="1025"/>
                      <a:pt x="932" y="1025"/>
                      <a:pt x="952" y="1025"/>
                    </a:cubicBezTo>
                    <a:cubicBezTo>
                      <a:pt x="972" y="1025"/>
                      <a:pt x="992" y="1025"/>
                      <a:pt x="1012" y="1005"/>
                    </a:cubicBezTo>
                    <a:cubicBezTo>
                      <a:pt x="1042" y="975"/>
                      <a:pt x="1042" y="914"/>
                      <a:pt x="1012" y="884"/>
                    </a:cubicBezTo>
                    <a:lnTo>
                      <a:pt x="151" y="23"/>
                    </a:lnTo>
                    <a:cubicBezTo>
                      <a:pt x="131" y="8"/>
                      <a:pt x="108" y="1"/>
                      <a:pt x="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1" name="Google Shape;18991;p100"/>
              <p:cNvSpPr/>
              <p:nvPr/>
            </p:nvSpPr>
            <p:spPr>
              <a:xfrm>
                <a:off x="5195800" y="1158800"/>
                <a:ext cx="24050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62" h="955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53"/>
                      <a:pt x="1" y="113"/>
                      <a:pt x="31" y="143"/>
                    </a:cubicBezTo>
                    <a:lnTo>
                      <a:pt x="812" y="934"/>
                    </a:lnTo>
                    <a:cubicBezTo>
                      <a:pt x="822" y="954"/>
                      <a:pt x="842" y="954"/>
                      <a:pt x="872" y="954"/>
                    </a:cubicBezTo>
                    <a:cubicBezTo>
                      <a:pt x="892" y="954"/>
                      <a:pt x="912" y="954"/>
                      <a:pt x="922" y="934"/>
                    </a:cubicBezTo>
                    <a:cubicBezTo>
                      <a:pt x="962" y="904"/>
                      <a:pt x="962" y="854"/>
                      <a:pt x="922" y="814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2" name="Google Shape;18992;p100"/>
              <p:cNvSpPr/>
              <p:nvPr/>
            </p:nvSpPr>
            <p:spPr>
              <a:xfrm>
                <a:off x="5204575" y="1122825"/>
                <a:ext cx="180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22" h="702" extrusionOk="0">
                    <a:moveTo>
                      <a:pt x="95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0" y="60"/>
                      <a:pt x="0" y="110"/>
                      <a:pt x="40" y="140"/>
                    </a:cubicBezTo>
                    <a:lnTo>
                      <a:pt x="571" y="681"/>
                    </a:lnTo>
                    <a:cubicBezTo>
                      <a:pt x="591" y="701"/>
                      <a:pt x="611" y="701"/>
                      <a:pt x="631" y="701"/>
                    </a:cubicBezTo>
                    <a:cubicBezTo>
                      <a:pt x="651" y="701"/>
                      <a:pt x="671" y="701"/>
                      <a:pt x="691" y="681"/>
                    </a:cubicBezTo>
                    <a:cubicBezTo>
                      <a:pt x="721" y="651"/>
                      <a:pt x="721" y="591"/>
                      <a:pt x="691" y="561"/>
                    </a:cubicBezTo>
                    <a:lnTo>
                      <a:pt x="150" y="30"/>
                    </a:lnTo>
                    <a:cubicBezTo>
                      <a:pt x="135" y="10"/>
                      <a:pt x="115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3" name="Google Shape;18993;p100"/>
              <p:cNvSpPr/>
              <p:nvPr/>
            </p:nvSpPr>
            <p:spPr>
              <a:xfrm>
                <a:off x="5216325" y="1086700"/>
                <a:ext cx="9300" cy="8850"/>
              </a:xfrm>
              <a:custGeom>
                <a:avLst/>
                <a:gdLst/>
                <a:ahLst/>
                <a:cxnLst/>
                <a:rect l="l" t="t" r="r" b="b"/>
                <a:pathLst>
                  <a:path w="372" h="354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63"/>
                      <a:pt x="1" y="113"/>
                      <a:pt x="31" y="143"/>
                    </a:cubicBezTo>
                    <a:lnTo>
                      <a:pt x="221" y="334"/>
                    </a:lnTo>
                    <a:cubicBezTo>
                      <a:pt x="241" y="344"/>
                      <a:pt x="261" y="354"/>
                      <a:pt x="281" y="354"/>
                    </a:cubicBezTo>
                    <a:cubicBezTo>
                      <a:pt x="301" y="354"/>
                      <a:pt x="331" y="344"/>
                      <a:pt x="341" y="334"/>
                    </a:cubicBezTo>
                    <a:cubicBezTo>
                      <a:pt x="371" y="293"/>
                      <a:pt x="371" y="243"/>
                      <a:pt x="341" y="213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4" name="Google Shape;18994;p100"/>
              <p:cNvSpPr/>
              <p:nvPr/>
            </p:nvSpPr>
            <p:spPr>
              <a:xfrm>
                <a:off x="5197300" y="1271275"/>
                <a:ext cx="15300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61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1" y="60"/>
                      <a:pt x="1" y="111"/>
                      <a:pt x="31" y="141"/>
                    </a:cubicBezTo>
                    <a:lnTo>
                      <a:pt x="461" y="581"/>
                    </a:lnTo>
                    <a:cubicBezTo>
                      <a:pt x="481" y="601"/>
                      <a:pt x="501" y="611"/>
                      <a:pt x="521" y="611"/>
                    </a:cubicBezTo>
                    <a:cubicBezTo>
                      <a:pt x="541" y="611"/>
                      <a:pt x="561" y="601"/>
                      <a:pt x="582" y="581"/>
                    </a:cubicBezTo>
                    <a:cubicBezTo>
                      <a:pt x="612" y="551"/>
                      <a:pt x="612" y="501"/>
                      <a:pt x="582" y="46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5" name="Google Shape;18995;p100"/>
              <p:cNvSpPr/>
              <p:nvPr/>
            </p:nvSpPr>
            <p:spPr>
              <a:xfrm>
                <a:off x="5269150" y="1306000"/>
                <a:ext cx="73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2" h="535" extrusionOk="0">
                    <a:moveTo>
                      <a:pt x="95" y="1"/>
                    </a:moveTo>
                    <a:cubicBezTo>
                      <a:pt x="87" y="1"/>
                      <a:pt x="79" y="2"/>
                      <a:pt x="71" y="3"/>
                    </a:cubicBezTo>
                    <a:cubicBezTo>
                      <a:pt x="31" y="13"/>
                      <a:pt x="1" y="63"/>
                      <a:pt x="21" y="103"/>
                    </a:cubicBezTo>
                    <a:lnTo>
                      <a:pt x="121" y="474"/>
                    </a:lnTo>
                    <a:cubicBezTo>
                      <a:pt x="131" y="514"/>
                      <a:pt x="161" y="534"/>
                      <a:pt x="201" y="534"/>
                    </a:cubicBezTo>
                    <a:lnTo>
                      <a:pt x="221" y="534"/>
                    </a:lnTo>
                    <a:cubicBezTo>
                      <a:pt x="271" y="514"/>
                      <a:pt x="291" y="474"/>
                      <a:pt x="281" y="424"/>
                    </a:cubicBezTo>
                    <a:lnTo>
                      <a:pt x="181" y="63"/>
                    </a:lnTo>
                    <a:cubicBezTo>
                      <a:pt x="164" y="22"/>
                      <a:pt x="134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6" name="Google Shape;18996;p100"/>
              <p:cNvSpPr/>
              <p:nvPr/>
            </p:nvSpPr>
            <p:spPr>
              <a:xfrm>
                <a:off x="5284175" y="1277475"/>
                <a:ext cx="8800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44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171" y="684"/>
                    </a:lnTo>
                    <a:cubicBezTo>
                      <a:pt x="181" y="724"/>
                      <a:pt x="221" y="744"/>
                      <a:pt x="251" y="744"/>
                    </a:cubicBezTo>
                    <a:lnTo>
                      <a:pt x="281" y="744"/>
                    </a:lnTo>
                    <a:cubicBezTo>
                      <a:pt x="321" y="724"/>
                      <a:pt x="351" y="684"/>
                      <a:pt x="331" y="634"/>
                    </a:cubicBezTo>
                    <a:lnTo>
                      <a:pt x="171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7" name="Google Shape;18997;p100"/>
              <p:cNvSpPr/>
              <p:nvPr/>
            </p:nvSpPr>
            <p:spPr>
              <a:xfrm>
                <a:off x="5299700" y="1249075"/>
                <a:ext cx="9525" cy="207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829" extrusionOk="0">
                    <a:moveTo>
                      <a:pt x="101" y="1"/>
                    </a:moveTo>
                    <a:cubicBezTo>
                      <a:pt x="91" y="1"/>
                      <a:pt x="81" y="3"/>
                      <a:pt x="71" y="7"/>
                    </a:cubicBezTo>
                    <a:cubicBezTo>
                      <a:pt x="30" y="17"/>
                      <a:pt x="0" y="67"/>
                      <a:pt x="20" y="107"/>
                    </a:cubicBezTo>
                    <a:lnTo>
                      <a:pt x="201" y="768"/>
                    </a:lnTo>
                    <a:cubicBezTo>
                      <a:pt x="211" y="798"/>
                      <a:pt x="251" y="828"/>
                      <a:pt x="281" y="828"/>
                    </a:cubicBezTo>
                    <a:cubicBezTo>
                      <a:pt x="291" y="828"/>
                      <a:pt x="301" y="828"/>
                      <a:pt x="311" y="818"/>
                    </a:cubicBezTo>
                    <a:cubicBezTo>
                      <a:pt x="351" y="808"/>
                      <a:pt x="381" y="768"/>
                      <a:pt x="361" y="718"/>
                    </a:cubicBezTo>
                    <a:lnTo>
                      <a:pt x="181" y="67"/>
                    </a:lnTo>
                    <a:cubicBezTo>
                      <a:pt x="165" y="28"/>
                      <a:pt x="137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8" name="Google Shape;18998;p100"/>
              <p:cNvSpPr/>
              <p:nvPr/>
            </p:nvSpPr>
            <p:spPr>
              <a:xfrm>
                <a:off x="5319975" y="1225050"/>
                <a:ext cx="9800" cy="217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868" extrusionOk="0">
                    <a:moveTo>
                      <a:pt x="102" y="0"/>
                    </a:moveTo>
                    <a:cubicBezTo>
                      <a:pt x="92" y="0"/>
                      <a:pt x="82" y="2"/>
                      <a:pt x="71" y="7"/>
                    </a:cubicBezTo>
                    <a:cubicBezTo>
                      <a:pt x="31" y="17"/>
                      <a:pt x="1" y="57"/>
                      <a:pt x="21" y="107"/>
                    </a:cubicBezTo>
                    <a:lnTo>
                      <a:pt x="221" y="808"/>
                    </a:lnTo>
                    <a:cubicBezTo>
                      <a:pt x="231" y="838"/>
                      <a:pt x="261" y="868"/>
                      <a:pt x="301" y="868"/>
                    </a:cubicBezTo>
                    <a:cubicBezTo>
                      <a:pt x="301" y="868"/>
                      <a:pt x="311" y="858"/>
                      <a:pt x="321" y="858"/>
                    </a:cubicBezTo>
                    <a:cubicBezTo>
                      <a:pt x="361" y="848"/>
                      <a:pt x="391" y="798"/>
                      <a:pt x="381" y="758"/>
                    </a:cubicBezTo>
                    <a:lnTo>
                      <a:pt x="181" y="57"/>
                    </a:lnTo>
                    <a:cubicBezTo>
                      <a:pt x="165" y="26"/>
                      <a:pt x="137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9" name="Google Shape;18999;p100"/>
              <p:cNvSpPr/>
              <p:nvPr/>
            </p:nvSpPr>
            <p:spPr>
              <a:xfrm>
                <a:off x="5343500" y="1203375"/>
                <a:ext cx="8800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34" extrusionOk="0">
                    <a:moveTo>
                      <a:pt x="90" y="1"/>
                    </a:moveTo>
                    <a:cubicBezTo>
                      <a:pt x="84" y="1"/>
                      <a:pt x="78" y="1"/>
                      <a:pt x="71" y="3"/>
                    </a:cubicBezTo>
                    <a:cubicBezTo>
                      <a:pt x="31" y="23"/>
                      <a:pt x="1" y="63"/>
                      <a:pt x="21" y="113"/>
                    </a:cubicBezTo>
                    <a:lnTo>
                      <a:pt x="181" y="674"/>
                    </a:lnTo>
                    <a:cubicBezTo>
                      <a:pt x="191" y="714"/>
                      <a:pt x="221" y="734"/>
                      <a:pt x="261" y="734"/>
                    </a:cubicBezTo>
                    <a:lnTo>
                      <a:pt x="281" y="734"/>
                    </a:lnTo>
                    <a:cubicBezTo>
                      <a:pt x="321" y="714"/>
                      <a:pt x="351" y="674"/>
                      <a:pt x="341" y="623"/>
                    </a:cubicBezTo>
                    <a:lnTo>
                      <a:pt x="181" y="63"/>
                    </a:lnTo>
                    <a:cubicBezTo>
                      <a:pt x="164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0" name="Google Shape;19000;p100"/>
              <p:cNvSpPr/>
              <p:nvPr/>
            </p:nvSpPr>
            <p:spPr>
              <a:xfrm>
                <a:off x="5368300" y="1183850"/>
                <a:ext cx="8525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714" extrusionOk="0">
                    <a:moveTo>
                      <a:pt x="90" y="1"/>
                    </a:moveTo>
                    <a:cubicBezTo>
                      <a:pt x="83" y="1"/>
                      <a:pt x="77" y="1"/>
                      <a:pt x="70" y="2"/>
                    </a:cubicBezTo>
                    <a:cubicBezTo>
                      <a:pt x="30" y="23"/>
                      <a:pt x="0" y="63"/>
                      <a:pt x="20" y="113"/>
                    </a:cubicBezTo>
                    <a:lnTo>
                      <a:pt x="171" y="653"/>
                    </a:lnTo>
                    <a:cubicBezTo>
                      <a:pt x="181" y="683"/>
                      <a:pt x="211" y="713"/>
                      <a:pt x="251" y="713"/>
                    </a:cubicBezTo>
                    <a:cubicBezTo>
                      <a:pt x="261" y="713"/>
                      <a:pt x="271" y="703"/>
                      <a:pt x="271" y="703"/>
                    </a:cubicBezTo>
                    <a:cubicBezTo>
                      <a:pt x="321" y="693"/>
                      <a:pt x="341" y="643"/>
                      <a:pt x="331" y="603"/>
                    </a:cubicBezTo>
                    <a:lnTo>
                      <a:pt x="181" y="63"/>
                    </a:lnTo>
                    <a:cubicBezTo>
                      <a:pt x="163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1" name="Google Shape;19001;p100"/>
              <p:cNvSpPr/>
              <p:nvPr/>
            </p:nvSpPr>
            <p:spPr>
              <a:xfrm>
                <a:off x="5016550" y="1142175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1"/>
                    </a:moveTo>
                    <a:cubicBezTo>
                      <a:pt x="51" y="1"/>
                      <a:pt x="18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52" y="358"/>
                    </a:lnTo>
                    <a:lnTo>
                      <a:pt x="782" y="358"/>
                    </a:lnTo>
                    <a:cubicBezTo>
                      <a:pt x="812" y="358"/>
                      <a:pt x="852" y="338"/>
                      <a:pt x="862" y="298"/>
                    </a:cubicBezTo>
                    <a:cubicBezTo>
                      <a:pt x="872" y="258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3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2" name="Google Shape;19002;p100"/>
              <p:cNvSpPr/>
              <p:nvPr/>
            </p:nvSpPr>
            <p:spPr>
              <a:xfrm>
                <a:off x="5030825" y="1183100"/>
                <a:ext cx="218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63" extrusionOk="0">
                    <a:moveTo>
                      <a:pt x="94" y="1"/>
                    </a:moveTo>
                    <a:cubicBezTo>
                      <a:pt x="58" y="1"/>
                      <a:pt x="19" y="28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761" y="353"/>
                    </a:lnTo>
                    <a:cubicBezTo>
                      <a:pt x="761" y="363"/>
                      <a:pt x="771" y="363"/>
                      <a:pt x="781" y="363"/>
                    </a:cubicBezTo>
                    <a:cubicBezTo>
                      <a:pt x="812" y="363"/>
                      <a:pt x="852" y="333"/>
                      <a:pt x="862" y="303"/>
                    </a:cubicBezTo>
                    <a:cubicBezTo>
                      <a:pt x="872" y="253"/>
                      <a:pt x="842" y="213"/>
                      <a:pt x="801" y="193"/>
                    </a:cubicBezTo>
                    <a:lnTo>
                      <a:pt x="111" y="2"/>
                    </a:lnTo>
                    <a:cubicBezTo>
                      <a:pt x="105" y="1"/>
                      <a:pt x="100" y="1"/>
                      <a:pt x="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3" name="Google Shape;19003;p100"/>
              <p:cNvSpPr/>
              <p:nvPr/>
            </p:nvSpPr>
            <p:spPr>
              <a:xfrm>
                <a:off x="5050350" y="1221050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0"/>
                    </a:moveTo>
                    <a:cubicBezTo>
                      <a:pt x="51" y="0"/>
                      <a:pt x="18" y="25"/>
                      <a:pt x="10" y="57"/>
                    </a:cubicBezTo>
                    <a:cubicBezTo>
                      <a:pt x="0" y="107"/>
                      <a:pt x="20" y="15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12" y="357"/>
                      <a:pt x="852" y="337"/>
                      <a:pt x="862" y="297"/>
                    </a:cubicBezTo>
                    <a:cubicBezTo>
                      <a:pt x="872" y="257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4" name="Google Shape;19004;p100"/>
              <p:cNvSpPr/>
              <p:nvPr/>
            </p:nvSpPr>
            <p:spPr>
              <a:xfrm>
                <a:off x="5076375" y="1255450"/>
                <a:ext cx="2182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63" extrusionOk="0">
                    <a:moveTo>
                      <a:pt x="95" y="1"/>
                    </a:moveTo>
                    <a:cubicBezTo>
                      <a:pt x="59" y="1"/>
                      <a:pt x="20" y="28"/>
                      <a:pt x="11" y="63"/>
                    </a:cubicBezTo>
                    <a:cubicBezTo>
                      <a:pt x="1" y="113"/>
                      <a:pt x="2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72" y="253"/>
                      <a:pt x="852" y="213"/>
                      <a:pt x="802" y="203"/>
                    </a:cubicBezTo>
                    <a:lnTo>
                      <a:pt x="111" y="2"/>
                    </a:lnTo>
                    <a:cubicBezTo>
                      <a:pt x="106" y="1"/>
                      <a:pt x="100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5" name="Google Shape;19005;p100"/>
              <p:cNvSpPr/>
              <p:nvPr/>
            </p:nvSpPr>
            <p:spPr>
              <a:xfrm>
                <a:off x="5104425" y="1288750"/>
                <a:ext cx="220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63" extrusionOk="0">
                    <a:moveTo>
                      <a:pt x="101" y="0"/>
                    </a:moveTo>
                    <a:cubicBezTo>
                      <a:pt x="60" y="0"/>
                      <a:pt x="28" y="28"/>
                      <a:pt x="11" y="62"/>
                    </a:cubicBezTo>
                    <a:cubicBezTo>
                      <a:pt x="0" y="113"/>
                      <a:pt x="3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82" y="253"/>
                      <a:pt x="852" y="213"/>
                      <a:pt x="812" y="203"/>
                    </a:cubicBezTo>
                    <a:lnTo>
                      <a:pt x="121" y="2"/>
                    </a:lnTo>
                    <a:cubicBezTo>
                      <a:pt x="114" y="1"/>
                      <a:pt x="108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6" name="Google Shape;19006;p100"/>
              <p:cNvSpPr/>
              <p:nvPr/>
            </p:nvSpPr>
            <p:spPr>
              <a:xfrm>
                <a:off x="5134475" y="1322275"/>
                <a:ext cx="17050" cy="76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304" extrusionOk="0">
                    <a:moveTo>
                      <a:pt x="90" y="1"/>
                    </a:moveTo>
                    <a:cubicBezTo>
                      <a:pt x="55" y="1"/>
                      <a:pt x="19" y="22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561" y="304"/>
                    </a:lnTo>
                    <a:lnTo>
                      <a:pt x="591" y="304"/>
                    </a:lnTo>
                    <a:cubicBezTo>
                      <a:pt x="621" y="304"/>
                      <a:pt x="661" y="274"/>
                      <a:pt x="671" y="244"/>
                    </a:cubicBezTo>
                    <a:cubicBezTo>
                      <a:pt x="681" y="193"/>
                      <a:pt x="651" y="153"/>
                      <a:pt x="611" y="133"/>
                    </a:cubicBezTo>
                    <a:lnTo>
                      <a:pt x="110" y="3"/>
                    </a:lnTo>
                    <a:cubicBezTo>
                      <a:pt x="104" y="2"/>
                      <a:pt x="97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7" name="Google Shape;19007;p100"/>
              <p:cNvSpPr/>
              <p:nvPr/>
            </p:nvSpPr>
            <p:spPr>
              <a:xfrm>
                <a:off x="5039325" y="1077700"/>
                <a:ext cx="905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4" extrusionOk="0">
                    <a:moveTo>
                      <a:pt x="272" y="1"/>
                    </a:moveTo>
                    <a:cubicBezTo>
                      <a:pt x="231" y="1"/>
                      <a:pt x="200" y="28"/>
                      <a:pt x="191" y="63"/>
                    </a:cubicBezTo>
                    <a:lnTo>
                      <a:pt x="11" y="764"/>
                    </a:lnTo>
                    <a:cubicBezTo>
                      <a:pt x="1" y="804"/>
                      <a:pt x="31" y="854"/>
                      <a:pt x="71" y="864"/>
                    </a:cubicBezTo>
                    <a:lnTo>
                      <a:pt x="91" y="864"/>
                    </a:lnTo>
                    <a:cubicBezTo>
                      <a:pt x="131" y="864"/>
                      <a:pt x="161" y="844"/>
                      <a:pt x="171" y="80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5" y="1"/>
                      <a:pt x="278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8" name="Google Shape;19008;p100"/>
              <p:cNvSpPr/>
              <p:nvPr/>
            </p:nvSpPr>
            <p:spPr>
              <a:xfrm>
                <a:off x="5069625" y="1108725"/>
                <a:ext cx="9050" cy="21625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5" extrusionOk="0">
                    <a:moveTo>
                      <a:pt x="267" y="1"/>
                    </a:moveTo>
                    <a:cubicBezTo>
                      <a:pt x="228" y="1"/>
                      <a:pt x="197" y="22"/>
                      <a:pt x="181" y="63"/>
                    </a:cubicBezTo>
                    <a:lnTo>
                      <a:pt x="11" y="754"/>
                    </a:lnTo>
                    <a:cubicBezTo>
                      <a:pt x="1" y="804"/>
                      <a:pt x="31" y="844"/>
                      <a:pt x="71" y="854"/>
                    </a:cubicBezTo>
                    <a:cubicBezTo>
                      <a:pt x="81" y="864"/>
                      <a:pt x="91" y="864"/>
                      <a:pt x="91" y="864"/>
                    </a:cubicBezTo>
                    <a:cubicBezTo>
                      <a:pt x="131" y="864"/>
                      <a:pt x="161" y="834"/>
                      <a:pt x="171" y="79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3" y="2"/>
                      <a:pt x="275" y="1"/>
                      <a:pt x="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9" name="Google Shape;19009;p100"/>
              <p:cNvSpPr/>
              <p:nvPr/>
            </p:nvSpPr>
            <p:spPr>
              <a:xfrm>
                <a:off x="5098175" y="11413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65" y="0"/>
                    </a:moveTo>
                    <a:cubicBezTo>
                      <a:pt x="230" y="0"/>
                      <a:pt x="198" y="27"/>
                      <a:pt x="180" y="62"/>
                    </a:cubicBezTo>
                    <a:lnTo>
                      <a:pt x="10" y="763"/>
                    </a:lnTo>
                    <a:cubicBezTo>
                      <a:pt x="0" y="803"/>
                      <a:pt x="30" y="853"/>
                      <a:pt x="70" y="863"/>
                    </a:cubicBezTo>
                    <a:lnTo>
                      <a:pt x="90" y="863"/>
                    </a:lnTo>
                    <a:cubicBezTo>
                      <a:pt x="130" y="863"/>
                      <a:pt x="160" y="843"/>
                      <a:pt x="170" y="80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81" y="2"/>
                    </a:cubicBezTo>
                    <a:cubicBezTo>
                      <a:pt x="275" y="1"/>
                      <a:pt x="270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0" name="Google Shape;19010;p100"/>
              <p:cNvSpPr/>
              <p:nvPr/>
            </p:nvSpPr>
            <p:spPr>
              <a:xfrm>
                <a:off x="5121450" y="11771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72" y="0"/>
                    </a:moveTo>
                    <a:cubicBezTo>
                      <a:pt x="231" y="0"/>
                      <a:pt x="199" y="27"/>
                      <a:pt x="191" y="62"/>
                    </a:cubicBezTo>
                    <a:lnTo>
                      <a:pt x="10" y="753"/>
                    </a:lnTo>
                    <a:cubicBezTo>
                      <a:pt x="0" y="803"/>
                      <a:pt x="30" y="843"/>
                      <a:pt x="71" y="853"/>
                    </a:cubicBezTo>
                    <a:cubicBezTo>
                      <a:pt x="81" y="863"/>
                      <a:pt x="91" y="863"/>
                      <a:pt x="91" y="863"/>
                    </a:cubicBezTo>
                    <a:cubicBezTo>
                      <a:pt x="131" y="863"/>
                      <a:pt x="161" y="833"/>
                      <a:pt x="171" y="79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91" y="2"/>
                    </a:cubicBezTo>
                    <a:cubicBezTo>
                      <a:pt x="284" y="1"/>
                      <a:pt x="278" y="0"/>
                      <a:pt x="2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1" name="Google Shape;19011;p100"/>
              <p:cNvSpPr/>
              <p:nvPr/>
            </p:nvSpPr>
            <p:spPr>
              <a:xfrm>
                <a:off x="5138475" y="1216800"/>
                <a:ext cx="90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58" extrusionOk="0">
                    <a:moveTo>
                      <a:pt x="264" y="0"/>
                    </a:moveTo>
                    <a:cubicBezTo>
                      <a:pt x="231" y="0"/>
                      <a:pt x="199" y="27"/>
                      <a:pt x="191" y="66"/>
                    </a:cubicBezTo>
                    <a:lnTo>
                      <a:pt x="20" y="757"/>
                    </a:lnTo>
                    <a:cubicBezTo>
                      <a:pt x="0" y="797"/>
                      <a:pt x="30" y="848"/>
                      <a:pt x="81" y="858"/>
                    </a:cubicBezTo>
                    <a:lnTo>
                      <a:pt x="101" y="858"/>
                    </a:lnTo>
                    <a:cubicBezTo>
                      <a:pt x="131" y="858"/>
                      <a:pt x="171" y="837"/>
                      <a:pt x="181" y="797"/>
                    </a:cubicBezTo>
                    <a:lnTo>
                      <a:pt x="351" y="106"/>
                    </a:lnTo>
                    <a:cubicBezTo>
                      <a:pt x="361" y="56"/>
                      <a:pt x="341" y="16"/>
                      <a:pt x="291" y="6"/>
                    </a:cubicBezTo>
                    <a:cubicBezTo>
                      <a:pt x="282" y="2"/>
                      <a:pt x="273" y="0"/>
                      <a:pt x="2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2" name="Google Shape;19012;p100"/>
              <p:cNvSpPr/>
              <p:nvPr/>
            </p:nvSpPr>
            <p:spPr>
              <a:xfrm>
                <a:off x="5153750" y="1257700"/>
                <a:ext cx="877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864" extrusionOk="0">
                    <a:moveTo>
                      <a:pt x="264" y="1"/>
                    </a:moveTo>
                    <a:cubicBezTo>
                      <a:pt x="228" y="1"/>
                      <a:pt x="189" y="28"/>
                      <a:pt x="181" y="63"/>
                    </a:cubicBezTo>
                    <a:lnTo>
                      <a:pt x="10" y="754"/>
                    </a:lnTo>
                    <a:cubicBezTo>
                      <a:pt x="0" y="804"/>
                      <a:pt x="20" y="844"/>
                      <a:pt x="70" y="854"/>
                    </a:cubicBezTo>
                    <a:cubicBezTo>
                      <a:pt x="70" y="864"/>
                      <a:pt x="80" y="864"/>
                      <a:pt x="90" y="864"/>
                    </a:cubicBezTo>
                    <a:cubicBezTo>
                      <a:pt x="130" y="864"/>
                      <a:pt x="160" y="834"/>
                      <a:pt x="170" y="794"/>
                    </a:cubicBezTo>
                    <a:lnTo>
                      <a:pt x="341" y="103"/>
                    </a:lnTo>
                    <a:cubicBezTo>
                      <a:pt x="351" y="63"/>
                      <a:pt x="331" y="13"/>
                      <a:pt x="281" y="3"/>
                    </a:cubicBezTo>
                    <a:cubicBezTo>
                      <a:pt x="275" y="1"/>
                      <a:pt x="270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3" name="Google Shape;19013;p100"/>
              <p:cNvSpPr/>
              <p:nvPr/>
            </p:nvSpPr>
            <p:spPr>
              <a:xfrm>
                <a:off x="5169025" y="1300250"/>
                <a:ext cx="777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664" extrusionOk="0">
                    <a:moveTo>
                      <a:pt x="220" y="0"/>
                    </a:moveTo>
                    <a:cubicBezTo>
                      <a:pt x="185" y="0"/>
                      <a:pt x="149" y="21"/>
                      <a:pt x="140" y="63"/>
                    </a:cubicBezTo>
                    <a:lnTo>
                      <a:pt x="10" y="564"/>
                    </a:lnTo>
                    <a:cubicBezTo>
                      <a:pt x="0" y="604"/>
                      <a:pt x="30" y="654"/>
                      <a:pt x="80" y="664"/>
                    </a:cubicBezTo>
                    <a:lnTo>
                      <a:pt x="100" y="664"/>
                    </a:lnTo>
                    <a:cubicBezTo>
                      <a:pt x="130" y="664"/>
                      <a:pt x="170" y="634"/>
                      <a:pt x="180" y="604"/>
                    </a:cubicBezTo>
                    <a:lnTo>
                      <a:pt x="301" y="103"/>
                    </a:lnTo>
                    <a:cubicBezTo>
                      <a:pt x="311" y="53"/>
                      <a:pt x="291" y="13"/>
                      <a:pt x="240" y="3"/>
                    </a:cubicBezTo>
                    <a:cubicBezTo>
                      <a:pt x="234" y="1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4" name="Google Shape;19014;p100"/>
              <p:cNvSpPr/>
              <p:nvPr/>
            </p:nvSpPr>
            <p:spPr>
              <a:xfrm>
                <a:off x="5239625" y="1238300"/>
                <a:ext cx="24300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69" extrusionOk="0">
                    <a:moveTo>
                      <a:pt x="871" y="0"/>
                    </a:moveTo>
                    <a:cubicBezTo>
                      <a:pt x="854" y="0"/>
                      <a:pt x="837" y="6"/>
                      <a:pt x="821" y="18"/>
                    </a:cubicBezTo>
                    <a:lnTo>
                      <a:pt x="40" y="618"/>
                    </a:lnTo>
                    <a:cubicBezTo>
                      <a:pt x="10" y="648"/>
                      <a:pt x="0" y="699"/>
                      <a:pt x="30" y="739"/>
                    </a:cubicBezTo>
                    <a:cubicBezTo>
                      <a:pt x="40" y="759"/>
                      <a:pt x="70" y="769"/>
                      <a:pt x="90" y="769"/>
                    </a:cubicBezTo>
                    <a:cubicBezTo>
                      <a:pt x="110" y="769"/>
                      <a:pt x="130" y="769"/>
                      <a:pt x="140" y="749"/>
                    </a:cubicBezTo>
                    <a:lnTo>
                      <a:pt x="931" y="148"/>
                    </a:lnTo>
                    <a:cubicBezTo>
                      <a:pt x="961" y="118"/>
                      <a:pt x="971" y="68"/>
                      <a:pt x="941" y="38"/>
                    </a:cubicBezTo>
                    <a:cubicBezTo>
                      <a:pt x="923" y="13"/>
                      <a:pt x="898" y="0"/>
                      <a:pt x="8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5" name="Google Shape;19015;p100"/>
              <p:cNvSpPr/>
              <p:nvPr/>
            </p:nvSpPr>
            <p:spPr>
              <a:xfrm>
                <a:off x="5241875" y="1201400"/>
                <a:ext cx="2905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903" extrusionOk="0">
                    <a:moveTo>
                      <a:pt x="1076" y="0"/>
                    </a:moveTo>
                    <a:cubicBezTo>
                      <a:pt x="1056" y="0"/>
                      <a:pt x="1036" y="8"/>
                      <a:pt x="1022" y="21"/>
                    </a:cubicBezTo>
                    <a:lnTo>
                      <a:pt x="50" y="753"/>
                    </a:lnTo>
                    <a:cubicBezTo>
                      <a:pt x="10" y="783"/>
                      <a:pt x="0" y="833"/>
                      <a:pt x="30" y="873"/>
                    </a:cubicBezTo>
                    <a:cubicBezTo>
                      <a:pt x="50" y="893"/>
                      <a:pt x="70" y="903"/>
                      <a:pt x="100" y="903"/>
                    </a:cubicBezTo>
                    <a:cubicBezTo>
                      <a:pt x="110" y="903"/>
                      <a:pt x="130" y="903"/>
                      <a:pt x="150" y="883"/>
                    </a:cubicBezTo>
                    <a:lnTo>
                      <a:pt x="1122" y="152"/>
                    </a:lnTo>
                    <a:cubicBezTo>
                      <a:pt x="1152" y="122"/>
                      <a:pt x="1162" y="72"/>
                      <a:pt x="1132" y="32"/>
                    </a:cubicBezTo>
                    <a:cubicBezTo>
                      <a:pt x="1121" y="10"/>
                      <a:pt x="1099" y="0"/>
                      <a:pt x="10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6" name="Google Shape;19016;p100"/>
              <p:cNvSpPr/>
              <p:nvPr/>
            </p:nvSpPr>
            <p:spPr>
              <a:xfrm>
                <a:off x="5244625" y="1164175"/>
                <a:ext cx="26800" cy="210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840" extrusionOk="0">
                    <a:moveTo>
                      <a:pt x="975" y="0"/>
                    </a:moveTo>
                    <a:cubicBezTo>
                      <a:pt x="957" y="0"/>
                      <a:pt x="938" y="6"/>
                      <a:pt x="922" y="18"/>
                    </a:cubicBezTo>
                    <a:lnTo>
                      <a:pt x="40" y="689"/>
                    </a:lnTo>
                    <a:cubicBezTo>
                      <a:pt x="10" y="719"/>
                      <a:pt x="0" y="769"/>
                      <a:pt x="30" y="810"/>
                    </a:cubicBezTo>
                    <a:cubicBezTo>
                      <a:pt x="50" y="830"/>
                      <a:pt x="70" y="840"/>
                      <a:pt x="90" y="840"/>
                    </a:cubicBezTo>
                    <a:cubicBezTo>
                      <a:pt x="110" y="840"/>
                      <a:pt x="131" y="840"/>
                      <a:pt x="151" y="820"/>
                    </a:cubicBezTo>
                    <a:lnTo>
                      <a:pt x="1022" y="149"/>
                    </a:lnTo>
                    <a:cubicBezTo>
                      <a:pt x="1062" y="119"/>
                      <a:pt x="1072" y="68"/>
                      <a:pt x="1042" y="28"/>
                    </a:cubicBezTo>
                    <a:cubicBezTo>
                      <a:pt x="1024" y="11"/>
                      <a:pt x="1000" y="0"/>
                      <a:pt x="9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7" name="Google Shape;19017;p100"/>
              <p:cNvSpPr/>
              <p:nvPr/>
            </p:nvSpPr>
            <p:spPr>
              <a:xfrm>
                <a:off x="5247625" y="1127275"/>
                <a:ext cx="198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24" extrusionOk="0">
                    <a:moveTo>
                      <a:pt x="706" y="1"/>
                    </a:moveTo>
                    <a:cubicBezTo>
                      <a:pt x="686" y="1"/>
                      <a:pt x="665" y="8"/>
                      <a:pt x="651" y="22"/>
                    </a:cubicBezTo>
                    <a:lnTo>
                      <a:pt x="41" y="473"/>
                    </a:lnTo>
                    <a:cubicBezTo>
                      <a:pt x="11" y="503"/>
                      <a:pt x="1" y="553"/>
                      <a:pt x="31" y="593"/>
                    </a:cubicBezTo>
                    <a:cubicBezTo>
                      <a:pt x="41" y="613"/>
                      <a:pt x="71" y="623"/>
                      <a:pt x="91" y="623"/>
                    </a:cubicBezTo>
                    <a:cubicBezTo>
                      <a:pt x="111" y="623"/>
                      <a:pt x="131" y="613"/>
                      <a:pt x="141" y="603"/>
                    </a:cubicBezTo>
                    <a:lnTo>
                      <a:pt x="752" y="153"/>
                    </a:lnTo>
                    <a:cubicBezTo>
                      <a:pt x="782" y="122"/>
                      <a:pt x="792" y="72"/>
                      <a:pt x="762" y="32"/>
                    </a:cubicBezTo>
                    <a:cubicBezTo>
                      <a:pt x="751" y="11"/>
                      <a:pt x="729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8" name="Google Shape;19018;p100"/>
              <p:cNvSpPr/>
              <p:nvPr/>
            </p:nvSpPr>
            <p:spPr>
              <a:xfrm>
                <a:off x="5250625" y="1089825"/>
                <a:ext cx="103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9" extrusionOk="0">
                    <a:moveTo>
                      <a:pt x="316" y="1"/>
                    </a:moveTo>
                    <a:cubicBezTo>
                      <a:pt x="299" y="1"/>
                      <a:pt x="283" y="6"/>
                      <a:pt x="271" y="18"/>
                    </a:cubicBezTo>
                    <a:lnTo>
                      <a:pt x="51" y="178"/>
                    </a:lnTo>
                    <a:cubicBezTo>
                      <a:pt x="11" y="199"/>
                      <a:pt x="1" y="259"/>
                      <a:pt x="31" y="289"/>
                    </a:cubicBezTo>
                    <a:cubicBezTo>
                      <a:pt x="51" y="319"/>
                      <a:pt x="71" y="329"/>
                      <a:pt x="101" y="329"/>
                    </a:cubicBezTo>
                    <a:cubicBezTo>
                      <a:pt x="121" y="329"/>
                      <a:pt x="131" y="319"/>
                      <a:pt x="151" y="309"/>
                    </a:cubicBezTo>
                    <a:lnTo>
                      <a:pt x="371" y="148"/>
                    </a:lnTo>
                    <a:cubicBezTo>
                      <a:pt x="401" y="128"/>
                      <a:pt x="411" y="68"/>
                      <a:pt x="381" y="38"/>
                    </a:cubicBezTo>
                    <a:cubicBezTo>
                      <a:pt x="369" y="14"/>
                      <a:pt x="342" y="1"/>
                      <a:pt x="3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9" name="Google Shape;19019;p100"/>
              <p:cNvSpPr/>
              <p:nvPr/>
            </p:nvSpPr>
            <p:spPr>
              <a:xfrm>
                <a:off x="5237350" y="1275325"/>
                <a:ext cx="1705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40" extrusionOk="0">
                    <a:moveTo>
                      <a:pt x="585" y="0"/>
                    </a:moveTo>
                    <a:cubicBezTo>
                      <a:pt x="567" y="0"/>
                      <a:pt x="548" y="6"/>
                      <a:pt x="532" y="19"/>
                    </a:cubicBezTo>
                    <a:lnTo>
                      <a:pt x="41" y="389"/>
                    </a:lnTo>
                    <a:cubicBezTo>
                      <a:pt x="11" y="419"/>
                      <a:pt x="1" y="469"/>
                      <a:pt x="31" y="509"/>
                    </a:cubicBezTo>
                    <a:cubicBezTo>
                      <a:pt x="41" y="529"/>
                      <a:pt x="71" y="539"/>
                      <a:pt x="91" y="539"/>
                    </a:cubicBezTo>
                    <a:cubicBezTo>
                      <a:pt x="111" y="539"/>
                      <a:pt x="131" y="539"/>
                      <a:pt x="151" y="529"/>
                    </a:cubicBezTo>
                    <a:lnTo>
                      <a:pt x="632" y="149"/>
                    </a:lnTo>
                    <a:cubicBezTo>
                      <a:pt x="672" y="119"/>
                      <a:pt x="682" y="69"/>
                      <a:pt x="652" y="29"/>
                    </a:cubicBezTo>
                    <a:cubicBezTo>
                      <a:pt x="634" y="11"/>
                      <a:pt x="610" y="0"/>
                      <a:pt x="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0" name="Google Shape;19020;p100"/>
              <p:cNvSpPr/>
              <p:nvPr/>
            </p:nvSpPr>
            <p:spPr>
              <a:xfrm>
                <a:off x="5295200" y="1333100"/>
                <a:ext cx="1377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72" extrusionOk="0">
                    <a:moveTo>
                      <a:pt x="9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71"/>
                      <a:pt x="90" y="171"/>
                    </a:cubicBezTo>
                    <a:lnTo>
                      <a:pt x="471" y="171"/>
                    </a:lnTo>
                    <a:cubicBezTo>
                      <a:pt x="521" y="171"/>
                      <a:pt x="551" y="131"/>
                      <a:pt x="551" y="91"/>
                    </a:cubicBezTo>
                    <a:cubicBezTo>
                      <a:pt x="551" y="41"/>
                      <a:pt x="521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1" name="Google Shape;19021;p100"/>
              <p:cNvSpPr/>
              <p:nvPr/>
            </p:nvSpPr>
            <p:spPr>
              <a:xfrm>
                <a:off x="5313225" y="1311050"/>
                <a:ext cx="19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172" extrusionOk="0">
                    <a:moveTo>
                      <a:pt x="77" y="0"/>
                    </a:moveTo>
                    <a:cubicBezTo>
                      <a:pt x="34" y="0"/>
                      <a:pt x="0" y="45"/>
                      <a:pt x="0" y="82"/>
                    </a:cubicBezTo>
                    <a:cubicBezTo>
                      <a:pt x="0" y="132"/>
                      <a:pt x="40" y="172"/>
                      <a:pt x="90" y="172"/>
                    </a:cubicBezTo>
                    <a:lnTo>
                      <a:pt x="691" y="172"/>
                    </a:lnTo>
                    <a:cubicBezTo>
                      <a:pt x="731" y="172"/>
                      <a:pt x="771" y="132"/>
                      <a:pt x="771" y="92"/>
                    </a:cubicBezTo>
                    <a:cubicBezTo>
                      <a:pt x="771" y="42"/>
                      <a:pt x="731" y="2"/>
                      <a:pt x="691" y="2"/>
                    </a:cubicBezTo>
                    <a:lnTo>
                      <a:pt x="90" y="2"/>
                    </a:lnTo>
                    <a:cubicBezTo>
                      <a:pt x="86" y="1"/>
                      <a:pt x="82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2" name="Google Shape;19022;p100"/>
              <p:cNvSpPr/>
              <p:nvPr/>
            </p:nvSpPr>
            <p:spPr>
              <a:xfrm>
                <a:off x="5334250" y="1288300"/>
                <a:ext cx="21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80"/>
                    </a:cubicBezTo>
                    <a:cubicBezTo>
                      <a:pt x="0" y="131"/>
                      <a:pt x="40" y="171"/>
                      <a:pt x="80" y="171"/>
                    </a:cubicBezTo>
                    <a:lnTo>
                      <a:pt x="771" y="171"/>
                    </a:lnTo>
                    <a:cubicBezTo>
                      <a:pt x="811" y="171"/>
                      <a:pt x="852" y="131"/>
                      <a:pt x="852" y="90"/>
                    </a:cubicBezTo>
                    <a:cubicBezTo>
                      <a:pt x="852" y="40"/>
                      <a:pt x="811" y="0"/>
                      <a:pt x="7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3" name="Google Shape;19023;p100"/>
              <p:cNvSpPr/>
              <p:nvPr/>
            </p:nvSpPr>
            <p:spPr>
              <a:xfrm>
                <a:off x="5351025" y="1262250"/>
                <a:ext cx="22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72" extrusionOk="0">
                    <a:moveTo>
                      <a:pt x="80" y="1"/>
                    </a:moveTo>
                    <a:cubicBezTo>
                      <a:pt x="30" y="1"/>
                      <a:pt x="0" y="41"/>
                      <a:pt x="0" y="81"/>
                    </a:cubicBezTo>
                    <a:cubicBezTo>
                      <a:pt x="0" y="131"/>
                      <a:pt x="30" y="171"/>
                      <a:pt x="80" y="171"/>
                    </a:cubicBezTo>
                    <a:lnTo>
                      <a:pt x="801" y="171"/>
                    </a:lnTo>
                    <a:cubicBezTo>
                      <a:pt x="851" y="171"/>
                      <a:pt x="892" y="131"/>
                      <a:pt x="892" y="91"/>
                    </a:cubicBezTo>
                    <a:cubicBezTo>
                      <a:pt x="892" y="41"/>
                      <a:pt x="851" y="1"/>
                      <a:pt x="8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4" name="Google Shape;19024;p100"/>
              <p:cNvSpPr/>
              <p:nvPr/>
            </p:nvSpPr>
            <p:spPr>
              <a:xfrm>
                <a:off x="5368800" y="1233725"/>
                <a:ext cx="1905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6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90"/>
                    </a:cubicBezTo>
                    <a:cubicBezTo>
                      <a:pt x="0" y="130"/>
                      <a:pt x="40" y="171"/>
                      <a:pt x="80" y="171"/>
                    </a:cubicBezTo>
                    <a:lnTo>
                      <a:pt x="671" y="171"/>
                    </a:lnTo>
                    <a:cubicBezTo>
                      <a:pt x="721" y="171"/>
                      <a:pt x="751" y="140"/>
                      <a:pt x="751" y="90"/>
                    </a:cubicBezTo>
                    <a:cubicBezTo>
                      <a:pt x="761" y="40"/>
                      <a:pt x="721" y="10"/>
                      <a:pt x="671" y="10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5" name="Google Shape;19025;p100"/>
              <p:cNvSpPr/>
              <p:nvPr/>
            </p:nvSpPr>
            <p:spPr>
              <a:xfrm>
                <a:off x="5381575" y="1204675"/>
                <a:ext cx="18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71" extrusionOk="0">
                    <a:moveTo>
                      <a:pt x="8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61"/>
                      <a:pt x="80" y="161"/>
                    </a:cubicBezTo>
                    <a:lnTo>
                      <a:pt x="641" y="171"/>
                    </a:lnTo>
                    <a:cubicBezTo>
                      <a:pt x="691" y="171"/>
                      <a:pt x="731" y="131"/>
                      <a:pt x="731" y="81"/>
                    </a:cubicBezTo>
                    <a:cubicBezTo>
                      <a:pt x="731" y="41"/>
                      <a:pt x="691" y="1"/>
                      <a:pt x="6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6" name="Google Shape;19026;p100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661" y="453"/>
                    </a:moveTo>
                    <a:lnTo>
                      <a:pt x="14731" y="7223"/>
                    </a:lnTo>
                    <a:lnTo>
                      <a:pt x="13539" y="6822"/>
                    </a:lnTo>
                    <a:cubicBezTo>
                      <a:pt x="13119" y="6682"/>
                      <a:pt x="12678" y="6612"/>
                      <a:pt x="12248" y="6612"/>
                    </a:cubicBezTo>
                    <a:cubicBezTo>
                      <a:pt x="12007" y="6612"/>
                      <a:pt x="11777" y="6632"/>
                      <a:pt x="11547" y="6672"/>
                    </a:cubicBezTo>
                    <a:cubicBezTo>
                      <a:pt x="11497" y="6682"/>
                      <a:pt x="11446" y="6692"/>
                      <a:pt x="11416" y="6702"/>
                    </a:cubicBezTo>
                    <a:cubicBezTo>
                      <a:pt x="11304" y="6727"/>
                      <a:pt x="11161" y="6749"/>
                      <a:pt x="10992" y="6749"/>
                    </a:cubicBezTo>
                    <a:cubicBezTo>
                      <a:pt x="10814" y="6749"/>
                      <a:pt x="10606" y="6724"/>
                      <a:pt x="10375" y="6652"/>
                    </a:cubicBezTo>
                    <a:lnTo>
                      <a:pt x="10455" y="6222"/>
                    </a:lnTo>
                    <a:cubicBezTo>
                      <a:pt x="10455" y="6191"/>
                      <a:pt x="10445" y="6161"/>
                      <a:pt x="10415" y="6141"/>
                    </a:cubicBezTo>
                    <a:cubicBezTo>
                      <a:pt x="10400" y="6131"/>
                      <a:pt x="10382" y="6126"/>
                      <a:pt x="10366" y="6126"/>
                    </a:cubicBezTo>
                    <a:cubicBezTo>
                      <a:pt x="10350" y="6126"/>
                      <a:pt x="10335" y="6131"/>
                      <a:pt x="10325" y="6141"/>
                    </a:cubicBezTo>
                    <a:cubicBezTo>
                      <a:pt x="10285" y="6161"/>
                      <a:pt x="10145" y="6252"/>
                      <a:pt x="9924" y="6302"/>
                    </a:cubicBezTo>
                    <a:cubicBezTo>
                      <a:pt x="9820" y="6330"/>
                      <a:pt x="9684" y="6352"/>
                      <a:pt x="9520" y="6352"/>
                    </a:cubicBezTo>
                    <a:cubicBezTo>
                      <a:pt x="9339" y="6352"/>
                      <a:pt x="9125" y="6325"/>
                      <a:pt x="8883" y="6252"/>
                    </a:cubicBezTo>
                    <a:lnTo>
                      <a:pt x="8973" y="5821"/>
                    </a:lnTo>
                    <a:cubicBezTo>
                      <a:pt x="8973" y="5791"/>
                      <a:pt x="8963" y="5761"/>
                      <a:pt x="8933" y="5741"/>
                    </a:cubicBezTo>
                    <a:cubicBezTo>
                      <a:pt x="8918" y="5731"/>
                      <a:pt x="8903" y="5726"/>
                      <a:pt x="8888" y="5726"/>
                    </a:cubicBezTo>
                    <a:cubicBezTo>
                      <a:pt x="8873" y="5726"/>
                      <a:pt x="8858" y="5731"/>
                      <a:pt x="8843" y="5741"/>
                    </a:cubicBezTo>
                    <a:cubicBezTo>
                      <a:pt x="8833" y="5741"/>
                      <a:pt x="8793" y="5771"/>
                      <a:pt x="8743" y="5791"/>
                    </a:cubicBezTo>
                    <a:cubicBezTo>
                      <a:pt x="8643" y="5841"/>
                      <a:pt x="8552" y="5871"/>
                      <a:pt x="8442" y="5891"/>
                    </a:cubicBezTo>
                    <a:cubicBezTo>
                      <a:pt x="8382" y="5911"/>
                      <a:pt x="8312" y="5921"/>
                      <a:pt x="8232" y="5921"/>
                    </a:cubicBezTo>
                    <a:cubicBezTo>
                      <a:pt x="8203" y="5924"/>
                      <a:pt x="8175" y="5925"/>
                      <a:pt x="8148" y="5925"/>
                    </a:cubicBezTo>
                    <a:cubicBezTo>
                      <a:pt x="8084" y="5925"/>
                      <a:pt x="8025" y="5918"/>
                      <a:pt x="7962" y="5911"/>
                    </a:cubicBezTo>
                    <a:cubicBezTo>
                      <a:pt x="7851" y="5901"/>
                      <a:pt x="7751" y="5871"/>
                      <a:pt x="7661" y="5851"/>
                    </a:cubicBezTo>
                    <a:cubicBezTo>
                      <a:pt x="7581" y="5821"/>
                      <a:pt x="7491" y="5791"/>
                      <a:pt x="7391" y="5741"/>
                    </a:cubicBezTo>
                    <a:lnTo>
                      <a:pt x="7561" y="5350"/>
                    </a:lnTo>
                    <a:cubicBezTo>
                      <a:pt x="7571" y="5320"/>
                      <a:pt x="7571" y="5280"/>
                      <a:pt x="7541" y="5260"/>
                    </a:cubicBezTo>
                    <a:cubicBezTo>
                      <a:pt x="7526" y="5246"/>
                      <a:pt x="7501" y="5236"/>
                      <a:pt x="7477" y="5236"/>
                    </a:cubicBezTo>
                    <a:cubicBezTo>
                      <a:pt x="7468" y="5236"/>
                      <a:pt x="7459" y="5237"/>
                      <a:pt x="7451" y="5240"/>
                    </a:cubicBezTo>
                    <a:cubicBezTo>
                      <a:pt x="7441" y="5250"/>
                      <a:pt x="7411" y="5260"/>
                      <a:pt x="7341" y="5280"/>
                    </a:cubicBezTo>
                    <a:cubicBezTo>
                      <a:pt x="7301" y="5290"/>
                      <a:pt x="7261" y="5300"/>
                      <a:pt x="7201" y="5310"/>
                    </a:cubicBezTo>
                    <a:cubicBezTo>
                      <a:pt x="7150" y="5320"/>
                      <a:pt x="7090" y="5320"/>
                      <a:pt x="7020" y="5320"/>
                    </a:cubicBezTo>
                    <a:cubicBezTo>
                      <a:pt x="7001" y="5322"/>
                      <a:pt x="6981" y="5322"/>
                      <a:pt x="6961" y="5322"/>
                    </a:cubicBezTo>
                    <a:cubicBezTo>
                      <a:pt x="6826" y="5322"/>
                      <a:pt x="6678" y="5294"/>
                      <a:pt x="6530" y="5250"/>
                    </a:cubicBezTo>
                    <a:cubicBezTo>
                      <a:pt x="6339" y="5190"/>
                      <a:pt x="6159" y="5110"/>
                      <a:pt x="5999" y="5000"/>
                    </a:cubicBezTo>
                    <a:lnTo>
                      <a:pt x="6239" y="4659"/>
                    </a:lnTo>
                    <a:cubicBezTo>
                      <a:pt x="6259" y="4629"/>
                      <a:pt x="6259" y="4589"/>
                      <a:pt x="6239" y="4559"/>
                    </a:cubicBezTo>
                    <a:cubicBezTo>
                      <a:pt x="6224" y="4537"/>
                      <a:pt x="6203" y="4525"/>
                      <a:pt x="6181" y="4525"/>
                    </a:cubicBezTo>
                    <a:cubicBezTo>
                      <a:pt x="6174" y="4525"/>
                      <a:pt x="6167" y="4527"/>
                      <a:pt x="6159" y="4529"/>
                    </a:cubicBezTo>
                    <a:cubicBezTo>
                      <a:pt x="6149" y="4529"/>
                      <a:pt x="6109" y="4539"/>
                      <a:pt x="6029" y="4539"/>
                    </a:cubicBezTo>
                    <a:cubicBezTo>
                      <a:pt x="5994" y="4545"/>
                      <a:pt x="5943" y="4551"/>
                      <a:pt x="5875" y="4551"/>
                    </a:cubicBezTo>
                    <a:cubicBezTo>
                      <a:pt x="5825" y="4551"/>
                      <a:pt x="5766" y="4548"/>
                      <a:pt x="5698" y="4539"/>
                    </a:cubicBezTo>
                    <a:cubicBezTo>
                      <a:pt x="5498" y="4509"/>
                      <a:pt x="5108" y="4419"/>
                      <a:pt x="4727" y="4089"/>
                    </a:cubicBezTo>
                    <a:lnTo>
                      <a:pt x="5017" y="3788"/>
                    </a:lnTo>
                    <a:cubicBezTo>
                      <a:pt x="5048" y="3758"/>
                      <a:pt x="5048" y="3718"/>
                      <a:pt x="5037" y="3688"/>
                    </a:cubicBezTo>
                    <a:cubicBezTo>
                      <a:pt x="5021" y="3663"/>
                      <a:pt x="4998" y="3645"/>
                      <a:pt x="4968" y="3645"/>
                    </a:cubicBezTo>
                    <a:cubicBezTo>
                      <a:pt x="4961" y="3645"/>
                      <a:pt x="4954" y="3646"/>
                      <a:pt x="4947" y="3648"/>
                    </a:cubicBezTo>
                    <a:lnTo>
                      <a:pt x="4827" y="3648"/>
                    </a:lnTo>
                    <a:cubicBezTo>
                      <a:pt x="4747" y="3648"/>
                      <a:pt x="4627" y="3638"/>
                      <a:pt x="4487" y="3608"/>
                    </a:cubicBezTo>
                    <a:cubicBezTo>
                      <a:pt x="4246" y="3548"/>
                      <a:pt x="3896" y="3418"/>
                      <a:pt x="3545" y="3097"/>
                    </a:cubicBezTo>
                    <a:lnTo>
                      <a:pt x="3866" y="2807"/>
                    </a:lnTo>
                    <a:cubicBezTo>
                      <a:pt x="3896" y="2787"/>
                      <a:pt x="3896" y="2747"/>
                      <a:pt x="3886" y="2717"/>
                    </a:cubicBezTo>
                    <a:cubicBezTo>
                      <a:pt x="3876" y="2687"/>
                      <a:pt x="3846" y="2667"/>
                      <a:pt x="3806" y="2667"/>
                    </a:cubicBezTo>
                    <a:cubicBezTo>
                      <a:pt x="3806" y="2667"/>
                      <a:pt x="3796" y="2667"/>
                      <a:pt x="3778" y="2667"/>
                    </a:cubicBezTo>
                    <a:cubicBezTo>
                      <a:pt x="3713" y="2667"/>
                      <a:pt x="3545" y="2661"/>
                      <a:pt x="3335" y="2606"/>
                    </a:cubicBezTo>
                    <a:cubicBezTo>
                      <a:pt x="3095" y="2536"/>
                      <a:pt x="2754" y="2396"/>
                      <a:pt x="2414" y="2076"/>
                    </a:cubicBezTo>
                    <a:lnTo>
                      <a:pt x="2724" y="1795"/>
                    </a:lnTo>
                    <a:cubicBezTo>
                      <a:pt x="2754" y="1765"/>
                      <a:pt x="2764" y="1735"/>
                      <a:pt x="2754" y="1695"/>
                    </a:cubicBezTo>
                    <a:cubicBezTo>
                      <a:pt x="2734" y="1665"/>
                      <a:pt x="2704" y="1645"/>
                      <a:pt x="2664" y="1645"/>
                    </a:cubicBezTo>
                    <a:cubicBezTo>
                      <a:pt x="2664" y="1645"/>
                      <a:pt x="2652" y="1646"/>
                      <a:pt x="2630" y="1646"/>
                    </a:cubicBezTo>
                    <a:cubicBezTo>
                      <a:pt x="2563" y="1646"/>
                      <a:pt x="2404" y="1640"/>
                      <a:pt x="2194" y="1595"/>
                    </a:cubicBezTo>
                    <a:cubicBezTo>
                      <a:pt x="2043" y="1555"/>
                      <a:pt x="1302" y="984"/>
                      <a:pt x="661" y="453"/>
                    </a:cubicBezTo>
                    <a:close/>
                    <a:moveTo>
                      <a:pt x="89" y="0"/>
                    </a:moveTo>
                    <a:cubicBezTo>
                      <a:pt x="57" y="0"/>
                      <a:pt x="27" y="18"/>
                      <a:pt x="10" y="43"/>
                    </a:cubicBezTo>
                    <a:cubicBezTo>
                      <a:pt x="0" y="83"/>
                      <a:pt x="0" y="123"/>
                      <a:pt x="30" y="153"/>
                    </a:cubicBezTo>
                    <a:cubicBezTo>
                      <a:pt x="221" y="303"/>
                      <a:pt x="1853" y="1675"/>
                      <a:pt x="2153" y="1755"/>
                    </a:cubicBezTo>
                    <a:cubicBezTo>
                      <a:pt x="2274" y="1785"/>
                      <a:pt x="2384" y="1795"/>
                      <a:pt x="2464" y="1805"/>
                    </a:cubicBezTo>
                    <a:lnTo>
                      <a:pt x="2234" y="2016"/>
                    </a:lnTo>
                    <a:cubicBezTo>
                      <a:pt x="2224" y="2036"/>
                      <a:pt x="2214" y="2056"/>
                      <a:pt x="2214" y="2076"/>
                    </a:cubicBezTo>
                    <a:cubicBezTo>
                      <a:pt x="2214" y="2096"/>
                      <a:pt x="2214" y="2126"/>
                      <a:pt x="2234" y="2136"/>
                    </a:cubicBezTo>
                    <a:cubicBezTo>
                      <a:pt x="2614" y="2526"/>
                      <a:pt x="3025" y="2687"/>
                      <a:pt x="3295" y="2767"/>
                    </a:cubicBezTo>
                    <a:cubicBezTo>
                      <a:pt x="3415" y="2797"/>
                      <a:pt x="3515" y="2817"/>
                      <a:pt x="3605" y="2827"/>
                    </a:cubicBezTo>
                    <a:lnTo>
                      <a:pt x="3375" y="3027"/>
                    </a:lnTo>
                    <a:cubicBezTo>
                      <a:pt x="3355" y="3047"/>
                      <a:pt x="3345" y="3067"/>
                      <a:pt x="3345" y="3087"/>
                    </a:cubicBezTo>
                    <a:cubicBezTo>
                      <a:pt x="3345" y="3117"/>
                      <a:pt x="3355" y="3137"/>
                      <a:pt x="3365" y="3147"/>
                    </a:cubicBezTo>
                    <a:cubicBezTo>
                      <a:pt x="3756" y="3548"/>
                      <a:pt x="4166" y="3708"/>
                      <a:pt x="4447" y="3768"/>
                    </a:cubicBezTo>
                    <a:cubicBezTo>
                      <a:pt x="4577" y="3798"/>
                      <a:pt x="4677" y="3808"/>
                      <a:pt x="4757" y="3808"/>
                    </a:cubicBezTo>
                    <a:lnTo>
                      <a:pt x="4547" y="4038"/>
                    </a:lnTo>
                    <a:cubicBezTo>
                      <a:pt x="4527" y="4048"/>
                      <a:pt x="4517" y="4079"/>
                      <a:pt x="4517" y="4099"/>
                    </a:cubicBezTo>
                    <a:cubicBezTo>
                      <a:pt x="4517" y="4119"/>
                      <a:pt x="4527" y="4139"/>
                      <a:pt x="4547" y="4159"/>
                    </a:cubicBezTo>
                    <a:cubicBezTo>
                      <a:pt x="4987" y="4559"/>
                      <a:pt x="5448" y="4669"/>
                      <a:pt x="5678" y="4699"/>
                    </a:cubicBezTo>
                    <a:cubicBezTo>
                      <a:pt x="5755" y="4711"/>
                      <a:pt x="5824" y="4716"/>
                      <a:pt x="5883" y="4716"/>
                    </a:cubicBezTo>
                    <a:cubicBezTo>
                      <a:pt x="5924" y="4716"/>
                      <a:pt x="5960" y="4714"/>
                      <a:pt x="5989" y="4709"/>
                    </a:cubicBezTo>
                    <a:lnTo>
                      <a:pt x="5989" y="4709"/>
                    </a:lnTo>
                    <a:lnTo>
                      <a:pt x="5809" y="4970"/>
                    </a:lnTo>
                    <a:cubicBezTo>
                      <a:pt x="5789" y="5000"/>
                      <a:pt x="5789" y="5060"/>
                      <a:pt x="5829" y="5080"/>
                    </a:cubicBezTo>
                    <a:cubicBezTo>
                      <a:pt x="6029" y="5230"/>
                      <a:pt x="6249" y="5340"/>
                      <a:pt x="6480" y="5410"/>
                    </a:cubicBezTo>
                    <a:cubicBezTo>
                      <a:pt x="6670" y="5470"/>
                      <a:pt x="6850" y="5490"/>
                      <a:pt x="7020" y="5490"/>
                    </a:cubicBezTo>
                    <a:cubicBezTo>
                      <a:pt x="7100" y="5490"/>
                      <a:pt x="7170" y="5480"/>
                      <a:pt x="7231" y="5470"/>
                    </a:cubicBezTo>
                    <a:cubicBezTo>
                      <a:pt x="7271" y="5470"/>
                      <a:pt x="7301" y="5460"/>
                      <a:pt x="7331" y="5450"/>
                    </a:cubicBezTo>
                    <a:lnTo>
                      <a:pt x="7331" y="5450"/>
                    </a:lnTo>
                    <a:lnTo>
                      <a:pt x="7211" y="5751"/>
                    </a:lnTo>
                    <a:cubicBezTo>
                      <a:pt x="7191" y="5791"/>
                      <a:pt x="7211" y="5831"/>
                      <a:pt x="7241" y="5851"/>
                    </a:cubicBezTo>
                    <a:cubicBezTo>
                      <a:pt x="7371" y="5921"/>
                      <a:pt x="7501" y="5971"/>
                      <a:pt x="7611" y="6011"/>
                    </a:cubicBezTo>
                    <a:cubicBezTo>
                      <a:pt x="7711" y="6041"/>
                      <a:pt x="7821" y="6061"/>
                      <a:pt x="7942" y="6081"/>
                    </a:cubicBezTo>
                    <a:cubicBezTo>
                      <a:pt x="8042" y="6091"/>
                      <a:pt x="8132" y="6091"/>
                      <a:pt x="8232" y="6091"/>
                    </a:cubicBezTo>
                    <a:cubicBezTo>
                      <a:pt x="8332" y="6091"/>
                      <a:pt x="8412" y="6071"/>
                      <a:pt x="8482" y="6061"/>
                    </a:cubicBezTo>
                    <a:cubicBezTo>
                      <a:pt x="8582" y="6041"/>
                      <a:pt x="8673" y="6001"/>
                      <a:pt x="8773" y="5961"/>
                    </a:cubicBezTo>
                    <a:lnTo>
                      <a:pt x="8773" y="5961"/>
                    </a:lnTo>
                    <a:lnTo>
                      <a:pt x="8713" y="6292"/>
                    </a:lnTo>
                    <a:cubicBezTo>
                      <a:pt x="8703" y="6332"/>
                      <a:pt x="8723" y="6372"/>
                      <a:pt x="8763" y="6382"/>
                    </a:cubicBezTo>
                    <a:cubicBezTo>
                      <a:pt x="9050" y="6481"/>
                      <a:pt x="9307" y="6517"/>
                      <a:pt x="9523" y="6517"/>
                    </a:cubicBezTo>
                    <a:cubicBezTo>
                      <a:pt x="9699" y="6517"/>
                      <a:pt x="9848" y="6493"/>
                      <a:pt x="9964" y="6462"/>
                    </a:cubicBezTo>
                    <a:cubicBezTo>
                      <a:pt x="10085" y="6432"/>
                      <a:pt x="10185" y="6402"/>
                      <a:pt x="10255" y="6372"/>
                    </a:cubicBezTo>
                    <a:lnTo>
                      <a:pt x="10255" y="6372"/>
                    </a:lnTo>
                    <a:lnTo>
                      <a:pt x="10195" y="6692"/>
                    </a:lnTo>
                    <a:cubicBezTo>
                      <a:pt x="10185" y="6732"/>
                      <a:pt x="10215" y="6772"/>
                      <a:pt x="10255" y="6792"/>
                    </a:cubicBezTo>
                    <a:cubicBezTo>
                      <a:pt x="10533" y="6883"/>
                      <a:pt x="10782" y="6914"/>
                      <a:pt x="10994" y="6914"/>
                    </a:cubicBezTo>
                    <a:cubicBezTo>
                      <a:pt x="11179" y="6914"/>
                      <a:pt x="11335" y="6890"/>
                      <a:pt x="11456" y="6862"/>
                    </a:cubicBezTo>
                    <a:cubicBezTo>
                      <a:pt x="11487" y="6852"/>
                      <a:pt x="11527" y="6842"/>
                      <a:pt x="11577" y="6832"/>
                    </a:cubicBezTo>
                    <a:cubicBezTo>
                      <a:pt x="11794" y="6794"/>
                      <a:pt x="12014" y="6776"/>
                      <a:pt x="12235" y="6776"/>
                    </a:cubicBezTo>
                    <a:cubicBezTo>
                      <a:pt x="12657" y="6776"/>
                      <a:pt x="13082" y="6845"/>
                      <a:pt x="13489" y="6983"/>
                    </a:cubicBezTo>
                    <a:lnTo>
                      <a:pt x="1594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53" y="7754"/>
                    </a:cubicBezTo>
                    <a:cubicBezTo>
                      <a:pt x="16063" y="7714"/>
                      <a:pt x="16043" y="7674"/>
                      <a:pt x="16003" y="7654"/>
                    </a:cubicBezTo>
                    <a:lnTo>
                      <a:pt x="111" y="3"/>
                    </a:lnTo>
                    <a:cubicBezTo>
                      <a:pt x="103" y="1"/>
                      <a:pt x="96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7" name="Google Shape;19027;p100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5883" y="7642"/>
                    </a:lnTo>
                    <a:lnTo>
                      <a:pt x="15883" y="7642"/>
                    </a:lnTo>
                    <a:lnTo>
                      <a:pt x="13690" y="6220"/>
                    </a:lnTo>
                    <a:cubicBezTo>
                      <a:pt x="13149" y="5869"/>
                      <a:pt x="12698" y="5398"/>
                      <a:pt x="12388" y="4838"/>
                    </a:cubicBezTo>
                    <a:cubicBezTo>
                      <a:pt x="12358" y="4778"/>
                      <a:pt x="12328" y="4728"/>
                      <a:pt x="12308" y="4687"/>
                    </a:cubicBezTo>
                    <a:cubicBezTo>
                      <a:pt x="12198" y="4437"/>
                      <a:pt x="11967" y="4107"/>
                      <a:pt x="11537" y="3826"/>
                    </a:cubicBezTo>
                    <a:lnTo>
                      <a:pt x="11196" y="4217"/>
                    </a:lnTo>
                    <a:cubicBezTo>
                      <a:pt x="11196" y="4197"/>
                      <a:pt x="11186" y="4017"/>
                      <a:pt x="11076" y="3776"/>
                    </a:cubicBezTo>
                    <a:cubicBezTo>
                      <a:pt x="10956" y="3516"/>
                      <a:pt x="10726" y="3195"/>
                      <a:pt x="10285" y="2925"/>
                    </a:cubicBezTo>
                    <a:lnTo>
                      <a:pt x="9965" y="3306"/>
                    </a:lnTo>
                    <a:cubicBezTo>
                      <a:pt x="9965" y="3306"/>
                      <a:pt x="9954" y="3255"/>
                      <a:pt x="9944" y="3185"/>
                    </a:cubicBezTo>
                    <a:cubicBezTo>
                      <a:pt x="9924" y="3105"/>
                      <a:pt x="9894" y="2995"/>
                      <a:pt x="9824" y="2865"/>
                    </a:cubicBezTo>
                    <a:cubicBezTo>
                      <a:pt x="9794" y="2805"/>
                      <a:pt x="9754" y="2735"/>
                      <a:pt x="9704" y="2665"/>
                    </a:cubicBezTo>
                    <a:cubicBezTo>
                      <a:pt x="9654" y="2605"/>
                      <a:pt x="9594" y="2524"/>
                      <a:pt x="9524" y="2454"/>
                    </a:cubicBezTo>
                    <a:cubicBezTo>
                      <a:pt x="9454" y="2384"/>
                      <a:pt x="9364" y="2314"/>
                      <a:pt x="9274" y="2254"/>
                    </a:cubicBezTo>
                    <a:cubicBezTo>
                      <a:pt x="9173" y="2184"/>
                      <a:pt x="9063" y="2124"/>
                      <a:pt x="8943" y="2074"/>
                    </a:cubicBezTo>
                    <a:lnTo>
                      <a:pt x="8703" y="2514"/>
                    </a:lnTo>
                    <a:cubicBezTo>
                      <a:pt x="8703" y="2514"/>
                      <a:pt x="8693" y="2464"/>
                      <a:pt x="8663" y="2394"/>
                    </a:cubicBezTo>
                    <a:cubicBezTo>
                      <a:pt x="8643" y="2354"/>
                      <a:pt x="8623" y="2314"/>
                      <a:pt x="8593" y="2264"/>
                    </a:cubicBezTo>
                    <a:cubicBezTo>
                      <a:pt x="8563" y="2214"/>
                      <a:pt x="8533" y="2154"/>
                      <a:pt x="8482" y="2104"/>
                    </a:cubicBezTo>
                    <a:cubicBezTo>
                      <a:pt x="8392" y="1984"/>
                      <a:pt x="8272" y="1854"/>
                      <a:pt x="8102" y="1743"/>
                    </a:cubicBezTo>
                    <a:cubicBezTo>
                      <a:pt x="7932" y="1623"/>
                      <a:pt x="7721" y="1513"/>
                      <a:pt x="7461" y="1453"/>
                    </a:cubicBezTo>
                    <a:lnTo>
                      <a:pt x="7331" y="1934"/>
                    </a:lnTo>
                    <a:cubicBezTo>
                      <a:pt x="7331" y="1934"/>
                      <a:pt x="7311" y="1894"/>
                      <a:pt x="7261" y="1823"/>
                    </a:cubicBezTo>
                    <a:cubicBezTo>
                      <a:pt x="7221" y="1753"/>
                      <a:pt x="7141" y="1653"/>
                      <a:pt x="7040" y="1553"/>
                    </a:cubicBezTo>
                    <a:cubicBezTo>
                      <a:pt x="6820" y="1343"/>
                      <a:pt x="6460" y="1112"/>
                      <a:pt x="5949" y="1032"/>
                    </a:cubicBezTo>
                    <a:lnTo>
                      <a:pt x="5879" y="1533"/>
                    </a:lnTo>
                    <a:cubicBezTo>
                      <a:pt x="5879" y="1533"/>
                      <a:pt x="5859" y="1493"/>
                      <a:pt x="5799" y="1423"/>
                    </a:cubicBezTo>
                    <a:cubicBezTo>
                      <a:pt x="5749" y="1363"/>
                      <a:pt x="5658" y="1273"/>
                      <a:pt x="5548" y="1173"/>
                    </a:cubicBezTo>
                    <a:cubicBezTo>
                      <a:pt x="5308" y="992"/>
                      <a:pt x="4937" y="782"/>
                      <a:pt x="4427" y="732"/>
                    </a:cubicBezTo>
                    <a:lnTo>
                      <a:pt x="4407" y="1253"/>
                    </a:lnTo>
                    <a:cubicBezTo>
                      <a:pt x="4407" y="1253"/>
                      <a:pt x="4287" y="1082"/>
                      <a:pt x="4046" y="902"/>
                    </a:cubicBezTo>
                    <a:cubicBezTo>
                      <a:pt x="3796" y="722"/>
                      <a:pt x="3425" y="532"/>
                      <a:pt x="2935" y="482"/>
                    </a:cubicBezTo>
                    <a:lnTo>
                      <a:pt x="2895" y="992"/>
                    </a:lnTo>
                    <a:cubicBezTo>
                      <a:pt x="2895" y="992"/>
                      <a:pt x="2784" y="832"/>
                      <a:pt x="2544" y="642"/>
                    </a:cubicBezTo>
                    <a:cubicBezTo>
                      <a:pt x="2304" y="462"/>
                      <a:pt x="71" y="2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8" name="Google Shape;19028;p100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741" y="303"/>
                    </a:moveTo>
                    <a:cubicBezTo>
                      <a:pt x="1483" y="463"/>
                      <a:pt x="2444" y="694"/>
                      <a:pt x="2584" y="794"/>
                    </a:cubicBezTo>
                    <a:cubicBezTo>
                      <a:pt x="2804" y="964"/>
                      <a:pt x="2915" y="1124"/>
                      <a:pt x="2915" y="1124"/>
                    </a:cubicBezTo>
                    <a:cubicBezTo>
                      <a:pt x="2937" y="1147"/>
                      <a:pt x="2960" y="1158"/>
                      <a:pt x="2986" y="1158"/>
                    </a:cubicBezTo>
                    <a:cubicBezTo>
                      <a:pt x="2995" y="1158"/>
                      <a:pt x="3005" y="1157"/>
                      <a:pt x="3015" y="1154"/>
                    </a:cubicBezTo>
                    <a:cubicBezTo>
                      <a:pt x="3045" y="1144"/>
                      <a:pt x="3065" y="1114"/>
                      <a:pt x="3075" y="1084"/>
                    </a:cubicBezTo>
                    <a:lnTo>
                      <a:pt x="3095" y="654"/>
                    </a:lnTo>
                    <a:cubicBezTo>
                      <a:pt x="3555" y="724"/>
                      <a:pt x="3886" y="904"/>
                      <a:pt x="4086" y="1054"/>
                    </a:cubicBezTo>
                    <a:cubicBezTo>
                      <a:pt x="4306" y="1215"/>
                      <a:pt x="4427" y="1375"/>
                      <a:pt x="4427" y="1375"/>
                    </a:cubicBezTo>
                    <a:cubicBezTo>
                      <a:pt x="4443" y="1399"/>
                      <a:pt x="4466" y="1417"/>
                      <a:pt x="4496" y="1417"/>
                    </a:cubicBezTo>
                    <a:cubicBezTo>
                      <a:pt x="4503" y="1417"/>
                      <a:pt x="4510" y="1417"/>
                      <a:pt x="4517" y="1415"/>
                    </a:cubicBezTo>
                    <a:cubicBezTo>
                      <a:pt x="4547" y="1405"/>
                      <a:pt x="4577" y="1375"/>
                      <a:pt x="4577" y="1335"/>
                    </a:cubicBezTo>
                    <a:lnTo>
                      <a:pt x="4597" y="914"/>
                    </a:lnTo>
                    <a:cubicBezTo>
                      <a:pt x="5068" y="974"/>
                      <a:pt x="5388" y="1164"/>
                      <a:pt x="5578" y="1325"/>
                    </a:cubicBezTo>
                    <a:cubicBezTo>
                      <a:pt x="5698" y="1415"/>
                      <a:pt x="5779" y="1505"/>
                      <a:pt x="5829" y="1565"/>
                    </a:cubicBezTo>
                    <a:cubicBezTo>
                      <a:pt x="5879" y="1615"/>
                      <a:pt x="5899" y="1655"/>
                      <a:pt x="5899" y="1655"/>
                    </a:cubicBezTo>
                    <a:cubicBezTo>
                      <a:pt x="5914" y="1686"/>
                      <a:pt x="5941" y="1699"/>
                      <a:pt x="5966" y="1699"/>
                    </a:cubicBezTo>
                    <a:cubicBezTo>
                      <a:pt x="5974" y="1699"/>
                      <a:pt x="5982" y="1698"/>
                      <a:pt x="5989" y="1695"/>
                    </a:cubicBezTo>
                    <a:cubicBezTo>
                      <a:pt x="6029" y="1695"/>
                      <a:pt x="6049" y="1665"/>
                      <a:pt x="6059" y="1625"/>
                    </a:cubicBezTo>
                    <a:lnTo>
                      <a:pt x="6109" y="1205"/>
                    </a:lnTo>
                    <a:cubicBezTo>
                      <a:pt x="6610" y="1305"/>
                      <a:pt x="6920" y="1555"/>
                      <a:pt x="7070" y="1695"/>
                    </a:cubicBezTo>
                    <a:cubicBezTo>
                      <a:pt x="7180" y="1795"/>
                      <a:pt x="7251" y="1895"/>
                      <a:pt x="7281" y="1946"/>
                    </a:cubicBezTo>
                    <a:cubicBezTo>
                      <a:pt x="7321" y="2006"/>
                      <a:pt x="7341" y="2046"/>
                      <a:pt x="7341" y="2056"/>
                    </a:cubicBezTo>
                    <a:cubicBezTo>
                      <a:pt x="7361" y="2086"/>
                      <a:pt x="7391" y="2106"/>
                      <a:pt x="7421" y="2106"/>
                    </a:cubicBezTo>
                    <a:cubicBezTo>
                      <a:pt x="7461" y="2096"/>
                      <a:pt x="7491" y="2076"/>
                      <a:pt x="7501" y="2046"/>
                    </a:cubicBezTo>
                    <a:lnTo>
                      <a:pt x="7611" y="1635"/>
                    </a:lnTo>
                    <a:cubicBezTo>
                      <a:pt x="7801" y="1695"/>
                      <a:pt x="7982" y="1775"/>
                      <a:pt x="8142" y="1885"/>
                    </a:cubicBezTo>
                    <a:cubicBezTo>
                      <a:pt x="8292" y="1996"/>
                      <a:pt x="8412" y="2106"/>
                      <a:pt x="8512" y="2236"/>
                    </a:cubicBezTo>
                    <a:cubicBezTo>
                      <a:pt x="8552" y="2286"/>
                      <a:pt x="8582" y="2336"/>
                      <a:pt x="8612" y="2386"/>
                    </a:cubicBezTo>
                    <a:cubicBezTo>
                      <a:pt x="8643" y="2436"/>
                      <a:pt x="8663" y="2476"/>
                      <a:pt x="8673" y="2506"/>
                    </a:cubicBezTo>
                    <a:cubicBezTo>
                      <a:pt x="8703" y="2576"/>
                      <a:pt x="8713" y="2616"/>
                      <a:pt x="8713" y="2616"/>
                    </a:cubicBezTo>
                    <a:cubicBezTo>
                      <a:pt x="8723" y="2647"/>
                      <a:pt x="8753" y="2677"/>
                      <a:pt x="8783" y="2677"/>
                    </a:cubicBezTo>
                    <a:cubicBezTo>
                      <a:pt x="8790" y="2678"/>
                      <a:pt x="8797" y="2679"/>
                      <a:pt x="8803" y="2679"/>
                    </a:cubicBezTo>
                    <a:cubicBezTo>
                      <a:pt x="8833" y="2679"/>
                      <a:pt x="8855" y="2661"/>
                      <a:pt x="8863" y="2637"/>
                    </a:cubicBezTo>
                    <a:lnTo>
                      <a:pt x="9063" y="2256"/>
                    </a:lnTo>
                    <a:cubicBezTo>
                      <a:pt x="9163" y="2306"/>
                      <a:pt x="9243" y="2356"/>
                      <a:pt x="9313" y="2396"/>
                    </a:cubicBezTo>
                    <a:cubicBezTo>
                      <a:pt x="9404" y="2466"/>
                      <a:pt x="9484" y="2526"/>
                      <a:pt x="9554" y="2596"/>
                    </a:cubicBezTo>
                    <a:cubicBezTo>
                      <a:pt x="9624" y="2667"/>
                      <a:pt x="9674" y="2727"/>
                      <a:pt x="9734" y="2797"/>
                    </a:cubicBezTo>
                    <a:cubicBezTo>
                      <a:pt x="9774" y="2867"/>
                      <a:pt x="9814" y="2927"/>
                      <a:pt x="9844" y="2987"/>
                    </a:cubicBezTo>
                    <a:cubicBezTo>
                      <a:pt x="9894" y="3087"/>
                      <a:pt x="9924" y="3177"/>
                      <a:pt x="9954" y="3287"/>
                    </a:cubicBezTo>
                    <a:cubicBezTo>
                      <a:pt x="9964" y="3347"/>
                      <a:pt x="9964" y="3388"/>
                      <a:pt x="9964" y="3398"/>
                    </a:cubicBezTo>
                    <a:cubicBezTo>
                      <a:pt x="9974" y="3428"/>
                      <a:pt x="9994" y="3458"/>
                      <a:pt x="10024" y="3468"/>
                    </a:cubicBezTo>
                    <a:cubicBezTo>
                      <a:pt x="10032" y="3470"/>
                      <a:pt x="10040" y="3471"/>
                      <a:pt x="10048" y="3471"/>
                    </a:cubicBezTo>
                    <a:cubicBezTo>
                      <a:pt x="10073" y="3471"/>
                      <a:pt x="10100" y="3460"/>
                      <a:pt x="10115" y="3438"/>
                    </a:cubicBezTo>
                    <a:lnTo>
                      <a:pt x="10395" y="3117"/>
                    </a:lnTo>
                    <a:cubicBezTo>
                      <a:pt x="10786" y="3378"/>
                      <a:pt x="10986" y="3678"/>
                      <a:pt x="11086" y="3888"/>
                    </a:cubicBezTo>
                    <a:cubicBezTo>
                      <a:pt x="11176" y="4089"/>
                      <a:pt x="11206" y="4239"/>
                      <a:pt x="11206" y="4309"/>
                    </a:cubicBezTo>
                    <a:cubicBezTo>
                      <a:pt x="11216" y="4339"/>
                      <a:pt x="11236" y="4369"/>
                      <a:pt x="11266" y="4379"/>
                    </a:cubicBezTo>
                    <a:cubicBezTo>
                      <a:pt x="11274" y="4381"/>
                      <a:pt x="11282" y="4383"/>
                      <a:pt x="11290" y="4383"/>
                    </a:cubicBezTo>
                    <a:cubicBezTo>
                      <a:pt x="11315" y="4383"/>
                      <a:pt x="11341" y="4371"/>
                      <a:pt x="11356" y="4349"/>
                    </a:cubicBezTo>
                    <a:lnTo>
                      <a:pt x="11637" y="4018"/>
                    </a:lnTo>
                    <a:cubicBezTo>
                      <a:pt x="12027" y="4289"/>
                      <a:pt x="12228" y="4589"/>
                      <a:pt x="12328" y="4800"/>
                    </a:cubicBezTo>
                    <a:cubicBezTo>
                      <a:pt x="12348" y="4850"/>
                      <a:pt x="12368" y="4900"/>
                      <a:pt x="12408" y="4960"/>
                    </a:cubicBezTo>
                    <a:cubicBezTo>
                      <a:pt x="12718" y="5521"/>
                      <a:pt x="13179" y="6011"/>
                      <a:pt x="13730" y="6372"/>
                    </a:cubicBezTo>
                    <a:lnTo>
                      <a:pt x="14831" y="7083"/>
                    </a:lnTo>
                    <a:lnTo>
                      <a:pt x="14831" y="7083"/>
                    </a:lnTo>
                    <a:lnTo>
                      <a:pt x="741" y="303"/>
                    </a:lnTo>
                    <a:close/>
                    <a:moveTo>
                      <a:pt x="91" y="1"/>
                    </a:moveTo>
                    <a:cubicBezTo>
                      <a:pt x="51" y="1"/>
                      <a:pt x="19" y="28"/>
                      <a:pt x="10" y="63"/>
                    </a:cubicBezTo>
                    <a:cubicBezTo>
                      <a:pt x="0" y="103"/>
                      <a:pt x="20" y="143"/>
                      <a:pt x="51" y="163"/>
                    </a:cubicBezTo>
                    <a:lnTo>
                      <a:pt x="1593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43" y="7764"/>
                    </a:cubicBezTo>
                    <a:cubicBezTo>
                      <a:pt x="16063" y="7724"/>
                      <a:pt x="16053" y="7684"/>
                      <a:pt x="16013" y="7654"/>
                    </a:cubicBezTo>
                    <a:lnTo>
                      <a:pt x="13820" y="6232"/>
                    </a:lnTo>
                    <a:cubicBezTo>
                      <a:pt x="13289" y="5881"/>
                      <a:pt x="12858" y="5420"/>
                      <a:pt x="12548" y="4880"/>
                    </a:cubicBezTo>
                    <a:cubicBezTo>
                      <a:pt x="12518" y="4820"/>
                      <a:pt x="12498" y="4769"/>
                      <a:pt x="12478" y="4729"/>
                    </a:cubicBezTo>
                    <a:cubicBezTo>
                      <a:pt x="12368" y="4489"/>
                      <a:pt x="12137" y="4139"/>
                      <a:pt x="11667" y="3838"/>
                    </a:cubicBezTo>
                    <a:cubicBezTo>
                      <a:pt x="11656" y="3831"/>
                      <a:pt x="11643" y="3828"/>
                      <a:pt x="11629" y="3828"/>
                    </a:cubicBezTo>
                    <a:cubicBezTo>
                      <a:pt x="11604" y="3828"/>
                      <a:pt x="11576" y="3839"/>
                      <a:pt x="11557" y="3858"/>
                    </a:cubicBezTo>
                    <a:lnTo>
                      <a:pt x="11346" y="4109"/>
                    </a:lnTo>
                    <a:cubicBezTo>
                      <a:pt x="11326" y="4028"/>
                      <a:pt x="11286" y="3928"/>
                      <a:pt x="11236" y="3818"/>
                    </a:cubicBezTo>
                    <a:cubicBezTo>
                      <a:pt x="11126" y="3578"/>
                      <a:pt x="10896" y="3227"/>
                      <a:pt x="10425" y="2927"/>
                    </a:cubicBezTo>
                    <a:cubicBezTo>
                      <a:pt x="10411" y="2920"/>
                      <a:pt x="10397" y="2916"/>
                      <a:pt x="10383" y="2916"/>
                    </a:cubicBezTo>
                    <a:cubicBezTo>
                      <a:pt x="10358" y="2916"/>
                      <a:pt x="10334" y="2928"/>
                      <a:pt x="10315" y="2947"/>
                    </a:cubicBezTo>
                    <a:lnTo>
                      <a:pt x="10105" y="3197"/>
                    </a:lnTo>
                    <a:cubicBezTo>
                      <a:pt x="10075" y="3097"/>
                      <a:pt x="10044" y="3007"/>
                      <a:pt x="9994" y="2917"/>
                    </a:cubicBezTo>
                    <a:cubicBezTo>
                      <a:pt x="9964" y="2847"/>
                      <a:pt x="9924" y="2777"/>
                      <a:pt x="9864" y="2697"/>
                    </a:cubicBezTo>
                    <a:cubicBezTo>
                      <a:pt x="9804" y="2626"/>
                      <a:pt x="9744" y="2546"/>
                      <a:pt x="9674" y="2476"/>
                    </a:cubicBezTo>
                    <a:cubicBezTo>
                      <a:pt x="9594" y="2406"/>
                      <a:pt x="9504" y="2336"/>
                      <a:pt x="9404" y="2266"/>
                    </a:cubicBezTo>
                    <a:cubicBezTo>
                      <a:pt x="9313" y="2206"/>
                      <a:pt x="9203" y="2136"/>
                      <a:pt x="9063" y="2076"/>
                    </a:cubicBezTo>
                    <a:cubicBezTo>
                      <a:pt x="9052" y="2070"/>
                      <a:pt x="9041" y="2068"/>
                      <a:pt x="9030" y="2068"/>
                    </a:cubicBezTo>
                    <a:cubicBezTo>
                      <a:pt x="8998" y="2068"/>
                      <a:pt x="8968" y="2086"/>
                      <a:pt x="8953" y="2116"/>
                    </a:cubicBezTo>
                    <a:lnTo>
                      <a:pt x="8803" y="2396"/>
                    </a:lnTo>
                    <a:cubicBezTo>
                      <a:pt x="8793" y="2366"/>
                      <a:pt x="8773" y="2336"/>
                      <a:pt x="8753" y="2306"/>
                    </a:cubicBezTo>
                    <a:cubicBezTo>
                      <a:pt x="8733" y="2246"/>
                      <a:pt x="8693" y="2196"/>
                      <a:pt x="8643" y="2126"/>
                    </a:cubicBezTo>
                    <a:cubicBezTo>
                      <a:pt x="8542" y="1996"/>
                      <a:pt x="8402" y="1865"/>
                      <a:pt x="8242" y="1755"/>
                    </a:cubicBezTo>
                    <a:cubicBezTo>
                      <a:pt x="8042" y="1615"/>
                      <a:pt x="7821" y="1515"/>
                      <a:pt x="7581" y="1455"/>
                    </a:cubicBezTo>
                    <a:cubicBezTo>
                      <a:pt x="7572" y="1453"/>
                      <a:pt x="7564" y="1452"/>
                      <a:pt x="7556" y="1452"/>
                    </a:cubicBezTo>
                    <a:cubicBezTo>
                      <a:pt x="7518" y="1452"/>
                      <a:pt x="7487" y="1472"/>
                      <a:pt x="7471" y="1505"/>
                    </a:cubicBezTo>
                    <a:lnTo>
                      <a:pt x="7391" y="1805"/>
                    </a:lnTo>
                    <a:cubicBezTo>
                      <a:pt x="7351" y="1745"/>
                      <a:pt x="7281" y="1665"/>
                      <a:pt x="7180" y="1575"/>
                    </a:cubicBezTo>
                    <a:cubicBezTo>
                      <a:pt x="7020" y="1405"/>
                      <a:pt x="6640" y="1124"/>
                      <a:pt x="6049" y="1024"/>
                    </a:cubicBezTo>
                    <a:cubicBezTo>
                      <a:pt x="6029" y="1024"/>
                      <a:pt x="6009" y="1034"/>
                      <a:pt x="5989" y="1044"/>
                    </a:cubicBezTo>
                    <a:cubicBezTo>
                      <a:pt x="5969" y="1054"/>
                      <a:pt x="5959" y="1074"/>
                      <a:pt x="5959" y="1104"/>
                    </a:cubicBezTo>
                    <a:lnTo>
                      <a:pt x="5919" y="1405"/>
                    </a:lnTo>
                    <a:cubicBezTo>
                      <a:pt x="5859" y="1345"/>
                      <a:pt x="5789" y="1275"/>
                      <a:pt x="5688" y="1194"/>
                    </a:cubicBezTo>
                    <a:cubicBezTo>
                      <a:pt x="5468" y="1014"/>
                      <a:pt x="5078" y="794"/>
                      <a:pt x="4527" y="734"/>
                    </a:cubicBezTo>
                    <a:cubicBezTo>
                      <a:pt x="4507" y="734"/>
                      <a:pt x="4487" y="734"/>
                      <a:pt x="4467" y="754"/>
                    </a:cubicBezTo>
                    <a:cubicBezTo>
                      <a:pt x="4447" y="764"/>
                      <a:pt x="4437" y="794"/>
                      <a:pt x="4437" y="814"/>
                    </a:cubicBezTo>
                    <a:lnTo>
                      <a:pt x="4417" y="1124"/>
                    </a:lnTo>
                    <a:cubicBezTo>
                      <a:pt x="4357" y="1064"/>
                      <a:pt x="4286" y="994"/>
                      <a:pt x="4186" y="914"/>
                    </a:cubicBezTo>
                    <a:cubicBezTo>
                      <a:pt x="3956" y="754"/>
                      <a:pt x="3565" y="544"/>
                      <a:pt x="3035" y="483"/>
                    </a:cubicBezTo>
                    <a:cubicBezTo>
                      <a:pt x="3027" y="481"/>
                      <a:pt x="3019" y="480"/>
                      <a:pt x="3012" y="480"/>
                    </a:cubicBezTo>
                    <a:cubicBezTo>
                      <a:pt x="2994" y="480"/>
                      <a:pt x="2979" y="489"/>
                      <a:pt x="2965" y="504"/>
                    </a:cubicBezTo>
                    <a:cubicBezTo>
                      <a:pt x="2955" y="514"/>
                      <a:pt x="2945" y="534"/>
                      <a:pt x="2935" y="554"/>
                    </a:cubicBezTo>
                    <a:lnTo>
                      <a:pt x="2915" y="864"/>
                    </a:lnTo>
                    <a:cubicBezTo>
                      <a:pt x="2854" y="804"/>
                      <a:pt x="2784" y="734"/>
                      <a:pt x="2684" y="664"/>
                    </a:cubicBezTo>
                    <a:cubicBezTo>
                      <a:pt x="2424" y="463"/>
                      <a:pt x="131" y="13"/>
                      <a:pt x="111" y="3"/>
                    </a:cubicBezTo>
                    <a:cubicBezTo>
                      <a:pt x="104" y="2"/>
                      <a:pt x="98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9" name="Google Shape;19029;p100"/>
              <p:cNvSpPr/>
              <p:nvPr/>
            </p:nvSpPr>
            <p:spPr>
              <a:xfrm>
                <a:off x="4845550" y="1416675"/>
                <a:ext cx="373800" cy="73925"/>
              </a:xfrm>
              <a:custGeom>
                <a:avLst/>
                <a:gdLst/>
                <a:ahLst/>
                <a:cxnLst/>
                <a:rect l="l" t="t" r="r" b="b"/>
                <a:pathLst>
                  <a:path w="14952" h="2957" extrusionOk="0">
                    <a:moveTo>
                      <a:pt x="13550" y="343"/>
                    </a:moveTo>
                    <a:lnTo>
                      <a:pt x="12719" y="563"/>
                    </a:lnTo>
                    <a:cubicBezTo>
                      <a:pt x="12158" y="713"/>
                      <a:pt x="11647" y="994"/>
                      <a:pt x="11237" y="1394"/>
                    </a:cubicBezTo>
                    <a:cubicBezTo>
                      <a:pt x="11207" y="1424"/>
                      <a:pt x="11177" y="1455"/>
                      <a:pt x="11157" y="1475"/>
                    </a:cubicBezTo>
                    <a:cubicBezTo>
                      <a:pt x="11026" y="1615"/>
                      <a:pt x="10786" y="1805"/>
                      <a:pt x="10416" y="1915"/>
                    </a:cubicBezTo>
                    <a:lnTo>
                      <a:pt x="10275" y="1585"/>
                    </a:lnTo>
                    <a:cubicBezTo>
                      <a:pt x="10265" y="1555"/>
                      <a:pt x="10235" y="1535"/>
                      <a:pt x="10195" y="1535"/>
                    </a:cubicBezTo>
                    <a:cubicBezTo>
                      <a:pt x="10165" y="1535"/>
                      <a:pt x="10135" y="1555"/>
                      <a:pt x="10125" y="1585"/>
                    </a:cubicBezTo>
                    <a:cubicBezTo>
                      <a:pt x="10105" y="1625"/>
                      <a:pt x="10055" y="1745"/>
                      <a:pt x="9925" y="1885"/>
                    </a:cubicBezTo>
                    <a:cubicBezTo>
                      <a:pt x="9785" y="2025"/>
                      <a:pt x="9554" y="2216"/>
                      <a:pt x="9174" y="2326"/>
                    </a:cubicBezTo>
                    <a:lnTo>
                      <a:pt x="9044" y="1995"/>
                    </a:lnTo>
                    <a:cubicBezTo>
                      <a:pt x="9034" y="1965"/>
                      <a:pt x="9004" y="1945"/>
                      <a:pt x="8964" y="1945"/>
                    </a:cubicBezTo>
                    <a:cubicBezTo>
                      <a:pt x="8958" y="1944"/>
                      <a:pt x="8953" y="1943"/>
                      <a:pt x="8948" y="1943"/>
                    </a:cubicBezTo>
                    <a:cubicBezTo>
                      <a:pt x="8918" y="1943"/>
                      <a:pt x="8901" y="1969"/>
                      <a:pt x="8883" y="1995"/>
                    </a:cubicBezTo>
                    <a:cubicBezTo>
                      <a:pt x="8883" y="2005"/>
                      <a:pt x="8873" y="2035"/>
                      <a:pt x="8843" y="2075"/>
                    </a:cubicBezTo>
                    <a:cubicBezTo>
                      <a:pt x="8803" y="2156"/>
                      <a:pt x="8743" y="2226"/>
                      <a:pt x="8683" y="2286"/>
                    </a:cubicBezTo>
                    <a:cubicBezTo>
                      <a:pt x="8643" y="2316"/>
                      <a:pt x="8603" y="2366"/>
                      <a:pt x="8543" y="2406"/>
                    </a:cubicBezTo>
                    <a:cubicBezTo>
                      <a:pt x="8483" y="2446"/>
                      <a:pt x="8423" y="2486"/>
                      <a:pt x="8353" y="2516"/>
                    </a:cubicBezTo>
                    <a:cubicBezTo>
                      <a:pt x="8273" y="2556"/>
                      <a:pt x="8192" y="2586"/>
                      <a:pt x="8112" y="2616"/>
                    </a:cubicBezTo>
                    <a:cubicBezTo>
                      <a:pt x="8042" y="2626"/>
                      <a:pt x="7972" y="2646"/>
                      <a:pt x="7892" y="2656"/>
                    </a:cubicBezTo>
                    <a:lnTo>
                      <a:pt x="7832" y="2316"/>
                    </a:lnTo>
                    <a:cubicBezTo>
                      <a:pt x="7822" y="2286"/>
                      <a:pt x="7792" y="2256"/>
                      <a:pt x="7762" y="2256"/>
                    </a:cubicBezTo>
                    <a:cubicBezTo>
                      <a:pt x="7756" y="2254"/>
                      <a:pt x="7750" y="2253"/>
                      <a:pt x="7744" y="2253"/>
                    </a:cubicBezTo>
                    <a:cubicBezTo>
                      <a:pt x="7718" y="2253"/>
                      <a:pt x="7688" y="2269"/>
                      <a:pt x="7672" y="2286"/>
                    </a:cubicBezTo>
                    <a:cubicBezTo>
                      <a:pt x="7672" y="2296"/>
                      <a:pt x="7652" y="2326"/>
                      <a:pt x="7622" y="2366"/>
                    </a:cubicBezTo>
                    <a:cubicBezTo>
                      <a:pt x="7602" y="2386"/>
                      <a:pt x="7572" y="2416"/>
                      <a:pt x="7542" y="2446"/>
                    </a:cubicBezTo>
                    <a:cubicBezTo>
                      <a:pt x="7501" y="2476"/>
                      <a:pt x="7461" y="2506"/>
                      <a:pt x="7411" y="2546"/>
                    </a:cubicBezTo>
                    <a:cubicBezTo>
                      <a:pt x="7311" y="2616"/>
                      <a:pt x="7181" y="2676"/>
                      <a:pt x="7041" y="2716"/>
                    </a:cubicBezTo>
                    <a:cubicBezTo>
                      <a:pt x="6881" y="2766"/>
                      <a:pt x="6720" y="2786"/>
                      <a:pt x="6560" y="2786"/>
                    </a:cubicBezTo>
                    <a:lnTo>
                      <a:pt x="6570" y="2446"/>
                    </a:lnTo>
                    <a:cubicBezTo>
                      <a:pt x="6570" y="2406"/>
                      <a:pt x="6550" y="2376"/>
                      <a:pt x="6520" y="2366"/>
                    </a:cubicBezTo>
                    <a:cubicBezTo>
                      <a:pt x="6509" y="2359"/>
                      <a:pt x="6498" y="2355"/>
                      <a:pt x="6486" y="2355"/>
                    </a:cubicBezTo>
                    <a:cubicBezTo>
                      <a:pt x="6464" y="2355"/>
                      <a:pt x="6443" y="2366"/>
                      <a:pt x="6430" y="2386"/>
                    </a:cubicBezTo>
                    <a:cubicBezTo>
                      <a:pt x="6430" y="2386"/>
                      <a:pt x="6400" y="2416"/>
                      <a:pt x="6350" y="2446"/>
                    </a:cubicBezTo>
                    <a:cubicBezTo>
                      <a:pt x="6310" y="2486"/>
                      <a:pt x="6240" y="2536"/>
                      <a:pt x="6120" y="2596"/>
                    </a:cubicBezTo>
                    <a:cubicBezTo>
                      <a:pt x="5996" y="2662"/>
                      <a:pt x="5762" y="2749"/>
                      <a:pt x="5448" y="2749"/>
                    </a:cubicBezTo>
                    <a:cubicBezTo>
                      <a:pt x="5382" y="2749"/>
                      <a:pt x="5312" y="2745"/>
                      <a:pt x="5238" y="2736"/>
                    </a:cubicBezTo>
                    <a:lnTo>
                      <a:pt x="5308" y="2396"/>
                    </a:lnTo>
                    <a:cubicBezTo>
                      <a:pt x="5308" y="2366"/>
                      <a:pt x="5298" y="2326"/>
                      <a:pt x="5258" y="2316"/>
                    </a:cubicBezTo>
                    <a:cubicBezTo>
                      <a:pt x="5245" y="2307"/>
                      <a:pt x="5231" y="2302"/>
                      <a:pt x="5218" y="2302"/>
                    </a:cubicBezTo>
                    <a:cubicBezTo>
                      <a:pt x="5201" y="2302"/>
                      <a:pt x="5185" y="2309"/>
                      <a:pt x="5168" y="2326"/>
                    </a:cubicBezTo>
                    <a:cubicBezTo>
                      <a:pt x="5168" y="2326"/>
                      <a:pt x="5138" y="2346"/>
                      <a:pt x="5088" y="2376"/>
                    </a:cubicBezTo>
                    <a:cubicBezTo>
                      <a:pt x="5028" y="2416"/>
                      <a:pt x="4948" y="2466"/>
                      <a:pt x="4828" y="2506"/>
                    </a:cubicBezTo>
                    <a:cubicBezTo>
                      <a:pt x="4688" y="2557"/>
                      <a:pt x="4484" y="2609"/>
                      <a:pt x="4235" y="2609"/>
                    </a:cubicBezTo>
                    <a:cubicBezTo>
                      <a:pt x="4144" y="2609"/>
                      <a:pt x="4048" y="2602"/>
                      <a:pt x="3947" y="2586"/>
                    </a:cubicBezTo>
                    <a:lnTo>
                      <a:pt x="4037" y="2246"/>
                    </a:lnTo>
                    <a:cubicBezTo>
                      <a:pt x="4047" y="2216"/>
                      <a:pt x="4037" y="2176"/>
                      <a:pt x="4007" y="2156"/>
                    </a:cubicBezTo>
                    <a:cubicBezTo>
                      <a:pt x="3993" y="2147"/>
                      <a:pt x="3978" y="2142"/>
                      <a:pt x="3962" y="2142"/>
                    </a:cubicBezTo>
                    <a:cubicBezTo>
                      <a:pt x="3943" y="2142"/>
                      <a:pt x="3923" y="2149"/>
                      <a:pt x="3906" y="2166"/>
                    </a:cubicBezTo>
                    <a:cubicBezTo>
                      <a:pt x="3906" y="2166"/>
                      <a:pt x="3776" y="2256"/>
                      <a:pt x="3556" y="2336"/>
                    </a:cubicBezTo>
                    <a:lnTo>
                      <a:pt x="3546" y="2336"/>
                    </a:lnTo>
                    <a:cubicBezTo>
                      <a:pt x="3411" y="2378"/>
                      <a:pt x="3222" y="2421"/>
                      <a:pt x="2988" y="2421"/>
                    </a:cubicBezTo>
                    <a:cubicBezTo>
                      <a:pt x="2891" y="2421"/>
                      <a:pt x="2786" y="2413"/>
                      <a:pt x="2675" y="2396"/>
                    </a:cubicBezTo>
                    <a:lnTo>
                      <a:pt x="2765" y="2055"/>
                    </a:lnTo>
                    <a:cubicBezTo>
                      <a:pt x="2765" y="2025"/>
                      <a:pt x="2755" y="1985"/>
                      <a:pt x="2725" y="1965"/>
                    </a:cubicBezTo>
                    <a:cubicBezTo>
                      <a:pt x="2711" y="1956"/>
                      <a:pt x="2696" y="1951"/>
                      <a:pt x="2680" y="1951"/>
                    </a:cubicBezTo>
                    <a:cubicBezTo>
                      <a:pt x="2661" y="1951"/>
                      <a:pt x="2641" y="1959"/>
                      <a:pt x="2625" y="1975"/>
                    </a:cubicBezTo>
                    <a:cubicBezTo>
                      <a:pt x="2625" y="1975"/>
                      <a:pt x="2494" y="2065"/>
                      <a:pt x="2274" y="2145"/>
                    </a:cubicBezTo>
                    <a:cubicBezTo>
                      <a:pt x="2243" y="2158"/>
                      <a:pt x="2173" y="2164"/>
                      <a:pt x="2075" y="2164"/>
                    </a:cubicBezTo>
                    <a:cubicBezTo>
                      <a:pt x="1791" y="2164"/>
                      <a:pt x="1270" y="2117"/>
                      <a:pt x="772" y="2065"/>
                    </a:cubicBezTo>
                    <a:lnTo>
                      <a:pt x="13550" y="343"/>
                    </a:lnTo>
                    <a:close/>
                    <a:moveTo>
                      <a:pt x="14867" y="1"/>
                    </a:moveTo>
                    <a:cubicBezTo>
                      <a:pt x="14862" y="1"/>
                      <a:pt x="14857" y="1"/>
                      <a:pt x="14852" y="2"/>
                    </a:cubicBezTo>
                    <a:lnTo>
                      <a:pt x="61" y="1995"/>
                    </a:lnTo>
                    <a:cubicBezTo>
                      <a:pt x="31" y="2005"/>
                      <a:pt x="1" y="2045"/>
                      <a:pt x="1" y="2085"/>
                    </a:cubicBezTo>
                    <a:cubicBezTo>
                      <a:pt x="11" y="2125"/>
                      <a:pt x="41" y="2156"/>
                      <a:pt x="81" y="2156"/>
                    </a:cubicBezTo>
                    <a:cubicBezTo>
                      <a:pt x="352" y="2188"/>
                      <a:pt x="1524" y="2329"/>
                      <a:pt x="2076" y="2329"/>
                    </a:cubicBezTo>
                    <a:cubicBezTo>
                      <a:pt x="2198" y="2329"/>
                      <a:pt x="2289" y="2322"/>
                      <a:pt x="2334" y="2306"/>
                    </a:cubicBezTo>
                    <a:cubicBezTo>
                      <a:pt x="2414" y="2276"/>
                      <a:pt x="2494" y="2246"/>
                      <a:pt x="2545" y="2216"/>
                    </a:cubicBezTo>
                    <a:lnTo>
                      <a:pt x="2545" y="2216"/>
                    </a:lnTo>
                    <a:lnTo>
                      <a:pt x="2494" y="2436"/>
                    </a:lnTo>
                    <a:cubicBezTo>
                      <a:pt x="2484" y="2466"/>
                      <a:pt x="2494" y="2486"/>
                      <a:pt x="2504" y="2506"/>
                    </a:cubicBezTo>
                    <a:cubicBezTo>
                      <a:pt x="2515" y="2526"/>
                      <a:pt x="2535" y="2536"/>
                      <a:pt x="2555" y="2546"/>
                    </a:cubicBezTo>
                    <a:cubicBezTo>
                      <a:pt x="2705" y="2576"/>
                      <a:pt x="2846" y="2588"/>
                      <a:pt x="2976" y="2588"/>
                    </a:cubicBezTo>
                    <a:cubicBezTo>
                      <a:pt x="3237" y="2588"/>
                      <a:pt x="3452" y="2539"/>
                      <a:pt x="3606" y="2486"/>
                    </a:cubicBezTo>
                    <a:cubicBezTo>
                      <a:pt x="3686" y="2466"/>
                      <a:pt x="3766" y="2426"/>
                      <a:pt x="3826" y="2406"/>
                    </a:cubicBezTo>
                    <a:lnTo>
                      <a:pt x="3826" y="2406"/>
                    </a:lnTo>
                    <a:lnTo>
                      <a:pt x="3766" y="2626"/>
                    </a:lnTo>
                    <a:cubicBezTo>
                      <a:pt x="3756" y="2646"/>
                      <a:pt x="3766" y="2676"/>
                      <a:pt x="3776" y="2696"/>
                    </a:cubicBezTo>
                    <a:cubicBezTo>
                      <a:pt x="3786" y="2706"/>
                      <a:pt x="3806" y="2726"/>
                      <a:pt x="3826" y="2726"/>
                    </a:cubicBezTo>
                    <a:cubicBezTo>
                      <a:pt x="3980" y="2760"/>
                      <a:pt x="4123" y="2773"/>
                      <a:pt x="4255" y="2773"/>
                    </a:cubicBezTo>
                    <a:cubicBezTo>
                      <a:pt x="4518" y="2773"/>
                      <a:pt x="4734" y="2720"/>
                      <a:pt x="4888" y="2666"/>
                    </a:cubicBezTo>
                    <a:cubicBezTo>
                      <a:pt x="4978" y="2626"/>
                      <a:pt x="5048" y="2596"/>
                      <a:pt x="5108" y="2566"/>
                    </a:cubicBezTo>
                    <a:lnTo>
                      <a:pt x="5108" y="2566"/>
                    </a:lnTo>
                    <a:lnTo>
                      <a:pt x="5058" y="2796"/>
                    </a:lnTo>
                    <a:cubicBezTo>
                      <a:pt x="5058" y="2816"/>
                      <a:pt x="5058" y="2836"/>
                      <a:pt x="5078" y="2856"/>
                    </a:cubicBezTo>
                    <a:cubicBezTo>
                      <a:pt x="5088" y="2877"/>
                      <a:pt x="5108" y="2887"/>
                      <a:pt x="5128" y="2887"/>
                    </a:cubicBezTo>
                    <a:cubicBezTo>
                      <a:pt x="5238" y="2904"/>
                      <a:pt x="5342" y="2912"/>
                      <a:pt x="5439" y="2912"/>
                    </a:cubicBezTo>
                    <a:cubicBezTo>
                      <a:pt x="5786" y="2912"/>
                      <a:pt x="6049" y="2817"/>
                      <a:pt x="6190" y="2746"/>
                    </a:cubicBezTo>
                    <a:cubicBezTo>
                      <a:pt x="6280" y="2706"/>
                      <a:pt x="6350" y="2656"/>
                      <a:pt x="6400" y="2626"/>
                    </a:cubicBezTo>
                    <a:lnTo>
                      <a:pt x="6400" y="2626"/>
                    </a:lnTo>
                    <a:lnTo>
                      <a:pt x="6390" y="2866"/>
                    </a:lnTo>
                    <a:cubicBezTo>
                      <a:pt x="6390" y="2907"/>
                      <a:pt x="6420" y="2947"/>
                      <a:pt x="6470" y="2947"/>
                    </a:cubicBezTo>
                    <a:cubicBezTo>
                      <a:pt x="6500" y="2947"/>
                      <a:pt x="6540" y="2957"/>
                      <a:pt x="6570" y="2957"/>
                    </a:cubicBezTo>
                    <a:cubicBezTo>
                      <a:pt x="6750" y="2957"/>
                      <a:pt x="6921" y="2927"/>
                      <a:pt x="7081" y="2877"/>
                    </a:cubicBezTo>
                    <a:cubicBezTo>
                      <a:pt x="7251" y="2826"/>
                      <a:pt x="7391" y="2766"/>
                      <a:pt x="7512" y="2676"/>
                    </a:cubicBezTo>
                    <a:cubicBezTo>
                      <a:pt x="7562" y="2646"/>
                      <a:pt x="7612" y="2606"/>
                      <a:pt x="7652" y="2566"/>
                    </a:cubicBezTo>
                    <a:cubicBezTo>
                      <a:pt x="7662" y="2556"/>
                      <a:pt x="7682" y="2536"/>
                      <a:pt x="7692" y="2526"/>
                    </a:cubicBezTo>
                    <a:lnTo>
                      <a:pt x="7742" y="2766"/>
                    </a:lnTo>
                    <a:cubicBezTo>
                      <a:pt x="7742" y="2806"/>
                      <a:pt x="7782" y="2836"/>
                      <a:pt x="7832" y="2836"/>
                    </a:cubicBezTo>
                    <a:cubicBezTo>
                      <a:pt x="7952" y="2826"/>
                      <a:pt x="8072" y="2796"/>
                      <a:pt x="8162" y="2776"/>
                    </a:cubicBezTo>
                    <a:cubicBezTo>
                      <a:pt x="8243" y="2746"/>
                      <a:pt x="8333" y="2716"/>
                      <a:pt x="8433" y="2666"/>
                    </a:cubicBezTo>
                    <a:cubicBezTo>
                      <a:pt x="8503" y="2626"/>
                      <a:pt x="8573" y="2586"/>
                      <a:pt x="8643" y="2536"/>
                    </a:cubicBezTo>
                    <a:cubicBezTo>
                      <a:pt x="8713" y="2496"/>
                      <a:pt x="8763" y="2436"/>
                      <a:pt x="8803" y="2396"/>
                    </a:cubicBezTo>
                    <a:cubicBezTo>
                      <a:pt x="8863" y="2346"/>
                      <a:pt x="8913" y="2286"/>
                      <a:pt x="8954" y="2216"/>
                    </a:cubicBezTo>
                    <a:lnTo>
                      <a:pt x="9054" y="2456"/>
                    </a:lnTo>
                    <a:cubicBezTo>
                      <a:pt x="9062" y="2489"/>
                      <a:pt x="9098" y="2509"/>
                      <a:pt x="9133" y="2509"/>
                    </a:cubicBezTo>
                    <a:cubicBezTo>
                      <a:pt x="9140" y="2509"/>
                      <a:pt x="9147" y="2508"/>
                      <a:pt x="9154" y="2506"/>
                    </a:cubicBezTo>
                    <a:cubicBezTo>
                      <a:pt x="9604" y="2386"/>
                      <a:pt x="9885" y="2166"/>
                      <a:pt x="10045" y="1995"/>
                    </a:cubicBezTo>
                    <a:cubicBezTo>
                      <a:pt x="10105" y="1925"/>
                      <a:pt x="10155" y="1865"/>
                      <a:pt x="10185" y="1815"/>
                    </a:cubicBezTo>
                    <a:lnTo>
                      <a:pt x="10285" y="2045"/>
                    </a:lnTo>
                    <a:cubicBezTo>
                      <a:pt x="10302" y="2079"/>
                      <a:pt x="10332" y="2098"/>
                      <a:pt x="10365" y="2098"/>
                    </a:cubicBezTo>
                    <a:cubicBezTo>
                      <a:pt x="10372" y="2098"/>
                      <a:pt x="10379" y="2097"/>
                      <a:pt x="10386" y="2095"/>
                    </a:cubicBezTo>
                    <a:cubicBezTo>
                      <a:pt x="10846" y="1975"/>
                      <a:pt x="11127" y="1755"/>
                      <a:pt x="11277" y="1585"/>
                    </a:cubicBezTo>
                    <a:cubicBezTo>
                      <a:pt x="11297" y="1565"/>
                      <a:pt x="11317" y="1545"/>
                      <a:pt x="11347" y="1515"/>
                    </a:cubicBezTo>
                    <a:cubicBezTo>
                      <a:pt x="11737" y="1134"/>
                      <a:pt x="12228" y="864"/>
                      <a:pt x="12769" y="724"/>
                    </a:cubicBezTo>
                    <a:lnTo>
                      <a:pt x="14882" y="163"/>
                    </a:lnTo>
                    <a:cubicBezTo>
                      <a:pt x="14922" y="153"/>
                      <a:pt x="14952" y="113"/>
                      <a:pt x="14942" y="73"/>
                    </a:cubicBezTo>
                    <a:cubicBezTo>
                      <a:pt x="14933" y="29"/>
                      <a:pt x="14902" y="1"/>
                      <a:pt x="148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0" name="Google Shape;19030;p100"/>
              <p:cNvSpPr/>
              <p:nvPr/>
            </p:nvSpPr>
            <p:spPr>
              <a:xfrm>
                <a:off x="4847825" y="1400450"/>
                <a:ext cx="369275" cy="6812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25" extrusionOk="0">
                    <a:moveTo>
                      <a:pt x="8673" y="0"/>
                    </a:moveTo>
                    <a:cubicBezTo>
                      <a:pt x="8657" y="0"/>
                      <a:pt x="8639" y="0"/>
                      <a:pt x="8622" y="1"/>
                    </a:cubicBezTo>
                    <a:lnTo>
                      <a:pt x="8572" y="421"/>
                    </a:lnTo>
                    <a:cubicBezTo>
                      <a:pt x="8572" y="421"/>
                      <a:pt x="8542" y="391"/>
                      <a:pt x="8502" y="351"/>
                    </a:cubicBezTo>
                    <a:cubicBezTo>
                      <a:pt x="8452" y="301"/>
                      <a:pt x="8372" y="241"/>
                      <a:pt x="8272" y="181"/>
                    </a:cubicBezTo>
                    <a:cubicBezTo>
                      <a:pt x="8222" y="151"/>
                      <a:pt x="8162" y="121"/>
                      <a:pt x="8091" y="91"/>
                    </a:cubicBezTo>
                    <a:cubicBezTo>
                      <a:pt x="8031" y="71"/>
                      <a:pt x="7951" y="41"/>
                      <a:pt x="7871" y="31"/>
                    </a:cubicBezTo>
                    <a:cubicBezTo>
                      <a:pt x="7781" y="11"/>
                      <a:pt x="7691" y="1"/>
                      <a:pt x="7591" y="1"/>
                    </a:cubicBezTo>
                    <a:cubicBezTo>
                      <a:pt x="7491" y="1"/>
                      <a:pt x="7380" y="11"/>
                      <a:pt x="7270" y="31"/>
                    </a:cubicBezTo>
                    <a:lnTo>
                      <a:pt x="7310" y="451"/>
                    </a:lnTo>
                    <a:cubicBezTo>
                      <a:pt x="7310" y="451"/>
                      <a:pt x="7280" y="421"/>
                      <a:pt x="7230" y="381"/>
                    </a:cubicBezTo>
                    <a:cubicBezTo>
                      <a:pt x="7200" y="361"/>
                      <a:pt x="7160" y="341"/>
                      <a:pt x="7120" y="321"/>
                    </a:cubicBezTo>
                    <a:cubicBezTo>
                      <a:pt x="7080" y="301"/>
                      <a:pt x="7020" y="281"/>
                      <a:pt x="6970" y="261"/>
                    </a:cubicBezTo>
                    <a:cubicBezTo>
                      <a:pt x="6850" y="221"/>
                      <a:pt x="6699" y="191"/>
                      <a:pt x="6529" y="181"/>
                    </a:cubicBezTo>
                    <a:cubicBezTo>
                      <a:pt x="6359" y="181"/>
                      <a:pt x="6159" y="201"/>
                      <a:pt x="5948" y="271"/>
                    </a:cubicBezTo>
                    <a:lnTo>
                      <a:pt x="6079" y="682"/>
                    </a:lnTo>
                    <a:cubicBezTo>
                      <a:pt x="6079" y="682"/>
                      <a:pt x="6039" y="662"/>
                      <a:pt x="5978" y="631"/>
                    </a:cubicBezTo>
                    <a:cubicBezTo>
                      <a:pt x="5908" y="601"/>
                      <a:pt x="5808" y="571"/>
                      <a:pt x="5688" y="541"/>
                    </a:cubicBezTo>
                    <a:cubicBezTo>
                      <a:pt x="5608" y="529"/>
                      <a:pt x="5516" y="520"/>
                      <a:pt x="5416" y="520"/>
                    </a:cubicBezTo>
                    <a:cubicBezTo>
                      <a:pt x="5203" y="520"/>
                      <a:pt x="4949" y="559"/>
                      <a:pt x="4677" y="682"/>
                    </a:cubicBezTo>
                    <a:lnTo>
                      <a:pt x="4867" y="1072"/>
                    </a:lnTo>
                    <a:cubicBezTo>
                      <a:pt x="4867" y="1072"/>
                      <a:pt x="4827" y="1052"/>
                      <a:pt x="4757" y="1032"/>
                    </a:cubicBezTo>
                    <a:cubicBezTo>
                      <a:pt x="4687" y="1012"/>
                      <a:pt x="4587" y="982"/>
                      <a:pt x="4456" y="972"/>
                    </a:cubicBezTo>
                    <a:cubicBezTo>
                      <a:pt x="4415" y="969"/>
                      <a:pt x="4370" y="967"/>
                      <a:pt x="4323" y="967"/>
                    </a:cubicBezTo>
                    <a:cubicBezTo>
                      <a:pt x="4088" y="967"/>
                      <a:pt x="3790" y="1015"/>
                      <a:pt x="3465" y="1182"/>
                    </a:cubicBezTo>
                    <a:lnTo>
                      <a:pt x="3685" y="1553"/>
                    </a:lnTo>
                    <a:cubicBezTo>
                      <a:pt x="3685" y="1553"/>
                      <a:pt x="3525" y="1493"/>
                      <a:pt x="3275" y="1483"/>
                    </a:cubicBezTo>
                    <a:cubicBezTo>
                      <a:pt x="3236" y="1480"/>
                      <a:pt x="3195" y="1478"/>
                      <a:pt x="3153" y="1478"/>
                    </a:cubicBezTo>
                    <a:cubicBezTo>
                      <a:pt x="2910" y="1478"/>
                      <a:pt x="2609" y="1532"/>
                      <a:pt x="2293" y="1703"/>
                    </a:cubicBezTo>
                    <a:lnTo>
                      <a:pt x="2504" y="2073"/>
                    </a:lnTo>
                    <a:cubicBezTo>
                      <a:pt x="2504" y="2073"/>
                      <a:pt x="2343" y="2013"/>
                      <a:pt x="2093" y="1993"/>
                    </a:cubicBezTo>
                    <a:cubicBezTo>
                      <a:pt x="2090" y="1993"/>
                      <a:pt x="2086" y="1993"/>
                      <a:pt x="2082" y="1993"/>
                    </a:cubicBezTo>
                    <a:cubicBezTo>
                      <a:pt x="1795" y="1993"/>
                      <a:pt x="50" y="2705"/>
                      <a:pt x="0" y="2724"/>
                    </a:cubicBezTo>
                    <a:lnTo>
                      <a:pt x="14771" y="732"/>
                    </a:lnTo>
                    <a:lnTo>
                      <a:pt x="14771" y="732"/>
                    </a:lnTo>
                    <a:lnTo>
                      <a:pt x="12558" y="752"/>
                    </a:lnTo>
                    <a:cubicBezTo>
                      <a:pt x="12017" y="752"/>
                      <a:pt x="11476" y="621"/>
                      <a:pt x="10996" y="381"/>
                    </a:cubicBezTo>
                    <a:cubicBezTo>
                      <a:pt x="10945" y="351"/>
                      <a:pt x="10905" y="321"/>
                      <a:pt x="10875" y="311"/>
                    </a:cubicBezTo>
                    <a:cubicBezTo>
                      <a:pt x="10675" y="181"/>
                      <a:pt x="10365" y="61"/>
                      <a:pt x="9924" y="61"/>
                    </a:cubicBezTo>
                    <a:lnTo>
                      <a:pt x="9864" y="491"/>
                    </a:lnTo>
                    <a:cubicBezTo>
                      <a:pt x="9864" y="481"/>
                      <a:pt x="9774" y="361"/>
                      <a:pt x="9574" y="241"/>
                    </a:cubicBezTo>
                    <a:cubicBezTo>
                      <a:pt x="9381" y="116"/>
                      <a:pt x="9087" y="0"/>
                      <a:pt x="86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1" name="Google Shape;19031;p100"/>
              <p:cNvSpPr/>
              <p:nvPr/>
            </p:nvSpPr>
            <p:spPr>
              <a:xfrm>
                <a:off x="4845550" y="1398200"/>
                <a:ext cx="373550" cy="72625"/>
              </a:xfrm>
              <a:custGeom>
                <a:avLst/>
                <a:gdLst/>
                <a:ahLst/>
                <a:cxnLst/>
                <a:rect l="l" t="t" r="r" b="b"/>
                <a:pathLst>
                  <a:path w="14942" h="2905" extrusionOk="0">
                    <a:moveTo>
                      <a:pt x="8783" y="171"/>
                    </a:moveTo>
                    <a:cubicBezTo>
                      <a:pt x="9184" y="181"/>
                      <a:pt x="9454" y="301"/>
                      <a:pt x="9624" y="401"/>
                    </a:cubicBezTo>
                    <a:cubicBezTo>
                      <a:pt x="9775" y="491"/>
                      <a:pt x="9865" y="591"/>
                      <a:pt x="9895" y="631"/>
                    </a:cubicBezTo>
                    <a:cubicBezTo>
                      <a:pt x="9910" y="654"/>
                      <a:pt x="9936" y="665"/>
                      <a:pt x="9961" y="665"/>
                    </a:cubicBezTo>
                    <a:cubicBezTo>
                      <a:pt x="9969" y="665"/>
                      <a:pt x="9977" y="664"/>
                      <a:pt x="9985" y="661"/>
                    </a:cubicBezTo>
                    <a:cubicBezTo>
                      <a:pt x="10015" y="651"/>
                      <a:pt x="10035" y="621"/>
                      <a:pt x="10045" y="591"/>
                    </a:cubicBezTo>
                    <a:lnTo>
                      <a:pt x="10085" y="231"/>
                    </a:lnTo>
                    <a:cubicBezTo>
                      <a:pt x="10476" y="241"/>
                      <a:pt x="10756" y="361"/>
                      <a:pt x="10916" y="471"/>
                    </a:cubicBezTo>
                    <a:cubicBezTo>
                      <a:pt x="10956" y="491"/>
                      <a:pt x="10996" y="511"/>
                      <a:pt x="11046" y="541"/>
                    </a:cubicBezTo>
                    <a:cubicBezTo>
                      <a:pt x="11527" y="792"/>
                      <a:pt x="12078" y="922"/>
                      <a:pt x="12629" y="922"/>
                    </a:cubicBezTo>
                    <a:lnTo>
                      <a:pt x="12649" y="922"/>
                    </a:lnTo>
                    <a:lnTo>
                      <a:pt x="13560" y="912"/>
                    </a:lnTo>
                    <a:lnTo>
                      <a:pt x="13560" y="912"/>
                    </a:lnTo>
                    <a:lnTo>
                      <a:pt x="752" y="2644"/>
                    </a:lnTo>
                    <a:cubicBezTo>
                      <a:pt x="1333" y="2414"/>
                      <a:pt x="2024" y="2163"/>
                      <a:pt x="2164" y="2163"/>
                    </a:cubicBezTo>
                    <a:lnTo>
                      <a:pt x="2174" y="2163"/>
                    </a:lnTo>
                    <a:cubicBezTo>
                      <a:pt x="2414" y="2184"/>
                      <a:pt x="2565" y="2244"/>
                      <a:pt x="2565" y="2244"/>
                    </a:cubicBezTo>
                    <a:cubicBezTo>
                      <a:pt x="2576" y="2247"/>
                      <a:pt x="2588" y="2250"/>
                      <a:pt x="2601" y="2250"/>
                    </a:cubicBezTo>
                    <a:cubicBezTo>
                      <a:pt x="2623" y="2250"/>
                      <a:pt x="2646" y="2243"/>
                      <a:pt x="2665" y="2224"/>
                    </a:cubicBezTo>
                    <a:cubicBezTo>
                      <a:pt x="2685" y="2194"/>
                      <a:pt x="2685" y="2153"/>
                      <a:pt x="2675" y="2123"/>
                    </a:cubicBezTo>
                    <a:lnTo>
                      <a:pt x="2494" y="1823"/>
                    </a:lnTo>
                    <a:cubicBezTo>
                      <a:pt x="2798" y="1684"/>
                      <a:pt x="3072" y="1651"/>
                      <a:pt x="3270" y="1651"/>
                    </a:cubicBezTo>
                    <a:cubicBezTo>
                      <a:pt x="3300" y="1651"/>
                      <a:pt x="3329" y="1651"/>
                      <a:pt x="3356" y="1653"/>
                    </a:cubicBezTo>
                    <a:cubicBezTo>
                      <a:pt x="3596" y="1663"/>
                      <a:pt x="3746" y="1723"/>
                      <a:pt x="3746" y="1723"/>
                    </a:cubicBezTo>
                    <a:cubicBezTo>
                      <a:pt x="3757" y="1727"/>
                      <a:pt x="3770" y="1729"/>
                      <a:pt x="3782" y="1729"/>
                    </a:cubicBezTo>
                    <a:cubicBezTo>
                      <a:pt x="3803" y="1729"/>
                      <a:pt x="3824" y="1722"/>
                      <a:pt x="3836" y="1703"/>
                    </a:cubicBezTo>
                    <a:cubicBezTo>
                      <a:pt x="3866" y="1673"/>
                      <a:pt x="3866" y="1633"/>
                      <a:pt x="3846" y="1603"/>
                    </a:cubicBezTo>
                    <a:lnTo>
                      <a:pt x="3676" y="1302"/>
                    </a:lnTo>
                    <a:cubicBezTo>
                      <a:pt x="3946" y="1179"/>
                      <a:pt x="4193" y="1144"/>
                      <a:pt x="4388" y="1144"/>
                    </a:cubicBezTo>
                    <a:cubicBezTo>
                      <a:pt x="4446" y="1144"/>
                      <a:pt x="4499" y="1147"/>
                      <a:pt x="4547" y="1152"/>
                    </a:cubicBezTo>
                    <a:cubicBezTo>
                      <a:pt x="4637" y="1152"/>
                      <a:pt x="4738" y="1172"/>
                      <a:pt x="4828" y="1202"/>
                    </a:cubicBezTo>
                    <a:cubicBezTo>
                      <a:pt x="4888" y="1222"/>
                      <a:pt x="4918" y="1232"/>
                      <a:pt x="4918" y="1232"/>
                    </a:cubicBezTo>
                    <a:cubicBezTo>
                      <a:pt x="4929" y="1240"/>
                      <a:pt x="4942" y="1243"/>
                      <a:pt x="4956" y="1243"/>
                    </a:cubicBezTo>
                    <a:cubicBezTo>
                      <a:pt x="4977" y="1243"/>
                      <a:pt x="4999" y="1235"/>
                      <a:pt x="5018" y="1222"/>
                    </a:cubicBezTo>
                    <a:cubicBezTo>
                      <a:pt x="5038" y="1192"/>
                      <a:pt x="5048" y="1152"/>
                      <a:pt x="5028" y="1122"/>
                    </a:cubicBezTo>
                    <a:lnTo>
                      <a:pt x="4878" y="812"/>
                    </a:lnTo>
                    <a:cubicBezTo>
                      <a:pt x="5112" y="721"/>
                      <a:pt x="5325" y="693"/>
                      <a:pt x="5492" y="693"/>
                    </a:cubicBezTo>
                    <a:cubicBezTo>
                      <a:pt x="5604" y="693"/>
                      <a:pt x="5695" y="705"/>
                      <a:pt x="5759" y="721"/>
                    </a:cubicBezTo>
                    <a:cubicBezTo>
                      <a:pt x="5889" y="741"/>
                      <a:pt x="5979" y="772"/>
                      <a:pt x="6029" y="792"/>
                    </a:cubicBezTo>
                    <a:cubicBezTo>
                      <a:pt x="6090" y="822"/>
                      <a:pt x="6120" y="842"/>
                      <a:pt x="6120" y="842"/>
                    </a:cubicBezTo>
                    <a:cubicBezTo>
                      <a:pt x="6135" y="852"/>
                      <a:pt x="6152" y="857"/>
                      <a:pt x="6170" y="857"/>
                    </a:cubicBezTo>
                    <a:cubicBezTo>
                      <a:pt x="6187" y="857"/>
                      <a:pt x="6205" y="852"/>
                      <a:pt x="6220" y="842"/>
                    </a:cubicBezTo>
                    <a:cubicBezTo>
                      <a:pt x="6240" y="812"/>
                      <a:pt x="6260" y="782"/>
                      <a:pt x="6240" y="741"/>
                    </a:cubicBezTo>
                    <a:lnTo>
                      <a:pt x="6140" y="421"/>
                    </a:lnTo>
                    <a:cubicBezTo>
                      <a:pt x="6273" y="379"/>
                      <a:pt x="6407" y="358"/>
                      <a:pt x="6540" y="358"/>
                    </a:cubicBezTo>
                    <a:cubicBezTo>
                      <a:pt x="6567" y="358"/>
                      <a:pt x="6594" y="359"/>
                      <a:pt x="6620" y="361"/>
                    </a:cubicBezTo>
                    <a:cubicBezTo>
                      <a:pt x="6770" y="361"/>
                      <a:pt x="6911" y="381"/>
                      <a:pt x="7031" y="431"/>
                    </a:cubicBezTo>
                    <a:cubicBezTo>
                      <a:pt x="7091" y="451"/>
                      <a:pt x="7131" y="471"/>
                      <a:pt x="7171" y="481"/>
                    </a:cubicBezTo>
                    <a:cubicBezTo>
                      <a:pt x="7211" y="511"/>
                      <a:pt x="7241" y="531"/>
                      <a:pt x="7271" y="541"/>
                    </a:cubicBezTo>
                    <a:cubicBezTo>
                      <a:pt x="7321" y="571"/>
                      <a:pt x="7341" y="601"/>
                      <a:pt x="7351" y="601"/>
                    </a:cubicBezTo>
                    <a:cubicBezTo>
                      <a:pt x="7364" y="614"/>
                      <a:pt x="7384" y="622"/>
                      <a:pt x="7404" y="622"/>
                    </a:cubicBezTo>
                    <a:cubicBezTo>
                      <a:pt x="7417" y="622"/>
                      <a:pt x="7430" y="619"/>
                      <a:pt x="7441" y="611"/>
                    </a:cubicBezTo>
                    <a:cubicBezTo>
                      <a:pt x="7471" y="601"/>
                      <a:pt x="7491" y="561"/>
                      <a:pt x="7491" y="531"/>
                    </a:cubicBezTo>
                    <a:lnTo>
                      <a:pt x="7451" y="191"/>
                    </a:lnTo>
                    <a:cubicBezTo>
                      <a:pt x="7542" y="181"/>
                      <a:pt x="7622" y="171"/>
                      <a:pt x="7682" y="171"/>
                    </a:cubicBezTo>
                    <a:cubicBezTo>
                      <a:pt x="7772" y="181"/>
                      <a:pt x="7862" y="181"/>
                      <a:pt x="7942" y="201"/>
                    </a:cubicBezTo>
                    <a:cubicBezTo>
                      <a:pt x="8012" y="211"/>
                      <a:pt x="8092" y="231"/>
                      <a:pt x="8162" y="261"/>
                    </a:cubicBezTo>
                    <a:cubicBezTo>
                      <a:pt x="8223" y="281"/>
                      <a:pt x="8273" y="311"/>
                      <a:pt x="8323" y="341"/>
                    </a:cubicBezTo>
                    <a:cubicBezTo>
                      <a:pt x="8403" y="381"/>
                      <a:pt x="8473" y="431"/>
                      <a:pt x="8533" y="491"/>
                    </a:cubicBezTo>
                    <a:cubicBezTo>
                      <a:pt x="8573" y="531"/>
                      <a:pt x="8593" y="561"/>
                      <a:pt x="8603" y="571"/>
                    </a:cubicBezTo>
                    <a:cubicBezTo>
                      <a:pt x="8618" y="586"/>
                      <a:pt x="8638" y="595"/>
                      <a:pt x="8659" y="595"/>
                    </a:cubicBezTo>
                    <a:cubicBezTo>
                      <a:pt x="8667" y="595"/>
                      <a:pt x="8675" y="594"/>
                      <a:pt x="8683" y="591"/>
                    </a:cubicBezTo>
                    <a:cubicBezTo>
                      <a:pt x="8713" y="581"/>
                      <a:pt x="8743" y="561"/>
                      <a:pt x="8743" y="521"/>
                    </a:cubicBezTo>
                    <a:lnTo>
                      <a:pt x="8783" y="171"/>
                    </a:lnTo>
                    <a:close/>
                    <a:moveTo>
                      <a:pt x="8713" y="0"/>
                    </a:moveTo>
                    <a:cubicBezTo>
                      <a:pt x="8673" y="10"/>
                      <a:pt x="8633" y="41"/>
                      <a:pt x="8633" y="81"/>
                    </a:cubicBezTo>
                    <a:lnTo>
                      <a:pt x="8603" y="331"/>
                    </a:lnTo>
                    <a:cubicBezTo>
                      <a:pt x="8543" y="281"/>
                      <a:pt x="8473" y="231"/>
                      <a:pt x="8403" y="191"/>
                    </a:cubicBezTo>
                    <a:cubicBezTo>
                      <a:pt x="8353" y="161"/>
                      <a:pt x="8293" y="131"/>
                      <a:pt x="8212" y="101"/>
                    </a:cubicBezTo>
                    <a:cubicBezTo>
                      <a:pt x="8132" y="81"/>
                      <a:pt x="8052" y="51"/>
                      <a:pt x="7972" y="41"/>
                    </a:cubicBezTo>
                    <a:cubicBezTo>
                      <a:pt x="7882" y="20"/>
                      <a:pt x="7782" y="10"/>
                      <a:pt x="7682" y="10"/>
                    </a:cubicBezTo>
                    <a:cubicBezTo>
                      <a:pt x="7592" y="10"/>
                      <a:pt x="7471" y="10"/>
                      <a:pt x="7351" y="31"/>
                    </a:cubicBezTo>
                    <a:cubicBezTo>
                      <a:pt x="7311" y="41"/>
                      <a:pt x="7281" y="81"/>
                      <a:pt x="7281" y="121"/>
                    </a:cubicBezTo>
                    <a:lnTo>
                      <a:pt x="7301" y="371"/>
                    </a:lnTo>
                    <a:cubicBezTo>
                      <a:pt x="7291" y="361"/>
                      <a:pt x="7271" y="351"/>
                      <a:pt x="7251" y="341"/>
                    </a:cubicBezTo>
                    <a:cubicBezTo>
                      <a:pt x="7201" y="311"/>
                      <a:pt x="7151" y="291"/>
                      <a:pt x="7081" y="271"/>
                    </a:cubicBezTo>
                    <a:cubicBezTo>
                      <a:pt x="6951" y="221"/>
                      <a:pt x="6790" y="191"/>
                      <a:pt x="6620" y="191"/>
                    </a:cubicBezTo>
                    <a:cubicBezTo>
                      <a:pt x="6420" y="191"/>
                      <a:pt x="6210" y="221"/>
                      <a:pt x="6009" y="281"/>
                    </a:cubicBezTo>
                    <a:cubicBezTo>
                      <a:pt x="5969" y="301"/>
                      <a:pt x="5939" y="351"/>
                      <a:pt x="5959" y="391"/>
                    </a:cubicBezTo>
                    <a:lnTo>
                      <a:pt x="6029" y="611"/>
                    </a:lnTo>
                    <a:cubicBezTo>
                      <a:pt x="5969" y="591"/>
                      <a:pt x="5889" y="571"/>
                      <a:pt x="5799" y="551"/>
                    </a:cubicBezTo>
                    <a:cubicBezTo>
                      <a:pt x="5728" y="541"/>
                      <a:pt x="5632" y="530"/>
                      <a:pt x="5518" y="530"/>
                    </a:cubicBezTo>
                    <a:cubicBezTo>
                      <a:pt x="5308" y="530"/>
                      <a:pt x="5035" y="565"/>
                      <a:pt x="4738" y="701"/>
                    </a:cubicBezTo>
                    <a:cubicBezTo>
                      <a:pt x="4718" y="701"/>
                      <a:pt x="4698" y="721"/>
                      <a:pt x="4688" y="741"/>
                    </a:cubicBezTo>
                    <a:cubicBezTo>
                      <a:pt x="4678" y="762"/>
                      <a:pt x="4688" y="792"/>
                      <a:pt x="4698" y="812"/>
                    </a:cubicBezTo>
                    <a:lnTo>
                      <a:pt x="4798" y="1022"/>
                    </a:lnTo>
                    <a:cubicBezTo>
                      <a:pt x="4718" y="1002"/>
                      <a:pt x="4637" y="992"/>
                      <a:pt x="4557" y="982"/>
                    </a:cubicBezTo>
                    <a:cubicBezTo>
                      <a:pt x="4513" y="978"/>
                      <a:pt x="4463" y="976"/>
                      <a:pt x="4410" y="976"/>
                    </a:cubicBezTo>
                    <a:cubicBezTo>
                      <a:pt x="4175" y="976"/>
                      <a:pt x="3860" y="1021"/>
                      <a:pt x="3526" y="1192"/>
                    </a:cubicBezTo>
                    <a:cubicBezTo>
                      <a:pt x="3496" y="1212"/>
                      <a:pt x="3486" y="1222"/>
                      <a:pt x="3476" y="1252"/>
                    </a:cubicBezTo>
                    <a:cubicBezTo>
                      <a:pt x="3476" y="1272"/>
                      <a:pt x="3476" y="1292"/>
                      <a:pt x="3486" y="1312"/>
                    </a:cubicBezTo>
                    <a:lnTo>
                      <a:pt x="3606" y="1513"/>
                    </a:lnTo>
                    <a:cubicBezTo>
                      <a:pt x="3536" y="1503"/>
                      <a:pt x="3456" y="1493"/>
                      <a:pt x="3366" y="1483"/>
                    </a:cubicBezTo>
                    <a:cubicBezTo>
                      <a:pt x="3340" y="1481"/>
                      <a:pt x="3314" y="1481"/>
                      <a:pt x="3285" y="1481"/>
                    </a:cubicBezTo>
                    <a:cubicBezTo>
                      <a:pt x="3047" y="1481"/>
                      <a:pt x="2712" y="1525"/>
                      <a:pt x="2344" y="1713"/>
                    </a:cubicBezTo>
                    <a:cubicBezTo>
                      <a:pt x="2324" y="1723"/>
                      <a:pt x="2304" y="1743"/>
                      <a:pt x="2304" y="1763"/>
                    </a:cubicBezTo>
                    <a:cubicBezTo>
                      <a:pt x="2294" y="1783"/>
                      <a:pt x="2294" y="1813"/>
                      <a:pt x="2314" y="1833"/>
                    </a:cubicBezTo>
                    <a:lnTo>
                      <a:pt x="2424" y="2033"/>
                    </a:lnTo>
                    <a:cubicBezTo>
                      <a:pt x="2364" y="2023"/>
                      <a:pt x="2284" y="2013"/>
                      <a:pt x="2184" y="2003"/>
                    </a:cubicBezTo>
                    <a:lnTo>
                      <a:pt x="2174" y="2003"/>
                    </a:lnTo>
                    <a:cubicBezTo>
                      <a:pt x="1854" y="2003"/>
                      <a:pt x="81" y="2734"/>
                      <a:pt x="61" y="2734"/>
                    </a:cubicBezTo>
                    <a:cubicBezTo>
                      <a:pt x="21" y="2754"/>
                      <a:pt x="1" y="2794"/>
                      <a:pt x="11" y="2834"/>
                    </a:cubicBezTo>
                    <a:cubicBezTo>
                      <a:pt x="21" y="2874"/>
                      <a:pt x="51" y="2905"/>
                      <a:pt x="91" y="2905"/>
                    </a:cubicBezTo>
                    <a:cubicBezTo>
                      <a:pt x="91" y="2905"/>
                      <a:pt x="101" y="2895"/>
                      <a:pt x="101" y="2895"/>
                    </a:cubicBezTo>
                    <a:lnTo>
                      <a:pt x="14872" y="902"/>
                    </a:lnTo>
                    <a:cubicBezTo>
                      <a:pt x="14912" y="902"/>
                      <a:pt x="14942" y="862"/>
                      <a:pt x="14942" y="822"/>
                    </a:cubicBezTo>
                    <a:cubicBezTo>
                      <a:pt x="14942" y="772"/>
                      <a:pt x="14902" y="741"/>
                      <a:pt x="14862" y="741"/>
                    </a:cubicBezTo>
                    <a:lnTo>
                      <a:pt x="12649" y="752"/>
                    </a:lnTo>
                    <a:cubicBezTo>
                      <a:pt x="12118" y="752"/>
                      <a:pt x="11587" y="631"/>
                      <a:pt x="11127" y="391"/>
                    </a:cubicBezTo>
                    <a:cubicBezTo>
                      <a:pt x="11076" y="371"/>
                      <a:pt x="11036" y="341"/>
                      <a:pt x="11006" y="321"/>
                    </a:cubicBezTo>
                    <a:cubicBezTo>
                      <a:pt x="10823" y="205"/>
                      <a:pt x="10508" y="70"/>
                      <a:pt x="10063" y="70"/>
                    </a:cubicBezTo>
                    <a:cubicBezTo>
                      <a:pt x="10047" y="70"/>
                      <a:pt x="10031" y="70"/>
                      <a:pt x="10015" y="71"/>
                    </a:cubicBezTo>
                    <a:cubicBezTo>
                      <a:pt x="9975" y="71"/>
                      <a:pt x="9935" y="101"/>
                      <a:pt x="9935" y="141"/>
                    </a:cubicBezTo>
                    <a:lnTo>
                      <a:pt x="9895" y="391"/>
                    </a:lnTo>
                    <a:cubicBezTo>
                      <a:pt x="9845" y="351"/>
                      <a:pt x="9785" y="301"/>
                      <a:pt x="9705" y="261"/>
                    </a:cubicBezTo>
                    <a:cubicBezTo>
                      <a:pt x="9514" y="141"/>
                      <a:pt x="9184" y="0"/>
                      <a:pt x="87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2" name="Google Shape;19032;p100"/>
              <p:cNvSpPr/>
              <p:nvPr/>
            </p:nvSpPr>
            <p:spPr>
              <a:xfrm>
                <a:off x="5053350" y="1416450"/>
                <a:ext cx="166000" cy="172050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82" extrusionOk="0">
                    <a:moveTo>
                      <a:pt x="6169" y="592"/>
                    </a:moveTo>
                    <a:lnTo>
                      <a:pt x="6169" y="592"/>
                    </a:lnTo>
                    <a:cubicBezTo>
                      <a:pt x="6119" y="692"/>
                      <a:pt x="6069" y="793"/>
                      <a:pt x="6019" y="913"/>
                    </a:cubicBezTo>
                    <a:cubicBezTo>
                      <a:pt x="5799" y="1383"/>
                      <a:pt x="5618" y="1914"/>
                      <a:pt x="5488" y="2465"/>
                    </a:cubicBezTo>
                    <a:cubicBezTo>
                      <a:pt x="5458" y="2605"/>
                      <a:pt x="5418" y="2705"/>
                      <a:pt x="5378" y="2785"/>
                    </a:cubicBezTo>
                    <a:lnTo>
                      <a:pt x="5168" y="2675"/>
                    </a:lnTo>
                    <a:cubicBezTo>
                      <a:pt x="5158" y="2665"/>
                      <a:pt x="5143" y="2660"/>
                      <a:pt x="5127" y="2660"/>
                    </a:cubicBezTo>
                    <a:cubicBezTo>
                      <a:pt x="5110" y="2660"/>
                      <a:pt x="5093" y="2665"/>
                      <a:pt x="5078" y="2675"/>
                    </a:cubicBezTo>
                    <a:cubicBezTo>
                      <a:pt x="5058" y="2695"/>
                      <a:pt x="5048" y="2735"/>
                      <a:pt x="5048" y="2765"/>
                    </a:cubicBezTo>
                    <a:cubicBezTo>
                      <a:pt x="5058" y="2775"/>
                      <a:pt x="5058" y="2795"/>
                      <a:pt x="5068" y="2835"/>
                    </a:cubicBezTo>
                    <a:cubicBezTo>
                      <a:pt x="5068" y="2896"/>
                      <a:pt x="5078" y="2956"/>
                      <a:pt x="5068" y="3016"/>
                    </a:cubicBezTo>
                    <a:cubicBezTo>
                      <a:pt x="5058" y="3056"/>
                      <a:pt x="5058" y="3096"/>
                      <a:pt x="5048" y="3146"/>
                    </a:cubicBezTo>
                    <a:cubicBezTo>
                      <a:pt x="5028" y="3196"/>
                      <a:pt x="5008" y="3246"/>
                      <a:pt x="4988" y="3296"/>
                    </a:cubicBezTo>
                    <a:cubicBezTo>
                      <a:pt x="4958" y="3356"/>
                      <a:pt x="4928" y="3406"/>
                      <a:pt x="4897" y="3456"/>
                    </a:cubicBezTo>
                    <a:cubicBezTo>
                      <a:pt x="4867" y="3486"/>
                      <a:pt x="4837" y="3526"/>
                      <a:pt x="4807" y="3566"/>
                    </a:cubicBezTo>
                    <a:lnTo>
                      <a:pt x="4637" y="3406"/>
                    </a:lnTo>
                    <a:cubicBezTo>
                      <a:pt x="4620" y="3395"/>
                      <a:pt x="4598" y="3390"/>
                      <a:pt x="4578" y="3390"/>
                    </a:cubicBezTo>
                    <a:cubicBezTo>
                      <a:pt x="4564" y="3390"/>
                      <a:pt x="4549" y="3392"/>
                      <a:pt x="4537" y="3396"/>
                    </a:cubicBezTo>
                    <a:cubicBezTo>
                      <a:pt x="4507" y="3416"/>
                      <a:pt x="4487" y="3446"/>
                      <a:pt x="4497" y="3486"/>
                    </a:cubicBezTo>
                    <a:cubicBezTo>
                      <a:pt x="4497" y="3486"/>
                      <a:pt x="4497" y="3506"/>
                      <a:pt x="4497" y="3546"/>
                    </a:cubicBezTo>
                    <a:cubicBezTo>
                      <a:pt x="4497" y="3566"/>
                      <a:pt x="4487" y="3597"/>
                      <a:pt x="4487" y="3627"/>
                    </a:cubicBezTo>
                    <a:cubicBezTo>
                      <a:pt x="4477" y="3657"/>
                      <a:pt x="4477" y="3697"/>
                      <a:pt x="4457" y="3737"/>
                    </a:cubicBezTo>
                    <a:cubicBezTo>
                      <a:pt x="4437" y="3827"/>
                      <a:pt x="4387" y="3917"/>
                      <a:pt x="4327" y="4007"/>
                    </a:cubicBezTo>
                    <a:cubicBezTo>
                      <a:pt x="4267" y="4087"/>
                      <a:pt x="4197" y="4167"/>
                      <a:pt x="4106" y="4237"/>
                    </a:cubicBezTo>
                    <a:lnTo>
                      <a:pt x="3976" y="4057"/>
                    </a:lnTo>
                    <a:cubicBezTo>
                      <a:pt x="3961" y="4035"/>
                      <a:pt x="3935" y="4023"/>
                      <a:pt x="3910" y="4023"/>
                    </a:cubicBezTo>
                    <a:cubicBezTo>
                      <a:pt x="3902" y="4023"/>
                      <a:pt x="3894" y="4025"/>
                      <a:pt x="3886" y="4027"/>
                    </a:cubicBezTo>
                    <a:cubicBezTo>
                      <a:pt x="3856" y="4037"/>
                      <a:pt x="3826" y="4067"/>
                      <a:pt x="3826" y="4097"/>
                    </a:cubicBezTo>
                    <a:cubicBezTo>
                      <a:pt x="3826" y="4097"/>
                      <a:pt x="3826" y="4127"/>
                      <a:pt x="3816" y="4167"/>
                    </a:cubicBezTo>
                    <a:cubicBezTo>
                      <a:pt x="3806" y="4197"/>
                      <a:pt x="3786" y="4267"/>
                      <a:pt x="3746" y="4358"/>
                    </a:cubicBezTo>
                    <a:cubicBezTo>
                      <a:pt x="3696" y="4458"/>
                      <a:pt x="3576" y="4648"/>
                      <a:pt x="3335" y="4808"/>
                    </a:cubicBezTo>
                    <a:lnTo>
                      <a:pt x="3235" y="4608"/>
                    </a:lnTo>
                    <a:cubicBezTo>
                      <a:pt x="3219" y="4583"/>
                      <a:pt x="3195" y="4565"/>
                      <a:pt x="3165" y="4565"/>
                    </a:cubicBezTo>
                    <a:cubicBezTo>
                      <a:pt x="3159" y="4565"/>
                      <a:pt x="3152" y="4566"/>
                      <a:pt x="3145" y="4568"/>
                    </a:cubicBezTo>
                    <a:cubicBezTo>
                      <a:pt x="3115" y="4568"/>
                      <a:pt x="3085" y="4598"/>
                      <a:pt x="3075" y="4628"/>
                    </a:cubicBezTo>
                    <a:cubicBezTo>
                      <a:pt x="3075" y="4638"/>
                      <a:pt x="3075" y="4658"/>
                      <a:pt x="3055" y="4698"/>
                    </a:cubicBezTo>
                    <a:cubicBezTo>
                      <a:pt x="3045" y="4738"/>
                      <a:pt x="3015" y="4808"/>
                      <a:pt x="2975" y="4888"/>
                    </a:cubicBezTo>
                    <a:cubicBezTo>
                      <a:pt x="2895" y="5008"/>
                      <a:pt x="2764" y="5179"/>
                      <a:pt x="2534" y="5309"/>
                    </a:cubicBezTo>
                    <a:lnTo>
                      <a:pt x="2444" y="5099"/>
                    </a:lnTo>
                    <a:cubicBezTo>
                      <a:pt x="2424" y="5069"/>
                      <a:pt x="2394" y="5049"/>
                      <a:pt x="2364" y="5049"/>
                    </a:cubicBezTo>
                    <a:cubicBezTo>
                      <a:pt x="2324" y="5049"/>
                      <a:pt x="2294" y="5079"/>
                      <a:pt x="2284" y="5109"/>
                    </a:cubicBezTo>
                    <a:cubicBezTo>
                      <a:pt x="2284" y="5109"/>
                      <a:pt x="2254" y="5229"/>
                      <a:pt x="2164" y="5369"/>
                    </a:cubicBezTo>
                    <a:cubicBezTo>
                      <a:pt x="2084" y="5479"/>
                      <a:pt x="1943" y="5649"/>
                      <a:pt x="1723" y="5780"/>
                    </a:cubicBezTo>
                    <a:lnTo>
                      <a:pt x="1623" y="5569"/>
                    </a:lnTo>
                    <a:cubicBezTo>
                      <a:pt x="1613" y="5539"/>
                      <a:pt x="1583" y="5519"/>
                      <a:pt x="1543" y="5519"/>
                    </a:cubicBezTo>
                    <a:cubicBezTo>
                      <a:pt x="1513" y="5519"/>
                      <a:pt x="1483" y="5549"/>
                      <a:pt x="1473" y="5579"/>
                    </a:cubicBezTo>
                    <a:cubicBezTo>
                      <a:pt x="1473" y="5589"/>
                      <a:pt x="1443" y="5699"/>
                      <a:pt x="1353" y="5840"/>
                    </a:cubicBezTo>
                    <a:cubicBezTo>
                      <a:pt x="1312" y="5900"/>
                      <a:pt x="1012" y="6120"/>
                      <a:pt x="632" y="6360"/>
                    </a:cubicBezTo>
                    <a:lnTo>
                      <a:pt x="6169" y="592"/>
                    </a:lnTo>
                    <a:close/>
                    <a:moveTo>
                      <a:pt x="6541" y="0"/>
                    </a:moveTo>
                    <a:cubicBezTo>
                      <a:pt x="6518" y="0"/>
                      <a:pt x="6496" y="10"/>
                      <a:pt x="6480" y="32"/>
                    </a:cubicBezTo>
                    <a:lnTo>
                      <a:pt x="31" y="6751"/>
                    </a:lnTo>
                    <a:cubicBezTo>
                      <a:pt x="1" y="6781"/>
                      <a:pt x="1" y="6831"/>
                      <a:pt x="31" y="6861"/>
                    </a:cubicBezTo>
                    <a:cubicBezTo>
                      <a:pt x="41" y="6881"/>
                      <a:pt x="71" y="6881"/>
                      <a:pt x="91" y="6881"/>
                    </a:cubicBezTo>
                    <a:cubicBezTo>
                      <a:pt x="111" y="6881"/>
                      <a:pt x="121" y="6881"/>
                      <a:pt x="131" y="6871"/>
                    </a:cubicBezTo>
                    <a:cubicBezTo>
                      <a:pt x="341" y="6741"/>
                      <a:pt x="1393" y="6090"/>
                      <a:pt x="1493" y="5930"/>
                    </a:cubicBezTo>
                    <a:cubicBezTo>
                      <a:pt x="1523" y="5890"/>
                      <a:pt x="1543" y="5850"/>
                      <a:pt x="1553" y="5820"/>
                    </a:cubicBezTo>
                    <a:lnTo>
                      <a:pt x="1603" y="5930"/>
                    </a:lnTo>
                    <a:cubicBezTo>
                      <a:pt x="1613" y="5950"/>
                      <a:pt x="1633" y="5960"/>
                      <a:pt x="1653" y="5970"/>
                    </a:cubicBezTo>
                    <a:cubicBezTo>
                      <a:pt x="1663" y="5975"/>
                      <a:pt x="1675" y="5977"/>
                      <a:pt x="1688" y="5977"/>
                    </a:cubicBezTo>
                    <a:cubicBezTo>
                      <a:pt x="1701" y="5977"/>
                      <a:pt x="1713" y="5975"/>
                      <a:pt x="1723" y="5970"/>
                    </a:cubicBezTo>
                    <a:cubicBezTo>
                      <a:pt x="2023" y="5820"/>
                      <a:pt x="2204" y="5609"/>
                      <a:pt x="2304" y="5459"/>
                    </a:cubicBezTo>
                    <a:cubicBezTo>
                      <a:pt x="2324" y="5419"/>
                      <a:pt x="2354" y="5379"/>
                      <a:pt x="2364" y="5349"/>
                    </a:cubicBezTo>
                    <a:lnTo>
                      <a:pt x="2414" y="5459"/>
                    </a:lnTo>
                    <a:cubicBezTo>
                      <a:pt x="2424" y="5479"/>
                      <a:pt x="2444" y="5489"/>
                      <a:pt x="2464" y="5499"/>
                    </a:cubicBezTo>
                    <a:cubicBezTo>
                      <a:pt x="2474" y="5504"/>
                      <a:pt x="2487" y="5507"/>
                      <a:pt x="2499" y="5507"/>
                    </a:cubicBezTo>
                    <a:cubicBezTo>
                      <a:pt x="2512" y="5507"/>
                      <a:pt x="2524" y="5504"/>
                      <a:pt x="2534" y="5499"/>
                    </a:cubicBezTo>
                    <a:cubicBezTo>
                      <a:pt x="2845" y="5339"/>
                      <a:pt x="3025" y="5129"/>
                      <a:pt x="3115" y="4968"/>
                    </a:cubicBezTo>
                    <a:cubicBezTo>
                      <a:pt x="3135" y="4928"/>
                      <a:pt x="3155" y="4888"/>
                      <a:pt x="3175" y="4858"/>
                    </a:cubicBezTo>
                    <a:lnTo>
                      <a:pt x="3235" y="4968"/>
                    </a:lnTo>
                    <a:cubicBezTo>
                      <a:pt x="3245" y="4988"/>
                      <a:pt x="3265" y="4998"/>
                      <a:pt x="3285" y="5008"/>
                    </a:cubicBezTo>
                    <a:cubicBezTo>
                      <a:pt x="3305" y="5008"/>
                      <a:pt x="3325" y="5008"/>
                      <a:pt x="3345" y="4998"/>
                    </a:cubicBezTo>
                    <a:cubicBezTo>
                      <a:pt x="3676" y="4808"/>
                      <a:pt x="3836" y="4558"/>
                      <a:pt x="3896" y="4428"/>
                    </a:cubicBezTo>
                    <a:cubicBezTo>
                      <a:pt x="3916" y="4378"/>
                      <a:pt x="3936" y="4338"/>
                      <a:pt x="3946" y="4297"/>
                    </a:cubicBezTo>
                    <a:lnTo>
                      <a:pt x="4026" y="4408"/>
                    </a:lnTo>
                    <a:cubicBezTo>
                      <a:pt x="4039" y="4427"/>
                      <a:pt x="4069" y="4438"/>
                      <a:pt x="4096" y="4438"/>
                    </a:cubicBezTo>
                    <a:cubicBezTo>
                      <a:pt x="4111" y="4438"/>
                      <a:pt x="4126" y="4435"/>
                      <a:pt x="4136" y="4428"/>
                    </a:cubicBezTo>
                    <a:cubicBezTo>
                      <a:pt x="4267" y="4338"/>
                      <a:pt x="4377" y="4227"/>
                      <a:pt x="4467" y="4097"/>
                    </a:cubicBezTo>
                    <a:cubicBezTo>
                      <a:pt x="4537" y="3997"/>
                      <a:pt x="4587" y="3887"/>
                      <a:pt x="4617" y="3787"/>
                    </a:cubicBezTo>
                    <a:cubicBezTo>
                      <a:pt x="4637" y="3737"/>
                      <a:pt x="4647" y="3697"/>
                      <a:pt x="4647" y="3657"/>
                    </a:cubicBezTo>
                    <a:lnTo>
                      <a:pt x="4647" y="3647"/>
                    </a:lnTo>
                    <a:lnTo>
                      <a:pt x="4757" y="3747"/>
                    </a:lnTo>
                    <a:cubicBezTo>
                      <a:pt x="4771" y="3756"/>
                      <a:pt x="4788" y="3761"/>
                      <a:pt x="4806" y="3761"/>
                    </a:cubicBezTo>
                    <a:cubicBezTo>
                      <a:pt x="4828" y="3761"/>
                      <a:pt x="4851" y="3753"/>
                      <a:pt x="4867" y="3737"/>
                    </a:cubicBezTo>
                    <a:cubicBezTo>
                      <a:pt x="4938" y="3677"/>
                      <a:pt x="4988" y="3607"/>
                      <a:pt x="5028" y="3546"/>
                    </a:cubicBezTo>
                    <a:cubicBezTo>
                      <a:pt x="5068" y="3496"/>
                      <a:pt x="5108" y="3436"/>
                      <a:pt x="5138" y="3366"/>
                    </a:cubicBezTo>
                    <a:cubicBezTo>
                      <a:pt x="5168" y="3306"/>
                      <a:pt x="5188" y="3256"/>
                      <a:pt x="5208" y="3186"/>
                    </a:cubicBezTo>
                    <a:cubicBezTo>
                      <a:pt x="5218" y="3136"/>
                      <a:pt x="5228" y="3076"/>
                      <a:pt x="5228" y="3036"/>
                    </a:cubicBezTo>
                    <a:cubicBezTo>
                      <a:pt x="5238" y="2986"/>
                      <a:pt x="5238" y="2946"/>
                      <a:pt x="5238" y="2896"/>
                    </a:cubicBezTo>
                    <a:lnTo>
                      <a:pt x="5368" y="2966"/>
                    </a:lnTo>
                    <a:cubicBezTo>
                      <a:pt x="5379" y="2973"/>
                      <a:pt x="5392" y="2976"/>
                      <a:pt x="5405" y="2976"/>
                    </a:cubicBezTo>
                    <a:cubicBezTo>
                      <a:pt x="5430" y="2976"/>
                      <a:pt x="5455" y="2965"/>
                      <a:pt x="5468" y="2946"/>
                    </a:cubicBezTo>
                    <a:cubicBezTo>
                      <a:pt x="5538" y="2855"/>
                      <a:pt x="5598" y="2705"/>
                      <a:pt x="5649" y="2505"/>
                    </a:cubicBezTo>
                    <a:cubicBezTo>
                      <a:pt x="5779" y="1954"/>
                      <a:pt x="5959" y="1443"/>
                      <a:pt x="6169" y="983"/>
                    </a:cubicBezTo>
                    <a:cubicBezTo>
                      <a:pt x="6430" y="422"/>
                      <a:pt x="6550" y="212"/>
                      <a:pt x="6610" y="132"/>
                    </a:cubicBezTo>
                    <a:cubicBezTo>
                      <a:pt x="6640" y="102"/>
                      <a:pt x="6630" y="52"/>
                      <a:pt x="6600" y="22"/>
                    </a:cubicBezTo>
                    <a:cubicBezTo>
                      <a:pt x="6581" y="8"/>
                      <a:pt x="6561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3" name="Google Shape;19033;p100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cubicBezTo>
                      <a:pt x="6320" y="111"/>
                      <a:pt x="5959" y="301"/>
                      <a:pt x="5599" y="491"/>
                    </a:cubicBezTo>
                    <a:cubicBezTo>
                      <a:pt x="5118" y="732"/>
                      <a:pt x="4617" y="922"/>
                      <a:pt x="4096" y="1072"/>
                    </a:cubicBezTo>
                    <a:cubicBezTo>
                      <a:pt x="3936" y="1112"/>
                      <a:pt x="3776" y="1172"/>
                      <a:pt x="3686" y="1252"/>
                    </a:cubicBezTo>
                    <a:lnTo>
                      <a:pt x="3846" y="1513"/>
                    </a:lnTo>
                    <a:cubicBezTo>
                      <a:pt x="3846" y="1513"/>
                      <a:pt x="3816" y="1513"/>
                      <a:pt x="3766" y="1503"/>
                    </a:cubicBezTo>
                    <a:cubicBezTo>
                      <a:pt x="3726" y="1503"/>
                      <a:pt x="3656" y="1503"/>
                      <a:pt x="3566" y="1513"/>
                    </a:cubicBezTo>
                    <a:cubicBezTo>
                      <a:pt x="3526" y="1523"/>
                      <a:pt x="3476" y="1523"/>
                      <a:pt x="3426" y="1543"/>
                    </a:cubicBezTo>
                    <a:cubicBezTo>
                      <a:pt x="3375" y="1563"/>
                      <a:pt x="3325" y="1583"/>
                      <a:pt x="3265" y="1613"/>
                    </a:cubicBezTo>
                    <a:cubicBezTo>
                      <a:pt x="3215" y="1643"/>
                      <a:pt x="3155" y="1673"/>
                      <a:pt x="3095" y="1723"/>
                    </a:cubicBezTo>
                    <a:cubicBezTo>
                      <a:pt x="3045" y="1763"/>
                      <a:pt x="2985" y="1813"/>
                      <a:pt x="2925" y="1883"/>
                    </a:cubicBezTo>
                    <a:lnTo>
                      <a:pt x="3145" y="2104"/>
                    </a:lnTo>
                    <a:lnTo>
                      <a:pt x="3065" y="2104"/>
                    </a:lnTo>
                    <a:cubicBezTo>
                      <a:pt x="3035" y="2104"/>
                      <a:pt x="3005" y="2114"/>
                      <a:pt x="2975" y="2114"/>
                    </a:cubicBezTo>
                    <a:cubicBezTo>
                      <a:pt x="2935" y="2124"/>
                      <a:pt x="2895" y="2134"/>
                      <a:pt x="2855" y="2154"/>
                    </a:cubicBezTo>
                    <a:cubicBezTo>
                      <a:pt x="2775" y="2184"/>
                      <a:pt x="2674" y="2234"/>
                      <a:pt x="2574" y="2304"/>
                    </a:cubicBezTo>
                    <a:cubicBezTo>
                      <a:pt x="2474" y="2384"/>
                      <a:pt x="2374" y="2484"/>
                      <a:pt x="2284" y="2624"/>
                    </a:cubicBezTo>
                    <a:lnTo>
                      <a:pt x="2544" y="2794"/>
                    </a:lnTo>
                    <a:cubicBezTo>
                      <a:pt x="2544" y="2794"/>
                      <a:pt x="2514" y="2805"/>
                      <a:pt x="2464" y="2815"/>
                    </a:cubicBezTo>
                    <a:cubicBezTo>
                      <a:pt x="2404" y="2825"/>
                      <a:pt x="2334" y="2855"/>
                      <a:pt x="2254" y="2895"/>
                    </a:cubicBezTo>
                    <a:cubicBezTo>
                      <a:pt x="2094" y="2985"/>
                      <a:pt x="1893" y="3145"/>
                      <a:pt x="1743" y="3435"/>
                    </a:cubicBezTo>
                    <a:lnTo>
                      <a:pt x="2024" y="3566"/>
                    </a:lnTo>
                    <a:cubicBezTo>
                      <a:pt x="2024" y="3566"/>
                      <a:pt x="1994" y="3576"/>
                      <a:pt x="1943" y="3596"/>
                    </a:cubicBezTo>
                    <a:cubicBezTo>
                      <a:pt x="1903" y="3616"/>
                      <a:pt x="1833" y="3646"/>
                      <a:pt x="1753" y="3696"/>
                    </a:cubicBezTo>
                    <a:cubicBezTo>
                      <a:pt x="1593" y="3796"/>
                      <a:pt x="1413" y="3976"/>
                      <a:pt x="1283" y="4267"/>
                    </a:cubicBezTo>
                    <a:lnTo>
                      <a:pt x="1573" y="4377"/>
                    </a:lnTo>
                    <a:cubicBezTo>
                      <a:pt x="1573" y="4377"/>
                      <a:pt x="1453" y="4417"/>
                      <a:pt x="1303" y="4527"/>
                    </a:cubicBezTo>
                    <a:cubicBezTo>
                      <a:pt x="1152" y="4637"/>
                      <a:pt x="972" y="4817"/>
                      <a:pt x="842" y="5098"/>
                    </a:cubicBezTo>
                    <a:lnTo>
                      <a:pt x="1142" y="5218"/>
                    </a:lnTo>
                    <a:cubicBezTo>
                      <a:pt x="1142" y="5218"/>
                      <a:pt x="1022" y="5248"/>
                      <a:pt x="862" y="5358"/>
                    </a:cubicBezTo>
                    <a:cubicBezTo>
                      <a:pt x="712" y="5458"/>
                      <a:pt x="21" y="6680"/>
                      <a:pt x="1" y="6720"/>
                    </a:cubicBezTo>
                    <a:lnTo>
                      <a:pt x="645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4" name="Google Shape;19034;p100"/>
              <p:cNvSpPr/>
              <p:nvPr/>
            </p:nvSpPr>
            <p:spPr>
              <a:xfrm>
                <a:off x="5053350" y="1416525"/>
                <a:ext cx="166000" cy="171975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79" extrusionOk="0">
                    <a:moveTo>
                      <a:pt x="6059" y="469"/>
                    </a:moveTo>
                    <a:lnTo>
                      <a:pt x="511" y="6247"/>
                    </a:lnTo>
                    <a:cubicBezTo>
                      <a:pt x="722" y="5887"/>
                      <a:pt x="942" y="5546"/>
                      <a:pt x="1002" y="5496"/>
                    </a:cubicBezTo>
                    <a:cubicBezTo>
                      <a:pt x="1142" y="5406"/>
                      <a:pt x="1252" y="5376"/>
                      <a:pt x="1252" y="5366"/>
                    </a:cubicBezTo>
                    <a:cubicBezTo>
                      <a:pt x="1282" y="5356"/>
                      <a:pt x="1312" y="5326"/>
                      <a:pt x="1312" y="5296"/>
                    </a:cubicBezTo>
                    <a:cubicBezTo>
                      <a:pt x="1312" y="5256"/>
                      <a:pt x="1292" y="5226"/>
                      <a:pt x="1262" y="5216"/>
                    </a:cubicBezTo>
                    <a:lnTo>
                      <a:pt x="1052" y="5126"/>
                    </a:lnTo>
                    <a:cubicBezTo>
                      <a:pt x="1172" y="4895"/>
                      <a:pt x="1322" y="4755"/>
                      <a:pt x="1443" y="4675"/>
                    </a:cubicBezTo>
                    <a:cubicBezTo>
                      <a:pt x="1583" y="4575"/>
                      <a:pt x="1693" y="4535"/>
                      <a:pt x="1693" y="4535"/>
                    </a:cubicBezTo>
                    <a:cubicBezTo>
                      <a:pt x="1723" y="4525"/>
                      <a:pt x="1743" y="4495"/>
                      <a:pt x="1753" y="4465"/>
                    </a:cubicBezTo>
                    <a:cubicBezTo>
                      <a:pt x="1753" y="4425"/>
                      <a:pt x="1733" y="4395"/>
                      <a:pt x="1693" y="4385"/>
                    </a:cubicBezTo>
                    <a:lnTo>
                      <a:pt x="1483" y="4294"/>
                    </a:lnTo>
                    <a:cubicBezTo>
                      <a:pt x="1603" y="4064"/>
                      <a:pt x="1773" y="3924"/>
                      <a:pt x="1883" y="3844"/>
                    </a:cubicBezTo>
                    <a:cubicBezTo>
                      <a:pt x="1963" y="3794"/>
                      <a:pt x="2023" y="3764"/>
                      <a:pt x="2074" y="3754"/>
                    </a:cubicBezTo>
                    <a:cubicBezTo>
                      <a:pt x="2104" y="3734"/>
                      <a:pt x="2134" y="3724"/>
                      <a:pt x="2134" y="3724"/>
                    </a:cubicBezTo>
                    <a:cubicBezTo>
                      <a:pt x="2174" y="3724"/>
                      <a:pt x="2194" y="3694"/>
                      <a:pt x="2204" y="3654"/>
                    </a:cubicBezTo>
                    <a:cubicBezTo>
                      <a:pt x="2204" y="3624"/>
                      <a:pt x="2184" y="3583"/>
                      <a:pt x="2154" y="3573"/>
                    </a:cubicBezTo>
                    <a:lnTo>
                      <a:pt x="1953" y="3473"/>
                    </a:lnTo>
                    <a:cubicBezTo>
                      <a:pt x="2094" y="3223"/>
                      <a:pt x="2284" y="3103"/>
                      <a:pt x="2384" y="3043"/>
                    </a:cubicBezTo>
                    <a:cubicBezTo>
                      <a:pt x="2474" y="3003"/>
                      <a:pt x="2534" y="2983"/>
                      <a:pt x="2574" y="2973"/>
                    </a:cubicBezTo>
                    <a:cubicBezTo>
                      <a:pt x="2614" y="2963"/>
                      <a:pt x="2634" y="2963"/>
                      <a:pt x="2634" y="2963"/>
                    </a:cubicBezTo>
                    <a:cubicBezTo>
                      <a:pt x="2674" y="2953"/>
                      <a:pt x="2704" y="2933"/>
                      <a:pt x="2714" y="2893"/>
                    </a:cubicBezTo>
                    <a:cubicBezTo>
                      <a:pt x="2714" y="2862"/>
                      <a:pt x="2704" y="2822"/>
                      <a:pt x="2674" y="2802"/>
                    </a:cubicBezTo>
                    <a:lnTo>
                      <a:pt x="2484" y="2682"/>
                    </a:lnTo>
                    <a:cubicBezTo>
                      <a:pt x="2554" y="2592"/>
                      <a:pt x="2624" y="2512"/>
                      <a:pt x="2714" y="2452"/>
                    </a:cubicBezTo>
                    <a:cubicBezTo>
                      <a:pt x="2795" y="2382"/>
                      <a:pt x="2885" y="2342"/>
                      <a:pt x="2975" y="2312"/>
                    </a:cubicBezTo>
                    <a:cubicBezTo>
                      <a:pt x="3015" y="2292"/>
                      <a:pt x="3045" y="2282"/>
                      <a:pt x="3075" y="2282"/>
                    </a:cubicBezTo>
                    <a:cubicBezTo>
                      <a:pt x="3115" y="2272"/>
                      <a:pt x="3135" y="2272"/>
                      <a:pt x="3165" y="2262"/>
                    </a:cubicBezTo>
                    <a:lnTo>
                      <a:pt x="3225" y="2262"/>
                    </a:lnTo>
                    <a:cubicBezTo>
                      <a:pt x="3255" y="2262"/>
                      <a:pt x="3295" y="2252"/>
                      <a:pt x="3305" y="2212"/>
                    </a:cubicBezTo>
                    <a:cubicBezTo>
                      <a:pt x="3325" y="2182"/>
                      <a:pt x="3315" y="2151"/>
                      <a:pt x="3295" y="2121"/>
                    </a:cubicBezTo>
                    <a:lnTo>
                      <a:pt x="3135" y="1961"/>
                    </a:lnTo>
                    <a:cubicBezTo>
                      <a:pt x="3165" y="1921"/>
                      <a:pt x="3205" y="1891"/>
                      <a:pt x="3235" y="1861"/>
                    </a:cubicBezTo>
                    <a:cubicBezTo>
                      <a:pt x="3285" y="1821"/>
                      <a:pt x="3345" y="1791"/>
                      <a:pt x="3395" y="1761"/>
                    </a:cubicBezTo>
                    <a:cubicBezTo>
                      <a:pt x="3445" y="1741"/>
                      <a:pt x="3496" y="1721"/>
                      <a:pt x="3546" y="1701"/>
                    </a:cubicBezTo>
                    <a:cubicBezTo>
                      <a:pt x="3586" y="1691"/>
                      <a:pt x="3626" y="1681"/>
                      <a:pt x="3666" y="1671"/>
                    </a:cubicBezTo>
                    <a:cubicBezTo>
                      <a:pt x="3696" y="1666"/>
                      <a:pt x="3726" y="1663"/>
                      <a:pt x="3757" y="1663"/>
                    </a:cubicBezTo>
                    <a:cubicBezTo>
                      <a:pt x="3788" y="1663"/>
                      <a:pt x="3821" y="1666"/>
                      <a:pt x="3856" y="1671"/>
                    </a:cubicBezTo>
                    <a:cubicBezTo>
                      <a:pt x="3886" y="1671"/>
                      <a:pt x="3916" y="1671"/>
                      <a:pt x="3916" y="1681"/>
                    </a:cubicBezTo>
                    <a:cubicBezTo>
                      <a:pt x="3956" y="1681"/>
                      <a:pt x="3986" y="1671"/>
                      <a:pt x="4006" y="1641"/>
                    </a:cubicBezTo>
                    <a:cubicBezTo>
                      <a:pt x="4026" y="1621"/>
                      <a:pt x="4026" y="1581"/>
                      <a:pt x="4006" y="1551"/>
                    </a:cubicBezTo>
                    <a:lnTo>
                      <a:pt x="3886" y="1350"/>
                    </a:lnTo>
                    <a:cubicBezTo>
                      <a:pt x="3966" y="1310"/>
                      <a:pt x="4076" y="1260"/>
                      <a:pt x="4207" y="1230"/>
                    </a:cubicBezTo>
                    <a:cubicBezTo>
                      <a:pt x="4747" y="1080"/>
                      <a:pt x="5248" y="880"/>
                      <a:pt x="5719" y="639"/>
                    </a:cubicBezTo>
                    <a:cubicBezTo>
                      <a:pt x="5849" y="579"/>
                      <a:pt x="5959" y="519"/>
                      <a:pt x="6059" y="469"/>
                    </a:cubicBezTo>
                    <a:close/>
                    <a:moveTo>
                      <a:pt x="6543" y="0"/>
                    </a:moveTo>
                    <a:cubicBezTo>
                      <a:pt x="6525" y="0"/>
                      <a:pt x="6506" y="6"/>
                      <a:pt x="6490" y="19"/>
                    </a:cubicBezTo>
                    <a:cubicBezTo>
                      <a:pt x="6420" y="79"/>
                      <a:pt x="6209" y="209"/>
                      <a:pt x="5649" y="489"/>
                    </a:cubicBezTo>
                    <a:cubicBezTo>
                      <a:pt x="5188" y="730"/>
                      <a:pt x="4687" y="920"/>
                      <a:pt x="4166" y="1060"/>
                    </a:cubicBezTo>
                    <a:cubicBezTo>
                      <a:pt x="3966" y="1120"/>
                      <a:pt x="3816" y="1190"/>
                      <a:pt x="3726" y="1260"/>
                    </a:cubicBezTo>
                    <a:cubicBezTo>
                      <a:pt x="3686" y="1290"/>
                      <a:pt x="3686" y="1340"/>
                      <a:pt x="3706" y="1370"/>
                    </a:cubicBezTo>
                    <a:lnTo>
                      <a:pt x="3776" y="1501"/>
                    </a:lnTo>
                    <a:cubicBezTo>
                      <a:pt x="3736" y="1501"/>
                      <a:pt x="3686" y="1501"/>
                      <a:pt x="3646" y="1511"/>
                    </a:cubicBezTo>
                    <a:cubicBezTo>
                      <a:pt x="3596" y="1511"/>
                      <a:pt x="3546" y="1521"/>
                      <a:pt x="3486" y="1541"/>
                    </a:cubicBezTo>
                    <a:cubicBezTo>
                      <a:pt x="3435" y="1561"/>
                      <a:pt x="3375" y="1591"/>
                      <a:pt x="3315" y="1611"/>
                    </a:cubicBezTo>
                    <a:cubicBezTo>
                      <a:pt x="3255" y="1651"/>
                      <a:pt x="3195" y="1691"/>
                      <a:pt x="3135" y="1731"/>
                    </a:cubicBezTo>
                    <a:cubicBezTo>
                      <a:pt x="3085" y="1771"/>
                      <a:pt x="3015" y="1831"/>
                      <a:pt x="2955" y="1901"/>
                    </a:cubicBezTo>
                    <a:cubicBezTo>
                      <a:pt x="2925" y="1931"/>
                      <a:pt x="2925" y="1981"/>
                      <a:pt x="2955" y="2011"/>
                    </a:cubicBezTo>
                    <a:lnTo>
                      <a:pt x="3055" y="2111"/>
                    </a:lnTo>
                    <a:lnTo>
                      <a:pt x="3045" y="2111"/>
                    </a:lnTo>
                    <a:cubicBezTo>
                      <a:pt x="3005" y="2121"/>
                      <a:pt x="2965" y="2131"/>
                      <a:pt x="2915" y="2151"/>
                    </a:cubicBezTo>
                    <a:cubicBezTo>
                      <a:pt x="2815" y="2182"/>
                      <a:pt x="2714" y="2242"/>
                      <a:pt x="2614" y="2322"/>
                    </a:cubicBezTo>
                    <a:cubicBezTo>
                      <a:pt x="2494" y="2412"/>
                      <a:pt x="2384" y="2522"/>
                      <a:pt x="2304" y="2652"/>
                    </a:cubicBezTo>
                    <a:cubicBezTo>
                      <a:pt x="2274" y="2692"/>
                      <a:pt x="2284" y="2742"/>
                      <a:pt x="2324" y="2772"/>
                    </a:cubicBezTo>
                    <a:lnTo>
                      <a:pt x="2434" y="2842"/>
                    </a:lnTo>
                    <a:cubicBezTo>
                      <a:pt x="2394" y="2852"/>
                      <a:pt x="2354" y="2872"/>
                      <a:pt x="2304" y="2903"/>
                    </a:cubicBezTo>
                    <a:cubicBezTo>
                      <a:pt x="2174" y="2973"/>
                      <a:pt x="1933" y="3133"/>
                      <a:pt x="1763" y="3473"/>
                    </a:cubicBezTo>
                    <a:cubicBezTo>
                      <a:pt x="1753" y="3493"/>
                      <a:pt x="1743" y="3513"/>
                      <a:pt x="1753" y="3533"/>
                    </a:cubicBezTo>
                    <a:cubicBezTo>
                      <a:pt x="1763" y="3553"/>
                      <a:pt x="1773" y="3573"/>
                      <a:pt x="1793" y="3583"/>
                    </a:cubicBezTo>
                    <a:lnTo>
                      <a:pt x="1913" y="3644"/>
                    </a:lnTo>
                    <a:cubicBezTo>
                      <a:pt x="1873" y="3654"/>
                      <a:pt x="1833" y="3684"/>
                      <a:pt x="1793" y="3704"/>
                    </a:cubicBezTo>
                    <a:cubicBezTo>
                      <a:pt x="1643" y="3804"/>
                      <a:pt x="1433" y="3984"/>
                      <a:pt x="1292" y="4304"/>
                    </a:cubicBezTo>
                    <a:cubicBezTo>
                      <a:pt x="1282" y="4325"/>
                      <a:pt x="1282" y="4355"/>
                      <a:pt x="1292" y="4375"/>
                    </a:cubicBezTo>
                    <a:cubicBezTo>
                      <a:pt x="1302" y="4395"/>
                      <a:pt x="1322" y="4415"/>
                      <a:pt x="1343" y="4425"/>
                    </a:cubicBezTo>
                    <a:lnTo>
                      <a:pt x="1453" y="4465"/>
                    </a:lnTo>
                    <a:cubicBezTo>
                      <a:pt x="1423" y="4485"/>
                      <a:pt x="1383" y="4505"/>
                      <a:pt x="1343" y="4535"/>
                    </a:cubicBezTo>
                    <a:cubicBezTo>
                      <a:pt x="1202" y="4635"/>
                      <a:pt x="1002" y="4825"/>
                      <a:pt x="862" y="5136"/>
                    </a:cubicBezTo>
                    <a:cubicBezTo>
                      <a:pt x="852" y="5156"/>
                      <a:pt x="852" y="5186"/>
                      <a:pt x="862" y="5206"/>
                    </a:cubicBezTo>
                    <a:cubicBezTo>
                      <a:pt x="862" y="5226"/>
                      <a:pt x="882" y="5246"/>
                      <a:pt x="902" y="5246"/>
                    </a:cubicBezTo>
                    <a:lnTo>
                      <a:pt x="1012" y="5296"/>
                    </a:lnTo>
                    <a:cubicBezTo>
                      <a:pt x="982" y="5316"/>
                      <a:pt x="942" y="5336"/>
                      <a:pt x="912" y="5366"/>
                    </a:cubicBezTo>
                    <a:cubicBezTo>
                      <a:pt x="732" y="5486"/>
                      <a:pt x="51" y="6708"/>
                      <a:pt x="21" y="6758"/>
                    </a:cubicBezTo>
                    <a:cubicBezTo>
                      <a:pt x="1" y="6798"/>
                      <a:pt x="11" y="6838"/>
                      <a:pt x="41" y="6868"/>
                    </a:cubicBezTo>
                    <a:cubicBezTo>
                      <a:pt x="61" y="6878"/>
                      <a:pt x="71" y="6878"/>
                      <a:pt x="91" y="6878"/>
                    </a:cubicBezTo>
                    <a:cubicBezTo>
                      <a:pt x="111" y="6878"/>
                      <a:pt x="141" y="6878"/>
                      <a:pt x="151" y="6858"/>
                    </a:cubicBezTo>
                    <a:lnTo>
                      <a:pt x="6600" y="139"/>
                    </a:lnTo>
                    <a:cubicBezTo>
                      <a:pt x="6630" y="109"/>
                      <a:pt x="6640" y="59"/>
                      <a:pt x="6610" y="29"/>
                    </a:cubicBezTo>
                    <a:cubicBezTo>
                      <a:pt x="6592" y="11"/>
                      <a:pt x="6568" y="0"/>
                      <a:pt x="6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5" name="Google Shape;19035;p100"/>
              <p:cNvSpPr/>
              <p:nvPr/>
            </p:nvSpPr>
            <p:spPr>
              <a:xfrm>
                <a:off x="5066625" y="1308250"/>
                <a:ext cx="11525" cy="27875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115" extrusionOk="0">
                    <a:moveTo>
                      <a:pt x="95" y="1"/>
                    </a:moveTo>
                    <a:cubicBezTo>
                      <a:pt x="87" y="1"/>
                      <a:pt x="79" y="2"/>
                      <a:pt x="70" y="3"/>
                    </a:cubicBezTo>
                    <a:cubicBezTo>
                      <a:pt x="30" y="13"/>
                      <a:pt x="0" y="64"/>
                      <a:pt x="20" y="104"/>
                    </a:cubicBezTo>
                    <a:lnTo>
                      <a:pt x="291" y="1055"/>
                    </a:lnTo>
                    <a:cubicBezTo>
                      <a:pt x="301" y="1095"/>
                      <a:pt x="331" y="1115"/>
                      <a:pt x="371" y="1115"/>
                    </a:cubicBezTo>
                    <a:lnTo>
                      <a:pt x="391" y="1115"/>
                    </a:lnTo>
                    <a:cubicBezTo>
                      <a:pt x="431" y="1105"/>
                      <a:pt x="461" y="1055"/>
                      <a:pt x="451" y="1015"/>
                    </a:cubicBezTo>
                    <a:lnTo>
                      <a:pt x="181" y="64"/>
                    </a:lnTo>
                    <a:cubicBezTo>
                      <a:pt x="164" y="22"/>
                      <a:pt x="133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6" name="Google Shape;19036;p100"/>
              <p:cNvSpPr/>
              <p:nvPr/>
            </p:nvSpPr>
            <p:spPr>
              <a:xfrm>
                <a:off x="5035075" y="1288000"/>
                <a:ext cx="12800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1345" extrusionOk="0">
                    <a:moveTo>
                      <a:pt x="87" y="0"/>
                    </a:moveTo>
                    <a:cubicBezTo>
                      <a:pt x="81" y="0"/>
                      <a:pt x="76" y="1"/>
                      <a:pt x="71" y="2"/>
                    </a:cubicBezTo>
                    <a:cubicBezTo>
                      <a:pt x="21" y="22"/>
                      <a:pt x="1" y="62"/>
                      <a:pt x="11" y="112"/>
                    </a:cubicBezTo>
                    <a:lnTo>
                      <a:pt x="341" y="1284"/>
                    </a:lnTo>
                    <a:cubicBezTo>
                      <a:pt x="351" y="1324"/>
                      <a:pt x="381" y="1344"/>
                      <a:pt x="421" y="1344"/>
                    </a:cubicBezTo>
                    <a:lnTo>
                      <a:pt x="441" y="1344"/>
                    </a:lnTo>
                    <a:cubicBezTo>
                      <a:pt x="481" y="1334"/>
                      <a:pt x="511" y="1284"/>
                      <a:pt x="501" y="1244"/>
                    </a:cubicBezTo>
                    <a:lnTo>
                      <a:pt x="171" y="62"/>
                    </a:lnTo>
                    <a:cubicBezTo>
                      <a:pt x="162" y="28"/>
                      <a:pt x="123" y="0"/>
                      <a:pt x="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7" name="Google Shape;19037;p100"/>
              <p:cNvSpPr/>
              <p:nvPr/>
            </p:nvSpPr>
            <p:spPr>
              <a:xfrm>
                <a:off x="5000525" y="1273975"/>
                <a:ext cx="12300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23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321" y="1174"/>
                    </a:lnTo>
                    <a:cubicBezTo>
                      <a:pt x="331" y="1204"/>
                      <a:pt x="361" y="1234"/>
                      <a:pt x="401" y="1234"/>
                    </a:cubicBezTo>
                    <a:cubicBezTo>
                      <a:pt x="401" y="1234"/>
                      <a:pt x="411" y="1234"/>
                      <a:pt x="421" y="1224"/>
                    </a:cubicBezTo>
                    <a:cubicBezTo>
                      <a:pt x="461" y="1214"/>
                      <a:pt x="491" y="1174"/>
                      <a:pt x="481" y="112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8" name="Google Shape;19038;p100"/>
              <p:cNvSpPr/>
              <p:nvPr/>
            </p:nvSpPr>
            <p:spPr>
              <a:xfrm>
                <a:off x="4964975" y="1263950"/>
                <a:ext cx="955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9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211" y="834"/>
                    </a:lnTo>
                    <a:cubicBezTo>
                      <a:pt x="221" y="874"/>
                      <a:pt x="251" y="894"/>
                      <a:pt x="291" y="894"/>
                    </a:cubicBezTo>
                    <a:lnTo>
                      <a:pt x="311" y="894"/>
                    </a:lnTo>
                    <a:cubicBezTo>
                      <a:pt x="361" y="884"/>
                      <a:pt x="381" y="834"/>
                      <a:pt x="371" y="79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9" name="Google Shape;19039;p100"/>
              <p:cNvSpPr/>
              <p:nvPr/>
            </p:nvSpPr>
            <p:spPr>
              <a:xfrm>
                <a:off x="4927675" y="1256200"/>
                <a:ext cx="6275" cy="106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424" extrusionOk="0">
                    <a:moveTo>
                      <a:pt x="90" y="1"/>
                    </a:moveTo>
                    <a:cubicBezTo>
                      <a:pt x="84" y="1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81" y="363"/>
                    </a:lnTo>
                    <a:cubicBezTo>
                      <a:pt x="91" y="403"/>
                      <a:pt x="121" y="423"/>
                      <a:pt x="161" y="423"/>
                    </a:cubicBezTo>
                    <a:lnTo>
                      <a:pt x="181" y="423"/>
                    </a:lnTo>
                    <a:cubicBezTo>
                      <a:pt x="231" y="413"/>
                      <a:pt x="251" y="363"/>
                      <a:pt x="241" y="323"/>
                    </a:cubicBezTo>
                    <a:lnTo>
                      <a:pt x="171" y="63"/>
                    </a:lnTo>
                    <a:cubicBezTo>
                      <a:pt x="162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0" name="Google Shape;19040;p100"/>
              <p:cNvSpPr/>
              <p:nvPr/>
            </p:nvSpPr>
            <p:spPr>
              <a:xfrm>
                <a:off x="5097675" y="1330800"/>
                <a:ext cx="8775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764" extrusionOk="0">
                    <a:moveTo>
                      <a:pt x="91" y="0"/>
                    </a:moveTo>
                    <a:cubicBezTo>
                      <a:pt x="84" y="0"/>
                      <a:pt x="77" y="1"/>
                      <a:pt x="70" y="3"/>
                    </a:cubicBezTo>
                    <a:cubicBezTo>
                      <a:pt x="20" y="13"/>
                      <a:pt x="0" y="63"/>
                      <a:pt x="10" y="103"/>
                    </a:cubicBezTo>
                    <a:lnTo>
                      <a:pt x="180" y="704"/>
                    </a:lnTo>
                    <a:cubicBezTo>
                      <a:pt x="190" y="734"/>
                      <a:pt x="220" y="764"/>
                      <a:pt x="260" y="764"/>
                    </a:cubicBezTo>
                    <a:cubicBezTo>
                      <a:pt x="270" y="764"/>
                      <a:pt x="270" y="764"/>
                      <a:pt x="281" y="754"/>
                    </a:cubicBezTo>
                    <a:cubicBezTo>
                      <a:pt x="331" y="744"/>
                      <a:pt x="351" y="704"/>
                      <a:pt x="341" y="654"/>
                    </a:cubicBezTo>
                    <a:lnTo>
                      <a:pt x="170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1" name="Google Shape;19041;p100"/>
              <p:cNvSpPr/>
              <p:nvPr/>
            </p:nvSpPr>
            <p:spPr>
              <a:xfrm>
                <a:off x="5092150" y="1410550"/>
                <a:ext cx="1130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38" extrusionOk="0">
                    <a:moveTo>
                      <a:pt x="92" y="1"/>
                    </a:moveTo>
                    <a:cubicBezTo>
                      <a:pt x="73" y="1"/>
                      <a:pt x="55" y="9"/>
                      <a:pt x="41" y="27"/>
                    </a:cubicBezTo>
                    <a:cubicBezTo>
                      <a:pt x="1" y="57"/>
                      <a:pt x="1" y="107"/>
                      <a:pt x="31" y="137"/>
                    </a:cubicBezTo>
                    <a:lnTo>
                      <a:pt x="301" y="418"/>
                    </a:lnTo>
                    <a:cubicBezTo>
                      <a:pt x="321" y="428"/>
                      <a:pt x="341" y="438"/>
                      <a:pt x="361" y="438"/>
                    </a:cubicBezTo>
                    <a:cubicBezTo>
                      <a:pt x="381" y="438"/>
                      <a:pt x="401" y="428"/>
                      <a:pt x="421" y="418"/>
                    </a:cubicBezTo>
                    <a:cubicBezTo>
                      <a:pt x="451" y="388"/>
                      <a:pt x="451" y="328"/>
                      <a:pt x="421" y="298"/>
                    </a:cubicBezTo>
                    <a:lnTo>
                      <a:pt x="151" y="27"/>
                    </a:lnTo>
                    <a:cubicBezTo>
                      <a:pt x="135" y="11"/>
                      <a:pt x="113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2" name="Google Shape;19042;p100"/>
              <p:cNvSpPr/>
              <p:nvPr/>
            </p:nvSpPr>
            <p:spPr>
              <a:xfrm>
                <a:off x="5060125" y="1409400"/>
                <a:ext cx="150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601" h="594" extrusionOk="0">
                    <a:moveTo>
                      <a:pt x="90" y="1"/>
                    </a:moveTo>
                    <a:cubicBezTo>
                      <a:pt x="68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451" y="574"/>
                    </a:lnTo>
                    <a:cubicBezTo>
                      <a:pt x="471" y="584"/>
                      <a:pt x="491" y="594"/>
                      <a:pt x="511" y="594"/>
                    </a:cubicBezTo>
                    <a:cubicBezTo>
                      <a:pt x="531" y="594"/>
                      <a:pt x="551" y="584"/>
                      <a:pt x="571" y="574"/>
                    </a:cubicBezTo>
                    <a:cubicBezTo>
                      <a:pt x="601" y="534"/>
                      <a:pt x="601" y="484"/>
                      <a:pt x="571" y="454"/>
                    </a:cubicBezTo>
                    <a:lnTo>
                      <a:pt x="150" y="23"/>
                    </a:lnTo>
                    <a:cubicBezTo>
                      <a:pt x="135" y="8"/>
                      <a:pt x="113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3" name="Google Shape;19043;p100"/>
              <p:cNvSpPr/>
              <p:nvPr/>
            </p:nvSpPr>
            <p:spPr>
              <a:xfrm>
                <a:off x="5027575" y="1408975"/>
                <a:ext cx="16800" cy="16525"/>
              </a:xfrm>
              <a:custGeom>
                <a:avLst/>
                <a:gdLst/>
                <a:ahLst/>
                <a:cxnLst/>
                <a:rect l="l" t="t" r="r" b="b"/>
                <a:pathLst>
                  <a:path w="672" h="661" extrusionOk="0">
                    <a:moveTo>
                      <a:pt x="97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10" y="60"/>
                      <a:pt x="0" y="110"/>
                      <a:pt x="40" y="140"/>
                    </a:cubicBezTo>
                    <a:lnTo>
                      <a:pt x="521" y="631"/>
                    </a:lnTo>
                    <a:cubicBezTo>
                      <a:pt x="531" y="651"/>
                      <a:pt x="551" y="661"/>
                      <a:pt x="571" y="661"/>
                    </a:cubicBezTo>
                    <a:cubicBezTo>
                      <a:pt x="601" y="661"/>
                      <a:pt x="621" y="651"/>
                      <a:pt x="631" y="631"/>
                    </a:cubicBezTo>
                    <a:cubicBezTo>
                      <a:pt x="671" y="601"/>
                      <a:pt x="671" y="551"/>
                      <a:pt x="631" y="511"/>
                    </a:cubicBezTo>
                    <a:lnTo>
                      <a:pt x="160" y="30"/>
                    </a:lnTo>
                    <a:cubicBezTo>
                      <a:pt x="140" y="10"/>
                      <a:pt x="118" y="0"/>
                      <a:pt x="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4" name="Google Shape;19044;p100"/>
              <p:cNvSpPr/>
              <p:nvPr/>
            </p:nvSpPr>
            <p:spPr>
              <a:xfrm>
                <a:off x="4996775" y="1414725"/>
                <a:ext cx="1730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9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0" y="60"/>
                      <a:pt x="0" y="111"/>
                      <a:pt x="31" y="141"/>
                    </a:cubicBezTo>
                    <a:lnTo>
                      <a:pt x="541" y="661"/>
                    </a:lnTo>
                    <a:cubicBezTo>
                      <a:pt x="551" y="681"/>
                      <a:pt x="581" y="691"/>
                      <a:pt x="601" y="691"/>
                    </a:cubicBezTo>
                    <a:cubicBezTo>
                      <a:pt x="621" y="691"/>
                      <a:pt x="641" y="681"/>
                      <a:pt x="661" y="661"/>
                    </a:cubicBezTo>
                    <a:cubicBezTo>
                      <a:pt x="691" y="631"/>
                      <a:pt x="691" y="581"/>
                      <a:pt x="661" y="54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5" name="Google Shape;19045;p100"/>
              <p:cNvSpPr/>
              <p:nvPr/>
            </p:nvSpPr>
            <p:spPr>
              <a:xfrm>
                <a:off x="4966225" y="1424475"/>
                <a:ext cx="1505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92" extrusionOk="0">
                    <a:moveTo>
                      <a:pt x="97" y="1"/>
                    </a:moveTo>
                    <a:cubicBezTo>
                      <a:pt x="76" y="1"/>
                      <a:pt x="56" y="11"/>
                      <a:pt x="41" y="31"/>
                    </a:cubicBezTo>
                    <a:cubicBezTo>
                      <a:pt x="1" y="61"/>
                      <a:pt x="1" y="111"/>
                      <a:pt x="41" y="141"/>
                    </a:cubicBezTo>
                    <a:lnTo>
                      <a:pt x="451" y="562"/>
                    </a:lnTo>
                    <a:cubicBezTo>
                      <a:pt x="461" y="582"/>
                      <a:pt x="491" y="592"/>
                      <a:pt x="511" y="592"/>
                    </a:cubicBezTo>
                    <a:cubicBezTo>
                      <a:pt x="531" y="592"/>
                      <a:pt x="552" y="582"/>
                      <a:pt x="572" y="562"/>
                    </a:cubicBezTo>
                    <a:cubicBezTo>
                      <a:pt x="602" y="532"/>
                      <a:pt x="602" y="482"/>
                      <a:pt x="572" y="452"/>
                    </a:cubicBezTo>
                    <a:lnTo>
                      <a:pt x="161" y="31"/>
                    </a:lnTo>
                    <a:cubicBezTo>
                      <a:pt x="141" y="11"/>
                      <a:pt x="118" y="1"/>
                      <a:pt x="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6" name="Google Shape;19046;p100"/>
              <p:cNvSpPr/>
              <p:nvPr/>
            </p:nvSpPr>
            <p:spPr>
              <a:xfrm>
                <a:off x="4937200" y="1436450"/>
                <a:ext cx="14275" cy="14350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74" extrusionOk="0">
                    <a:moveTo>
                      <a:pt x="90" y="0"/>
                    </a:moveTo>
                    <a:cubicBezTo>
                      <a:pt x="68" y="0"/>
                      <a:pt x="45" y="8"/>
                      <a:pt x="30" y="23"/>
                    </a:cubicBezTo>
                    <a:cubicBezTo>
                      <a:pt x="0" y="63"/>
                      <a:pt x="0" y="113"/>
                      <a:pt x="30" y="143"/>
                    </a:cubicBezTo>
                    <a:lnTo>
                      <a:pt x="421" y="543"/>
                    </a:lnTo>
                    <a:cubicBezTo>
                      <a:pt x="441" y="563"/>
                      <a:pt x="461" y="573"/>
                      <a:pt x="481" y="573"/>
                    </a:cubicBezTo>
                    <a:cubicBezTo>
                      <a:pt x="501" y="573"/>
                      <a:pt x="521" y="563"/>
                      <a:pt x="541" y="543"/>
                    </a:cubicBezTo>
                    <a:cubicBezTo>
                      <a:pt x="571" y="513"/>
                      <a:pt x="571" y="463"/>
                      <a:pt x="541" y="423"/>
                    </a:cubicBezTo>
                    <a:lnTo>
                      <a:pt x="150" y="23"/>
                    </a:lnTo>
                    <a:cubicBezTo>
                      <a:pt x="135" y="8"/>
                      <a:pt x="113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7" name="Google Shape;19047;p100"/>
              <p:cNvSpPr/>
              <p:nvPr/>
            </p:nvSpPr>
            <p:spPr>
              <a:xfrm>
                <a:off x="5038325" y="1358800"/>
                <a:ext cx="27575" cy="13900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556" extrusionOk="0">
                    <a:moveTo>
                      <a:pt x="1000" y="1"/>
                    </a:moveTo>
                    <a:cubicBezTo>
                      <a:pt x="991" y="1"/>
                      <a:pt x="981" y="2"/>
                      <a:pt x="972" y="4"/>
                    </a:cubicBezTo>
                    <a:lnTo>
                      <a:pt x="61" y="395"/>
                    </a:lnTo>
                    <a:cubicBezTo>
                      <a:pt x="21" y="405"/>
                      <a:pt x="1" y="455"/>
                      <a:pt x="11" y="505"/>
                    </a:cubicBezTo>
                    <a:cubicBezTo>
                      <a:pt x="31" y="535"/>
                      <a:pt x="61" y="555"/>
                      <a:pt x="91" y="555"/>
                    </a:cubicBezTo>
                    <a:cubicBezTo>
                      <a:pt x="101" y="555"/>
                      <a:pt x="111" y="545"/>
                      <a:pt x="121" y="545"/>
                    </a:cubicBezTo>
                    <a:lnTo>
                      <a:pt x="1032" y="164"/>
                    </a:lnTo>
                    <a:cubicBezTo>
                      <a:pt x="1082" y="144"/>
                      <a:pt x="1102" y="94"/>
                      <a:pt x="1082" y="54"/>
                    </a:cubicBezTo>
                    <a:cubicBezTo>
                      <a:pt x="1067" y="16"/>
                      <a:pt x="1033" y="1"/>
                      <a:pt x="10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8" name="Google Shape;19048;p100"/>
              <p:cNvSpPr/>
              <p:nvPr/>
            </p:nvSpPr>
            <p:spPr>
              <a:xfrm>
                <a:off x="5002525" y="1344175"/>
                <a:ext cx="32825" cy="16250"/>
              </a:xfrm>
              <a:custGeom>
                <a:avLst/>
                <a:gdLst/>
                <a:ahLst/>
                <a:cxnLst/>
                <a:rect l="l" t="t" r="r" b="b"/>
                <a:pathLst>
                  <a:path w="1313" h="650" extrusionOk="0">
                    <a:moveTo>
                      <a:pt x="1225" y="1"/>
                    </a:moveTo>
                    <a:cubicBezTo>
                      <a:pt x="1214" y="1"/>
                      <a:pt x="1203" y="3"/>
                      <a:pt x="1192" y="8"/>
                    </a:cubicBezTo>
                    <a:lnTo>
                      <a:pt x="71" y="489"/>
                    </a:lnTo>
                    <a:cubicBezTo>
                      <a:pt x="21" y="509"/>
                      <a:pt x="1" y="559"/>
                      <a:pt x="21" y="599"/>
                    </a:cubicBezTo>
                    <a:cubicBezTo>
                      <a:pt x="41" y="639"/>
                      <a:pt x="71" y="649"/>
                      <a:pt x="101" y="649"/>
                    </a:cubicBezTo>
                    <a:lnTo>
                      <a:pt x="131" y="649"/>
                    </a:lnTo>
                    <a:lnTo>
                      <a:pt x="1253" y="169"/>
                    </a:lnTo>
                    <a:cubicBezTo>
                      <a:pt x="1293" y="149"/>
                      <a:pt x="1313" y="99"/>
                      <a:pt x="1303" y="59"/>
                    </a:cubicBezTo>
                    <a:cubicBezTo>
                      <a:pt x="1288" y="21"/>
                      <a:pt x="1256" y="1"/>
                      <a:pt x="1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9" name="Google Shape;19049;p100"/>
              <p:cNvSpPr/>
              <p:nvPr/>
            </p:nvSpPr>
            <p:spPr>
              <a:xfrm>
                <a:off x="4969975" y="1327400"/>
                <a:ext cx="3032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600" extrusionOk="0">
                    <a:moveTo>
                      <a:pt x="1125" y="1"/>
                    </a:moveTo>
                    <a:cubicBezTo>
                      <a:pt x="1114" y="1"/>
                      <a:pt x="1103" y="3"/>
                      <a:pt x="1092" y="9"/>
                    </a:cubicBezTo>
                    <a:lnTo>
                      <a:pt x="71" y="439"/>
                    </a:lnTo>
                    <a:cubicBezTo>
                      <a:pt x="21" y="459"/>
                      <a:pt x="1" y="509"/>
                      <a:pt x="21" y="549"/>
                    </a:cubicBezTo>
                    <a:cubicBezTo>
                      <a:pt x="31" y="579"/>
                      <a:pt x="71" y="599"/>
                      <a:pt x="101" y="599"/>
                    </a:cubicBezTo>
                    <a:cubicBezTo>
                      <a:pt x="111" y="599"/>
                      <a:pt x="121" y="599"/>
                      <a:pt x="131" y="589"/>
                    </a:cubicBezTo>
                    <a:lnTo>
                      <a:pt x="1153" y="169"/>
                    </a:lnTo>
                    <a:cubicBezTo>
                      <a:pt x="1193" y="149"/>
                      <a:pt x="1213" y="99"/>
                      <a:pt x="1193" y="59"/>
                    </a:cubicBezTo>
                    <a:cubicBezTo>
                      <a:pt x="1185" y="21"/>
                      <a:pt x="1156" y="1"/>
                      <a:pt x="11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0" name="Google Shape;19050;p100"/>
              <p:cNvSpPr/>
              <p:nvPr/>
            </p:nvSpPr>
            <p:spPr>
              <a:xfrm>
                <a:off x="4939950" y="1309125"/>
                <a:ext cx="220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470" extrusionOk="0">
                    <a:moveTo>
                      <a:pt x="795" y="1"/>
                    </a:moveTo>
                    <a:cubicBezTo>
                      <a:pt x="784" y="1"/>
                      <a:pt x="772" y="3"/>
                      <a:pt x="761" y="8"/>
                    </a:cubicBezTo>
                    <a:lnTo>
                      <a:pt x="60" y="309"/>
                    </a:lnTo>
                    <a:cubicBezTo>
                      <a:pt x="20" y="329"/>
                      <a:pt x="0" y="379"/>
                      <a:pt x="20" y="419"/>
                    </a:cubicBezTo>
                    <a:cubicBezTo>
                      <a:pt x="30" y="449"/>
                      <a:pt x="60" y="469"/>
                      <a:pt x="90" y="469"/>
                    </a:cubicBezTo>
                    <a:cubicBezTo>
                      <a:pt x="110" y="469"/>
                      <a:pt x="120" y="469"/>
                      <a:pt x="130" y="459"/>
                    </a:cubicBezTo>
                    <a:lnTo>
                      <a:pt x="821" y="159"/>
                    </a:lnTo>
                    <a:cubicBezTo>
                      <a:pt x="861" y="139"/>
                      <a:pt x="882" y="99"/>
                      <a:pt x="871" y="49"/>
                    </a:cubicBezTo>
                    <a:cubicBezTo>
                      <a:pt x="857" y="19"/>
                      <a:pt x="826" y="1"/>
                      <a:pt x="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1" name="Google Shape;19051;p100"/>
              <p:cNvSpPr/>
              <p:nvPr/>
            </p:nvSpPr>
            <p:spPr>
              <a:xfrm>
                <a:off x="4910650" y="1289700"/>
                <a:ext cx="1080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275" extrusionOk="0">
                    <a:moveTo>
                      <a:pt x="334" y="1"/>
                    </a:moveTo>
                    <a:cubicBezTo>
                      <a:pt x="324" y="1"/>
                      <a:pt x="312" y="2"/>
                      <a:pt x="301" y="4"/>
                    </a:cubicBezTo>
                    <a:lnTo>
                      <a:pt x="61" y="115"/>
                    </a:lnTo>
                    <a:cubicBezTo>
                      <a:pt x="21" y="135"/>
                      <a:pt x="1" y="185"/>
                      <a:pt x="21" y="235"/>
                    </a:cubicBezTo>
                    <a:cubicBezTo>
                      <a:pt x="31" y="265"/>
                      <a:pt x="61" y="275"/>
                      <a:pt x="91" y="275"/>
                    </a:cubicBezTo>
                    <a:lnTo>
                      <a:pt x="131" y="275"/>
                    </a:lnTo>
                    <a:lnTo>
                      <a:pt x="371" y="165"/>
                    </a:lnTo>
                    <a:cubicBezTo>
                      <a:pt x="411" y="145"/>
                      <a:pt x="431" y="95"/>
                      <a:pt x="411" y="54"/>
                    </a:cubicBezTo>
                    <a:cubicBezTo>
                      <a:pt x="403" y="16"/>
                      <a:pt x="372" y="1"/>
                      <a:pt x="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2" name="Google Shape;19052;p100"/>
              <p:cNvSpPr/>
              <p:nvPr/>
            </p:nvSpPr>
            <p:spPr>
              <a:xfrm>
                <a:off x="5075125" y="1372350"/>
                <a:ext cx="19050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62" h="404" extrusionOk="0">
                    <a:moveTo>
                      <a:pt x="653" y="0"/>
                    </a:moveTo>
                    <a:cubicBezTo>
                      <a:pt x="646" y="0"/>
                      <a:pt x="639" y="1"/>
                      <a:pt x="632" y="3"/>
                    </a:cubicBezTo>
                    <a:lnTo>
                      <a:pt x="61" y="243"/>
                    </a:lnTo>
                    <a:cubicBezTo>
                      <a:pt x="21" y="263"/>
                      <a:pt x="1" y="313"/>
                      <a:pt x="21" y="354"/>
                    </a:cubicBezTo>
                    <a:cubicBezTo>
                      <a:pt x="31" y="394"/>
                      <a:pt x="61" y="404"/>
                      <a:pt x="101" y="404"/>
                    </a:cubicBezTo>
                    <a:lnTo>
                      <a:pt x="131" y="404"/>
                    </a:lnTo>
                    <a:lnTo>
                      <a:pt x="702" y="163"/>
                    </a:lnTo>
                    <a:cubicBezTo>
                      <a:pt x="742" y="143"/>
                      <a:pt x="762" y="93"/>
                      <a:pt x="742" y="53"/>
                    </a:cubicBezTo>
                    <a:cubicBezTo>
                      <a:pt x="725" y="20"/>
                      <a:pt x="688" y="0"/>
                      <a:pt x="6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3" name="Google Shape;19053;p100"/>
              <p:cNvSpPr/>
              <p:nvPr/>
            </p:nvSpPr>
            <p:spPr>
              <a:xfrm>
                <a:off x="5098175" y="1446400"/>
                <a:ext cx="9525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81" h="506" extrusionOk="0">
                    <a:moveTo>
                      <a:pt x="288" y="1"/>
                    </a:moveTo>
                    <a:cubicBezTo>
                      <a:pt x="259" y="1"/>
                      <a:pt x="230" y="19"/>
                      <a:pt x="210" y="45"/>
                    </a:cubicBezTo>
                    <a:lnTo>
                      <a:pt x="30" y="376"/>
                    </a:lnTo>
                    <a:cubicBezTo>
                      <a:pt x="0" y="416"/>
                      <a:pt x="20" y="466"/>
                      <a:pt x="60" y="486"/>
                    </a:cubicBezTo>
                    <a:cubicBezTo>
                      <a:pt x="70" y="496"/>
                      <a:pt x="90" y="506"/>
                      <a:pt x="100" y="506"/>
                    </a:cubicBezTo>
                    <a:cubicBezTo>
                      <a:pt x="130" y="506"/>
                      <a:pt x="160" y="486"/>
                      <a:pt x="170" y="456"/>
                    </a:cubicBezTo>
                    <a:lnTo>
                      <a:pt x="361" y="125"/>
                    </a:lnTo>
                    <a:cubicBezTo>
                      <a:pt x="381" y="85"/>
                      <a:pt x="371" y="35"/>
                      <a:pt x="331" y="15"/>
                    </a:cubicBezTo>
                    <a:cubicBezTo>
                      <a:pt x="317" y="5"/>
                      <a:pt x="303" y="1"/>
                      <a:pt x="2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4" name="Google Shape;19054;p100"/>
              <p:cNvSpPr/>
              <p:nvPr/>
            </p:nvSpPr>
            <p:spPr>
              <a:xfrm>
                <a:off x="5067625" y="1451275"/>
                <a:ext cx="1205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482" h="692" extrusionOk="0">
                    <a:moveTo>
                      <a:pt x="389" y="0"/>
                    </a:moveTo>
                    <a:cubicBezTo>
                      <a:pt x="360" y="0"/>
                      <a:pt x="331" y="14"/>
                      <a:pt x="311" y="40"/>
                    </a:cubicBezTo>
                    <a:lnTo>
                      <a:pt x="20" y="561"/>
                    </a:lnTo>
                    <a:cubicBezTo>
                      <a:pt x="0" y="601"/>
                      <a:pt x="10" y="651"/>
                      <a:pt x="50" y="681"/>
                    </a:cubicBezTo>
                    <a:cubicBezTo>
                      <a:pt x="71" y="681"/>
                      <a:pt x="81" y="691"/>
                      <a:pt x="91" y="691"/>
                    </a:cubicBezTo>
                    <a:cubicBezTo>
                      <a:pt x="121" y="691"/>
                      <a:pt x="151" y="671"/>
                      <a:pt x="171" y="641"/>
                    </a:cubicBezTo>
                    <a:lnTo>
                      <a:pt x="461" y="121"/>
                    </a:lnTo>
                    <a:cubicBezTo>
                      <a:pt x="481" y="81"/>
                      <a:pt x="471" y="30"/>
                      <a:pt x="431" y="10"/>
                    </a:cubicBezTo>
                    <a:cubicBezTo>
                      <a:pt x="418" y="4"/>
                      <a:pt x="403" y="0"/>
                      <a:pt x="3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5" name="Google Shape;19055;p100"/>
              <p:cNvSpPr/>
              <p:nvPr/>
            </p:nvSpPr>
            <p:spPr>
              <a:xfrm>
                <a:off x="5036325" y="1458175"/>
                <a:ext cx="133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532" h="766" extrusionOk="0">
                    <a:moveTo>
                      <a:pt x="429" y="0"/>
                    </a:moveTo>
                    <a:cubicBezTo>
                      <a:pt x="401" y="0"/>
                      <a:pt x="375" y="18"/>
                      <a:pt x="361" y="45"/>
                    </a:cubicBezTo>
                    <a:lnTo>
                      <a:pt x="21" y="636"/>
                    </a:lnTo>
                    <a:cubicBezTo>
                      <a:pt x="1" y="676"/>
                      <a:pt x="21" y="726"/>
                      <a:pt x="61" y="756"/>
                    </a:cubicBezTo>
                    <a:cubicBezTo>
                      <a:pt x="71" y="756"/>
                      <a:pt x="81" y="766"/>
                      <a:pt x="101" y="766"/>
                    </a:cubicBezTo>
                    <a:cubicBezTo>
                      <a:pt x="131" y="766"/>
                      <a:pt x="161" y="746"/>
                      <a:pt x="171" y="716"/>
                    </a:cubicBezTo>
                    <a:lnTo>
                      <a:pt x="501" y="125"/>
                    </a:lnTo>
                    <a:cubicBezTo>
                      <a:pt x="531" y="85"/>
                      <a:pt x="511" y="35"/>
                      <a:pt x="471" y="15"/>
                    </a:cubicBezTo>
                    <a:cubicBezTo>
                      <a:pt x="458" y="5"/>
                      <a:pt x="444" y="0"/>
                      <a:pt x="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6" name="Google Shape;19056;p100"/>
              <p:cNvSpPr/>
              <p:nvPr/>
            </p:nvSpPr>
            <p:spPr>
              <a:xfrm>
                <a:off x="5005025" y="1459775"/>
                <a:ext cx="1355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542" h="803" extrusionOk="0">
                    <a:moveTo>
                      <a:pt x="450" y="1"/>
                    </a:moveTo>
                    <a:cubicBezTo>
                      <a:pt x="422" y="1"/>
                      <a:pt x="395" y="14"/>
                      <a:pt x="381" y="41"/>
                    </a:cubicBezTo>
                    <a:lnTo>
                      <a:pt x="21" y="672"/>
                    </a:lnTo>
                    <a:cubicBezTo>
                      <a:pt x="1" y="712"/>
                      <a:pt x="11" y="772"/>
                      <a:pt x="51" y="792"/>
                    </a:cubicBezTo>
                    <a:cubicBezTo>
                      <a:pt x="71" y="792"/>
                      <a:pt x="81" y="802"/>
                      <a:pt x="91" y="802"/>
                    </a:cubicBezTo>
                    <a:cubicBezTo>
                      <a:pt x="121" y="802"/>
                      <a:pt x="151" y="782"/>
                      <a:pt x="171" y="762"/>
                    </a:cubicBezTo>
                    <a:lnTo>
                      <a:pt x="522" y="121"/>
                    </a:lnTo>
                    <a:cubicBezTo>
                      <a:pt x="542" y="81"/>
                      <a:pt x="532" y="31"/>
                      <a:pt x="492" y="11"/>
                    </a:cubicBezTo>
                    <a:cubicBezTo>
                      <a:pt x="478" y="4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7" name="Google Shape;19057;p100"/>
              <p:cNvSpPr/>
              <p:nvPr/>
            </p:nvSpPr>
            <p:spPr>
              <a:xfrm>
                <a:off x="4973000" y="1461275"/>
                <a:ext cx="12025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682" extrusionOk="0">
                    <a:moveTo>
                      <a:pt x="388" y="1"/>
                    </a:moveTo>
                    <a:cubicBezTo>
                      <a:pt x="360" y="1"/>
                      <a:pt x="331" y="14"/>
                      <a:pt x="311" y="41"/>
                    </a:cubicBezTo>
                    <a:lnTo>
                      <a:pt x="30" y="552"/>
                    </a:lnTo>
                    <a:cubicBezTo>
                      <a:pt x="0" y="602"/>
                      <a:pt x="20" y="652"/>
                      <a:pt x="60" y="672"/>
                    </a:cubicBezTo>
                    <a:cubicBezTo>
                      <a:pt x="70" y="682"/>
                      <a:pt x="90" y="682"/>
                      <a:pt x="100" y="682"/>
                    </a:cubicBezTo>
                    <a:cubicBezTo>
                      <a:pt x="130" y="682"/>
                      <a:pt x="160" y="662"/>
                      <a:pt x="170" y="642"/>
                    </a:cubicBezTo>
                    <a:lnTo>
                      <a:pt x="461" y="121"/>
                    </a:lnTo>
                    <a:cubicBezTo>
                      <a:pt x="481" y="81"/>
                      <a:pt x="471" y="31"/>
                      <a:pt x="431" y="11"/>
                    </a:cubicBezTo>
                    <a:cubicBezTo>
                      <a:pt x="417" y="4"/>
                      <a:pt x="403" y="1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8" name="Google Shape;19058;p100"/>
              <p:cNvSpPr/>
              <p:nvPr/>
            </p:nvSpPr>
            <p:spPr>
              <a:xfrm>
                <a:off x="4941700" y="1458025"/>
                <a:ext cx="1180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52" extrusionOk="0">
                    <a:moveTo>
                      <a:pt x="369" y="1"/>
                    </a:moveTo>
                    <a:cubicBezTo>
                      <a:pt x="341" y="1"/>
                      <a:pt x="314" y="14"/>
                      <a:pt x="301" y="41"/>
                    </a:cubicBezTo>
                    <a:lnTo>
                      <a:pt x="30" y="532"/>
                    </a:lnTo>
                    <a:cubicBezTo>
                      <a:pt x="0" y="572"/>
                      <a:pt x="20" y="622"/>
                      <a:pt x="60" y="642"/>
                    </a:cubicBezTo>
                    <a:cubicBezTo>
                      <a:pt x="70" y="652"/>
                      <a:pt x="91" y="652"/>
                      <a:pt x="101" y="652"/>
                    </a:cubicBezTo>
                    <a:cubicBezTo>
                      <a:pt x="131" y="652"/>
                      <a:pt x="161" y="642"/>
                      <a:pt x="171" y="612"/>
                    </a:cubicBezTo>
                    <a:lnTo>
                      <a:pt x="451" y="121"/>
                    </a:lnTo>
                    <a:cubicBezTo>
                      <a:pt x="471" y="81"/>
                      <a:pt x="451" y="31"/>
                      <a:pt x="411" y="11"/>
                    </a:cubicBezTo>
                    <a:cubicBezTo>
                      <a:pt x="398" y="4"/>
                      <a:pt x="383" y="1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9" name="Google Shape;19059;p100"/>
              <p:cNvSpPr/>
              <p:nvPr/>
            </p:nvSpPr>
            <p:spPr>
              <a:xfrm>
                <a:off x="4958725" y="977025"/>
                <a:ext cx="260125" cy="442725"/>
              </a:xfrm>
              <a:custGeom>
                <a:avLst/>
                <a:gdLst/>
                <a:ahLst/>
                <a:cxnLst/>
                <a:rect l="l" t="t" r="r" b="b"/>
                <a:pathLst>
                  <a:path w="10405" h="17709" extrusionOk="0">
                    <a:moveTo>
                      <a:pt x="361" y="705"/>
                    </a:moveTo>
                    <a:lnTo>
                      <a:pt x="9834" y="16978"/>
                    </a:lnTo>
                    <a:lnTo>
                      <a:pt x="8813" y="15846"/>
                    </a:lnTo>
                    <a:cubicBezTo>
                      <a:pt x="8612" y="15626"/>
                      <a:pt x="8392" y="15435"/>
                      <a:pt x="8172" y="15275"/>
                    </a:cubicBezTo>
                    <a:cubicBezTo>
                      <a:pt x="8022" y="15155"/>
                      <a:pt x="7891" y="15085"/>
                      <a:pt x="7781" y="15045"/>
                    </a:cubicBezTo>
                    <a:cubicBezTo>
                      <a:pt x="7531" y="14955"/>
                      <a:pt x="7160" y="14755"/>
                      <a:pt x="6810" y="14324"/>
                    </a:cubicBezTo>
                    <a:lnTo>
                      <a:pt x="7160" y="13953"/>
                    </a:lnTo>
                    <a:cubicBezTo>
                      <a:pt x="7190" y="13933"/>
                      <a:pt x="7190" y="13893"/>
                      <a:pt x="7180" y="13863"/>
                    </a:cubicBezTo>
                    <a:cubicBezTo>
                      <a:pt x="7170" y="13833"/>
                      <a:pt x="7140" y="13813"/>
                      <a:pt x="7100" y="13813"/>
                    </a:cubicBezTo>
                    <a:cubicBezTo>
                      <a:pt x="7050" y="13813"/>
                      <a:pt x="6870" y="13803"/>
                      <a:pt x="6620" y="13713"/>
                    </a:cubicBezTo>
                    <a:cubicBezTo>
                      <a:pt x="6359" y="13623"/>
                      <a:pt x="5989" y="13423"/>
                      <a:pt x="5648" y="12982"/>
                    </a:cubicBezTo>
                    <a:lnTo>
                      <a:pt x="6009" y="12622"/>
                    </a:lnTo>
                    <a:cubicBezTo>
                      <a:pt x="6029" y="12602"/>
                      <a:pt x="6029" y="12561"/>
                      <a:pt x="6019" y="12531"/>
                    </a:cubicBezTo>
                    <a:cubicBezTo>
                      <a:pt x="6009" y="12501"/>
                      <a:pt x="5979" y="12481"/>
                      <a:pt x="5939" y="12481"/>
                    </a:cubicBezTo>
                    <a:cubicBezTo>
                      <a:pt x="5889" y="12481"/>
                      <a:pt x="5708" y="12471"/>
                      <a:pt x="5458" y="12381"/>
                    </a:cubicBezTo>
                    <a:cubicBezTo>
                      <a:pt x="5208" y="12281"/>
                      <a:pt x="4837" y="12081"/>
                      <a:pt x="4487" y="11640"/>
                    </a:cubicBezTo>
                    <a:lnTo>
                      <a:pt x="4847" y="11280"/>
                    </a:lnTo>
                    <a:cubicBezTo>
                      <a:pt x="4877" y="11260"/>
                      <a:pt x="4877" y="11220"/>
                      <a:pt x="4867" y="11190"/>
                    </a:cubicBezTo>
                    <a:cubicBezTo>
                      <a:pt x="4857" y="11160"/>
                      <a:pt x="4827" y="11139"/>
                      <a:pt x="4787" y="11139"/>
                    </a:cubicBezTo>
                    <a:cubicBezTo>
                      <a:pt x="4787" y="11139"/>
                      <a:pt x="4737" y="11139"/>
                      <a:pt x="4657" y="11129"/>
                    </a:cubicBezTo>
                    <a:cubicBezTo>
                      <a:pt x="4537" y="11109"/>
                      <a:pt x="4427" y="11079"/>
                      <a:pt x="4306" y="11029"/>
                    </a:cubicBezTo>
                    <a:cubicBezTo>
                      <a:pt x="4246" y="10999"/>
                      <a:pt x="4156" y="10969"/>
                      <a:pt x="4086" y="10919"/>
                    </a:cubicBezTo>
                    <a:cubicBezTo>
                      <a:pt x="3996" y="10869"/>
                      <a:pt x="3916" y="10799"/>
                      <a:pt x="3836" y="10739"/>
                    </a:cubicBezTo>
                    <a:cubicBezTo>
                      <a:pt x="3746" y="10659"/>
                      <a:pt x="3655" y="10569"/>
                      <a:pt x="3585" y="10479"/>
                    </a:cubicBezTo>
                    <a:cubicBezTo>
                      <a:pt x="3525" y="10398"/>
                      <a:pt x="3455" y="10298"/>
                      <a:pt x="3385" y="10188"/>
                    </a:cubicBezTo>
                    <a:lnTo>
                      <a:pt x="3816" y="9918"/>
                    </a:lnTo>
                    <a:cubicBezTo>
                      <a:pt x="3846" y="9898"/>
                      <a:pt x="3856" y="9868"/>
                      <a:pt x="3846" y="9838"/>
                    </a:cubicBezTo>
                    <a:cubicBezTo>
                      <a:pt x="3846" y="9798"/>
                      <a:pt x="3816" y="9778"/>
                      <a:pt x="3776" y="9768"/>
                    </a:cubicBezTo>
                    <a:cubicBezTo>
                      <a:pt x="3776" y="9768"/>
                      <a:pt x="3736" y="9758"/>
                      <a:pt x="3655" y="9738"/>
                    </a:cubicBezTo>
                    <a:cubicBezTo>
                      <a:pt x="3615" y="9718"/>
                      <a:pt x="3555" y="9697"/>
                      <a:pt x="3505" y="9667"/>
                    </a:cubicBezTo>
                    <a:cubicBezTo>
                      <a:pt x="3445" y="9647"/>
                      <a:pt x="3385" y="9617"/>
                      <a:pt x="3315" y="9567"/>
                    </a:cubicBezTo>
                    <a:cubicBezTo>
                      <a:pt x="3165" y="9467"/>
                      <a:pt x="3025" y="9337"/>
                      <a:pt x="2884" y="9177"/>
                    </a:cubicBezTo>
                    <a:cubicBezTo>
                      <a:pt x="2744" y="8996"/>
                      <a:pt x="2624" y="8796"/>
                      <a:pt x="2544" y="8576"/>
                    </a:cubicBezTo>
                    <a:lnTo>
                      <a:pt x="3005" y="8406"/>
                    </a:lnTo>
                    <a:cubicBezTo>
                      <a:pt x="3045" y="8386"/>
                      <a:pt x="3065" y="8356"/>
                      <a:pt x="3065" y="8326"/>
                    </a:cubicBezTo>
                    <a:cubicBezTo>
                      <a:pt x="3065" y="8286"/>
                      <a:pt x="3045" y="8255"/>
                      <a:pt x="3005" y="8245"/>
                    </a:cubicBezTo>
                    <a:cubicBezTo>
                      <a:pt x="3005" y="8245"/>
                      <a:pt x="2954" y="8225"/>
                      <a:pt x="2884" y="8185"/>
                    </a:cubicBezTo>
                    <a:cubicBezTo>
                      <a:pt x="2814" y="8145"/>
                      <a:pt x="2704" y="8085"/>
                      <a:pt x="2564" y="7965"/>
                    </a:cubicBezTo>
                    <a:cubicBezTo>
                      <a:pt x="2384" y="7805"/>
                      <a:pt x="2073" y="7454"/>
                      <a:pt x="1913" y="6884"/>
                    </a:cubicBezTo>
                    <a:lnTo>
                      <a:pt x="2404" y="6783"/>
                    </a:lnTo>
                    <a:cubicBezTo>
                      <a:pt x="2444" y="6773"/>
                      <a:pt x="2464" y="6743"/>
                      <a:pt x="2474" y="6713"/>
                    </a:cubicBezTo>
                    <a:cubicBezTo>
                      <a:pt x="2474" y="6673"/>
                      <a:pt x="2454" y="6643"/>
                      <a:pt x="2424" y="6623"/>
                    </a:cubicBezTo>
                    <a:cubicBezTo>
                      <a:pt x="2424" y="6623"/>
                      <a:pt x="2374" y="6603"/>
                      <a:pt x="2304" y="6553"/>
                    </a:cubicBezTo>
                    <a:cubicBezTo>
                      <a:pt x="2233" y="6503"/>
                      <a:pt x="2123" y="6413"/>
                      <a:pt x="2003" y="6293"/>
                    </a:cubicBezTo>
                    <a:cubicBezTo>
                      <a:pt x="1813" y="6072"/>
                      <a:pt x="1553" y="5712"/>
                      <a:pt x="1432" y="5181"/>
                    </a:cubicBezTo>
                    <a:lnTo>
                      <a:pt x="1933" y="5111"/>
                    </a:lnTo>
                    <a:cubicBezTo>
                      <a:pt x="1973" y="5101"/>
                      <a:pt x="2003" y="5081"/>
                      <a:pt x="2003" y="5041"/>
                    </a:cubicBezTo>
                    <a:cubicBezTo>
                      <a:pt x="2013" y="5011"/>
                      <a:pt x="1993" y="4971"/>
                      <a:pt x="1963" y="4951"/>
                    </a:cubicBezTo>
                    <a:cubicBezTo>
                      <a:pt x="1943" y="4941"/>
                      <a:pt x="1763" y="4831"/>
                      <a:pt x="1563" y="4590"/>
                    </a:cubicBezTo>
                    <a:cubicBezTo>
                      <a:pt x="1372" y="4370"/>
                      <a:pt x="1132" y="4010"/>
                      <a:pt x="1012" y="3479"/>
                    </a:cubicBezTo>
                    <a:lnTo>
                      <a:pt x="1512" y="3409"/>
                    </a:lnTo>
                    <a:cubicBezTo>
                      <a:pt x="1542" y="3399"/>
                      <a:pt x="1573" y="3379"/>
                      <a:pt x="1583" y="3339"/>
                    </a:cubicBezTo>
                    <a:cubicBezTo>
                      <a:pt x="1583" y="3309"/>
                      <a:pt x="1573" y="3268"/>
                      <a:pt x="1542" y="3248"/>
                    </a:cubicBezTo>
                    <a:cubicBezTo>
                      <a:pt x="1522" y="3238"/>
                      <a:pt x="1332" y="3128"/>
                      <a:pt x="1122" y="2888"/>
                    </a:cubicBezTo>
                    <a:cubicBezTo>
                      <a:pt x="992" y="2748"/>
                      <a:pt x="641" y="1666"/>
                      <a:pt x="361" y="705"/>
                    </a:cubicBezTo>
                    <a:close/>
                    <a:moveTo>
                      <a:pt x="90" y="0"/>
                    </a:moveTo>
                    <a:cubicBezTo>
                      <a:pt x="80" y="0"/>
                      <a:pt x="70" y="2"/>
                      <a:pt x="60" y="4"/>
                    </a:cubicBezTo>
                    <a:cubicBezTo>
                      <a:pt x="30" y="24"/>
                      <a:pt x="0" y="64"/>
                      <a:pt x="20" y="104"/>
                    </a:cubicBezTo>
                    <a:cubicBezTo>
                      <a:pt x="90" y="374"/>
                      <a:pt x="761" y="2738"/>
                      <a:pt x="1002" y="2998"/>
                    </a:cubicBezTo>
                    <a:cubicBezTo>
                      <a:pt x="1102" y="3118"/>
                      <a:pt x="1202" y="3208"/>
                      <a:pt x="1282" y="3268"/>
                    </a:cubicBezTo>
                    <a:lnTo>
                      <a:pt x="902" y="3329"/>
                    </a:lnTo>
                    <a:cubicBezTo>
                      <a:pt x="882" y="3329"/>
                      <a:pt x="862" y="3339"/>
                      <a:pt x="842" y="3359"/>
                    </a:cubicBezTo>
                    <a:cubicBezTo>
                      <a:pt x="831" y="3379"/>
                      <a:pt x="821" y="3399"/>
                      <a:pt x="831" y="3429"/>
                    </a:cubicBezTo>
                    <a:cubicBezTo>
                      <a:pt x="942" y="4040"/>
                      <a:pt x="1222" y="4460"/>
                      <a:pt x="1432" y="4700"/>
                    </a:cubicBezTo>
                    <a:cubicBezTo>
                      <a:pt x="1532" y="4821"/>
                      <a:pt x="1633" y="4911"/>
                      <a:pt x="1703" y="4971"/>
                    </a:cubicBezTo>
                    <a:lnTo>
                      <a:pt x="1322" y="5021"/>
                    </a:lnTo>
                    <a:cubicBezTo>
                      <a:pt x="1302" y="5031"/>
                      <a:pt x="1282" y="5041"/>
                      <a:pt x="1272" y="5061"/>
                    </a:cubicBezTo>
                    <a:cubicBezTo>
                      <a:pt x="1252" y="5081"/>
                      <a:pt x="1252" y="5101"/>
                      <a:pt x="1252" y="5121"/>
                    </a:cubicBezTo>
                    <a:cubicBezTo>
                      <a:pt x="1372" y="5752"/>
                      <a:pt x="1663" y="6163"/>
                      <a:pt x="1883" y="6403"/>
                    </a:cubicBezTo>
                    <a:cubicBezTo>
                      <a:pt x="1993" y="6523"/>
                      <a:pt x="2093" y="6603"/>
                      <a:pt x="2173" y="6663"/>
                    </a:cubicBezTo>
                    <a:lnTo>
                      <a:pt x="1793" y="6743"/>
                    </a:lnTo>
                    <a:cubicBezTo>
                      <a:pt x="1773" y="6743"/>
                      <a:pt x="1753" y="6763"/>
                      <a:pt x="1743" y="6773"/>
                    </a:cubicBezTo>
                    <a:cubicBezTo>
                      <a:pt x="1733" y="6793"/>
                      <a:pt x="1723" y="6823"/>
                      <a:pt x="1733" y="6843"/>
                    </a:cubicBezTo>
                    <a:cubicBezTo>
                      <a:pt x="1893" y="7504"/>
                      <a:pt x="2253" y="7905"/>
                      <a:pt x="2454" y="8085"/>
                    </a:cubicBezTo>
                    <a:cubicBezTo>
                      <a:pt x="2584" y="8195"/>
                      <a:pt x="2694" y="8265"/>
                      <a:pt x="2764" y="8316"/>
                    </a:cubicBezTo>
                    <a:lnTo>
                      <a:pt x="2404" y="8446"/>
                    </a:lnTo>
                    <a:cubicBezTo>
                      <a:pt x="2364" y="8466"/>
                      <a:pt x="2344" y="8506"/>
                      <a:pt x="2354" y="8556"/>
                    </a:cubicBezTo>
                    <a:cubicBezTo>
                      <a:pt x="2454" y="8816"/>
                      <a:pt x="2584" y="9067"/>
                      <a:pt x="2764" y="9287"/>
                    </a:cubicBezTo>
                    <a:cubicBezTo>
                      <a:pt x="2904" y="9457"/>
                      <a:pt x="3065" y="9597"/>
                      <a:pt x="3225" y="9707"/>
                    </a:cubicBezTo>
                    <a:cubicBezTo>
                      <a:pt x="3305" y="9758"/>
                      <a:pt x="3375" y="9798"/>
                      <a:pt x="3435" y="9828"/>
                    </a:cubicBezTo>
                    <a:cubicBezTo>
                      <a:pt x="3485" y="9848"/>
                      <a:pt x="3525" y="9868"/>
                      <a:pt x="3565" y="9878"/>
                    </a:cubicBezTo>
                    <a:lnTo>
                      <a:pt x="3235" y="10088"/>
                    </a:lnTo>
                    <a:cubicBezTo>
                      <a:pt x="3195" y="10118"/>
                      <a:pt x="3185" y="10158"/>
                      <a:pt x="3205" y="10198"/>
                    </a:cubicBezTo>
                    <a:cubicBezTo>
                      <a:pt x="3285" y="10348"/>
                      <a:pt x="3375" y="10479"/>
                      <a:pt x="3455" y="10579"/>
                    </a:cubicBezTo>
                    <a:cubicBezTo>
                      <a:pt x="3535" y="10679"/>
                      <a:pt x="3625" y="10769"/>
                      <a:pt x="3726" y="10859"/>
                    </a:cubicBezTo>
                    <a:cubicBezTo>
                      <a:pt x="3806" y="10939"/>
                      <a:pt x="3896" y="10999"/>
                      <a:pt x="3996" y="11059"/>
                    </a:cubicBezTo>
                    <a:cubicBezTo>
                      <a:pt x="4076" y="11109"/>
                      <a:pt x="4166" y="11150"/>
                      <a:pt x="4246" y="11190"/>
                    </a:cubicBezTo>
                    <a:cubicBezTo>
                      <a:pt x="4366" y="11240"/>
                      <a:pt x="4487" y="11270"/>
                      <a:pt x="4607" y="11290"/>
                    </a:cubicBezTo>
                    <a:lnTo>
                      <a:pt x="4316" y="11580"/>
                    </a:lnTo>
                    <a:cubicBezTo>
                      <a:pt x="4286" y="11600"/>
                      <a:pt x="4286" y="11650"/>
                      <a:pt x="4306" y="11680"/>
                    </a:cubicBezTo>
                    <a:cubicBezTo>
                      <a:pt x="4687" y="12191"/>
                      <a:pt x="5117" y="12431"/>
                      <a:pt x="5398" y="12531"/>
                    </a:cubicBezTo>
                    <a:cubicBezTo>
                      <a:pt x="5538" y="12592"/>
                      <a:pt x="5668" y="12612"/>
                      <a:pt x="5758" y="12632"/>
                    </a:cubicBezTo>
                    <a:lnTo>
                      <a:pt x="5478" y="12922"/>
                    </a:lnTo>
                    <a:cubicBezTo>
                      <a:pt x="5448" y="12952"/>
                      <a:pt x="5438" y="12992"/>
                      <a:pt x="5468" y="13032"/>
                    </a:cubicBezTo>
                    <a:cubicBezTo>
                      <a:pt x="5849" y="13533"/>
                      <a:pt x="6279" y="13773"/>
                      <a:pt x="6560" y="13873"/>
                    </a:cubicBezTo>
                    <a:cubicBezTo>
                      <a:pt x="6700" y="13923"/>
                      <a:pt x="6830" y="13953"/>
                      <a:pt x="6920" y="13963"/>
                    </a:cubicBezTo>
                    <a:lnTo>
                      <a:pt x="6640" y="14254"/>
                    </a:lnTo>
                    <a:cubicBezTo>
                      <a:pt x="6610" y="14284"/>
                      <a:pt x="6610" y="14334"/>
                      <a:pt x="6630" y="14364"/>
                    </a:cubicBezTo>
                    <a:cubicBezTo>
                      <a:pt x="7020" y="14875"/>
                      <a:pt x="7441" y="15105"/>
                      <a:pt x="7731" y="15205"/>
                    </a:cubicBezTo>
                    <a:cubicBezTo>
                      <a:pt x="7811" y="15235"/>
                      <a:pt x="7931" y="15305"/>
                      <a:pt x="8072" y="15405"/>
                    </a:cubicBezTo>
                    <a:cubicBezTo>
                      <a:pt x="8292" y="15556"/>
                      <a:pt x="8492" y="15746"/>
                      <a:pt x="8682" y="15956"/>
                    </a:cubicBezTo>
                    <a:lnTo>
                      <a:pt x="10245" y="17679"/>
                    </a:lnTo>
                    <a:cubicBezTo>
                      <a:pt x="10265" y="17699"/>
                      <a:pt x="10285" y="17709"/>
                      <a:pt x="10305" y="17709"/>
                    </a:cubicBezTo>
                    <a:cubicBezTo>
                      <a:pt x="10325" y="17709"/>
                      <a:pt x="10345" y="17699"/>
                      <a:pt x="10355" y="17689"/>
                    </a:cubicBezTo>
                    <a:cubicBezTo>
                      <a:pt x="10395" y="17669"/>
                      <a:pt x="10405" y="17619"/>
                      <a:pt x="10375" y="17578"/>
                    </a:cubicBezTo>
                    <a:lnTo>
                      <a:pt x="171" y="44"/>
                    </a:lnTo>
                    <a:cubicBezTo>
                      <a:pt x="155" y="13"/>
                      <a:pt x="122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aphicFrame>
        <p:nvGraphicFramePr>
          <p:cNvPr id="19060" name="Google Shape;19060;p100"/>
          <p:cNvGraphicFramePr/>
          <p:nvPr>
            <p:extLst>
              <p:ext uri="{D42A27DB-BD31-4B8C-83A1-F6EECF244321}">
                <p14:modId xmlns:p14="http://schemas.microsoft.com/office/powerpoint/2010/main" val="1093869858"/>
              </p:ext>
            </p:extLst>
          </p:nvPr>
        </p:nvGraphicFramePr>
        <p:xfrm>
          <a:off x="186160" y="1020072"/>
          <a:ext cx="4404315" cy="4145070"/>
        </p:xfrm>
        <a:graphic>
          <a:graphicData uri="http://schemas.openxmlformats.org/drawingml/2006/table">
            <a:tbl>
              <a:tblPr>
                <a:noFill/>
                <a:tableStyleId>{AD810A85-BAC5-4669-B31E-DD1C62C9E5AC}</a:tableStyleId>
              </a:tblPr>
              <a:tblGrid>
                <a:gridCol w="44043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2799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800" b="1" dirty="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THC </a:t>
                      </a:r>
                      <a:endParaRPr sz="2800" b="1" dirty="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9987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latin typeface="Manrope"/>
                          <a:ea typeface="Manrope"/>
                          <a:cs typeface="Manrope"/>
                          <a:sym typeface="Manrope"/>
                        </a:rPr>
                        <a:t>Euphoric effect</a:t>
                      </a:r>
                      <a:endParaRPr sz="2000" dirty="0">
                        <a:latin typeface="Manrope"/>
                        <a:ea typeface="Manrope"/>
                        <a:cs typeface="Manrope"/>
                        <a:sym typeface="Manrope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03996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latin typeface="Manrope"/>
                          <a:ea typeface="Manrope"/>
                          <a:cs typeface="Manrope"/>
                          <a:sym typeface="Manrope"/>
                        </a:rPr>
                        <a:t>Mixture of stimulating effect and depressant effects</a:t>
                      </a:r>
                      <a:endParaRPr sz="2000" dirty="0"/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03996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latin typeface="Manrope"/>
                          <a:ea typeface="Manrope"/>
                          <a:cs typeface="Manrope"/>
                          <a:sym typeface="Manrope"/>
                        </a:rPr>
                        <a:t>Analgesic, antiemetic, appetite stimulant and antispasmodic</a:t>
                      </a:r>
                      <a:endParaRPr sz="2000" dirty="0"/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9987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latin typeface="Manrope"/>
                          <a:ea typeface="Manrope"/>
                          <a:cs typeface="Manrope"/>
                          <a:sym typeface="Manrope"/>
                        </a:rPr>
                        <a:t>Mood enhancement, relaxation</a:t>
                      </a:r>
                      <a:endParaRPr sz="2000" dirty="0"/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9987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latin typeface="Manrope"/>
                          <a:ea typeface="Manrope"/>
                          <a:cs typeface="Manrope"/>
                          <a:sym typeface="Manrope"/>
                        </a:rPr>
                        <a:t>Paranoia, d</a:t>
                      </a:r>
                      <a:r>
                        <a:rPr lang="en-CA" sz="2000" dirty="0">
                          <a:latin typeface="Manrope"/>
                          <a:ea typeface="Manrope"/>
                          <a:cs typeface="Manrope"/>
                          <a:sym typeface="Manrope"/>
                        </a:rPr>
                        <a:t>e</a:t>
                      </a:r>
                      <a:r>
                        <a:rPr lang="en" sz="2000" dirty="0">
                          <a:latin typeface="Manrope"/>
                          <a:ea typeface="Manrope"/>
                          <a:cs typeface="Manrope"/>
                          <a:sym typeface="Manrope"/>
                        </a:rPr>
                        <a:t>pression, anxiety</a:t>
                      </a: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CA" sz="2000" dirty="0" err="1">
                          <a:latin typeface="Manrope"/>
                          <a:sym typeface="Manrope"/>
                        </a:rPr>
                        <a:t>Hypotention</a:t>
                      </a:r>
                      <a:r>
                        <a:rPr lang="en-CA" sz="2000" dirty="0">
                          <a:latin typeface="Manrope"/>
                          <a:sym typeface="Manrope"/>
                        </a:rPr>
                        <a:t>, tachycardia</a:t>
                      </a:r>
                      <a:endParaRPr lang="en-CA" sz="2000" dirty="0"/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 algn="ctr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7628241"/>
                  </a:ext>
                </a:extLst>
              </a:tr>
            </a:tbl>
          </a:graphicData>
        </a:graphic>
      </p:graphicFrame>
      <p:graphicFrame>
        <p:nvGraphicFramePr>
          <p:cNvPr id="19061" name="Google Shape;19061;p100"/>
          <p:cNvGraphicFramePr/>
          <p:nvPr>
            <p:extLst>
              <p:ext uri="{D42A27DB-BD31-4B8C-83A1-F6EECF244321}">
                <p14:modId xmlns:p14="http://schemas.microsoft.com/office/powerpoint/2010/main" val="3398418904"/>
              </p:ext>
            </p:extLst>
          </p:nvPr>
        </p:nvGraphicFramePr>
        <p:xfrm>
          <a:off x="4769473" y="1038863"/>
          <a:ext cx="4289045" cy="4104636"/>
        </p:xfrm>
        <a:graphic>
          <a:graphicData uri="http://schemas.openxmlformats.org/drawingml/2006/table">
            <a:tbl>
              <a:tblPr>
                <a:noFill/>
                <a:tableStyleId>{AD810A85-BAC5-4669-B31E-DD1C62C9E5AC}</a:tableStyleId>
              </a:tblPr>
              <a:tblGrid>
                <a:gridCol w="42890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67348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400" b="1" dirty="0"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CBD</a:t>
                      </a:r>
                      <a:endParaRPr sz="2400" b="1" dirty="0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2504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latin typeface="Manrope"/>
                          <a:ea typeface="Manrope"/>
                          <a:cs typeface="Manrope"/>
                          <a:sym typeface="Manrope"/>
                        </a:rPr>
                        <a:t>No euphoric effect(opposes the action of THC)</a:t>
                      </a:r>
                      <a:endParaRPr sz="2000" dirty="0"/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78062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latin typeface="Manrope"/>
                          <a:sym typeface="Manrope"/>
                        </a:rPr>
                        <a:t>Analgesic</a:t>
                      </a:r>
                      <a:endParaRPr sz="2000" dirty="0"/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78062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 err="1">
                          <a:latin typeface="Manrope"/>
                          <a:ea typeface="Manrope"/>
                          <a:cs typeface="Manrope"/>
                          <a:sym typeface="Manrope"/>
                        </a:rPr>
                        <a:t>Anticonvulsivant</a:t>
                      </a:r>
                      <a:r>
                        <a:rPr lang="en" sz="2000" dirty="0">
                          <a:latin typeface="Manrope"/>
                          <a:ea typeface="Manrope"/>
                          <a:cs typeface="Manrope"/>
                          <a:sym typeface="Manrope"/>
                        </a:rPr>
                        <a:t>/ neuroprotector</a:t>
                      </a:r>
                      <a:endParaRPr sz="2000" dirty="0"/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78062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latin typeface="Manrope"/>
                          <a:ea typeface="Manrope"/>
                          <a:cs typeface="Manrope"/>
                          <a:sym typeface="Manrope"/>
                        </a:rPr>
                        <a:t>Antiemetic and antispasmodic</a:t>
                      </a:r>
                      <a:endParaRPr sz="2000" dirty="0"/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78062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dirty="0">
                          <a:latin typeface="Manrope"/>
                          <a:ea typeface="Manrope"/>
                          <a:cs typeface="Manrope"/>
                          <a:sym typeface="Manrope"/>
                        </a:rPr>
                        <a:t>Anti-inflammatory</a:t>
                      </a:r>
                      <a:endParaRPr sz="2000" dirty="0"/>
                    </a:p>
                  </a:txBody>
                  <a:tcPr marL="91425" marR="91425" marT="91425" marB="91425">
                    <a:lnL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538362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187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79" name="Google Shape;11779;p78"/>
          <p:cNvGrpSpPr/>
          <p:nvPr/>
        </p:nvGrpSpPr>
        <p:grpSpPr>
          <a:xfrm rot="-6762334">
            <a:off x="7242219" y="-547456"/>
            <a:ext cx="2674656" cy="2614048"/>
            <a:chOff x="4817775" y="976050"/>
            <a:chExt cx="626650" cy="612450"/>
          </a:xfrm>
        </p:grpSpPr>
        <p:sp>
          <p:nvSpPr>
            <p:cNvPr id="11780" name="Google Shape;11780;p78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78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11782;p78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11783;p78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78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78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78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11787;p78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11788;p78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78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78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78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11792;p78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11793;p78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78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78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78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78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11798;p78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11799;p78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11800;p78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78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78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78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11804;p78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11805;p78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78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78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78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78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11810;p78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11811;p78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78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11813;p78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11814;p78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78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11816;p78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78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78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9" name="Google Shape;11819;p78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0" name="Google Shape;11820;p78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78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78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78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78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78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78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78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78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78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78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78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78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78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78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78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78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78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78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78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78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78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78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78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78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78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78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78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78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78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78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78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78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78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78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78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78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78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78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78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78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78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78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78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78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78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11866;p78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78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78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78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78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78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78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78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11874;p78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11875;p78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78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78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78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78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78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78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78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78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78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78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78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78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78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78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78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78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78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78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78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78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78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78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78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78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78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78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78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78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78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78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78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78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78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78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78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78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78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78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78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78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78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78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78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78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78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78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78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78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78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78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78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78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11928;p78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11929;p78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78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932" name="Google Shape;11932;p78"/>
          <p:cNvSpPr txBox="1">
            <a:spLocks noGrp="1"/>
          </p:cNvSpPr>
          <p:nvPr>
            <p:ph type="title"/>
          </p:nvPr>
        </p:nvSpPr>
        <p:spPr>
          <a:xfrm>
            <a:off x="2521095" y="3480855"/>
            <a:ext cx="42267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Therapeutic indications</a:t>
            </a:r>
            <a:endParaRPr dirty="0"/>
          </a:p>
        </p:txBody>
      </p:sp>
      <p:sp>
        <p:nvSpPr>
          <p:cNvPr id="11933" name="Google Shape;11933;p78"/>
          <p:cNvSpPr txBox="1">
            <a:spLocks noGrp="1"/>
          </p:cNvSpPr>
          <p:nvPr>
            <p:ph type="title" idx="2"/>
          </p:nvPr>
        </p:nvSpPr>
        <p:spPr>
          <a:xfrm>
            <a:off x="3043350" y="688190"/>
            <a:ext cx="3057300" cy="2615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grpSp>
        <p:nvGrpSpPr>
          <p:cNvPr id="11935" name="Google Shape;11935;p78"/>
          <p:cNvGrpSpPr/>
          <p:nvPr/>
        </p:nvGrpSpPr>
        <p:grpSpPr>
          <a:xfrm rot="-1121443">
            <a:off x="7333186" y="928902"/>
            <a:ext cx="1045108" cy="2031115"/>
            <a:chOff x="5628650" y="1686400"/>
            <a:chExt cx="957995" cy="1861814"/>
          </a:xfrm>
        </p:grpSpPr>
        <p:sp>
          <p:nvSpPr>
            <p:cNvPr id="11936" name="Google Shape;11936;p78"/>
            <p:cNvSpPr/>
            <p:nvPr/>
          </p:nvSpPr>
          <p:spPr>
            <a:xfrm>
              <a:off x="6097017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0" y="0"/>
                  </a:moveTo>
                  <a:cubicBezTo>
                    <a:pt x="0" y="1"/>
                    <a:pt x="241" y="841"/>
                    <a:pt x="451" y="1032"/>
                  </a:cubicBezTo>
                  <a:cubicBezTo>
                    <a:pt x="461" y="1052"/>
                    <a:pt x="471" y="1052"/>
                    <a:pt x="471" y="1052"/>
                  </a:cubicBezTo>
                  <a:lnTo>
                    <a:pt x="311" y="1052"/>
                  </a:lnTo>
                  <a:cubicBezTo>
                    <a:pt x="361" y="1182"/>
                    <a:pt x="461" y="1302"/>
                    <a:pt x="541" y="1392"/>
                  </a:cubicBezTo>
                  <a:cubicBezTo>
                    <a:pt x="621" y="1492"/>
                    <a:pt x="681" y="1552"/>
                    <a:pt x="681" y="1552"/>
                  </a:cubicBezTo>
                  <a:lnTo>
                    <a:pt x="521" y="1542"/>
                  </a:lnTo>
                  <a:lnTo>
                    <a:pt x="521" y="1542"/>
                  </a:lnTo>
                  <a:cubicBezTo>
                    <a:pt x="581" y="1673"/>
                    <a:pt x="671" y="1793"/>
                    <a:pt x="751" y="1893"/>
                  </a:cubicBezTo>
                  <a:cubicBezTo>
                    <a:pt x="831" y="1983"/>
                    <a:pt x="902" y="2043"/>
                    <a:pt x="902" y="2043"/>
                  </a:cubicBezTo>
                  <a:lnTo>
                    <a:pt x="741" y="2033"/>
                  </a:lnTo>
                  <a:lnTo>
                    <a:pt x="741" y="2033"/>
                  </a:lnTo>
                  <a:cubicBezTo>
                    <a:pt x="791" y="2163"/>
                    <a:pt x="882" y="2283"/>
                    <a:pt x="962" y="2384"/>
                  </a:cubicBezTo>
                  <a:cubicBezTo>
                    <a:pt x="1042" y="2474"/>
                    <a:pt x="1102" y="2534"/>
                    <a:pt x="1102" y="2534"/>
                  </a:cubicBezTo>
                  <a:lnTo>
                    <a:pt x="942" y="2524"/>
                  </a:lnTo>
                  <a:lnTo>
                    <a:pt x="942" y="2524"/>
                  </a:lnTo>
                  <a:cubicBezTo>
                    <a:pt x="992" y="2644"/>
                    <a:pt x="1082" y="2774"/>
                    <a:pt x="1162" y="2874"/>
                  </a:cubicBezTo>
                  <a:cubicBezTo>
                    <a:pt x="1242" y="2964"/>
                    <a:pt x="1302" y="3025"/>
                    <a:pt x="1302" y="3025"/>
                  </a:cubicBezTo>
                  <a:lnTo>
                    <a:pt x="1142" y="3014"/>
                  </a:lnTo>
                  <a:lnTo>
                    <a:pt x="1142" y="3014"/>
                  </a:lnTo>
                  <a:cubicBezTo>
                    <a:pt x="1192" y="3145"/>
                    <a:pt x="1282" y="3275"/>
                    <a:pt x="1362" y="3365"/>
                  </a:cubicBezTo>
                  <a:cubicBezTo>
                    <a:pt x="1442" y="3455"/>
                    <a:pt x="1512" y="3515"/>
                    <a:pt x="1512" y="3515"/>
                  </a:cubicBezTo>
                  <a:lnTo>
                    <a:pt x="1352" y="3515"/>
                  </a:lnTo>
                  <a:cubicBezTo>
                    <a:pt x="1402" y="3635"/>
                    <a:pt x="1502" y="3766"/>
                    <a:pt x="1582" y="3856"/>
                  </a:cubicBezTo>
                  <a:cubicBezTo>
                    <a:pt x="1663" y="3946"/>
                    <a:pt x="1733" y="4006"/>
                    <a:pt x="1733" y="4006"/>
                  </a:cubicBezTo>
                  <a:lnTo>
                    <a:pt x="1572" y="4006"/>
                  </a:lnTo>
                  <a:cubicBezTo>
                    <a:pt x="1633" y="4136"/>
                    <a:pt x="1733" y="4256"/>
                    <a:pt x="1813" y="4346"/>
                  </a:cubicBezTo>
                  <a:cubicBezTo>
                    <a:pt x="1893" y="4436"/>
                    <a:pt x="1963" y="4487"/>
                    <a:pt x="1963" y="4487"/>
                  </a:cubicBezTo>
                  <a:lnTo>
                    <a:pt x="1803" y="4507"/>
                  </a:lnTo>
                  <a:cubicBezTo>
                    <a:pt x="1863" y="4637"/>
                    <a:pt x="1963" y="4757"/>
                    <a:pt x="2053" y="4837"/>
                  </a:cubicBezTo>
                  <a:cubicBezTo>
                    <a:pt x="2093" y="4877"/>
                    <a:pt x="2133" y="4917"/>
                    <a:pt x="2153" y="4937"/>
                  </a:cubicBezTo>
                  <a:cubicBezTo>
                    <a:pt x="2183" y="4967"/>
                    <a:pt x="2203" y="4977"/>
                    <a:pt x="2203" y="4977"/>
                  </a:cubicBezTo>
                  <a:lnTo>
                    <a:pt x="2053" y="4997"/>
                  </a:lnTo>
                  <a:cubicBezTo>
                    <a:pt x="2123" y="5127"/>
                    <a:pt x="2213" y="5248"/>
                    <a:pt x="2303" y="5328"/>
                  </a:cubicBezTo>
                  <a:cubicBezTo>
                    <a:pt x="2394" y="5408"/>
                    <a:pt x="2454" y="5458"/>
                    <a:pt x="2454" y="5458"/>
                  </a:cubicBezTo>
                  <a:lnTo>
                    <a:pt x="2314" y="5498"/>
                  </a:lnTo>
                  <a:cubicBezTo>
                    <a:pt x="2384" y="5628"/>
                    <a:pt x="2484" y="5738"/>
                    <a:pt x="2574" y="5808"/>
                  </a:cubicBezTo>
                  <a:cubicBezTo>
                    <a:pt x="2654" y="5889"/>
                    <a:pt x="2724" y="5929"/>
                    <a:pt x="2724" y="5929"/>
                  </a:cubicBezTo>
                  <a:lnTo>
                    <a:pt x="2594" y="5989"/>
                  </a:lnTo>
                  <a:cubicBezTo>
                    <a:pt x="2664" y="6119"/>
                    <a:pt x="3836" y="6820"/>
                    <a:pt x="4386" y="7701"/>
                  </a:cubicBezTo>
                  <a:lnTo>
                    <a:pt x="4487" y="7851"/>
                  </a:lnTo>
                  <a:lnTo>
                    <a:pt x="0" y="0"/>
                  </a:lnTo>
                  <a:close/>
                  <a:moveTo>
                    <a:pt x="4487" y="7851"/>
                  </a:moveTo>
                  <a:lnTo>
                    <a:pt x="4487" y="7851"/>
                  </a:lnTo>
                  <a:lnTo>
                    <a:pt x="4487" y="7851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78"/>
            <p:cNvSpPr/>
            <p:nvPr/>
          </p:nvSpPr>
          <p:spPr>
            <a:xfrm>
              <a:off x="6089076" y="2321009"/>
              <a:ext cx="410922" cy="706782"/>
            </a:xfrm>
            <a:custGeom>
              <a:avLst/>
              <a:gdLst/>
              <a:ahLst/>
              <a:cxnLst/>
              <a:rect l="l" t="t" r="r" b="b"/>
              <a:pathLst>
                <a:path w="4657" h="8010" extrusionOk="0">
                  <a:moveTo>
                    <a:pt x="621" y="1180"/>
                  </a:moveTo>
                  <a:lnTo>
                    <a:pt x="3986" y="7058"/>
                  </a:lnTo>
                  <a:cubicBezTo>
                    <a:pt x="3645" y="6718"/>
                    <a:pt x="3265" y="6427"/>
                    <a:pt x="3014" y="6237"/>
                  </a:cubicBezTo>
                  <a:cubicBezTo>
                    <a:pt x="2954" y="6187"/>
                    <a:pt x="2884" y="6137"/>
                    <a:pt x="2834" y="6097"/>
                  </a:cubicBezTo>
                  <a:lnTo>
                    <a:pt x="2844" y="6087"/>
                  </a:lnTo>
                  <a:cubicBezTo>
                    <a:pt x="2874" y="6077"/>
                    <a:pt x="2894" y="6047"/>
                    <a:pt x="2894" y="6017"/>
                  </a:cubicBezTo>
                  <a:cubicBezTo>
                    <a:pt x="2894" y="5987"/>
                    <a:pt x="2884" y="5956"/>
                    <a:pt x="2854" y="5946"/>
                  </a:cubicBezTo>
                  <a:cubicBezTo>
                    <a:pt x="2854" y="5946"/>
                    <a:pt x="2794" y="5906"/>
                    <a:pt x="2714" y="5836"/>
                  </a:cubicBezTo>
                  <a:cubicBezTo>
                    <a:pt x="2644" y="5756"/>
                    <a:pt x="2574" y="5686"/>
                    <a:pt x="2534" y="5626"/>
                  </a:cubicBezTo>
                  <a:lnTo>
                    <a:pt x="2564" y="5616"/>
                  </a:lnTo>
                  <a:cubicBezTo>
                    <a:pt x="2594" y="5606"/>
                    <a:pt x="2624" y="5576"/>
                    <a:pt x="2624" y="5546"/>
                  </a:cubicBezTo>
                  <a:cubicBezTo>
                    <a:pt x="2634" y="5516"/>
                    <a:pt x="2614" y="5486"/>
                    <a:pt x="2594" y="5466"/>
                  </a:cubicBezTo>
                  <a:cubicBezTo>
                    <a:pt x="2594" y="5466"/>
                    <a:pt x="2524" y="5426"/>
                    <a:pt x="2454" y="5346"/>
                  </a:cubicBezTo>
                  <a:cubicBezTo>
                    <a:pt x="2383" y="5286"/>
                    <a:pt x="2323" y="5215"/>
                    <a:pt x="2273" y="5135"/>
                  </a:cubicBezTo>
                  <a:lnTo>
                    <a:pt x="2303" y="5135"/>
                  </a:lnTo>
                  <a:cubicBezTo>
                    <a:pt x="2333" y="5125"/>
                    <a:pt x="2363" y="5105"/>
                    <a:pt x="2373" y="5075"/>
                  </a:cubicBezTo>
                  <a:cubicBezTo>
                    <a:pt x="2373" y="5045"/>
                    <a:pt x="2363" y="5005"/>
                    <a:pt x="2343" y="4985"/>
                  </a:cubicBezTo>
                  <a:cubicBezTo>
                    <a:pt x="2343" y="4985"/>
                    <a:pt x="2323" y="4975"/>
                    <a:pt x="2303" y="4955"/>
                  </a:cubicBezTo>
                  <a:cubicBezTo>
                    <a:pt x="2273" y="4935"/>
                    <a:pt x="2233" y="4905"/>
                    <a:pt x="2193" y="4865"/>
                  </a:cubicBezTo>
                  <a:cubicBezTo>
                    <a:pt x="2143" y="4805"/>
                    <a:pt x="2083" y="4735"/>
                    <a:pt x="2023" y="4655"/>
                  </a:cubicBezTo>
                  <a:lnTo>
                    <a:pt x="2053" y="4645"/>
                  </a:lnTo>
                  <a:cubicBezTo>
                    <a:pt x="2093" y="4645"/>
                    <a:pt x="2113" y="4625"/>
                    <a:pt x="2123" y="4595"/>
                  </a:cubicBezTo>
                  <a:cubicBezTo>
                    <a:pt x="2133" y="4565"/>
                    <a:pt x="2123" y="4524"/>
                    <a:pt x="2103" y="4504"/>
                  </a:cubicBezTo>
                  <a:cubicBezTo>
                    <a:pt x="2103" y="4504"/>
                    <a:pt x="2033" y="4454"/>
                    <a:pt x="1963" y="4374"/>
                  </a:cubicBezTo>
                  <a:cubicBezTo>
                    <a:pt x="1913" y="4314"/>
                    <a:pt x="1843" y="4244"/>
                    <a:pt x="1793" y="4164"/>
                  </a:cubicBezTo>
                  <a:lnTo>
                    <a:pt x="1823" y="4164"/>
                  </a:lnTo>
                  <a:cubicBezTo>
                    <a:pt x="1853" y="4164"/>
                    <a:pt x="1883" y="4134"/>
                    <a:pt x="1893" y="4104"/>
                  </a:cubicBezTo>
                  <a:cubicBezTo>
                    <a:pt x="1903" y="4074"/>
                    <a:pt x="1893" y="4044"/>
                    <a:pt x="1873" y="4024"/>
                  </a:cubicBezTo>
                  <a:cubicBezTo>
                    <a:pt x="1873" y="4024"/>
                    <a:pt x="1803" y="3964"/>
                    <a:pt x="1733" y="3884"/>
                  </a:cubicBezTo>
                  <a:cubicBezTo>
                    <a:pt x="1693" y="3834"/>
                    <a:pt x="1632" y="3763"/>
                    <a:pt x="1572" y="3673"/>
                  </a:cubicBezTo>
                  <a:lnTo>
                    <a:pt x="1602" y="3673"/>
                  </a:lnTo>
                  <a:cubicBezTo>
                    <a:pt x="1632" y="3673"/>
                    <a:pt x="1662" y="3653"/>
                    <a:pt x="1672" y="3623"/>
                  </a:cubicBezTo>
                  <a:cubicBezTo>
                    <a:pt x="1693" y="3593"/>
                    <a:pt x="1682" y="3553"/>
                    <a:pt x="1652" y="3533"/>
                  </a:cubicBezTo>
                  <a:cubicBezTo>
                    <a:pt x="1652" y="3533"/>
                    <a:pt x="1592" y="3473"/>
                    <a:pt x="1512" y="3393"/>
                  </a:cubicBezTo>
                  <a:cubicBezTo>
                    <a:pt x="1472" y="3343"/>
                    <a:pt x="1412" y="3273"/>
                    <a:pt x="1362" y="3183"/>
                  </a:cubicBezTo>
                  <a:lnTo>
                    <a:pt x="1392" y="3183"/>
                  </a:lnTo>
                  <a:cubicBezTo>
                    <a:pt x="1397" y="3184"/>
                    <a:pt x="1403" y="3185"/>
                    <a:pt x="1408" y="3185"/>
                  </a:cubicBezTo>
                  <a:cubicBezTo>
                    <a:pt x="1432" y="3185"/>
                    <a:pt x="1456" y="3167"/>
                    <a:pt x="1472" y="3143"/>
                  </a:cubicBezTo>
                  <a:cubicBezTo>
                    <a:pt x="1482" y="3103"/>
                    <a:pt x="1472" y="3072"/>
                    <a:pt x="1452" y="3042"/>
                  </a:cubicBezTo>
                  <a:cubicBezTo>
                    <a:pt x="1452" y="3042"/>
                    <a:pt x="1382" y="2982"/>
                    <a:pt x="1312" y="2902"/>
                  </a:cubicBezTo>
                  <a:cubicBezTo>
                    <a:pt x="1272" y="2852"/>
                    <a:pt x="1212" y="2782"/>
                    <a:pt x="1162" y="2692"/>
                  </a:cubicBezTo>
                  <a:lnTo>
                    <a:pt x="1192" y="2692"/>
                  </a:lnTo>
                  <a:cubicBezTo>
                    <a:pt x="1197" y="2694"/>
                    <a:pt x="1202" y="2695"/>
                    <a:pt x="1208" y="2695"/>
                  </a:cubicBezTo>
                  <a:cubicBezTo>
                    <a:pt x="1232" y="2695"/>
                    <a:pt x="1255" y="2677"/>
                    <a:pt x="1272" y="2652"/>
                  </a:cubicBezTo>
                  <a:cubicBezTo>
                    <a:pt x="1282" y="2622"/>
                    <a:pt x="1282" y="2582"/>
                    <a:pt x="1252" y="2562"/>
                  </a:cubicBezTo>
                  <a:cubicBezTo>
                    <a:pt x="1252" y="2562"/>
                    <a:pt x="1192" y="2492"/>
                    <a:pt x="1112" y="2412"/>
                  </a:cubicBezTo>
                  <a:cubicBezTo>
                    <a:pt x="1052" y="2331"/>
                    <a:pt x="1002" y="2261"/>
                    <a:pt x="961" y="2201"/>
                  </a:cubicBezTo>
                  <a:lnTo>
                    <a:pt x="982" y="2201"/>
                  </a:lnTo>
                  <a:cubicBezTo>
                    <a:pt x="1022" y="2201"/>
                    <a:pt x="1052" y="2181"/>
                    <a:pt x="1062" y="2151"/>
                  </a:cubicBezTo>
                  <a:cubicBezTo>
                    <a:pt x="1082" y="2121"/>
                    <a:pt x="1072" y="2081"/>
                    <a:pt x="1042" y="2061"/>
                  </a:cubicBezTo>
                  <a:cubicBezTo>
                    <a:pt x="1042" y="2061"/>
                    <a:pt x="982" y="2001"/>
                    <a:pt x="901" y="1911"/>
                  </a:cubicBezTo>
                  <a:cubicBezTo>
                    <a:pt x="841" y="1841"/>
                    <a:pt x="791" y="1771"/>
                    <a:pt x="751" y="1711"/>
                  </a:cubicBezTo>
                  <a:lnTo>
                    <a:pt x="771" y="1711"/>
                  </a:lnTo>
                  <a:cubicBezTo>
                    <a:pt x="811" y="1711"/>
                    <a:pt x="841" y="1691"/>
                    <a:pt x="851" y="1660"/>
                  </a:cubicBezTo>
                  <a:cubicBezTo>
                    <a:pt x="861" y="1620"/>
                    <a:pt x="851" y="1590"/>
                    <a:pt x="831" y="1570"/>
                  </a:cubicBezTo>
                  <a:cubicBezTo>
                    <a:pt x="831" y="1570"/>
                    <a:pt x="761" y="1510"/>
                    <a:pt x="691" y="1420"/>
                  </a:cubicBezTo>
                  <a:cubicBezTo>
                    <a:pt x="621" y="1350"/>
                    <a:pt x="571" y="1280"/>
                    <a:pt x="531" y="1210"/>
                  </a:cubicBezTo>
                  <a:lnTo>
                    <a:pt x="561" y="1210"/>
                  </a:lnTo>
                  <a:cubicBezTo>
                    <a:pt x="581" y="1210"/>
                    <a:pt x="611" y="1200"/>
                    <a:pt x="621" y="1180"/>
                  </a:cubicBezTo>
                  <a:close/>
                  <a:moveTo>
                    <a:pt x="89" y="0"/>
                  </a:moveTo>
                  <a:cubicBezTo>
                    <a:pt x="79" y="0"/>
                    <a:pt x="69" y="3"/>
                    <a:pt x="60" y="8"/>
                  </a:cubicBezTo>
                  <a:cubicBezTo>
                    <a:pt x="20" y="18"/>
                    <a:pt x="0" y="58"/>
                    <a:pt x="10" y="98"/>
                  </a:cubicBezTo>
                  <a:cubicBezTo>
                    <a:pt x="30" y="178"/>
                    <a:pt x="200" y="759"/>
                    <a:pt x="391" y="1050"/>
                  </a:cubicBezTo>
                  <a:cubicBezTo>
                    <a:pt x="361" y="1060"/>
                    <a:pt x="341" y="1070"/>
                    <a:pt x="331" y="1090"/>
                  </a:cubicBezTo>
                  <a:cubicBezTo>
                    <a:pt x="321" y="1110"/>
                    <a:pt x="311" y="1140"/>
                    <a:pt x="321" y="1160"/>
                  </a:cubicBezTo>
                  <a:cubicBezTo>
                    <a:pt x="371" y="1280"/>
                    <a:pt x="451" y="1400"/>
                    <a:pt x="571" y="1530"/>
                  </a:cubicBezTo>
                  <a:cubicBezTo>
                    <a:pt x="571" y="1530"/>
                    <a:pt x="581" y="1540"/>
                    <a:pt x="581" y="1550"/>
                  </a:cubicBezTo>
                  <a:cubicBezTo>
                    <a:pt x="571" y="1550"/>
                    <a:pt x="561" y="1560"/>
                    <a:pt x="551" y="1580"/>
                  </a:cubicBezTo>
                  <a:cubicBezTo>
                    <a:pt x="531" y="1600"/>
                    <a:pt x="531" y="1630"/>
                    <a:pt x="541" y="1650"/>
                  </a:cubicBezTo>
                  <a:cubicBezTo>
                    <a:pt x="591" y="1761"/>
                    <a:pt x="671" y="1891"/>
                    <a:pt x="781" y="2021"/>
                  </a:cubicBezTo>
                  <a:cubicBezTo>
                    <a:pt x="791" y="2021"/>
                    <a:pt x="791" y="2031"/>
                    <a:pt x="801" y="2041"/>
                  </a:cubicBezTo>
                  <a:cubicBezTo>
                    <a:pt x="781" y="2041"/>
                    <a:pt x="771" y="2051"/>
                    <a:pt x="761" y="2061"/>
                  </a:cubicBezTo>
                  <a:cubicBezTo>
                    <a:pt x="741" y="2091"/>
                    <a:pt x="741" y="2121"/>
                    <a:pt x="751" y="2141"/>
                  </a:cubicBezTo>
                  <a:cubicBezTo>
                    <a:pt x="801" y="2251"/>
                    <a:pt x="871" y="2371"/>
                    <a:pt x="992" y="2512"/>
                  </a:cubicBezTo>
                  <a:cubicBezTo>
                    <a:pt x="992" y="2512"/>
                    <a:pt x="1002" y="2522"/>
                    <a:pt x="1002" y="2522"/>
                  </a:cubicBezTo>
                  <a:cubicBezTo>
                    <a:pt x="992" y="2532"/>
                    <a:pt x="972" y="2542"/>
                    <a:pt x="972" y="2552"/>
                  </a:cubicBezTo>
                  <a:cubicBezTo>
                    <a:pt x="951" y="2572"/>
                    <a:pt x="941" y="2602"/>
                    <a:pt x="951" y="2632"/>
                  </a:cubicBezTo>
                  <a:cubicBezTo>
                    <a:pt x="1012" y="2782"/>
                    <a:pt x="1122" y="2922"/>
                    <a:pt x="1182" y="3002"/>
                  </a:cubicBezTo>
                  <a:cubicBezTo>
                    <a:pt x="1192" y="3002"/>
                    <a:pt x="1192" y="3012"/>
                    <a:pt x="1202" y="3012"/>
                  </a:cubicBezTo>
                  <a:cubicBezTo>
                    <a:pt x="1182" y="3022"/>
                    <a:pt x="1172" y="3032"/>
                    <a:pt x="1162" y="3042"/>
                  </a:cubicBezTo>
                  <a:cubicBezTo>
                    <a:pt x="1152" y="3062"/>
                    <a:pt x="1142" y="3092"/>
                    <a:pt x="1152" y="3123"/>
                  </a:cubicBezTo>
                  <a:cubicBezTo>
                    <a:pt x="1212" y="3273"/>
                    <a:pt x="1322" y="3403"/>
                    <a:pt x="1392" y="3493"/>
                  </a:cubicBezTo>
                  <a:cubicBezTo>
                    <a:pt x="1402" y="3503"/>
                    <a:pt x="1402" y="3503"/>
                    <a:pt x="1412" y="3513"/>
                  </a:cubicBezTo>
                  <a:cubicBezTo>
                    <a:pt x="1392" y="3523"/>
                    <a:pt x="1382" y="3533"/>
                    <a:pt x="1372" y="3543"/>
                  </a:cubicBezTo>
                  <a:cubicBezTo>
                    <a:pt x="1362" y="3563"/>
                    <a:pt x="1352" y="3593"/>
                    <a:pt x="1362" y="3623"/>
                  </a:cubicBezTo>
                  <a:cubicBezTo>
                    <a:pt x="1432" y="3773"/>
                    <a:pt x="1532" y="3904"/>
                    <a:pt x="1612" y="3984"/>
                  </a:cubicBezTo>
                  <a:cubicBezTo>
                    <a:pt x="1622" y="3994"/>
                    <a:pt x="1622" y="4004"/>
                    <a:pt x="1632" y="4014"/>
                  </a:cubicBezTo>
                  <a:cubicBezTo>
                    <a:pt x="1622" y="4014"/>
                    <a:pt x="1602" y="4024"/>
                    <a:pt x="1592" y="4044"/>
                  </a:cubicBezTo>
                  <a:cubicBezTo>
                    <a:pt x="1582" y="4064"/>
                    <a:pt x="1582" y="4094"/>
                    <a:pt x="1592" y="4114"/>
                  </a:cubicBezTo>
                  <a:cubicBezTo>
                    <a:pt x="1652" y="4264"/>
                    <a:pt x="1763" y="4394"/>
                    <a:pt x="1843" y="4484"/>
                  </a:cubicBezTo>
                  <a:cubicBezTo>
                    <a:pt x="1853" y="4494"/>
                    <a:pt x="1863" y="4494"/>
                    <a:pt x="1863" y="4504"/>
                  </a:cubicBezTo>
                  <a:cubicBezTo>
                    <a:pt x="1853" y="4514"/>
                    <a:pt x="1833" y="4524"/>
                    <a:pt x="1823" y="4545"/>
                  </a:cubicBezTo>
                  <a:cubicBezTo>
                    <a:pt x="1813" y="4565"/>
                    <a:pt x="1813" y="4595"/>
                    <a:pt x="1823" y="4615"/>
                  </a:cubicBezTo>
                  <a:cubicBezTo>
                    <a:pt x="1893" y="4755"/>
                    <a:pt x="2003" y="4885"/>
                    <a:pt x="2083" y="4975"/>
                  </a:cubicBezTo>
                  <a:cubicBezTo>
                    <a:pt x="2093" y="4985"/>
                    <a:pt x="2103" y="4995"/>
                    <a:pt x="2113" y="5005"/>
                  </a:cubicBezTo>
                  <a:cubicBezTo>
                    <a:pt x="2093" y="5015"/>
                    <a:pt x="2083" y="5025"/>
                    <a:pt x="2073" y="5045"/>
                  </a:cubicBezTo>
                  <a:cubicBezTo>
                    <a:pt x="2063" y="5065"/>
                    <a:pt x="2063" y="5095"/>
                    <a:pt x="2073" y="5115"/>
                  </a:cubicBezTo>
                  <a:cubicBezTo>
                    <a:pt x="2133" y="5235"/>
                    <a:pt x="2233" y="5366"/>
                    <a:pt x="2333" y="5466"/>
                  </a:cubicBezTo>
                  <a:cubicBezTo>
                    <a:pt x="2353" y="5476"/>
                    <a:pt x="2363" y="5486"/>
                    <a:pt x="2373" y="5496"/>
                  </a:cubicBezTo>
                  <a:cubicBezTo>
                    <a:pt x="2353" y="5506"/>
                    <a:pt x="2343" y="5516"/>
                    <a:pt x="2333" y="5536"/>
                  </a:cubicBezTo>
                  <a:cubicBezTo>
                    <a:pt x="2323" y="5566"/>
                    <a:pt x="2323" y="5586"/>
                    <a:pt x="2333" y="5606"/>
                  </a:cubicBezTo>
                  <a:cubicBezTo>
                    <a:pt x="2393" y="5716"/>
                    <a:pt x="2484" y="5836"/>
                    <a:pt x="2604" y="5946"/>
                  </a:cubicBezTo>
                  <a:cubicBezTo>
                    <a:pt x="2624" y="5967"/>
                    <a:pt x="2634" y="5977"/>
                    <a:pt x="2654" y="5987"/>
                  </a:cubicBezTo>
                  <a:cubicBezTo>
                    <a:pt x="2634" y="5997"/>
                    <a:pt x="2614" y="6017"/>
                    <a:pt x="2604" y="6037"/>
                  </a:cubicBezTo>
                  <a:cubicBezTo>
                    <a:pt x="2604" y="6057"/>
                    <a:pt x="2604" y="6087"/>
                    <a:pt x="2614" y="6107"/>
                  </a:cubicBezTo>
                  <a:cubicBezTo>
                    <a:pt x="2644" y="6157"/>
                    <a:pt x="2724" y="6217"/>
                    <a:pt x="2924" y="6367"/>
                  </a:cubicBezTo>
                  <a:cubicBezTo>
                    <a:pt x="3305" y="6657"/>
                    <a:pt x="4016" y="7198"/>
                    <a:pt x="4406" y="7819"/>
                  </a:cubicBezTo>
                  <a:lnTo>
                    <a:pt x="4516" y="7979"/>
                  </a:lnTo>
                  <a:cubicBezTo>
                    <a:pt x="4526" y="7999"/>
                    <a:pt x="4557" y="8009"/>
                    <a:pt x="4577" y="8009"/>
                  </a:cubicBezTo>
                  <a:lnTo>
                    <a:pt x="4597" y="8009"/>
                  </a:lnTo>
                  <a:cubicBezTo>
                    <a:pt x="4627" y="7999"/>
                    <a:pt x="4657" y="7969"/>
                    <a:pt x="4657" y="7939"/>
                  </a:cubicBezTo>
                  <a:cubicBezTo>
                    <a:pt x="4657" y="7919"/>
                    <a:pt x="4657" y="7899"/>
                    <a:pt x="4647" y="7889"/>
                  </a:cubicBezTo>
                  <a:lnTo>
                    <a:pt x="160" y="38"/>
                  </a:lnTo>
                  <a:cubicBezTo>
                    <a:pt x="146" y="17"/>
                    <a:pt x="11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11938;p78"/>
            <p:cNvSpPr/>
            <p:nvPr/>
          </p:nvSpPr>
          <p:spPr>
            <a:xfrm>
              <a:off x="6097017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0" y="0"/>
                  </a:moveTo>
                  <a:lnTo>
                    <a:pt x="4487" y="7851"/>
                  </a:lnTo>
                  <a:lnTo>
                    <a:pt x="4416" y="7681"/>
                  </a:lnTo>
                  <a:cubicBezTo>
                    <a:pt x="3956" y="6770"/>
                    <a:pt x="4056" y="5628"/>
                    <a:pt x="3976" y="5508"/>
                  </a:cubicBezTo>
                  <a:lnTo>
                    <a:pt x="3976" y="5508"/>
                  </a:lnTo>
                  <a:lnTo>
                    <a:pt x="3846" y="5548"/>
                  </a:lnTo>
                  <a:cubicBezTo>
                    <a:pt x="3846" y="5548"/>
                    <a:pt x="3846" y="5478"/>
                    <a:pt x="3826" y="5378"/>
                  </a:cubicBezTo>
                  <a:cubicBezTo>
                    <a:pt x="3806" y="5278"/>
                    <a:pt x="3776" y="5137"/>
                    <a:pt x="3695" y="5017"/>
                  </a:cubicBezTo>
                  <a:lnTo>
                    <a:pt x="3565" y="5067"/>
                  </a:lnTo>
                  <a:cubicBezTo>
                    <a:pt x="3565" y="5067"/>
                    <a:pt x="3565" y="4997"/>
                    <a:pt x="3545" y="4897"/>
                  </a:cubicBezTo>
                  <a:cubicBezTo>
                    <a:pt x="3525" y="4787"/>
                    <a:pt x="3475" y="4657"/>
                    <a:pt x="3395" y="4537"/>
                  </a:cubicBezTo>
                  <a:lnTo>
                    <a:pt x="3275" y="4597"/>
                  </a:lnTo>
                  <a:cubicBezTo>
                    <a:pt x="3275" y="4597"/>
                    <a:pt x="3275" y="4587"/>
                    <a:pt x="3275" y="4547"/>
                  </a:cubicBezTo>
                  <a:cubicBezTo>
                    <a:pt x="3265" y="4517"/>
                    <a:pt x="3255" y="4477"/>
                    <a:pt x="3245" y="4426"/>
                  </a:cubicBezTo>
                  <a:cubicBezTo>
                    <a:pt x="3215" y="4316"/>
                    <a:pt x="3175" y="4176"/>
                    <a:pt x="3085" y="4056"/>
                  </a:cubicBezTo>
                  <a:lnTo>
                    <a:pt x="2974" y="4136"/>
                  </a:lnTo>
                  <a:cubicBezTo>
                    <a:pt x="2974" y="4136"/>
                    <a:pt x="2964" y="4066"/>
                    <a:pt x="2934" y="3956"/>
                  </a:cubicBezTo>
                  <a:cubicBezTo>
                    <a:pt x="2904" y="3846"/>
                    <a:pt x="2854" y="3705"/>
                    <a:pt x="2774" y="3585"/>
                  </a:cubicBezTo>
                  <a:lnTo>
                    <a:pt x="2664" y="3675"/>
                  </a:lnTo>
                  <a:cubicBezTo>
                    <a:pt x="2664" y="3675"/>
                    <a:pt x="2654" y="3605"/>
                    <a:pt x="2624" y="3495"/>
                  </a:cubicBezTo>
                  <a:cubicBezTo>
                    <a:pt x="2584" y="3385"/>
                    <a:pt x="2534" y="3245"/>
                    <a:pt x="2444" y="3135"/>
                  </a:cubicBezTo>
                  <a:lnTo>
                    <a:pt x="2344" y="3225"/>
                  </a:lnTo>
                  <a:cubicBezTo>
                    <a:pt x="2344" y="3225"/>
                    <a:pt x="2334" y="3145"/>
                    <a:pt x="2293" y="3035"/>
                  </a:cubicBezTo>
                  <a:cubicBezTo>
                    <a:pt x="2263" y="2934"/>
                    <a:pt x="2203" y="2794"/>
                    <a:pt x="2113" y="2674"/>
                  </a:cubicBezTo>
                  <a:lnTo>
                    <a:pt x="2013" y="2784"/>
                  </a:lnTo>
                  <a:cubicBezTo>
                    <a:pt x="2013" y="2784"/>
                    <a:pt x="2003" y="2704"/>
                    <a:pt x="1963" y="2594"/>
                  </a:cubicBezTo>
                  <a:cubicBezTo>
                    <a:pt x="1923" y="2484"/>
                    <a:pt x="1863" y="2344"/>
                    <a:pt x="1773" y="2233"/>
                  </a:cubicBezTo>
                  <a:lnTo>
                    <a:pt x="1683" y="2344"/>
                  </a:lnTo>
                  <a:cubicBezTo>
                    <a:pt x="1683" y="2344"/>
                    <a:pt x="1663" y="2253"/>
                    <a:pt x="1623" y="2153"/>
                  </a:cubicBezTo>
                  <a:cubicBezTo>
                    <a:pt x="1592" y="2043"/>
                    <a:pt x="1532" y="1903"/>
                    <a:pt x="1442" y="1793"/>
                  </a:cubicBezTo>
                  <a:lnTo>
                    <a:pt x="1342" y="1893"/>
                  </a:lnTo>
                  <a:cubicBezTo>
                    <a:pt x="1342" y="1893"/>
                    <a:pt x="1332" y="1813"/>
                    <a:pt x="1292" y="1703"/>
                  </a:cubicBezTo>
                  <a:cubicBezTo>
                    <a:pt x="1262" y="1593"/>
                    <a:pt x="1202" y="1452"/>
                    <a:pt x="1122" y="1342"/>
                  </a:cubicBezTo>
                  <a:lnTo>
                    <a:pt x="1012" y="1432"/>
                  </a:lnTo>
                  <a:cubicBezTo>
                    <a:pt x="1012" y="1432"/>
                    <a:pt x="1002" y="1352"/>
                    <a:pt x="972" y="1242"/>
                  </a:cubicBezTo>
                  <a:cubicBezTo>
                    <a:pt x="932" y="1142"/>
                    <a:pt x="882" y="1002"/>
                    <a:pt x="791" y="882"/>
                  </a:cubicBezTo>
                  <a:lnTo>
                    <a:pt x="691" y="982"/>
                  </a:lnTo>
                  <a:cubicBezTo>
                    <a:pt x="691" y="982"/>
                    <a:pt x="691" y="972"/>
                    <a:pt x="681" y="962"/>
                  </a:cubicBezTo>
                  <a:cubicBezTo>
                    <a:pt x="641" y="71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78"/>
            <p:cNvSpPr/>
            <p:nvPr/>
          </p:nvSpPr>
          <p:spPr>
            <a:xfrm>
              <a:off x="6089076" y="2321009"/>
              <a:ext cx="410922" cy="706782"/>
            </a:xfrm>
            <a:custGeom>
              <a:avLst/>
              <a:gdLst/>
              <a:ahLst/>
              <a:cxnLst/>
              <a:rect l="l" t="t" r="r" b="b"/>
              <a:pathLst>
                <a:path w="4657" h="8010" extrusionOk="0">
                  <a:moveTo>
                    <a:pt x="871" y="1080"/>
                  </a:moveTo>
                  <a:cubicBezTo>
                    <a:pt x="911" y="1160"/>
                    <a:pt x="951" y="1250"/>
                    <a:pt x="982" y="1350"/>
                  </a:cubicBezTo>
                  <a:cubicBezTo>
                    <a:pt x="1012" y="1450"/>
                    <a:pt x="1022" y="1520"/>
                    <a:pt x="1022" y="1530"/>
                  </a:cubicBezTo>
                  <a:cubicBezTo>
                    <a:pt x="1032" y="1550"/>
                    <a:pt x="1052" y="1580"/>
                    <a:pt x="1082" y="1590"/>
                  </a:cubicBezTo>
                  <a:cubicBezTo>
                    <a:pt x="1087" y="1593"/>
                    <a:pt x="1094" y="1594"/>
                    <a:pt x="1101" y="1594"/>
                  </a:cubicBezTo>
                  <a:cubicBezTo>
                    <a:pt x="1122" y="1594"/>
                    <a:pt x="1147" y="1585"/>
                    <a:pt x="1162" y="1570"/>
                  </a:cubicBezTo>
                  <a:lnTo>
                    <a:pt x="1192" y="1540"/>
                  </a:lnTo>
                  <a:cubicBezTo>
                    <a:pt x="1242" y="1610"/>
                    <a:pt x="1272" y="1701"/>
                    <a:pt x="1312" y="1801"/>
                  </a:cubicBezTo>
                  <a:cubicBezTo>
                    <a:pt x="1342" y="1901"/>
                    <a:pt x="1352" y="1981"/>
                    <a:pt x="1352" y="1981"/>
                  </a:cubicBezTo>
                  <a:cubicBezTo>
                    <a:pt x="1362" y="2011"/>
                    <a:pt x="1382" y="2031"/>
                    <a:pt x="1412" y="2041"/>
                  </a:cubicBezTo>
                  <a:cubicBezTo>
                    <a:pt x="1420" y="2044"/>
                    <a:pt x="1428" y="2045"/>
                    <a:pt x="1436" y="2045"/>
                  </a:cubicBezTo>
                  <a:cubicBezTo>
                    <a:pt x="1458" y="2045"/>
                    <a:pt x="1478" y="2036"/>
                    <a:pt x="1492" y="2021"/>
                  </a:cubicBezTo>
                  <a:lnTo>
                    <a:pt x="1522" y="1991"/>
                  </a:lnTo>
                  <a:cubicBezTo>
                    <a:pt x="1562" y="2071"/>
                    <a:pt x="1602" y="2151"/>
                    <a:pt x="1642" y="2251"/>
                  </a:cubicBezTo>
                  <a:cubicBezTo>
                    <a:pt x="1672" y="2351"/>
                    <a:pt x="1693" y="2432"/>
                    <a:pt x="1693" y="2432"/>
                  </a:cubicBezTo>
                  <a:cubicBezTo>
                    <a:pt x="1693" y="2462"/>
                    <a:pt x="1723" y="2492"/>
                    <a:pt x="1743" y="2492"/>
                  </a:cubicBezTo>
                  <a:cubicBezTo>
                    <a:pt x="1751" y="2494"/>
                    <a:pt x="1759" y="2496"/>
                    <a:pt x="1768" y="2496"/>
                  </a:cubicBezTo>
                  <a:cubicBezTo>
                    <a:pt x="1793" y="2496"/>
                    <a:pt x="1818" y="2486"/>
                    <a:pt x="1833" y="2472"/>
                  </a:cubicBezTo>
                  <a:lnTo>
                    <a:pt x="1853" y="2442"/>
                  </a:lnTo>
                  <a:cubicBezTo>
                    <a:pt x="1903" y="2512"/>
                    <a:pt x="1943" y="2602"/>
                    <a:pt x="1973" y="2692"/>
                  </a:cubicBezTo>
                  <a:cubicBezTo>
                    <a:pt x="2013" y="2802"/>
                    <a:pt x="2023" y="2872"/>
                    <a:pt x="2023" y="2872"/>
                  </a:cubicBezTo>
                  <a:cubicBezTo>
                    <a:pt x="2033" y="2902"/>
                    <a:pt x="2053" y="2922"/>
                    <a:pt x="2083" y="2932"/>
                  </a:cubicBezTo>
                  <a:cubicBezTo>
                    <a:pt x="2091" y="2935"/>
                    <a:pt x="2099" y="2936"/>
                    <a:pt x="2107" y="2936"/>
                  </a:cubicBezTo>
                  <a:cubicBezTo>
                    <a:pt x="2128" y="2936"/>
                    <a:pt x="2149" y="2927"/>
                    <a:pt x="2163" y="2912"/>
                  </a:cubicBezTo>
                  <a:lnTo>
                    <a:pt x="2193" y="2882"/>
                  </a:lnTo>
                  <a:cubicBezTo>
                    <a:pt x="2253" y="2982"/>
                    <a:pt x="2293" y="3082"/>
                    <a:pt x="2303" y="3143"/>
                  </a:cubicBezTo>
                  <a:cubicBezTo>
                    <a:pt x="2343" y="3243"/>
                    <a:pt x="2353" y="3313"/>
                    <a:pt x="2353" y="3313"/>
                  </a:cubicBezTo>
                  <a:cubicBezTo>
                    <a:pt x="2353" y="3343"/>
                    <a:pt x="2373" y="3373"/>
                    <a:pt x="2404" y="3383"/>
                  </a:cubicBezTo>
                  <a:cubicBezTo>
                    <a:pt x="2412" y="3386"/>
                    <a:pt x="2420" y="3387"/>
                    <a:pt x="2427" y="3387"/>
                  </a:cubicBezTo>
                  <a:cubicBezTo>
                    <a:pt x="2449" y="3387"/>
                    <a:pt x="2469" y="3378"/>
                    <a:pt x="2484" y="3363"/>
                  </a:cubicBezTo>
                  <a:lnTo>
                    <a:pt x="2524" y="3333"/>
                  </a:lnTo>
                  <a:cubicBezTo>
                    <a:pt x="2584" y="3433"/>
                    <a:pt x="2614" y="3533"/>
                    <a:pt x="2634" y="3593"/>
                  </a:cubicBezTo>
                  <a:cubicBezTo>
                    <a:pt x="2664" y="3693"/>
                    <a:pt x="2674" y="3763"/>
                    <a:pt x="2674" y="3763"/>
                  </a:cubicBezTo>
                  <a:cubicBezTo>
                    <a:pt x="2674" y="3793"/>
                    <a:pt x="2694" y="3824"/>
                    <a:pt x="2724" y="3834"/>
                  </a:cubicBezTo>
                  <a:cubicBezTo>
                    <a:pt x="2730" y="3836"/>
                    <a:pt x="2737" y="3838"/>
                    <a:pt x="2746" y="3838"/>
                  </a:cubicBezTo>
                  <a:cubicBezTo>
                    <a:pt x="2766" y="3838"/>
                    <a:pt x="2790" y="3831"/>
                    <a:pt x="2804" y="3824"/>
                  </a:cubicBezTo>
                  <a:lnTo>
                    <a:pt x="2844" y="3783"/>
                  </a:lnTo>
                  <a:cubicBezTo>
                    <a:pt x="2904" y="3894"/>
                    <a:pt x="2934" y="3994"/>
                    <a:pt x="2944" y="4054"/>
                  </a:cubicBezTo>
                  <a:cubicBezTo>
                    <a:pt x="2974" y="4154"/>
                    <a:pt x="2984" y="4224"/>
                    <a:pt x="2984" y="4224"/>
                  </a:cubicBezTo>
                  <a:cubicBezTo>
                    <a:pt x="2984" y="4254"/>
                    <a:pt x="3004" y="4274"/>
                    <a:pt x="3024" y="4284"/>
                  </a:cubicBezTo>
                  <a:cubicBezTo>
                    <a:pt x="3037" y="4293"/>
                    <a:pt x="3050" y="4296"/>
                    <a:pt x="3062" y="4296"/>
                  </a:cubicBezTo>
                  <a:cubicBezTo>
                    <a:pt x="3078" y="4296"/>
                    <a:pt x="3093" y="4290"/>
                    <a:pt x="3104" y="4284"/>
                  </a:cubicBezTo>
                  <a:lnTo>
                    <a:pt x="3155" y="4254"/>
                  </a:lnTo>
                  <a:cubicBezTo>
                    <a:pt x="3205" y="4344"/>
                    <a:pt x="3235" y="4444"/>
                    <a:pt x="3255" y="4524"/>
                  </a:cubicBezTo>
                  <a:cubicBezTo>
                    <a:pt x="3265" y="4565"/>
                    <a:pt x="3275" y="4615"/>
                    <a:pt x="3285" y="4635"/>
                  </a:cubicBezTo>
                  <a:cubicBezTo>
                    <a:pt x="3285" y="4665"/>
                    <a:pt x="3285" y="4685"/>
                    <a:pt x="3285" y="4685"/>
                  </a:cubicBezTo>
                  <a:cubicBezTo>
                    <a:pt x="3285" y="4715"/>
                    <a:pt x="3305" y="4735"/>
                    <a:pt x="3325" y="4755"/>
                  </a:cubicBezTo>
                  <a:cubicBezTo>
                    <a:pt x="3337" y="4759"/>
                    <a:pt x="3350" y="4761"/>
                    <a:pt x="3361" y="4761"/>
                  </a:cubicBezTo>
                  <a:cubicBezTo>
                    <a:pt x="3378" y="4761"/>
                    <a:pt x="3393" y="4757"/>
                    <a:pt x="3405" y="4745"/>
                  </a:cubicBezTo>
                  <a:lnTo>
                    <a:pt x="3455" y="4715"/>
                  </a:lnTo>
                  <a:cubicBezTo>
                    <a:pt x="3505" y="4805"/>
                    <a:pt x="3535" y="4895"/>
                    <a:pt x="3555" y="4985"/>
                  </a:cubicBezTo>
                  <a:cubicBezTo>
                    <a:pt x="3575" y="5085"/>
                    <a:pt x="3575" y="5145"/>
                    <a:pt x="3575" y="5155"/>
                  </a:cubicBezTo>
                  <a:cubicBezTo>
                    <a:pt x="3575" y="5175"/>
                    <a:pt x="3595" y="5205"/>
                    <a:pt x="3615" y="5215"/>
                  </a:cubicBezTo>
                  <a:cubicBezTo>
                    <a:pt x="3627" y="5227"/>
                    <a:pt x="3642" y="5232"/>
                    <a:pt x="3657" y="5232"/>
                  </a:cubicBezTo>
                  <a:cubicBezTo>
                    <a:pt x="3667" y="5232"/>
                    <a:pt x="3677" y="5230"/>
                    <a:pt x="3685" y="5225"/>
                  </a:cubicBezTo>
                  <a:lnTo>
                    <a:pt x="3755" y="5195"/>
                  </a:lnTo>
                  <a:cubicBezTo>
                    <a:pt x="3795" y="5276"/>
                    <a:pt x="3815" y="5366"/>
                    <a:pt x="3836" y="5466"/>
                  </a:cubicBezTo>
                  <a:cubicBezTo>
                    <a:pt x="3856" y="5556"/>
                    <a:pt x="3846" y="5616"/>
                    <a:pt x="3846" y="5616"/>
                  </a:cubicBezTo>
                  <a:cubicBezTo>
                    <a:pt x="3846" y="5646"/>
                    <a:pt x="3856" y="5666"/>
                    <a:pt x="3876" y="5686"/>
                  </a:cubicBezTo>
                  <a:cubicBezTo>
                    <a:pt x="3893" y="5698"/>
                    <a:pt x="3907" y="5703"/>
                    <a:pt x="3922" y="5703"/>
                  </a:cubicBezTo>
                  <a:cubicBezTo>
                    <a:pt x="3933" y="5703"/>
                    <a:pt x="3943" y="5700"/>
                    <a:pt x="3956" y="5696"/>
                  </a:cubicBezTo>
                  <a:lnTo>
                    <a:pt x="4006" y="5686"/>
                  </a:lnTo>
                  <a:cubicBezTo>
                    <a:pt x="4016" y="5736"/>
                    <a:pt x="4026" y="5826"/>
                    <a:pt x="4026" y="5916"/>
                  </a:cubicBezTo>
                  <a:cubicBezTo>
                    <a:pt x="4046" y="6187"/>
                    <a:pt x="4066" y="6607"/>
                    <a:pt x="4166" y="7048"/>
                  </a:cubicBezTo>
                  <a:lnTo>
                    <a:pt x="781" y="1140"/>
                  </a:lnTo>
                  <a:cubicBezTo>
                    <a:pt x="801" y="1140"/>
                    <a:pt x="821" y="1130"/>
                    <a:pt x="831" y="1120"/>
                  </a:cubicBezTo>
                  <a:lnTo>
                    <a:pt x="871" y="1080"/>
                  </a:lnTo>
                  <a:close/>
                  <a:moveTo>
                    <a:pt x="86" y="0"/>
                  </a:moveTo>
                  <a:cubicBezTo>
                    <a:pt x="69" y="0"/>
                    <a:pt x="53" y="6"/>
                    <a:pt x="40" y="18"/>
                  </a:cubicBezTo>
                  <a:cubicBezTo>
                    <a:pt x="10" y="38"/>
                    <a:pt x="0" y="88"/>
                    <a:pt x="20" y="118"/>
                  </a:cubicBezTo>
                  <a:lnTo>
                    <a:pt x="4506" y="7969"/>
                  </a:lnTo>
                  <a:cubicBezTo>
                    <a:pt x="4526" y="7989"/>
                    <a:pt x="4547" y="8009"/>
                    <a:pt x="4577" y="8009"/>
                  </a:cubicBezTo>
                  <a:lnTo>
                    <a:pt x="4597" y="8009"/>
                  </a:lnTo>
                  <a:cubicBezTo>
                    <a:pt x="4617" y="7999"/>
                    <a:pt x="4637" y="7989"/>
                    <a:pt x="4647" y="7959"/>
                  </a:cubicBezTo>
                  <a:cubicBezTo>
                    <a:pt x="4657" y="7949"/>
                    <a:pt x="4657" y="7929"/>
                    <a:pt x="4657" y="7909"/>
                  </a:cubicBezTo>
                  <a:cubicBezTo>
                    <a:pt x="4657" y="7899"/>
                    <a:pt x="4657" y="7899"/>
                    <a:pt x="4657" y="7889"/>
                  </a:cubicBezTo>
                  <a:lnTo>
                    <a:pt x="4577" y="7719"/>
                  </a:lnTo>
                  <a:cubicBezTo>
                    <a:pt x="4256" y="7088"/>
                    <a:pt x="4206" y="6317"/>
                    <a:pt x="4186" y="5906"/>
                  </a:cubicBezTo>
                  <a:cubicBezTo>
                    <a:pt x="4176" y="5686"/>
                    <a:pt x="4166" y="5596"/>
                    <a:pt x="4136" y="5546"/>
                  </a:cubicBezTo>
                  <a:cubicBezTo>
                    <a:pt x="4128" y="5515"/>
                    <a:pt x="4103" y="5502"/>
                    <a:pt x="4074" y="5502"/>
                  </a:cubicBezTo>
                  <a:cubicBezTo>
                    <a:pt x="4065" y="5502"/>
                    <a:pt x="4055" y="5504"/>
                    <a:pt x="4046" y="5506"/>
                  </a:cubicBezTo>
                  <a:lnTo>
                    <a:pt x="4006" y="5516"/>
                  </a:lnTo>
                  <a:cubicBezTo>
                    <a:pt x="4006" y="5496"/>
                    <a:pt x="4006" y="5466"/>
                    <a:pt x="3996" y="5436"/>
                  </a:cubicBezTo>
                  <a:cubicBezTo>
                    <a:pt x="3966" y="5286"/>
                    <a:pt x="3926" y="5155"/>
                    <a:pt x="3856" y="5045"/>
                  </a:cubicBezTo>
                  <a:cubicBezTo>
                    <a:pt x="3841" y="5023"/>
                    <a:pt x="3809" y="5011"/>
                    <a:pt x="3781" y="5011"/>
                  </a:cubicBezTo>
                  <a:cubicBezTo>
                    <a:pt x="3772" y="5011"/>
                    <a:pt x="3763" y="5013"/>
                    <a:pt x="3755" y="5015"/>
                  </a:cubicBezTo>
                  <a:lnTo>
                    <a:pt x="3725" y="5025"/>
                  </a:lnTo>
                  <a:cubicBezTo>
                    <a:pt x="3725" y="5005"/>
                    <a:pt x="3715" y="4985"/>
                    <a:pt x="3715" y="4955"/>
                  </a:cubicBezTo>
                  <a:cubicBezTo>
                    <a:pt x="3695" y="4875"/>
                    <a:pt x="3655" y="4725"/>
                    <a:pt x="3555" y="4565"/>
                  </a:cubicBezTo>
                  <a:cubicBezTo>
                    <a:pt x="3542" y="4545"/>
                    <a:pt x="3516" y="4530"/>
                    <a:pt x="3489" y="4530"/>
                  </a:cubicBezTo>
                  <a:cubicBezTo>
                    <a:pt x="3474" y="4530"/>
                    <a:pt x="3459" y="4534"/>
                    <a:pt x="3445" y="4545"/>
                  </a:cubicBezTo>
                  <a:lnTo>
                    <a:pt x="3425" y="4555"/>
                  </a:lnTo>
                  <a:cubicBezTo>
                    <a:pt x="3425" y="4535"/>
                    <a:pt x="3415" y="4504"/>
                    <a:pt x="3415" y="4484"/>
                  </a:cubicBezTo>
                  <a:cubicBezTo>
                    <a:pt x="3385" y="4374"/>
                    <a:pt x="3335" y="4224"/>
                    <a:pt x="3245" y="4094"/>
                  </a:cubicBezTo>
                  <a:cubicBezTo>
                    <a:pt x="3226" y="4070"/>
                    <a:pt x="3201" y="4056"/>
                    <a:pt x="3177" y="4056"/>
                  </a:cubicBezTo>
                  <a:cubicBezTo>
                    <a:pt x="3161" y="4056"/>
                    <a:pt x="3146" y="4062"/>
                    <a:pt x="3135" y="4074"/>
                  </a:cubicBezTo>
                  <a:lnTo>
                    <a:pt x="3125" y="4074"/>
                  </a:lnTo>
                  <a:cubicBezTo>
                    <a:pt x="3115" y="4054"/>
                    <a:pt x="3115" y="4034"/>
                    <a:pt x="3104" y="4014"/>
                  </a:cubicBezTo>
                  <a:cubicBezTo>
                    <a:pt x="3074" y="3914"/>
                    <a:pt x="3024" y="3753"/>
                    <a:pt x="2924" y="3623"/>
                  </a:cubicBezTo>
                  <a:cubicBezTo>
                    <a:pt x="2914" y="3603"/>
                    <a:pt x="2894" y="3593"/>
                    <a:pt x="2874" y="3593"/>
                  </a:cubicBezTo>
                  <a:cubicBezTo>
                    <a:pt x="2865" y="3590"/>
                    <a:pt x="2857" y="3589"/>
                    <a:pt x="2850" y="3589"/>
                  </a:cubicBezTo>
                  <a:cubicBezTo>
                    <a:pt x="2833" y="3589"/>
                    <a:pt x="2821" y="3596"/>
                    <a:pt x="2814" y="3603"/>
                  </a:cubicBezTo>
                  <a:lnTo>
                    <a:pt x="2804" y="3613"/>
                  </a:lnTo>
                  <a:cubicBezTo>
                    <a:pt x="2794" y="3593"/>
                    <a:pt x="2794" y="3573"/>
                    <a:pt x="2784" y="3553"/>
                  </a:cubicBezTo>
                  <a:cubicBezTo>
                    <a:pt x="2764" y="3463"/>
                    <a:pt x="2704" y="3303"/>
                    <a:pt x="2604" y="3163"/>
                  </a:cubicBezTo>
                  <a:cubicBezTo>
                    <a:pt x="2584" y="3143"/>
                    <a:pt x="2564" y="3133"/>
                    <a:pt x="2544" y="3133"/>
                  </a:cubicBezTo>
                  <a:cubicBezTo>
                    <a:pt x="2538" y="3130"/>
                    <a:pt x="2532" y="3129"/>
                    <a:pt x="2526" y="3129"/>
                  </a:cubicBezTo>
                  <a:cubicBezTo>
                    <a:pt x="2509" y="3129"/>
                    <a:pt x="2491" y="3138"/>
                    <a:pt x="2484" y="3153"/>
                  </a:cubicBezTo>
                  <a:lnTo>
                    <a:pt x="2474" y="3153"/>
                  </a:lnTo>
                  <a:cubicBezTo>
                    <a:pt x="2474" y="3133"/>
                    <a:pt x="2464" y="3113"/>
                    <a:pt x="2464" y="3092"/>
                  </a:cubicBezTo>
                  <a:cubicBezTo>
                    <a:pt x="2424" y="2992"/>
                    <a:pt x="2363" y="2842"/>
                    <a:pt x="2263" y="2702"/>
                  </a:cubicBezTo>
                  <a:cubicBezTo>
                    <a:pt x="2253" y="2682"/>
                    <a:pt x="2233" y="2672"/>
                    <a:pt x="2203" y="2672"/>
                  </a:cubicBezTo>
                  <a:cubicBezTo>
                    <a:pt x="2183" y="2672"/>
                    <a:pt x="2163" y="2682"/>
                    <a:pt x="2143" y="2692"/>
                  </a:cubicBezTo>
                  <a:cubicBezTo>
                    <a:pt x="2143" y="2682"/>
                    <a:pt x="2133" y="2662"/>
                    <a:pt x="2123" y="2642"/>
                  </a:cubicBezTo>
                  <a:cubicBezTo>
                    <a:pt x="2103" y="2562"/>
                    <a:pt x="2033" y="2392"/>
                    <a:pt x="1923" y="2261"/>
                  </a:cubicBezTo>
                  <a:cubicBezTo>
                    <a:pt x="1913" y="2241"/>
                    <a:pt x="1893" y="2231"/>
                    <a:pt x="1863" y="2231"/>
                  </a:cubicBezTo>
                  <a:cubicBezTo>
                    <a:pt x="1843" y="2231"/>
                    <a:pt x="1823" y="2241"/>
                    <a:pt x="1813" y="2251"/>
                  </a:cubicBezTo>
                  <a:cubicBezTo>
                    <a:pt x="1803" y="2231"/>
                    <a:pt x="1793" y="2221"/>
                    <a:pt x="1793" y="2201"/>
                  </a:cubicBezTo>
                  <a:cubicBezTo>
                    <a:pt x="1743" y="2051"/>
                    <a:pt x="1672" y="1921"/>
                    <a:pt x="1602" y="1821"/>
                  </a:cubicBezTo>
                  <a:cubicBezTo>
                    <a:pt x="1582" y="1801"/>
                    <a:pt x="1562" y="1791"/>
                    <a:pt x="1542" y="1791"/>
                  </a:cubicBezTo>
                  <a:cubicBezTo>
                    <a:pt x="1534" y="1788"/>
                    <a:pt x="1527" y="1787"/>
                    <a:pt x="1520" y="1787"/>
                  </a:cubicBezTo>
                  <a:cubicBezTo>
                    <a:pt x="1502" y="1787"/>
                    <a:pt x="1490" y="1796"/>
                    <a:pt x="1482" y="1811"/>
                  </a:cubicBezTo>
                  <a:cubicBezTo>
                    <a:pt x="1472" y="1791"/>
                    <a:pt x="1472" y="1771"/>
                    <a:pt x="1462" y="1751"/>
                  </a:cubicBezTo>
                  <a:cubicBezTo>
                    <a:pt x="1412" y="1600"/>
                    <a:pt x="1352" y="1470"/>
                    <a:pt x="1272" y="1370"/>
                  </a:cubicBezTo>
                  <a:cubicBezTo>
                    <a:pt x="1262" y="1350"/>
                    <a:pt x="1242" y="1340"/>
                    <a:pt x="1212" y="1340"/>
                  </a:cubicBezTo>
                  <a:cubicBezTo>
                    <a:pt x="1206" y="1337"/>
                    <a:pt x="1201" y="1336"/>
                    <a:pt x="1196" y="1336"/>
                  </a:cubicBezTo>
                  <a:cubicBezTo>
                    <a:pt x="1181" y="1336"/>
                    <a:pt x="1166" y="1345"/>
                    <a:pt x="1152" y="1360"/>
                  </a:cubicBezTo>
                  <a:cubicBezTo>
                    <a:pt x="1142" y="1340"/>
                    <a:pt x="1142" y="1320"/>
                    <a:pt x="1132" y="1300"/>
                  </a:cubicBezTo>
                  <a:cubicBezTo>
                    <a:pt x="1092" y="1150"/>
                    <a:pt x="1022" y="1020"/>
                    <a:pt x="951" y="919"/>
                  </a:cubicBezTo>
                  <a:cubicBezTo>
                    <a:pt x="931" y="899"/>
                    <a:pt x="911" y="889"/>
                    <a:pt x="891" y="879"/>
                  </a:cubicBezTo>
                  <a:cubicBezTo>
                    <a:pt x="871" y="879"/>
                    <a:pt x="851" y="889"/>
                    <a:pt x="831" y="899"/>
                  </a:cubicBezTo>
                  <a:lnTo>
                    <a:pt x="811" y="919"/>
                  </a:lnTo>
                  <a:cubicBezTo>
                    <a:pt x="671" y="609"/>
                    <a:pt x="200" y="88"/>
                    <a:pt x="150" y="28"/>
                  </a:cubicBezTo>
                  <a:cubicBezTo>
                    <a:pt x="133" y="11"/>
                    <a:pt x="10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78"/>
            <p:cNvSpPr/>
            <p:nvPr/>
          </p:nvSpPr>
          <p:spPr>
            <a:xfrm>
              <a:off x="6025456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0" y="0"/>
                  </a:moveTo>
                  <a:lnTo>
                    <a:pt x="5298" y="2313"/>
                  </a:lnTo>
                  <a:lnTo>
                    <a:pt x="5167" y="2233"/>
                  </a:lnTo>
                  <a:cubicBezTo>
                    <a:pt x="4406" y="1853"/>
                    <a:pt x="3836" y="1132"/>
                    <a:pt x="3755" y="1062"/>
                  </a:cubicBezTo>
                  <a:cubicBezTo>
                    <a:pt x="3685" y="1001"/>
                    <a:pt x="3575" y="931"/>
                    <a:pt x="3465" y="901"/>
                  </a:cubicBezTo>
                  <a:lnTo>
                    <a:pt x="3465" y="1041"/>
                  </a:lnTo>
                  <a:cubicBezTo>
                    <a:pt x="3465" y="1041"/>
                    <a:pt x="3415" y="981"/>
                    <a:pt x="3335" y="931"/>
                  </a:cubicBezTo>
                  <a:cubicBezTo>
                    <a:pt x="3255" y="861"/>
                    <a:pt x="3145" y="801"/>
                    <a:pt x="3034" y="771"/>
                  </a:cubicBezTo>
                  <a:lnTo>
                    <a:pt x="3034" y="901"/>
                  </a:lnTo>
                  <a:cubicBezTo>
                    <a:pt x="3034" y="901"/>
                    <a:pt x="2984" y="851"/>
                    <a:pt x="2904" y="791"/>
                  </a:cubicBezTo>
                  <a:cubicBezTo>
                    <a:pt x="2824" y="741"/>
                    <a:pt x="2714" y="671"/>
                    <a:pt x="2604" y="641"/>
                  </a:cubicBezTo>
                  <a:lnTo>
                    <a:pt x="2604" y="641"/>
                  </a:lnTo>
                  <a:lnTo>
                    <a:pt x="2614" y="781"/>
                  </a:lnTo>
                  <a:cubicBezTo>
                    <a:pt x="2614" y="781"/>
                    <a:pt x="2564" y="731"/>
                    <a:pt x="2484" y="671"/>
                  </a:cubicBezTo>
                  <a:cubicBezTo>
                    <a:pt x="2403" y="621"/>
                    <a:pt x="2283" y="551"/>
                    <a:pt x="2183" y="531"/>
                  </a:cubicBezTo>
                  <a:lnTo>
                    <a:pt x="2183" y="531"/>
                  </a:lnTo>
                  <a:lnTo>
                    <a:pt x="2193" y="671"/>
                  </a:lnTo>
                  <a:cubicBezTo>
                    <a:pt x="2193" y="671"/>
                    <a:pt x="2143" y="621"/>
                    <a:pt x="2053" y="561"/>
                  </a:cubicBezTo>
                  <a:cubicBezTo>
                    <a:pt x="1973" y="501"/>
                    <a:pt x="1873" y="441"/>
                    <a:pt x="1763" y="411"/>
                  </a:cubicBezTo>
                  <a:lnTo>
                    <a:pt x="1763" y="551"/>
                  </a:lnTo>
                  <a:cubicBezTo>
                    <a:pt x="1763" y="551"/>
                    <a:pt x="1713" y="501"/>
                    <a:pt x="1632" y="441"/>
                  </a:cubicBezTo>
                  <a:cubicBezTo>
                    <a:pt x="1552" y="381"/>
                    <a:pt x="1442" y="310"/>
                    <a:pt x="1332" y="280"/>
                  </a:cubicBezTo>
                  <a:lnTo>
                    <a:pt x="1332" y="280"/>
                  </a:lnTo>
                  <a:lnTo>
                    <a:pt x="1342" y="421"/>
                  </a:lnTo>
                  <a:cubicBezTo>
                    <a:pt x="1342" y="421"/>
                    <a:pt x="1282" y="371"/>
                    <a:pt x="1202" y="310"/>
                  </a:cubicBezTo>
                  <a:cubicBezTo>
                    <a:pt x="1132" y="250"/>
                    <a:pt x="1022" y="180"/>
                    <a:pt x="911" y="150"/>
                  </a:cubicBezTo>
                  <a:lnTo>
                    <a:pt x="911" y="290"/>
                  </a:lnTo>
                  <a:cubicBezTo>
                    <a:pt x="911" y="290"/>
                    <a:pt x="911" y="280"/>
                    <a:pt x="901" y="280"/>
                  </a:cubicBezTo>
                  <a:cubicBezTo>
                    <a:pt x="731" y="120"/>
                    <a:pt x="40" y="10"/>
                    <a:pt x="0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78"/>
            <p:cNvSpPr/>
            <p:nvPr/>
          </p:nvSpPr>
          <p:spPr>
            <a:xfrm>
              <a:off x="6017515" y="2809407"/>
              <a:ext cx="483365" cy="218388"/>
            </a:xfrm>
            <a:custGeom>
              <a:avLst/>
              <a:gdLst/>
              <a:ahLst/>
              <a:cxnLst/>
              <a:rect l="l" t="t" r="r" b="b"/>
              <a:pathLst>
                <a:path w="5478" h="2475" extrusionOk="0">
                  <a:moveTo>
                    <a:pt x="1082" y="351"/>
                  </a:moveTo>
                  <a:cubicBezTo>
                    <a:pt x="1132" y="381"/>
                    <a:pt x="1192" y="411"/>
                    <a:pt x="1252" y="452"/>
                  </a:cubicBezTo>
                  <a:cubicBezTo>
                    <a:pt x="1302" y="502"/>
                    <a:pt x="1352" y="542"/>
                    <a:pt x="1362" y="552"/>
                  </a:cubicBezTo>
                  <a:lnTo>
                    <a:pt x="1061" y="421"/>
                  </a:lnTo>
                  <a:cubicBezTo>
                    <a:pt x="1072" y="401"/>
                    <a:pt x="1082" y="391"/>
                    <a:pt x="1082" y="371"/>
                  </a:cubicBezTo>
                  <a:lnTo>
                    <a:pt x="1082" y="351"/>
                  </a:lnTo>
                  <a:close/>
                  <a:moveTo>
                    <a:pt x="1512" y="482"/>
                  </a:moveTo>
                  <a:cubicBezTo>
                    <a:pt x="1572" y="512"/>
                    <a:pt x="1632" y="552"/>
                    <a:pt x="1672" y="582"/>
                  </a:cubicBezTo>
                  <a:cubicBezTo>
                    <a:pt x="1752" y="642"/>
                    <a:pt x="1803" y="682"/>
                    <a:pt x="1803" y="682"/>
                  </a:cubicBezTo>
                  <a:cubicBezTo>
                    <a:pt x="1815" y="701"/>
                    <a:pt x="1836" y="708"/>
                    <a:pt x="1857" y="708"/>
                  </a:cubicBezTo>
                  <a:cubicBezTo>
                    <a:pt x="1869" y="708"/>
                    <a:pt x="1882" y="706"/>
                    <a:pt x="1893" y="702"/>
                  </a:cubicBezTo>
                  <a:cubicBezTo>
                    <a:pt x="1923" y="692"/>
                    <a:pt x="1933" y="662"/>
                    <a:pt x="1933" y="622"/>
                  </a:cubicBezTo>
                  <a:lnTo>
                    <a:pt x="1933" y="612"/>
                  </a:lnTo>
                  <a:cubicBezTo>
                    <a:pt x="1983" y="632"/>
                    <a:pt x="2043" y="662"/>
                    <a:pt x="2103" y="712"/>
                  </a:cubicBezTo>
                  <a:cubicBezTo>
                    <a:pt x="2173" y="762"/>
                    <a:pt x="2233" y="812"/>
                    <a:pt x="2233" y="812"/>
                  </a:cubicBezTo>
                  <a:cubicBezTo>
                    <a:pt x="2245" y="824"/>
                    <a:pt x="2263" y="829"/>
                    <a:pt x="2283" y="829"/>
                  </a:cubicBezTo>
                  <a:cubicBezTo>
                    <a:pt x="2297" y="829"/>
                    <a:pt x="2311" y="826"/>
                    <a:pt x="2323" y="822"/>
                  </a:cubicBezTo>
                  <a:cubicBezTo>
                    <a:pt x="2353" y="802"/>
                    <a:pt x="2363" y="772"/>
                    <a:pt x="2363" y="742"/>
                  </a:cubicBezTo>
                  <a:lnTo>
                    <a:pt x="2363" y="722"/>
                  </a:lnTo>
                  <a:cubicBezTo>
                    <a:pt x="2413" y="752"/>
                    <a:pt x="2473" y="782"/>
                    <a:pt x="2524" y="822"/>
                  </a:cubicBezTo>
                  <a:cubicBezTo>
                    <a:pt x="2604" y="872"/>
                    <a:pt x="2654" y="922"/>
                    <a:pt x="2654" y="922"/>
                  </a:cubicBezTo>
                  <a:cubicBezTo>
                    <a:pt x="2666" y="935"/>
                    <a:pt x="2686" y="943"/>
                    <a:pt x="2707" y="943"/>
                  </a:cubicBezTo>
                  <a:cubicBezTo>
                    <a:pt x="2719" y="943"/>
                    <a:pt x="2732" y="940"/>
                    <a:pt x="2744" y="932"/>
                  </a:cubicBezTo>
                  <a:cubicBezTo>
                    <a:pt x="2774" y="922"/>
                    <a:pt x="2794" y="892"/>
                    <a:pt x="2784" y="852"/>
                  </a:cubicBezTo>
                  <a:lnTo>
                    <a:pt x="2784" y="842"/>
                  </a:lnTo>
                  <a:cubicBezTo>
                    <a:pt x="2844" y="872"/>
                    <a:pt x="2904" y="912"/>
                    <a:pt x="2954" y="942"/>
                  </a:cubicBezTo>
                  <a:cubicBezTo>
                    <a:pt x="3024" y="992"/>
                    <a:pt x="3074" y="1042"/>
                    <a:pt x="3074" y="1042"/>
                  </a:cubicBezTo>
                  <a:cubicBezTo>
                    <a:pt x="3089" y="1057"/>
                    <a:pt x="3114" y="1066"/>
                    <a:pt x="3139" y="1066"/>
                  </a:cubicBezTo>
                  <a:cubicBezTo>
                    <a:pt x="3148" y="1066"/>
                    <a:pt x="3156" y="1065"/>
                    <a:pt x="3164" y="1062"/>
                  </a:cubicBezTo>
                  <a:cubicBezTo>
                    <a:pt x="3194" y="1042"/>
                    <a:pt x="3204" y="1012"/>
                    <a:pt x="3204" y="982"/>
                  </a:cubicBezTo>
                  <a:lnTo>
                    <a:pt x="3204" y="962"/>
                  </a:lnTo>
                  <a:cubicBezTo>
                    <a:pt x="3275" y="1002"/>
                    <a:pt x="3335" y="1042"/>
                    <a:pt x="3375" y="1072"/>
                  </a:cubicBezTo>
                  <a:cubicBezTo>
                    <a:pt x="3445" y="1122"/>
                    <a:pt x="3495" y="1173"/>
                    <a:pt x="3495" y="1173"/>
                  </a:cubicBezTo>
                  <a:cubicBezTo>
                    <a:pt x="3508" y="1192"/>
                    <a:pt x="3524" y="1199"/>
                    <a:pt x="3543" y="1199"/>
                  </a:cubicBezTo>
                  <a:cubicBezTo>
                    <a:pt x="3553" y="1199"/>
                    <a:pt x="3564" y="1196"/>
                    <a:pt x="3575" y="1193"/>
                  </a:cubicBezTo>
                  <a:cubicBezTo>
                    <a:pt x="3605" y="1183"/>
                    <a:pt x="3625" y="1153"/>
                    <a:pt x="3635" y="1122"/>
                  </a:cubicBezTo>
                  <a:lnTo>
                    <a:pt x="3635" y="1102"/>
                  </a:lnTo>
                  <a:cubicBezTo>
                    <a:pt x="3695" y="1132"/>
                    <a:pt x="3755" y="1173"/>
                    <a:pt x="3795" y="1213"/>
                  </a:cubicBezTo>
                  <a:cubicBezTo>
                    <a:pt x="3815" y="1223"/>
                    <a:pt x="3835" y="1253"/>
                    <a:pt x="3875" y="1293"/>
                  </a:cubicBezTo>
                  <a:cubicBezTo>
                    <a:pt x="4006" y="1433"/>
                    <a:pt x="4236" y="1693"/>
                    <a:pt x="4536" y="1934"/>
                  </a:cubicBezTo>
                  <a:lnTo>
                    <a:pt x="1432" y="582"/>
                  </a:lnTo>
                  <a:cubicBezTo>
                    <a:pt x="1442" y="582"/>
                    <a:pt x="1452" y="582"/>
                    <a:pt x="1462" y="572"/>
                  </a:cubicBezTo>
                  <a:cubicBezTo>
                    <a:pt x="1492" y="562"/>
                    <a:pt x="1512" y="532"/>
                    <a:pt x="1512" y="502"/>
                  </a:cubicBezTo>
                  <a:lnTo>
                    <a:pt x="1512" y="482"/>
                  </a:lnTo>
                  <a:close/>
                  <a:moveTo>
                    <a:pt x="100" y="1"/>
                  </a:moveTo>
                  <a:cubicBezTo>
                    <a:pt x="60" y="1"/>
                    <a:pt x="20" y="21"/>
                    <a:pt x="10" y="61"/>
                  </a:cubicBezTo>
                  <a:cubicBezTo>
                    <a:pt x="0" y="101"/>
                    <a:pt x="20" y="141"/>
                    <a:pt x="60" y="161"/>
                  </a:cubicBezTo>
                  <a:lnTo>
                    <a:pt x="5358" y="2474"/>
                  </a:lnTo>
                  <a:lnTo>
                    <a:pt x="5388" y="2474"/>
                  </a:lnTo>
                  <a:cubicBezTo>
                    <a:pt x="5418" y="2474"/>
                    <a:pt x="5438" y="2464"/>
                    <a:pt x="5458" y="2444"/>
                  </a:cubicBezTo>
                  <a:cubicBezTo>
                    <a:pt x="5478" y="2404"/>
                    <a:pt x="5468" y="2354"/>
                    <a:pt x="5428" y="2324"/>
                  </a:cubicBezTo>
                  <a:lnTo>
                    <a:pt x="5287" y="2244"/>
                  </a:lnTo>
                  <a:cubicBezTo>
                    <a:pt x="4687" y="1944"/>
                    <a:pt x="4206" y="1413"/>
                    <a:pt x="3996" y="1193"/>
                  </a:cubicBezTo>
                  <a:cubicBezTo>
                    <a:pt x="3946" y="1122"/>
                    <a:pt x="3915" y="1102"/>
                    <a:pt x="3895" y="1082"/>
                  </a:cubicBezTo>
                  <a:cubicBezTo>
                    <a:pt x="3825" y="1022"/>
                    <a:pt x="3705" y="942"/>
                    <a:pt x="3575" y="902"/>
                  </a:cubicBezTo>
                  <a:cubicBezTo>
                    <a:pt x="3555" y="902"/>
                    <a:pt x="3525" y="902"/>
                    <a:pt x="3505" y="912"/>
                  </a:cubicBezTo>
                  <a:cubicBezTo>
                    <a:pt x="3495" y="922"/>
                    <a:pt x="3485" y="932"/>
                    <a:pt x="3485" y="952"/>
                  </a:cubicBezTo>
                  <a:cubicBezTo>
                    <a:pt x="3475" y="952"/>
                    <a:pt x="3475" y="942"/>
                    <a:pt x="3475" y="942"/>
                  </a:cubicBezTo>
                  <a:cubicBezTo>
                    <a:pt x="3395" y="882"/>
                    <a:pt x="3285" y="812"/>
                    <a:pt x="3144" y="772"/>
                  </a:cubicBezTo>
                  <a:cubicBezTo>
                    <a:pt x="3139" y="769"/>
                    <a:pt x="3132" y="768"/>
                    <a:pt x="3125" y="768"/>
                  </a:cubicBezTo>
                  <a:cubicBezTo>
                    <a:pt x="3108" y="768"/>
                    <a:pt x="3088" y="775"/>
                    <a:pt x="3074" y="782"/>
                  </a:cubicBezTo>
                  <a:cubicBezTo>
                    <a:pt x="3064" y="792"/>
                    <a:pt x="3054" y="802"/>
                    <a:pt x="3054" y="812"/>
                  </a:cubicBezTo>
                  <a:lnTo>
                    <a:pt x="3044" y="812"/>
                  </a:lnTo>
                  <a:cubicBezTo>
                    <a:pt x="2964" y="752"/>
                    <a:pt x="2844" y="682"/>
                    <a:pt x="2714" y="642"/>
                  </a:cubicBezTo>
                  <a:cubicBezTo>
                    <a:pt x="2694" y="642"/>
                    <a:pt x="2664" y="642"/>
                    <a:pt x="2644" y="662"/>
                  </a:cubicBezTo>
                  <a:cubicBezTo>
                    <a:pt x="2634" y="672"/>
                    <a:pt x="2624" y="682"/>
                    <a:pt x="2624" y="692"/>
                  </a:cubicBezTo>
                  <a:lnTo>
                    <a:pt x="2614" y="692"/>
                  </a:lnTo>
                  <a:cubicBezTo>
                    <a:pt x="2554" y="642"/>
                    <a:pt x="2423" y="562"/>
                    <a:pt x="2293" y="532"/>
                  </a:cubicBezTo>
                  <a:cubicBezTo>
                    <a:pt x="2285" y="529"/>
                    <a:pt x="2277" y="528"/>
                    <a:pt x="2269" y="528"/>
                  </a:cubicBezTo>
                  <a:cubicBezTo>
                    <a:pt x="2248" y="528"/>
                    <a:pt x="2228" y="537"/>
                    <a:pt x="2213" y="552"/>
                  </a:cubicBezTo>
                  <a:cubicBezTo>
                    <a:pt x="2203" y="552"/>
                    <a:pt x="2203" y="562"/>
                    <a:pt x="2193" y="582"/>
                  </a:cubicBezTo>
                  <a:cubicBezTo>
                    <a:pt x="2193" y="572"/>
                    <a:pt x="2193" y="572"/>
                    <a:pt x="2193" y="572"/>
                  </a:cubicBezTo>
                  <a:cubicBezTo>
                    <a:pt x="2083" y="492"/>
                    <a:pt x="1973" y="442"/>
                    <a:pt x="1873" y="411"/>
                  </a:cubicBezTo>
                  <a:cubicBezTo>
                    <a:pt x="1864" y="409"/>
                    <a:pt x="1856" y="407"/>
                    <a:pt x="1849" y="407"/>
                  </a:cubicBezTo>
                  <a:cubicBezTo>
                    <a:pt x="1831" y="407"/>
                    <a:pt x="1817" y="414"/>
                    <a:pt x="1803" y="421"/>
                  </a:cubicBezTo>
                  <a:cubicBezTo>
                    <a:pt x="1783" y="432"/>
                    <a:pt x="1783" y="442"/>
                    <a:pt x="1772" y="462"/>
                  </a:cubicBezTo>
                  <a:cubicBezTo>
                    <a:pt x="1772" y="452"/>
                    <a:pt x="1772" y="452"/>
                    <a:pt x="1772" y="452"/>
                  </a:cubicBezTo>
                  <a:cubicBezTo>
                    <a:pt x="1652" y="371"/>
                    <a:pt x="1552" y="311"/>
                    <a:pt x="1442" y="281"/>
                  </a:cubicBezTo>
                  <a:cubicBezTo>
                    <a:pt x="1422" y="281"/>
                    <a:pt x="1392" y="281"/>
                    <a:pt x="1372" y="301"/>
                  </a:cubicBezTo>
                  <a:cubicBezTo>
                    <a:pt x="1362" y="311"/>
                    <a:pt x="1352" y="321"/>
                    <a:pt x="1352" y="331"/>
                  </a:cubicBezTo>
                  <a:cubicBezTo>
                    <a:pt x="1352" y="331"/>
                    <a:pt x="1342" y="331"/>
                    <a:pt x="1342" y="321"/>
                  </a:cubicBezTo>
                  <a:cubicBezTo>
                    <a:pt x="1232" y="241"/>
                    <a:pt x="1122" y="181"/>
                    <a:pt x="1021" y="151"/>
                  </a:cubicBezTo>
                  <a:cubicBezTo>
                    <a:pt x="1001" y="151"/>
                    <a:pt x="971" y="151"/>
                    <a:pt x="951" y="171"/>
                  </a:cubicBezTo>
                  <a:cubicBezTo>
                    <a:pt x="931" y="181"/>
                    <a:pt x="921" y="201"/>
                    <a:pt x="921" y="221"/>
                  </a:cubicBezTo>
                  <a:cubicBezTo>
                    <a:pt x="641" y="91"/>
                    <a:pt x="130" y="11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78"/>
            <p:cNvSpPr/>
            <p:nvPr/>
          </p:nvSpPr>
          <p:spPr>
            <a:xfrm>
              <a:off x="6025456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601" y="471"/>
                    <a:pt x="821" y="491"/>
                  </a:cubicBezTo>
                  <a:lnTo>
                    <a:pt x="841" y="491"/>
                  </a:lnTo>
                  <a:lnTo>
                    <a:pt x="761" y="591"/>
                  </a:lnTo>
                  <a:cubicBezTo>
                    <a:pt x="861" y="651"/>
                    <a:pt x="982" y="681"/>
                    <a:pt x="1082" y="701"/>
                  </a:cubicBezTo>
                  <a:cubicBezTo>
                    <a:pt x="1172" y="711"/>
                    <a:pt x="1242" y="711"/>
                    <a:pt x="1242" y="711"/>
                  </a:cubicBezTo>
                  <a:lnTo>
                    <a:pt x="1152" y="821"/>
                  </a:lnTo>
                  <a:cubicBezTo>
                    <a:pt x="1262" y="881"/>
                    <a:pt x="1372" y="911"/>
                    <a:pt x="1472" y="931"/>
                  </a:cubicBezTo>
                  <a:cubicBezTo>
                    <a:pt x="1562" y="941"/>
                    <a:pt x="1632" y="951"/>
                    <a:pt x="1632" y="951"/>
                  </a:cubicBezTo>
                  <a:lnTo>
                    <a:pt x="1542" y="1041"/>
                  </a:lnTo>
                  <a:cubicBezTo>
                    <a:pt x="1642" y="1112"/>
                    <a:pt x="1763" y="1142"/>
                    <a:pt x="1863" y="1162"/>
                  </a:cubicBezTo>
                  <a:cubicBezTo>
                    <a:pt x="1953" y="1182"/>
                    <a:pt x="2023" y="1182"/>
                    <a:pt x="2023" y="1182"/>
                  </a:cubicBezTo>
                  <a:lnTo>
                    <a:pt x="1933" y="1282"/>
                  </a:lnTo>
                  <a:cubicBezTo>
                    <a:pt x="2023" y="1342"/>
                    <a:pt x="2143" y="1382"/>
                    <a:pt x="2243" y="1402"/>
                  </a:cubicBezTo>
                  <a:cubicBezTo>
                    <a:pt x="2333" y="1422"/>
                    <a:pt x="2403" y="1422"/>
                    <a:pt x="2403" y="1422"/>
                  </a:cubicBezTo>
                  <a:lnTo>
                    <a:pt x="2313" y="1522"/>
                  </a:lnTo>
                  <a:cubicBezTo>
                    <a:pt x="2414" y="1582"/>
                    <a:pt x="2534" y="1622"/>
                    <a:pt x="2624" y="1632"/>
                  </a:cubicBezTo>
                  <a:cubicBezTo>
                    <a:pt x="2724" y="1652"/>
                    <a:pt x="2794" y="1652"/>
                    <a:pt x="2794" y="1652"/>
                  </a:cubicBezTo>
                  <a:lnTo>
                    <a:pt x="2704" y="1752"/>
                  </a:lnTo>
                  <a:cubicBezTo>
                    <a:pt x="2804" y="1813"/>
                    <a:pt x="2924" y="1853"/>
                    <a:pt x="3024" y="1863"/>
                  </a:cubicBezTo>
                  <a:cubicBezTo>
                    <a:pt x="3114" y="1883"/>
                    <a:pt x="3185" y="1883"/>
                    <a:pt x="3185" y="1883"/>
                  </a:cubicBezTo>
                  <a:lnTo>
                    <a:pt x="3104" y="1983"/>
                  </a:lnTo>
                  <a:cubicBezTo>
                    <a:pt x="3205" y="2043"/>
                    <a:pt x="3325" y="2073"/>
                    <a:pt x="3425" y="2083"/>
                  </a:cubicBezTo>
                  <a:cubicBezTo>
                    <a:pt x="3428" y="2083"/>
                    <a:pt x="3433" y="2083"/>
                    <a:pt x="3439" y="2083"/>
                  </a:cubicBezTo>
                  <a:cubicBezTo>
                    <a:pt x="3499" y="2083"/>
                    <a:pt x="3680" y="2064"/>
                    <a:pt x="3926" y="2064"/>
                  </a:cubicBezTo>
                  <a:cubicBezTo>
                    <a:pt x="4264" y="2064"/>
                    <a:pt x="4723" y="2101"/>
                    <a:pt x="5157" y="2273"/>
                  </a:cubicBezTo>
                  <a:lnTo>
                    <a:pt x="5298" y="23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78"/>
            <p:cNvSpPr/>
            <p:nvPr/>
          </p:nvSpPr>
          <p:spPr>
            <a:xfrm>
              <a:off x="6017515" y="2809407"/>
              <a:ext cx="483365" cy="218388"/>
            </a:xfrm>
            <a:custGeom>
              <a:avLst/>
              <a:gdLst/>
              <a:ahLst/>
              <a:cxnLst/>
              <a:rect l="l" t="t" r="r" b="b"/>
              <a:pathLst>
                <a:path w="5478" h="2475" extrusionOk="0">
                  <a:moveTo>
                    <a:pt x="1011" y="572"/>
                  </a:moveTo>
                  <a:lnTo>
                    <a:pt x="1319" y="712"/>
                  </a:lnTo>
                  <a:lnTo>
                    <a:pt x="1319" y="712"/>
                  </a:lnTo>
                  <a:cubicBezTo>
                    <a:pt x="1297" y="711"/>
                    <a:pt x="1248" y="709"/>
                    <a:pt x="1182" y="702"/>
                  </a:cubicBezTo>
                  <a:cubicBezTo>
                    <a:pt x="1122" y="692"/>
                    <a:pt x="1051" y="672"/>
                    <a:pt x="981" y="642"/>
                  </a:cubicBezTo>
                  <a:lnTo>
                    <a:pt x="1001" y="622"/>
                  </a:lnTo>
                  <a:cubicBezTo>
                    <a:pt x="1011" y="602"/>
                    <a:pt x="1011" y="592"/>
                    <a:pt x="1011" y="572"/>
                  </a:cubicBezTo>
                  <a:close/>
                  <a:moveTo>
                    <a:pt x="1382" y="732"/>
                  </a:moveTo>
                  <a:lnTo>
                    <a:pt x="4496" y="2094"/>
                  </a:lnTo>
                  <a:cubicBezTo>
                    <a:pt x="4326" y="2074"/>
                    <a:pt x="4166" y="2064"/>
                    <a:pt x="4026" y="2064"/>
                  </a:cubicBezTo>
                  <a:cubicBezTo>
                    <a:pt x="3865" y="2064"/>
                    <a:pt x="3725" y="2074"/>
                    <a:pt x="3625" y="2084"/>
                  </a:cubicBezTo>
                  <a:lnTo>
                    <a:pt x="3525" y="2084"/>
                  </a:lnTo>
                  <a:cubicBezTo>
                    <a:pt x="3465" y="2084"/>
                    <a:pt x="3395" y="2064"/>
                    <a:pt x="3315" y="2034"/>
                  </a:cubicBezTo>
                  <a:lnTo>
                    <a:pt x="3335" y="2004"/>
                  </a:lnTo>
                  <a:cubicBezTo>
                    <a:pt x="3355" y="1984"/>
                    <a:pt x="3355" y="1954"/>
                    <a:pt x="3345" y="1924"/>
                  </a:cubicBezTo>
                  <a:cubicBezTo>
                    <a:pt x="3325" y="1894"/>
                    <a:pt x="3305" y="1884"/>
                    <a:pt x="3275" y="1884"/>
                  </a:cubicBezTo>
                  <a:cubicBezTo>
                    <a:pt x="3265" y="1884"/>
                    <a:pt x="3204" y="1884"/>
                    <a:pt x="3124" y="1864"/>
                  </a:cubicBezTo>
                  <a:cubicBezTo>
                    <a:pt x="3074" y="1853"/>
                    <a:pt x="3004" y="1843"/>
                    <a:pt x="2924" y="1813"/>
                  </a:cubicBezTo>
                  <a:lnTo>
                    <a:pt x="2944" y="1783"/>
                  </a:lnTo>
                  <a:cubicBezTo>
                    <a:pt x="2964" y="1763"/>
                    <a:pt x="2964" y="1733"/>
                    <a:pt x="2954" y="1703"/>
                  </a:cubicBezTo>
                  <a:cubicBezTo>
                    <a:pt x="2944" y="1673"/>
                    <a:pt x="2914" y="1653"/>
                    <a:pt x="2884" y="1653"/>
                  </a:cubicBezTo>
                  <a:cubicBezTo>
                    <a:pt x="2884" y="1653"/>
                    <a:pt x="2814" y="1653"/>
                    <a:pt x="2734" y="1633"/>
                  </a:cubicBezTo>
                  <a:cubicBezTo>
                    <a:pt x="2674" y="1623"/>
                    <a:pt x="2604" y="1613"/>
                    <a:pt x="2534" y="1583"/>
                  </a:cubicBezTo>
                  <a:lnTo>
                    <a:pt x="2554" y="1563"/>
                  </a:lnTo>
                  <a:cubicBezTo>
                    <a:pt x="2574" y="1533"/>
                    <a:pt x="2584" y="1503"/>
                    <a:pt x="2564" y="1473"/>
                  </a:cubicBezTo>
                  <a:cubicBezTo>
                    <a:pt x="2554" y="1443"/>
                    <a:pt x="2534" y="1423"/>
                    <a:pt x="2493" y="1423"/>
                  </a:cubicBezTo>
                  <a:cubicBezTo>
                    <a:pt x="2493" y="1423"/>
                    <a:pt x="2433" y="1423"/>
                    <a:pt x="2343" y="1403"/>
                  </a:cubicBezTo>
                  <a:cubicBezTo>
                    <a:pt x="2273" y="1393"/>
                    <a:pt x="2213" y="1363"/>
                    <a:pt x="2153" y="1343"/>
                  </a:cubicBezTo>
                  <a:lnTo>
                    <a:pt x="2173" y="1323"/>
                  </a:lnTo>
                  <a:cubicBezTo>
                    <a:pt x="2193" y="1303"/>
                    <a:pt x="2203" y="1263"/>
                    <a:pt x="2183" y="1233"/>
                  </a:cubicBezTo>
                  <a:cubicBezTo>
                    <a:pt x="2173" y="1203"/>
                    <a:pt x="2153" y="1183"/>
                    <a:pt x="2113" y="1183"/>
                  </a:cubicBezTo>
                  <a:cubicBezTo>
                    <a:pt x="2113" y="1183"/>
                    <a:pt x="2053" y="1183"/>
                    <a:pt x="1963" y="1163"/>
                  </a:cubicBezTo>
                  <a:cubicBezTo>
                    <a:pt x="1893" y="1143"/>
                    <a:pt x="1823" y="1122"/>
                    <a:pt x="1762" y="1102"/>
                  </a:cubicBezTo>
                  <a:lnTo>
                    <a:pt x="1783" y="1082"/>
                  </a:lnTo>
                  <a:cubicBezTo>
                    <a:pt x="1803" y="1062"/>
                    <a:pt x="1813" y="1022"/>
                    <a:pt x="1793" y="992"/>
                  </a:cubicBezTo>
                  <a:cubicBezTo>
                    <a:pt x="1783" y="972"/>
                    <a:pt x="1752" y="952"/>
                    <a:pt x="1722" y="952"/>
                  </a:cubicBezTo>
                  <a:cubicBezTo>
                    <a:pt x="1722" y="952"/>
                    <a:pt x="1662" y="942"/>
                    <a:pt x="1572" y="932"/>
                  </a:cubicBezTo>
                  <a:cubicBezTo>
                    <a:pt x="1502" y="912"/>
                    <a:pt x="1432" y="892"/>
                    <a:pt x="1372" y="872"/>
                  </a:cubicBezTo>
                  <a:lnTo>
                    <a:pt x="1392" y="852"/>
                  </a:lnTo>
                  <a:cubicBezTo>
                    <a:pt x="1412" y="822"/>
                    <a:pt x="1412" y="792"/>
                    <a:pt x="1402" y="762"/>
                  </a:cubicBezTo>
                  <a:cubicBezTo>
                    <a:pt x="1392" y="752"/>
                    <a:pt x="1392" y="742"/>
                    <a:pt x="1382" y="732"/>
                  </a:cubicBezTo>
                  <a:close/>
                  <a:moveTo>
                    <a:pt x="110" y="1"/>
                  </a:moveTo>
                  <a:cubicBezTo>
                    <a:pt x="70" y="1"/>
                    <a:pt x="30" y="11"/>
                    <a:pt x="20" y="51"/>
                  </a:cubicBezTo>
                  <a:cubicBezTo>
                    <a:pt x="0" y="81"/>
                    <a:pt x="10" y="121"/>
                    <a:pt x="40" y="151"/>
                  </a:cubicBezTo>
                  <a:cubicBezTo>
                    <a:pt x="130" y="211"/>
                    <a:pt x="531" y="522"/>
                    <a:pt x="791" y="622"/>
                  </a:cubicBezTo>
                  <a:cubicBezTo>
                    <a:pt x="781" y="642"/>
                    <a:pt x="771" y="662"/>
                    <a:pt x="771" y="682"/>
                  </a:cubicBezTo>
                  <a:cubicBezTo>
                    <a:pt x="781" y="702"/>
                    <a:pt x="791" y="722"/>
                    <a:pt x="811" y="742"/>
                  </a:cubicBezTo>
                  <a:cubicBezTo>
                    <a:pt x="901" y="792"/>
                    <a:pt x="1021" y="832"/>
                    <a:pt x="1152" y="862"/>
                  </a:cubicBezTo>
                  <a:lnTo>
                    <a:pt x="1172" y="862"/>
                  </a:lnTo>
                  <a:cubicBezTo>
                    <a:pt x="1172" y="872"/>
                    <a:pt x="1162" y="892"/>
                    <a:pt x="1172" y="912"/>
                  </a:cubicBezTo>
                  <a:cubicBezTo>
                    <a:pt x="1172" y="932"/>
                    <a:pt x="1182" y="952"/>
                    <a:pt x="1202" y="962"/>
                  </a:cubicBezTo>
                  <a:cubicBezTo>
                    <a:pt x="1292" y="1022"/>
                    <a:pt x="1412" y="1062"/>
                    <a:pt x="1542" y="1082"/>
                  </a:cubicBezTo>
                  <a:cubicBezTo>
                    <a:pt x="1552" y="1092"/>
                    <a:pt x="1562" y="1092"/>
                    <a:pt x="1562" y="1092"/>
                  </a:cubicBezTo>
                  <a:cubicBezTo>
                    <a:pt x="1552" y="1102"/>
                    <a:pt x="1552" y="1122"/>
                    <a:pt x="1552" y="1143"/>
                  </a:cubicBezTo>
                  <a:cubicBezTo>
                    <a:pt x="1562" y="1163"/>
                    <a:pt x="1572" y="1183"/>
                    <a:pt x="1592" y="1193"/>
                  </a:cubicBezTo>
                  <a:cubicBezTo>
                    <a:pt x="1682" y="1253"/>
                    <a:pt x="1793" y="1293"/>
                    <a:pt x="1933" y="1323"/>
                  </a:cubicBezTo>
                  <a:lnTo>
                    <a:pt x="1953" y="1323"/>
                  </a:lnTo>
                  <a:cubicBezTo>
                    <a:pt x="1943" y="1343"/>
                    <a:pt x="1943" y="1353"/>
                    <a:pt x="1943" y="1373"/>
                  </a:cubicBezTo>
                  <a:cubicBezTo>
                    <a:pt x="1943" y="1393"/>
                    <a:pt x="1953" y="1413"/>
                    <a:pt x="1973" y="1433"/>
                  </a:cubicBezTo>
                  <a:cubicBezTo>
                    <a:pt x="2093" y="1503"/>
                    <a:pt x="2243" y="1543"/>
                    <a:pt x="2313" y="1563"/>
                  </a:cubicBezTo>
                  <a:lnTo>
                    <a:pt x="2333" y="1563"/>
                  </a:lnTo>
                  <a:cubicBezTo>
                    <a:pt x="2323" y="1583"/>
                    <a:pt x="2323" y="1593"/>
                    <a:pt x="2323" y="1613"/>
                  </a:cubicBezTo>
                  <a:cubicBezTo>
                    <a:pt x="2323" y="1633"/>
                    <a:pt x="2343" y="1653"/>
                    <a:pt x="2363" y="1673"/>
                  </a:cubicBezTo>
                  <a:cubicBezTo>
                    <a:pt x="2473" y="1743"/>
                    <a:pt x="2614" y="1783"/>
                    <a:pt x="2704" y="1793"/>
                  </a:cubicBezTo>
                  <a:cubicBezTo>
                    <a:pt x="2714" y="1793"/>
                    <a:pt x="2714" y="1803"/>
                    <a:pt x="2724" y="1803"/>
                  </a:cubicBezTo>
                  <a:cubicBezTo>
                    <a:pt x="2714" y="1813"/>
                    <a:pt x="2714" y="1833"/>
                    <a:pt x="2714" y="1853"/>
                  </a:cubicBezTo>
                  <a:cubicBezTo>
                    <a:pt x="2724" y="1874"/>
                    <a:pt x="2734" y="1894"/>
                    <a:pt x="2754" y="1904"/>
                  </a:cubicBezTo>
                  <a:cubicBezTo>
                    <a:pt x="2884" y="1984"/>
                    <a:pt x="3024" y="2014"/>
                    <a:pt x="3094" y="2024"/>
                  </a:cubicBezTo>
                  <a:lnTo>
                    <a:pt x="3124" y="2024"/>
                  </a:lnTo>
                  <a:cubicBezTo>
                    <a:pt x="3114" y="2044"/>
                    <a:pt x="3114" y="2064"/>
                    <a:pt x="3114" y="2084"/>
                  </a:cubicBezTo>
                  <a:cubicBezTo>
                    <a:pt x="3124" y="2104"/>
                    <a:pt x="3134" y="2124"/>
                    <a:pt x="3154" y="2134"/>
                  </a:cubicBezTo>
                  <a:cubicBezTo>
                    <a:pt x="3275" y="2204"/>
                    <a:pt x="3405" y="2234"/>
                    <a:pt x="3495" y="2244"/>
                  </a:cubicBezTo>
                  <a:cubicBezTo>
                    <a:pt x="3505" y="2247"/>
                    <a:pt x="3515" y="2248"/>
                    <a:pt x="3527" y="2248"/>
                  </a:cubicBezTo>
                  <a:cubicBezTo>
                    <a:pt x="3551" y="2248"/>
                    <a:pt x="3582" y="2244"/>
                    <a:pt x="3635" y="2244"/>
                  </a:cubicBezTo>
                  <a:cubicBezTo>
                    <a:pt x="3732" y="2237"/>
                    <a:pt x="3871" y="2228"/>
                    <a:pt x="4037" y="2228"/>
                  </a:cubicBezTo>
                  <a:cubicBezTo>
                    <a:pt x="4368" y="2228"/>
                    <a:pt x="4807" y="2264"/>
                    <a:pt x="5227" y="2424"/>
                  </a:cubicBezTo>
                  <a:lnTo>
                    <a:pt x="5368" y="2474"/>
                  </a:lnTo>
                  <a:lnTo>
                    <a:pt x="5388" y="2474"/>
                  </a:lnTo>
                  <a:cubicBezTo>
                    <a:pt x="5418" y="2474"/>
                    <a:pt x="5438" y="2464"/>
                    <a:pt x="5458" y="2444"/>
                  </a:cubicBezTo>
                  <a:cubicBezTo>
                    <a:pt x="5478" y="2404"/>
                    <a:pt x="5458" y="2344"/>
                    <a:pt x="5418" y="2324"/>
                  </a:cubicBezTo>
                  <a:lnTo>
                    <a:pt x="1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78"/>
            <p:cNvSpPr/>
            <p:nvPr/>
          </p:nvSpPr>
          <p:spPr>
            <a:xfrm>
              <a:off x="6438057" y="3020649"/>
              <a:ext cx="54884" cy="79590"/>
            </a:xfrm>
            <a:custGeom>
              <a:avLst/>
              <a:gdLst/>
              <a:ahLst/>
              <a:cxnLst/>
              <a:rect l="l" t="t" r="r" b="b"/>
              <a:pathLst>
                <a:path w="622" h="902" extrusionOk="0">
                  <a:moveTo>
                    <a:pt x="622" y="0"/>
                  </a:moveTo>
                  <a:lnTo>
                    <a:pt x="1" y="9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78"/>
            <p:cNvSpPr/>
            <p:nvPr/>
          </p:nvSpPr>
          <p:spPr>
            <a:xfrm>
              <a:off x="6430116" y="3013767"/>
              <a:ext cx="70766" cy="93532"/>
            </a:xfrm>
            <a:custGeom>
              <a:avLst/>
              <a:gdLst/>
              <a:ahLst/>
              <a:cxnLst/>
              <a:rect l="l" t="t" r="r" b="b"/>
              <a:pathLst>
                <a:path w="802" h="1060" extrusionOk="0">
                  <a:moveTo>
                    <a:pt x="712" y="1"/>
                  </a:moveTo>
                  <a:cubicBezTo>
                    <a:pt x="687" y="1"/>
                    <a:pt x="664" y="14"/>
                    <a:pt x="651" y="38"/>
                  </a:cubicBezTo>
                  <a:lnTo>
                    <a:pt x="31" y="939"/>
                  </a:lnTo>
                  <a:cubicBezTo>
                    <a:pt x="1" y="969"/>
                    <a:pt x="11" y="1020"/>
                    <a:pt x="51" y="1050"/>
                  </a:cubicBezTo>
                  <a:cubicBezTo>
                    <a:pt x="61" y="1060"/>
                    <a:pt x="81" y="1060"/>
                    <a:pt x="91" y="1060"/>
                  </a:cubicBezTo>
                  <a:cubicBezTo>
                    <a:pt x="121" y="1060"/>
                    <a:pt x="141" y="1050"/>
                    <a:pt x="161" y="1030"/>
                  </a:cubicBezTo>
                  <a:lnTo>
                    <a:pt x="782" y="128"/>
                  </a:lnTo>
                  <a:cubicBezTo>
                    <a:pt x="802" y="88"/>
                    <a:pt x="792" y="38"/>
                    <a:pt x="762" y="18"/>
                  </a:cubicBezTo>
                  <a:cubicBezTo>
                    <a:pt x="746" y="6"/>
                    <a:pt x="728" y="1"/>
                    <a:pt x="7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78"/>
            <p:cNvSpPr/>
            <p:nvPr/>
          </p:nvSpPr>
          <p:spPr>
            <a:xfrm>
              <a:off x="5671092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4487" y="0"/>
                  </a:moveTo>
                  <a:lnTo>
                    <a:pt x="1" y="7851"/>
                  </a:lnTo>
                  <a:lnTo>
                    <a:pt x="101" y="7701"/>
                  </a:lnTo>
                  <a:cubicBezTo>
                    <a:pt x="651" y="6820"/>
                    <a:pt x="1813" y="6119"/>
                    <a:pt x="1893" y="5989"/>
                  </a:cubicBezTo>
                  <a:lnTo>
                    <a:pt x="1763" y="5929"/>
                  </a:lnTo>
                  <a:cubicBezTo>
                    <a:pt x="1763" y="5929"/>
                    <a:pt x="1833" y="5889"/>
                    <a:pt x="1913" y="5808"/>
                  </a:cubicBezTo>
                  <a:cubicBezTo>
                    <a:pt x="1993" y="5738"/>
                    <a:pt x="2103" y="5628"/>
                    <a:pt x="2174" y="5498"/>
                  </a:cubicBezTo>
                  <a:lnTo>
                    <a:pt x="2033" y="5458"/>
                  </a:lnTo>
                  <a:cubicBezTo>
                    <a:pt x="2033" y="5458"/>
                    <a:pt x="2093" y="5408"/>
                    <a:pt x="2184" y="5328"/>
                  </a:cubicBezTo>
                  <a:cubicBezTo>
                    <a:pt x="2264" y="5248"/>
                    <a:pt x="2364" y="5127"/>
                    <a:pt x="2434" y="4997"/>
                  </a:cubicBezTo>
                  <a:lnTo>
                    <a:pt x="2284" y="4977"/>
                  </a:lnTo>
                  <a:cubicBezTo>
                    <a:pt x="2284" y="4977"/>
                    <a:pt x="2304" y="4967"/>
                    <a:pt x="2334" y="4937"/>
                  </a:cubicBezTo>
                  <a:cubicBezTo>
                    <a:pt x="2354" y="4917"/>
                    <a:pt x="2394" y="4877"/>
                    <a:pt x="2434" y="4837"/>
                  </a:cubicBezTo>
                  <a:cubicBezTo>
                    <a:pt x="2514" y="4757"/>
                    <a:pt x="2624" y="4637"/>
                    <a:pt x="2674" y="4507"/>
                  </a:cubicBezTo>
                  <a:lnTo>
                    <a:pt x="2524" y="4487"/>
                  </a:lnTo>
                  <a:cubicBezTo>
                    <a:pt x="2524" y="4487"/>
                    <a:pt x="2594" y="4436"/>
                    <a:pt x="2674" y="4346"/>
                  </a:cubicBezTo>
                  <a:cubicBezTo>
                    <a:pt x="2754" y="4256"/>
                    <a:pt x="2855" y="4136"/>
                    <a:pt x="2915" y="4006"/>
                  </a:cubicBezTo>
                  <a:lnTo>
                    <a:pt x="2754" y="4006"/>
                  </a:lnTo>
                  <a:cubicBezTo>
                    <a:pt x="2754" y="4006"/>
                    <a:pt x="2824" y="3946"/>
                    <a:pt x="2905" y="3856"/>
                  </a:cubicBezTo>
                  <a:cubicBezTo>
                    <a:pt x="2985" y="3766"/>
                    <a:pt x="3085" y="3635"/>
                    <a:pt x="3135" y="3515"/>
                  </a:cubicBezTo>
                  <a:lnTo>
                    <a:pt x="2975" y="3515"/>
                  </a:lnTo>
                  <a:cubicBezTo>
                    <a:pt x="2975" y="3515"/>
                    <a:pt x="3045" y="3455"/>
                    <a:pt x="3125" y="3365"/>
                  </a:cubicBezTo>
                  <a:cubicBezTo>
                    <a:pt x="3205" y="3275"/>
                    <a:pt x="3295" y="3145"/>
                    <a:pt x="3345" y="3014"/>
                  </a:cubicBezTo>
                  <a:lnTo>
                    <a:pt x="3345" y="3014"/>
                  </a:lnTo>
                  <a:lnTo>
                    <a:pt x="3185" y="3025"/>
                  </a:lnTo>
                  <a:cubicBezTo>
                    <a:pt x="3185" y="3025"/>
                    <a:pt x="3245" y="2964"/>
                    <a:pt x="3325" y="2874"/>
                  </a:cubicBezTo>
                  <a:cubicBezTo>
                    <a:pt x="3405" y="2774"/>
                    <a:pt x="3495" y="2644"/>
                    <a:pt x="3545" y="2524"/>
                  </a:cubicBezTo>
                  <a:lnTo>
                    <a:pt x="3545" y="2524"/>
                  </a:lnTo>
                  <a:lnTo>
                    <a:pt x="3375" y="2534"/>
                  </a:lnTo>
                  <a:cubicBezTo>
                    <a:pt x="3375" y="2534"/>
                    <a:pt x="3445" y="2474"/>
                    <a:pt x="3525" y="2384"/>
                  </a:cubicBezTo>
                  <a:cubicBezTo>
                    <a:pt x="3606" y="2283"/>
                    <a:pt x="3696" y="2163"/>
                    <a:pt x="3746" y="2033"/>
                  </a:cubicBezTo>
                  <a:lnTo>
                    <a:pt x="3746" y="2033"/>
                  </a:lnTo>
                  <a:lnTo>
                    <a:pt x="3586" y="2043"/>
                  </a:lnTo>
                  <a:cubicBezTo>
                    <a:pt x="3586" y="2043"/>
                    <a:pt x="3656" y="1983"/>
                    <a:pt x="3736" y="1893"/>
                  </a:cubicBezTo>
                  <a:cubicBezTo>
                    <a:pt x="3816" y="1793"/>
                    <a:pt x="3906" y="1673"/>
                    <a:pt x="3956" y="1542"/>
                  </a:cubicBezTo>
                  <a:lnTo>
                    <a:pt x="3956" y="1542"/>
                  </a:lnTo>
                  <a:lnTo>
                    <a:pt x="3796" y="1552"/>
                  </a:lnTo>
                  <a:cubicBezTo>
                    <a:pt x="3796" y="1552"/>
                    <a:pt x="3866" y="1492"/>
                    <a:pt x="3946" y="1392"/>
                  </a:cubicBezTo>
                  <a:cubicBezTo>
                    <a:pt x="4026" y="1302"/>
                    <a:pt x="4126" y="1182"/>
                    <a:pt x="4176" y="1052"/>
                  </a:cubicBezTo>
                  <a:lnTo>
                    <a:pt x="4016" y="1052"/>
                  </a:lnTo>
                  <a:cubicBezTo>
                    <a:pt x="4016" y="1052"/>
                    <a:pt x="4026" y="1052"/>
                    <a:pt x="4036" y="1032"/>
                  </a:cubicBezTo>
                  <a:cubicBezTo>
                    <a:pt x="4246" y="841"/>
                    <a:pt x="4487" y="1"/>
                    <a:pt x="4487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78"/>
            <p:cNvSpPr/>
            <p:nvPr/>
          </p:nvSpPr>
          <p:spPr>
            <a:xfrm>
              <a:off x="5664033" y="2321009"/>
              <a:ext cx="410922" cy="706782"/>
            </a:xfrm>
            <a:custGeom>
              <a:avLst/>
              <a:gdLst/>
              <a:ahLst/>
              <a:cxnLst/>
              <a:rect l="l" t="t" r="r" b="b"/>
              <a:pathLst>
                <a:path w="4657" h="8010" extrusionOk="0">
                  <a:moveTo>
                    <a:pt x="4036" y="1180"/>
                  </a:moveTo>
                  <a:cubicBezTo>
                    <a:pt x="4046" y="1200"/>
                    <a:pt x="4066" y="1210"/>
                    <a:pt x="4096" y="1210"/>
                  </a:cubicBezTo>
                  <a:lnTo>
                    <a:pt x="4126" y="1210"/>
                  </a:lnTo>
                  <a:cubicBezTo>
                    <a:pt x="4086" y="1280"/>
                    <a:pt x="4036" y="1350"/>
                    <a:pt x="3966" y="1420"/>
                  </a:cubicBezTo>
                  <a:cubicBezTo>
                    <a:pt x="3896" y="1510"/>
                    <a:pt x="3826" y="1570"/>
                    <a:pt x="3826" y="1570"/>
                  </a:cubicBezTo>
                  <a:cubicBezTo>
                    <a:pt x="3806" y="1590"/>
                    <a:pt x="3796" y="1620"/>
                    <a:pt x="3806" y="1660"/>
                  </a:cubicBezTo>
                  <a:cubicBezTo>
                    <a:pt x="3816" y="1691"/>
                    <a:pt x="3846" y="1711"/>
                    <a:pt x="3886" y="1711"/>
                  </a:cubicBezTo>
                  <a:lnTo>
                    <a:pt x="3906" y="1711"/>
                  </a:lnTo>
                  <a:cubicBezTo>
                    <a:pt x="3866" y="1771"/>
                    <a:pt x="3816" y="1841"/>
                    <a:pt x="3756" y="1911"/>
                  </a:cubicBezTo>
                  <a:cubicBezTo>
                    <a:pt x="3676" y="2001"/>
                    <a:pt x="3615" y="2061"/>
                    <a:pt x="3615" y="2061"/>
                  </a:cubicBezTo>
                  <a:cubicBezTo>
                    <a:pt x="3585" y="2081"/>
                    <a:pt x="3575" y="2121"/>
                    <a:pt x="3595" y="2151"/>
                  </a:cubicBezTo>
                  <a:cubicBezTo>
                    <a:pt x="3605" y="2181"/>
                    <a:pt x="3635" y="2201"/>
                    <a:pt x="3666" y="2201"/>
                  </a:cubicBezTo>
                  <a:lnTo>
                    <a:pt x="3696" y="2201"/>
                  </a:lnTo>
                  <a:cubicBezTo>
                    <a:pt x="3656" y="2261"/>
                    <a:pt x="3605" y="2331"/>
                    <a:pt x="3545" y="2402"/>
                  </a:cubicBezTo>
                  <a:cubicBezTo>
                    <a:pt x="3465" y="2492"/>
                    <a:pt x="3405" y="2562"/>
                    <a:pt x="3405" y="2562"/>
                  </a:cubicBezTo>
                  <a:cubicBezTo>
                    <a:pt x="3375" y="2582"/>
                    <a:pt x="3375" y="2622"/>
                    <a:pt x="3385" y="2652"/>
                  </a:cubicBezTo>
                  <a:cubicBezTo>
                    <a:pt x="3402" y="2677"/>
                    <a:pt x="3425" y="2695"/>
                    <a:pt x="3449" y="2695"/>
                  </a:cubicBezTo>
                  <a:cubicBezTo>
                    <a:pt x="3455" y="2695"/>
                    <a:pt x="3460" y="2694"/>
                    <a:pt x="3465" y="2692"/>
                  </a:cubicBezTo>
                  <a:lnTo>
                    <a:pt x="3485" y="2692"/>
                  </a:lnTo>
                  <a:cubicBezTo>
                    <a:pt x="3445" y="2782"/>
                    <a:pt x="3385" y="2852"/>
                    <a:pt x="3345" y="2902"/>
                  </a:cubicBezTo>
                  <a:cubicBezTo>
                    <a:pt x="3275" y="2982"/>
                    <a:pt x="3205" y="3042"/>
                    <a:pt x="3205" y="3042"/>
                  </a:cubicBezTo>
                  <a:cubicBezTo>
                    <a:pt x="3185" y="3072"/>
                    <a:pt x="3175" y="3103"/>
                    <a:pt x="3185" y="3143"/>
                  </a:cubicBezTo>
                  <a:cubicBezTo>
                    <a:pt x="3201" y="3167"/>
                    <a:pt x="3225" y="3185"/>
                    <a:pt x="3249" y="3185"/>
                  </a:cubicBezTo>
                  <a:cubicBezTo>
                    <a:pt x="3254" y="3185"/>
                    <a:pt x="3260" y="3184"/>
                    <a:pt x="3265" y="3183"/>
                  </a:cubicBezTo>
                  <a:lnTo>
                    <a:pt x="3295" y="3183"/>
                  </a:lnTo>
                  <a:cubicBezTo>
                    <a:pt x="3235" y="3273"/>
                    <a:pt x="3175" y="3343"/>
                    <a:pt x="3145" y="3393"/>
                  </a:cubicBezTo>
                  <a:cubicBezTo>
                    <a:pt x="3065" y="3473"/>
                    <a:pt x="3005" y="3533"/>
                    <a:pt x="3005" y="3533"/>
                  </a:cubicBezTo>
                  <a:cubicBezTo>
                    <a:pt x="2975" y="3553"/>
                    <a:pt x="2965" y="3593"/>
                    <a:pt x="2975" y="3623"/>
                  </a:cubicBezTo>
                  <a:cubicBezTo>
                    <a:pt x="2995" y="3653"/>
                    <a:pt x="3025" y="3673"/>
                    <a:pt x="3055" y="3673"/>
                  </a:cubicBezTo>
                  <a:lnTo>
                    <a:pt x="3085" y="3673"/>
                  </a:lnTo>
                  <a:cubicBezTo>
                    <a:pt x="3025" y="3763"/>
                    <a:pt x="2965" y="3834"/>
                    <a:pt x="2924" y="3884"/>
                  </a:cubicBezTo>
                  <a:cubicBezTo>
                    <a:pt x="2844" y="3964"/>
                    <a:pt x="2784" y="4014"/>
                    <a:pt x="2784" y="4024"/>
                  </a:cubicBezTo>
                  <a:cubicBezTo>
                    <a:pt x="2754" y="4044"/>
                    <a:pt x="2744" y="4074"/>
                    <a:pt x="2764" y="4104"/>
                  </a:cubicBezTo>
                  <a:cubicBezTo>
                    <a:pt x="2774" y="4134"/>
                    <a:pt x="2804" y="4164"/>
                    <a:pt x="2834" y="4164"/>
                  </a:cubicBezTo>
                  <a:lnTo>
                    <a:pt x="2864" y="4164"/>
                  </a:lnTo>
                  <a:cubicBezTo>
                    <a:pt x="2804" y="4244"/>
                    <a:pt x="2744" y="4314"/>
                    <a:pt x="2694" y="4374"/>
                  </a:cubicBezTo>
                  <a:cubicBezTo>
                    <a:pt x="2624" y="4454"/>
                    <a:pt x="2554" y="4504"/>
                    <a:pt x="2554" y="4504"/>
                  </a:cubicBezTo>
                  <a:cubicBezTo>
                    <a:pt x="2534" y="4524"/>
                    <a:pt x="2524" y="4565"/>
                    <a:pt x="2534" y="4595"/>
                  </a:cubicBezTo>
                  <a:cubicBezTo>
                    <a:pt x="2544" y="4625"/>
                    <a:pt x="2564" y="4645"/>
                    <a:pt x="2594" y="4645"/>
                  </a:cubicBezTo>
                  <a:lnTo>
                    <a:pt x="2624" y="4655"/>
                  </a:lnTo>
                  <a:cubicBezTo>
                    <a:pt x="2574" y="4735"/>
                    <a:pt x="2514" y="4805"/>
                    <a:pt x="2454" y="4865"/>
                  </a:cubicBezTo>
                  <a:cubicBezTo>
                    <a:pt x="2414" y="4905"/>
                    <a:pt x="2384" y="4935"/>
                    <a:pt x="2354" y="4955"/>
                  </a:cubicBezTo>
                  <a:cubicBezTo>
                    <a:pt x="2334" y="4975"/>
                    <a:pt x="2314" y="4985"/>
                    <a:pt x="2314" y="4985"/>
                  </a:cubicBezTo>
                  <a:cubicBezTo>
                    <a:pt x="2294" y="5005"/>
                    <a:pt x="2284" y="5045"/>
                    <a:pt x="2284" y="5075"/>
                  </a:cubicBezTo>
                  <a:cubicBezTo>
                    <a:pt x="2294" y="5105"/>
                    <a:pt x="2324" y="5125"/>
                    <a:pt x="2354" y="5135"/>
                  </a:cubicBezTo>
                  <a:lnTo>
                    <a:pt x="2384" y="5135"/>
                  </a:lnTo>
                  <a:cubicBezTo>
                    <a:pt x="2334" y="5215"/>
                    <a:pt x="2274" y="5286"/>
                    <a:pt x="2203" y="5346"/>
                  </a:cubicBezTo>
                  <a:cubicBezTo>
                    <a:pt x="2123" y="5426"/>
                    <a:pt x="2063" y="5466"/>
                    <a:pt x="2063" y="5466"/>
                  </a:cubicBezTo>
                  <a:cubicBezTo>
                    <a:pt x="2033" y="5486"/>
                    <a:pt x="2023" y="5516"/>
                    <a:pt x="2033" y="5546"/>
                  </a:cubicBezTo>
                  <a:cubicBezTo>
                    <a:pt x="2033" y="5576"/>
                    <a:pt x="2063" y="5606"/>
                    <a:pt x="2093" y="5616"/>
                  </a:cubicBezTo>
                  <a:lnTo>
                    <a:pt x="2123" y="5626"/>
                  </a:lnTo>
                  <a:cubicBezTo>
                    <a:pt x="2083" y="5686"/>
                    <a:pt x="2013" y="5756"/>
                    <a:pt x="1943" y="5836"/>
                  </a:cubicBezTo>
                  <a:cubicBezTo>
                    <a:pt x="1863" y="5906"/>
                    <a:pt x="1803" y="5946"/>
                    <a:pt x="1803" y="5946"/>
                  </a:cubicBezTo>
                  <a:cubicBezTo>
                    <a:pt x="1773" y="5956"/>
                    <a:pt x="1763" y="5987"/>
                    <a:pt x="1763" y="6017"/>
                  </a:cubicBezTo>
                  <a:cubicBezTo>
                    <a:pt x="1763" y="6047"/>
                    <a:pt x="1783" y="6077"/>
                    <a:pt x="1813" y="6087"/>
                  </a:cubicBezTo>
                  <a:lnTo>
                    <a:pt x="1823" y="6087"/>
                  </a:lnTo>
                  <a:cubicBezTo>
                    <a:pt x="1773" y="6137"/>
                    <a:pt x="1703" y="6187"/>
                    <a:pt x="1643" y="6237"/>
                  </a:cubicBezTo>
                  <a:cubicBezTo>
                    <a:pt x="1392" y="6427"/>
                    <a:pt x="1012" y="6708"/>
                    <a:pt x="661" y="7058"/>
                  </a:cubicBezTo>
                  <a:lnTo>
                    <a:pt x="4036" y="1180"/>
                  </a:lnTo>
                  <a:close/>
                  <a:moveTo>
                    <a:pt x="4568" y="0"/>
                  </a:moveTo>
                  <a:cubicBezTo>
                    <a:pt x="4541" y="0"/>
                    <a:pt x="4511" y="17"/>
                    <a:pt x="4497" y="38"/>
                  </a:cubicBezTo>
                  <a:lnTo>
                    <a:pt x="10" y="7889"/>
                  </a:lnTo>
                  <a:cubicBezTo>
                    <a:pt x="0" y="7899"/>
                    <a:pt x="0" y="7919"/>
                    <a:pt x="0" y="7929"/>
                  </a:cubicBezTo>
                  <a:cubicBezTo>
                    <a:pt x="0" y="7969"/>
                    <a:pt x="20" y="7999"/>
                    <a:pt x="50" y="8009"/>
                  </a:cubicBezTo>
                  <a:lnTo>
                    <a:pt x="81" y="8009"/>
                  </a:lnTo>
                  <a:cubicBezTo>
                    <a:pt x="101" y="8009"/>
                    <a:pt x="131" y="7999"/>
                    <a:pt x="141" y="7979"/>
                  </a:cubicBezTo>
                  <a:lnTo>
                    <a:pt x="251" y="7819"/>
                  </a:lnTo>
                  <a:cubicBezTo>
                    <a:pt x="641" y="7198"/>
                    <a:pt x="1352" y="6657"/>
                    <a:pt x="1733" y="6367"/>
                  </a:cubicBezTo>
                  <a:cubicBezTo>
                    <a:pt x="1933" y="6217"/>
                    <a:pt x="2013" y="6157"/>
                    <a:pt x="2043" y="6107"/>
                  </a:cubicBezTo>
                  <a:cubicBezTo>
                    <a:pt x="2053" y="6087"/>
                    <a:pt x="2053" y="6057"/>
                    <a:pt x="2053" y="6037"/>
                  </a:cubicBezTo>
                  <a:cubicBezTo>
                    <a:pt x="2043" y="6017"/>
                    <a:pt x="2023" y="5997"/>
                    <a:pt x="2003" y="5987"/>
                  </a:cubicBezTo>
                  <a:cubicBezTo>
                    <a:pt x="2013" y="5977"/>
                    <a:pt x="2033" y="5967"/>
                    <a:pt x="2043" y="5946"/>
                  </a:cubicBezTo>
                  <a:cubicBezTo>
                    <a:pt x="2173" y="5836"/>
                    <a:pt x="2264" y="5716"/>
                    <a:pt x="2324" y="5606"/>
                  </a:cubicBezTo>
                  <a:cubicBezTo>
                    <a:pt x="2334" y="5586"/>
                    <a:pt x="2334" y="5566"/>
                    <a:pt x="2324" y="5536"/>
                  </a:cubicBezTo>
                  <a:cubicBezTo>
                    <a:pt x="2314" y="5516"/>
                    <a:pt x="2304" y="5506"/>
                    <a:pt x="2284" y="5496"/>
                  </a:cubicBezTo>
                  <a:cubicBezTo>
                    <a:pt x="2294" y="5486"/>
                    <a:pt x="2304" y="5476"/>
                    <a:pt x="2314" y="5466"/>
                  </a:cubicBezTo>
                  <a:cubicBezTo>
                    <a:pt x="2424" y="5366"/>
                    <a:pt x="2524" y="5235"/>
                    <a:pt x="2584" y="5115"/>
                  </a:cubicBezTo>
                  <a:cubicBezTo>
                    <a:pt x="2594" y="5095"/>
                    <a:pt x="2594" y="5065"/>
                    <a:pt x="2584" y="5045"/>
                  </a:cubicBezTo>
                  <a:cubicBezTo>
                    <a:pt x="2574" y="5025"/>
                    <a:pt x="2564" y="5005"/>
                    <a:pt x="2544" y="5005"/>
                  </a:cubicBezTo>
                  <a:cubicBezTo>
                    <a:pt x="2554" y="4995"/>
                    <a:pt x="2564" y="4985"/>
                    <a:pt x="2574" y="4975"/>
                  </a:cubicBezTo>
                  <a:cubicBezTo>
                    <a:pt x="2654" y="4885"/>
                    <a:pt x="2764" y="4755"/>
                    <a:pt x="2834" y="4615"/>
                  </a:cubicBezTo>
                  <a:cubicBezTo>
                    <a:pt x="2844" y="4595"/>
                    <a:pt x="2844" y="4565"/>
                    <a:pt x="2824" y="4545"/>
                  </a:cubicBezTo>
                  <a:cubicBezTo>
                    <a:pt x="2814" y="4524"/>
                    <a:pt x="2804" y="4514"/>
                    <a:pt x="2784" y="4504"/>
                  </a:cubicBezTo>
                  <a:cubicBezTo>
                    <a:pt x="2794" y="4494"/>
                    <a:pt x="2804" y="4484"/>
                    <a:pt x="2814" y="4484"/>
                  </a:cubicBezTo>
                  <a:cubicBezTo>
                    <a:pt x="2894" y="4394"/>
                    <a:pt x="3005" y="4264"/>
                    <a:pt x="3065" y="4114"/>
                  </a:cubicBezTo>
                  <a:cubicBezTo>
                    <a:pt x="3075" y="4094"/>
                    <a:pt x="3075" y="4064"/>
                    <a:pt x="3065" y="4044"/>
                  </a:cubicBezTo>
                  <a:cubicBezTo>
                    <a:pt x="3055" y="4024"/>
                    <a:pt x="3035" y="4014"/>
                    <a:pt x="3025" y="4014"/>
                  </a:cubicBezTo>
                  <a:cubicBezTo>
                    <a:pt x="3025" y="4004"/>
                    <a:pt x="3035" y="3994"/>
                    <a:pt x="3045" y="3984"/>
                  </a:cubicBezTo>
                  <a:cubicBezTo>
                    <a:pt x="3125" y="3904"/>
                    <a:pt x="3225" y="3773"/>
                    <a:pt x="3285" y="3623"/>
                  </a:cubicBezTo>
                  <a:cubicBezTo>
                    <a:pt x="3295" y="3593"/>
                    <a:pt x="3295" y="3563"/>
                    <a:pt x="3285" y="3543"/>
                  </a:cubicBezTo>
                  <a:cubicBezTo>
                    <a:pt x="3275" y="3533"/>
                    <a:pt x="3255" y="3523"/>
                    <a:pt x="3245" y="3513"/>
                  </a:cubicBezTo>
                  <a:cubicBezTo>
                    <a:pt x="3255" y="3503"/>
                    <a:pt x="3255" y="3503"/>
                    <a:pt x="3265" y="3493"/>
                  </a:cubicBezTo>
                  <a:cubicBezTo>
                    <a:pt x="3325" y="3423"/>
                    <a:pt x="3435" y="3283"/>
                    <a:pt x="3505" y="3123"/>
                  </a:cubicBezTo>
                  <a:cubicBezTo>
                    <a:pt x="3515" y="3092"/>
                    <a:pt x="3505" y="3062"/>
                    <a:pt x="3495" y="3042"/>
                  </a:cubicBezTo>
                  <a:cubicBezTo>
                    <a:pt x="3485" y="3032"/>
                    <a:pt x="3465" y="3022"/>
                    <a:pt x="3455" y="3012"/>
                  </a:cubicBezTo>
                  <a:cubicBezTo>
                    <a:pt x="3455" y="3012"/>
                    <a:pt x="3465" y="3002"/>
                    <a:pt x="3465" y="3002"/>
                  </a:cubicBezTo>
                  <a:cubicBezTo>
                    <a:pt x="3525" y="2922"/>
                    <a:pt x="3646" y="2782"/>
                    <a:pt x="3696" y="2632"/>
                  </a:cubicBezTo>
                  <a:cubicBezTo>
                    <a:pt x="3706" y="2602"/>
                    <a:pt x="3706" y="2572"/>
                    <a:pt x="3686" y="2552"/>
                  </a:cubicBezTo>
                  <a:cubicBezTo>
                    <a:pt x="3676" y="2542"/>
                    <a:pt x="3666" y="2532"/>
                    <a:pt x="3656" y="2522"/>
                  </a:cubicBezTo>
                  <a:cubicBezTo>
                    <a:pt x="3656" y="2522"/>
                    <a:pt x="3666" y="2512"/>
                    <a:pt x="3666" y="2512"/>
                  </a:cubicBezTo>
                  <a:cubicBezTo>
                    <a:pt x="3776" y="2371"/>
                    <a:pt x="3856" y="2251"/>
                    <a:pt x="3906" y="2141"/>
                  </a:cubicBezTo>
                  <a:cubicBezTo>
                    <a:pt x="3916" y="2121"/>
                    <a:pt x="3906" y="2091"/>
                    <a:pt x="3896" y="2061"/>
                  </a:cubicBezTo>
                  <a:cubicBezTo>
                    <a:pt x="3886" y="2051"/>
                    <a:pt x="3876" y="2041"/>
                    <a:pt x="3856" y="2041"/>
                  </a:cubicBezTo>
                  <a:cubicBezTo>
                    <a:pt x="3866" y="2031"/>
                    <a:pt x="3866" y="2021"/>
                    <a:pt x="3876" y="2021"/>
                  </a:cubicBezTo>
                  <a:cubicBezTo>
                    <a:pt x="3986" y="1891"/>
                    <a:pt x="4066" y="1761"/>
                    <a:pt x="4116" y="1650"/>
                  </a:cubicBezTo>
                  <a:cubicBezTo>
                    <a:pt x="4126" y="1630"/>
                    <a:pt x="4126" y="1600"/>
                    <a:pt x="4106" y="1580"/>
                  </a:cubicBezTo>
                  <a:cubicBezTo>
                    <a:pt x="4096" y="1560"/>
                    <a:pt x="4086" y="1550"/>
                    <a:pt x="4066" y="1550"/>
                  </a:cubicBezTo>
                  <a:cubicBezTo>
                    <a:pt x="4076" y="1540"/>
                    <a:pt x="4086" y="1530"/>
                    <a:pt x="4086" y="1530"/>
                  </a:cubicBezTo>
                  <a:cubicBezTo>
                    <a:pt x="4206" y="1400"/>
                    <a:pt x="4286" y="1280"/>
                    <a:pt x="4326" y="1160"/>
                  </a:cubicBezTo>
                  <a:cubicBezTo>
                    <a:pt x="4346" y="1140"/>
                    <a:pt x="4336" y="1110"/>
                    <a:pt x="4326" y="1090"/>
                  </a:cubicBezTo>
                  <a:cubicBezTo>
                    <a:pt x="4316" y="1070"/>
                    <a:pt x="4286" y="1060"/>
                    <a:pt x="4266" y="1050"/>
                  </a:cubicBezTo>
                  <a:cubicBezTo>
                    <a:pt x="4457" y="759"/>
                    <a:pt x="4627" y="178"/>
                    <a:pt x="4647" y="98"/>
                  </a:cubicBezTo>
                  <a:cubicBezTo>
                    <a:pt x="4657" y="58"/>
                    <a:pt x="4637" y="18"/>
                    <a:pt x="4597" y="8"/>
                  </a:cubicBezTo>
                  <a:cubicBezTo>
                    <a:pt x="4588" y="3"/>
                    <a:pt x="4578" y="0"/>
                    <a:pt x="4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78"/>
            <p:cNvSpPr/>
            <p:nvPr/>
          </p:nvSpPr>
          <p:spPr>
            <a:xfrm>
              <a:off x="5671092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4487" y="0"/>
                  </a:moveTo>
                  <a:lnTo>
                    <a:pt x="4487" y="0"/>
                  </a:lnTo>
                  <a:cubicBezTo>
                    <a:pt x="4487" y="1"/>
                    <a:pt x="3846" y="711"/>
                    <a:pt x="3796" y="962"/>
                  </a:cubicBezTo>
                  <a:cubicBezTo>
                    <a:pt x="3796" y="972"/>
                    <a:pt x="3796" y="982"/>
                    <a:pt x="3796" y="982"/>
                  </a:cubicBezTo>
                  <a:lnTo>
                    <a:pt x="3696" y="882"/>
                  </a:lnTo>
                  <a:cubicBezTo>
                    <a:pt x="3606" y="1002"/>
                    <a:pt x="3555" y="1142"/>
                    <a:pt x="3515" y="1242"/>
                  </a:cubicBezTo>
                  <a:cubicBezTo>
                    <a:pt x="3485" y="1352"/>
                    <a:pt x="3475" y="1432"/>
                    <a:pt x="3475" y="1432"/>
                  </a:cubicBezTo>
                  <a:lnTo>
                    <a:pt x="3365" y="1342"/>
                  </a:lnTo>
                  <a:cubicBezTo>
                    <a:pt x="3285" y="1452"/>
                    <a:pt x="3225" y="1593"/>
                    <a:pt x="3195" y="1703"/>
                  </a:cubicBezTo>
                  <a:cubicBezTo>
                    <a:pt x="3155" y="1813"/>
                    <a:pt x="3145" y="1893"/>
                    <a:pt x="3145" y="1893"/>
                  </a:cubicBezTo>
                  <a:lnTo>
                    <a:pt x="3045" y="1793"/>
                  </a:lnTo>
                  <a:cubicBezTo>
                    <a:pt x="2955" y="1903"/>
                    <a:pt x="2895" y="2043"/>
                    <a:pt x="2865" y="2153"/>
                  </a:cubicBezTo>
                  <a:cubicBezTo>
                    <a:pt x="2824" y="2253"/>
                    <a:pt x="2804" y="2344"/>
                    <a:pt x="2804" y="2344"/>
                  </a:cubicBezTo>
                  <a:lnTo>
                    <a:pt x="2714" y="2233"/>
                  </a:lnTo>
                  <a:cubicBezTo>
                    <a:pt x="2624" y="2344"/>
                    <a:pt x="2564" y="2484"/>
                    <a:pt x="2524" y="2594"/>
                  </a:cubicBezTo>
                  <a:cubicBezTo>
                    <a:pt x="2484" y="2704"/>
                    <a:pt x="2474" y="2784"/>
                    <a:pt x="2474" y="2784"/>
                  </a:cubicBezTo>
                  <a:lnTo>
                    <a:pt x="2374" y="2674"/>
                  </a:lnTo>
                  <a:cubicBezTo>
                    <a:pt x="2284" y="2794"/>
                    <a:pt x="2224" y="2934"/>
                    <a:pt x="2194" y="3035"/>
                  </a:cubicBezTo>
                  <a:cubicBezTo>
                    <a:pt x="2154" y="3145"/>
                    <a:pt x="2144" y="3225"/>
                    <a:pt x="2144" y="3225"/>
                  </a:cubicBezTo>
                  <a:lnTo>
                    <a:pt x="2043" y="3135"/>
                  </a:lnTo>
                  <a:cubicBezTo>
                    <a:pt x="1953" y="3245"/>
                    <a:pt x="1903" y="3385"/>
                    <a:pt x="1863" y="3495"/>
                  </a:cubicBezTo>
                  <a:cubicBezTo>
                    <a:pt x="1833" y="3605"/>
                    <a:pt x="1823" y="3675"/>
                    <a:pt x="1823" y="3675"/>
                  </a:cubicBezTo>
                  <a:lnTo>
                    <a:pt x="1713" y="3585"/>
                  </a:lnTo>
                  <a:cubicBezTo>
                    <a:pt x="1633" y="3705"/>
                    <a:pt x="1583" y="3846"/>
                    <a:pt x="1553" y="3956"/>
                  </a:cubicBezTo>
                  <a:cubicBezTo>
                    <a:pt x="1523" y="4066"/>
                    <a:pt x="1513" y="4136"/>
                    <a:pt x="1513" y="4136"/>
                  </a:cubicBezTo>
                  <a:lnTo>
                    <a:pt x="1402" y="4056"/>
                  </a:lnTo>
                  <a:cubicBezTo>
                    <a:pt x="1312" y="4176"/>
                    <a:pt x="1262" y="4316"/>
                    <a:pt x="1242" y="4426"/>
                  </a:cubicBezTo>
                  <a:cubicBezTo>
                    <a:pt x="1232" y="4477"/>
                    <a:pt x="1222" y="4517"/>
                    <a:pt x="1212" y="4547"/>
                  </a:cubicBezTo>
                  <a:cubicBezTo>
                    <a:pt x="1212" y="4587"/>
                    <a:pt x="1212" y="4597"/>
                    <a:pt x="1212" y="4597"/>
                  </a:cubicBezTo>
                  <a:lnTo>
                    <a:pt x="1092" y="4537"/>
                  </a:lnTo>
                  <a:cubicBezTo>
                    <a:pt x="1012" y="4657"/>
                    <a:pt x="962" y="4787"/>
                    <a:pt x="942" y="4897"/>
                  </a:cubicBezTo>
                  <a:cubicBezTo>
                    <a:pt x="922" y="4997"/>
                    <a:pt x="922" y="5067"/>
                    <a:pt x="922" y="5067"/>
                  </a:cubicBezTo>
                  <a:lnTo>
                    <a:pt x="792" y="5017"/>
                  </a:lnTo>
                  <a:cubicBezTo>
                    <a:pt x="712" y="5137"/>
                    <a:pt x="671" y="5278"/>
                    <a:pt x="661" y="5378"/>
                  </a:cubicBezTo>
                  <a:cubicBezTo>
                    <a:pt x="641" y="5478"/>
                    <a:pt x="641" y="5548"/>
                    <a:pt x="641" y="5548"/>
                  </a:cubicBezTo>
                  <a:lnTo>
                    <a:pt x="511" y="5508"/>
                  </a:lnTo>
                  <a:lnTo>
                    <a:pt x="511" y="5508"/>
                  </a:lnTo>
                  <a:cubicBezTo>
                    <a:pt x="431" y="5628"/>
                    <a:pt x="531" y="6770"/>
                    <a:pt x="71" y="7681"/>
                  </a:cubicBezTo>
                  <a:lnTo>
                    <a:pt x="1" y="7851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78"/>
            <p:cNvSpPr/>
            <p:nvPr/>
          </p:nvSpPr>
          <p:spPr>
            <a:xfrm>
              <a:off x="5663151" y="2321009"/>
              <a:ext cx="411804" cy="706782"/>
            </a:xfrm>
            <a:custGeom>
              <a:avLst/>
              <a:gdLst/>
              <a:ahLst/>
              <a:cxnLst/>
              <a:rect l="l" t="t" r="r" b="b"/>
              <a:pathLst>
                <a:path w="4667" h="8010" extrusionOk="0">
                  <a:moveTo>
                    <a:pt x="3796" y="1080"/>
                  </a:moveTo>
                  <a:lnTo>
                    <a:pt x="3836" y="1120"/>
                  </a:lnTo>
                  <a:cubicBezTo>
                    <a:pt x="3846" y="1130"/>
                    <a:pt x="3866" y="1130"/>
                    <a:pt x="3886" y="1130"/>
                  </a:cubicBezTo>
                  <a:lnTo>
                    <a:pt x="501" y="7048"/>
                  </a:lnTo>
                  <a:cubicBezTo>
                    <a:pt x="601" y="6607"/>
                    <a:pt x="621" y="6187"/>
                    <a:pt x="641" y="5916"/>
                  </a:cubicBezTo>
                  <a:cubicBezTo>
                    <a:pt x="641" y="5826"/>
                    <a:pt x="651" y="5736"/>
                    <a:pt x="651" y="5686"/>
                  </a:cubicBezTo>
                  <a:lnTo>
                    <a:pt x="711" y="5696"/>
                  </a:lnTo>
                  <a:cubicBezTo>
                    <a:pt x="724" y="5700"/>
                    <a:pt x="735" y="5703"/>
                    <a:pt x="744" y="5703"/>
                  </a:cubicBezTo>
                  <a:cubicBezTo>
                    <a:pt x="758" y="5703"/>
                    <a:pt x="770" y="5698"/>
                    <a:pt x="781" y="5686"/>
                  </a:cubicBezTo>
                  <a:cubicBezTo>
                    <a:pt x="802" y="5666"/>
                    <a:pt x="822" y="5646"/>
                    <a:pt x="812" y="5616"/>
                  </a:cubicBezTo>
                  <a:cubicBezTo>
                    <a:pt x="812" y="5616"/>
                    <a:pt x="812" y="5556"/>
                    <a:pt x="832" y="5466"/>
                  </a:cubicBezTo>
                  <a:cubicBezTo>
                    <a:pt x="842" y="5366"/>
                    <a:pt x="872" y="5276"/>
                    <a:pt x="912" y="5195"/>
                  </a:cubicBezTo>
                  <a:lnTo>
                    <a:pt x="982" y="5225"/>
                  </a:lnTo>
                  <a:cubicBezTo>
                    <a:pt x="990" y="5230"/>
                    <a:pt x="1000" y="5232"/>
                    <a:pt x="1010" y="5232"/>
                  </a:cubicBezTo>
                  <a:cubicBezTo>
                    <a:pt x="1025" y="5232"/>
                    <a:pt x="1040" y="5227"/>
                    <a:pt x="1052" y="5215"/>
                  </a:cubicBezTo>
                  <a:cubicBezTo>
                    <a:pt x="1072" y="5205"/>
                    <a:pt x="1092" y="5175"/>
                    <a:pt x="1092" y="5155"/>
                  </a:cubicBezTo>
                  <a:cubicBezTo>
                    <a:pt x="1092" y="5145"/>
                    <a:pt x="1092" y="5085"/>
                    <a:pt x="1112" y="4985"/>
                  </a:cubicBezTo>
                  <a:cubicBezTo>
                    <a:pt x="1132" y="4895"/>
                    <a:pt x="1162" y="4805"/>
                    <a:pt x="1212" y="4715"/>
                  </a:cubicBezTo>
                  <a:lnTo>
                    <a:pt x="1262" y="4745"/>
                  </a:lnTo>
                  <a:cubicBezTo>
                    <a:pt x="1274" y="4757"/>
                    <a:pt x="1289" y="4761"/>
                    <a:pt x="1306" y="4761"/>
                  </a:cubicBezTo>
                  <a:cubicBezTo>
                    <a:pt x="1317" y="4761"/>
                    <a:pt x="1330" y="4759"/>
                    <a:pt x="1342" y="4755"/>
                  </a:cubicBezTo>
                  <a:cubicBezTo>
                    <a:pt x="1362" y="4735"/>
                    <a:pt x="1382" y="4715"/>
                    <a:pt x="1382" y="4685"/>
                  </a:cubicBezTo>
                  <a:cubicBezTo>
                    <a:pt x="1382" y="4685"/>
                    <a:pt x="1382" y="4665"/>
                    <a:pt x="1382" y="4645"/>
                  </a:cubicBezTo>
                  <a:cubicBezTo>
                    <a:pt x="1392" y="4615"/>
                    <a:pt x="1392" y="4565"/>
                    <a:pt x="1412" y="4514"/>
                  </a:cubicBezTo>
                  <a:cubicBezTo>
                    <a:pt x="1422" y="4444"/>
                    <a:pt x="1462" y="4344"/>
                    <a:pt x="1513" y="4254"/>
                  </a:cubicBezTo>
                  <a:lnTo>
                    <a:pt x="1563" y="4284"/>
                  </a:lnTo>
                  <a:cubicBezTo>
                    <a:pt x="1574" y="4290"/>
                    <a:pt x="1589" y="4296"/>
                    <a:pt x="1603" y="4296"/>
                  </a:cubicBezTo>
                  <a:cubicBezTo>
                    <a:pt x="1614" y="4296"/>
                    <a:pt x="1624" y="4293"/>
                    <a:pt x="1633" y="4284"/>
                  </a:cubicBezTo>
                  <a:cubicBezTo>
                    <a:pt x="1663" y="4274"/>
                    <a:pt x="1683" y="4254"/>
                    <a:pt x="1683" y="4224"/>
                  </a:cubicBezTo>
                  <a:cubicBezTo>
                    <a:pt x="1683" y="4224"/>
                    <a:pt x="1693" y="4154"/>
                    <a:pt x="1713" y="4054"/>
                  </a:cubicBezTo>
                  <a:cubicBezTo>
                    <a:pt x="1733" y="3984"/>
                    <a:pt x="1773" y="3884"/>
                    <a:pt x="1823" y="3783"/>
                  </a:cubicBezTo>
                  <a:lnTo>
                    <a:pt x="1863" y="3824"/>
                  </a:lnTo>
                  <a:cubicBezTo>
                    <a:pt x="1877" y="3831"/>
                    <a:pt x="1896" y="3838"/>
                    <a:pt x="1917" y="3838"/>
                  </a:cubicBezTo>
                  <a:cubicBezTo>
                    <a:pt x="1926" y="3838"/>
                    <a:pt x="1934" y="3836"/>
                    <a:pt x="1943" y="3834"/>
                  </a:cubicBezTo>
                  <a:cubicBezTo>
                    <a:pt x="1973" y="3824"/>
                    <a:pt x="1993" y="3793"/>
                    <a:pt x="1993" y="3763"/>
                  </a:cubicBezTo>
                  <a:cubicBezTo>
                    <a:pt x="1993" y="3763"/>
                    <a:pt x="2003" y="3693"/>
                    <a:pt x="2033" y="3593"/>
                  </a:cubicBezTo>
                  <a:cubicBezTo>
                    <a:pt x="2053" y="3533"/>
                    <a:pt x="2083" y="3433"/>
                    <a:pt x="2143" y="3333"/>
                  </a:cubicBezTo>
                  <a:lnTo>
                    <a:pt x="2183" y="3363"/>
                  </a:lnTo>
                  <a:cubicBezTo>
                    <a:pt x="2198" y="3378"/>
                    <a:pt x="2218" y="3387"/>
                    <a:pt x="2240" y="3387"/>
                  </a:cubicBezTo>
                  <a:cubicBezTo>
                    <a:pt x="2247" y="3387"/>
                    <a:pt x="2256" y="3386"/>
                    <a:pt x="2264" y="3383"/>
                  </a:cubicBezTo>
                  <a:cubicBezTo>
                    <a:pt x="2294" y="3373"/>
                    <a:pt x="2314" y="3343"/>
                    <a:pt x="2314" y="3313"/>
                  </a:cubicBezTo>
                  <a:cubicBezTo>
                    <a:pt x="2314" y="3313"/>
                    <a:pt x="2324" y="3243"/>
                    <a:pt x="2354" y="3143"/>
                  </a:cubicBezTo>
                  <a:cubicBezTo>
                    <a:pt x="2384" y="3072"/>
                    <a:pt x="2414" y="2972"/>
                    <a:pt x="2474" y="2882"/>
                  </a:cubicBezTo>
                  <a:lnTo>
                    <a:pt x="2504" y="2912"/>
                  </a:lnTo>
                  <a:cubicBezTo>
                    <a:pt x="2519" y="2927"/>
                    <a:pt x="2539" y="2936"/>
                    <a:pt x="2560" y="2936"/>
                  </a:cubicBezTo>
                  <a:cubicBezTo>
                    <a:pt x="2568" y="2936"/>
                    <a:pt x="2576" y="2935"/>
                    <a:pt x="2584" y="2932"/>
                  </a:cubicBezTo>
                  <a:cubicBezTo>
                    <a:pt x="2614" y="2922"/>
                    <a:pt x="2634" y="2902"/>
                    <a:pt x="2644" y="2872"/>
                  </a:cubicBezTo>
                  <a:cubicBezTo>
                    <a:pt x="2644" y="2872"/>
                    <a:pt x="2654" y="2802"/>
                    <a:pt x="2694" y="2692"/>
                  </a:cubicBezTo>
                  <a:cubicBezTo>
                    <a:pt x="2714" y="2632"/>
                    <a:pt x="2754" y="2532"/>
                    <a:pt x="2814" y="2442"/>
                  </a:cubicBezTo>
                  <a:lnTo>
                    <a:pt x="2834" y="2472"/>
                  </a:lnTo>
                  <a:cubicBezTo>
                    <a:pt x="2849" y="2486"/>
                    <a:pt x="2869" y="2496"/>
                    <a:pt x="2891" y="2496"/>
                  </a:cubicBezTo>
                  <a:cubicBezTo>
                    <a:pt x="2898" y="2496"/>
                    <a:pt x="2906" y="2494"/>
                    <a:pt x="2914" y="2492"/>
                  </a:cubicBezTo>
                  <a:cubicBezTo>
                    <a:pt x="2945" y="2492"/>
                    <a:pt x="2975" y="2462"/>
                    <a:pt x="2975" y="2432"/>
                  </a:cubicBezTo>
                  <a:cubicBezTo>
                    <a:pt x="2975" y="2432"/>
                    <a:pt x="2995" y="2351"/>
                    <a:pt x="3025" y="2251"/>
                  </a:cubicBezTo>
                  <a:cubicBezTo>
                    <a:pt x="3065" y="2151"/>
                    <a:pt x="3105" y="2071"/>
                    <a:pt x="3145" y="1991"/>
                  </a:cubicBezTo>
                  <a:lnTo>
                    <a:pt x="3175" y="2021"/>
                  </a:lnTo>
                  <a:cubicBezTo>
                    <a:pt x="3189" y="2036"/>
                    <a:pt x="3210" y="2045"/>
                    <a:pt x="3231" y="2045"/>
                  </a:cubicBezTo>
                  <a:cubicBezTo>
                    <a:pt x="3239" y="2045"/>
                    <a:pt x="3247" y="2044"/>
                    <a:pt x="3255" y="2041"/>
                  </a:cubicBezTo>
                  <a:cubicBezTo>
                    <a:pt x="3285" y="2031"/>
                    <a:pt x="3305" y="2011"/>
                    <a:pt x="3315" y="1981"/>
                  </a:cubicBezTo>
                  <a:cubicBezTo>
                    <a:pt x="3315" y="1981"/>
                    <a:pt x="3325" y="1901"/>
                    <a:pt x="3355" y="1801"/>
                  </a:cubicBezTo>
                  <a:cubicBezTo>
                    <a:pt x="3385" y="1701"/>
                    <a:pt x="3425" y="1610"/>
                    <a:pt x="3475" y="1540"/>
                  </a:cubicBezTo>
                  <a:lnTo>
                    <a:pt x="3505" y="1570"/>
                  </a:lnTo>
                  <a:cubicBezTo>
                    <a:pt x="3520" y="1585"/>
                    <a:pt x="3540" y="1594"/>
                    <a:pt x="3561" y="1594"/>
                  </a:cubicBezTo>
                  <a:cubicBezTo>
                    <a:pt x="3569" y="1594"/>
                    <a:pt x="3577" y="1593"/>
                    <a:pt x="3585" y="1590"/>
                  </a:cubicBezTo>
                  <a:cubicBezTo>
                    <a:pt x="3615" y="1580"/>
                    <a:pt x="3635" y="1550"/>
                    <a:pt x="3645" y="1530"/>
                  </a:cubicBezTo>
                  <a:cubicBezTo>
                    <a:pt x="3645" y="1520"/>
                    <a:pt x="3656" y="1450"/>
                    <a:pt x="3686" y="1350"/>
                  </a:cubicBezTo>
                  <a:cubicBezTo>
                    <a:pt x="3716" y="1250"/>
                    <a:pt x="3756" y="1160"/>
                    <a:pt x="3796" y="1080"/>
                  </a:cubicBezTo>
                  <a:close/>
                  <a:moveTo>
                    <a:pt x="4582" y="0"/>
                  </a:moveTo>
                  <a:cubicBezTo>
                    <a:pt x="4558" y="0"/>
                    <a:pt x="4534" y="11"/>
                    <a:pt x="4517" y="28"/>
                  </a:cubicBezTo>
                  <a:cubicBezTo>
                    <a:pt x="4457" y="88"/>
                    <a:pt x="3996" y="599"/>
                    <a:pt x="3856" y="919"/>
                  </a:cubicBezTo>
                  <a:lnTo>
                    <a:pt x="3836" y="899"/>
                  </a:lnTo>
                  <a:cubicBezTo>
                    <a:pt x="3816" y="889"/>
                    <a:pt x="3796" y="879"/>
                    <a:pt x="3776" y="879"/>
                  </a:cubicBezTo>
                  <a:cubicBezTo>
                    <a:pt x="3756" y="889"/>
                    <a:pt x="3726" y="899"/>
                    <a:pt x="3716" y="919"/>
                  </a:cubicBezTo>
                  <a:cubicBezTo>
                    <a:pt x="3645" y="1020"/>
                    <a:pt x="3575" y="1150"/>
                    <a:pt x="3535" y="1300"/>
                  </a:cubicBezTo>
                  <a:cubicBezTo>
                    <a:pt x="3525" y="1320"/>
                    <a:pt x="3515" y="1340"/>
                    <a:pt x="3515" y="1360"/>
                  </a:cubicBezTo>
                  <a:cubicBezTo>
                    <a:pt x="3501" y="1345"/>
                    <a:pt x="3486" y="1336"/>
                    <a:pt x="3471" y="1336"/>
                  </a:cubicBezTo>
                  <a:cubicBezTo>
                    <a:pt x="3466" y="1336"/>
                    <a:pt x="3461" y="1337"/>
                    <a:pt x="3455" y="1340"/>
                  </a:cubicBezTo>
                  <a:cubicBezTo>
                    <a:pt x="3425" y="1340"/>
                    <a:pt x="3405" y="1350"/>
                    <a:pt x="3395" y="1370"/>
                  </a:cubicBezTo>
                  <a:cubicBezTo>
                    <a:pt x="3315" y="1470"/>
                    <a:pt x="3255" y="1600"/>
                    <a:pt x="3205" y="1751"/>
                  </a:cubicBezTo>
                  <a:cubicBezTo>
                    <a:pt x="3195" y="1771"/>
                    <a:pt x="3195" y="1791"/>
                    <a:pt x="3185" y="1811"/>
                  </a:cubicBezTo>
                  <a:cubicBezTo>
                    <a:pt x="3178" y="1796"/>
                    <a:pt x="3159" y="1787"/>
                    <a:pt x="3142" y="1787"/>
                  </a:cubicBezTo>
                  <a:cubicBezTo>
                    <a:pt x="3136" y="1787"/>
                    <a:pt x="3130" y="1788"/>
                    <a:pt x="3125" y="1791"/>
                  </a:cubicBezTo>
                  <a:cubicBezTo>
                    <a:pt x="3105" y="1791"/>
                    <a:pt x="3085" y="1801"/>
                    <a:pt x="3065" y="1821"/>
                  </a:cubicBezTo>
                  <a:cubicBezTo>
                    <a:pt x="2995" y="1921"/>
                    <a:pt x="2924" y="2051"/>
                    <a:pt x="2874" y="2201"/>
                  </a:cubicBezTo>
                  <a:cubicBezTo>
                    <a:pt x="2864" y="2221"/>
                    <a:pt x="2864" y="2231"/>
                    <a:pt x="2854" y="2251"/>
                  </a:cubicBezTo>
                  <a:cubicBezTo>
                    <a:pt x="2844" y="2241"/>
                    <a:pt x="2824" y="2231"/>
                    <a:pt x="2804" y="2231"/>
                  </a:cubicBezTo>
                  <a:cubicBezTo>
                    <a:pt x="2774" y="2231"/>
                    <a:pt x="2754" y="2241"/>
                    <a:pt x="2734" y="2261"/>
                  </a:cubicBezTo>
                  <a:cubicBezTo>
                    <a:pt x="2634" y="2392"/>
                    <a:pt x="2564" y="2562"/>
                    <a:pt x="2534" y="2642"/>
                  </a:cubicBezTo>
                  <a:cubicBezTo>
                    <a:pt x="2534" y="2662"/>
                    <a:pt x="2524" y="2682"/>
                    <a:pt x="2524" y="2692"/>
                  </a:cubicBezTo>
                  <a:cubicBezTo>
                    <a:pt x="2504" y="2682"/>
                    <a:pt x="2484" y="2672"/>
                    <a:pt x="2464" y="2672"/>
                  </a:cubicBezTo>
                  <a:cubicBezTo>
                    <a:pt x="2434" y="2672"/>
                    <a:pt x="2414" y="2682"/>
                    <a:pt x="2404" y="2702"/>
                  </a:cubicBezTo>
                  <a:cubicBezTo>
                    <a:pt x="2304" y="2842"/>
                    <a:pt x="2234" y="2992"/>
                    <a:pt x="2203" y="3092"/>
                  </a:cubicBezTo>
                  <a:cubicBezTo>
                    <a:pt x="2193" y="3113"/>
                    <a:pt x="2193" y="3133"/>
                    <a:pt x="2183" y="3153"/>
                  </a:cubicBezTo>
                  <a:cubicBezTo>
                    <a:pt x="2176" y="3138"/>
                    <a:pt x="2158" y="3129"/>
                    <a:pt x="2141" y="3129"/>
                  </a:cubicBezTo>
                  <a:cubicBezTo>
                    <a:pt x="2135" y="3129"/>
                    <a:pt x="2129" y="3130"/>
                    <a:pt x="2123" y="3133"/>
                  </a:cubicBezTo>
                  <a:cubicBezTo>
                    <a:pt x="2103" y="3133"/>
                    <a:pt x="2083" y="3143"/>
                    <a:pt x="2063" y="3163"/>
                  </a:cubicBezTo>
                  <a:cubicBezTo>
                    <a:pt x="1963" y="3303"/>
                    <a:pt x="1903" y="3463"/>
                    <a:pt x="1883" y="3553"/>
                  </a:cubicBezTo>
                  <a:cubicBezTo>
                    <a:pt x="1873" y="3573"/>
                    <a:pt x="1863" y="3593"/>
                    <a:pt x="1863" y="3613"/>
                  </a:cubicBezTo>
                  <a:lnTo>
                    <a:pt x="1853" y="3603"/>
                  </a:lnTo>
                  <a:cubicBezTo>
                    <a:pt x="1846" y="3596"/>
                    <a:pt x="1829" y="3589"/>
                    <a:pt x="1812" y="3589"/>
                  </a:cubicBezTo>
                  <a:cubicBezTo>
                    <a:pt x="1805" y="3589"/>
                    <a:pt x="1799" y="3590"/>
                    <a:pt x="1793" y="3593"/>
                  </a:cubicBezTo>
                  <a:cubicBezTo>
                    <a:pt x="1773" y="3593"/>
                    <a:pt x="1753" y="3603"/>
                    <a:pt x="1743" y="3623"/>
                  </a:cubicBezTo>
                  <a:cubicBezTo>
                    <a:pt x="1643" y="3753"/>
                    <a:pt x="1593" y="3914"/>
                    <a:pt x="1563" y="4014"/>
                  </a:cubicBezTo>
                  <a:cubicBezTo>
                    <a:pt x="1553" y="4034"/>
                    <a:pt x="1553" y="4054"/>
                    <a:pt x="1543" y="4074"/>
                  </a:cubicBezTo>
                  <a:lnTo>
                    <a:pt x="1533" y="4074"/>
                  </a:lnTo>
                  <a:cubicBezTo>
                    <a:pt x="1517" y="4062"/>
                    <a:pt x="1499" y="4056"/>
                    <a:pt x="1483" y="4056"/>
                  </a:cubicBezTo>
                  <a:cubicBezTo>
                    <a:pt x="1458" y="4056"/>
                    <a:pt x="1435" y="4070"/>
                    <a:pt x="1422" y="4094"/>
                  </a:cubicBezTo>
                  <a:cubicBezTo>
                    <a:pt x="1332" y="4224"/>
                    <a:pt x="1282" y="4374"/>
                    <a:pt x="1252" y="4484"/>
                  </a:cubicBezTo>
                  <a:cubicBezTo>
                    <a:pt x="1242" y="4504"/>
                    <a:pt x="1242" y="4524"/>
                    <a:pt x="1232" y="4555"/>
                  </a:cubicBezTo>
                  <a:lnTo>
                    <a:pt x="1222" y="4545"/>
                  </a:lnTo>
                  <a:cubicBezTo>
                    <a:pt x="1208" y="4534"/>
                    <a:pt x="1193" y="4530"/>
                    <a:pt x="1178" y="4530"/>
                  </a:cubicBezTo>
                  <a:cubicBezTo>
                    <a:pt x="1151" y="4530"/>
                    <a:pt x="1125" y="4545"/>
                    <a:pt x="1112" y="4565"/>
                  </a:cubicBezTo>
                  <a:cubicBezTo>
                    <a:pt x="1012" y="4725"/>
                    <a:pt x="972" y="4875"/>
                    <a:pt x="952" y="4955"/>
                  </a:cubicBezTo>
                  <a:cubicBezTo>
                    <a:pt x="952" y="4985"/>
                    <a:pt x="942" y="5005"/>
                    <a:pt x="942" y="5025"/>
                  </a:cubicBezTo>
                  <a:lnTo>
                    <a:pt x="912" y="5015"/>
                  </a:lnTo>
                  <a:cubicBezTo>
                    <a:pt x="904" y="5013"/>
                    <a:pt x="895" y="5011"/>
                    <a:pt x="886" y="5011"/>
                  </a:cubicBezTo>
                  <a:cubicBezTo>
                    <a:pt x="858" y="5011"/>
                    <a:pt x="827" y="5023"/>
                    <a:pt x="812" y="5045"/>
                  </a:cubicBezTo>
                  <a:cubicBezTo>
                    <a:pt x="741" y="5155"/>
                    <a:pt x="701" y="5286"/>
                    <a:pt x="671" y="5436"/>
                  </a:cubicBezTo>
                  <a:cubicBezTo>
                    <a:pt x="661" y="5466"/>
                    <a:pt x="661" y="5496"/>
                    <a:pt x="661" y="5516"/>
                  </a:cubicBezTo>
                  <a:lnTo>
                    <a:pt x="621" y="5506"/>
                  </a:lnTo>
                  <a:cubicBezTo>
                    <a:pt x="612" y="5504"/>
                    <a:pt x="602" y="5502"/>
                    <a:pt x="593" y="5502"/>
                  </a:cubicBezTo>
                  <a:cubicBezTo>
                    <a:pt x="564" y="5502"/>
                    <a:pt x="539" y="5515"/>
                    <a:pt x="531" y="5546"/>
                  </a:cubicBezTo>
                  <a:cubicBezTo>
                    <a:pt x="501" y="5596"/>
                    <a:pt x="491" y="5686"/>
                    <a:pt x="481" y="5906"/>
                  </a:cubicBezTo>
                  <a:cubicBezTo>
                    <a:pt x="461" y="6317"/>
                    <a:pt x="411" y="7088"/>
                    <a:pt x="91" y="7729"/>
                  </a:cubicBezTo>
                  <a:lnTo>
                    <a:pt x="10" y="7899"/>
                  </a:lnTo>
                  <a:cubicBezTo>
                    <a:pt x="10" y="7909"/>
                    <a:pt x="0" y="7929"/>
                    <a:pt x="10" y="7939"/>
                  </a:cubicBezTo>
                  <a:cubicBezTo>
                    <a:pt x="10" y="7979"/>
                    <a:pt x="40" y="7999"/>
                    <a:pt x="70" y="8009"/>
                  </a:cubicBezTo>
                  <a:lnTo>
                    <a:pt x="91" y="8009"/>
                  </a:lnTo>
                  <a:cubicBezTo>
                    <a:pt x="121" y="8009"/>
                    <a:pt x="141" y="7989"/>
                    <a:pt x="161" y="7969"/>
                  </a:cubicBezTo>
                  <a:lnTo>
                    <a:pt x="4647" y="118"/>
                  </a:lnTo>
                  <a:cubicBezTo>
                    <a:pt x="4667" y="88"/>
                    <a:pt x="4657" y="38"/>
                    <a:pt x="4627" y="18"/>
                  </a:cubicBezTo>
                  <a:cubicBezTo>
                    <a:pt x="4614" y="6"/>
                    <a:pt x="4598" y="0"/>
                    <a:pt x="45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78"/>
            <p:cNvSpPr/>
            <p:nvPr/>
          </p:nvSpPr>
          <p:spPr>
            <a:xfrm>
              <a:off x="5671092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5298" y="0"/>
                  </a:moveTo>
                  <a:cubicBezTo>
                    <a:pt x="5258" y="10"/>
                    <a:pt x="4567" y="120"/>
                    <a:pt x="4397" y="280"/>
                  </a:cubicBezTo>
                  <a:cubicBezTo>
                    <a:pt x="4387" y="280"/>
                    <a:pt x="4387" y="290"/>
                    <a:pt x="4387" y="290"/>
                  </a:cubicBezTo>
                  <a:lnTo>
                    <a:pt x="4387" y="150"/>
                  </a:lnTo>
                  <a:cubicBezTo>
                    <a:pt x="4276" y="180"/>
                    <a:pt x="4166" y="250"/>
                    <a:pt x="4086" y="310"/>
                  </a:cubicBezTo>
                  <a:cubicBezTo>
                    <a:pt x="4016" y="371"/>
                    <a:pt x="3956" y="421"/>
                    <a:pt x="3956" y="421"/>
                  </a:cubicBezTo>
                  <a:lnTo>
                    <a:pt x="3966" y="280"/>
                  </a:lnTo>
                  <a:lnTo>
                    <a:pt x="3966" y="280"/>
                  </a:lnTo>
                  <a:cubicBezTo>
                    <a:pt x="3856" y="310"/>
                    <a:pt x="3746" y="381"/>
                    <a:pt x="3666" y="441"/>
                  </a:cubicBezTo>
                  <a:cubicBezTo>
                    <a:pt x="3586" y="501"/>
                    <a:pt x="3535" y="551"/>
                    <a:pt x="3535" y="551"/>
                  </a:cubicBezTo>
                  <a:lnTo>
                    <a:pt x="3535" y="411"/>
                  </a:lnTo>
                  <a:cubicBezTo>
                    <a:pt x="3425" y="441"/>
                    <a:pt x="3325" y="501"/>
                    <a:pt x="3235" y="561"/>
                  </a:cubicBezTo>
                  <a:cubicBezTo>
                    <a:pt x="3155" y="621"/>
                    <a:pt x="3105" y="671"/>
                    <a:pt x="3105" y="671"/>
                  </a:cubicBezTo>
                  <a:lnTo>
                    <a:pt x="3115" y="531"/>
                  </a:lnTo>
                  <a:lnTo>
                    <a:pt x="3115" y="531"/>
                  </a:lnTo>
                  <a:cubicBezTo>
                    <a:pt x="3015" y="551"/>
                    <a:pt x="2895" y="621"/>
                    <a:pt x="2814" y="671"/>
                  </a:cubicBezTo>
                  <a:cubicBezTo>
                    <a:pt x="2734" y="731"/>
                    <a:pt x="2684" y="781"/>
                    <a:pt x="2684" y="781"/>
                  </a:cubicBezTo>
                  <a:lnTo>
                    <a:pt x="2694" y="641"/>
                  </a:lnTo>
                  <a:lnTo>
                    <a:pt x="2694" y="641"/>
                  </a:lnTo>
                  <a:cubicBezTo>
                    <a:pt x="2584" y="671"/>
                    <a:pt x="2474" y="741"/>
                    <a:pt x="2394" y="791"/>
                  </a:cubicBezTo>
                  <a:cubicBezTo>
                    <a:pt x="2314" y="851"/>
                    <a:pt x="2264" y="901"/>
                    <a:pt x="2264" y="901"/>
                  </a:cubicBezTo>
                  <a:lnTo>
                    <a:pt x="2264" y="771"/>
                  </a:lnTo>
                  <a:cubicBezTo>
                    <a:pt x="2154" y="801"/>
                    <a:pt x="2043" y="861"/>
                    <a:pt x="1963" y="931"/>
                  </a:cubicBezTo>
                  <a:cubicBezTo>
                    <a:pt x="1883" y="981"/>
                    <a:pt x="1833" y="1041"/>
                    <a:pt x="1833" y="1041"/>
                  </a:cubicBezTo>
                  <a:lnTo>
                    <a:pt x="1833" y="901"/>
                  </a:lnTo>
                  <a:cubicBezTo>
                    <a:pt x="1723" y="931"/>
                    <a:pt x="1613" y="1001"/>
                    <a:pt x="1543" y="1062"/>
                  </a:cubicBezTo>
                  <a:cubicBezTo>
                    <a:pt x="1463" y="1132"/>
                    <a:pt x="892" y="1853"/>
                    <a:pt x="131" y="2233"/>
                  </a:cubicBezTo>
                  <a:lnTo>
                    <a:pt x="1" y="2313"/>
                  </a:lnTo>
                  <a:lnTo>
                    <a:pt x="5298" y="0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78"/>
            <p:cNvSpPr/>
            <p:nvPr/>
          </p:nvSpPr>
          <p:spPr>
            <a:xfrm>
              <a:off x="5663151" y="2809407"/>
              <a:ext cx="483453" cy="218388"/>
            </a:xfrm>
            <a:custGeom>
              <a:avLst/>
              <a:gdLst/>
              <a:ahLst/>
              <a:cxnLst/>
              <a:rect l="l" t="t" r="r" b="b"/>
              <a:pathLst>
                <a:path w="5479" h="2475" extrusionOk="0">
                  <a:moveTo>
                    <a:pt x="4397" y="351"/>
                  </a:moveTo>
                  <a:lnTo>
                    <a:pt x="4397" y="371"/>
                  </a:lnTo>
                  <a:cubicBezTo>
                    <a:pt x="4397" y="391"/>
                    <a:pt x="4407" y="401"/>
                    <a:pt x="4417" y="421"/>
                  </a:cubicBezTo>
                  <a:lnTo>
                    <a:pt x="4116" y="552"/>
                  </a:lnTo>
                  <a:cubicBezTo>
                    <a:pt x="4126" y="542"/>
                    <a:pt x="4166" y="502"/>
                    <a:pt x="4226" y="452"/>
                  </a:cubicBezTo>
                  <a:cubicBezTo>
                    <a:pt x="4286" y="411"/>
                    <a:pt x="4346" y="381"/>
                    <a:pt x="4397" y="351"/>
                  </a:cubicBezTo>
                  <a:close/>
                  <a:moveTo>
                    <a:pt x="3966" y="482"/>
                  </a:moveTo>
                  <a:lnTo>
                    <a:pt x="3966" y="502"/>
                  </a:lnTo>
                  <a:cubicBezTo>
                    <a:pt x="3966" y="532"/>
                    <a:pt x="3986" y="562"/>
                    <a:pt x="4016" y="572"/>
                  </a:cubicBezTo>
                  <a:cubicBezTo>
                    <a:pt x="4026" y="582"/>
                    <a:pt x="4036" y="582"/>
                    <a:pt x="4046" y="582"/>
                  </a:cubicBezTo>
                  <a:lnTo>
                    <a:pt x="942" y="1934"/>
                  </a:lnTo>
                  <a:cubicBezTo>
                    <a:pt x="1242" y="1693"/>
                    <a:pt x="1472" y="1433"/>
                    <a:pt x="1603" y="1293"/>
                  </a:cubicBezTo>
                  <a:cubicBezTo>
                    <a:pt x="1643" y="1253"/>
                    <a:pt x="1663" y="1223"/>
                    <a:pt x="1683" y="1213"/>
                  </a:cubicBezTo>
                  <a:cubicBezTo>
                    <a:pt x="1723" y="1173"/>
                    <a:pt x="1783" y="1132"/>
                    <a:pt x="1843" y="1102"/>
                  </a:cubicBezTo>
                  <a:lnTo>
                    <a:pt x="1843" y="1122"/>
                  </a:lnTo>
                  <a:cubicBezTo>
                    <a:pt x="1843" y="1153"/>
                    <a:pt x="1863" y="1183"/>
                    <a:pt x="1893" y="1193"/>
                  </a:cubicBezTo>
                  <a:cubicBezTo>
                    <a:pt x="1904" y="1196"/>
                    <a:pt x="1916" y="1199"/>
                    <a:pt x="1929" y="1199"/>
                  </a:cubicBezTo>
                  <a:cubicBezTo>
                    <a:pt x="1950" y="1199"/>
                    <a:pt x="1970" y="1192"/>
                    <a:pt x="1983" y="1173"/>
                  </a:cubicBezTo>
                  <a:cubicBezTo>
                    <a:pt x="1983" y="1173"/>
                    <a:pt x="2033" y="1122"/>
                    <a:pt x="2103" y="1072"/>
                  </a:cubicBezTo>
                  <a:cubicBezTo>
                    <a:pt x="2143" y="1042"/>
                    <a:pt x="2203" y="1002"/>
                    <a:pt x="2274" y="962"/>
                  </a:cubicBezTo>
                  <a:lnTo>
                    <a:pt x="2274" y="962"/>
                  </a:lnTo>
                  <a:lnTo>
                    <a:pt x="2264" y="982"/>
                  </a:lnTo>
                  <a:cubicBezTo>
                    <a:pt x="2264" y="1012"/>
                    <a:pt x="2284" y="1042"/>
                    <a:pt x="2314" y="1062"/>
                  </a:cubicBezTo>
                  <a:cubicBezTo>
                    <a:pt x="2322" y="1065"/>
                    <a:pt x="2330" y="1066"/>
                    <a:pt x="2339" y="1066"/>
                  </a:cubicBezTo>
                  <a:cubicBezTo>
                    <a:pt x="2364" y="1066"/>
                    <a:pt x="2389" y="1057"/>
                    <a:pt x="2404" y="1042"/>
                  </a:cubicBezTo>
                  <a:cubicBezTo>
                    <a:pt x="2404" y="1042"/>
                    <a:pt x="2454" y="992"/>
                    <a:pt x="2524" y="942"/>
                  </a:cubicBezTo>
                  <a:cubicBezTo>
                    <a:pt x="2574" y="912"/>
                    <a:pt x="2624" y="872"/>
                    <a:pt x="2694" y="842"/>
                  </a:cubicBezTo>
                  <a:lnTo>
                    <a:pt x="2694" y="852"/>
                  </a:lnTo>
                  <a:cubicBezTo>
                    <a:pt x="2684" y="892"/>
                    <a:pt x="2704" y="922"/>
                    <a:pt x="2734" y="932"/>
                  </a:cubicBezTo>
                  <a:cubicBezTo>
                    <a:pt x="2746" y="940"/>
                    <a:pt x="2759" y="943"/>
                    <a:pt x="2771" y="943"/>
                  </a:cubicBezTo>
                  <a:cubicBezTo>
                    <a:pt x="2792" y="943"/>
                    <a:pt x="2812" y="935"/>
                    <a:pt x="2824" y="922"/>
                  </a:cubicBezTo>
                  <a:cubicBezTo>
                    <a:pt x="2824" y="922"/>
                    <a:pt x="2874" y="872"/>
                    <a:pt x="2955" y="822"/>
                  </a:cubicBezTo>
                  <a:cubicBezTo>
                    <a:pt x="3005" y="782"/>
                    <a:pt x="3065" y="752"/>
                    <a:pt x="3115" y="722"/>
                  </a:cubicBezTo>
                  <a:lnTo>
                    <a:pt x="3115" y="742"/>
                  </a:lnTo>
                  <a:cubicBezTo>
                    <a:pt x="3115" y="772"/>
                    <a:pt x="3125" y="802"/>
                    <a:pt x="3155" y="822"/>
                  </a:cubicBezTo>
                  <a:cubicBezTo>
                    <a:pt x="3167" y="826"/>
                    <a:pt x="3181" y="829"/>
                    <a:pt x="3195" y="829"/>
                  </a:cubicBezTo>
                  <a:cubicBezTo>
                    <a:pt x="3215" y="829"/>
                    <a:pt x="3233" y="824"/>
                    <a:pt x="3245" y="812"/>
                  </a:cubicBezTo>
                  <a:cubicBezTo>
                    <a:pt x="3245" y="812"/>
                    <a:pt x="3305" y="762"/>
                    <a:pt x="3375" y="712"/>
                  </a:cubicBezTo>
                  <a:cubicBezTo>
                    <a:pt x="3435" y="662"/>
                    <a:pt x="3485" y="632"/>
                    <a:pt x="3545" y="612"/>
                  </a:cubicBezTo>
                  <a:lnTo>
                    <a:pt x="3545" y="622"/>
                  </a:lnTo>
                  <a:cubicBezTo>
                    <a:pt x="3535" y="662"/>
                    <a:pt x="3555" y="692"/>
                    <a:pt x="3585" y="702"/>
                  </a:cubicBezTo>
                  <a:cubicBezTo>
                    <a:pt x="3596" y="706"/>
                    <a:pt x="3609" y="708"/>
                    <a:pt x="3621" y="708"/>
                  </a:cubicBezTo>
                  <a:cubicBezTo>
                    <a:pt x="3642" y="708"/>
                    <a:pt x="3663" y="701"/>
                    <a:pt x="3676" y="682"/>
                  </a:cubicBezTo>
                  <a:cubicBezTo>
                    <a:pt x="3676" y="682"/>
                    <a:pt x="3726" y="642"/>
                    <a:pt x="3806" y="582"/>
                  </a:cubicBezTo>
                  <a:cubicBezTo>
                    <a:pt x="3856" y="542"/>
                    <a:pt x="3916" y="512"/>
                    <a:pt x="3966" y="482"/>
                  </a:cubicBezTo>
                  <a:close/>
                  <a:moveTo>
                    <a:pt x="5378" y="1"/>
                  </a:moveTo>
                  <a:cubicBezTo>
                    <a:pt x="5348" y="11"/>
                    <a:pt x="4837" y="91"/>
                    <a:pt x="4557" y="221"/>
                  </a:cubicBezTo>
                  <a:cubicBezTo>
                    <a:pt x="4557" y="201"/>
                    <a:pt x="4547" y="181"/>
                    <a:pt x="4527" y="171"/>
                  </a:cubicBezTo>
                  <a:cubicBezTo>
                    <a:pt x="4507" y="151"/>
                    <a:pt x="4477" y="151"/>
                    <a:pt x="4457" y="151"/>
                  </a:cubicBezTo>
                  <a:cubicBezTo>
                    <a:pt x="4356" y="181"/>
                    <a:pt x="4246" y="241"/>
                    <a:pt x="4136" y="321"/>
                  </a:cubicBezTo>
                  <a:cubicBezTo>
                    <a:pt x="4126" y="331"/>
                    <a:pt x="4126" y="331"/>
                    <a:pt x="4126" y="331"/>
                  </a:cubicBezTo>
                  <a:cubicBezTo>
                    <a:pt x="4116" y="321"/>
                    <a:pt x="4116" y="311"/>
                    <a:pt x="4106" y="301"/>
                  </a:cubicBezTo>
                  <a:cubicBezTo>
                    <a:pt x="4086" y="281"/>
                    <a:pt x="4056" y="281"/>
                    <a:pt x="4026" y="281"/>
                  </a:cubicBezTo>
                  <a:cubicBezTo>
                    <a:pt x="3926" y="311"/>
                    <a:pt x="3826" y="371"/>
                    <a:pt x="3706" y="452"/>
                  </a:cubicBezTo>
                  <a:cubicBezTo>
                    <a:pt x="3706" y="452"/>
                    <a:pt x="3706" y="452"/>
                    <a:pt x="3706" y="462"/>
                  </a:cubicBezTo>
                  <a:cubicBezTo>
                    <a:pt x="3696" y="442"/>
                    <a:pt x="3686" y="432"/>
                    <a:pt x="3676" y="421"/>
                  </a:cubicBezTo>
                  <a:cubicBezTo>
                    <a:pt x="3661" y="414"/>
                    <a:pt x="3647" y="407"/>
                    <a:pt x="3630" y="407"/>
                  </a:cubicBezTo>
                  <a:cubicBezTo>
                    <a:pt x="3622" y="407"/>
                    <a:pt x="3614" y="409"/>
                    <a:pt x="3605" y="411"/>
                  </a:cubicBezTo>
                  <a:cubicBezTo>
                    <a:pt x="3505" y="442"/>
                    <a:pt x="3395" y="492"/>
                    <a:pt x="3285" y="572"/>
                  </a:cubicBezTo>
                  <a:cubicBezTo>
                    <a:pt x="3285" y="572"/>
                    <a:pt x="3285" y="572"/>
                    <a:pt x="3285" y="582"/>
                  </a:cubicBezTo>
                  <a:cubicBezTo>
                    <a:pt x="3275" y="562"/>
                    <a:pt x="3265" y="552"/>
                    <a:pt x="3255" y="552"/>
                  </a:cubicBezTo>
                  <a:cubicBezTo>
                    <a:pt x="3240" y="537"/>
                    <a:pt x="3226" y="528"/>
                    <a:pt x="3207" y="528"/>
                  </a:cubicBezTo>
                  <a:cubicBezTo>
                    <a:pt x="3200" y="528"/>
                    <a:pt x="3193" y="529"/>
                    <a:pt x="3185" y="532"/>
                  </a:cubicBezTo>
                  <a:cubicBezTo>
                    <a:pt x="3055" y="562"/>
                    <a:pt x="2924" y="642"/>
                    <a:pt x="2864" y="692"/>
                  </a:cubicBezTo>
                  <a:lnTo>
                    <a:pt x="2854" y="692"/>
                  </a:lnTo>
                  <a:cubicBezTo>
                    <a:pt x="2854" y="682"/>
                    <a:pt x="2844" y="672"/>
                    <a:pt x="2834" y="662"/>
                  </a:cubicBezTo>
                  <a:cubicBezTo>
                    <a:pt x="2814" y="642"/>
                    <a:pt x="2784" y="642"/>
                    <a:pt x="2764" y="642"/>
                  </a:cubicBezTo>
                  <a:cubicBezTo>
                    <a:pt x="2634" y="682"/>
                    <a:pt x="2514" y="752"/>
                    <a:pt x="2434" y="812"/>
                  </a:cubicBezTo>
                  <a:lnTo>
                    <a:pt x="2424" y="812"/>
                  </a:lnTo>
                  <a:cubicBezTo>
                    <a:pt x="2424" y="802"/>
                    <a:pt x="2414" y="792"/>
                    <a:pt x="2404" y="782"/>
                  </a:cubicBezTo>
                  <a:cubicBezTo>
                    <a:pt x="2390" y="775"/>
                    <a:pt x="2370" y="768"/>
                    <a:pt x="2353" y="768"/>
                  </a:cubicBezTo>
                  <a:cubicBezTo>
                    <a:pt x="2346" y="768"/>
                    <a:pt x="2340" y="769"/>
                    <a:pt x="2334" y="772"/>
                  </a:cubicBezTo>
                  <a:cubicBezTo>
                    <a:pt x="2193" y="812"/>
                    <a:pt x="2083" y="882"/>
                    <a:pt x="2003" y="942"/>
                  </a:cubicBezTo>
                  <a:cubicBezTo>
                    <a:pt x="2003" y="942"/>
                    <a:pt x="2003" y="952"/>
                    <a:pt x="1993" y="952"/>
                  </a:cubicBezTo>
                  <a:cubicBezTo>
                    <a:pt x="1993" y="942"/>
                    <a:pt x="1983" y="922"/>
                    <a:pt x="1973" y="912"/>
                  </a:cubicBezTo>
                  <a:cubicBezTo>
                    <a:pt x="1953" y="902"/>
                    <a:pt x="1923" y="902"/>
                    <a:pt x="1903" y="902"/>
                  </a:cubicBezTo>
                  <a:cubicBezTo>
                    <a:pt x="1773" y="942"/>
                    <a:pt x="1653" y="1022"/>
                    <a:pt x="1583" y="1082"/>
                  </a:cubicBezTo>
                  <a:cubicBezTo>
                    <a:pt x="1563" y="1102"/>
                    <a:pt x="1533" y="1122"/>
                    <a:pt x="1482" y="1193"/>
                  </a:cubicBezTo>
                  <a:cubicBezTo>
                    <a:pt x="1272" y="1413"/>
                    <a:pt x="791" y="1944"/>
                    <a:pt x="181" y="2244"/>
                  </a:cubicBezTo>
                  <a:lnTo>
                    <a:pt x="40" y="2334"/>
                  </a:lnTo>
                  <a:cubicBezTo>
                    <a:pt x="20" y="2344"/>
                    <a:pt x="10" y="2364"/>
                    <a:pt x="10" y="2394"/>
                  </a:cubicBezTo>
                  <a:cubicBezTo>
                    <a:pt x="0" y="2414"/>
                    <a:pt x="10" y="2434"/>
                    <a:pt x="30" y="2454"/>
                  </a:cubicBezTo>
                  <a:cubicBezTo>
                    <a:pt x="50" y="2464"/>
                    <a:pt x="70" y="2474"/>
                    <a:pt x="91" y="2474"/>
                  </a:cubicBezTo>
                  <a:lnTo>
                    <a:pt x="121" y="2474"/>
                  </a:lnTo>
                  <a:lnTo>
                    <a:pt x="5418" y="161"/>
                  </a:lnTo>
                  <a:cubicBezTo>
                    <a:pt x="5458" y="141"/>
                    <a:pt x="5478" y="101"/>
                    <a:pt x="5468" y="61"/>
                  </a:cubicBezTo>
                  <a:cubicBezTo>
                    <a:pt x="5448" y="21"/>
                    <a:pt x="5418" y="1"/>
                    <a:pt x="5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78"/>
            <p:cNvSpPr/>
            <p:nvPr/>
          </p:nvSpPr>
          <p:spPr>
            <a:xfrm>
              <a:off x="5671092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5298" y="0"/>
                  </a:moveTo>
                  <a:lnTo>
                    <a:pt x="1" y="2313"/>
                  </a:lnTo>
                  <a:lnTo>
                    <a:pt x="141" y="2273"/>
                  </a:lnTo>
                  <a:cubicBezTo>
                    <a:pt x="575" y="2101"/>
                    <a:pt x="1034" y="2064"/>
                    <a:pt x="1372" y="2064"/>
                  </a:cubicBezTo>
                  <a:cubicBezTo>
                    <a:pt x="1618" y="2064"/>
                    <a:pt x="1799" y="2083"/>
                    <a:pt x="1859" y="2083"/>
                  </a:cubicBezTo>
                  <a:cubicBezTo>
                    <a:pt x="1865" y="2083"/>
                    <a:pt x="1870" y="2083"/>
                    <a:pt x="1873" y="2083"/>
                  </a:cubicBezTo>
                  <a:cubicBezTo>
                    <a:pt x="1973" y="2073"/>
                    <a:pt x="2093" y="2043"/>
                    <a:pt x="2194" y="1983"/>
                  </a:cubicBezTo>
                  <a:lnTo>
                    <a:pt x="2113" y="1883"/>
                  </a:lnTo>
                  <a:cubicBezTo>
                    <a:pt x="2113" y="1883"/>
                    <a:pt x="2184" y="1883"/>
                    <a:pt x="2274" y="1863"/>
                  </a:cubicBezTo>
                  <a:cubicBezTo>
                    <a:pt x="2364" y="1853"/>
                    <a:pt x="2484" y="1813"/>
                    <a:pt x="2594" y="1752"/>
                  </a:cubicBezTo>
                  <a:lnTo>
                    <a:pt x="2504" y="1652"/>
                  </a:lnTo>
                  <a:cubicBezTo>
                    <a:pt x="2504" y="1652"/>
                    <a:pt x="2574" y="1652"/>
                    <a:pt x="2664" y="1632"/>
                  </a:cubicBezTo>
                  <a:cubicBezTo>
                    <a:pt x="2764" y="1622"/>
                    <a:pt x="2885" y="1582"/>
                    <a:pt x="2985" y="1522"/>
                  </a:cubicBezTo>
                  <a:lnTo>
                    <a:pt x="2895" y="1422"/>
                  </a:lnTo>
                  <a:cubicBezTo>
                    <a:pt x="2895" y="1422"/>
                    <a:pt x="2965" y="1422"/>
                    <a:pt x="3055" y="1402"/>
                  </a:cubicBezTo>
                  <a:cubicBezTo>
                    <a:pt x="3155" y="1382"/>
                    <a:pt x="3275" y="1342"/>
                    <a:pt x="3365" y="1282"/>
                  </a:cubicBezTo>
                  <a:lnTo>
                    <a:pt x="3275" y="1182"/>
                  </a:lnTo>
                  <a:cubicBezTo>
                    <a:pt x="3275" y="1182"/>
                    <a:pt x="3345" y="1182"/>
                    <a:pt x="3435" y="1162"/>
                  </a:cubicBezTo>
                  <a:cubicBezTo>
                    <a:pt x="3535" y="1142"/>
                    <a:pt x="3656" y="1112"/>
                    <a:pt x="3756" y="1041"/>
                  </a:cubicBezTo>
                  <a:lnTo>
                    <a:pt x="3666" y="951"/>
                  </a:lnTo>
                  <a:cubicBezTo>
                    <a:pt x="3666" y="951"/>
                    <a:pt x="3736" y="941"/>
                    <a:pt x="3826" y="931"/>
                  </a:cubicBezTo>
                  <a:cubicBezTo>
                    <a:pt x="3926" y="911"/>
                    <a:pt x="4036" y="881"/>
                    <a:pt x="4136" y="821"/>
                  </a:cubicBezTo>
                  <a:lnTo>
                    <a:pt x="4056" y="711"/>
                  </a:lnTo>
                  <a:cubicBezTo>
                    <a:pt x="4056" y="711"/>
                    <a:pt x="4126" y="711"/>
                    <a:pt x="4216" y="701"/>
                  </a:cubicBezTo>
                  <a:cubicBezTo>
                    <a:pt x="4317" y="681"/>
                    <a:pt x="4427" y="651"/>
                    <a:pt x="4537" y="591"/>
                  </a:cubicBezTo>
                  <a:lnTo>
                    <a:pt x="4457" y="491"/>
                  </a:lnTo>
                  <a:lnTo>
                    <a:pt x="4477" y="491"/>
                  </a:lnTo>
                  <a:cubicBezTo>
                    <a:pt x="4697" y="471"/>
                    <a:pt x="5298" y="0"/>
                    <a:pt x="5298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78"/>
            <p:cNvSpPr/>
            <p:nvPr/>
          </p:nvSpPr>
          <p:spPr>
            <a:xfrm>
              <a:off x="5663151" y="2809407"/>
              <a:ext cx="483453" cy="218388"/>
            </a:xfrm>
            <a:custGeom>
              <a:avLst/>
              <a:gdLst/>
              <a:ahLst/>
              <a:cxnLst/>
              <a:rect l="l" t="t" r="r" b="b"/>
              <a:pathLst>
                <a:path w="5479" h="2475" extrusionOk="0">
                  <a:moveTo>
                    <a:pt x="4467" y="572"/>
                  </a:moveTo>
                  <a:cubicBezTo>
                    <a:pt x="4467" y="592"/>
                    <a:pt x="4467" y="602"/>
                    <a:pt x="4477" y="622"/>
                  </a:cubicBezTo>
                  <a:lnTo>
                    <a:pt x="4497" y="642"/>
                  </a:lnTo>
                  <a:cubicBezTo>
                    <a:pt x="4427" y="672"/>
                    <a:pt x="4356" y="692"/>
                    <a:pt x="4296" y="702"/>
                  </a:cubicBezTo>
                  <a:cubicBezTo>
                    <a:pt x="4217" y="711"/>
                    <a:pt x="4162" y="712"/>
                    <a:pt x="4149" y="712"/>
                  </a:cubicBezTo>
                  <a:lnTo>
                    <a:pt x="4149" y="712"/>
                  </a:lnTo>
                  <a:lnTo>
                    <a:pt x="4467" y="572"/>
                  </a:lnTo>
                  <a:close/>
                  <a:moveTo>
                    <a:pt x="4106" y="732"/>
                  </a:moveTo>
                  <a:cubicBezTo>
                    <a:pt x="4086" y="742"/>
                    <a:pt x="4076" y="752"/>
                    <a:pt x="4076" y="762"/>
                  </a:cubicBezTo>
                  <a:cubicBezTo>
                    <a:pt x="4066" y="792"/>
                    <a:pt x="4066" y="822"/>
                    <a:pt x="4086" y="852"/>
                  </a:cubicBezTo>
                  <a:lnTo>
                    <a:pt x="4106" y="872"/>
                  </a:lnTo>
                  <a:cubicBezTo>
                    <a:pt x="4046" y="892"/>
                    <a:pt x="3976" y="912"/>
                    <a:pt x="3906" y="932"/>
                  </a:cubicBezTo>
                  <a:cubicBezTo>
                    <a:pt x="3816" y="942"/>
                    <a:pt x="3756" y="952"/>
                    <a:pt x="3756" y="952"/>
                  </a:cubicBezTo>
                  <a:cubicBezTo>
                    <a:pt x="3716" y="952"/>
                    <a:pt x="3696" y="972"/>
                    <a:pt x="3676" y="992"/>
                  </a:cubicBezTo>
                  <a:cubicBezTo>
                    <a:pt x="3666" y="1022"/>
                    <a:pt x="3676" y="1062"/>
                    <a:pt x="3696" y="1082"/>
                  </a:cubicBezTo>
                  <a:lnTo>
                    <a:pt x="3716" y="1102"/>
                  </a:lnTo>
                  <a:cubicBezTo>
                    <a:pt x="3656" y="1122"/>
                    <a:pt x="3585" y="1143"/>
                    <a:pt x="3515" y="1163"/>
                  </a:cubicBezTo>
                  <a:cubicBezTo>
                    <a:pt x="3425" y="1183"/>
                    <a:pt x="3365" y="1183"/>
                    <a:pt x="3365" y="1183"/>
                  </a:cubicBezTo>
                  <a:cubicBezTo>
                    <a:pt x="3325" y="1183"/>
                    <a:pt x="3305" y="1203"/>
                    <a:pt x="3285" y="1233"/>
                  </a:cubicBezTo>
                  <a:cubicBezTo>
                    <a:pt x="3275" y="1263"/>
                    <a:pt x="3285" y="1303"/>
                    <a:pt x="3305" y="1323"/>
                  </a:cubicBezTo>
                  <a:lnTo>
                    <a:pt x="3325" y="1343"/>
                  </a:lnTo>
                  <a:cubicBezTo>
                    <a:pt x="3265" y="1363"/>
                    <a:pt x="3195" y="1393"/>
                    <a:pt x="3135" y="1403"/>
                  </a:cubicBezTo>
                  <a:cubicBezTo>
                    <a:pt x="3045" y="1423"/>
                    <a:pt x="2985" y="1423"/>
                    <a:pt x="2975" y="1423"/>
                  </a:cubicBezTo>
                  <a:cubicBezTo>
                    <a:pt x="2945" y="1423"/>
                    <a:pt x="2924" y="1443"/>
                    <a:pt x="2904" y="1473"/>
                  </a:cubicBezTo>
                  <a:cubicBezTo>
                    <a:pt x="2894" y="1503"/>
                    <a:pt x="2904" y="1533"/>
                    <a:pt x="2924" y="1563"/>
                  </a:cubicBezTo>
                  <a:lnTo>
                    <a:pt x="2945" y="1583"/>
                  </a:lnTo>
                  <a:cubicBezTo>
                    <a:pt x="2874" y="1613"/>
                    <a:pt x="2794" y="1623"/>
                    <a:pt x="2744" y="1633"/>
                  </a:cubicBezTo>
                  <a:cubicBezTo>
                    <a:pt x="2654" y="1653"/>
                    <a:pt x="2594" y="1653"/>
                    <a:pt x="2594" y="1653"/>
                  </a:cubicBezTo>
                  <a:cubicBezTo>
                    <a:pt x="2564" y="1653"/>
                    <a:pt x="2534" y="1673"/>
                    <a:pt x="2524" y="1703"/>
                  </a:cubicBezTo>
                  <a:cubicBezTo>
                    <a:pt x="2514" y="1733"/>
                    <a:pt x="2514" y="1763"/>
                    <a:pt x="2534" y="1783"/>
                  </a:cubicBezTo>
                  <a:lnTo>
                    <a:pt x="2554" y="1813"/>
                  </a:lnTo>
                  <a:cubicBezTo>
                    <a:pt x="2474" y="1843"/>
                    <a:pt x="2404" y="1864"/>
                    <a:pt x="2354" y="1864"/>
                  </a:cubicBezTo>
                  <a:cubicBezTo>
                    <a:pt x="2274" y="1884"/>
                    <a:pt x="2213" y="1884"/>
                    <a:pt x="2203" y="1884"/>
                  </a:cubicBezTo>
                  <a:cubicBezTo>
                    <a:pt x="2173" y="1884"/>
                    <a:pt x="2153" y="1894"/>
                    <a:pt x="2133" y="1924"/>
                  </a:cubicBezTo>
                  <a:cubicBezTo>
                    <a:pt x="2123" y="1954"/>
                    <a:pt x="2123" y="1984"/>
                    <a:pt x="2143" y="2004"/>
                  </a:cubicBezTo>
                  <a:lnTo>
                    <a:pt x="2163" y="2034"/>
                  </a:lnTo>
                  <a:cubicBezTo>
                    <a:pt x="2083" y="2064"/>
                    <a:pt x="2013" y="2084"/>
                    <a:pt x="1953" y="2084"/>
                  </a:cubicBezTo>
                  <a:lnTo>
                    <a:pt x="1853" y="2084"/>
                  </a:lnTo>
                  <a:cubicBezTo>
                    <a:pt x="1754" y="2078"/>
                    <a:pt x="1614" y="2070"/>
                    <a:pt x="1446" y="2070"/>
                  </a:cubicBezTo>
                  <a:cubicBezTo>
                    <a:pt x="1307" y="2070"/>
                    <a:pt x="1150" y="2076"/>
                    <a:pt x="982" y="2094"/>
                  </a:cubicBezTo>
                  <a:lnTo>
                    <a:pt x="4106" y="732"/>
                  </a:lnTo>
                  <a:close/>
                  <a:moveTo>
                    <a:pt x="5368" y="1"/>
                  </a:moveTo>
                  <a:cubicBezTo>
                    <a:pt x="5368" y="1"/>
                    <a:pt x="5358" y="11"/>
                    <a:pt x="5358" y="11"/>
                  </a:cubicBezTo>
                  <a:lnTo>
                    <a:pt x="50" y="2324"/>
                  </a:lnTo>
                  <a:cubicBezTo>
                    <a:pt x="30" y="2334"/>
                    <a:pt x="10" y="2354"/>
                    <a:pt x="10" y="2374"/>
                  </a:cubicBezTo>
                  <a:cubicBezTo>
                    <a:pt x="0" y="2394"/>
                    <a:pt x="10" y="2424"/>
                    <a:pt x="20" y="2444"/>
                  </a:cubicBezTo>
                  <a:cubicBezTo>
                    <a:pt x="30" y="2464"/>
                    <a:pt x="60" y="2474"/>
                    <a:pt x="91" y="2474"/>
                  </a:cubicBezTo>
                  <a:lnTo>
                    <a:pt x="111" y="2474"/>
                  </a:lnTo>
                  <a:lnTo>
                    <a:pt x="261" y="2424"/>
                  </a:lnTo>
                  <a:cubicBezTo>
                    <a:pt x="675" y="2264"/>
                    <a:pt x="1111" y="2228"/>
                    <a:pt x="1442" y="2228"/>
                  </a:cubicBezTo>
                  <a:cubicBezTo>
                    <a:pt x="1607" y="2228"/>
                    <a:pt x="1746" y="2237"/>
                    <a:pt x="1843" y="2244"/>
                  </a:cubicBezTo>
                  <a:cubicBezTo>
                    <a:pt x="1896" y="2244"/>
                    <a:pt x="1928" y="2248"/>
                    <a:pt x="1951" y="2248"/>
                  </a:cubicBezTo>
                  <a:cubicBezTo>
                    <a:pt x="1963" y="2248"/>
                    <a:pt x="1973" y="2247"/>
                    <a:pt x="1983" y="2244"/>
                  </a:cubicBezTo>
                  <a:cubicBezTo>
                    <a:pt x="2073" y="2234"/>
                    <a:pt x="2203" y="2204"/>
                    <a:pt x="2324" y="2134"/>
                  </a:cubicBezTo>
                  <a:cubicBezTo>
                    <a:pt x="2344" y="2124"/>
                    <a:pt x="2354" y="2104"/>
                    <a:pt x="2364" y="2084"/>
                  </a:cubicBezTo>
                  <a:cubicBezTo>
                    <a:pt x="2364" y="2064"/>
                    <a:pt x="2364" y="2044"/>
                    <a:pt x="2354" y="2024"/>
                  </a:cubicBezTo>
                  <a:lnTo>
                    <a:pt x="2374" y="2024"/>
                  </a:lnTo>
                  <a:cubicBezTo>
                    <a:pt x="2454" y="2014"/>
                    <a:pt x="2594" y="1984"/>
                    <a:pt x="2724" y="1904"/>
                  </a:cubicBezTo>
                  <a:cubicBezTo>
                    <a:pt x="2744" y="1894"/>
                    <a:pt x="2754" y="1874"/>
                    <a:pt x="2764" y="1853"/>
                  </a:cubicBezTo>
                  <a:cubicBezTo>
                    <a:pt x="2764" y="1833"/>
                    <a:pt x="2764" y="1813"/>
                    <a:pt x="2754" y="1803"/>
                  </a:cubicBezTo>
                  <a:cubicBezTo>
                    <a:pt x="2754" y="1803"/>
                    <a:pt x="2764" y="1793"/>
                    <a:pt x="2774" y="1793"/>
                  </a:cubicBezTo>
                  <a:cubicBezTo>
                    <a:pt x="2864" y="1783"/>
                    <a:pt x="3005" y="1743"/>
                    <a:pt x="3115" y="1673"/>
                  </a:cubicBezTo>
                  <a:cubicBezTo>
                    <a:pt x="3135" y="1653"/>
                    <a:pt x="3155" y="1633"/>
                    <a:pt x="3155" y="1613"/>
                  </a:cubicBezTo>
                  <a:cubicBezTo>
                    <a:pt x="3155" y="1593"/>
                    <a:pt x="3155" y="1583"/>
                    <a:pt x="3145" y="1563"/>
                  </a:cubicBezTo>
                  <a:lnTo>
                    <a:pt x="3165" y="1563"/>
                  </a:lnTo>
                  <a:cubicBezTo>
                    <a:pt x="3235" y="1543"/>
                    <a:pt x="3385" y="1503"/>
                    <a:pt x="3505" y="1433"/>
                  </a:cubicBezTo>
                  <a:cubicBezTo>
                    <a:pt x="3525" y="1413"/>
                    <a:pt x="3535" y="1393"/>
                    <a:pt x="3535" y="1373"/>
                  </a:cubicBezTo>
                  <a:cubicBezTo>
                    <a:pt x="3535" y="1353"/>
                    <a:pt x="3535" y="1343"/>
                    <a:pt x="3525" y="1323"/>
                  </a:cubicBezTo>
                  <a:lnTo>
                    <a:pt x="3545" y="1323"/>
                  </a:lnTo>
                  <a:cubicBezTo>
                    <a:pt x="3686" y="1293"/>
                    <a:pt x="3796" y="1253"/>
                    <a:pt x="3886" y="1193"/>
                  </a:cubicBezTo>
                  <a:cubicBezTo>
                    <a:pt x="3906" y="1183"/>
                    <a:pt x="3916" y="1163"/>
                    <a:pt x="3916" y="1143"/>
                  </a:cubicBezTo>
                  <a:cubicBezTo>
                    <a:pt x="3926" y="1122"/>
                    <a:pt x="3916" y="1102"/>
                    <a:pt x="3916" y="1092"/>
                  </a:cubicBezTo>
                  <a:cubicBezTo>
                    <a:pt x="3916" y="1092"/>
                    <a:pt x="3926" y="1092"/>
                    <a:pt x="3936" y="1082"/>
                  </a:cubicBezTo>
                  <a:cubicBezTo>
                    <a:pt x="4066" y="1062"/>
                    <a:pt x="4186" y="1022"/>
                    <a:pt x="4276" y="962"/>
                  </a:cubicBezTo>
                  <a:cubicBezTo>
                    <a:pt x="4296" y="952"/>
                    <a:pt x="4306" y="932"/>
                    <a:pt x="4306" y="912"/>
                  </a:cubicBezTo>
                  <a:cubicBezTo>
                    <a:pt x="4316" y="892"/>
                    <a:pt x="4306" y="872"/>
                    <a:pt x="4306" y="862"/>
                  </a:cubicBezTo>
                  <a:lnTo>
                    <a:pt x="4326" y="862"/>
                  </a:lnTo>
                  <a:cubicBezTo>
                    <a:pt x="4457" y="832"/>
                    <a:pt x="4567" y="792"/>
                    <a:pt x="4667" y="742"/>
                  </a:cubicBezTo>
                  <a:cubicBezTo>
                    <a:pt x="4687" y="722"/>
                    <a:pt x="4697" y="702"/>
                    <a:pt x="4697" y="682"/>
                  </a:cubicBezTo>
                  <a:cubicBezTo>
                    <a:pt x="4707" y="662"/>
                    <a:pt x="4697" y="642"/>
                    <a:pt x="4687" y="622"/>
                  </a:cubicBezTo>
                  <a:cubicBezTo>
                    <a:pt x="4947" y="522"/>
                    <a:pt x="5348" y="211"/>
                    <a:pt x="5438" y="151"/>
                  </a:cubicBezTo>
                  <a:cubicBezTo>
                    <a:pt x="5468" y="121"/>
                    <a:pt x="5478" y="81"/>
                    <a:pt x="5458" y="51"/>
                  </a:cubicBezTo>
                  <a:cubicBezTo>
                    <a:pt x="5448" y="11"/>
                    <a:pt x="5408" y="1"/>
                    <a:pt x="5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78"/>
            <p:cNvSpPr/>
            <p:nvPr/>
          </p:nvSpPr>
          <p:spPr>
            <a:xfrm>
              <a:off x="5671092" y="3020649"/>
              <a:ext cx="54001" cy="79590"/>
            </a:xfrm>
            <a:custGeom>
              <a:avLst/>
              <a:gdLst/>
              <a:ahLst/>
              <a:cxnLst/>
              <a:rect l="l" t="t" r="r" b="b"/>
              <a:pathLst>
                <a:path w="612" h="902" extrusionOk="0">
                  <a:moveTo>
                    <a:pt x="1" y="0"/>
                  </a:moveTo>
                  <a:lnTo>
                    <a:pt x="611" y="9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78"/>
            <p:cNvSpPr/>
            <p:nvPr/>
          </p:nvSpPr>
          <p:spPr>
            <a:xfrm>
              <a:off x="5663151" y="3013767"/>
              <a:ext cx="70766" cy="93532"/>
            </a:xfrm>
            <a:custGeom>
              <a:avLst/>
              <a:gdLst/>
              <a:ahLst/>
              <a:cxnLst/>
              <a:rect l="l" t="t" r="r" b="b"/>
              <a:pathLst>
                <a:path w="802" h="1060" extrusionOk="0">
                  <a:moveTo>
                    <a:pt x="90" y="1"/>
                  </a:moveTo>
                  <a:cubicBezTo>
                    <a:pt x="74" y="1"/>
                    <a:pt x="56" y="6"/>
                    <a:pt x="40" y="18"/>
                  </a:cubicBezTo>
                  <a:cubicBezTo>
                    <a:pt x="0" y="38"/>
                    <a:pt x="0" y="88"/>
                    <a:pt x="20" y="128"/>
                  </a:cubicBezTo>
                  <a:lnTo>
                    <a:pt x="641" y="1030"/>
                  </a:lnTo>
                  <a:cubicBezTo>
                    <a:pt x="651" y="1050"/>
                    <a:pt x="681" y="1060"/>
                    <a:pt x="701" y="1060"/>
                  </a:cubicBezTo>
                  <a:cubicBezTo>
                    <a:pt x="721" y="1060"/>
                    <a:pt x="741" y="1060"/>
                    <a:pt x="751" y="1050"/>
                  </a:cubicBezTo>
                  <a:cubicBezTo>
                    <a:pt x="791" y="1020"/>
                    <a:pt x="802" y="969"/>
                    <a:pt x="771" y="939"/>
                  </a:cubicBezTo>
                  <a:lnTo>
                    <a:pt x="151" y="38"/>
                  </a:lnTo>
                  <a:cubicBezTo>
                    <a:pt x="138" y="14"/>
                    <a:pt x="115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78"/>
            <p:cNvSpPr/>
            <p:nvPr/>
          </p:nvSpPr>
          <p:spPr>
            <a:xfrm>
              <a:off x="5635709" y="2076942"/>
              <a:ext cx="943788" cy="1464213"/>
            </a:xfrm>
            <a:custGeom>
              <a:avLst/>
              <a:gdLst/>
              <a:ahLst/>
              <a:cxnLst/>
              <a:rect l="l" t="t" r="r" b="b"/>
              <a:pathLst>
                <a:path w="10696" h="16594" extrusionOk="0">
                  <a:moveTo>
                    <a:pt x="1864" y="0"/>
                  </a:moveTo>
                  <a:lnTo>
                    <a:pt x="1864" y="1122"/>
                  </a:lnTo>
                  <a:cubicBezTo>
                    <a:pt x="1864" y="1923"/>
                    <a:pt x="1503" y="2664"/>
                    <a:pt x="932" y="3035"/>
                  </a:cubicBezTo>
                  <a:cubicBezTo>
                    <a:pt x="361" y="3415"/>
                    <a:pt x="1" y="4146"/>
                    <a:pt x="1" y="4947"/>
                  </a:cubicBezTo>
                  <a:lnTo>
                    <a:pt x="1" y="15352"/>
                  </a:lnTo>
                  <a:cubicBezTo>
                    <a:pt x="1" y="16033"/>
                    <a:pt x="452" y="16593"/>
                    <a:pt x="1012" y="16593"/>
                  </a:cubicBezTo>
                  <a:lnTo>
                    <a:pt x="9695" y="16593"/>
                  </a:lnTo>
                  <a:cubicBezTo>
                    <a:pt x="10245" y="16593"/>
                    <a:pt x="10696" y="16033"/>
                    <a:pt x="10696" y="15352"/>
                  </a:cubicBezTo>
                  <a:lnTo>
                    <a:pt x="10696" y="4947"/>
                  </a:lnTo>
                  <a:cubicBezTo>
                    <a:pt x="10696" y="4146"/>
                    <a:pt x="10345" y="3415"/>
                    <a:pt x="9775" y="3035"/>
                  </a:cubicBezTo>
                  <a:cubicBezTo>
                    <a:pt x="9204" y="2664"/>
                    <a:pt x="8843" y="1923"/>
                    <a:pt x="8843" y="1122"/>
                  </a:cubicBezTo>
                  <a:lnTo>
                    <a:pt x="884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78"/>
            <p:cNvSpPr/>
            <p:nvPr/>
          </p:nvSpPr>
          <p:spPr>
            <a:xfrm>
              <a:off x="5628650" y="2069883"/>
              <a:ext cx="957995" cy="1478331"/>
            </a:xfrm>
            <a:custGeom>
              <a:avLst/>
              <a:gdLst/>
              <a:ahLst/>
              <a:cxnLst/>
              <a:rect l="l" t="t" r="r" b="b"/>
              <a:pathLst>
                <a:path w="10857" h="16754" extrusionOk="0">
                  <a:moveTo>
                    <a:pt x="8843" y="160"/>
                  </a:moveTo>
                  <a:lnTo>
                    <a:pt x="8843" y="1202"/>
                  </a:lnTo>
                  <a:cubicBezTo>
                    <a:pt x="8843" y="2033"/>
                    <a:pt x="9214" y="2794"/>
                    <a:pt x="9805" y="3185"/>
                  </a:cubicBezTo>
                  <a:cubicBezTo>
                    <a:pt x="10355" y="3545"/>
                    <a:pt x="10696" y="4256"/>
                    <a:pt x="10696" y="5027"/>
                  </a:cubicBezTo>
                  <a:lnTo>
                    <a:pt x="10696" y="15422"/>
                  </a:lnTo>
                  <a:cubicBezTo>
                    <a:pt x="10696" y="16073"/>
                    <a:pt x="10285" y="16593"/>
                    <a:pt x="9775" y="16593"/>
                  </a:cubicBezTo>
                  <a:lnTo>
                    <a:pt x="1092" y="16593"/>
                  </a:lnTo>
                  <a:cubicBezTo>
                    <a:pt x="582" y="16593"/>
                    <a:pt x="161" y="16073"/>
                    <a:pt x="161" y="15422"/>
                  </a:cubicBezTo>
                  <a:lnTo>
                    <a:pt x="161" y="5027"/>
                  </a:lnTo>
                  <a:cubicBezTo>
                    <a:pt x="161" y="4256"/>
                    <a:pt x="502" y="3545"/>
                    <a:pt x="1052" y="3185"/>
                  </a:cubicBezTo>
                  <a:cubicBezTo>
                    <a:pt x="1653" y="2794"/>
                    <a:pt x="2024" y="2033"/>
                    <a:pt x="2024" y="1202"/>
                  </a:cubicBezTo>
                  <a:lnTo>
                    <a:pt x="2024" y="160"/>
                  </a:lnTo>
                  <a:close/>
                  <a:moveTo>
                    <a:pt x="1944" y="0"/>
                  </a:moveTo>
                  <a:cubicBezTo>
                    <a:pt x="1893" y="0"/>
                    <a:pt x="1853" y="30"/>
                    <a:pt x="1853" y="80"/>
                  </a:cubicBezTo>
                  <a:lnTo>
                    <a:pt x="1853" y="1202"/>
                  </a:lnTo>
                  <a:cubicBezTo>
                    <a:pt x="1853" y="1983"/>
                    <a:pt x="1513" y="2684"/>
                    <a:pt x="962" y="3054"/>
                  </a:cubicBezTo>
                  <a:cubicBezTo>
                    <a:pt x="371" y="3445"/>
                    <a:pt x="1" y="4196"/>
                    <a:pt x="1" y="5027"/>
                  </a:cubicBezTo>
                  <a:lnTo>
                    <a:pt x="1" y="15422"/>
                  </a:lnTo>
                  <a:cubicBezTo>
                    <a:pt x="1" y="16153"/>
                    <a:pt x="492" y="16754"/>
                    <a:pt x="1092" y="16754"/>
                  </a:cubicBezTo>
                  <a:lnTo>
                    <a:pt x="9775" y="16754"/>
                  </a:lnTo>
                  <a:cubicBezTo>
                    <a:pt x="10375" y="16754"/>
                    <a:pt x="10856" y="16153"/>
                    <a:pt x="10856" y="15422"/>
                  </a:cubicBezTo>
                  <a:lnTo>
                    <a:pt x="10856" y="5027"/>
                  </a:lnTo>
                  <a:cubicBezTo>
                    <a:pt x="10856" y="4196"/>
                    <a:pt x="10486" y="3445"/>
                    <a:pt x="9895" y="3054"/>
                  </a:cubicBezTo>
                  <a:cubicBezTo>
                    <a:pt x="9344" y="2684"/>
                    <a:pt x="9003" y="1983"/>
                    <a:pt x="9003" y="1202"/>
                  </a:cubicBezTo>
                  <a:lnTo>
                    <a:pt x="9003" y="80"/>
                  </a:lnTo>
                  <a:cubicBezTo>
                    <a:pt x="9003" y="30"/>
                    <a:pt x="8963" y="0"/>
                    <a:pt x="89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78"/>
            <p:cNvSpPr/>
            <p:nvPr/>
          </p:nvSpPr>
          <p:spPr>
            <a:xfrm>
              <a:off x="5635709" y="2555811"/>
              <a:ext cx="943788" cy="824491"/>
            </a:xfrm>
            <a:custGeom>
              <a:avLst/>
              <a:gdLst/>
              <a:ahLst/>
              <a:cxnLst/>
              <a:rect l="l" t="t" r="r" b="b"/>
              <a:pathLst>
                <a:path w="10696" h="9344" extrusionOk="0">
                  <a:moveTo>
                    <a:pt x="1" y="1"/>
                  </a:moveTo>
                  <a:lnTo>
                    <a:pt x="1" y="9344"/>
                  </a:lnTo>
                  <a:lnTo>
                    <a:pt x="10696" y="9344"/>
                  </a:lnTo>
                  <a:lnTo>
                    <a:pt x="10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11959;p78"/>
            <p:cNvSpPr/>
            <p:nvPr/>
          </p:nvSpPr>
          <p:spPr>
            <a:xfrm>
              <a:off x="5628650" y="2548751"/>
              <a:ext cx="957995" cy="838697"/>
            </a:xfrm>
            <a:custGeom>
              <a:avLst/>
              <a:gdLst/>
              <a:ahLst/>
              <a:cxnLst/>
              <a:rect l="l" t="t" r="r" b="b"/>
              <a:pathLst>
                <a:path w="10857" h="9505" extrusionOk="0">
                  <a:moveTo>
                    <a:pt x="10696" y="161"/>
                  </a:moveTo>
                  <a:lnTo>
                    <a:pt x="10696" y="9344"/>
                  </a:lnTo>
                  <a:lnTo>
                    <a:pt x="161" y="9344"/>
                  </a:lnTo>
                  <a:lnTo>
                    <a:pt x="161" y="161"/>
                  </a:lnTo>
                  <a:close/>
                  <a:moveTo>
                    <a:pt x="81" y="1"/>
                  </a:moveTo>
                  <a:cubicBezTo>
                    <a:pt x="41" y="1"/>
                    <a:pt x="1" y="41"/>
                    <a:pt x="1" y="81"/>
                  </a:cubicBezTo>
                  <a:lnTo>
                    <a:pt x="1" y="9424"/>
                  </a:lnTo>
                  <a:cubicBezTo>
                    <a:pt x="1" y="9474"/>
                    <a:pt x="41" y="9504"/>
                    <a:pt x="81" y="9504"/>
                  </a:cubicBezTo>
                  <a:lnTo>
                    <a:pt x="10776" y="9504"/>
                  </a:lnTo>
                  <a:cubicBezTo>
                    <a:pt x="10826" y="9504"/>
                    <a:pt x="10856" y="9474"/>
                    <a:pt x="10856" y="9424"/>
                  </a:cubicBezTo>
                  <a:lnTo>
                    <a:pt x="10856" y="81"/>
                  </a:lnTo>
                  <a:cubicBezTo>
                    <a:pt x="10856" y="41"/>
                    <a:pt x="10826" y="1"/>
                    <a:pt x="107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78"/>
            <p:cNvSpPr/>
            <p:nvPr/>
          </p:nvSpPr>
          <p:spPr>
            <a:xfrm>
              <a:off x="5688740" y="1693459"/>
              <a:ext cx="838697" cy="383568"/>
            </a:xfrm>
            <a:custGeom>
              <a:avLst/>
              <a:gdLst/>
              <a:ahLst/>
              <a:cxnLst/>
              <a:rect l="l" t="t" r="r" b="b"/>
              <a:pathLst>
                <a:path w="9505" h="4347" extrusionOk="0">
                  <a:moveTo>
                    <a:pt x="922" y="0"/>
                  </a:moveTo>
                  <a:cubicBezTo>
                    <a:pt x="411" y="0"/>
                    <a:pt x="1" y="411"/>
                    <a:pt x="1" y="922"/>
                  </a:cubicBezTo>
                  <a:lnTo>
                    <a:pt x="1" y="4346"/>
                  </a:lnTo>
                  <a:lnTo>
                    <a:pt x="9504" y="4346"/>
                  </a:lnTo>
                  <a:lnTo>
                    <a:pt x="9504" y="922"/>
                  </a:lnTo>
                  <a:cubicBezTo>
                    <a:pt x="9504" y="411"/>
                    <a:pt x="9084" y="0"/>
                    <a:pt x="8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78"/>
            <p:cNvSpPr/>
            <p:nvPr/>
          </p:nvSpPr>
          <p:spPr>
            <a:xfrm>
              <a:off x="5681681" y="1686400"/>
              <a:ext cx="852815" cy="397686"/>
            </a:xfrm>
            <a:custGeom>
              <a:avLst/>
              <a:gdLst/>
              <a:ahLst/>
              <a:cxnLst/>
              <a:rect l="l" t="t" r="r" b="b"/>
              <a:pathLst>
                <a:path w="9665" h="4507" extrusionOk="0">
                  <a:moveTo>
                    <a:pt x="8653" y="160"/>
                  </a:moveTo>
                  <a:cubicBezTo>
                    <a:pt x="9123" y="160"/>
                    <a:pt x="9504" y="531"/>
                    <a:pt x="9504" y="1002"/>
                  </a:cubicBezTo>
                  <a:lnTo>
                    <a:pt x="9504" y="4346"/>
                  </a:lnTo>
                  <a:lnTo>
                    <a:pt x="161" y="4346"/>
                  </a:lnTo>
                  <a:lnTo>
                    <a:pt x="161" y="1002"/>
                  </a:lnTo>
                  <a:cubicBezTo>
                    <a:pt x="161" y="531"/>
                    <a:pt x="541" y="160"/>
                    <a:pt x="1002" y="160"/>
                  </a:cubicBezTo>
                  <a:close/>
                  <a:moveTo>
                    <a:pt x="1002" y="0"/>
                  </a:moveTo>
                  <a:cubicBezTo>
                    <a:pt x="451" y="0"/>
                    <a:pt x="1" y="451"/>
                    <a:pt x="1" y="1002"/>
                  </a:cubicBezTo>
                  <a:lnTo>
                    <a:pt x="1" y="4506"/>
                  </a:lnTo>
                  <a:lnTo>
                    <a:pt x="9664" y="4506"/>
                  </a:lnTo>
                  <a:lnTo>
                    <a:pt x="9664" y="1002"/>
                  </a:lnTo>
                  <a:cubicBezTo>
                    <a:pt x="9664" y="451"/>
                    <a:pt x="9214" y="0"/>
                    <a:pt x="8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78"/>
            <p:cNvSpPr/>
            <p:nvPr/>
          </p:nvSpPr>
          <p:spPr>
            <a:xfrm>
              <a:off x="5746183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78"/>
            <p:cNvSpPr/>
            <p:nvPr/>
          </p:nvSpPr>
          <p:spPr>
            <a:xfrm>
              <a:off x="6100547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0" y="0"/>
                  </a:moveTo>
                  <a:cubicBezTo>
                    <a:pt x="40" y="0"/>
                    <a:pt x="0" y="30"/>
                    <a:pt x="0" y="80"/>
                  </a:cubicBezTo>
                  <a:lnTo>
                    <a:pt x="0" y="4426"/>
                  </a:lnTo>
                  <a:cubicBezTo>
                    <a:pt x="0" y="4466"/>
                    <a:pt x="40" y="4506"/>
                    <a:pt x="80" y="4506"/>
                  </a:cubicBezTo>
                  <a:cubicBezTo>
                    <a:pt x="13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31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78"/>
            <p:cNvSpPr/>
            <p:nvPr/>
          </p:nvSpPr>
          <p:spPr>
            <a:xfrm>
              <a:off x="5922924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4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41" y="4506"/>
                    <a:pt x="81" y="4506"/>
                  </a:cubicBezTo>
                  <a:cubicBezTo>
                    <a:pt x="13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3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78"/>
            <p:cNvSpPr/>
            <p:nvPr/>
          </p:nvSpPr>
          <p:spPr>
            <a:xfrm>
              <a:off x="5834597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0" y="0"/>
                  </a:moveTo>
                  <a:cubicBezTo>
                    <a:pt x="40" y="0"/>
                    <a:pt x="0" y="30"/>
                    <a:pt x="0" y="80"/>
                  </a:cubicBezTo>
                  <a:lnTo>
                    <a:pt x="0" y="4426"/>
                  </a:lnTo>
                  <a:cubicBezTo>
                    <a:pt x="0" y="4466"/>
                    <a:pt x="40" y="4506"/>
                    <a:pt x="80" y="4506"/>
                  </a:cubicBezTo>
                  <a:cubicBezTo>
                    <a:pt x="120" y="4506"/>
                    <a:pt x="160" y="4466"/>
                    <a:pt x="160" y="4426"/>
                  </a:cubicBezTo>
                  <a:lnTo>
                    <a:pt x="160" y="80"/>
                  </a:lnTo>
                  <a:cubicBezTo>
                    <a:pt x="160" y="30"/>
                    <a:pt x="12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78"/>
            <p:cNvSpPr/>
            <p:nvPr/>
          </p:nvSpPr>
          <p:spPr>
            <a:xfrm>
              <a:off x="6012132" y="1686400"/>
              <a:ext cx="14294" cy="397686"/>
            </a:xfrm>
            <a:custGeom>
              <a:avLst/>
              <a:gdLst/>
              <a:ahLst/>
              <a:cxnLst/>
              <a:rect l="l" t="t" r="r" b="b"/>
              <a:pathLst>
                <a:path w="162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11967;p78"/>
            <p:cNvSpPr/>
            <p:nvPr/>
          </p:nvSpPr>
          <p:spPr>
            <a:xfrm>
              <a:off x="6187991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11968;p78"/>
            <p:cNvSpPr/>
            <p:nvPr/>
          </p:nvSpPr>
          <p:spPr>
            <a:xfrm>
              <a:off x="6365614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11969;p78"/>
            <p:cNvSpPr/>
            <p:nvPr/>
          </p:nvSpPr>
          <p:spPr>
            <a:xfrm>
              <a:off x="6276405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0" y="0"/>
                  </a:moveTo>
                  <a:cubicBezTo>
                    <a:pt x="40" y="0"/>
                    <a:pt x="0" y="30"/>
                    <a:pt x="0" y="80"/>
                  </a:cubicBezTo>
                  <a:lnTo>
                    <a:pt x="0" y="4426"/>
                  </a:lnTo>
                  <a:cubicBezTo>
                    <a:pt x="0" y="4466"/>
                    <a:pt x="40" y="4506"/>
                    <a:pt x="80" y="4506"/>
                  </a:cubicBezTo>
                  <a:cubicBezTo>
                    <a:pt x="130" y="4506"/>
                    <a:pt x="160" y="4466"/>
                    <a:pt x="160" y="4426"/>
                  </a:cubicBezTo>
                  <a:lnTo>
                    <a:pt x="160" y="80"/>
                  </a:lnTo>
                  <a:cubicBezTo>
                    <a:pt x="160" y="30"/>
                    <a:pt x="13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78"/>
            <p:cNvSpPr/>
            <p:nvPr/>
          </p:nvSpPr>
          <p:spPr>
            <a:xfrm>
              <a:off x="6453940" y="1686400"/>
              <a:ext cx="14294" cy="397686"/>
            </a:xfrm>
            <a:custGeom>
              <a:avLst/>
              <a:gdLst/>
              <a:ahLst/>
              <a:cxnLst/>
              <a:rect l="l" t="t" r="r" b="b"/>
              <a:pathLst>
                <a:path w="162" h="4507" extrusionOk="0">
                  <a:moveTo>
                    <a:pt x="81" y="0"/>
                  </a:moveTo>
                  <a:cubicBezTo>
                    <a:pt x="4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4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78"/>
            <p:cNvSpPr/>
            <p:nvPr/>
          </p:nvSpPr>
          <p:spPr>
            <a:xfrm>
              <a:off x="5789508" y="2671579"/>
              <a:ext cx="621280" cy="622163"/>
            </a:xfrm>
            <a:custGeom>
              <a:avLst/>
              <a:gdLst/>
              <a:ahLst/>
              <a:cxnLst/>
              <a:rect l="l" t="t" r="r" b="b"/>
              <a:pathLst>
                <a:path w="7041" h="7051" extrusionOk="0">
                  <a:moveTo>
                    <a:pt x="2414" y="1"/>
                  </a:moveTo>
                  <a:lnTo>
                    <a:pt x="2414" y="2414"/>
                  </a:lnTo>
                  <a:lnTo>
                    <a:pt x="0" y="2414"/>
                  </a:lnTo>
                  <a:lnTo>
                    <a:pt x="0" y="4637"/>
                  </a:lnTo>
                  <a:lnTo>
                    <a:pt x="2414" y="4637"/>
                  </a:lnTo>
                  <a:lnTo>
                    <a:pt x="2414" y="7051"/>
                  </a:lnTo>
                  <a:lnTo>
                    <a:pt x="4627" y="7051"/>
                  </a:lnTo>
                  <a:lnTo>
                    <a:pt x="4627" y="4637"/>
                  </a:lnTo>
                  <a:lnTo>
                    <a:pt x="7040" y="4637"/>
                  </a:lnTo>
                  <a:lnTo>
                    <a:pt x="7040" y="2414"/>
                  </a:lnTo>
                  <a:lnTo>
                    <a:pt x="4627" y="2414"/>
                  </a:lnTo>
                  <a:lnTo>
                    <a:pt x="4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2" name="Google Shape;11972;p78"/>
            <p:cNvSpPr/>
            <p:nvPr/>
          </p:nvSpPr>
          <p:spPr>
            <a:xfrm>
              <a:off x="5782449" y="2664520"/>
              <a:ext cx="635398" cy="636281"/>
            </a:xfrm>
            <a:custGeom>
              <a:avLst/>
              <a:gdLst/>
              <a:ahLst/>
              <a:cxnLst/>
              <a:rect l="l" t="t" r="r" b="b"/>
              <a:pathLst>
                <a:path w="7201" h="7211" extrusionOk="0">
                  <a:moveTo>
                    <a:pt x="4627" y="171"/>
                  </a:moveTo>
                  <a:lnTo>
                    <a:pt x="4627" y="2494"/>
                  </a:lnTo>
                  <a:cubicBezTo>
                    <a:pt x="4627" y="2544"/>
                    <a:pt x="4667" y="2574"/>
                    <a:pt x="4707" y="2574"/>
                  </a:cubicBezTo>
                  <a:lnTo>
                    <a:pt x="7040" y="2574"/>
                  </a:lnTo>
                  <a:lnTo>
                    <a:pt x="7040" y="4637"/>
                  </a:lnTo>
                  <a:lnTo>
                    <a:pt x="4707" y="4637"/>
                  </a:lnTo>
                  <a:cubicBezTo>
                    <a:pt x="4667" y="4637"/>
                    <a:pt x="4627" y="4667"/>
                    <a:pt x="4627" y="4717"/>
                  </a:cubicBezTo>
                  <a:lnTo>
                    <a:pt x="4627" y="7050"/>
                  </a:lnTo>
                  <a:lnTo>
                    <a:pt x="2574" y="7050"/>
                  </a:lnTo>
                  <a:lnTo>
                    <a:pt x="2574" y="4717"/>
                  </a:lnTo>
                  <a:cubicBezTo>
                    <a:pt x="2574" y="4667"/>
                    <a:pt x="2534" y="4637"/>
                    <a:pt x="2494" y="4637"/>
                  </a:cubicBezTo>
                  <a:lnTo>
                    <a:pt x="161" y="4637"/>
                  </a:lnTo>
                  <a:lnTo>
                    <a:pt x="161" y="2574"/>
                  </a:lnTo>
                  <a:lnTo>
                    <a:pt x="2494" y="2574"/>
                  </a:lnTo>
                  <a:cubicBezTo>
                    <a:pt x="2534" y="2574"/>
                    <a:pt x="2574" y="2544"/>
                    <a:pt x="2574" y="2494"/>
                  </a:cubicBezTo>
                  <a:lnTo>
                    <a:pt x="2574" y="171"/>
                  </a:lnTo>
                  <a:close/>
                  <a:moveTo>
                    <a:pt x="2494" y="1"/>
                  </a:moveTo>
                  <a:cubicBezTo>
                    <a:pt x="2444" y="1"/>
                    <a:pt x="2414" y="41"/>
                    <a:pt x="2414" y="81"/>
                  </a:cubicBezTo>
                  <a:lnTo>
                    <a:pt x="2414" y="2414"/>
                  </a:lnTo>
                  <a:lnTo>
                    <a:pt x="80" y="2414"/>
                  </a:lnTo>
                  <a:cubicBezTo>
                    <a:pt x="40" y="2414"/>
                    <a:pt x="0" y="2454"/>
                    <a:pt x="0" y="2494"/>
                  </a:cubicBezTo>
                  <a:lnTo>
                    <a:pt x="0" y="4717"/>
                  </a:lnTo>
                  <a:cubicBezTo>
                    <a:pt x="0" y="4757"/>
                    <a:pt x="40" y="4797"/>
                    <a:pt x="80" y="4797"/>
                  </a:cubicBezTo>
                  <a:lnTo>
                    <a:pt x="2414" y="4797"/>
                  </a:lnTo>
                  <a:lnTo>
                    <a:pt x="2414" y="7131"/>
                  </a:lnTo>
                  <a:cubicBezTo>
                    <a:pt x="2414" y="7171"/>
                    <a:pt x="2444" y="7211"/>
                    <a:pt x="2494" y="7211"/>
                  </a:cubicBezTo>
                  <a:lnTo>
                    <a:pt x="4707" y="7211"/>
                  </a:lnTo>
                  <a:cubicBezTo>
                    <a:pt x="4757" y="7211"/>
                    <a:pt x="4787" y="7171"/>
                    <a:pt x="4787" y="7131"/>
                  </a:cubicBezTo>
                  <a:lnTo>
                    <a:pt x="4787" y="4797"/>
                  </a:lnTo>
                  <a:lnTo>
                    <a:pt x="7120" y="4797"/>
                  </a:lnTo>
                  <a:cubicBezTo>
                    <a:pt x="7170" y="4797"/>
                    <a:pt x="7200" y="4757"/>
                    <a:pt x="7200" y="4717"/>
                  </a:cubicBezTo>
                  <a:lnTo>
                    <a:pt x="7200" y="2494"/>
                  </a:lnTo>
                  <a:cubicBezTo>
                    <a:pt x="7200" y="2454"/>
                    <a:pt x="7170" y="2414"/>
                    <a:pt x="7120" y="2414"/>
                  </a:cubicBezTo>
                  <a:lnTo>
                    <a:pt x="4787" y="2414"/>
                  </a:lnTo>
                  <a:lnTo>
                    <a:pt x="4787" y="81"/>
                  </a:lnTo>
                  <a:cubicBezTo>
                    <a:pt x="4787" y="41"/>
                    <a:pt x="4757" y="1"/>
                    <a:pt x="4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3" name="Google Shape;11973;p78"/>
            <p:cNvSpPr/>
            <p:nvPr/>
          </p:nvSpPr>
          <p:spPr>
            <a:xfrm>
              <a:off x="5673740" y="2235771"/>
              <a:ext cx="183887" cy="213270"/>
            </a:xfrm>
            <a:custGeom>
              <a:avLst/>
              <a:gdLst/>
              <a:ahLst/>
              <a:cxnLst/>
              <a:rect l="l" t="t" r="r" b="b"/>
              <a:pathLst>
                <a:path w="2084" h="2417" extrusionOk="0">
                  <a:moveTo>
                    <a:pt x="1998" y="1"/>
                  </a:moveTo>
                  <a:cubicBezTo>
                    <a:pt x="1963" y="1"/>
                    <a:pt x="1931" y="28"/>
                    <a:pt x="1913" y="63"/>
                  </a:cubicBezTo>
                  <a:cubicBezTo>
                    <a:pt x="1803" y="524"/>
                    <a:pt x="1443" y="884"/>
                    <a:pt x="1062" y="1194"/>
                  </a:cubicBezTo>
                  <a:lnTo>
                    <a:pt x="942" y="1295"/>
                  </a:lnTo>
                  <a:cubicBezTo>
                    <a:pt x="591" y="1585"/>
                    <a:pt x="231" y="1885"/>
                    <a:pt x="21" y="2306"/>
                  </a:cubicBezTo>
                  <a:cubicBezTo>
                    <a:pt x="1" y="2346"/>
                    <a:pt x="11" y="2386"/>
                    <a:pt x="51" y="2406"/>
                  </a:cubicBezTo>
                  <a:cubicBezTo>
                    <a:pt x="61" y="2416"/>
                    <a:pt x="81" y="2416"/>
                    <a:pt x="91" y="2416"/>
                  </a:cubicBezTo>
                  <a:cubicBezTo>
                    <a:pt x="121" y="2416"/>
                    <a:pt x="151" y="2406"/>
                    <a:pt x="161" y="2376"/>
                  </a:cubicBezTo>
                  <a:cubicBezTo>
                    <a:pt x="361" y="1986"/>
                    <a:pt x="712" y="1695"/>
                    <a:pt x="1052" y="1415"/>
                  </a:cubicBezTo>
                  <a:lnTo>
                    <a:pt x="1162" y="1315"/>
                  </a:lnTo>
                  <a:cubicBezTo>
                    <a:pt x="1563" y="984"/>
                    <a:pt x="1953" y="604"/>
                    <a:pt x="2073" y="103"/>
                  </a:cubicBezTo>
                  <a:cubicBezTo>
                    <a:pt x="2083" y="63"/>
                    <a:pt x="2063" y="13"/>
                    <a:pt x="2013" y="3"/>
                  </a:cubicBezTo>
                  <a:cubicBezTo>
                    <a:pt x="2008" y="2"/>
                    <a:pt x="2003" y="1"/>
                    <a:pt x="19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78"/>
            <p:cNvSpPr/>
            <p:nvPr/>
          </p:nvSpPr>
          <p:spPr>
            <a:xfrm>
              <a:off x="5662269" y="2457601"/>
              <a:ext cx="21265" cy="57707"/>
            </a:xfrm>
            <a:custGeom>
              <a:avLst/>
              <a:gdLst/>
              <a:ahLst/>
              <a:cxnLst/>
              <a:rect l="l" t="t" r="r" b="b"/>
              <a:pathLst>
                <a:path w="241" h="654" extrusionOk="0">
                  <a:moveTo>
                    <a:pt x="152" y="0"/>
                  </a:moveTo>
                  <a:cubicBezTo>
                    <a:pt x="111" y="0"/>
                    <a:pt x="80" y="29"/>
                    <a:pt x="80" y="72"/>
                  </a:cubicBezTo>
                  <a:lnTo>
                    <a:pt x="10" y="563"/>
                  </a:lnTo>
                  <a:cubicBezTo>
                    <a:pt x="0" y="613"/>
                    <a:pt x="30" y="653"/>
                    <a:pt x="80" y="653"/>
                  </a:cubicBezTo>
                  <a:lnTo>
                    <a:pt x="90" y="653"/>
                  </a:lnTo>
                  <a:cubicBezTo>
                    <a:pt x="131" y="653"/>
                    <a:pt x="161" y="623"/>
                    <a:pt x="171" y="583"/>
                  </a:cubicBezTo>
                  <a:lnTo>
                    <a:pt x="241" y="92"/>
                  </a:lnTo>
                  <a:cubicBezTo>
                    <a:pt x="241" y="52"/>
                    <a:pt x="211" y="2"/>
                    <a:pt x="171" y="2"/>
                  </a:cubicBezTo>
                  <a:cubicBezTo>
                    <a:pt x="164" y="1"/>
                    <a:pt x="158" y="0"/>
                    <a:pt x="1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78"/>
            <p:cNvSpPr/>
            <p:nvPr/>
          </p:nvSpPr>
          <p:spPr>
            <a:xfrm>
              <a:off x="6360320" y="2122738"/>
              <a:ext cx="24795" cy="157504"/>
            </a:xfrm>
            <a:custGeom>
              <a:avLst/>
              <a:gdLst/>
              <a:ahLst/>
              <a:cxnLst/>
              <a:rect l="l" t="t" r="r" b="b"/>
              <a:pathLst>
                <a:path w="281" h="1785" extrusionOk="0">
                  <a:moveTo>
                    <a:pt x="135" y="0"/>
                  </a:moveTo>
                  <a:cubicBezTo>
                    <a:pt x="101" y="0"/>
                    <a:pt x="69" y="29"/>
                    <a:pt x="61" y="72"/>
                  </a:cubicBezTo>
                  <a:cubicBezTo>
                    <a:pt x="0" y="623"/>
                    <a:pt x="10" y="1174"/>
                    <a:pt x="121" y="1724"/>
                  </a:cubicBezTo>
                  <a:cubicBezTo>
                    <a:pt x="121" y="1764"/>
                    <a:pt x="161" y="1785"/>
                    <a:pt x="191" y="1785"/>
                  </a:cubicBezTo>
                  <a:lnTo>
                    <a:pt x="211" y="1785"/>
                  </a:lnTo>
                  <a:cubicBezTo>
                    <a:pt x="251" y="1775"/>
                    <a:pt x="281" y="1734"/>
                    <a:pt x="271" y="1694"/>
                  </a:cubicBezTo>
                  <a:cubicBezTo>
                    <a:pt x="171" y="1164"/>
                    <a:pt x="161" y="623"/>
                    <a:pt x="221" y="92"/>
                  </a:cubicBezTo>
                  <a:cubicBezTo>
                    <a:pt x="231" y="42"/>
                    <a:pt x="201" y="2"/>
                    <a:pt x="151" y="2"/>
                  </a:cubicBezTo>
                  <a:cubicBezTo>
                    <a:pt x="145" y="1"/>
                    <a:pt x="140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78"/>
            <p:cNvSpPr/>
            <p:nvPr/>
          </p:nvSpPr>
          <p:spPr>
            <a:xfrm>
              <a:off x="6325818" y="2198887"/>
              <a:ext cx="21353" cy="74296"/>
            </a:xfrm>
            <a:custGeom>
              <a:avLst/>
              <a:gdLst/>
              <a:ahLst/>
              <a:cxnLst/>
              <a:rect l="l" t="t" r="r" b="b"/>
              <a:pathLst>
                <a:path w="242" h="842" extrusionOk="0">
                  <a:moveTo>
                    <a:pt x="81" y="0"/>
                  </a:moveTo>
                  <a:cubicBezTo>
                    <a:pt x="31" y="10"/>
                    <a:pt x="1" y="40"/>
                    <a:pt x="11" y="90"/>
                  </a:cubicBezTo>
                  <a:lnTo>
                    <a:pt x="81" y="771"/>
                  </a:lnTo>
                  <a:cubicBezTo>
                    <a:pt x="81" y="811"/>
                    <a:pt x="121" y="841"/>
                    <a:pt x="161" y="841"/>
                  </a:cubicBezTo>
                  <a:lnTo>
                    <a:pt x="171" y="841"/>
                  </a:lnTo>
                  <a:cubicBezTo>
                    <a:pt x="211" y="831"/>
                    <a:pt x="241" y="801"/>
                    <a:pt x="241" y="751"/>
                  </a:cubicBezTo>
                  <a:lnTo>
                    <a:pt x="171" y="7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78"/>
            <p:cNvSpPr/>
            <p:nvPr/>
          </p:nvSpPr>
          <p:spPr>
            <a:xfrm>
              <a:off x="6525589" y="2607959"/>
              <a:ext cx="14206" cy="685782"/>
            </a:xfrm>
            <a:custGeom>
              <a:avLst/>
              <a:gdLst/>
              <a:ahLst/>
              <a:cxnLst/>
              <a:rect l="l" t="t" r="r" b="b"/>
              <a:pathLst>
                <a:path w="161" h="7772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lnTo>
                    <a:pt x="0" y="7691"/>
                  </a:lnTo>
                  <a:cubicBezTo>
                    <a:pt x="0" y="7732"/>
                    <a:pt x="40" y="7772"/>
                    <a:pt x="80" y="7772"/>
                  </a:cubicBezTo>
                  <a:cubicBezTo>
                    <a:pt x="120" y="7772"/>
                    <a:pt x="160" y="7732"/>
                    <a:pt x="160" y="7691"/>
                  </a:cubicBezTo>
                  <a:lnTo>
                    <a:pt x="160" y="81"/>
                  </a:lnTo>
                  <a:cubicBezTo>
                    <a:pt x="160" y="41"/>
                    <a:pt x="120" y="1"/>
                    <a:pt x="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78"/>
            <p:cNvSpPr/>
            <p:nvPr/>
          </p:nvSpPr>
          <p:spPr>
            <a:xfrm>
              <a:off x="6458440" y="3061239"/>
              <a:ext cx="14206" cy="187416"/>
            </a:xfrm>
            <a:custGeom>
              <a:avLst/>
              <a:gdLst/>
              <a:ahLst/>
              <a:cxnLst/>
              <a:rect l="l" t="t" r="r" b="b"/>
              <a:pathLst>
                <a:path w="161" h="2124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lnTo>
                    <a:pt x="0" y="2044"/>
                  </a:lnTo>
                  <a:cubicBezTo>
                    <a:pt x="0" y="2094"/>
                    <a:pt x="30" y="2124"/>
                    <a:pt x="80" y="2124"/>
                  </a:cubicBezTo>
                  <a:cubicBezTo>
                    <a:pt x="120" y="2124"/>
                    <a:pt x="160" y="2094"/>
                    <a:pt x="160" y="2044"/>
                  </a:cubicBezTo>
                  <a:lnTo>
                    <a:pt x="160" y="81"/>
                  </a:lnTo>
                  <a:cubicBezTo>
                    <a:pt x="160" y="41"/>
                    <a:pt x="120" y="1"/>
                    <a:pt x="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79" name="Google Shape;11979;p78"/>
          <p:cNvGrpSpPr/>
          <p:nvPr/>
        </p:nvGrpSpPr>
        <p:grpSpPr>
          <a:xfrm rot="-652766">
            <a:off x="7898399" y="2361969"/>
            <a:ext cx="1240275" cy="872935"/>
            <a:chOff x="6813575" y="2415650"/>
            <a:chExt cx="1247166" cy="877786"/>
          </a:xfrm>
        </p:grpSpPr>
        <p:sp>
          <p:nvSpPr>
            <p:cNvPr id="11980" name="Google Shape;11980;p78"/>
            <p:cNvSpPr/>
            <p:nvPr/>
          </p:nvSpPr>
          <p:spPr>
            <a:xfrm>
              <a:off x="6820741" y="2422179"/>
              <a:ext cx="1232834" cy="864887"/>
            </a:xfrm>
            <a:custGeom>
              <a:avLst/>
              <a:gdLst/>
              <a:ahLst/>
              <a:cxnLst/>
              <a:rect l="l" t="t" r="r" b="b"/>
              <a:pathLst>
                <a:path w="15483" h="10862" extrusionOk="0">
                  <a:moveTo>
                    <a:pt x="13288" y="1"/>
                  </a:moveTo>
                  <a:cubicBezTo>
                    <a:pt x="12776" y="1"/>
                    <a:pt x="12263" y="196"/>
                    <a:pt x="11867" y="587"/>
                  </a:cubicBezTo>
                  <a:lnTo>
                    <a:pt x="6430" y="6024"/>
                  </a:lnTo>
                  <a:lnTo>
                    <a:pt x="3616" y="3210"/>
                  </a:lnTo>
                  <a:cubicBezTo>
                    <a:pt x="3225" y="2815"/>
                    <a:pt x="2712" y="2617"/>
                    <a:pt x="2199" y="2617"/>
                  </a:cubicBezTo>
                  <a:cubicBezTo>
                    <a:pt x="1686" y="2617"/>
                    <a:pt x="1172" y="2815"/>
                    <a:pt x="782" y="3210"/>
                  </a:cubicBezTo>
                  <a:cubicBezTo>
                    <a:pt x="1" y="3991"/>
                    <a:pt x="1" y="5253"/>
                    <a:pt x="782" y="6034"/>
                  </a:cubicBezTo>
                  <a:lnTo>
                    <a:pt x="5018" y="10270"/>
                  </a:lnTo>
                  <a:cubicBezTo>
                    <a:pt x="5388" y="10651"/>
                    <a:pt x="5899" y="10861"/>
                    <a:pt x="6430" y="10861"/>
                  </a:cubicBezTo>
                  <a:cubicBezTo>
                    <a:pt x="6960" y="10861"/>
                    <a:pt x="7471" y="10651"/>
                    <a:pt x="7852" y="10270"/>
                  </a:cubicBezTo>
                  <a:lnTo>
                    <a:pt x="14701" y="3411"/>
                  </a:lnTo>
                  <a:cubicBezTo>
                    <a:pt x="15482" y="2630"/>
                    <a:pt x="15482" y="1368"/>
                    <a:pt x="14701" y="587"/>
                  </a:cubicBezTo>
                  <a:cubicBezTo>
                    <a:pt x="14311" y="196"/>
                    <a:pt x="13800" y="1"/>
                    <a:pt x="13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78"/>
            <p:cNvSpPr/>
            <p:nvPr/>
          </p:nvSpPr>
          <p:spPr>
            <a:xfrm>
              <a:off x="6813575" y="2415650"/>
              <a:ext cx="1247166" cy="877786"/>
            </a:xfrm>
            <a:custGeom>
              <a:avLst/>
              <a:gdLst/>
              <a:ahLst/>
              <a:cxnLst/>
              <a:rect l="l" t="t" r="r" b="b"/>
              <a:pathLst>
                <a:path w="15663" h="11024" extrusionOk="0">
                  <a:moveTo>
                    <a:pt x="13378" y="165"/>
                  </a:moveTo>
                  <a:cubicBezTo>
                    <a:pt x="13870" y="165"/>
                    <a:pt x="14361" y="353"/>
                    <a:pt x="14731" y="729"/>
                  </a:cubicBezTo>
                  <a:cubicBezTo>
                    <a:pt x="15482" y="1470"/>
                    <a:pt x="15482" y="2692"/>
                    <a:pt x="14731" y="3443"/>
                  </a:cubicBezTo>
                  <a:lnTo>
                    <a:pt x="7882" y="10292"/>
                  </a:lnTo>
                  <a:cubicBezTo>
                    <a:pt x="7511" y="10663"/>
                    <a:pt x="7030" y="10863"/>
                    <a:pt x="6520" y="10863"/>
                  </a:cubicBezTo>
                  <a:cubicBezTo>
                    <a:pt x="6009" y="10863"/>
                    <a:pt x="5528" y="10663"/>
                    <a:pt x="5168" y="10292"/>
                  </a:cubicBezTo>
                  <a:lnTo>
                    <a:pt x="932" y="6056"/>
                  </a:lnTo>
                  <a:cubicBezTo>
                    <a:pt x="181" y="5315"/>
                    <a:pt x="181" y="4093"/>
                    <a:pt x="932" y="3342"/>
                  </a:cubicBezTo>
                  <a:cubicBezTo>
                    <a:pt x="1302" y="2972"/>
                    <a:pt x="1793" y="2782"/>
                    <a:pt x="2284" y="2782"/>
                  </a:cubicBezTo>
                  <a:cubicBezTo>
                    <a:pt x="2774" y="2782"/>
                    <a:pt x="3265" y="2972"/>
                    <a:pt x="3646" y="3342"/>
                  </a:cubicBezTo>
                  <a:lnTo>
                    <a:pt x="6520" y="6226"/>
                  </a:lnTo>
                  <a:lnTo>
                    <a:pt x="12017" y="729"/>
                  </a:lnTo>
                  <a:cubicBezTo>
                    <a:pt x="12393" y="353"/>
                    <a:pt x="12886" y="165"/>
                    <a:pt x="13378" y="165"/>
                  </a:cubicBezTo>
                  <a:close/>
                  <a:moveTo>
                    <a:pt x="13379" y="0"/>
                  </a:moveTo>
                  <a:cubicBezTo>
                    <a:pt x="12846" y="0"/>
                    <a:pt x="12313" y="203"/>
                    <a:pt x="11907" y="609"/>
                  </a:cubicBezTo>
                  <a:lnTo>
                    <a:pt x="6520" y="5986"/>
                  </a:lnTo>
                  <a:lnTo>
                    <a:pt x="3766" y="3232"/>
                  </a:lnTo>
                  <a:cubicBezTo>
                    <a:pt x="3355" y="2822"/>
                    <a:pt x="2820" y="2616"/>
                    <a:pt x="2285" y="2616"/>
                  </a:cubicBezTo>
                  <a:cubicBezTo>
                    <a:pt x="1751" y="2616"/>
                    <a:pt x="1217" y="2822"/>
                    <a:pt x="812" y="3232"/>
                  </a:cubicBezTo>
                  <a:cubicBezTo>
                    <a:pt x="1" y="4043"/>
                    <a:pt x="1" y="5365"/>
                    <a:pt x="812" y="6176"/>
                  </a:cubicBezTo>
                  <a:lnTo>
                    <a:pt x="5048" y="10412"/>
                  </a:lnTo>
                  <a:cubicBezTo>
                    <a:pt x="5438" y="10813"/>
                    <a:pt x="5959" y="11023"/>
                    <a:pt x="6520" y="11023"/>
                  </a:cubicBezTo>
                  <a:cubicBezTo>
                    <a:pt x="7080" y="11023"/>
                    <a:pt x="7601" y="10813"/>
                    <a:pt x="7992" y="10412"/>
                  </a:cubicBezTo>
                  <a:lnTo>
                    <a:pt x="14851" y="3553"/>
                  </a:lnTo>
                  <a:cubicBezTo>
                    <a:pt x="15663" y="2742"/>
                    <a:pt x="15663" y="1420"/>
                    <a:pt x="14851" y="609"/>
                  </a:cubicBezTo>
                  <a:cubicBezTo>
                    <a:pt x="14446" y="203"/>
                    <a:pt x="13913" y="0"/>
                    <a:pt x="133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78"/>
            <p:cNvSpPr/>
            <p:nvPr/>
          </p:nvSpPr>
          <p:spPr>
            <a:xfrm>
              <a:off x="7437906" y="2666625"/>
              <a:ext cx="515174" cy="513581"/>
            </a:xfrm>
            <a:custGeom>
              <a:avLst/>
              <a:gdLst/>
              <a:ahLst/>
              <a:cxnLst/>
              <a:rect l="l" t="t" r="r" b="b"/>
              <a:pathLst>
                <a:path w="6470" h="6450" extrusionOk="0">
                  <a:moveTo>
                    <a:pt x="6359" y="0"/>
                  </a:moveTo>
                  <a:lnTo>
                    <a:pt x="1" y="6329"/>
                  </a:lnTo>
                  <a:lnTo>
                    <a:pt x="111" y="6449"/>
                  </a:lnTo>
                  <a:lnTo>
                    <a:pt x="6470" y="110"/>
                  </a:lnTo>
                  <a:lnTo>
                    <a:pt x="63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78"/>
            <p:cNvSpPr/>
            <p:nvPr/>
          </p:nvSpPr>
          <p:spPr>
            <a:xfrm>
              <a:off x="7479391" y="2964817"/>
              <a:ext cx="113306" cy="107733"/>
            </a:xfrm>
            <a:custGeom>
              <a:avLst/>
              <a:gdLst/>
              <a:ahLst/>
              <a:cxnLst/>
              <a:rect l="l" t="t" r="r" b="b"/>
              <a:pathLst>
                <a:path w="1423" h="1353" extrusionOk="0">
                  <a:moveTo>
                    <a:pt x="1302" y="0"/>
                  </a:moveTo>
                  <a:lnTo>
                    <a:pt x="0" y="1232"/>
                  </a:lnTo>
                  <a:lnTo>
                    <a:pt x="120" y="1352"/>
                  </a:lnTo>
                  <a:lnTo>
                    <a:pt x="1422" y="121"/>
                  </a:lnTo>
                  <a:lnTo>
                    <a:pt x="13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78"/>
            <p:cNvSpPr/>
            <p:nvPr/>
          </p:nvSpPr>
          <p:spPr>
            <a:xfrm>
              <a:off x="7076732" y="2727219"/>
              <a:ext cx="154711" cy="171512"/>
            </a:xfrm>
            <a:custGeom>
              <a:avLst/>
              <a:gdLst/>
              <a:ahLst/>
              <a:cxnLst/>
              <a:rect l="l" t="t" r="r" b="b"/>
              <a:pathLst>
                <a:path w="1943" h="2154" extrusionOk="0">
                  <a:moveTo>
                    <a:pt x="130" y="0"/>
                  </a:moveTo>
                  <a:lnTo>
                    <a:pt x="0" y="110"/>
                  </a:lnTo>
                  <a:lnTo>
                    <a:pt x="1813" y="2153"/>
                  </a:lnTo>
                  <a:lnTo>
                    <a:pt x="1943" y="2043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85" name="Google Shape;11985;p78"/>
          <p:cNvGrpSpPr/>
          <p:nvPr/>
        </p:nvGrpSpPr>
        <p:grpSpPr>
          <a:xfrm rot="6762334" flipH="1">
            <a:off x="-772881" y="-547456"/>
            <a:ext cx="2674656" cy="2614048"/>
            <a:chOff x="4817775" y="976050"/>
            <a:chExt cx="626650" cy="612450"/>
          </a:xfrm>
        </p:grpSpPr>
        <p:sp>
          <p:nvSpPr>
            <p:cNvPr id="11986" name="Google Shape;11986;p78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78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78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78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78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78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78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11993;p78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4" name="Google Shape;11994;p78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5" name="Google Shape;11995;p78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78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78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11998;p78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11999;p78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78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12001;p78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12002;p78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78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12004;p78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12005;p78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78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78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12008;p78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12009;p78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78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78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78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3" name="Google Shape;12013;p78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4" name="Google Shape;12014;p78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78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78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78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12018;p78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12019;p78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12020;p78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1" name="Google Shape;12021;p78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2" name="Google Shape;12022;p78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78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4" name="Google Shape;12024;p78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5" name="Google Shape;12025;p78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12026;p78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78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78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78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78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12031;p78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2" name="Google Shape;12032;p78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12033;p78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78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78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78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78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12038;p78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12039;p78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78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78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78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12043;p78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12044;p78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78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78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12047;p78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12048;p78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78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78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78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78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78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78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78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78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12057;p78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78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78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78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78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12062;p78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12063;p78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4" name="Google Shape;12064;p78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5" name="Google Shape;12065;p78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12066;p78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12067;p78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12068;p78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9" name="Google Shape;12069;p78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0" name="Google Shape;12070;p78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12071;p78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12072;p78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12073;p78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4" name="Google Shape;12074;p78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5" name="Google Shape;12075;p78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6" name="Google Shape;12076;p78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12077;p78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12078;p78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12079;p78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0" name="Google Shape;12080;p78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1" name="Google Shape;12081;p78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12082;p78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12083;p78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4" name="Google Shape;12084;p78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5" name="Google Shape;12085;p78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6" name="Google Shape;12086;p78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7" name="Google Shape;12087;p78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8" name="Google Shape;12088;p78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9" name="Google Shape;12089;p78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12090;p78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1" name="Google Shape;12091;p78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2" name="Google Shape;12092;p78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12093;p78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4" name="Google Shape;12094;p78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5" name="Google Shape;12095;p78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12096;p78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7" name="Google Shape;12097;p78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8" name="Google Shape;12098;p78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12099;p78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0" name="Google Shape;12100;p78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1" name="Google Shape;12101;p78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2" name="Google Shape;12102;p78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12103;p78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12104;p78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5" name="Google Shape;12105;p78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6" name="Google Shape;12106;p78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12107;p78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12108;p78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9" name="Google Shape;12109;p78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0" name="Google Shape;12110;p78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1" name="Google Shape;12111;p78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2" name="Google Shape;12112;p78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12113;p78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4" name="Google Shape;12114;p78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5" name="Google Shape;12115;p78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12116;p78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7" name="Google Shape;12117;p78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8" name="Google Shape;12118;p78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9" name="Google Shape;12119;p78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12120;p78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12121;p78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12122;p78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3" name="Google Shape;12123;p78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4" name="Google Shape;12124;p78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5" name="Google Shape;12125;p78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6" name="Google Shape;12126;p78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7" name="Google Shape;12127;p78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78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9" name="Google Shape;12129;p78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0" name="Google Shape;12130;p78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78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12132;p78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3" name="Google Shape;12133;p78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12134;p78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78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78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37" name="Google Shape;12137;p78"/>
          <p:cNvGrpSpPr/>
          <p:nvPr/>
        </p:nvGrpSpPr>
        <p:grpSpPr>
          <a:xfrm rot="1121443" flipH="1">
            <a:off x="765711" y="928902"/>
            <a:ext cx="1045108" cy="2031115"/>
            <a:chOff x="5628650" y="1686400"/>
            <a:chExt cx="957995" cy="1861814"/>
          </a:xfrm>
        </p:grpSpPr>
        <p:sp>
          <p:nvSpPr>
            <p:cNvPr id="12138" name="Google Shape;12138;p78"/>
            <p:cNvSpPr/>
            <p:nvPr/>
          </p:nvSpPr>
          <p:spPr>
            <a:xfrm>
              <a:off x="6097017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0" y="0"/>
                  </a:moveTo>
                  <a:cubicBezTo>
                    <a:pt x="0" y="1"/>
                    <a:pt x="241" y="841"/>
                    <a:pt x="451" y="1032"/>
                  </a:cubicBezTo>
                  <a:cubicBezTo>
                    <a:pt x="461" y="1052"/>
                    <a:pt x="471" y="1052"/>
                    <a:pt x="471" y="1052"/>
                  </a:cubicBezTo>
                  <a:lnTo>
                    <a:pt x="311" y="1052"/>
                  </a:lnTo>
                  <a:cubicBezTo>
                    <a:pt x="361" y="1182"/>
                    <a:pt x="461" y="1302"/>
                    <a:pt x="541" y="1392"/>
                  </a:cubicBezTo>
                  <a:cubicBezTo>
                    <a:pt x="621" y="1492"/>
                    <a:pt x="681" y="1552"/>
                    <a:pt x="681" y="1552"/>
                  </a:cubicBezTo>
                  <a:lnTo>
                    <a:pt x="521" y="1542"/>
                  </a:lnTo>
                  <a:lnTo>
                    <a:pt x="521" y="1542"/>
                  </a:lnTo>
                  <a:cubicBezTo>
                    <a:pt x="581" y="1673"/>
                    <a:pt x="671" y="1793"/>
                    <a:pt x="751" y="1893"/>
                  </a:cubicBezTo>
                  <a:cubicBezTo>
                    <a:pt x="831" y="1983"/>
                    <a:pt x="902" y="2043"/>
                    <a:pt x="902" y="2043"/>
                  </a:cubicBezTo>
                  <a:lnTo>
                    <a:pt x="741" y="2033"/>
                  </a:lnTo>
                  <a:lnTo>
                    <a:pt x="741" y="2033"/>
                  </a:lnTo>
                  <a:cubicBezTo>
                    <a:pt x="791" y="2163"/>
                    <a:pt x="882" y="2283"/>
                    <a:pt x="962" y="2384"/>
                  </a:cubicBezTo>
                  <a:cubicBezTo>
                    <a:pt x="1042" y="2474"/>
                    <a:pt x="1102" y="2534"/>
                    <a:pt x="1102" y="2534"/>
                  </a:cubicBezTo>
                  <a:lnTo>
                    <a:pt x="942" y="2524"/>
                  </a:lnTo>
                  <a:lnTo>
                    <a:pt x="942" y="2524"/>
                  </a:lnTo>
                  <a:cubicBezTo>
                    <a:pt x="992" y="2644"/>
                    <a:pt x="1082" y="2774"/>
                    <a:pt x="1162" y="2874"/>
                  </a:cubicBezTo>
                  <a:cubicBezTo>
                    <a:pt x="1242" y="2964"/>
                    <a:pt x="1302" y="3025"/>
                    <a:pt x="1302" y="3025"/>
                  </a:cubicBezTo>
                  <a:lnTo>
                    <a:pt x="1142" y="3014"/>
                  </a:lnTo>
                  <a:lnTo>
                    <a:pt x="1142" y="3014"/>
                  </a:lnTo>
                  <a:cubicBezTo>
                    <a:pt x="1192" y="3145"/>
                    <a:pt x="1282" y="3275"/>
                    <a:pt x="1362" y="3365"/>
                  </a:cubicBezTo>
                  <a:cubicBezTo>
                    <a:pt x="1442" y="3455"/>
                    <a:pt x="1512" y="3515"/>
                    <a:pt x="1512" y="3515"/>
                  </a:cubicBezTo>
                  <a:lnTo>
                    <a:pt x="1352" y="3515"/>
                  </a:lnTo>
                  <a:cubicBezTo>
                    <a:pt x="1402" y="3635"/>
                    <a:pt x="1502" y="3766"/>
                    <a:pt x="1582" y="3856"/>
                  </a:cubicBezTo>
                  <a:cubicBezTo>
                    <a:pt x="1663" y="3946"/>
                    <a:pt x="1733" y="4006"/>
                    <a:pt x="1733" y="4006"/>
                  </a:cubicBezTo>
                  <a:lnTo>
                    <a:pt x="1572" y="4006"/>
                  </a:lnTo>
                  <a:cubicBezTo>
                    <a:pt x="1633" y="4136"/>
                    <a:pt x="1733" y="4256"/>
                    <a:pt x="1813" y="4346"/>
                  </a:cubicBezTo>
                  <a:cubicBezTo>
                    <a:pt x="1893" y="4436"/>
                    <a:pt x="1963" y="4487"/>
                    <a:pt x="1963" y="4487"/>
                  </a:cubicBezTo>
                  <a:lnTo>
                    <a:pt x="1803" y="4507"/>
                  </a:lnTo>
                  <a:cubicBezTo>
                    <a:pt x="1863" y="4637"/>
                    <a:pt x="1963" y="4757"/>
                    <a:pt x="2053" y="4837"/>
                  </a:cubicBezTo>
                  <a:cubicBezTo>
                    <a:pt x="2093" y="4877"/>
                    <a:pt x="2133" y="4917"/>
                    <a:pt x="2153" y="4937"/>
                  </a:cubicBezTo>
                  <a:cubicBezTo>
                    <a:pt x="2183" y="4967"/>
                    <a:pt x="2203" y="4977"/>
                    <a:pt x="2203" y="4977"/>
                  </a:cubicBezTo>
                  <a:lnTo>
                    <a:pt x="2053" y="4997"/>
                  </a:lnTo>
                  <a:cubicBezTo>
                    <a:pt x="2123" y="5127"/>
                    <a:pt x="2213" y="5248"/>
                    <a:pt x="2303" y="5328"/>
                  </a:cubicBezTo>
                  <a:cubicBezTo>
                    <a:pt x="2394" y="5408"/>
                    <a:pt x="2454" y="5458"/>
                    <a:pt x="2454" y="5458"/>
                  </a:cubicBezTo>
                  <a:lnTo>
                    <a:pt x="2314" y="5498"/>
                  </a:lnTo>
                  <a:cubicBezTo>
                    <a:pt x="2384" y="5628"/>
                    <a:pt x="2484" y="5738"/>
                    <a:pt x="2574" y="5808"/>
                  </a:cubicBezTo>
                  <a:cubicBezTo>
                    <a:pt x="2654" y="5889"/>
                    <a:pt x="2724" y="5929"/>
                    <a:pt x="2724" y="5929"/>
                  </a:cubicBezTo>
                  <a:lnTo>
                    <a:pt x="2594" y="5989"/>
                  </a:lnTo>
                  <a:cubicBezTo>
                    <a:pt x="2664" y="6119"/>
                    <a:pt x="3836" y="6820"/>
                    <a:pt x="4386" y="7701"/>
                  </a:cubicBezTo>
                  <a:lnTo>
                    <a:pt x="4487" y="7851"/>
                  </a:lnTo>
                  <a:lnTo>
                    <a:pt x="0" y="0"/>
                  </a:lnTo>
                  <a:close/>
                  <a:moveTo>
                    <a:pt x="4487" y="7851"/>
                  </a:moveTo>
                  <a:lnTo>
                    <a:pt x="4487" y="7851"/>
                  </a:lnTo>
                  <a:lnTo>
                    <a:pt x="4487" y="7851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78"/>
            <p:cNvSpPr/>
            <p:nvPr/>
          </p:nvSpPr>
          <p:spPr>
            <a:xfrm>
              <a:off x="6089076" y="2321009"/>
              <a:ext cx="410922" cy="706782"/>
            </a:xfrm>
            <a:custGeom>
              <a:avLst/>
              <a:gdLst/>
              <a:ahLst/>
              <a:cxnLst/>
              <a:rect l="l" t="t" r="r" b="b"/>
              <a:pathLst>
                <a:path w="4657" h="8010" extrusionOk="0">
                  <a:moveTo>
                    <a:pt x="621" y="1180"/>
                  </a:moveTo>
                  <a:lnTo>
                    <a:pt x="3986" y="7058"/>
                  </a:lnTo>
                  <a:cubicBezTo>
                    <a:pt x="3645" y="6718"/>
                    <a:pt x="3265" y="6427"/>
                    <a:pt x="3014" y="6237"/>
                  </a:cubicBezTo>
                  <a:cubicBezTo>
                    <a:pt x="2954" y="6187"/>
                    <a:pt x="2884" y="6137"/>
                    <a:pt x="2834" y="6097"/>
                  </a:cubicBezTo>
                  <a:lnTo>
                    <a:pt x="2844" y="6087"/>
                  </a:lnTo>
                  <a:cubicBezTo>
                    <a:pt x="2874" y="6077"/>
                    <a:pt x="2894" y="6047"/>
                    <a:pt x="2894" y="6017"/>
                  </a:cubicBezTo>
                  <a:cubicBezTo>
                    <a:pt x="2894" y="5987"/>
                    <a:pt x="2884" y="5956"/>
                    <a:pt x="2854" y="5946"/>
                  </a:cubicBezTo>
                  <a:cubicBezTo>
                    <a:pt x="2854" y="5946"/>
                    <a:pt x="2794" y="5906"/>
                    <a:pt x="2714" y="5836"/>
                  </a:cubicBezTo>
                  <a:cubicBezTo>
                    <a:pt x="2644" y="5756"/>
                    <a:pt x="2574" y="5686"/>
                    <a:pt x="2534" y="5626"/>
                  </a:cubicBezTo>
                  <a:lnTo>
                    <a:pt x="2564" y="5616"/>
                  </a:lnTo>
                  <a:cubicBezTo>
                    <a:pt x="2594" y="5606"/>
                    <a:pt x="2624" y="5576"/>
                    <a:pt x="2624" y="5546"/>
                  </a:cubicBezTo>
                  <a:cubicBezTo>
                    <a:pt x="2634" y="5516"/>
                    <a:pt x="2614" y="5486"/>
                    <a:pt x="2594" y="5466"/>
                  </a:cubicBezTo>
                  <a:cubicBezTo>
                    <a:pt x="2594" y="5466"/>
                    <a:pt x="2524" y="5426"/>
                    <a:pt x="2454" y="5346"/>
                  </a:cubicBezTo>
                  <a:cubicBezTo>
                    <a:pt x="2383" y="5286"/>
                    <a:pt x="2323" y="5215"/>
                    <a:pt x="2273" y="5135"/>
                  </a:cubicBezTo>
                  <a:lnTo>
                    <a:pt x="2303" y="5135"/>
                  </a:lnTo>
                  <a:cubicBezTo>
                    <a:pt x="2333" y="5125"/>
                    <a:pt x="2363" y="5105"/>
                    <a:pt x="2373" y="5075"/>
                  </a:cubicBezTo>
                  <a:cubicBezTo>
                    <a:pt x="2373" y="5045"/>
                    <a:pt x="2363" y="5005"/>
                    <a:pt x="2343" y="4985"/>
                  </a:cubicBezTo>
                  <a:cubicBezTo>
                    <a:pt x="2343" y="4985"/>
                    <a:pt x="2323" y="4975"/>
                    <a:pt x="2303" y="4955"/>
                  </a:cubicBezTo>
                  <a:cubicBezTo>
                    <a:pt x="2273" y="4935"/>
                    <a:pt x="2233" y="4905"/>
                    <a:pt x="2193" y="4865"/>
                  </a:cubicBezTo>
                  <a:cubicBezTo>
                    <a:pt x="2143" y="4805"/>
                    <a:pt x="2083" y="4735"/>
                    <a:pt x="2023" y="4655"/>
                  </a:cubicBezTo>
                  <a:lnTo>
                    <a:pt x="2053" y="4645"/>
                  </a:lnTo>
                  <a:cubicBezTo>
                    <a:pt x="2093" y="4645"/>
                    <a:pt x="2113" y="4625"/>
                    <a:pt x="2123" y="4595"/>
                  </a:cubicBezTo>
                  <a:cubicBezTo>
                    <a:pt x="2133" y="4565"/>
                    <a:pt x="2123" y="4524"/>
                    <a:pt x="2103" y="4504"/>
                  </a:cubicBezTo>
                  <a:cubicBezTo>
                    <a:pt x="2103" y="4504"/>
                    <a:pt x="2033" y="4454"/>
                    <a:pt x="1963" y="4374"/>
                  </a:cubicBezTo>
                  <a:cubicBezTo>
                    <a:pt x="1913" y="4314"/>
                    <a:pt x="1843" y="4244"/>
                    <a:pt x="1793" y="4164"/>
                  </a:cubicBezTo>
                  <a:lnTo>
                    <a:pt x="1823" y="4164"/>
                  </a:lnTo>
                  <a:cubicBezTo>
                    <a:pt x="1853" y="4164"/>
                    <a:pt x="1883" y="4134"/>
                    <a:pt x="1893" y="4104"/>
                  </a:cubicBezTo>
                  <a:cubicBezTo>
                    <a:pt x="1903" y="4074"/>
                    <a:pt x="1893" y="4044"/>
                    <a:pt x="1873" y="4024"/>
                  </a:cubicBezTo>
                  <a:cubicBezTo>
                    <a:pt x="1873" y="4024"/>
                    <a:pt x="1803" y="3964"/>
                    <a:pt x="1733" y="3884"/>
                  </a:cubicBezTo>
                  <a:cubicBezTo>
                    <a:pt x="1693" y="3834"/>
                    <a:pt x="1632" y="3763"/>
                    <a:pt x="1572" y="3673"/>
                  </a:cubicBezTo>
                  <a:lnTo>
                    <a:pt x="1602" y="3673"/>
                  </a:lnTo>
                  <a:cubicBezTo>
                    <a:pt x="1632" y="3673"/>
                    <a:pt x="1662" y="3653"/>
                    <a:pt x="1672" y="3623"/>
                  </a:cubicBezTo>
                  <a:cubicBezTo>
                    <a:pt x="1693" y="3593"/>
                    <a:pt x="1682" y="3553"/>
                    <a:pt x="1652" y="3533"/>
                  </a:cubicBezTo>
                  <a:cubicBezTo>
                    <a:pt x="1652" y="3533"/>
                    <a:pt x="1592" y="3473"/>
                    <a:pt x="1512" y="3393"/>
                  </a:cubicBezTo>
                  <a:cubicBezTo>
                    <a:pt x="1472" y="3343"/>
                    <a:pt x="1412" y="3273"/>
                    <a:pt x="1362" y="3183"/>
                  </a:cubicBezTo>
                  <a:lnTo>
                    <a:pt x="1392" y="3183"/>
                  </a:lnTo>
                  <a:cubicBezTo>
                    <a:pt x="1397" y="3184"/>
                    <a:pt x="1403" y="3185"/>
                    <a:pt x="1408" y="3185"/>
                  </a:cubicBezTo>
                  <a:cubicBezTo>
                    <a:pt x="1432" y="3185"/>
                    <a:pt x="1456" y="3167"/>
                    <a:pt x="1472" y="3143"/>
                  </a:cubicBezTo>
                  <a:cubicBezTo>
                    <a:pt x="1482" y="3103"/>
                    <a:pt x="1472" y="3072"/>
                    <a:pt x="1452" y="3042"/>
                  </a:cubicBezTo>
                  <a:cubicBezTo>
                    <a:pt x="1452" y="3042"/>
                    <a:pt x="1382" y="2982"/>
                    <a:pt x="1312" y="2902"/>
                  </a:cubicBezTo>
                  <a:cubicBezTo>
                    <a:pt x="1272" y="2852"/>
                    <a:pt x="1212" y="2782"/>
                    <a:pt x="1162" y="2692"/>
                  </a:cubicBezTo>
                  <a:lnTo>
                    <a:pt x="1192" y="2692"/>
                  </a:lnTo>
                  <a:cubicBezTo>
                    <a:pt x="1197" y="2694"/>
                    <a:pt x="1202" y="2695"/>
                    <a:pt x="1208" y="2695"/>
                  </a:cubicBezTo>
                  <a:cubicBezTo>
                    <a:pt x="1232" y="2695"/>
                    <a:pt x="1255" y="2677"/>
                    <a:pt x="1272" y="2652"/>
                  </a:cubicBezTo>
                  <a:cubicBezTo>
                    <a:pt x="1282" y="2622"/>
                    <a:pt x="1282" y="2582"/>
                    <a:pt x="1252" y="2562"/>
                  </a:cubicBezTo>
                  <a:cubicBezTo>
                    <a:pt x="1252" y="2562"/>
                    <a:pt x="1192" y="2492"/>
                    <a:pt x="1112" y="2412"/>
                  </a:cubicBezTo>
                  <a:cubicBezTo>
                    <a:pt x="1052" y="2331"/>
                    <a:pt x="1002" y="2261"/>
                    <a:pt x="961" y="2201"/>
                  </a:cubicBezTo>
                  <a:lnTo>
                    <a:pt x="982" y="2201"/>
                  </a:lnTo>
                  <a:cubicBezTo>
                    <a:pt x="1022" y="2201"/>
                    <a:pt x="1052" y="2181"/>
                    <a:pt x="1062" y="2151"/>
                  </a:cubicBezTo>
                  <a:cubicBezTo>
                    <a:pt x="1082" y="2121"/>
                    <a:pt x="1072" y="2081"/>
                    <a:pt x="1042" y="2061"/>
                  </a:cubicBezTo>
                  <a:cubicBezTo>
                    <a:pt x="1042" y="2061"/>
                    <a:pt x="982" y="2001"/>
                    <a:pt x="901" y="1911"/>
                  </a:cubicBezTo>
                  <a:cubicBezTo>
                    <a:pt x="841" y="1841"/>
                    <a:pt x="791" y="1771"/>
                    <a:pt x="751" y="1711"/>
                  </a:cubicBezTo>
                  <a:lnTo>
                    <a:pt x="771" y="1711"/>
                  </a:lnTo>
                  <a:cubicBezTo>
                    <a:pt x="811" y="1711"/>
                    <a:pt x="841" y="1691"/>
                    <a:pt x="851" y="1660"/>
                  </a:cubicBezTo>
                  <a:cubicBezTo>
                    <a:pt x="861" y="1620"/>
                    <a:pt x="851" y="1590"/>
                    <a:pt x="831" y="1570"/>
                  </a:cubicBezTo>
                  <a:cubicBezTo>
                    <a:pt x="831" y="1570"/>
                    <a:pt x="761" y="1510"/>
                    <a:pt x="691" y="1420"/>
                  </a:cubicBezTo>
                  <a:cubicBezTo>
                    <a:pt x="621" y="1350"/>
                    <a:pt x="571" y="1280"/>
                    <a:pt x="531" y="1210"/>
                  </a:cubicBezTo>
                  <a:lnTo>
                    <a:pt x="561" y="1210"/>
                  </a:lnTo>
                  <a:cubicBezTo>
                    <a:pt x="581" y="1210"/>
                    <a:pt x="611" y="1200"/>
                    <a:pt x="621" y="1180"/>
                  </a:cubicBezTo>
                  <a:close/>
                  <a:moveTo>
                    <a:pt x="89" y="0"/>
                  </a:moveTo>
                  <a:cubicBezTo>
                    <a:pt x="79" y="0"/>
                    <a:pt x="69" y="3"/>
                    <a:pt x="60" y="8"/>
                  </a:cubicBezTo>
                  <a:cubicBezTo>
                    <a:pt x="20" y="18"/>
                    <a:pt x="0" y="58"/>
                    <a:pt x="10" y="98"/>
                  </a:cubicBezTo>
                  <a:cubicBezTo>
                    <a:pt x="30" y="178"/>
                    <a:pt x="200" y="759"/>
                    <a:pt x="391" y="1050"/>
                  </a:cubicBezTo>
                  <a:cubicBezTo>
                    <a:pt x="361" y="1060"/>
                    <a:pt x="341" y="1070"/>
                    <a:pt x="331" y="1090"/>
                  </a:cubicBezTo>
                  <a:cubicBezTo>
                    <a:pt x="321" y="1110"/>
                    <a:pt x="311" y="1140"/>
                    <a:pt x="321" y="1160"/>
                  </a:cubicBezTo>
                  <a:cubicBezTo>
                    <a:pt x="371" y="1280"/>
                    <a:pt x="451" y="1400"/>
                    <a:pt x="571" y="1530"/>
                  </a:cubicBezTo>
                  <a:cubicBezTo>
                    <a:pt x="571" y="1530"/>
                    <a:pt x="581" y="1540"/>
                    <a:pt x="581" y="1550"/>
                  </a:cubicBezTo>
                  <a:cubicBezTo>
                    <a:pt x="571" y="1550"/>
                    <a:pt x="561" y="1560"/>
                    <a:pt x="551" y="1580"/>
                  </a:cubicBezTo>
                  <a:cubicBezTo>
                    <a:pt x="531" y="1600"/>
                    <a:pt x="531" y="1630"/>
                    <a:pt x="541" y="1650"/>
                  </a:cubicBezTo>
                  <a:cubicBezTo>
                    <a:pt x="591" y="1761"/>
                    <a:pt x="671" y="1891"/>
                    <a:pt x="781" y="2021"/>
                  </a:cubicBezTo>
                  <a:cubicBezTo>
                    <a:pt x="791" y="2021"/>
                    <a:pt x="791" y="2031"/>
                    <a:pt x="801" y="2041"/>
                  </a:cubicBezTo>
                  <a:cubicBezTo>
                    <a:pt x="781" y="2041"/>
                    <a:pt x="771" y="2051"/>
                    <a:pt x="761" y="2061"/>
                  </a:cubicBezTo>
                  <a:cubicBezTo>
                    <a:pt x="741" y="2091"/>
                    <a:pt x="741" y="2121"/>
                    <a:pt x="751" y="2141"/>
                  </a:cubicBezTo>
                  <a:cubicBezTo>
                    <a:pt x="801" y="2251"/>
                    <a:pt x="871" y="2371"/>
                    <a:pt x="992" y="2512"/>
                  </a:cubicBezTo>
                  <a:cubicBezTo>
                    <a:pt x="992" y="2512"/>
                    <a:pt x="1002" y="2522"/>
                    <a:pt x="1002" y="2522"/>
                  </a:cubicBezTo>
                  <a:cubicBezTo>
                    <a:pt x="992" y="2532"/>
                    <a:pt x="972" y="2542"/>
                    <a:pt x="972" y="2552"/>
                  </a:cubicBezTo>
                  <a:cubicBezTo>
                    <a:pt x="951" y="2572"/>
                    <a:pt x="941" y="2602"/>
                    <a:pt x="951" y="2632"/>
                  </a:cubicBezTo>
                  <a:cubicBezTo>
                    <a:pt x="1012" y="2782"/>
                    <a:pt x="1122" y="2922"/>
                    <a:pt x="1182" y="3002"/>
                  </a:cubicBezTo>
                  <a:cubicBezTo>
                    <a:pt x="1192" y="3002"/>
                    <a:pt x="1192" y="3012"/>
                    <a:pt x="1202" y="3012"/>
                  </a:cubicBezTo>
                  <a:cubicBezTo>
                    <a:pt x="1182" y="3022"/>
                    <a:pt x="1172" y="3032"/>
                    <a:pt x="1162" y="3042"/>
                  </a:cubicBezTo>
                  <a:cubicBezTo>
                    <a:pt x="1152" y="3062"/>
                    <a:pt x="1142" y="3092"/>
                    <a:pt x="1152" y="3123"/>
                  </a:cubicBezTo>
                  <a:cubicBezTo>
                    <a:pt x="1212" y="3273"/>
                    <a:pt x="1322" y="3403"/>
                    <a:pt x="1392" y="3493"/>
                  </a:cubicBezTo>
                  <a:cubicBezTo>
                    <a:pt x="1402" y="3503"/>
                    <a:pt x="1402" y="3503"/>
                    <a:pt x="1412" y="3513"/>
                  </a:cubicBezTo>
                  <a:cubicBezTo>
                    <a:pt x="1392" y="3523"/>
                    <a:pt x="1382" y="3533"/>
                    <a:pt x="1372" y="3543"/>
                  </a:cubicBezTo>
                  <a:cubicBezTo>
                    <a:pt x="1362" y="3563"/>
                    <a:pt x="1352" y="3593"/>
                    <a:pt x="1362" y="3623"/>
                  </a:cubicBezTo>
                  <a:cubicBezTo>
                    <a:pt x="1432" y="3773"/>
                    <a:pt x="1532" y="3904"/>
                    <a:pt x="1612" y="3984"/>
                  </a:cubicBezTo>
                  <a:cubicBezTo>
                    <a:pt x="1622" y="3994"/>
                    <a:pt x="1622" y="4004"/>
                    <a:pt x="1632" y="4014"/>
                  </a:cubicBezTo>
                  <a:cubicBezTo>
                    <a:pt x="1622" y="4014"/>
                    <a:pt x="1602" y="4024"/>
                    <a:pt x="1592" y="4044"/>
                  </a:cubicBezTo>
                  <a:cubicBezTo>
                    <a:pt x="1582" y="4064"/>
                    <a:pt x="1582" y="4094"/>
                    <a:pt x="1592" y="4114"/>
                  </a:cubicBezTo>
                  <a:cubicBezTo>
                    <a:pt x="1652" y="4264"/>
                    <a:pt x="1763" y="4394"/>
                    <a:pt x="1843" y="4484"/>
                  </a:cubicBezTo>
                  <a:cubicBezTo>
                    <a:pt x="1853" y="4494"/>
                    <a:pt x="1863" y="4494"/>
                    <a:pt x="1863" y="4504"/>
                  </a:cubicBezTo>
                  <a:cubicBezTo>
                    <a:pt x="1853" y="4514"/>
                    <a:pt x="1833" y="4524"/>
                    <a:pt x="1823" y="4545"/>
                  </a:cubicBezTo>
                  <a:cubicBezTo>
                    <a:pt x="1813" y="4565"/>
                    <a:pt x="1813" y="4595"/>
                    <a:pt x="1823" y="4615"/>
                  </a:cubicBezTo>
                  <a:cubicBezTo>
                    <a:pt x="1893" y="4755"/>
                    <a:pt x="2003" y="4885"/>
                    <a:pt x="2083" y="4975"/>
                  </a:cubicBezTo>
                  <a:cubicBezTo>
                    <a:pt x="2093" y="4985"/>
                    <a:pt x="2103" y="4995"/>
                    <a:pt x="2113" y="5005"/>
                  </a:cubicBezTo>
                  <a:cubicBezTo>
                    <a:pt x="2093" y="5015"/>
                    <a:pt x="2083" y="5025"/>
                    <a:pt x="2073" y="5045"/>
                  </a:cubicBezTo>
                  <a:cubicBezTo>
                    <a:pt x="2063" y="5065"/>
                    <a:pt x="2063" y="5095"/>
                    <a:pt x="2073" y="5115"/>
                  </a:cubicBezTo>
                  <a:cubicBezTo>
                    <a:pt x="2133" y="5235"/>
                    <a:pt x="2233" y="5366"/>
                    <a:pt x="2333" y="5466"/>
                  </a:cubicBezTo>
                  <a:cubicBezTo>
                    <a:pt x="2353" y="5476"/>
                    <a:pt x="2363" y="5486"/>
                    <a:pt x="2373" y="5496"/>
                  </a:cubicBezTo>
                  <a:cubicBezTo>
                    <a:pt x="2353" y="5506"/>
                    <a:pt x="2343" y="5516"/>
                    <a:pt x="2333" y="5536"/>
                  </a:cubicBezTo>
                  <a:cubicBezTo>
                    <a:pt x="2323" y="5566"/>
                    <a:pt x="2323" y="5586"/>
                    <a:pt x="2333" y="5606"/>
                  </a:cubicBezTo>
                  <a:cubicBezTo>
                    <a:pt x="2393" y="5716"/>
                    <a:pt x="2484" y="5836"/>
                    <a:pt x="2604" y="5946"/>
                  </a:cubicBezTo>
                  <a:cubicBezTo>
                    <a:pt x="2624" y="5967"/>
                    <a:pt x="2634" y="5977"/>
                    <a:pt x="2654" y="5987"/>
                  </a:cubicBezTo>
                  <a:cubicBezTo>
                    <a:pt x="2634" y="5997"/>
                    <a:pt x="2614" y="6017"/>
                    <a:pt x="2604" y="6037"/>
                  </a:cubicBezTo>
                  <a:cubicBezTo>
                    <a:pt x="2604" y="6057"/>
                    <a:pt x="2604" y="6087"/>
                    <a:pt x="2614" y="6107"/>
                  </a:cubicBezTo>
                  <a:cubicBezTo>
                    <a:pt x="2644" y="6157"/>
                    <a:pt x="2724" y="6217"/>
                    <a:pt x="2924" y="6367"/>
                  </a:cubicBezTo>
                  <a:cubicBezTo>
                    <a:pt x="3305" y="6657"/>
                    <a:pt x="4016" y="7198"/>
                    <a:pt x="4406" y="7819"/>
                  </a:cubicBezTo>
                  <a:lnTo>
                    <a:pt x="4516" y="7979"/>
                  </a:lnTo>
                  <a:cubicBezTo>
                    <a:pt x="4526" y="7999"/>
                    <a:pt x="4557" y="8009"/>
                    <a:pt x="4577" y="8009"/>
                  </a:cubicBezTo>
                  <a:lnTo>
                    <a:pt x="4597" y="8009"/>
                  </a:lnTo>
                  <a:cubicBezTo>
                    <a:pt x="4627" y="7999"/>
                    <a:pt x="4657" y="7969"/>
                    <a:pt x="4657" y="7939"/>
                  </a:cubicBezTo>
                  <a:cubicBezTo>
                    <a:pt x="4657" y="7919"/>
                    <a:pt x="4657" y="7899"/>
                    <a:pt x="4647" y="7889"/>
                  </a:cubicBezTo>
                  <a:lnTo>
                    <a:pt x="160" y="38"/>
                  </a:lnTo>
                  <a:cubicBezTo>
                    <a:pt x="146" y="17"/>
                    <a:pt x="11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12140;p78"/>
            <p:cNvSpPr/>
            <p:nvPr/>
          </p:nvSpPr>
          <p:spPr>
            <a:xfrm>
              <a:off x="6097017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0" y="0"/>
                  </a:moveTo>
                  <a:lnTo>
                    <a:pt x="4487" y="7851"/>
                  </a:lnTo>
                  <a:lnTo>
                    <a:pt x="4416" y="7681"/>
                  </a:lnTo>
                  <a:cubicBezTo>
                    <a:pt x="3956" y="6770"/>
                    <a:pt x="4056" y="5628"/>
                    <a:pt x="3976" y="5508"/>
                  </a:cubicBezTo>
                  <a:lnTo>
                    <a:pt x="3976" y="5508"/>
                  </a:lnTo>
                  <a:lnTo>
                    <a:pt x="3846" y="5548"/>
                  </a:lnTo>
                  <a:cubicBezTo>
                    <a:pt x="3846" y="5548"/>
                    <a:pt x="3846" y="5478"/>
                    <a:pt x="3826" y="5378"/>
                  </a:cubicBezTo>
                  <a:cubicBezTo>
                    <a:pt x="3806" y="5278"/>
                    <a:pt x="3776" y="5137"/>
                    <a:pt x="3695" y="5017"/>
                  </a:cubicBezTo>
                  <a:lnTo>
                    <a:pt x="3565" y="5067"/>
                  </a:lnTo>
                  <a:cubicBezTo>
                    <a:pt x="3565" y="5067"/>
                    <a:pt x="3565" y="4997"/>
                    <a:pt x="3545" y="4897"/>
                  </a:cubicBezTo>
                  <a:cubicBezTo>
                    <a:pt x="3525" y="4787"/>
                    <a:pt x="3475" y="4657"/>
                    <a:pt x="3395" y="4537"/>
                  </a:cubicBezTo>
                  <a:lnTo>
                    <a:pt x="3275" y="4597"/>
                  </a:lnTo>
                  <a:cubicBezTo>
                    <a:pt x="3275" y="4597"/>
                    <a:pt x="3275" y="4587"/>
                    <a:pt x="3275" y="4547"/>
                  </a:cubicBezTo>
                  <a:cubicBezTo>
                    <a:pt x="3265" y="4517"/>
                    <a:pt x="3255" y="4477"/>
                    <a:pt x="3245" y="4426"/>
                  </a:cubicBezTo>
                  <a:cubicBezTo>
                    <a:pt x="3215" y="4316"/>
                    <a:pt x="3175" y="4176"/>
                    <a:pt x="3085" y="4056"/>
                  </a:cubicBezTo>
                  <a:lnTo>
                    <a:pt x="2974" y="4136"/>
                  </a:lnTo>
                  <a:cubicBezTo>
                    <a:pt x="2974" y="4136"/>
                    <a:pt x="2964" y="4066"/>
                    <a:pt x="2934" y="3956"/>
                  </a:cubicBezTo>
                  <a:cubicBezTo>
                    <a:pt x="2904" y="3846"/>
                    <a:pt x="2854" y="3705"/>
                    <a:pt x="2774" y="3585"/>
                  </a:cubicBezTo>
                  <a:lnTo>
                    <a:pt x="2664" y="3675"/>
                  </a:lnTo>
                  <a:cubicBezTo>
                    <a:pt x="2664" y="3675"/>
                    <a:pt x="2654" y="3605"/>
                    <a:pt x="2624" y="3495"/>
                  </a:cubicBezTo>
                  <a:cubicBezTo>
                    <a:pt x="2584" y="3385"/>
                    <a:pt x="2534" y="3245"/>
                    <a:pt x="2444" y="3135"/>
                  </a:cubicBezTo>
                  <a:lnTo>
                    <a:pt x="2344" y="3225"/>
                  </a:lnTo>
                  <a:cubicBezTo>
                    <a:pt x="2344" y="3225"/>
                    <a:pt x="2334" y="3145"/>
                    <a:pt x="2293" y="3035"/>
                  </a:cubicBezTo>
                  <a:cubicBezTo>
                    <a:pt x="2263" y="2934"/>
                    <a:pt x="2203" y="2794"/>
                    <a:pt x="2113" y="2674"/>
                  </a:cubicBezTo>
                  <a:lnTo>
                    <a:pt x="2013" y="2784"/>
                  </a:lnTo>
                  <a:cubicBezTo>
                    <a:pt x="2013" y="2784"/>
                    <a:pt x="2003" y="2704"/>
                    <a:pt x="1963" y="2594"/>
                  </a:cubicBezTo>
                  <a:cubicBezTo>
                    <a:pt x="1923" y="2484"/>
                    <a:pt x="1863" y="2344"/>
                    <a:pt x="1773" y="2233"/>
                  </a:cubicBezTo>
                  <a:lnTo>
                    <a:pt x="1683" y="2344"/>
                  </a:lnTo>
                  <a:cubicBezTo>
                    <a:pt x="1683" y="2344"/>
                    <a:pt x="1663" y="2253"/>
                    <a:pt x="1623" y="2153"/>
                  </a:cubicBezTo>
                  <a:cubicBezTo>
                    <a:pt x="1592" y="2043"/>
                    <a:pt x="1532" y="1903"/>
                    <a:pt x="1442" y="1793"/>
                  </a:cubicBezTo>
                  <a:lnTo>
                    <a:pt x="1342" y="1893"/>
                  </a:lnTo>
                  <a:cubicBezTo>
                    <a:pt x="1342" y="1893"/>
                    <a:pt x="1332" y="1813"/>
                    <a:pt x="1292" y="1703"/>
                  </a:cubicBezTo>
                  <a:cubicBezTo>
                    <a:pt x="1262" y="1593"/>
                    <a:pt x="1202" y="1452"/>
                    <a:pt x="1122" y="1342"/>
                  </a:cubicBezTo>
                  <a:lnTo>
                    <a:pt x="1012" y="1432"/>
                  </a:lnTo>
                  <a:cubicBezTo>
                    <a:pt x="1012" y="1432"/>
                    <a:pt x="1002" y="1352"/>
                    <a:pt x="972" y="1242"/>
                  </a:cubicBezTo>
                  <a:cubicBezTo>
                    <a:pt x="932" y="1142"/>
                    <a:pt x="882" y="1002"/>
                    <a:pt x="791" y="882"/>
                  </a:cubicBezTo>
                  <a:lnTo>
                    <a:pt x="691" y="982"/>
                  </a:lnTo>
                  <a:cubicBezTo>
                    <a:pt x="691" y="982"/>
                    <a:pt x="691" y="972"/>
                    <a:pt x="681" y="962"/>
                  </a:cubicBezTo>
                  <a:cubicBezTo>
                    <a:pt x="641" y="71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78"/>
            <p:cNvSpPr/>
            <p:nvPr/>
          </p:nvSpPr>
          <p:spPr>
            <a:xfrm>
              <a:off x="6089076" y="2321009"/>
              <a:ext cx="410922" cy="706782"/>
            </a:xfrm>
            <a:custGeom>
              <a:avLst/>
              <a:gdLst/>
              <a:ahLst/>
              <a:cxnLst/>
              <a:rect l="l" t="t" r="r" b="b"/>
              <a:pathLst>
                <a:path w="4657" h="8010" extrusionOk="0">
                  <a:moveTo>
                    <a:pt x="871" y="1080"/>
                  </a:moveTo>
                  <a:cubicBezTo>
                    <a:pt x="911" y="1160"/>
                    <a:pt x="951" y="1250"/>
                    <a:pt x="982" y="1350"/>
                  </a:cubicBezTo>
                  <a:cubicBezTo>
                    <a:pt x="1012" y="1450"/>
                    <a:pt x="1022" y="1520"/>
                    <a:pt x="1022" y="1530"/>
                  </a:cubicBezTo>
                  <a:cubicBezTo>
                    <a:pt x="1032" y="1550"/>
                    <a:pt x="1052" y="1580"/>
                    <a:pt x="1082" y="1590"/>
                  </a:cubicBezTo>
                  <a:cubicBezTo>
                    <a:pt x="1087" y="1593"/>
                    <a:pt x="1094" y="1594"/>
                    <a:pt x="1101" y="1594"/>
                  </a:cubicBezTo>
                  <a:cubicBezTo>
                    <a:pt x="1122" y="1594"/>
                    <a:pt x="1147" y="1585"/>
                    <a:pt x="1162" y="1570"/>
                  </a:cubicBezTo>
                  <a:lnTo>
                    <a:pt x="1192" y="1540"/>
                  </a:lnTo>
                  <a:cubicBezTo>
                    <a:pt x="1242" y="1610"/>
                    <a:pt x="1272" y="1701"/>
                    <a:pt x="1312" y="1801"/>
                  </a:cubicBezTo>
                  <a:cubicBezTo>
                    <a:pt x="1342" y="1901"/>
                    <a:pt x="1352" y="1981"/>
                    <a:pt x="1352" y="1981"/>
                  </a:cubicBezTo>
                  <a:cubicBezTo>
                    <a:pt x="1362" y="2011"/>
                    <a:pt x="1382" y="2031"/>
                    <a:pt x="1412" y="2041"/>
                  </a:cubicBezTo>
                  <a:cubicBezTo>
                    <a:pt x="1420" y="2044"/>
                    <a:pt x="1428" y="2045"/>
                    <a:pt x="1436" y="2045"/>
                  </a:cubicBezTo>
                  <a:cubicBezTo>
                    <a:pt x="1458" y="2045"/>
                    <a:pt x="1478" y="2036"/>
                    <a:pt x="1492" y="2021"/>
                  </a:cubicBezTo>
                  <a:lnTo>
                    <a:pt x="1522" y="1991"/>
                  </a:lnTo>
                  <a:cubicBezTo>
                    <a:pt x="1562" y="2071"/>
                    <a:pt x="1602" y="2151"/>
                    <a:pt x="1642" y="2251"/>
                  </a:cubicBezTo>
                  <a:cubicBezTo>
                    <a:pt x="1672" y="2351"/>
                    <a:pt x="1693" y="2432"/>
                    <a:pt x="1693" y="2432"/>
                  </a:cubicBezTo>
                  <a:cubicBezTo>
                    <a:pt x="1693" y="2462"/>
                    <a:pt x="1723" y="2492"/>
                    <a:pt x="1743" y="2492"/>
                  </a:cubicBezTo>
                  <a:cubicBezTo>
                    <a:pt x="1751" y="2494"/>
                    <a:pt x="1759" y="2496"/>
                    <a:pt x="1768" y="2496"/>
                  </a:cubicBezTo>
                  <a:cubicBezTo>
                    <a:pt x="1793" y="2496"/>
                    <a:pt x="1818" y="2486"/>
                    <a:pt x="1833" y="2472"/>
                  </a:cubicBezTo>
                  <a:lnTo>
                    <a:pt x="1853" y="2442"/>
                  </a:lnTo>
                  <a:cubicBezTo>
                    <a:pt x="1903" y="2512"/>
                    <a:pt x="1943" y="2602"/>
                    <a:pt x="1973" y="2692"/>
                  </a:cubicBezTo>
                  <a:cubicBezTo>
                    <a:pt x="2013" y="2802"/>
                    <a:pt x="2023" y="2872"/>
                    <a:pt x="2023" y="2872"/>
                  </a:cubicBezTo>
                  <a:cubicBezTo>
                    <a:pt x="2033" y="2902"/>
                    <a:pt x="2053" y="2922"/>
                    <a:pt x="2083" y="2932"/>
                  </a:cubicBezTo>
                  <a:cubicBezTo>
                    <a:pt x="2091" y="2935"/>
                    <a:pt x="2099" y="2936"/>
                    <a:pt x="2107" y="2936"/>
                  </a:cubicBezTo>
                  <a:cubicBezTo>
                    <a:pt x="2128" y="2936"/>
                    <a:pt x="2149" y="2927"/>
                    <a:pt x="2163" y="2912"/>
                  </a:cubicBezTo>
                  <a:lnTo>
                    <a:pt x="2193" y="2882"/>
                  </a:lnTo>
                  <a:cubicBezTo>
                    <a:pt x="2253" y="2982"/>
                    <a:pt x="2293" y="3082"/>
                    <a:pt x="2303" y="3143"/>
                  </a:cubicBezTo>
                  <a:cubicBezTo>
                    <a:pt x="2343" y="3243"/>
                    <a:pt x="2353" y="3313"/>
                    <a:pt x="2353" y="3313"/>
                  </a:cubicBezTo>
                  <a:cubicBezTo>
                    <a:pt x="2353" y="3343"/>
                    <a:pt x="2373" y="3373"/>
                    <a:pt x="2404" y="3383"/>
                  </a:cubicBezTo>
                  <a:cubicBezTo>
                    <a:pt x="2412" y="3386"/>
                    <a:pt x="2420" y="3387"/>
                    <a:pt x="2427" y="3387"/>
                  </a:cubicBezTo>
                  <a:cubicBezTo>
                    <a:pt x="2449" y="3387"/>
                    <a:pt x="2469" y="3378"/>
                    <a:pt x="2484" y="3363"/>
                  </a:cubicBezTo>
                  <a:lnTo>
                    <a:pt x="2524" y="3333"/>
                  </a:lnTo>
                  <a:cubicBezTo>
                    <a:pt x="2584" y="3433"/>
                    <a:pt x="2614" y="3533"/>
                    <a:pt x="2634" y="3593"/>
                  </a:cubicBezTo>
                  <a:cubicBezTo>
                    <a:pt x="2664" y="3693"/>
                    <a:pt x="2674" y="3763"/>
                    <a:pt x="2674" y="3763"/>
                  </a:cubicBezTo>
                  <a:cubicBezTo>
                    <a:pt x="2674" y="3793"/>
                    <a:pt x="2694" y="3824"/>
                    <a:pt x="2724" y="3834"/>
                  </a:cubicBezTo>
                  <a:cubicBezTo>
                    <a:pt x="2730" y="3836"/>
                    <a:pt x="2737" y="3838"/>
                    <a:pt x="2746" y="3838"/>
                  </a:cubicBezTo>
                  <a:cubicBezTo>
                    <a:pt x="2766" y="3838"/>
                    <a:pt x="2790" y="3831"/>
                    <a:pt x="2804" y="3824"/>
                  </a:cubicBezTo>
                  <a:lnTo>
                    <a:pt x="2844" y="3783"/>
                  </a:lnTo>
                  <a:cubicBezTo>
                    <a:pt x="2904" y="3894"/>
                    <a:pt x="2934" y="3994"/>
                    <a:pt x="2944" y="4054"/>
                  </a:cubicBezTo>
                  <a:cubicBezTo>
                    <a:pt x="2974" y="4154"/>
                    <a:pt x="2984" y="4224"/>
                    <a:pt x="2984" y="4224"/>
                  </a:cubicBezTo>
                  <a:cubicBezTo>
                    <a:pt x="2984" y="4254"/>
                    <a:pt x="3004" y="4274"/>
                    <a:pt x="3024" y="4284"/>
                  </a:cubicBezTo>
                  <a:cubicBezTo>
                    <a:pt x="3037" y="4293"/>
                    <a:pt x="3050" y="4296"/>
                    <a:pt x="3062" y="4296"/>
                  </a:cubicBezTo>
                  <a:cubicBezTo>
                    <a:pt x="3078" y="4296"/>
                    <a:pt x="3093" y="4290"/>
                    <a:pt x="3104" y="4284"/>
                  </a:cubicBezTo>
                  <a:lnTo>
                    <a:pt x="3155" y="4254"/>
                  </a:lnTo>
                  <a:cubicBezTo>
                    <a:pt x="3205" y="4344"/>
                    <a:pt x="3235" y="4444"/>
                    <a:pt x="3255" y="4524"/>
                  </a:cubicBezTo>
                  <a:cubicBezTo>
                    <a:pt x="3265" y="4565"/>
                    <a:pt x="3275" y="4615"/>
                    <a:pt x="3285" y="4635"/>
                  </a:cubicBezTo>
                  <a:cubicBezTo>
                    <a:pt x="3285" y="4665"/>
                    <a:pt x="3285" y="4685"/>
                    <a:pt x="3285" y="4685"/>
                  </a:cubicBezTo>
                  <a:cubicBezTo>
                    <a:pt x="3285" y="4715"/>
                    <a:pt x="3305" y="4735"/>
                    <a:pt x="3325" y="4755"/>
                  </a:cubicBezTo>
                  <a:cubicBezTo>
                    <a:pt x="3337" y="4759"/>
                    <a:pt x="3350" y="4761"/>
                    <a:pt x="3361" y="4761"/>
                  </a:cubicBezTo>
                  <a:cubicBezTo>
                    <a:pt x="3378" y="4761"/>
                    <a:pt x="3393" y="4757"/>
                    <a:pt x="3405" y="4745"/>
                  </a:cubicBezTo>
                  <a:lnTo>
                    <a:pt x="3455" y="4715"/>
                  </a:lnTo>
                  <a:cubicBezTo>
                    <a:pt x="3505" y="4805"/>
                    <a:pt x="3535" y="4895"/>
                    <a:pt x="3555" y="4985"/>
                  </a:cubicBezTo>
                  <a:cubicBezTo>
                    <a:pt x="3575" y="5085"/>
                    <a:pt x="3575" y="5145"/>
                    <a:pt x="3575" y="5155"/>
                  </a:cubicBezTo>
                  <a:cubicBezTo>
                    <a:pt x="3575" y="5175"/>
                    <a:pt x="3595" y="5205"/>
                    <a:pt x="3615" y="5215"/>
                  </a:cubicBezTo>
                  <a:cubicBezTo>
                    <a:pt x="3627" y="5227"/>
                    <a:pt x="3642" y="5232"/>
                    <a:pt x="3657" y="5232"/>
                  </a:cubicBezTo>
                  <a:cubicBezTo>
                    <a:pt x="3667" y="5232"/>
                    <a:pt x="3677" y="5230"/>
                    <a:pt x="3685" y="5225"/>
                  </a:cubicBezTo>
                  <a:lnTo>
                    <a:pt x="3755" y="5195"/>
                  </a:lnTo>
                  <a:cubicBezTo>
                    <a:pt x="3795" y="5276"/>
                    <a:pt x="3815" y="5366"/>
                    <a:pt x="3836" y="5466"/>
                  </a:cubicBezTo>
                  <a:cubicBezTo>
                    <a:pt x="3856" y="5556"/>
                    <a:pt x="3846" y="5616"/>
                    <a:pt x="3846" y="5616"/>
                  </a:cubicBezTo>
                  <a:cubicBezTo>
                    <a:pt x="3846" y="5646"/>
                    <a:pt x="3856" y="5666"/>
                    <a:pt x="3876" y="5686"/>
                  </a:cubicBezTo>
                  <a:cubicBezTo>
                    <a:pt x="3893" y="5698"/>
                    <a:pt x="3907" y="5703"/>
                    <a:pt x="3922" y="5703"/>
                  </a:cubicBezTo>
                  <a:cubicBezTo>
                    <a:pt x="3933" y="5703"/>
                    <a:pt x="3943" y="5700"/>
                    <a:pt x="3956" y="5696"/>
                  </a:cubicBezTo>
                  <a:lnTo>
                    <a:pt x="4006" y="5686"/>
                  </a:lnTo>
                  <a:cubicBezTo>
                    <a:pt x="4016" y="5736"/>
                    <a:pt x="4026" y="5826"/>
                    <a:pt x="4026" y="5916"/>
                  </a:cubicBezTo>
                  <a:cubicBezTo>
                    <a:pt x="4046" y="6187"/>
                    <a:pt x="4066" y="6607"/>
                    <a:pt x="4166" y="7048"/>
                  </a:cubicBezTo>
                  <a:lnTo>
                    <a:pt x="781" y="1140"/>
                  </a:lnTo>
                  <a:cubicBezTo>
                    <a:pt x="801" y="1140"/>
                    <a:pt x="821" y="1130"/>
                    <a:pt x="831" y="1120"/>
                  </a:cubicBezTo>
                  <a:lnTo>
                    <a:pt x="871" y="1080"/>
                  </a:lnTo>
                  <a:close/>
                  <a:moveTo>
                    <a:pt x="86" y="0"/>
                  </a:moveTo>
                  <a:cubicBezTo>
                    <a:pt x="69" y="0"/>
                    <a:pt x="53" y="6"/>
                    <a:pt x="40" y="18"/>
                  </a:cubicBezTo>
                  <a:cubicBezTo>
                    <a:pt x="10" y="38"/>
                    <a:pt x="0" y="88"/>
                    <a:pt x="20" y="118"/>
                  </a:cubicBezTo>
                  <a:lnTo>
                    <a:pt x="4506" y="7969"/>
                  </a:lnTo>
                  <a:cubicBezTo>
                    <a:pt x="4526" y="7989"/>
                    <a:pt x="4547" y="8009"/>
                    <a:pt x="4577" y="8009"/>
                  </a:cubicBezTo>
                  <a:lnTo>
                    <a:pt x="4597" y="8009"/>
                  </a:lnTo>
                  <a:cubicBezTo>
                    <a:pt x="4617" y="7999"/>
                    <a:pt x="4637" y="7989"/>
                    <a:pt x="4647" y="7959"/>
                  </a:cubicBezTo>
                  <a:cubicBezTo>
                    <a:pt x="4657" y="7949"/>
                    <a:pt x="4657" y="7929"/>
                    <a:pt x="4657" y="7909"/>
                  </a:cubicBezTo>
                  <a:cubicBezTo>
                    <a:pt x="4657" y="7899"/>
                    <a:pt x="4657" y="7899"/>
                    <a:pt x="4657" y="7889"/>
                  </a:cubicBezTo>
                  <a:lnTo>
                    <a:pt x="4577" y="7719"/>
                  </a:lnTo>
                  <a:cubicBezTo>
                    <a:pt x="4256" y="7088"/>
                    <a:pt x="4206" y="6317"/>
                    <a:pt x="4186" y="5906"/>
                  </a:cubicBezTo>
                  <a:cubicBezTo>
                    <a:pt x="4176" y="5686"/>
                    <a:pt x="4166" y="5596"/>
                    <a:pt x="4136" y="5546"/>
                  </a:cubicBezTo>
                  <a:cubicBezTo>
                    <a:pt x="4128" y="5515"/>
                    <a:pt x="4103" y="5502"/>
                    <a:pt x="4074" y="5502"/>
                  </a:cubicBezTo>
                  <a:cubicBezTo>
                    <a:pt x="4065" y="5502"/>
                    <a:pt x="4055" y="5504"/>
                    <a:pt x="4046" y="5506"/>
                  </a:cubicBezTo>
                  <a:lnTo>
                    <a:pt x="4006" y="5516"/>
                  </a:lnTo>
                  <a:cubicBezTo>
                    <a:pt x="4006" y="5496"/>
                    <a:pt x="4006" y="5466"/>
                    <a:pt x="3996" y="5436"/>
                  </a:cubicBezTo>
                  <a:cubicBezTo>
                    <a:pt x="3966" y="5286"/>
                    <a:pt x="3926" y="5155"/>
                    <a:pt x="3856" y="5045"/>
                  </a:cubicBezTo>
                  <a:cubicBezTo>
                    <a:pt x="3841" y="5023"/>
                    <a:pt x="3809" y="5011"/>
                    <a:pt x="3781" y="5011"/>
                  </a:cubicBezTo>
                  <a:cubicBezTo>
                    <a:pt x="3772" y="5011"/>
                    <a:pt x="3763" y="5013"/>
                    <a:pt x="3755" y="5015"/>
                  </a:cubicBezTo>
                  <a:lnTo>
                    <a:pt x="3725" y="5025"/>
                  </a:lnTo>
                  <a:cubicBezTo>
                    <a:pt x="3725" y="5005"/>
                    <a:pt x="3715" y="4985"/>
                    <a:pt x="3715" y="4955"/>
                  </a:cubicBezTo>
                  <a:cubicBezTo>
                    <a:pt x="3695" y="4875"/>
                    <a:pt x="3655" y="4725"/>
                    <a:pt x="3555" y="4565"/>
                  </a:cubicBezTo>
                  <a:cubicBezTo>
                    <a:pt x="3542" y="4545"/>
                    <a:pt x="3516" y="4530"/>
                    <a:pt x="3489" y="4530"/>
                  </a:cubicBezTo>
                  <a:cubicBezTo>
                    <a:pt x="3474" y="4530"/>
                    <a:pt x="3459" y="4534"/>
                    <a:pt x="3445" y="4545"/>
                  </a:cubicBezTo>
                  <a:lnTo>
                    <a:pt x="3425" y="4555"/>
                  </a:lnTo>
                  <a:cubicBezTo>
                    <a:pt x="3425" y="4535"/>
                    <a:pt x="3415" y="4504"/>
                    <a:pt x="3415" y="4484"/>
                  </a:cubicBezTo>
                  <a:cubicBezTo>
                    <a:pt x="3385" y="4374"/>
                    <a:pt x="3335" y="4224"/>
                    <a:pt x="3245" y="4094"/>
                  </a:cubicBezTo>
                  <a:cubicBezTo>
                    <a:pt x="3226" y="4070"/>
                    <a:pt x="3201" y="4056"/>
                    <a:pt x="3177" y="4056"/>
                  </a:cubicBezTo>
                  <a:cubicBezTo>
                    <a:pt x="3161" y="4056"/>
                    <a:pt x="3146" y="4062"/>
                    <a:pt x="3135" y="4074"/>
                  </a:cubicBezTo>
                  <a:lnTo>
                    <a:pt x="3125" y="4074"/>
                  </a:lnTo>
                  <a:cubicBezTo>
                    <a:pt x="3115" y="4054"/>
                    <a:pt x="3115" y="4034"/>
                    <a:pt x="3104" y="4014"/>
                  </a:cubicBezTo>
                  <a:cubicBezTo>
                    <a:pt x="3074" y="3914"/>
                    <a:pt x="3024" y="3753"/>
                    <a:pt x="2924" y="3623"/>
                  </a:cubicBezTo>
                  <a:cubicBezTo>
                    <a:pt x="2914" y="3603"/>
                    <a:pt x="2894" y="3593"/>
                    <a:pt x="2874" y="3593"/>
                  </a:cubicBezTo>
                  <a:cubicBezTo>
                    <a:pt x="2865" y="3590"/>
                    <a:pt x="2857" y="3589"/>
                    <a:pt x="2850" y="3589"/>
                  </a:cubicBezTo>
                  <a:cubicBezTo>
                    <a:pt x="2833" y="3589"/>
                    <a:pt x="2821" y="3596"/>
                    <a:pt x="2814" y="3603"/>
                  </a:cubicBezTo>
                  <a:lnTo>
                    <a:pt x="2804" y="3613"/>
                  </a:lnTo>
                  <a:cubicBezTo>
                    <a:pt x="2794" y="3593"/>
                    <a:pt x="2794" y="3573"/>
                    <a:pt x="2784" y="3553"/>
                  </a:cubicBezTo>
                  <a:cubicBezTo>
                    <a:pt x="2764" y="3463"/>
                    <a:pt x="2704" y="3303"/>
                    <a:pt x="2604" y="3163"/>
                  </a:cubicBezTo>
                  <a:cubicBezTo>
                    <a:pt x="2584" y="3143"/>
                    <a:pt x="2564" y="3133"/>
                    <a:pt x="2544" y="3133"/>
                  </a:cubicBezTo>
                  <a:cubicBezTo>
                    <a:pt x="2538" y="3130"/>
                    <a:pt x="2532" y="3129"/>
                    <a:pt x="2526" y="3129"/>
                  </a:cubicBezTo>
                  <a:cubicBezTo>
                    <a:pt x="2509" y="3129"/>
                    <a:pt x="2491" y="3138"/>
                    <a:pt x="2484" y="3153"/>
                  </a:cubicBezTo>
                  <a:lnTo>
                    <a:pt x="2474" y="3153"/>
                  </a:lnTo>
                  <a:cubicBezTo>
                    <a:pt x="2474" y="3133"/>
                    <a:pt x="2464" y="3113"/>
                    <a:pt x="2464" y="3092"/>
                  </a:cubicBezTo>
                  <a:cubicBezTo>
                    <a:pt x="2424" y="2992"/>
                    <a:pt x="2363" y="2842"/>
                    <a:pt x="2263" y="2702"/>
                  </a:cubicBezTo>
                  <a:cubicBezTo>
                    <a:pt x="2253" y="2682"/>
                    <a:pt x="2233" y="2672"/>
                    <a:pt x="2203" y="2672"/>
                  </a:cubicBezTo>
                  <a:cubicBezTo>
                    <a:pt x="2183" y="2672"/>
                    <a:pt x="2163" y="2682"/>
                    <a:pt x="2143" y="2692"/>
                  </a:cubicBezTo>
                  <a:cubicBezTo>
                    <a:pt x="2143" y="2682"/>
                    <a:pt x="2133" y="2662"/>
                    <a:pt x="2123" y="2642"/>
                  </a:cubicBezTo>
                  <a:cubicBezTo>
                    <a:pt x="2103" y="2562"/>
                    <a:pt x="2033" y="2392"/>
                    <a:pt x="1923" y="2261"/>
                  </a:cubicBezTo>
                  <a:cubicBezTo>
                    <a:pt x="1913" y="2241"/>
                    <a:pt x="1893" y="2231"/>
                    <a:pt x="1863" y="2231"/>
                  </a:cubicBezTo>
                  <a:cubicBezTo>
                    <a:pt x="1843" y="2231"/>
                    <a:pt x="1823" y="2241"/>
                    <a:pt x="1813" y="2251"/>
                  </a:cubicBezTo>
                  <a:cubicBezTo>
                    <a:pt x="1803" y="2231"/>
                    <a:pt x="1793" y="2221"/>
                    <a:pt x="1793" y="2201"/>
                  </a:cubicBezTo>
                  <a:cubicBezTo>
                    <a:pt x="1743" y="2051"/>
                    <a:pt x="1672" y="1921"/>
                    <a:pt x="1602" y="1821"/>
                  </a:cubicBezTo>
                  <a:cubicBezTo>
                    <a:pt x="1582" y="1801"/>
                    <a:pt x="1562" y="1791"/>
                    <a:pt x="1542" y="1791"/>
                  </a:cubicBezTo>
                  <a:cubicBezTo>
                    <a:pt x="1534" y="1788"/>
                    <a:pt x="1527" y="1787"/>
                    <a:pt x="1520" y="1787"/>
                  </a:cubicBezTo>
                  <a:cubicBezTo>
                    <a:pt x="1502" y="1787"/>
                    <a:pt x="1490" y="1796"/>
                    <a:pt x="1482" y="1811"/>
                  </a:cubicBezTo>
                  <a:cubicBezTo>
                    <a:pt x="1472" y="1791"/>
                    <a:pt x="1472" y="1771"/>
                    <a:pt x="1462" y="1751"/>
                  </a:cubicBezTo>
                  <a:cubicBezTo>
                    <a:pt x="1412" y="1600"/>
                    <a:pt x="1352" y="1470"/>
                    <a:pt x="1272" y="1370"/>
                  </a:cubicBezTo>
                  <a:cubicBezTo>
                    <a:pt x="1262" y="1350"/>
                    <a:pt x="1242" y="1340"/>
                    <a:pt x="1212" y="1340"/>
                  </a:cubicBezTo>
                  <a:cubicBezTo>
                    <a:pt x="1206" y="1337"/>
                    <a:pt x="1201" y="1336"/>
                    <a:pt x="1196" y="1336"/>
                  </a:cubicBezTo>
                  <a:cubicBezTo>
                    <a:pt x="1181" y="1336"/>
                    <a:pt x="1166" y="1345"/>
                    <a:pt x="1152" y="1360"/>
                  </a:cubicBezTo>
                  <a:cubicBezTo>
                    <a:pt x="1142" y="1340"/>
                    <a:pt x="1142" y="1320"/>
                    <a:pt x="1132" y="1300"/>
                  </a:cubicBezTo>
                  <a:cubicBezTo>
                    <a:pt x="1092" y="1150"/>
                    <a:pt x="1022" y="1020"/>
                    <a:pt x="951" y="919"/>
                  </a:cubicBezTo>
                  <a:cubicBezTo>
                    <a:pt x="931" y="899"/>
                    <a:pt x="911" y="889"/>
                    <a:pt x="891" y="879"/>
                  </a:cubicBezTo>
                  <a:cubicBezTo>
                    <a:pt x="871" y="879"/>
                    <a:pt x="851" y="889"/>
                    <a:pt x="831" y="899"/>
                  </a:cubicBezTo>
                  <a:lnTo>
                    <a:pt x="811" y="919"/>
                  </a:lnTo>
                  <a:cubicBezTo>
                    <a:pt x="671" y="609"/>
                    <a:pt x="200" y="88"/>
                    <a:pt x="150" y="28"/>
                  </a:cubicBezTo>
                  <a:cubicBezTo>
                    <a:pt x="133" y="11"/>
                    <a:pt x="10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78"/>
            <p:cNvSpPr/>
            <p:nvPr/>
          </p:nvSpPr>
          <p:spPr>
            <a:xfrm>
              <a:off x="6025456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0" y="0"/>
                  </a:moveTo>
                  <a:lnTo>
                    <a:pt x="5298" y="2313"/>
                  </a:lnTo>
                  <a:lnTo>
                    <a:pt x="5167" y="2233"/>
                  </a:lnTo>
                  <a:cubicBezTo>
                    <a:pt x="4406" y="1853"/>
                    <a:pt x="3836" y="1132"/>
                    <a:pt x="3755" y="1062"/>
                  </a:cubicBezTo>
                  <a:cubicBezTo>
                    <a:pt x="3685" y="1001"/>
                    <a:pt x="3575" y="931"/>
                    <a:pt x="3465" y="901"/>
                  </a:cubicBezTo>
                  <a:lnTo>
                    <a:pt x="3465" y="1041"/>
                  </a:lnTo>
                  <a:cubicBezTo>
                    <a:pt x="3465" y="1041"/>
                    <a:pt x="3415" y="981"/>
                    <a:pt x="3335" y="931"/>
                  </a:cubicBezTo>
                  <a:cubicBezTo>
                    <a:pt x="3255" y="861"/>
                    <a:pt x="3145" y="801"/>
                    <a:pt x="3034" y="771"/>
                  </a:cubicBezTo>
                  <a:lnTo>
                    <a:pt x="3034" y="901"/>
                  </a:lnTo>
                  <a:cubicBezTo>
                    <a:pt x="3034" y="901"/>
                    <a:pt x="2984" y="851"/>
                    <a:pt x="2904" y="791"/>
                  </a:cubicBezTo>
                  <a:cubicBezTo>
                    <a:pt x="2824" y="741"/>
                    <a:pt x="2714" y="671"/>
                    <a:pt x="2604" y="641"/>
                  </a:cubicBezTo>
                  <a:lnTo>
                    <a:pt x="2604" y="641"/>
                  </a:lnTo>
                  <a:lnTo>
                    <a:pt x="2614" y="781"/>
                  </a:lnTo>
                  <a:cubicBezTo>
                    <a:pt x="2614" y="781"/>
                    <a:pt x="2564" y="731"/>
                    <a:pt x="2484" y="671"/>
                  </a:cubicBezTo>
                  <a:cubicBezTo>
                    <a:pt x="2403" y="621"/>
                    <a:pt x="2283" y="551"/>
                    <a:pt x="2183" y="531"/>
                  </a:cubicBezTo>
                  <a:lnTo>
                    <a:pt x="2183" y="531"/>
                  </a:lnTo>
                  <a:lnTo>
                    <a:pt x="2193" y="671"/>
                  </a:lnTo>
                  <a:cubicBezTo>
                    <a:pt x="2193" y="671"/>
                    <a:pt x="2143" y="621"/>
                    <a:pt x="2053" y="561"/>
                  </a:cubicBezTo>
                  <a:cubicBezTo>
                    <a:pt x="1973" y="501"/>
                    <a:pt x="1873" y="441"/>
                    <a:pt x="1763" y="411"/>
                  </a:cubicBezTo>
                  <a:lnTo>
                    <a:pt x="1763" y="551"/>
                  </a:lnTo>
                  <a:cubicBezTo>
                    <a:pt x="1763" y="551"/>
                    <a:pt x="1713" y="501"/>
                    <a:pt x="1632" y="441"/>
                  </a:cubicBezTo>
                  <a:cubicBezTo>
                    <a:pt x="1552" y="381"/>
                    <a:pt x="1442" y="310"/>
                    <a:pt x="1332" y="280"/>
                  </a:cubicBezTo>
                  <a:lnTo>
                    <a:pt x="1332" y="280"/>
                  </a:lnTo>
                  <a:lnTo>
                    <a:pt x="1342" y="421"/>
                  </a:lnTo>
                  <a:cubicBezTo>
                    <a:pt x="1342" y="421"/>
                    <a:pt x="1282" y="371"/>
                    <a:pt x="1202" y="310"/>
                  </a:cubicBezTo>
                  <a:cubicBezTo>
                    <a:pt x="1132" y="250"/>
                    <a:pt x="1022" y="180"/>
                    <a:pt x="911" y="150"/>
                  </a:cubicBezTo>
                  <a:lnTo>
                    <a:pt x="911" y="290"/>
                  </a:lnTo>
                  <a:cubicBezTo>
                    <a:pt x="911" y="290"/>
                    <a:pt x="911" y="280"/>
                    <a:pt x="901" y="280"/>
                  </a:cubicBezTo>
                  <a:cubicBezTo>
                    <a:pt x="731" y="120"/>
                    <a:pt x="40" y="10"/>
                    <a:pt x="0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78"/>
            <p:cNvSpPr/>
            <p:nvPr/>
          </p:nvSpPr>
          <p:spPr>
            <a:xfrm>
              <a:off x="6017515" y="2809407"/>
              <a:ext cx="483365" cy="218388"/>
            </a:xfrm>
            <a:custGeom>
              <a:avLst/>
              <a:gdLst/>
              <a:ahLst/>
              <a:cxnLst/>
              <a:rect l="l" t="t" r="r" b="b"/>
              <a:pathLst>
                <a:path w="5478" h="2475" extrusionOk="0">
                  <a:moveTo>
                    <a:pt x="1082" y="351"/>
                  </a:moveTo>
                  <a:cubicBezTo>
                    <a:pt x="1132" y="381"/>
                    <a:pt x="1192" y="411"/>
                    <a:pt x="1252" y="452"/>
                  </a:cubicBezTo>
                  <a:cubicBezTo>
                    <a:pt x="1302" y="502"/>
                    <a:pt x="1352" y="542"/>
                    <a:pt x="1362" y="552"/>
                  </a:cubicBezTo>
                  <a:lnTo>
                    <a:pt x="1061" y="421"/>
                  </a:lnTo>
                  <a:cubicBezTo>
                    <a:pt x="1072" y="401"/>
                    <a:pt x="1082" y="391"/>
                    <a:pt x="1082" y="371"/>
                  </a:cubicBezTo>
                  <a:lnTo>
                    <a:pt x="1082" y="351"/>
                  </a:lnTo>
                  <a:close/>
                  <a:moveTo>
                    <a:pt x="1512" y="482"/>
                  </a:moveTo>
                  <a:cubicBezTo>
                    <a:pt x="1572" y="512"/>
                    <a:pt x="1632" y="552"/>
                    <a:pt x="1672" y="582"/>
                  </a:cubicBezTo>
                  <a:cubicBezTo>
                    <a:pt x="1752" y="642"/>
                    <a:pt x="1803" y="682"/>
                    <a:pt x="1803" y="682"/>
                  </a:cubicBezTo>
                  <a:cubicBezTo>
                    <a:pt x="1815" y="701"/>
                    <a:pt x="1836" y="708"/>
                    <a:pt x="1857" y="708"/>
                  </a:cubicBezTo>
                  <a:cubicBezTo>
                    <a:pt x="1869" y="708"/>
                    <a:pt x="1882" y="706"/>
                    <a:pt x="1893" y="702"/>
                  </a:cubicBezTo>
                  <a:cubicBezTo>
                    <a:pt x="1923" y="692"/>
                    <a:pt x="1933" y="662"/>
                    <a:pt x="1933" y="622"/>
                  </a:cubicBezTo>
                  <a:lnTo>
                    <a:pt x="1933" y="612"/>
                  </a:lnTo>
                  <a:cubicBezTo>
                    <a:pt x="1983" y="632"/>
                    <a:pt x="2043" y="662"/>
                    <a:pt x="2103" y="712"/>
                  </a:cubicBezTo>
                  <a:cubicBezTo>
                    <a:pt x="2173" y="762"/>
                    <a:pt x="2233" y="812"/>
                    <a:pt x="2233" y="812"/>
                  </a:cubicBezTo>
                  <a:cubicBezTo>
                    <a:pt x="2245" y="824"/>
                    <a:pt x="2263" y="829"/>
                    <a:pt x="2283" y="829"/>
                  </a:cubicBezTo>
                  <a:cubicBezTo>
                    <a:pt x="2297" y="829"/>
                    <a:pt x="2311" y="826"/>
                    <a:pt x="2323" y="822"/>
                  </a:cubicBezTo>
                  <a:cubicBezTo>
                    <a:pt x="2353" y="802"/>
                    <a:pt x="2363" y="772"/>
                    <a:pt x="2363" y="742"/>
                  </a:cubicBezTo>
                  <a:lnTo>
                    <a:pt x="2363" y="722"/>
                  </a:lnTo>
                  <a:cubicBezTo>
                    <a:pt x="2413" y="752"/>
                    <a:pt x="2473" y="782"/>
                    <a:pt x="2524" y="822"/>
                  </a:cubicBezTo>
                  <a:cubicBezTo>
                    <a:pt x="2604" y="872"/>
                    <a:pt x="2654" y="922"/>
                    <a:pt x="2654" y="922"/>
                  </a:cubicBezTo>
                  <a:cubicBezTo>
                    <a:pt x="2666" y="935"/>
                    <a:pt x="2686" y="943"/>
                    <a:pt x="2707" y="943"/>
                  </a:cubicBezTo>
                  <a:cubicBezTo>
                    <a:pt x="2719" y="943"/>
                    <a:pt x="2732" y="940"/>
                    <a:pt x="2744" y="932"/>
                  </a:cubicBezTo>
                  <a:cubicBezTo>
                    <a:pt x="2774" y="922"/>
                    <a:pt x="2794" y="892"/>
                    <a:pt x="2784" y="852"/>
                  </a:cubicBezTo>
                  <a:lnTo>
                    <a:pt x="2784" y="842"/>
                  </a:lnTo>
                  <a:cubicBezTo>
                    <a:pt x="2844" y="872"/>
                    <a:pt x="2904" y="912"/>
                    <a:pt x="2954" y="942"/>
                  </a:cubicBezTo>
                  <a:cubicBezTo>
                    <a:pt x="3024" y="992"/>
                    <a:pt x="3074" y="1042"/>
                    <a:pt x="3074" y="1042"/>
                  </a:cubicBezTo>
                  <a:cubicBezTo>
                    <a:pt x="3089" y="1057"/>
                    <a:pt x="3114" y="1066"/>
                    <a:pt x="3139" y="1066"/>
                  </a:cubicBezTo>
                  <a:cubicBezTo>
                    <a:pt x="3148" y="1066"/>
                    <a:pt x="3156" y="1065"/>
                    <a:pt x="3164" y="1062"/>
                  </a:cubicBezTo>
                  <a:cubicBezTo>
                    <a:pt x="3194" y="1042"/>
                    <a:pt x="3204" y="1012"/>
                    <a:pt x="3204" y="982"/>
                  </a:cubicBezTo>
                  <a:lnTo>
                    <a:pt x="3204" y="962"/>
                  </a:lnTo>
                  <a:cubicBezTo>
                    <a:pt x="3275" y="1002"/>
                    <a:pt x="3335" y="1042"/>
                    <a:pt x="3375" y="1072"/>
                  </a:cubicBezTo>
                  <a:cubicBezTo>
                    <a:pt x="3445" y="1122"/>
                    <a:pt x="3495" y="1173"/>
                    <a:pt x="3495" y="1173"/>
                  </a:cubicBezTo>
                  <a:cubicBezTo>
                    <a:pt x="3508" y="1192"/>
                    <a:pt x="3524" y="1199"/>
                    <a:pt x="3543" y="1199"/>
                  </a:cubicBezTo>
                  <a:cubicBezTo>
                    <a:pt x="3553" y="1199"/>
                    <a:pt x="3564" y="1196"/>
                    <a:pt x="3575" y="1193"/>
                  </a:cubicBezTo>
                  <a:cubicBezTo>
                    <a:pt x="3605" y="1183"/>
                    <a:pt x="3625" y="1153"/>
                    <a:pt x="3635" y="1122"/>
                  </a:cubicBezTo>
                  <a:lnTo>
                    <a:pt x="3635" y="1102"/>
                  </a:lnTo>
                  <a:cubicBezTo>
                    <a:pt x="3695" y="1132"/>
                    <a:pt x="3755" y="1173"/>
                    <a:pt x="3795" y="1213"/>
                  </a:cubicBezTo>
                  <a:cubicBezTo>
                    <a:pt x="3815" y="1223"/>
                    <a:pt x="3835" y="1253"/>
                    <a:pt x="3875" y="1293"/>
                  </a:cubicBezTo>
                  <a:cubicBezTo>
                    <a:pt x="4006" y="1433"/>
                    <a:pt x="4236" y="1693"/>
                    <a:pt x="4536" y="1934"/>
                  </a:cubicBezTo>
                  <a:lnTo>
                    <a:pt x="1432" y="582"/>
                  </a:lnTo>
                  <a:cubicBezTo>
                    <a:pt x="1442" y="582"/>
                    <a:pt x="1452" y="582"/>
                    <a:pt x="1462" y="572"/>
                  </a:cubicBezTo>
                  <a:cubicBezTo>
                    <a:pt x="1492" y="562"/>
                    <a:pt x="1512" y="532"/>
                    <a:pt x="1512" y="502"/>
                  </a:cubicBezTo>
                  <a:lnTo>
                    <a:pt x="1512" y="482"/>
                  </a:lnTo>
                  <a:close/>
                  <a:moveTo>
                    <a:pt x="100" y="1"/>
                  </a:moveTo>
                  <a:cubicBezTo>
                    <a:pt x="60" y="1"/>
                    <a:pt x="20" y="21"/>
                    <a:pt x="10" y="61"/>
                  </a:cubicBezTo>
                  <a:cubicBezTo>
                    <a:pt x="0" y="101"/>
                    <a:pt x="20" y="141"/>
                    <a:pt x="60" y="161"/>
                  </a:cubicBezTo>
                  <a:lnTo>
                    <a:pt x="5358" y="2474"/>
                  </a:lnTo>
                  <a:lnTo>
                    <a:pt x="5388" y="2474"/>
                  </a:lnTo>
                  <a:cubicBezTo>
                    <a:pt x="5418" y="2474"/>
                    <a:pt x="5438" y="2464"/>
                    <a:pt x="5458" y="2444"/>
                  </a:cubicBezTo>
                  <a:cubicBezTo>
                    <a:pt x="5478" y="2404"/>
                    <a:pt x="5468" y="2354"/>
                    <a:pt x="5428" y="2324"/>
                  </a:cubicBezTo>
                  <a:lnTo>
                    <a:pt x="5287" y="2244"/>
                  </a:lnTo>
                  <a:cubicBezTo>
                    <a:pt x="4687" y="1944"/>
                    <a:pt x="4206" y="1413"/>
                    <a:pt x="3996" y="1193"/>
                  </a:cubicBezTo>
                  <a:cubicBezTo>
                    <a:pt x="3946" y="1122"/>
                    <a:pt x="3915" y="1102"/>
                    <a:pt x="3895" y="1082"/>
                  </a:cubicBezTo>
                  <a:cubicBezTo>
                    <a:pt x="3825" y="1022"/>
                    <a:pt x="3705" y="942"/>
                    <a:pt x="3575" y="902"/>
                  </a:cubicBezTo>
                  <a:cubicBezTo>
                    <a:pt x="3555" y="902"/>
                    <a:pt x="3525" y="902"/>
                    <a:pt x="3505" y="912"/>
                  </a:cubicBezTo>
                  <a:cubicBezTo>
                    <a:pt x="3495" y="922"/>
                    <a:pt x="3485" y="932"/>
                    <a:pt x="3485" y="952"/>
                  </a:cubicBezTo>
                  <a:cubicBezTo>
                    <a:pt x="3475" y="952"/>
                    <a:pt x="3475" y="942"/>
                    <a:pt x="3475" y="942"/>
                  </a:cubicBezTo>
                  <a:cubicBezTo>
                    <a:pt x="3395" y="882"/>
                    <a:pt x="3285" y="812"/>
                    <a:pt x="3144" y="772"/>
                  </a:cubicBezTo>
                  <a:cubicBezTo>
                    <a:pt x="3139" y="769"/>
                    <a:pt x="3132" y="768"/>
                    <a:pt x="3125" y="768"/>
                  </a:cubicBezTo>
                  <a:cubicBezTo>
                    <a:pt x="3108" y="768"/>
                    <a:pt x="3088" y="775"/>
                    <a:pt x="3074" y="782"/>
                  </a:cubicBezTo>
                  <a:cubicBezTo>
                    <a:pt x="3064" y="792"/>
                    <a:pt x="3054" y="802"/>
                    <a:pt x="3054" y="812"/>
                  </a:cubicBezTo>
                  <a:lnTo>
                    <a:pt x="3044" y="812"/>
                  </a:lnTo>
                  <a:cubicBezTo>
                    <a:pt x="2964" y="752"/>
                    <a:pt x="2844" y="682"/>
                    <a:pt x="2714" y="642"/>
                  </a:cubicBezTo>
                  <a:cubicBezTo>
                    <a:pt x="2694" y="642"/>
                    <a:pt x="2664" y="642"/>
                    <a:pt x="2644" y="662"/>
                  </a:cubicBezTo>
                  <a:cubicBezTo>
                    <a:pt x="2634" y="672"/>
                    <a:pt x="2624" y="682"/>
                    <a:pt x="2624" y="692"/>
                  </a:cubicBezTo>
                  <a:lnTo>
                    <a:pt x="2614" y="692"/>
                  </a:lnTo>
                  <a:cubicBezTo>
                    <a:pt x="2554" y="642"/>
                    <a:pt x="2423" y="562"/>
                    <a:pt x="2293" y="532"/>
                  </a:cubicBezTo>
                  <a:cubicBezTo>
                    <a:pt x="2285" y="529"/>
                    <a:pt x="2277" y="528"/>
                    <a:pt x="2269" y="528"/>
                  </a:cubicBezTo>
                  <a:cubicBezTo>
                    <a:pt x="2248" y="528"/>
                    <a:pt x="2228" y="537"/>
                    <a:pt x="2213" y="552"/>
                  </a:cubicBezTo>
                  <a:cubicBezTo>
                    <a:pt x="2203" y="552"/>
                    <a:pt x="2203" y="562"/>
                    <a:pt x="2193" y="582"/>
                  </a:cubicBezTo>
                  <a:cubicBezTo>
                    <a:pt x="2193" y="572"/>
                    <a:pt x="2193" y="572"/>
                    <a:pt x="2193" y="572"/>
                  </a:cubicBezTo>
                  <a:cubicBezTo>
                    <a:pt x="2083" y="492"/>
                    <a:pt x="1973" y="442"/>
                    <a:pt x="1873" y="411"/>
                  </a:cubicBezTo>
                  <a:cubicBezTo>
                    <a:pt x="1864" y="409"/>
                    <a:pt x="1856" y="407"/>
                    <a:pt x="1849" y="407"/>
                  </a:cubicBezTo>
                  <a:cubicBezTo>
                    <a:pt x="1831" y="407"/>
                    <a:pt x="1817" y="414"/>
                    <a:pt x="1803" y="421"/>
                  </a:cubicBezTo>
                  <a:cubicBezTo>
                    <a:pt x="1783" y="432"/>
                    <a:pt x="1783" y="442"/>
                    <a:pt x="1772" y="462"/>
                  </a:cubicBezTo>
                  <a:cubicBezTo>
                    <a:pt x="1772" y="452"/>
                    <a:pt x="1772" y="452"/>
                    <a:pt x="1772" y="452"/>
                  </a:cubicBezTo>
                  <a:cubicBezTo>
                    <a:pt x="1652" y="371"/>
                    <a:pt x="1552" y="311"/>
                    <a:pt x="1442" y="281"/>
                  </a:cubicBezTo>
                  <a:cubicBezTo>
                    <a:pt x="1422" y="281"/>
                    <a:pt x="1392" y="281"/>
                    <a:pt x="1372" y="301"/>
                  </a:cubicBezTo>
                  <a:cubicBezTo>
                    <a:pt x="1362" y="311"/>
                    <a:pt x="1352" y="321"/>
                    <a:pt x="1352" y="331"/>
                  </a:cubicBezTo>
                  <a:cubicBezTo>
                    <a:pt x="1352" y="331"/>
                    <a:pt x="1342" y="331"/>
                    <a:pt x="1342" y="321"/>
                  </a:cubicBezTo>
                  <a:cubicBezTo>
                    <a:pt x="1232" y="241"/>
                    <a:pt x="1122" y="181"/>
                    <a:pt x="1021" y="151"/>
                  </a:cubicBezTo>
                  <a:cubicBezTo>
                    <a:pt x="1001" y="151"/>
                    <a:pt x="971" y="151"/>
                    <a:pt x="951" y="171"/>
                  </a:cubicBezTo>
                  <a:cubicBezTo>
                    <a:pt x="931" y="181"/>
                    <a:pt x="921" y="201"/>
                    <a:pt x="921" y="221"/>
                  </a:cubicBezTo>
                  <a:cubicBezTo>
                    <a:pt x="641" y="91"/>
                    <a:pt x="130" y="11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78"/>
            <p:cNvSpPr/>
            <p:nvPr/>
          </p:nvSpPr>
          <p:spPr>
            <a:xfrm>
              <a:off x="6025456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601" y="471"/>
                    <a:pt x="821" y="491"/>
                  </a:cubicBezTo>
                  <a:lnTo>
                    <a:pt x="841" y="491"/>
                  </a:lnTo>
                  <a:lnTo>
                    <a:pt x="761" y="591"/>
                  </a:lnTo>
                  <a:cubicBezTo>
                    <a:pt x="861" y="651"/>
                    <a:pt x="982" y="681"/>
                    <a:pt x="1082" y="701"/>
                  </a:cubicBezTo>
                  <a:cubicBezTo>
                    <a:pt x="1172" y="711"/>
                    <a:pt x="1242" y="711"/>
                    <a:pt x="1242" y="711"/>
                  </a:cubicBezTo>
                  <a:lnTo>
                    <a:pt x="1152" y="821"/>
                  </a:lnTo>
                  <a:cubicBezTo>
                    <a:pt x="1262" y="881"/>
                    <a:pt x="1372" y="911"/>
                    <a:pt x="1472" y="931"/>
                  </a:cubicBezTo>
                  <a:cubicBezTo>
                    <a:pt x="1562" y="941"/>
                    <a:pt x="1632" y="951"/>
                    <a:pt x="1632" y="951"/>
                  </a:cubicBezTo>
                  <a:lnTo>
                    <a:pt x="1542" y="1041"/>
                  </a:lnTo>
                  <a:cubicBezTo>
                    <a:pt x="1642" y="1112"/>
                    <a:pt x="1763" y="1142"/>
                    <a:pt x="1863" y="1162"/>
                  </a:cubicBezTo>
                  <a:cubicBezTo>
                    <a:pt x="1953" y="1182"/>
                    <a:pt x="2023" y="1182"/>
                    <a:pt x="2023" y="1182"/>
                  </a:cubicBezTo>
                  <a:lnTo>
                    <a:pt x="1933" y="1282"/>
                  </a:lnTo>
                  <a:cubicBezTo>
                    <a:pt x="2023" y="1342"/>
                    <a:pt x="2143" y="1382"/>
                    <a:pt x="2243" y="1402"/>
                  </a:cubicBezTo>
                  <a:cubicBezTo>
                    <a:pt x="2333" y="1422"/>
                    <a:pt x="2403" y="1422"/>
                    <a:pt x="2403" y="1422"/>
                  </a:cubicBezTo>
                  <a:lnTo>
                    <a:pt x="2313" y="1522"/>
                  </a:lnTo>
                  <a:cubicBezTo>
                    <a:pt x="2414" y="1582"/>
                    <a:pt x="2534" y="1622"/>
                    <a:pt x="2624" y="1632"/>
                  </a:cubicBezTo>
                  <a:cubicBezTo>
                    <a:pt x="2724" y="1652"/>
                    <a:pt x="2794" y="1652"/>
                    <a:pt x="2794" y="1652"/>
                  </a:cubicBezTo>
                  <a:lnTo>
                    <a:pt x="2704" y="1752"/>
                  </a:lnTo>
                  <a:cubicBezTo>
                    <a:pt x="2804" y="1813"/>
                    <a:pt x="2924" y="1853"/>
                    <a:pt x="3024" y="1863"/>
                  </a:cubicBezTo>
                  <a:cubicBezTo>
                    <a:pt x="3114" y="1883"/>
                    <a:pt x="3185" y="1883"/>
                    <a:pt x="3185" y="1883"/>
                  </a:cubicBezTo>
                  <a:lnTo>
                    <a:pt x="3104" y="1983"/>
                  </a:lnTo>
                  <a:cubicBezTo>
                    <a:pt x="3205" y="2043"/>
                    <a:pt x="3325" y="2073"/>
                    <a:pt x="3425" y="2083"/>
                  </a:cubicBezTo>
                  <a:cubicBezTo>
                    <a:pt x="3428" y="2083"/>
                    <a:pt x="3433" y="2083"/>
                    <a:pt x="3439" y="2083"/>
                  </a:cubicBezTo>
                  <a:cubicBezTo>
                    <a:pt x="3499" y="2083"/>
                    <a:pt x="3680" y="2064"/>
                    <a:pt x="3926" y="2064"/>
                  </a:cubicBezTo>
                  <a:cubicBezTo>
                    <a:pt x="4264" y="2064"/>
                    <a:pt x="4723" y="2101"/>
                    <a:pt x="5157" y="2273"/>
                  </a:cubicBezTo>
                  <a:lnTo>
                    <a:pt x="5298" y="23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78"/>
            <p:cNvSpPr/>
            <p:nvPr/>
          </p:nvSpPr>
          <p:spPr>
            <a:xfrm>
              <a:off x="6017515" y="2809407"/>
              <a:ext cx="483365" cy="218388"/>
            </a:xfrm>
            <a:custGeom>
              <a:avLst/>
              <a:gdLst/>
              <a:ahLst/>
              <a:cxnLst/>
              <a:rect l="l" t="t" r="r" b="b"/>
              <a:pathLst>
                <a:path w="5478" h="2475" extrusionOk="0">
                  <a:moveTo>
                    <a:pt x="1011" y="572"/>
                  </a:moveTo>
                  <a:lnTo>
                    <a:pt x="1319" y="712"/>
                  </a:lnTo>
                  <a:lnTo>
                    <a:pt x="1319" y="712"/>
                  </a:lnTo>
                  <a:cubicBezTo>
                    <a:pt x="1297" y="711"/>
                    <a:pt x="1248" y="709"/>
                    <a:pt x="1182" y="702"/>
                  </a:cubicBezTo>
                  <a:cubicBezTo>
                    <a:pt x="1122" y="692"/>
                    <a:pt x="1051" y="672"/>
                    <a:pt x="981" y="642"/>
                  </a:cubicBezTo>
                  <a:lnTo>
                    <a:pt x="1001" y="622"/>
                  </a:lnTo>
                  <a:cubicBezTo>
                    <a:pt x="1011" y="602"/>
                    <a:pt x="1011" y="592"/>
                    <a:pt x="1011" y="572"/>
                  </a:cubicBezTo>
                  <a:close/>
                  <a:moveTo>
                    <a:pt x="1382" y="732"/>
                  </a:moveTo>
                  <a:lnTo>
                    <a:pt x="4496" y="2094"/>
                  </a:lnTo>
                  <a:cubicBezTo>
                    <a:pt x="4326" y="2074"/>
                    <a:pt x="4166" y="2064"/>
                    <a:pt x="4026" y="2064"/>
                  </a:cubicBezTo>
                  <a:cubicBezTo>
                    <a:pt x="3865" y="2064"/>
                    <a:pt x="3725" y="2074"/>
                    <a:pt x="3625" y="2084"/>
                  </a:cubicBezTo>
                  <a:lnTo>
                    <a:pt x="3525" y="2084"/>
                  </a:lnTo>
                  <a:cubicBezTo>
                    <a:pt x="3465" y="2084"/>
                    <a:pt x="3395" y="2064"/>
                    <a:pt x="3315" y="2034"/>
                  </a:cubicBezTo>
                  <a:lnTo>
                    <a:pt x="3335" y="2004"/>
                  </a:lnTo>
                  <a:cubicBezTo>
                    <a:pt x="3355" y="1984"/>
                    <a:pt x="3355" y="1954"/>
                    <a:pt x="3345" y="1924"/>
                  </a:cubicBezTo>
                  <a:cubicBezTo>
                    <a:pt x="3325" y="1894"/>
                    <a:pt x="3305" y="1884"/>
                    <a:pt x="3275" y="1884"/>
                  </a:cubicBezTo>
                  <a:cubicBezTo>
                    <a:pt x="3265" y="1884"/>
                    <a:pt x="3204" y="1884"/>
                    <a:pt x="3124" y="1864"/>
                  </a:cubicBezTo>
                  <a:cubicBezTo>
                    <a:pt x="3074" y="1853"/>
                    <a:pt x="3004" y="1843"/>
                    <a:pt x="2924" y="1813"/>
                  </a:cubicBezTo>
                  <a:lnTo>
                    <a:pt x="2944" y="1783"/>
                  </a:lnTo>
                  <a:cubicBezTo>
                    <a:pt x="2964" y="1763"/>
                    <a:pt x="2964" y="1733"/>
                    <a:pt x="2954" y="1703"/>
                  </a:cubicBezTo>
                  <a:cubicBezTo>
                    <a:pt x="2944" y="1673"/>
                    <a:pt x="2914" y="1653"/>
                    <a:pt x="2884" y="1653"/>
                  </a:cubicBezTo>
                  <a:cubicBezTo>
                    <a:pt x="2884" y="1653"/>
                    <a:pt x="2814" y="1653"/>
                    <a:pt x="2734" y="1633"/>
                  </a:cubicBezTo>
                  <a:cubicBezTo>
                    <a:pt x="2674" y="1623"/>
                    <a:pt x="2604" y="1613"/>
                    <a:pt x="2534" y="1583"/>
                  </a:cubicBezTo>
                  <a:lnTo>
                    <a:pt x="2554" y="1563"/>
                  </a:lnTo>
                  <a:cubicBezTo>
                    <a:pt x="2574" y="1533"/>
                    <a:pt x="2584" y="1503"/>
                    <a:pt x="2564" y="1473"/>
                  </a:cubicBezTo>
                  <a:cubicBezTo>
                    <a:pt x="2554" y="1443"/>
                    <a:pt x="2534" y="1423"/>
                    <a:pt x="2493" y="1423"/>
                  </a:cubicBezTo>
                  <a:cubicBezTo>
                    <a:pt x="2493" y="1423"/>
                    <a:pt x="2433" y="1423"/>
                    <a:pt x="2343" y="1403"/>
                  </a:cubicBezTo>
                  <a:cubicBezTo>
                    <a:pt x="2273" y="1393"/>
                    <a:pt x="2213" y="1363"/>
                    <a:pt x="2153" y="1343"/>
                  </a:cubicBezTo>
                  <a:lnTo>
                    <a:pt x="2173" y="1323"/>
                  </a:lnTo>
                  <a:cubicBezTo>
                    <a:pt x="2193" y="1303"/>
                    <a:pt x="2203" y="1263"/>
                    <a:pt x="2183" y="1233"/>
                  </a:cubicBezTo>
                  <a:cubicBezTo>
                    <a:pt x="2173" y="1203"/>
                    <a:pt x="2153" y="1183"/>
                    <a:pt x="2113" y="1183"/>
                  </a:cubicBezTo>
                  <a:cubicBezTo>
                    <a:pt x="2113" y="1183"/>
                    <a:pt x="2053" y="1183"/>
                    <a:pt x="1963" y="1163"/>
                  </a:cubicBezTo>
                  <a:cubicBezTo>
                    <a:pt x="1893" y="1143"/>
                    <a:pt x="1823" y="1122"/>
                    <a:pt x="1762" y="1102"/>
                  </a:cubicBezTo>
                  <a:lnTo>
                    <a:pt x="1783" y="1082"/>
                  </a:lnTo>
                  <a:cubicBezTo>
                    <a:pt x="1803" y="1062"/>
                    <a:pt x="1813" y="1022"/>
                    <a:pt x="1793" y="992"/>
                  </a:cubicBezTo>
                  <a:cubicBezTo>
                    <a:pt x="1783" y="972"/>
                    <a:pt x="1752" y="952"/>
                    <a:pt x="1722" y="952"/>
                  </a:cubicBezTo>
                  <a:cubicBezTo>
                    <a:pt x="1722" y="952"/>
                    <a:pt x="1662" y="942"/>
                    <a:pt x="1572" y="932"/>
                  </a:cubicBezTo>
                  <a:cubicBezTo>
                    <a:pt x="1502" y="912"/>
                    <a:pt x="1432" y="892"/>
                    <a:pt x="1372" y="872"/>
                  </a:cubicBezTo>
                  <a:lnTo>
                    <a:pt x="1392" y="852"/>
                  </a:lnTo>
                  <a:cubicBezTo>
                    <a:pt x="1412" y="822"/>
                    <a:pt x="1412" y="792"/>
                    <a:pt x="1402" y="762"/>
                  </a:cubicBezTo>
                  <a:cubicBezTo>
                    <a:pt x="1392" y="752"/>
                    <a:pt x="1392" y="742"/>
                    <a:pt x="1382" y="732"/>
                  </a:cubicBezTo>
                  <a:close/>
                  <a:moveTo>
                    <a:pt x="110" y="1"/>
                  </a:moveTo>
                  <a:cubicBezTo>
                    <a:pt x="70" y="1"/>
                    <a:pt x="30" y="11"/>
                    <a:pt x="20" y="51"/>
                  </a:cubicBezTo>
                  <a:cubicBezTo>
                    <a:pt x="0" y="81"/>
                    <a:pt x="10" y="121"/>
                    <a:pt x="40" y="151"/>
                  </a:cubicBezTo>
                  <a:cubicBezTo>
                    <a:pt x="130" y="211"/>
                    <a:pt x="531" y="522"/>
                    <a:pt x="791" y="622"/>
                  </a:cubicBezTo>
                  <a:cubicBezTo>
                    <a:pt x="781" y="642"/>
                    <a:pt x="771" y="662"/>
                    <a:pt x="771" y="682"/>
                  </a:cubicBezTo>
                  <a:cubicBezTo>
                    <a:pt x="781" y="702"/>
                    <a:pt x="791" y="722"/>
                    <a:pt x="811" y="742"/>
                  </a:cubicBezTo>
                  <a:cubicBezTo>
                    <a:pt x="901" y="792"/>
                    <a:pt x="1021" y="832"/>
                    <a:pt x="1152" y="862"/>
                  </a:cubicBezTo>
                  <a:lnTo>
                    <a:pt x="1172" y="862"/>
                  </a:lnTo>
                  <a:cubicBezTo>
                    <a:pt x="1172" y="872"/>
                    <a:pt x="1162" y="892"/>
                    <a:pt x="1172" y="912"/>
                  </a:cubicBezTo>
                  <a:cubicBezTo>
                    <a:pt x="1172" y="932"/>
                    <a:pt x="1182" y="952"/>
                    <a:pt x="1202" y="962"/>
                  </a:cubicBezTo>
                  <a:cubicBezTo>
                    <a:pt x="1292" y="1022"/>
                    <a:pt x="1412" y="1062"/>
                    <a:pt x="1542" y="1082"/>
                  </a:cubicBezTo>
                  <a:cubicBezTo>
                    <a:pt x="1552" y="1092"/>
                    <a:pt x="1562" y="1092"/>
                    <a:pt x="1562" y="1092"/>
                  </a:cubicBezTo>
                  <a:cubicBezTo>
                    <a:pt x="1552" y="1102"/>
                    <a:pt x="1552" y="1122"/>
                    <a:pt x="1552" y="1143"/>
                  </a:cubicBezTo>
                  <a:cubicBezTo>
                    <a:pt x="1562" y="1163"/>
                    <a:pt x="1572" y="1183"/>
                    <a:pt x="1592" y="1193"/>
                  </a:cubicBezTo>
                  <a:cubicBezTo>
                    <a:pt x="1682" y="1253"/>
                    <a:pt x="1793" y="1293"/>
                    <a:pt x="1933" y="1323"/>
                  </a:cubicBezTo>
                  <a:lnTo>
                    <a:pt x="1953" y="1323"/>
                  </a:lnTo>
                  <a:cubicBezTo>
                    <a:pt x="1943" y="1343"/>
                    <a:pt x="1943" y="1353"/>
                    <a:pt x="1943" y="1373"/>
                  </a:cubicBezTo>
                  <a:cubicBezTo>
                    <a:pt x="1943" y="1393"/>
                    <a:pt x="1953" y="1413"/>
                    <a:pt x="1973" y="1433"/>
                  </a:cubicBezTo>
                  <a:cubicBezTo>
                    <a:pt x="2093" y="1503"/>
                    <a:pt x="2243" y="1543"/>
                    <a:pt x="2313" y="1563"/>
                  </a:cubicBezTo>
                  <a:lnTo>
                    <a:pt x="2333" y="1563"/>
                  </a:lnTo>
                  <a:cubicBezTo>
                    <a:pt x="2323" y="1583"/>
                    <a:pt x="2323" y="1593"/>
                    <a:pt x="2323" y="1613"/>
                  </a:cubicBezTo>
                  <a:cubicBezTo>
                    <a:pt x="2323" y="1633"/>
                    <a:pt x="2343" y="1653"/>
                    <a:pt x="2363" y="1673"/>
                  </a:cubicBezTo>
                  <a:cubicBezTo>
                    <a:pt x="2473" y="1743"/>
                    <a:pt x="2614" y="1783"/>
                    <a:pt x="2704" y="1793"/>
                  </a:cubicBezTo>
                  <a:cubicBezTo>
                    <a:pt x="2714" y="1793"/>
                    <a:pt x="2714" y="1803"/>
                    <a:pt x="2724" y="1803"/>
                  </a:cubicBezTo>
                  <a:cubicBezTo>
                    <a:pt x="2714" y="1813"/>
                    <a:pt x="2714" y="1833"/>
                    <a:pt x="2714" y="1853"/>
                  </a:cubicBezTo>
                  <a:cubicBezTo>
                    <a:pt x="2724" y="1874"/>
                    <a:pt x="2734" y="1894"/>
                    <a:pt x="2754" y="1904"/>
                  </a:cubicBezTo>
                  <a:cubicBezTo>
                    <a:pt x="2884" y="1984"/>
                    <a:pt x="3024" y="2014"/>
                    <a:pt x="3094" y="2024"/>
                  </a:cubicBezTo>
                  <a:lnTo>
                    <a:pt x="3124" y="2024"/>
                  </a:lnTo>
                  <a:cubicBezTo>
                    <a:pt x="3114" y="2044"/>
                    <a:pt x="3114" y="2064"/>
                    <a:pt x="3114" y="2084"/>
                  </a:cubicBezTo>
                  <a:cubicBezTo>
                    <a:pt x="3124" y="2104"/>
                    <a:pt x="3134" y="2124"/>
                    <a:pt x="3154" y="2134"/>
                  </a:cubicBezTo>
                  <a:cubicBezTo>
                    <a:pt x="3275" y="2204"/>
                    <a:pt x="3405" y="2234"/>
                    <a:pt x="3495" y="2244"/>
                  </a:cubicBezTo>
                  <a:cubicBezTo>
                    <a:pt x="3505" y="2247"/>
                    <a:pt x="3515" y="2248"/>
                    <a:pt x="3527" y="2248"/>
                  </a:cubicBezTo>
                  <a:cubicBezTo>
                    <a:pt x="3551" y="2248"/>
                    <a:pt x="3582" y="2244"/>
                    <a:pt x="3635" y="2244"/>
                  </a:cubicBezTo>
                  <a:cubicBezTo>
                    <a:pt x="3732" y="2237"/>
                    <a:pt x="3871" y="2228"/>
                    <a:pt x="4037" y="2228"/>
                  </a:cubicBezTo>
                  <a:cubicBezTo>
                    <a:pt x="4368" y="2228"/>
                    <a:pt x="4807" y="2264"/>
                    <a:pt x="5227" y="2424"/>
                  </a:cubicBezTo>
                  <a:lnTo>
                    <a:pt x="5368" y="2474"/>
                  </a:lnTo>
                  <a:lnTo>
                    <a:pt x="5388" y="2474"/>
                  </a:lnTo>
                  <a:cubicBezTo>
                    <a:pt x="5418" y="2474"/>
                    <a:pt x="5438" y="2464"/>
                    <a:pt x="5458" y="2444"/>
                  </a:cubicBezTo>
                  <a:cubicBezTo>
                    <a:pt x="5478" y="2404"/>
                    <a:pt x="5458" y="2344"/>
                    <a:pt x="5418" y="2324"/>
                  </a:cubicBezTo>
                  <a:lnTo>
                    <a:pt x="1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78"/>
            <p:cNvSpPr/>
            <p:nvPr/>
          </p:nvSpPr>
          <p:spPr>
            <a:xfrm>
              <a:off x="6438057" y="3020649"/>
              <a:ext cx="54884" cy="79590"/>
            </a:xfrm>
            <a:custGeom>
              <a:avLst/>
              <a:gdLst/>
              <a:ahLst/>
              <a:cxnLst/>
              <a:rect l="l" t="t" r="r" b="b"/>
              <a:pathLst>
                <a:path w="622" h="902" extrusionOk="0">
                  <a:moveTo>
                    <a:pt x="622" y="0"/>
                  </a:moveTo>
                  <a:lnTo>
                    <a:pt x="1" y="9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78"/>
            <p:cNvSpPr/>
            <p:nvPr/>
          </p:nvSpPr>
          <p:spPr>
            <a:xfrm>
              <a:off x="6430116" y="3013767"/>
              <a:ext cx="70766" cy="93532"/>
            </a:xfrm>
            <a:custGeom>
              <a:avLst/>
              <a:gdLst/>
              <a:ahLst/>
              <a:cxnLst/>
              <a:rect l="l" t="t" r="r" b="b"/>
              <a:pathLst>
                <a:path w="802" h="1060" extrusionOk="0">
                  <a:moveTo>
                    <a:pt x="712" y="1"/>
                  </a:moveTo>
                  <a:cubicBezTo>
                    <a:pt x="687" y="1"/>
                    <a:pt x="664" y="14"/>
                    <a:pt x="651" y="38"/>
                  </a:cubicBezTo>
                  <a:lnTo>
                    <a:pt x="31" y="939"/>
                  </a:lnTo>
                  <a:cubicBezTo>
                    <a:pt x="1" y="969"/>
                    <a:pt x="11" y="1020"/>
                    <a:pt x="51" y="1050"/>
                  </a:cubicBezTo>
                  <a:cubicBezTo>
                    <a:pt x="61" y="1060"/>
                    <a:pt x="81" y="1060"/>
                    <a:pt x="91" y="1060"/>
                  </a:cubicBezTo>
                  <a:cubicBezTo>
                    <a:pt x="121" y="1060"/>
                    <a:pt x="141" y="1050"/>
                    <a:pt x="161" y="1030"/>
                  </a:cubicBezTo>
                  <a:lnTo>
                    <a:pt x="782" y="128"/>
                  </a:lnTo>
                  <a:cubicBezTo>
                    <a:pt x="802" y="88"/>
                    <a:pt x="792" y="38"/>
                    <a:pt x="762" y="18"/>
                  </a:cubicBezTo>
                  <a:cubicBezTo>
                    <a:pt x="746" y="6"/>
                    <a:pt x="728" y="1"/>
                    <a:pt x="7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78"/>
            <p:cNvSpPr/>
            <p:nvPr/>
          </p:nvSpPr>
          <p:spPr>
            <a:xfrm>
              <a:off x="5671092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4487" y="0"/>
                  </a:moveTo>
                  <a:lnTo>
                    <a:pt x="1" y="7851"/>
                  </a:lnTo>
                  <a:lnTo>
                    <a:pt x="101" y="7701"/>
                  </a:lnTo>
                  <a:cubicBezTo>
                    <a:pt x="651" y="6820"/>
                    <a:pt x="1813" y="6119"/>
                    <a:pt x="1893" y="5989"/>
                  </a:cubicBezTo>
                  <a:lnTo>
                    <a:pt x="1763" y="5929"/>
                  </a:lnTo>
                  <a:cubicBezTo>
                    <a:pt x="1763" y="5929"/>
                    <a:pt x="1833" y="5889"/>
                    <a:pt x="1913" y="5808"/>
                  </a:cubicBezTo>
                  <a:cubicBezTo>
                    <a:pt x="1993" y="5738"/>
                    <a:pt x="2103" y="5628"/>
                    <a:pt x="2174" y="5498"/>
                  </a:cubicBezTo>
                  <a:lnTo>
                    <a:pt x="2033" y="5458"/>
                  </a:lnTo>
                  <a:cubicBezTo>
                    <a:pt x="2033" y="5458"/>
                    <a:pt x="2093" y="5408"/>
                    <a:pt x="2184" y="5328"/>
                  </a:cubicBezTo>
                  <a:cubicBezTo>
                    <a:pt x="2264" y="5248"/>
                    <a:pt x="2364" y="5127"/>
                    <a:pt x="2434" y="4997"/>
                  </a:cubicBezTo>
                  <a:lnTo>
                    <a:pt x="2284" y="4977"/>
                  </a:lnTo>
                  <a:cubicBezTo>
                    <a:pt x="2284" y="4977"/>
                    <a:pt x="2304" y="4967"/>
                    <a:pt x="2334" y="4937"/>
                  </a:cubicBezTo>
                  <a:cubicBezTo>
                    <a:pt x="2354" y="4917"/>
                    <a:pt x="2394" y="4877"/>
                    <a:pt x="2434" y="4837"/>
                  </a:cubicBezTo>
                  <a:cubicBezTo>
                    <a:pt x="2514" y="4757"/>
                    <a:pt x="2624" y="4637"/>
                    <a:pt x="2674" y="4507"/>
                  </a:cubicBezTo>
                  <a:lnTo>
                    <a:pt x="2524" y="4487"/>
                  </a:lnTo>
                  <a:cubicBezTo>
                    <a:pt x="2524" y="4487"/>
                    <a:pt x="2594" y="4436"/>
                    <a:pt x="2674" y="4346"/>
                  </a:cubicBezTo>
                  <a:cubicBezTo>
                    <a:pt x="2754" y="4256"/>
                    <a:pt x="2855" y="4136"/>
                    <a:pt x="2915" y="4006"/>
                  </a:cubicBezTo>
                  <a:lnTo>
                    <a:pt x="2754" y="4006"/>
                  </a:lnTo>
                  <a:cubicBezTo>
                    <a:pt x="2754" y="4006"/>
                    <a:pt x="2824" y="3946"/>
                    <a:pt x="2905" y="3856"/>
                  </a:cubicBezTo>
                  <a:cubicBezTo>
                    <a:pt x="2985" y="3766"/>
                    <a:pt x="3085" y="3635"/>
                    <a:pt x="3135" y="3515"/>
                  </a:cubicBezTo>
                  <a:lnTo>
                    <a:pt x="2975" y="3515"/>
                  </a:lnTo>
                  <a:cubicBezTo>
                    <a:pt x="2975" y="3515"/>
                    <a:pt x="3045" y="3455"/>
                    <a:pt x="3125" y="3365"/>
                  </a:cubicBezTo>
                  <a:cubicBezTo>
                    <a:pt x="3205" y="3275"/>
                    <a:pt x="3295" y="3145"/>
                    <a:pt x="3345" y="3014"/>
                  </a:cubicBezTo>
                  <a:lnTo>
                    <a:pt x="3345" y="3014"/>
                  </a:lnTo>
                  <a:lnTo>
                    <a:pt x="3185" y="3025"/>
                  </a:lnTo>
                  <a:cubicBezTo>
                    <a:pt x="3185" y="3025"/>
                    <a:pt x="3245" y="2964"/>
                    <a:pt x="3325" y="2874"/>
                  </a:cubicBezTo>
                  <a:cubicBezTo>
                    <a:pt x="3405" y="2774"/>
                    <a:pt x="3495" y="2644"/>
                    <a:pt x="3545" y="2524"/>
                  </a:cubicBezTo>
                  <a:lnTo>
                    <a:pt x="3545" y="2524"/>
                  </a:lnTo>
                  <a:lnTo>
                    <a:pt x="3375" y="2534"/>
                  </a:lnTo>
                  <a:cubicBezTo>
                    <a:pt x="3375" y="2534"/>
                    <a:pt x="3445" y="2474"/>
                    <a:pt x="3525" y="2384"/>
                  </a:cubicBezTo>
                  <a:cubicBezTo>
                    <a:pt x="3606" y="2283"/>
                    <a:pt x="3696" y="2163"/>
                    <a:pt x="3746" y="2033"/>
                  </a:cubicBezTo>
                  <a:lnTo>
                    <a:pt x="3746" y="2033"/>
                  </a:lnTo>
                  <a:lnTo>
                    <a:pt x="3586" y="2043"/>
                  </a:lnTo>
                  <a:cubicBezTo>
                    <a:pt x="3586" y="2043"/>
                    <a:pt x="3656" y="1983"/>
                    <a:pt x="3736" y="1893"/>
                  </a:cubicBezTo>
                  <a:cubicBezTo>
                    <a:pt x="3816" y="1793"/>
                    <a:pt x="3906" y="1673"/>
                    <a:pt x="3956" y="1542"/>
                  </a:cubicBezTo>
                  <a:lnTo>
                    <a:pt x="3956" y="1542"/>
                  </a:lnTo>
                  <a:lnTo>
                    <a:pt x="3796" y="1552"/>
                  </a:lnTo>
                  <a:cubicBezTo>
                    <a:pt x="3796" y="1552"/>
                    <a:pt x="3866" y="1492"/>
                    <a:pt x="3946" y="1392"/>
                  </a:cubicBezTo>
                  <a:cubicBezTo>
                    <a:pt x="4026" y="1302"/>
                    <a:pt x="4126" y="1182"/>
                    <a:pt x="4176" y="1052"/>
                  </a:cubicBezTo>
                  <a:lnTo>
                    <a:pt x="4016" y="1052"/>
                  </a:lnTo>
                  <a:cubicBezTo>
                    <a:pt x="4016" y="1052"/>
                    <a:pt x="4026" y="1052"/>
                    <a:pt x="4036" y="1032"/>
                  </a:cubicBezTo>
                  <a:cubicBezTo>
                    <a:pt x="4246" y="841"/>
                    <a:pt x="4487" y="1"/>
                    <a:pt x="4487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12149;p78"/>
            <p:cNvSpPr/>
            <p:nvPr/>
          </p:nvSpPr>
          <p:spPr>
            <a:xfrm>
              <a:off x="5664033" y="2321009"/>
              <a:ext cx="410922" cy="706782"/>
            </a:xfrm>
            <a:custGeom>
              <a:avLst/>
              <a:gdLst/>
              <a:ahLst/>
              <a:cxnLst/>
              <a:rect l="l" t="t" r="r" b="b"/>
              <a:pathLst>
                <a:path w="4657" h="8010" extrusionOk="0">
                  <a:moveTo>
                    <a:pt x="4036" y="1180"/>
                  </a:moveTo>
                  <a:cubicBezTo>
                    <a:pt x="4046" y="1200"/>
                    <a:pt x="4066" y="1210"/>
                    <a:pt x="4096" y="1210"/>
                  </a:cubicBezTo>
                  <a:lnTo>
                    <a:pt x="4126" y="1210"/>
                  </a:lnTo>
                  <a:cubicBezTo>
                    <a:pt x="4086" y="1280"/>
                    <a:pt x="4036" y="1350"/>
                    <a:pt x="3966" y="1420"/>
                  </a:cubicBezTo>
                  <a:cubicBezTo>
                    <a:pt x="3896" y="1510"/>
                    <a:pt x="3826" y="1570"/>
                    <a:pt x="3826" y="1570"/>
                  </a:cubicBezTo>
                  <a:cubicBezTo>
                    <a:pt x="3806" y="1590"/>
                    <a:pt x="3796" y="1620"/>
                    <a:pt x="3806" y="1660"/>
                  </a:cubicBezTo>
                  <a:cubicBezTo>
                    <a:pt x="3816" y="1691"/>
                    <a:pt x="3846" y="1711"/>
                    <a:pt x="3886" y="1711"/>
                  </a:cubicBezTo>
                  <a:lnTo>
                    <a:pt x="3906" y="1711"/>
                  </a:lnTo>
                  <a:cubicBezTo>
                    <a:pt x="3866" y="1771"/>
                    <a:pt x="3816" y="1841"/>
                    <a:pt x="3756" y="1911"/>
                  </a:cubicBezTo>
                  <a:cubicBezTo>
                    <a:pt x="3676" y="2001"/>
                    <a:pt x="3615" y="2061"/>
                    <a:pt x="3615" y="2061"/>
                  </a:cubicBezTo>
                  <a:cubicBezTo>
                    <a:pt x="3585" y="2081"/>
                    <a:pt x="3575" y="2121"/>
                    <a:pt x="3595" y="2151"/>
                  </a:cubicBezTo>
                  <a:cubicBezTo>
                    <a:pt x="3605" y="2181"/>
                    <a:pt x="3635" y="2201"/>
                    <a:pt x="3666" y="2201"/>
                  </a:cubicBezTo>
                  <a:lnTo>
                    <a:pt x="3696" y="2201"/>
                  </a:lnTo>
                  <a:cubicBezTo>
                    <a:pt x="3656" y="2261"/>
                    <a:pt x="3605" y="2331"/>
                    <a:pt x="3545" y="2402"/>
                  </a:cubicBezTo>
                  <a:cubicBezTo>
                    <a:pt x="3465" y="2492"/>
                    <a:pt x="3405" y="2562"/>
                    <a:pt x="3405" y="2562"/>
                  </a:cubicBezTo>
                  <a:cubicBezTo>
                    <a:pt x="3375" y="2582"/>
                    <a:pt x="3375" y="2622"/>
                    <a:pt x="3385" y="2652"/>
                  </a:cubicBezTo>
                  <a:cubicBezTo>
                    <a:pt x="3402" y="2677"/>
                    <a:pt x="3425" y="2695"/>
                    <a:pt x="3449" y="2695"/>
                  </a:cubicBezTo>
                  <a:cubicBezTo>
                    <a:pt x="3455" y="2695"/>
                    <a:pt x="3460" y="2694"/>
                    <a:pt x="3465" y="2692"/>
                  </a:cubicBezTo>
                  <a:lnTo>
                    <a:pt x="3485" y="2692"/>
                  </a:lnTo>
                  <a:cubicBezTo>
                    <a:pt x="3445" y="2782"/>
                    <a:pt x="3385" y="2852"/>
                    <a:pt x="3345" y="2902"/>
                  </a:cubicBezTo>
                  <a:cubicBezTo>
                    <a:pt x="3275" y="2982"/>
                    <a:pt x="3205" y="3042"/>
                    <a:pt x="3205" y="3042"/>
                  </a:cubicBezTo>
                  <a:cubicBezTo>
                    <a:pt x="3185" y="3072"/>
                    <a:pt x="3175" y="3103"/>
                    <a:pt x="3185" y="3143"/>
                  </a:cubicBezTo>
                  <a:cubicBezTo>
                    <a:pt x="3201" y="3167"/>
                    <a:pt x="3225" y="3185"/>
                    <a:pt x="3249" y="3185"/>
                  </a:cubicBezTo>
                  <a:cubicBezTo>
                    <a:pt x="3254" y="3185"/>
                    <a:pt x="3260" y="3184"/>
                    <a:pt x="3265" y="3183"/>
                  </a:cubicBezTo>
                  <a:lnTo>
                    <a:pt x="3295" y="3183"/>
                  </a:lnTo>
                  <a:cubicBezTo>
                    <a:pt x="3235" y="3273"/>
                    <a:pt x="3175" y="3343"/>
                    <a:pt x="3145" y="3393"/>
                  </a:cubicBezTo>
                  <a:cubicBezTo>
                    <a:pt x="3065" y="3473"/>
                    <a:pt x="3005" y="3533"/>
                    <a:pt x="3005" y="3533"/>
                  </a:cubicBezTo>
                  <a:cubicBezTo>
                    <a:pt x="2975" y="3553"/>
                    <a:pt x="2965" y="3593"/>
                    <a:pt x="2975" y="3623"/>
                  </a:cubicBezTo>
                  <a:cubicBezTo>
                    <a:pt x="2995" y="3653"/>
                    <a:pt x="3025" y="3673"/>
                    <a:pt x="3055" y="3673"/>
                  </a:cubicBezTo>
                  <a:lnTo>
                    <a:pt x="3085" y="3673"/>
                  </a:lnTo>
                  <a:cubicBezTo>
                    <a:pt x="3025" y="3763"/>
                    <a:pt x="2965" y="3834"/>
                    <a:pt x="2924" y="3884"/>
                  </a:cubicBezTo>
                  <a:cubicBezTo>
                    <a:pt x="2844" y="3964"/>
                    <a:pt x="2784" y="4014"/>
                    <a:pt x="2784" y="4024"/>
                  </a:cubicBezTo>
                  <a:cubicBezTo>
                    <a:pt x="2754" y="4044"/>
                    <a:pt x="2744" y="4074"/>
                    <a:pt x="2764" y="4104"/>
                  </a:cubicBezTo>
                  <a:cubicBezTo>
                    <a:pt x="2774" y="4134"/>
                    <a:pt x="2804" y="4164"/>
                    <a:pt x="2834" y="4164"/>
                  </a:cubicBezTo>
                  <a:lnTo>
                    <a:pt x="2864" y="4164"/>
                  </a:lnTo>
                  <a:cubicBezTo>
                    <a:pt x="2804" y="4244"/>
                    <a:pt x="2744" y="4314"/>
                    <a:pt x="2694" y="4374"/>
                  </a:cubicBezTo>
                  <a:cubicBezTo>
                    <a:pt x="2624" y="4454"/>
                    <a:pt x="2554" y="4504"/>
                    <a:pt x="2554" y="4504"/>
                  </a:cubicBezTo>
                  <a:cubicBezTo>
                    <a:pt x="2534" y="4524"/>
                    <a:pt x="2524" y="4565"/>
                    <a:pt x="2534" y="4595"/>
                  </a:cubicBezTo>
                  <a:cubicBezTo>
                    <a:pt x="2544" y="4625"/>
                    <a:pt x="2564" y="4645"/>
                    <a:pt x="2594" y="4645"/>
                  </a:cubicBezTo>
                  <a:lnTo>
                    <a:pt x="2624" y="4655"/>
                  </a:lnTo>
                  <a:cubicBezTo>
                    <a:pt x="2574" y="4735"/>
                    <a:pt x="2514" y="4805"/>
                    <a:pt x="2454" y="4865"/>
                  </a:cubicBezTo>
                  <a:cubicBezTo>
                    <a:pt x="2414" y="4905"/>
                    <a:pt x="2384" y="4935"/>
                    <a:pt x="2354" y="4955"/>
                  </a:cubicBezTo>
                  <a:cubicBezTo>
                    <a:pt x="2334" y="4975"/>
                    <a:pt x="2314" y="4985"/>
                    <a:pt x="2314" y="4985"/>
                  </a:cubicBezTo>
                  <a:cubicBezTo>
                    <a:pt x="2294" y="5005"/>
                    <a:pt x="2284" y="5045"/>
                    <a:pt x="2284" y="5075"/>
                  </a:cubicBezTo>
                  <a:cubicBezTo>
                    <a:pt x="2294" y="5105"/>
                    <a:pt x="2324" y="5125"/>
                    <a:pt x="2354" y="5135"/>
                  </a:cubicBezTo>
                  <a:lnTo>
                    <a:pt x="2384" y="5135"/>
                  </a:lnTo>
                  <a:cubicBezTo>
                    <a:pt x="2334" y="5215"/>
                    <a:pt x="2274" y="5286"/>
                    <a:pt x="2203" y="5346"/>
                  </a:cubicBezTo>
                  <a:cubicBezTo>
                    <a:pt x="2123" y="5426"/>
                    <a:pt x="2063" y="5466"/>
                    <a:pt x="2063" y="5466"/>
                  </a:cubicBezTo>
                  <a:cubicBezTo>
                    <a:pt x="2033" y="5486"/>
                    <a:pt x="2023" y="5516"/>
                    <a:pt x="2033" y="5546"/>
                  </a:cubicBezTo>
                  <a:cubicBezTo>
                    <a:pt x="2033" y="5576"/>
                    <a:pt x="2063" y="5606"/>
                    <a:pt x="2093" y="5616"/>
                  </a:cubicBezTo>
                  <a:lnTo>
                    <a:pt x="2123" y="5626"/>
                  </a:lnTo>
                  <a:cubicBezTo>
                    <a:pt x="2083" y="5686"/>
                    <a:pt x="2013" y="5756"/>
                    <a:pt x="1943" y="5836"/>
                  </a:cubicBezTo>
                  <a:cubicBezTo>
                    <a:pt x="1863" y="5906"/>
                    <a:pt x="1803" y="5946"/>
                    <a:pt x="1803" y="5946"/>
                  </a:cubicBezTo>
                  <a:cubicBezTo>
                    <a:pt x="1773" y="5956"/>
                    <a:pt x="1763" y="5987"/>
                    <a:pt x="1763" y="6017"/>
                  </a:cubicBezTo>
                  <a:cubicBezTo>
                    <a:pt x="1763" y="6047"/>
                    <a:pt x="1783" y="6077"/>
                    <a:pt x="1813" y="6087"/>
                  </a:cubicBezTo>
                  <a:lnTo>
                    <a:pt x="1823" y="6087"/>
                  </a:lnTo>
                  <a:cubicBezTo>
                    <a:pt x="1773" y="6137"/>
                    <a:pt x="1703" y="6187"/>
                    <a:pt x="1643" y="6237"/>
                  </a:cubicBezTo>
                  <a:cubicBezTo>
                    <a:pt x="1392" y="6427"/>
                    <a:pt x="1012" y="6708"/>
                    <a:pt x="661" y="7058"/>
                  </a:cubicBezTo>
                  <a:lnTo>
                    <a:pt x="4036" y="1180"/>
                  </a:lnTo>
                  <a:close/>
                  <a:moveTo>
                    <a:pt x="4568" y="0"/>
                  </a:moveTo>
                  <a:cubicBezTo>
                    <a:pt x="4541" y="0"/>
                    <a:pt x="4511" y="17"/>
                    <a:pt x="4497" y="38"/>
                  </a:cubicBezTo>
                  <a:lnTo>
                    <a:pt x="10" y="7889"/>
                  </a:lnTo>
                  <a:cubicBezTo>
                    <a:pt x="0" y="7899"/>
                    <a:pt x="0" y="7919"/>
                    <a:pt x="0" y="7929"/>
                  </a:cubicBezTo>
                  <a:cubicBezTo>
                    <a:pt x="0" y="7969"/>
                    <a:pt x="20" y="7999"/>
                    <a:pt x="50" y="8009"/>
                  </a:cubicBezTo>
                  <a:lnTo>
                    <a:pt x="81" y="8009"/>
                  </a:lnTo>
                  <a:cubicBezTo>
                    <a:pt x="101" y="8009"/>
                    <a:pt x="131" y="7999"/>
                    <a:pt x="141" y="7979"/>
                  </a:cubicBezTo>
                  <a:lnTo>
                    <a:pt x="251" y="7819"/>
                  </a:lnTo>
                  <a:cubicBezTo>
                    <a:pt x="641" y="7198"/>
                    <a:pt x="1352" y="6657"/>
                    <a:pt x="1733" y="6367"/>
                  </a:cubicBezTo>
                  <a:cubicBezTo>
                    <a:pt x="1933" y="6217"/>
                    <a:pt x="2013" y="6157"/>
                    <a:pt x="2043" y="6107"/>
                  </a:cubicBezTo>
                  <a:cubicBezTo>
                    <a:pt x="2053" y="6087"/>
                    <a:pt x="2053" y="6057"/>
                    <a:pt x="2053" y="6037"/>
                  </a:cubicBezTo>
                  <a:cubicBezTo>
                    <a:pt x="2043" y="6017"/>
                    <a:pt x="2023" y="5997"/>
                    <a:pt x="2003" y="5987"/>
                  </a:cubicBezTo>
                  <a:cubicBezTo>
                    <a:pt x="2013" y="5977"/>
                    <a:pt x="2033" y="5967"/>
                    <a:pt x="2043" y="5946"/>
                  </a:cubicBezTo>
                  <a:cubicBezTo>
                    <a:pt x="2173" y="5836"/>
                    <a:pt x="2264" y="5716"/>
                    <a:pt x="2324" y="5606"/>
                  </a:cubicBezTo>
                  <a:cubicBezTo>
                    <a:pt x="2334" y="5586"/>
                    <a:pt x="2334" y="5566"/>
                    <a:pt x="2324" y="5536"/>
                  </a:cubicBezTo>
                  <a:cubicBezTo>
                    <a:pt x="2314" y="5516"/>
                    <a:pt x="2304" y="5506"/>
                    <a:pt x="2284" y="5496"/>
                  </a:cubicBezTo>
                  <a:cubicBezTo>
                    <a:pt x="2294" y="5486"/>
                    <a:pt x="2304" y="5476"/>
                    <a:pt x="2314" y="5466"/>
                  </a:cubicBezTo>
                  <a:cubicBezTo>
                    <a:pt x="2424" y="5366"/>
                    <a:pt x="2524" y="5235"/>
                    <a:pt x="2584" y="5115"/>
                  </a:cubicBezTo>
                  <a:cubicBezTo>
                    <a:pt x="2594" y="5095"/>
                    <a:pt x="2594" y="5065"/>
                    <a:pt x="2584" y="5045"/>
                  </a:cubicBezTo>
                  <a:cubicBezTo>
                    <a:pt x="2574" y="5025"/>
                    <a:pt x="2564" y="5005"/>
                    <a:pt x="2544" y="5005"/>
                  </a:cubicBezTo>
                  <a:cubicBezTo>
                    <a:pt x="2554" y="4995"/>
                    <a:pt x="2564" y="4985"/>
                    <a:pt x="2574" y="4975"/>
                  </a:cubicBezTo>
                  <a:cubicBezTo>
                    <a:pt x="2654" y="4885"/>
                    <a:pt x="2764" y="4755"/>
                    <a:pt x="2834" y="4615"/>
                  </a:cubicBezTo>
                  <a:cubicBezTo>
                    <a:pt x="2844" y="4595"/>
                    <a:pt x="2844" y="4565"/>
                    <a:pt x="2824" y="4545"/>
                  </a:cubicBezTo>
                  <a:cubicBezTo>
                    <a:pt x="2814" y="4524"/>
                    <a:pt x="2804" y="4514"/>
                    <a:pt x="2784" y="4504"/>
                  </a:cubicBezTo>
                  <a:cubicBezTo>
                    <a:pt x="2794" y="4494"/>
                    <a:pt x="2804" y="4484"/>
                    <a:pt x="2814" y="4484"/>
                  </a:cubicBezTo>
                  <a:cubicBezTo>
                    <a:pt x="2894" y="4394"/>
                    <a:pt x="3005" y="4264"/>
                    <a:pt x="3065" y="4114"/>
                  </a:cubicBezTo>
                  <a:cubicBezTo>
                    <a:pt x="3075" y="4094"/>
                    <a:pt x="3075" y="4064"/>
                    <a:pt x="3065" y="4044"/>
                  </a:cubicBezTo>
                  <a:cubicBezTo>
                    <a:pt x="3055" y="4024"/>
                    <a:pt x="3035" y="4014"/>
                    <a:pt x="3025" y="4014"/>
                  </a:cubicBezTo>
                  <a:cubicBezTo>
                    <a:pt x="3025" y="4004"/>
                    <a:pt x="3035" y="3994"/>
                    <a:pt x="3045" y="3984"/>
                  </a:cubicBezTo>
                  <a:cubicBezTo>
                    <a:pt x="3125" y="3904"/>
                    <a:pt x="3225" y="3773"/>
                    <a:pt x="3285" y="3623"/>
                  </a:cubicBezTo>
                  <a:cubicBezTo>
                    <a:pt x="3295" y="3593"/>
                    <a:pt x="3295" y="3563"/>
                    <a:pt x="3285" y="3543"/>
                  </a:cubicBezTo>
                  <a:cubicBezTo>
                    <a:pt x="3275" y="3533"/>
                    <a:pt x="3255" y="3523"/>
                    <a:pt x="3245" y="3513"/>
                  </a:cubicBezTo>
                  <a:cubicBezTo>
                    <a:pt x="3255" y="3503"/>
                    <a:pt x="3255" y="3503"/>
                    <a:pt x="3265" y="3493"/>
                  </a:cubicBezTo>
                  <a:cubicBezTo>
                    <a:pt x="3325" y="3423"/>
                    <a:pt x="3435" y="3283"/>
                    <a:pt x="3505" y="3123"/>
                  </a:cubicBezTo>
                  <a:cubicBezTo>
                    <a:pt x="3515" y="3092"/>
                    <a:pt x="3505" y="3062"/>
                    <a:pt x="3495" y="3042"/>
                  </a:cubicBezTo>
                  <a:cubicBezTo>
                    <a:pt x="3485" y="3032"/>
                    <a:pt x="3465" y="3022"/>
                    <a:pt x="3455" y="3012"/>
                  </a:cubicBezTo>
                  <a:cubicBezTo>
                    <a:pt x="3455" y="3012"/>
                    <a:pt x="3465" y="3002"/>
                    <a:pt x="3465" y="3002"/>
                  </a:cubicBezTo>
                  <a:cubicBezTo>
                    <a:pt x="3525" y="2922"/>
                    <a:pt x="3646" y="2782"/>
                    <a:pt x="3696" y="2632"/>
                  </a:cubicBezTo>
                  <a:cubicBezTo>
                    <a:pt x="3706" y="2602"/>
                    <a:pt x="3706" y="2572"/>
                    <a:pt x="3686" y="2552"/>
                  </a:cubicBezTo>
                  <a:cubicBezTo>
                    <a:pt x="3676" y="2542"/>
                    <a:pt x="3666" y="2532"/>
                    <a:pt x="3656" y="2522"/>
                  </a:cubicBezTo>
                  <a:cubicBezTo>
                    <a:pt x="3656" y="2522"/>
                    <a:pt x="3666" y="2512"/>
                    <a:pt x="3666" y="2512"/>
                  </a:cubicBezTo>
                  <a:cubicBezTo>
                    <a:pt x="3776" y="2371"/>
                    <a:pt x="3856" y="2251"/>
                    <a:pt x="3906" y="2141"/>
                  </a:cubicBezTo>
                  <a:cubicBezTo>
                    <a:pt x="3916" y="2121"/>
                    <a:pt x="3906" y="2091"/>
                    <a:pt x="3896" y="2061"/>
                  </a:cubicBezTo>
                  <a:cubicBezTo>
                    <a:pt x="3886" y="2051"/>
                    <a:pt x="3876" y="2041"/>
                    <a:pt x="3856" y="2041"/>
                  </a:cubicBezTo>
                  <a:cubicBezTo>
                    <a:pt x="3866" y="2031"/>
                    <a:pt x="3866" y="2021"/>
                    <a:pt x="3876" y="2021"/>
                  </a:cubicBezTo>
                  <a:cubicBezTo>
                    <a:pt x="3986" y="1891"/>
                    <a:pt x="4066" y="1761"/>
                    <a:pt x="4116" y="1650"/>
                  </a:cubicBezTo>
                  <a:cubicBezTo>
                    <a:pt x="4126" y="1630"/>
                    <a:pt x="4126" y="1600"/>
                    <a:pt x="4106" y="1580"/>
                  </a:cubicBezTo>
                  <a:cubicBezTo>
                    <a:pt x="4096" y="1560"/>
                    <a:pt x="4086" y="1550"/>
                    <a:pt x="4066" y="1550"/>
                  </a:cubicBezTo>
                  <a:cubicBezTo>
                    <a:pt x="4076" y="1540"/>
                    <a:pt x="4086" y="1530"/>
                    <a:pt x="4086" y="1530"/>
                  </a:cubicBezTo>
                  <a:cubicBezTo>
                    <a:pt x="4206" y="1400"/>
                    <a:pt x="4286" y="1280"/>
                    <a:pt x="4326" y="1160"/>
                  </a:cubicBezTo>
                  <a:cubicBezTo>
                    <a:pt x="4346" y="1140"/>
                    <a:pt x="4336" y="1110"/>
                    <a:pt x="4326" y="1090"/>
                  </a:cubicBezTo>
                  <a:cubicBezTo>
                    <a:pt x="4316" y="1070"/>
                    <a:pt x="4286" y="1060"/>
                    <a:pt x="4266" y="1050"/>
                  </a:cubicBezTo>
                  <a:cubicBezTo>
                    <a:pt x="4457" y="759"/>
                    <a:pt x="4627" y="178"/>
                    <a:pt x="4647" y="98"/>
                  </a:cubicBezTo>
                  <a:cubicBezTo>
                    <a:pt x="4657" y="58"/>
                    <a:pt x="4637" y="18"/>
                    <a:pt x="4597" y="8"/>
                  </a:cubicBezTo>
                  <a:cubicBezTo>
                    <a:pt x="4588" y="3"/>
                    <a:pt x="4578" y="0"/>
                    <a:pt x="4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12150;p78"/>
            <p:cNvSpPr/>
            <p:nvPr/>
          </p:nvSpPr>
          <p:spPr>
            <a:xfrm>
              <a:off x="5671092" y="2327891"/>
              <a:ext cx="395922" cy="692841"/>
            </a:xfrm>
            <a:custGeom>
              <a:avLst/>
              <a:gdLst/>
              <a:ahLst/>
              <a:cxnLst/>
              <a:rect l="l" t="t" r="r" b="b"/>
              <a:pathLst>
                <a:path w="4487" h="7852" extrusionOk="0">
                  <a:moveTo>
                    <a:pt x="4487" y="0"/>
                  </a:moveTo>
                  <a:lnTo>
                    <a:pt x="4487" y="0"/>
                  </a:lnTo>
                  <a:cubicBezTo>
                    <a:pt x="4487" y="1"/>
                    <a:pt x="3846" y="711"/>
                    <a:pt x="3796" y="962"/>
                  </a:cubicBezTo>
                  <a:cubicBezTo>
                    <a:pt x="3796" y="972"/>
                    <a:pt x="3796" y="982"/>
                    <a:pt x="3796" y="982"/>
                  </a:cubicBezTo>
                  <a:lnTo>
                    <a:pt x="3696" y="882"/>
                  </a:lnTo>
                  <a:cubicBezTo>
                    <a:pt x="3606" y="1002"/>
                    <a:pt x="3555" y="1142"/>
                    <a:pt x="3515" y="1242"/>
                  </a:cubicBezTo>
                  <a:cubicBezTo>
                    <a:pt x="3485" y="1352"/>
                    <a:pt x="3475" y="1432"/>
                    <a:pt x="3475" y="1432"/>
                  </a:cubicBezTo>
                  <a:lnTo>
                    <a:pt x="3365" y="1342"/>
                  </a:lnTo>
                  <a:cubicBezTo>
                    <a:pt x="3285" y="1452"/>
                    <a:pt x="3225" y="1593"/>
                    <a:pt x="3195" y="1703"/>
                  </a:cubicBezTo>
                  <a:cubicBezTo>
                    <a:pt x="3155" y="1813"/>
                    <a:pt x="3145" y="1893"/>
                    <a:pt x="3145" y="1893"/>
                  </a:cubicBezTo>
                  <a:lnTo>
                    <a:pt x="3045" y="1793"/>
                  </a:lnTo>
                  <a:cubicBezTo>
                    <a:pt x="2955" y="1903"/>
                    <a:pt x="2895" y="2043"/>
                    <a:pt x="2865" y="2153"/>
                  </a:cubicBezTo>
                  <a:cubicBezTo>
                    <a:pt x="2824" y="2253"/>
                    <a:pt x="2804" y="2344"/>
                    <a:pt x="2804" y="2344"/>
                  </a:cubicBezTo>
                  <a:lnTo>
                    <a:pt x="2714" y="2233"/>
                  </a:lnTo>
                  <a:cubicBezTo>
                    <a:pt x="2624" y="2344"/>
                    <a:pt x="2564" y="2484"/>
                    <a:pt x="2524" y="2594"/>
                  </a:cubicBezTo>
                  <a:cubicBezTo>
                    <a:pt x="2484" y="2704"/>
                    <a:pt x="2474" y="2784"/>
                    <a:pt x="2474" y="2784"/>
                  </a:cubicBezTo>
                  <a:lnTo>
                    <a:pt x="2374" y="2674"/>
                  </a:lnTo>
                  <a:cubicBezTo>
                    <a:pt x="2284" y="2794"/>
                    <a:pt x="2224" y="2934"/>
                    <a:pt x="2194" y="3035"/>
                  </a:cubicBezTo>
                  <a:cubicBezTo>
                    <a:pt x="2154" y="3145"/>
                    <a:pt x="2144" y="3225"/>
                    <a:pt x="2144" y="3225"/>
                  </a:cubicBezTo>
                  <a:lnTo>
                    <a:pt x="2043" y="3135"/>
                  </a:lnTo>
                  <a:cubicBezTo>
                    <a:pt x="1953" y="3245"/>
                    <a:pt x="1903" y="3385"/>
                    <a:pt x="1863" y="3495"/>
                  </a:cubicBezTo>
                  <a:cubicBezTo>
                    <a:pt x="1833" y="3605"/>
                    <a:pt x="1823" y="3675"/>
                    <a:pt x="1823" y="3675"/>
                  </a:cubicBezTo>
                  <a:lnTo>
                    <a:pt x="1713" y="3585"/>
                  </a:lnTo>
                  <a:cubicBezTo>
                    <a:pt x="1633" y="3705"/>
                    <a:pt x="1583" y="3846"/>
                    <a:pt x="1553" y="3956"/>
                  </a:cubicBezTo>
                  <a:cubicBezTo>
                    <a:pt x="1523" y="4066"/>
                    <a:pt x="1513" y="4136"/>
                    <a:pt x="1513" y="4136"/>
                  </a:cubicBezTo>
                  <a:lnTo>
                    <a:pt x="1402" y="4056"/>
                  </a:lnTo>
                  <a:cubicBezTo>
                    <a:pt x="1312" y="4176"/>
                    <a:pt x="1262" y="4316"/>
                    <a:pt x="1242" y="4426"/>
                  </a:cubicBezTo>
                  <a:cubicBezTo>
                    <a:pt x="1232" y="4477"/>
                    <a:pt x="1222" y="4517"/>
                    <a:pt x="1212" y="4547"/>
                  </a:cubicBezTo>
                  <a:cubicBezTo>
                    <a:pt x="1212" y="4587"/>
                    <a:pt x="1212" y="4597"/>
                    <a:pt x="1212" y="4597"/>
                  </a:cubicBezTo>
                  <a:lnTo>
                    <a:pt x="1092" y="4537"/>
                  </a:lnTo>
                  <a:cubicBezTo>
                    <a:pt x="1012" y="4657"/>
                    <a:pt x="962" y="4787"/>
                    <a:pt x="942" y="4897"/>
                  </a:cubicBezTo>
                  <a:cubicBezTo>
                    <a:pt x="922" y="4997"/>
                    <a:pt x="922" y="5067"/>
                    <a:pt x="922" y="5067"/>
                  </a:cubicBezTo>
                  <a:lnTo>
                    <a:pt x="792" y="5017"/>
                  </a:lnTo>
                  <a:cubicBezTo>
                    <a:pt x="712" y="5137"/>
                    <a:pt x="671" y="5278"/>
                    <a:pt x="661" y="5378"/>
                  </a:cubicBezTo>
                  <a:cubicBezTo>
                    <a:pt x="641" y="5478"/>
                    <a:pt x="641" y="5548"/>
                    <a:pt x="641" y="5548"/>
                  </a:cubicBezTo>
                  <a:lnTo>
                    <a:pt x="511" y="5508"/>
                  </a:lnTo>
                  <a:lnTo>
                    <a:pt x="511" y="5508"/>
                  </a:lnTo>
                  <a:cubicBezTo>
                    <a:pt x="431" y="5628"/>
                    <a:pt x="531" y="6770"/>
                    <a:pt x="71" y="7681"/>
                  </a:cubicBezTo>
                  <a:lnTo>
                    <a:pt x="1" y="7851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12151;p78"/>
            <p:cNvSpPr/>
            <p:nvPr/>
          </p:nvSpPr>
          <p:spPr>
            <a:xfrm>
              <a:off x="5663151" y="2321009"/>
              <a:ext cx="411804" cy="706782"/>
            </a:xfrm>
            <a:custGeom>
              <a:avLst/>
              <a:gdLst/>
              <a:ahLst/>
              <a:cxnLst/>
              <a:rect l="l" t="t" r="r" b="b"/>
              <a:pathLst>
                <a:path w="4667" h="8010" extrusionOk="0">
                  <a:moveTo>
                    <a:pt x="3796" y="1080"/>
                  </a:moveTo>
                  <a:lnTo>
                    <a:pt x="3836" y="1120"/>
                  </a:lnTo>
                  <a:cubicBezTo>
                    <a:pt x="3846" y="1130"/>
                    <a:pt x="3866" y="1130"/>
                    <a:pt x="3886" y="1130"/>
                  </a:cubicBezTo>
                  <a:lnTo>
                    <a:pt x="501" y="7048"/>
                  </a:lnTo>
                  <a:cubicBezTo>
                    <a:pt x="601" y="6607"/>
                    <a:pt x="621" y="6187"/>
                    <a:pt x="641" y="5916"/>
                  </a:cubicBezTo>
                  <a:cubicBezTo>
                    <a:pt x="641" y="5826"/>
                    <a:pt x="651" y="5736"/>
                    <a:pt x="651" y="5686"/>
                  </a:cubicBezTo>
                  <a:lnTo>
                    <a:pt x="711" y="5696"/>
                  </a:lnTo>
                  <a:cubicBezTo>
                    <a:pt x="724" y="5700"/>
                    <a:pt x="735" y="5703"/>
                    <a:pt x="744" y="5703"/>
                  </a:cubicBezTo>
                  <a:cubicBezTo>
                    <a:pt x="758" y="5703"/>
                    <a:pt x="770" y="5698"/>
                    <a:pt x="781" y="5686"/>
                  </a:cubicBezTo>
                  <a:cubicBezTo>
                    <a:pt x="802" y="5666"/>
                    <a:pt x="822" y="5646"/>
                    <a:pt x="812" y="5616"/>
                  </a:cubicBezTo>
                  <a:cubicBezTo>
                    <a:pt x="812" y="5616"/>
                    <a:pt x="812" y="5556"/>
                    <a:pt x="832" y="5466"/>
                  </a:cubicBezTo>
                  <a:cubicBezTo>
                    <a:pt x="842" y="5366"/>
                    <a:pt x="872" y="5276"/>
                    <a:pt x="912" y="5195"/>
                  </a:cubicBezTo>
                  <a:lnTo>
                    <a:pt x="982" y="5225"/>
                  </a:lnTo>
                  <a:cubicBezTo>
                    <a:pt x="990" y="5230"/>
                    <a:pt x="1000" y="5232"/>
                    <a:pt x="1010" y="5232"/>
                  </a:cubicBezTo>
                  <a:cubicBezTo>
                    <a:pt x="1025" y="5232"/>
                    <a:pt x="1040" y="5227"/>
                    <a:pt x="1052" y="5215"/>
                  </a:cubicBezTo>
                  <a:cubicBezTo>
                    <a:pt x="1072" y="5205"/>
                    <a:pt x="1092" y="5175"/>
                    <a:pt x="1092" y="5155"/>
                  </a:cubicBezTo>
                  <a:cubicBezTo>
                    <a:pt x="1092" y="5145"/>
                    <a:pt x="1092" y="5085"/>
                    <a:pt x="1112" y="4985"/>
                  </a:cubicBezTo>
                  <a:cubicBezTo>
                    <a:pt x="1132" y="4895"/>
                    <a:pt x="1162" y="4805"/>
                    <a:pt x="1212" y="4715"/>
                  </a:cubicBezTo>
                  <a:lnTo>
                    <a:pt x="1262" y="4745"/>
                  </a:lnTo>
                  <a:cubicBezTo>
                    <a:pt x="1274" y="4757"/>
                    <a:pt x="1289" y="4761"/>
                    <a:pt x="1306" y="4761"/>
                  </a:cubicBezTo>
                  <a:cubicBezTo>
                    <a:pt x="1317" y="4761"/>
                    <a:pt x="1330" y="4759"/>
                    <a:pt x="1342" y="4755"/>
                  </a:cubicBezTo>
                  <a:cubicBezTo>
                    <a:pt x="1362" y="4735"/>
                    <a:pt x="1382" y="4715"/>
                    <a:pt x="1382" y="4685"/>
                  </a:cubicBezTo>
                  <a:cubicBezTo>
                    <a:pt x="1382" y="4685"/>
                    <a:pt x="1382" y="4665"/>
                    <a:pt x="1382" y="4645"/>
                  </a:cubicBezTo>
                  <a:cubicBezTo>
                    <a:pt x="1392" y="4615"/>
                    <a:pt x="1392" y="4565"/>
                    <a:pt x="1412" y="4514"/>
                  </a:cubicBezTo>
                  <a:cubicBezTo>
                    <a:pt x="1422" y="4444"/>
                    <a:pt x="1462" y="4344"/>
                    <a:pt x="1513" y="4254"/>
                  </a:cubicBezTo>
                  <a:lnTo>
                    <a:pt x="1563" y="4284"/>
                  </a:lnTo>
                  <a:cubicBezTo>
                    <a:pt x="1574" y="4290"/>
                    <a:pt x="1589" y="4296"/>
                    <a:pt x="1603" y="4296"/>
                  </a:cubicBezTo>
                  <a:cubicBezTo>
                    <a:pt x="1614" y="4296"/>
                    <a:pt x="1624" y="4293"/>
                    <a:pt x="1633" y="4284"/>
                  </a:cubicBezTo>
                  <a:cubicBezTo>
                    <a:pt x="1663" y="4274"/>
                    <a:pt x="1683" y="4254"/>
                    <a:pt x="1683" y="4224"/>
                  </a:cubicBezTo>
                  <a:cubicBezTo>
                    <a:pt x="1683" y="4224"/>
                    <a:pt x="1693" y="4154"/>
                    <a:pt x="1713" y="4054"/>
                  </a:cubicBezTo>
                  <a:cubicBezTo>
                    <a:pt x="1733" y="3984"/>
                    <a:pt x="1773" y="3884"/>
                    <a:pt x="1823" y="3783"/>
                  </a:cubicBezTo>
                  <a:lnTo>
                    <a:pt x="1863" y="3824"/>
                  </a:lnTo>
                  <a:cubicBezTo>
                    <a:pt x="1877" y="3831"/>
                    <a:pt x="1896" y="3838"/>
                    <a:pt x="1917" y="3838"/>
                  </a:cubicBezTo>
                  <a:cubicBezTo>
                    <a:pt x="1926" y="3838"/>
                    <a:pt x="1934" y="3836"/>
                    <a:pt x="1943" y="3834"/>
                  </a:cubicBezTo>
                  <a:cubicBezTo>
                    <a:pt x="1973" y="3824"/>
                    <a:pt x="1993" y="3793"/>
                    <a:pt x="1993" y="3763"/>
                  </a:cubicBezTo>
                  <a:cubicBezTo>
                    <a:pt x="1993" y="3763"/>
                    <a:pt x="2003" y="3693"/>
                    <a:pt x="2033" y="3593"/>
                  </a:cubicBezTo>
                  <a:cubicBezTo>
                    <a:pt x="2053" y="3533"/>
                    <a:pt x="2083" y="3433"/>
                    <a:pt x="2143" y="3333"/>
                  </a:cubicBezTo>
                  <a:lnTo>
                    <a:pt x="2183" y="3363"/>
                  </a:lnTo>
                  <a:cubicBezTo>
                    <a:pt x="2198" y="3378"/>
                    <a:pt x="2218" y="3387"/>
                    <a:pt x="2240" y="3387"/>
                  </a:cubicBezTo>
                  <a:cubicBezTo>
                    <a:pt x="2247" y="3387"/>
                    <a:pt x="2256" y="3386"/>
                    <a:pt x="2264" y="3383"/>
                  </a:cubicBezTo>
                  <a:cubicBezTo>
                    <a:pt x="2294" y="3373"/>
                    <a:pt x="2314" y="3343"/>
                    <a:pt x="2314" y="3313"/>
                  </a:cubicBezTo>
                  <a:cubicBezTo>
                    <a:pt x="2314" y="3313"/>
                    <a:pt x="2324" y="3243"/>
                    <a:pt x="2354" y="3143"/>
                  </a:cubicBezTo>
                  <a:cubicBezTo>
                    <a:pt x="2384" y="3072"/>
                    <a:pt x="2414" y="2972"/>
                    <a:pt x="2474" y="2882"/>
                  </a:cubicBezTo>
                  <a:lnTo>
                    <a:pt x="2504" y="2912"/>
                  </a:lnTo>
                  <a:cubicBezTo>
                    <a:pt x="2519" y="2927"/>
                    <a:pt x="2539" y="2936"/>
                    <a:pt x="2560" y="2936"/>
                  </a:cubicBezTo>
                  <a:cubicBezTo>
                    <a:pt x="2568" y="2936"/>
                    <a:pt x="2576" y="2935"/>
                    <a:pt x="2584" y="2932"/>
                  </a:cubicBezTo>
                  <a:cubicBezTo>
                    <a:pt x="2614" y="2922"/>
                    <a:pt x="2634" y="2902"/>
                    <a:pt x="2644" y="2872"/>
                  </a:cubicBezTo>
                  <a:cubicBezTo>
                    <a:pt x="2644" y="2872"/>
                    <a:pt x="2654" y="2802"/>
                    <a:pt x="2694" y="2692"/>
                  </a:cubicBezTo>
                  <a:cubicBezTo>
                    <a:pt x="2714" y="2632"/>
                    <a:pt x="2754" y="2532"/>
                    <a:pt x="2814" y="2442"/>
                  </a:cubicBezTo>
                  <a:lnTo>
                    <a:pt x="2834" y="2472"/>
                  </a:lnTo>
                  <a:cubicBezTo>
                    <a:pt x="2849" y="2486"/>
                    <a:pt x="2869" y="2496"/>
                    <a:pt x="2891" y="2496"/>
                  </a:cubicBezTo>
                  <a:cubicBezTo>
                    <a:pt x="2898" y="2496"/>
                    <a:pt x="2906" y="2494"/>
                    <a:pt x="2914" y="2492"/>
                  </a:cubicBezTo>
                  <a:cubicBezTo>
                    <a:pt x="2945" y="2492"/>
                    <a:pt x="2975" y="2462"/>
                    <a:pt x="2975" y="2432"/>
                  </a:cubicBezTo>
                  <a:cubicBezTo>
                    <a:pt x="2975" y="2432"/>
                    <a:pt x="2995" y="2351"/>
                    <a:pt x="3025" y="2251"/>
                  </a:cubicBezTo>
                  <a:cubicBezTo>
                    <a:pt x="3065" y="2151"/>
                    <a:pt x="3105" y="2071"/>
                    <a:pt x="3145" y="1991"/>
                  </a:cubicBezTo>
                  <a:lnTo>
                    <a:pt x="3175" y="2021"/>
                  </a:lnTo>
                  <a:cubicBezTo>
                    <a:pt x="3189" y="2036"/>
                    <a:pt x="3210" y="2045"/>
                    <a:pt x="3231" y="2045"/>
                  </a:cubicBezTo>
                  <a:cubicBezTo>
                    <a:pt x="3239" y="2045"/>
                    <a:pt x="3247" y="2044"/>
                    <a:pt x="3255" y="2041"/>
                  </a:cubicBezTo>
                  <a:cubicBezTo>
                    <a:pt x="3285" y="2031"/>
                    <a:pt x="3305" y="2011"/>
                    <a:pt x="3315" y="1981"/>
                  </a:cubicBezTo>
                  <a:cubicBezTo>
                    <a:pt x="3315" y="1981"/>
                    <a:pt x="3325" y="1901"/>
                    <a:pt x="3355" y="1801"/>
                  </a:cubicBezTo>
                  <a:cubicBezTo>
                    <a:pt x="3385" y="1701"/>
                    <a:pt x="3425" y="1610"/>
                    <a:pt x="3475" y="1540"/>
                  </a:cubicBezTo>
                  <a:lnTo>
                    <a:pt x="3505" y="1570"/>
                  </a:lnTo>
                  <a:cubicBezTo>
                    <a:pt x="3520" y="1585"/>
                    <a:pt x="3540" y="1594"/>
                    <a:pt x="3561" y="1594"/>
                  </a:cubicBezTo>
                  <a:cubicBezTo>
                    <a:pt x="3569" y="1594"/>
                    <a:pt x="3577" y="1593"/>
                    <a:pt x="3585" y="1590"/>
                  </a:cubicBezTo>
                  <a:cubicBezTo>
                    <a:pt x="3615" y="1580"/>
                    <a:pt x="3635" y="1550"/>
                    <a:pt x="3645" y="1530"/>
                  </a:cubicBezTo>
                  <a:cubicBezTo>
                    <a:pt x="3645" y="1520"/>
                    <a:pt x="3656" y="1450"/>
                    <a:pt x="3686" y="1350"/>
                  </a:cubicBezTo>
                  <a:cubicBezTo>
                    <a:pt x="3716" y="1250"/>
                    <a:pt x="3756" y="1160"/>
                    <a:pt x="3796" y="1080"/>
                  </a:cubicBezTo>
                  <a:close/>
                  <a:moveTo>
                    <a:pt x="4582" y="0"/>
                  </a:moveTo>
                  <a:cubicBezTo>
                    <a:pt x="4558" y="0"/>
                    <a:pt x="4534" y="11"/>
                    <a:pt x="4517" y="28"/>
                  </a:cubicBezTo>
                  <a:cubicBezTo>
                    <a:pt x="4457" y="88"/>
                    <a:pt x="3996" y="599"/>
                    <a:pt x="3856" y="919"/>
                  </a:cubicBezTo>
                  <a:lnTo>
                    <a:pt x="3836" y="899"/>
                  </a:lnTo>
                  <a:cubicBezTo>
                    <a:pt x="3816" y="889"/>
                    <a:pt x="3796" y="879"/>
                    <a:pt x="3776" y="879"/>
                  </a:cubicBezTo>
                  <a:cubicBezTo>
                    <a:pt x="3756" y="889"/>
                    <a:pt x="3726" y="899"/>
                    <a:pt x="3716" y="919"/>
                  </a:cubicBezTo>
                  <a:cubicBezTo>
                    <a:pt x="3645" y="1020"/>
                    <a:pt x="3575" y="1150"/>
                    <a:pt x="3535" y="1300"/>
                  </a:cubicBezTo>
                  <a:cubicBezTo>
                    <a:pt x="3525" y="1320"/>
                    <a:pt x="3515" y="1340"/>
                    <a:pt x="3515" y="1360"/>
                  </a:cubicBezTo>
                  <a:cubicBezTo>
                    <a:pt x="3501" y="1345"/>
                    <a:pt x="3486" y="1336"/>
                    <a:pt x="3471" y="1336"/>
                  </a:cubicBezTo>
                  <a:cubicBezTo>
                    <a:pt x="3466" y="1336"/>
                    <a:pt x="3461" y="1337"/>
                    <a:pt x="3455" y="1340"/>
                  </a:cubicBezTo>
                  <a:cubicBezTo>
                    <a:pt x="3425" y="1340"/>
                    <a:pt x="3405" y="1350"/>
                    <a:pt x="3395" y="1370"/>
                  </a:cubicBezTo>
                  <a:cubicBezTo>
                    <a:pt x="3315" y="1470"/>
                    <a:pt x="3255" y="1600"/>
                    <a:pt x="3205" y="1751"/>
                  </a:cubicBezTo>
                  <a:cubicBezTo>
                    <a:pt x="3195" y="1771"/>
                    <a:pt x="3195" y="1791"/>
                    <a:pt x="3185" y="1811"/>
                  </a:cubicBezTo>
                  <a:cubicBezTo>
                    <a:pt x="3178" y="1796"/>
                    <a:pt x="3159" y="1787"/>
                    <a:pt x="3142" y="1787"/>
                  </a:cubicBezTo>
                  <a:cubicBezTo>
                    <a:pt x="3136" y="1787"/>
                    <a:pt x="3130" y="1788"/>
                    <a:pt x="3125" y="1791"/>
                  </a:cubicBezTo>
                  <a:cubicBezTo>
                    <a:pt x="3105" y="1791"/>
                    <a:pt x="3085" y="1801"/>
                    <a:pt x="3065" y="1821"/>
                  </a:cubicBezTo>
                  <a:cubicBezTo>
                    <a:pt x="2995" y="1921"/>
                    <a:pt x="2924" y="2051"/>
                    <a:pt x="2874" y="2201"/>
                  </a:cubicBezTo>
                  <a:cubicBezTo>
                    <a:pt x="2864" y="2221"/>
                    <a:pt x="2864" y="2231"/>
                    <a:pt x="2854" y="2251"/>
                  </a:cubicBezTo>
                  <a:cubicBezTo>
                    <a:pt x="2844" y="2241"/>
                    <a:pt x="2824" y="2231"/>
                    <a:pt x="2804" y="2231"/>
                  </a:cubicBezTo>
                  <a:cubicBezTo>
                    <a:pt x="2774" y="2231"/>
                    <a:pt x="2754" y="2241"/>
                    <a:pt x="2734" y="2261"/>
                  </a:cubicBezTo>
                  <a:cubicBezTo>
                    <a:pt x="2634" y="2392"/>
                    <a:pt x="2564" y="2562"/>
                    <a:pt x="2534" y="2642"/>
                  </a:cubicBezTo>
                  <a:cubicBezTo>
                    <a:pt x="2534" y="2662"/>
                    <a:pt x="2524" y="2682"/>
                    <a:pt x="2524" y="2692"/>
                  </a:cubicBezTo>
                  <a:cubicBezTo>
                    <a:pt x="2504" y="2682"/>
                    <a:pt x="2484" y="2672"/>
                    <a:pt x="2464" y="2672"/>
                  </a:cubicBezTo>
                  <a:cubicBezTo>
                    <a:pt x="2434" y="2672"/>
                    <a:pt x="2414" y="2682"/>
                    <a:pt x="2404" y="2702"/>
                  </a:cubicBezTo>
                  <a:cubicBezTo>
                    <a:pt x="2304" y="2842"/>
                    <a:pt x="2234" y="2992"/>
                    <a:pt x="2203" y="3092"/>
                  </a:cubicBezTo>
                  <a:cubicBezTo>
                    <a:pt x="2193" y="3113"/>
                    <a:pt x="2193" y="3133"/>
                    <a:pt x="2183" y="3153"/>
                  </a:cubicBezTo>
                  <a:cubicBezTo>
                    <a:pt x="2176" y="3138"/>
                    <a:pt x="2158" y="3129"/>
                    <a:pt x="2141" y="3129"/>
                  </a:cubicBezTo>
                  <a:cubicBezTo>
                    <a:pt x="2135" y="3129"/>
                    <a:pt x="2129" y="3130"/>
                    <a:pt x="2123" y="3133"/>
                  </a:cubicBezTo>
                  <a:cubicBezTo>
                    <a:pt x="2103" y="3133"/>
                    <a:pt x="2083" y="3143"/>
                    <a:pt x="2063" y="3163"/>
                  </a:cubicBezTo>
                  <a:cubicBezTo>
                    <a:pt x="1963" y="3303"/>
                    <a:pt x="1903" y="3463"/>
                    <a:pt x="1883" y="3553"/>
                  </a:cubicBezTo>
                  <a:cubicBezTo>
                    <a:pt x="1873" y="3573"/>
                    <a:pt x="1863" y="3593"/>
                    <a:pt x="1863" y="3613"/>
                  </a:cubicBezTo>
                  <a:lnTo>
                    <a:pt x="1853" y="3603"/>
                  </a:lnTo>
                  <a:cubicBezTo>
                    <a:pt x="1846" y="3596"/>
                    <a:pt x="1829" y="3589"/>
                    <a:pt x="1812" y="3589"/>
                  </a:cubicBezTo>
                  <a:cubicBezTo>
                    <a:pt x="1805" y="3589"/>
                    <a:pt x="1799" y="3590"/>
                    <a:pt x="1793" y="3593"/>
                  </a:cubicBezTo>
                  <a:cubicBezTo>
                    <a:pt x="1773" y="3593"/>
                    <a:pt x="1753" y="3603"/>
                    <a:pt x="1743" y="3623"/>
                  </a:cubicBezTo>
                  <a:cubicBezTo>
                    <a:pt x="1643" y="3753"/>
                    <a:pt x="1593" y="3914"/>
                    <a:pt x="1563" y="4014"/>
                  </a:cubicBezTo>
                  <a:cubicBezTo>
                    <a:pt x="1553" y="4034"/>
                    <a:pt x="1553" y="4054"/>
                    <a:pt x="1543" y="4074"/>
                  </a:cubicBezTo>
                  <a:lnTo>
                    <a:pt x="1533" y="4074"/>
                  </a:lnTo>
                  <a:cubicBezTo>
                    <a:pt x="1517" y="4062"/>
                    <a:pt x="1499" y="4056"/>
                    <a:pt x="1483" y="4056"/>
                  </a:cubicBezTo>
                  <a:cubicBezTo>
                    <a:pt x="1458" y="4056"/>
                    <a:pt x="1435" y="4070"/>
                    <a:pt x="1422" y="4094"/>
                  </a:cubicBezTo>
                  <a:cubicBezTo>
                    <a:pt x="1332" y="4224"/>
                    <a:pt x="1282" y="4374"/>
                    <a:pt x="1252" y="4484"/>
                  </a:cubicBezTo>
                  <a:cubicBezTo>
                    <a:pt x="1242" y="4504"/>
                    <a:pt x="1242" y="4524"/>
                    <a:pt x="1232" y="4555"/>
                  </a:cubicBezTo>
                  <a:lnTo>
                    <a:pt x="1222" y="4545"/>
                  </a:lnTo>
                  <a:cubicBezTo>
                    <a:pt x="1208" y="4534"/>
                    <a:pt x="1193" y="4530"/>
                    <a:pt x="1178" y="4530"/>
                  </a:cubicBezTo>
                  <a:cubicBezTo>
                    <a:pt x="1151" y="4530"/>
                    <a:pt x="1125" y="4545"/>
                    <a:pt x="1112" y="4565"/>
                  </a:cubicBezTo>
                  <a:cubicBezTo>
                    <a:pt x="1012" y="4725"/>
                    <a:pt x="972" y="4875"/>
                    <a:pt x="952" y="4955"/>
                  </a:cubicBezTo>
                  <a:cubicBezTo>
                    <a:pt x="952" y="4985"/>
                    <a:pt x="942" y="5005"/>
                    <a:pt x="942" y="5025"/>
                  </a:cubicBezTo>
                  <a:lnTo>
                    <a:pt x="912" y="5015"/>
                  </a:lnTo>
                  <a:cubicBezTo>
                    <a:pt x="904" y="5013"/>
                    <a:pt x="895" y="5011"/>
                    <a:pt x="886" y="5011"/>
                  </a:cubicBezTo>
                  <a:cubicBezTo>
                    <a:pt x="858" y="5011"/>
                    <a:pt x="827" y="5023"/>
                    <a:pt x="812" y="5045"/>
                  </a:cubicBezTo>
                  <a:cubicBezTo>
                    <a:pt x="741" y="5155"/>
                    <a:pt x="701" y="5286"/>
                    <a:pt x="671" y="5436"/>
                  </a:cubicBezTo>
                  <a:cubicBezTo>
                    <a:pt x="661" y="5466"/>
                    <a:pt x="661" y="5496"/>
                    <a:pt x="661" y="5516"/>
                  </a:cubicBezTo>
                  <a:lnTo>
                    <a:pt x="621" y="5506"/>
                  </a:lnTo>
                  <a:cubicBezTo>
                    <a:pt x="612" y="5504"/>
                    <a:pt x="602" y="5502"/>
                    <a:pt x="593" y="5502"/>
                  </a:cubicBezTo>
                  <a:cubicBezTo>
                    <a:pt x="564" y="5502"/>
                    <a:pt x="539" y="5515"/>
                    <a:pt x="531" y="5546"/>
                  </a:cubicBezTo>
                  <a:cubicBezTo>
                    <a:pt x="501" y="5596"/>
                    <a:pt x="491" y="5686"/>
                    <a:pt x="481" y="5906"/>
                  </a:cubicBezTo>
                  <a:cubicBezTo>
                    <a:pt x="461" y="6317"/>
                    <a:pt x="411" y="7088"/>
                    <a:pt x="91" y="7729"/>
                  </a:cubicBezTo>
                  <a:lnTo>
                    <a:pt x="10" y="7899"/>
                  </a:lnTo>
                  <a:cubicBezTo>
                    <a:pt x="10" y="7909"/>
                    <a:pt x="0" y="7929"/>
                    <a:pt x="10" y="7939"/>
                  </a:cubicBezTo>
                  <a:cubicBezTo>
                    <a:pt x="10" y="7979"/>
                    <a:pt x="40" y="7999"/>
                    <a:pt x="70" y="8009"/>
                  </a:cubicBezTo>
                  <a:lnTo>
                    <a:pt x="91" y="8009"/>
                  </a:lnTo>
                  <a:cubicBezTo>
                    <a:pt x="121" y="8009"/>
                    <a:pt x="141" y="7989"/>
                    <a:pt x="161" y="7969"/>
                  </a:cubicBezTo>
                  <a:lnTo>
                    <a:pt x="4647" y="118"/>
                  </a:lnTo>
                  <a:cubicBezTo>
                    <a:pt x="4667" y="88"/>
                    <a:pt x="4657" y="38"/>
                    <a:pt x="4627" y="18"/>
                  </a:cubicBezTo>
                  <a:cubicBezTo>
                    <a:pt x="4614" y="6"/>
                    <a:pt x="4598" y="0"/>
                    <a:pt x="45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12152;p78"/>
            <p:cNvSpPr/>
            <p:nvPr/>
          </p:nvSpPr>
          <p:spPr>
            <a:xfrm>
              <a:off x="5671092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5298" y="0"/>
                  </a:moveTo>
                  <a:cubicBezTo>
                    <a:pt x="5258" y="10"/>
                    <a:pt x="4567" y="120"/>
                    <a:pt x="4397" y="280"/>
                  </a:cubicBezTo>
                  <a:cubicBezTo>
                    <a:pt x="4387" y="280"/>
                    <a:pt x="4387" y="290"/>
                    <a:pt x="4387" y="290"/>
                  </a:cubicBezTo>
                  <a:lnTo>
                    <a:pt x="4387" y="150"/>
                  </a:lnTo>
                  <a:cubicBezTo>
                    <a:pt x="4276" y="180"/>
                    <a:pt x="4166" y="250"/>
                    <a:pt x="4086" y="310"/>
                  </a:cubicBezTo>
                  <a:cubicBezTo>
                    <a:pt x="4016" y="371"/>
                    <a:pt x="3956" y="421"/>
                    <a:pt x="3956" y="421"/>
                  </a:cubicBezTo>
                  <a:lnTo>
                    <a:pt x="3966" y="280"/>
                  </a:lnTo>
                  <a:lnTo>
                    <a:pt x="3966" y="280"/>
                  </a:lnTo>
                  <a:cubicBezTo>
                    <a:pt x="3856" y="310"/>
                    <a:pt x="3746" y="381"/>
                    <a:pt x="3666" y="441"/>
                  </a:cubicBezTo>
                  <a:cubicBezTo>
                    <a:pt x="3586" y="501"/>
                    <a:pt x="3535" y="551"/>
                    <a:pt x="3535" y="551"/>
                  </a:cubicBezTo>
                  <a:lnTo>
                    <a:pt x="3535" y="411"/>
                  </a:lnTo>
                  <a:cubicBezTo>
                    <a:pt x="3425" y="441"/>
                    <a:pt x="3325" y="501"/>
                    <a:pt x="3235" y="561"/>
                  </a:cubicBezTo>
                  <a:cubicBezTo>
                    <a:pt x="3155" y="621"/>
                    <a:pt x="3105" y="671"/>
                    <a:pt x="3105" y="671"/>
                  </a:cubicBezTo>
                  <a:lnTo>
                    <a:pt x="3115" y="531"/>
                  </a:lnTo>
                  <a:lnTo>
                    <a:pt x="3115" y="531"/>
                  </a:lnTo>
                  <a:cubicBezTo>
                    <a:pt x="3015" y="551"/>
                    <a:pt x="2895" y="621"/>
                    <a:pt x="2814" y="671"/>
                  </a:cubicBezTo>
                  <a:cubicBezTo>
                    <a:pt x="2734" y="731"/>
                    <a:pt x="2684" y="781"/>
                    <a:pt x="2684" y="781"/>
                  </a:cubicBezTo>
                  <a:lnTo>
                    <a:pt x="2694" y="641"/>
                  </a:lnTo>
                  <a:lnTo>
                    <a:pt x="2694" y="641"/>
                  </a:lnTo>
                  <a:cubicBezTo>
                    <a:pt x="2584" y="671"/>
                    <a:pt x="2474" y="741"/>
                    <a:pt x="2394" y="791"/>
                  </a:cubicBezTo>
                  <a:cubicBezTo>
                    <a:pt x="2314" y="851"/>
                    <a:pt x="2264" y="901"/>
                    <a:pt x="2264" y="901"/>
                  </a:cubicBezTo>
                  <a:lnTo>
                    <a:pt x="2264" y="771"/>
                  </a:lnTo>
                  <a:cubicBezTo>
                    <a:pt x="2154" y="801"/>
                    <a:pt x="2043" y="861"/>
                    <a:pt x="1963" y="931"/>
                  </a:cubicBezTo>
                  <a:cubicBezTo>
                    <a:pt x="1883" y="981"/>
                    <a:pt x="1833" y="1041"/>
                    <a:pt x="1833" y="1041"/>
                  </a:cubicBezTo>
                  <a:lnTo>
                    <a:pt x="1833" y="901"/>
                  </a:lnTo>
                  <a:cubicBezTo>
                    <a:pt x="1723" y="931"/>
                    <a:pt x="1613" y="1001"/>
                    <a:pt x="1543" y="1062"/>
                  </a:cubicBezTo>
                  <a:cubicBezTo>
                    <a:pt x="1463" y="1132"/>
                    <a:pt x="892" y="1853"/>
                    <a:pt x="131" y="2233"/>
                  </a:cubicBezTo>
                  <a:lnTo>
                    <a:pt x="1" y="2313"/>
                  </a:lnTo>
                  <a:lnTo>
                    <a:pt x="5298" y="0"/>
                  </a:ln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78"/>
            <p:cNvSpPr/>
            <p:nvPr/>
          </p:nvSpPr>
          <p:spPr>
            <a:xfrm>
              <a:off x="5663151" y="2809407"/>
              <a:ext cx="483453" cy="218388"/>
            </a:xfrm>
            <a:custGeom>
              <a:avLst/>
              <a:gdLst/>
              <a:ahLst/>
              <a:cxnLst/>
              <a:rect l="l" t="t" r="r" b="b"/>
              <a:pathLst>
                <a:path w="5479" h="2475" extrusionOk="0">
                  <a:moveTo>
                    <a:pt x="4397" y="351"/>
                  </a:moveTo>
                  <a:lnTo>
                    <a:pt x="4397" y="371"/>
                  </a:lnTo>
                  <a:cubicBezTo>
                    <a:pt x="4397" y="391"/>
                    <a:pt x="4407" y="401"/>
                    <a:pt x="4417" y="421"/>
                  </a:cubicBezTo>
                  <a:lnTo>
                    <a:pt x="4116" y="552"/>
                  </a:lnTo>
                  <a:cubicBezTo>
                    <a:pt x="4126" y="542"/>
                    <a:pt x="4166" y="502"/>
                    <a:pt x="4226" y="452"/>
                  </a:cubicBezTo>
                  <a:cubicBezTo>
                    <a:pt x="4286" y="411"/>
                    <a:pt x="4346" y="381"/>
                    <a:pt x="4397" y="351"/>
                  </a:cubicBezTo>
                  <a:close/>
                  <a:moveTo>
                    <a:pt x="3966" y="482"/>
                  </a:moveTo>
                  <a:lnTo>
                    <a:pt x="3966" y="502"/>
                  </a:lnTo>
                  <a:cubicBezTo>
                    <a:pt x="3966" y="532"/>
                    <a:pt x="3986" y="562"/>
                    <a:pt x="4016" y="572"/>
                  </a:cubicBezTo>
                  <a:cubicBezTo>
                    <a:pt x="4026" y="582"/>
                    <a:pt x="4036" y="582"/>
                    <a:pt x="4046" y="582"/>
                  </a:cubicBezTo>
                  <a:lnTo>
                    <a:pt x="942" y="1934"/>
                  </a:lnTo>
                  <a:cubicBezTo>
                    <a:pt x="1242" y="1693"/>
                    <a:pt x="1472" y="1433"/>
                    <a:pt x="1603" y="1293"/>
                  </a:cubicBezTo>
                  <a:cubicBezTo>
                    <a:pt x="1643" y="1253"/>
                    <a:pt x="1663" y="1223"/>
                    <a:pt x="1683" y="1213"/>
                  </a:cubicBezTo>
                  <a:cubicBezTo>
                    <a:pt x="1723" y="1173"/>
                    <a:pt x="1783" y="1132"/>
                    <a:pt x="1843" y="1102"/>
                  </a:cubicBezTo>
                  <a:lnTo>
                    <a:pt x="1843" y="1122"/>
                  </a:lnTo>
                  <a:cubicBezTo>
                    <a:pt x="1843" y="1153"/>
                    <a:pt x="1863" y="1183"/>
                    <a:pt x="1893" y="1193"/>
                  </a:cubicBezTo>
                  <a:cubicBezTo>
                    <a:pt x="1904" y="1196"/>
                    <a:pt x="1916" y="1199"/>
                    <a:pt x="1929" y="1199"/>
                  </a:cubicBezTo>
                  <a:cubicBezTo>
                    <a:pt x="1950" y="1199"/>
                    <a:pt x="1970" y="1192"/>
                    <a:pt x="1983" y="1173"/>
                  </a:cubicBezTo>
                  <a:cubicBezTo>
                    <a:pt x="1983" y="1173"/>
                    <a:pt x="2033" y="1122"/>
                    <a:pt x="2103" y="1072"/>
                  </a:cubicBezTo>
                  <a:cubicBezTo>
                    <a:pt x="2143" y="1042"/>
                    <a:pt x="2203" y="1002"/>
                    <a:pt x="2274" y="962"/>
                  </a:cubicBezTo>
                  <a:lnTo>
                    <a:pt x="2274" y="962"/>
                  </a:lnTo>
                  <a:lnTo>
                    <a:pt x="2264" y="982"/>
                  </a:lnTo>
                  <a:cubicBezTo>
                    <a:pt x="2264" y="1012"/>
                    <a:pt x="2284" y="1042"/>
                    <a:pt x="2314" y="1062"/>
                  </a:cubicBezTo>
                  <a:cubicBezTo>
                    <a:pt x="2322" y="1065"/>
                    <a:pt x="2330" y="1066"/>
                    <a:pt x="2339" y="1066"/>
                  </a:cubicBezTo>
                  <a:cubicBezTo>
                    <a:pt x="2364" y="1066"/>
                    <a:pt x="2389" y="1057"/>
                    <a:pt x="2404" y="1042"/>
                  </a:cubicBezTo>
                  <a:cubicBezTo>
                    <a:pt x="2404" y="1042"/>
                    <a:pt x="2454" y="992"/>
                    <a:pt x="2524" y="942"/>
                  </a:cubicBezTo>
                  <a:cubicBezTo>
                    <a:pt x="2574" y="912"/>
                    <a:pt x="2624" y="872"/>
                    <a:pt x="2694" y="842"/>
                  </a:cubicBezTo>
                  <a:lnTo>
                    <a:pt x="2694" y="852"/>
                  </a:lnTo>
                  <a:cubicBezTo>
                    <a:pt x="2684" y="892"/>
                    <a:pt x="2704" y="922"/>
                    <a:pt x="2734" y="932"/>
                  </a:cubicBezTo>
                  <a:cubicBezTo>
                    <a:pt x="2746" y="940"/>
                    <a:pt x="2759" y="943"/>
                    <a:pt x="2771" y="943"/>
                  </a:cubicBezTo>
                  <a:cubicBezTo>
                    <a:pt x="2792" y="943"/>
                    <a:pt x="2812" y="935"/>
                    <a:pt x="2824" y="922"/>
                  </a:cubicBezTo>
                  <a:cubicBezTo>
                    <a:pt x="2824" y="922"/>
                    <a:pt x="2874" y="872"/>
                    <a:pt x="2955" y="822"/>
                  </a:cubicBezTo>
                  <a:cubicBezTo>
                    <a:pt x="3005" y="782"/>
                    <a:pt x="3065" y="752"/>
                    <a:pt x="3115" y="722"/>
                  </a:cubicBezTo>
                  <a:lnTo>
                    <a:pt x="3115" y="742"/>
                  </a:lnTo>
                  <a:cubicBezTo>
                    <a:pt x="3115" y="772"/>
                    <a:pt x="3125" y="802"/>
                    <a:pt x="3155" y="822"/>
                  </a:cubicBezTo>
                  <a:cubicBezTo>
                    <a:pt x="3167" y="826"/>
                    <a:pt x="3181" y="829"/>
                    <a:pt x="3195" y="829"/>
                  </a:cubicBezTo>
                  <a:cubicBezTo>
                    <a:pt x="3215" y="829"/>
                    <a:pt x="3233" y="824"/>
                    <a:pt x="3245" y="812"/>
                  </a:cubicBezTo>
                  <a:cubicBezTo>
                    <a:pt x="3245" y="812"/>
                    <a:pt x="3305" y="762"/>
                    <a:pt x="3375" y="712"/>
                  </a:cubicBezTo>
                  <a:cubicBezTo>
                    <a:pt x="3435" y="662"/>
                    <a:pt x="3485" y="632"/>
                    <a:pt x="3545" y="612"/>
                  </a:cubicBezTo>
                  <a:lnTo>
                    <a:pt x="3545" y="622"/>
                  </a:lnTo>
                  <a:cubicBezTo>
                    <a:pt x="3535" y="662"/>
                    <a:pt x="3555" y="692"/>
                    <a:pt x="3585" y="702"/>
                  </a:cubicBezTo>
                  <a:cubicBezTo>
                    <a:pt x="3596" y="706"/>
                    <a:pt x="3609" y="708"/>
                    <a:pt x="3621" y="708"/>
                  </a:cubicBezTo>
                  <a:cubicBezTo>
                    <a:pt x="3642" y="708"/>
                    <a:pt x="3663" y="701"/>
                    <a:pt x="3676" y="682"/>
                  </a:cubicBezTo>
                  <a:cubicBezTo>
                    <a:pt x="3676" y="682"/>
                    <a:pt x="3726" y="642"/>
                    <a:pt x="3806" y="582"/>
                  </a:cubicBezTo>
                  <a:cubicBezTo>
                    <a:pt x="3856" y="542"/>
                    <a:pt x="3916" y="512"/>
                    <a:pt x="3966" y="482"/>
                  </a:cubicBezTo>
                  <a:close/>
                  <a:moveTo>
                    <a:pt x="5378" y="1"/>
                  </a:moveTo>
                  <a:cubicBezTo>
                    <a:pt x="5348" y="11"/>
                    <a:pt x="4837" y="91"/>
                    <a:pt x="4557" y="221"/>
                  </a:cubicBezTo>
                  <a:cubicBezTo>
                    <a:pt x="4557" y="201"/>
                    <a:pt x="4547" y="181"/>
                    <a:pt x="4527" y="171"/>
                  </a:cubicBezTo>
                  <a:cubicBezTo>
                    <a:pt x="4507" y="151"/>
                    <a:pt x="4477" y="151"/>
                    <a:pt x="4457" y="151"/>
                  </a:cubicBezTo>
                  <a:cubicBezTo>
                    <a:pt x="4356" y="181"/>
                    <a:pt x="4246" y="241"/>
                    <a:pt x="4136" y="321"/>
                  </a:cubicBezTo>
                  <a:cubicBezTo>
                    <a:pt x="4126" y="331"/>
                    <a:pt x="4126" y="331"/>
                    <a:pt x="4126" y="331"/>
                  </a:cubicBezTo>
                  <a:cubicBezTo>
                    <a:pt x="4116" y="321"/>
                    <a:pt x="4116" y="311"/>
                    <a:pt x="4106" y="301"/>
                  </a:cubicBezTo>
                  <a:cubicBezTo>
                    <a:pt x="4086" y="281"/>
                    <a:pt x="4056" y="281"/>
                    <a:pt x="4026" y="281"/>
                  </a:cubicBezTo>
                  <a:cubicBezTo>
                    <a:pt x="3926" y="311"/>
                    <a:pt x="3826" y="371"/>
                    <a:pt x="3706" y="452"/>
                  </a:cubicBezTo>
                  <a:cubicBezTo>
                    <a:pt x="3706" y="452"/>
                    <a:pt x="3706" y="452"/>
                    <a:pt x="3706" y="462"/>
                  </a:cubicBezTo>
                  <a:cubicBezTo>
                    <a:pt x="3696" y="442"/>
                    <a:pt x="3686" y="432"/>
                    <a:pt x="3676" y="421"/>
                  </a:cubicBezTo>
                  <a:cubicBezTo>
                    <a:pt x="3661" y="414"/>
                    <a:pt x="3647" y="407"/>
                    <a:pt x="3630" y="407"/>
                  </a:cubicBezTo>
                  <a:cubicBezTo>
                    <a:pt x="3622" y="407"/>
                    <a:pt x="3614" y="409"/>
                    <a:pt x="3605" y="411"/>
                  </a:cubicBezTo>
                  <a:cubicBezTo>
                    <a:pt x="3505" y="442"/>
                    <a:pt x="3395" y="492"/>
                    <a:pt x="3285" y="572"/>
                  </a:cubicBezTo>
                  <a:cubicBezTo>
                    <a:pt x="3285" y="572"/>
                    <a:pt x="3285" y="572"/>
                    <a:pt x="3285" y="582"/>
                  </a:cubicBezTo>
                  <a:cubicBezTo>
                    <a:pt x="3275" y="562"/>
                    <a:pt x="3265" y="552"/>
                    <a:pt x="3255" y="552"/>
                  </a:cubicBezTo>
                  <a:cubicBezTo>
                    <a:pt x="3240" y="537"/>
                    <a:pt x="3226" y="528"/>
                    <a:pt x="3207" y="528"/>
                  </a:cubicBezTo>
                  <a:cubicBezTo>
                    <a:pt x="3200" y="528"/>
                    <a:pt x="3193" y="529"/>
                    <a:pt x="3185" y="532"/>
                  </a:cubicBezTo>
                  <a:cubicBezTo>
                    <a:pt x="3055" y="562"/>
                    <a:pt x="2924" y="642"/>
                    <a:pt x="2864" y="692"/>
                  </a:cubicBezTo>
                  <a:lnTo>
                    <a:pt x="2854" y="692"/>
                  </a:lnTo>
                  <a:cubicBezTo>
                    <a:pt x="2854" y="682"/>
                    <a:pt x="2844" y="672"/>
                    <a:pt x="2834" y="662"/>
                  </a:cubicBezTo>
                  <a:cubicBezTo>
                    <a:pt x="2814" y="642"/>
                    <a:pt x="2784" y="642"/>
                    <a:pt x="2764" y="642"/>
                  </a:cubicBezTo>
                  <a:cubicBezTo>
                    <a:pt x="2634" y="682"/>
                    <a:pt x="2514" y="752"/>
                    <a:pt x="2434" y="812"/>
                  </a:cubicBezTo>
                  <a:lnTo>
                    <a:pt x="2424" y="812"/>
                  </a:lnTo>
                  <a:cubicBezTo>
                    <a:pt x="2424" y="802"/>
                    <a:pt x="2414" y="792"/>
                    <a:pt x="2404" y="782"/>
                  </a:cubicBezTo>
                  <a:cubicBezTo>
                    <a:pt x="2390" y="775"/>
                    <a:pt x="2370" y="768"/>
                    <a:pt x="2353" y="768"/>
                  </a:cubicBezTo>
                  <a:cubicBezTo>
                    <a:pt x="2346" y="768"/>
                    <a:pt x="2340" y="769"/>
                    <a:pt x="2334" y="772"/>
                  </a:cubicBezTo>
                  <a:cubicBezTo>
                    <a:pt x="2193" y="812"/>
                    <a:pt x="2083" y="882"/>
                    <a:pt x="2003" y="942"/>
                  </a:cubicBezTo>
                  <a:cubicBezTo>
                    <a:pt x="2003" y="942"/>
                    <a:pt x="2003" y="952"/>
                    <a:pt x="1993" y="952"/>
                  </a:cubicBezTo>
                  <a:cubicBezTo>
                    <a:pt x="1993" y="942"/>
                    <a:pt x="1983" y="922"/>
                    <a:pt x="1973" y="912"/>
                  </a:cubicBezTo>
                  <a:cubicBezTo>
                    <a:pt x="1953" y="902"/>
                    <a:pt x="1923" y="902"/>
                    <a:pt x="1903" y="902"/>
                  </a:cubicBezTo>
                  <a:cubicBezTo>
                    <a:pt x="1773" y="942"/>
                    <a:pt x="1653" y="1022"/>
                    <a:pt x="1583" y="1082"/>
                  </a:cubicBezTo>
                  <a:cubicBezTo>
                    <a:pt x="1563" y="1102"/>
                    <a:pt x="1533" y="1122"/>
                    <a:pt x="1482" y="1193"/>
                  </a:cubicBezTo>
                  <a:cubicBezTo>
                    <a:pt x="1272" y="1413"/>
                    <a:pt x="791" y="1944"/>
                    <a:pt x="181" y="2244"/>
                  </a:cubicBezTo>
                  <a:lnTo>
                    <a:pt x="40" y="2334"/>
                  </a:lnTo>
                  <a:cubicBezTo>
                    <a:pt x="20" y="2344"/>
                    <a:pt x="10" y="2364"/>
                    <a:pt x="10" y="2394"/>
                  </a:cubicBezTo>
                  <a:cubicBezTo>
                    <a:pt x="0" y="2414"/>
                    <a:pt x="10" y="2434"/>
                    <a:pt x="30" y="2454"/>
                  </a:cubicBezTo>
                  <a:cubicBezTo>
                    <a:pt x="50" y="2464"/>
                    <a:pt x="70" y="2474"/>
                    <a:pt x="91" y="2474"/>
                  </a:cubicBezTo>
                  <a:lnTo>
                    <a:pt x="121" y="2474"/>
                  </a:lnTo>
                  <a:lnTo>
                    <a:pt x="5418" y="161"/>
                  </a:lnTo>
                  <a:cubicBezTo>
                    <a:pt x="5458" y="141"/>
                    <a:pt x="5478" y="101"/>
                    <a:pt x="5468" y="61"/>
                  </a:cubicBezTo>
                  <a:cubicBezTo>
                    <a:pt x="5448" y="21"/>
                    <a:pt x="5418" y="1"/>
                    <a:pt x="5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4" name="Google Shape;12154;p78"/>
            <p:cNvSpPr/>
            <p:nvPr/>
          </p:nvSpPr>
          <p:spPr>
            <a:xfrm>
              <a:off x="5671092" y="2816554"/>
              <a:ext cx="467482" cy="204182"/>
            </a:xfrm>
            <a:custGeom>
              <a:avLst/>
              <a:gdLst/>
              <a:ahLst/>
              <a:cxnLst/>
              <a:rect l="l" t="t" r="r" b="b"/>
              <a:pathLst>
                <a:path w="5298" h="2314" extrusionOk="0">
                  <a:moveTo>
                    <a:pt x="5298" y="0"/>
                  </a:moveTo>
                  <a:lnTo>
                    <a:pt x="1" y="2313"/>
                  </a:lnTo>
                  <a:lnTo>
                    <a:pt x="141" y="2273"/>
                  </a:lnTo>
                  <a:cubicBezTo>
                    <a:pt x="575" y="2101"/>
                    <a:pt x="1034" y="2064"/>
                    <a:pt x="1372" y="2064"/>
                  </a:cubicBezTo>
                  <a:cubicBezTo>
                    <a:pt x="1618" y="2064"/>
                    <a:pt x="1799" y="2083"/>
                    <a:pt x="1859" y="2083"/>
                  </a:cubicBezTo>
                  <a:cubicBezTo>
                    <a:pt x="1865" y="2083"/>
                    <a:pt x="1870" y="2083"/>
                    <a:pt x="1873" y="2083"/>
                  </a:cubicBezTo>
                  <a:cubicBezTo>
                    <a:pt x="1973" y="2073"/>
                    <a:pt x="2093" y="2043"/>
                    <a:pt x="2194" y="1983"/>
                  </a:cubicBezTo>
                  <a:lnTo>
                    <a:pt x="2113" y="1883"/>
                  </a:lnTo>
                  <a:cubicBezTo>
                    <a:pt x="2113" y="1883"/>
                    <a:pt x="2184" y="1883"/>
                    <a:pt x="2274" y="1863"/>
                  </a:cubicBezTo>
                  <a:cubicBezTo>
                    <a:pt x="2364" y="1853"/>
                    <a:pt x="2484" y="1813"/>
                    <a:pt x="2594" y="1752"/>
                  </a:cubicBezTo>
                  <a:lnTo>
                    <a:pt x="2504" y="1652"/>
                  </a:lnTo>
                  <a:cubicBezTo>
                    <a:pt x="2504" y="1652"/>
                    <a:pt x="2574" y="1652"/>
                    <a:pt x="2664" y="1632"/>
                  </a:cubicBezTo>
                  <a:cubicBezTo>
                    <a:pt x="2764" y="1622"/>
                    <a:pt x="2885" y="1582"/>
                    <a:pt x="2985" y="1522"/>
                  </a:cubicBezTo>
                  <a:lnTo>
                    <a:pt x="2895" y="1422"/>
                  </a:lnTo>
                  <a:cubicBezTo>
                    <a:pt x="2895" y="1422"/>
                    <a:pt x="2965" y="1422"/>
                    <a:pt x="3055" y="1402"/>
                  </a:cubicBezTo>
                  <a:cubicBezTo>
                    <a:pt x="3155" y="1382"/>
                    <a:pt x="3275" y="1342"/>
                    <a:pt x="3365" y="1282"/>
                  </a:cubicBezTo>
                  <a:lnTo>
                    <a:pt x="3275" y="1182"/>
                  </a:lnTo>
                  <a:cubicBezTo>
                    <a:pt x="3275" y="1182"/>
                    <a:pt x="3345" y="1182"/>
                    <a:pt x="3435" y="1162"/>
                  </a:cubicBezTo>
                  <a:cubicBezTo>
                    <a:pt x="3535" y="1142"/>
                    <a:pt x="3656" y="1112"/>
                    <a:pt x="3756" y="1041"/>
                  </a:cubicBezTo>
                  <a:lnTo>
                    <a:pt x="3666" y="951"/>
                  </a:lnTo>
                  <a:cubicBezTo>
                    <a:pt x="3666" y="951"/>
                    <a:pt x="3736" y="941"/>
                    <a:pt x="3826" y="931"/>
                  </a:cubicBezTo>
                  <a:cubicBezTo>
                    <a:pt x="3926" y="911"/>
                    <a:pt x="4036" y="881"/>
                    <a:pt x="4136" y="821"/>
                  </a:cubicBezTo>
                  <a:lnTo>
                    <a:pt x="4056" y="711"/>
                  </a:lnTo>
                  <a:cubicBezTo>
                    <a:pt x="4056" y="711"/>
                    <a:pt x="4126" y="711"/>
                    <a:pt x="4216" y="701"/>
                  </a:cubicBezTo>
                  <a:cubicBezTo>
                    <a:pt x="4317" y="681"/>
                    <a:pt x="4427" y="651"/>
                    <a:pt x="4537" y="591"/>
                  </a:cubicBezTo>
                  <a:lnTo>
                    <a:pt x="4457" y="491"/>
                  </a:lnTo>
                  <a:lnTo>
                    <a:pt x="4477" y="491"/>
                  </a:lnTo>
                  <a:cubicBezTo>
                    <a:pt x="4697" y="471"/>
                    <a:pt x="5298" y="0"/>
                    <a:pt x="5298" y="0"/>
                  </a:cubicBezTo>
                  <a:close/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5" name="Google Shape;12155;p78"/>
            <p:cNvSpPr/>
            <p:nvPr/>
          </p:nvSpPr>
          <p:spPr>
            <a:xfrm>
              <a:off x="5663151" y="2809407"/>
              <a:ext cx="483453" cy="218388"/>
            </a:xfrm>
            <a:custGeom>
              <a:avLst/>
              <a:gdLst/>
              <a:ahLst/>
              <a:cxnLst/>
              <a:rect l="l" t="t" r="r" b="b"/>
              <a:pathLst>
                <a:path w="5479" h="2475" extrusionOk="0">
                  <a:moveTo>
                    <a:pt x="4467" y="572"/>
                  </a:moveTo>
                  <a:cubicBezTo>
                    <a:pt x="4467" y="592"/>
                    <a:pt x="4467" y="602"/>
                    <a:pt x="4477" y="622"/>
                  </a:cubicBezTo>
                  <a:lnTo>
                    <a:pt x="4497" y="642"/>
                  </a:lnTo>
                  <a:cubicBezTo>
                    <a:pt x="4427" y="672"/>
                    <a:pt x="4356" y="692"/>
                    <a:pt x="4296" y="702"/>
                  </a:cubicBezTo>
                  <a:cubicBezTo>
                    <a:pt x="4217" y="711"/>
                    <a:pt x="4162" y="712"/>
                    <a:pt x="4149" y="712"/>
                  </a:cubicBezTo>
                  <a:lnTo>
                    <a:pt x="4149" y="712"/>
                  </a:lnTo>
                  <a:lnTo>
                    <a:pt x="4467" y="572"/>
                  </a:lnTo>
                  <a:close/>
                  <a:moveTo>
                    <a:pt x="4106" y="732"/>
                  </a:moveTo>
                  <a:cubicBezTo>
                    <a:pt x="4086" y="742"/>
                    <a:pt x="4076" y="752"/>
                    <a:pt x="4076" y="762"/>
                  </a:cubicBezTo>
                  <a:cubicBezTo>
                    <a:pt x="4066" y="792"/>
                    <a:pt x="4066" y="822"/>
                    <a:pt x="4086" y="852"/>
                  </a:cubicBezTo>
                  <a:lnTo>
                    <a:pt x="4106" y="872"/>
                  </a:lnTo>
                  <a:cubicBezTo>
                    <a:pt x="4046" y="892"/>
                    <a:pt x="3976" y="912"/>
                    <a:pt x="3906" y="932"/>
                  </a:cubicBezTo>
                  <a:cubicBezTo>
                    <a:pt x="3816" y="942"/>
                    <a:pt x="3756" y="952"/>
                    <a:pt x="3756" y="952"/>
                  </a:cubicBezTo>
                  <a:cubicBezTo>
                    <a:pt x="3716" y="952"/>
                    <a:pt x="3696" y="972"/>
                    <a:pt x="3676" y="992"/>
                  </a:cubicBezTo>
                  <a:cubicBezTo>
                    <a:pt x="3666" y="1022"/>
                    <a:pt x="3676" y="1062"/>
                    <a:pt x="3696" y="1082"/>
                  </a:cubicBezTo>
                  <a:lnTo>
                    <a:pt x="3716" y="1102"/>
                  </a:lnTo>
                  <a:cubicBezTo>
                    <a:pt x="3656" y="1122"/>
                    <a:pt x="3585" y="1143"/>
                    <a:pt x="3515" y="1163"/>
                  </a:cubicBezTo>
                  <a:cubicBezTo>
                    <a:pt x="3425" y="1183"/>
                    <a:pt x="3365" y="1183"/>
                    <a:pt x="3365" y="1183"/>
                  </a:cubicBezTo>
                  <a:cubicBezTo>
                    <a:pt x="3325" y="1183"/>
                    <a:pt x="3305" y="1203"/>
                    <a:pt x="3285" y="1233"/>
                  </a:cubicBezTo>
                  <a:cubicBezTo>
                    <a:pt x="3275" y="1263"/>
                    <a:pt x="3285" y="1303"/>
                    <a:pt x="3305" y="1323"/>
                  </a:cubicBezTo>
                  <a:lnTo>
                    <a:pt x="3325" y="1343"/>
                  </a:lnTo>
                  <a:cubicBezTo>
                    <a:pt x="3265" y="1363"/>
                    <a:pt x="3195" y="1393"/>
                    <a:pt x="3135" y="1403"/>
                  </a:cubicBezTo>
                  <a:cubicBezTo>
                    <a:pt x="3045" y="1423"/>
                    <a:pt x="2985" y="1423"/>
                    <a:pt x="2975" y="1423"/>
                  </a:cubicBezTo>
                  <a:cubicBezTo>
                    <a:pt x="2945" y="1423"/>
                    <a:pt x="2924" y="1443"/>
                    <a:pt x="2904" y="1473"/>
                  </a:cubicBezTo>
                  <a:cubicBezTo>
                    <a:pt x="2894" y="1503"/>
                    <a:pt x="2904" y="1533"/>
                    <a:pt x="2924" y="1563"/>
                  </a:cubicBezTo>
                  <a:lnTo>
                    <a:pt x="2945" y="1583"/>
                  </a:lnTo>
                  <a:cubicBezTo>
                    <a:pt x="2874" y="1613"/>
                    <a:pt x="2794" y="1623"/>
                    <a:pt x="2744" y="1633"/>
                  </a:cubicBezTo>
                  <a:cubicBezTo>
                    <a:pt x="2654" y="1653"/>
                    <a:pt x="2594" y="1653"/>
                    <a:pt x="2594" y="1653"/>
                  </a:cubicBezTo>
                  <a:cubicBezTo>
                    <a:pt x="2564" y="1653"/>
                    <a:pt x="2534" y="1673"/>
                    <a:pt x="2524" y="1703"/>
                  </a:cubicBezTo>
                  <a:cubicBezTo>
                    <a:pt x="2514" y="1733"/>
                    <a:pt x="2514" y="1763"/>
                    <a:pt x="2534" y="1783"/>
                  </a:cubicBezTo>
                  <a:lnTo>
                    <a:pt x="2554" y="1813"/>
                  </a:lnTo>
                  <a:cubicBezTo>
                    <a:pt x="2474" y="1843"/>
                    <a:pt x="2404" y="1864"/>
                    <a:pt x="2354" y="1864"/>
                  </a:cubicBezTo>
                  <a:cubicBezTo>
                    <a:pt x="2274" y="1884"/>
                    <a:pt x="2213" y="1884"/>
                    <a:pt x="2203" y="1884"/>
                  </a:cubicBezTo>
                  <a:cubicBezTo>
                    <a:pt x="2173" y="1884"/>
                    <a:pt x="2153" y="1894"/>
                    <a:pt x="2133" y="1924"/>
                  </a:cubicBezTo>
                  <a:cubicBezTo>
                    <a:pt x="2123" y="1954"/>
                    <a:pt x="2123" y="1984"/>
                    <a:pt x="2143" y="2004"/>
                  </a:cubicBezTo>
                  <a:lnTo>
                    <a:pt x="2163" y="2034"/>
                  </a:lnTo>
                  <a:cubicBezTo>
                    <a:pt x="2083" y="2064"/>
                    <a:pt x="2013" y="2084"/>
                    <a:pt x="1953" y="2084"/>
                  </a:cubicBezTo>
                  <a:lnTo>
                    <a:pt x="1853" y="2084"/>
                  </a:lnTo>
                  <a:cubicBezTo>
                    <a:pt x="1754" y="2078"/>
                    <a:pt x="1614" y="2070"/>
                    <a:pt x="1446" y="2070"/>
                  </a:cubicBezTo>
                  <a:cubicBezTo>
                    <a:pt x="1307" y="2070"/>
                    <a:pt x="1150" y="2076"/>
                    <a:pt x="982" y="2094"/>
                  </a:cubicBezTo>
                  <a:lnTo>
                    <a:pt x="4106" y="732"/>
                  </a:lnTo>
                  <a:close/>
                  <a:moveTo>
                    <a:pt x="5368" y="1"/>
                  </a:moveTo>
                  <a:cubicBezTo>
                    <a:pt x="5368" y="1"/>
                    <a:pt x="5358" y="11"/>
                    <a:pt x="5358" y="11"/>
                  </a:cubicBezTo>
                  <a:lnTo>
                    <a:pt x="50" y="2324"/>
                  </a:lnTo>
                  <a:cubicBezTo>
                    <a:pt x="30" y="2334"/>
                    <a:pt x="10" y="2354"/>
                    <a:pt x="10" y="2374"/>
                  </a:cubicBezTo>
                  <a:cubicBezTo>
                    <a:pt x="0" y="2394"/>
                    <a:pt x="10" y="2424"/>
                    <a:pt x="20" y="2444"/>
                  </a:cubicBezTo>
                  <a:cubicBezTo>
                    <a:pt x="30" y="2464"/>
                    <a:pt x="60" y="2474"/>
                    <a:pt x="91" y="2474"/>
                  </a:cubicBezTo>
                  <a:lnTo>
                    <a:pt x="111" y="2474"/>
                  </a:lnTo>
                  <a:lnTo>
                    <a:pt x="261" y="2424"/>
                  </a:lnTo>
                  <a:cubicBezTo>
                    <a:pt x="675" y="2264"/>
                    <a:pt x="1111" y="2228"/>
                    <a:pt x="1442" y="2228"/>
                  </a:cubicBezTo>
                  <a:cubicBezTo>
                    <a:pt x="1607" y="2228"/>
                    <a:pt x="1746" y="2237"/>
                    <a:pt x="1843" y="2244"/>
                  </a:cubicBezTo>
                  <a:cubicBezTo>
                    <a:pt x="1896" y="2244"/>
                    <a:pt x="1928" y="2248"/>
                    <a:pt x="1951" y="2248"/>
                  </a:cubicBezTo>
                  <a:cubicBezTo>
                    <a:pt x="1963" y="2248"/>
                    <a:pt x="1973" y="2247"/>
                    <a:pt x="1983" y="2244"/>
                  </a:cubicBezTo>
                  <a:cubicBezTo>
                    <a:pt x="2073" y="2234"/>
                    <a:pt x="2203" y="2204"/>
                    <a:pt x="2324" y="2134"/>
                  </a:cubicBezTo>
                  <a:cubicBezTo>
                    <a:pt x="2344" y="2124"/>
                    <a:pt x="2354" y="2104"/>
                    <a:pt x="2364" y="2084"/>
                  </a:cubicBezTo>
                  <a:cubicBezTo>
                    <a:pt x="2364" y="2064"/>
                    <a:pt x="2364" y="2044"/>
                    <a:pt x="2354" y="2024"/>
                  </a:cubicBezTo>
                  <a:lnTo>
                    <a:pt x="2374" y="2024"/>
                  </a:lnTo>
                  <a:cubicBezTo>
                    <a:pt x="2454" y="2014"/>
                    <a:pt x="2594" y="1984"/>
                    <a:pt x="2724" y="1904"/>
                  </a:cubicBezTo>
                  <a:cubicBezTo>
                    <a:pt x="2744" y="1894"/>
                    <a:pt x="2754" y="1874"/>
                    <a:pt x="2764" y="1853"/>
                  </a:cubicBezTo>
                  <a:cubicBezTo>
                    <a:pt x="2764" y="1833"/>
                    <a:pt x="2764" y="1813"/>
                    <a:pt x="2754" y="1803"/>
                  </a:cubicBezTo>
                  <a:cubicBezTo>
                    <a:pt x="2754" y="1803"/>
                    <a:pt x="2764" y="1793"/>
                    <a:pt x="2774" y="1793"/>
                  </a:cubicBezTo>
                  <a:cubicBezTo>
                    <a:pt x="2864" y="1783"/>
                    <a:pt x="3005" y="1743"/>
                    <a:pt x="3115" y="1673"/>
                  </a:cubicBezTo>
                  <a:cubicBezTo>
                    <a:pt x="3135" y="1653"/>
                    <a:pt x="3155" y="1633"/>
                    <a:pt x="3155" y="1613"/>
                  </a:cubicBezTo>
                  <a:cubicBezTo>
                    <a:pt x="3155" y="1593"/>
                    <a:pt x="3155" y="1583"/>
                    <a:pt x="3145" y="1563"/>
                  </a:cubicBezTo>
                  <a:lnTo>
                    <a:pt x="3165" y="1563"/>
                  </a:lnTo>
                  <a:cubicBezTo>
                    <a:pt x="3235" y="1543"/>
                    <a:pt x="3385" y="1503"/>
                    <a:pt x="3505" y="1433"/>
                  </a:cubicBezTo>
                  <a:cubicBezTo>
                    <a:pt x="3525" y="1413"/>
                    <a:pt x="3535" y="1393"/>
                    <a:pt x="3535" y="1373"/>
                  </a:cubicBezTo>
                  <a:cubicBezTo>
                    <a:pt x="3535" y="1353"/>
                    <a:pt x="3535" y="1343"/>
                    <a:pt x="3525" y="1323"/>
                  </a:cubicBezTo>
                  <a:lnTo>
                    <a:pt x="3545" y="1323"/>
                  </a:lnTo>
                  <a:cubicBezTo>
                    <a:pt x="3686" y="1293"/>
                    <a:pt x="3796" y="1253"/>
                    <a:pt x="3886" y="1193"/>
                  </a:cubicBezTo>
                  <a:cubicBezTo>
                    <a:pt x="3906" y="1183"/>
                    <a:pt x="3916" y="1163"/>
                    <a:pt x="3916" y="1143"/>
                  </a:cubicBezTo>
                  <a:cubicBezTo>
                    <a:pt x="3926" y="1122"/>
                    <a:pt x="3916" y="1102"/>
                    <a:pt x="3916" y="1092"/>
                  </a:cubicBezTo>
                  <a:cubicBezTo>
                    <a:pt x="3916" y="1092"/>
                    <a:pt x="3926" y="1092"/>
                    <a:pt x="3936" y="1082"/>
                  </a:cubicBezTo>
                  <a:cubicBezTo>
                    <a:pt x="4066" y="1062"/>
                    <a:pt x="4186" y="1022"/>
                    <a:pt x="4276" y="962"/>
                  </a:cubicBezTo>
                  <a:cubicBezTo>
                    <a:pt x="4296" y="952"/>
                    <a:pt x="4306" y="932"/>
                    <a:pt x="4306" y="912"/>
                  </a:cubicBezTo>
                  <a:cubicBezTo>
                    <a:pt x="4316" y="892"/>
                    <a:pt x="4306" y="872"/>
                    <a:pt x="4306" y="862"/>
                  </a:cubicBezTo>
                  <a:lnTo>
                    <a:pt x="4326" y="862"/>
                  </a:lnTo>
                  <a:cubicBezTo>
                    <a:pt x="4457" y="832"/>
                    <a:pt x="4567" y="792"/>
                    <a:pt x="4667" y="742"/>
                  </a:cubicBezTo>
                  <a:cubicBezTo>
                    <a:pt x="4687" y="722"/>
                    <a:pt x="4697" y="702"/>
                    <a:pt x="4697" y="682"/>
                  </a:cubicBezTo>
                  <a:cubicBezTo>
                    <a:pt x="4707" y="662"/>
                    <a:pt x="4697" y="642"/>
                    <a:pt x="4687" y="622"/>
                  </a:cubicBezTo>
                  <a:cubicBezTo>
                    <a:pt x="4947" y="522"/>
                    <a:pt x="5348" y="211"/>
                    <a:pt x="5438" y="151"/>
                  </a:cubicBezTo>
                  <a:cubicBezTo>
                    <a:pt x="5468" y="121"/>
                    <a:pt x="5478" y="81"/>
                    <a:pt x="5458" y="51"/>
                  </a:cubicBezTo>
                  <a:cubicBezTo>
                    <a:pt x="5448" y="11"/>
                    <a:pt x="5408" y="1"/>
                    <a:pt x="5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6" name="Google Shape;12156;p78"/>
            <p:cNvSpPr/>
            <p:nvPr/>
          </p:nvSpPr>
          <p:spPr>
            <a:xfrm>
              <a:off x="5671092" y="3020649"/>
              <a:ext cx="54001" cy="79590"/>
            </a:xfrm>
            <a:custGeom>
              <a:avLst/>
              <a:gdLst/>
              <a:ahLst/>
              <a:cxnLst/>
              <a:rect l="l" t="t" r="r" b="b"/>
              <a:pathLst>
                <a:path w="612" h="902" extrusionOk="0">
                  <a:moveTo>
                    <a:pt x="1" y="0"/>
                  </a:moveTo>
                  <a:lnTo>
                    <a:pt x="611" y="9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7" name="Google Shape;12157;p78"/>
            <p:cNvSpPr/>
            <p:nvPr/>
          </p:nvSpPr>
          <p:spPr>
            <a:xfrm>
              <a:off x="5663151" y="3013767"/>
              <a:ext cx="70766" cy="93532"/>
            </a:xfrm>
            <a:custGeom>
              <a:avLst/>
              <a:gdLst/>
              <a:ahLst/>
              <a:cxnLst/>
              <a:rect l="l" t="t" r="r" b="b"/>
              <a:pathLst>
                <a:path w="802" h="1060" extrusionOk="0">
                  <a:moveTo>
                    <a:pt x="90" y="1"/>
                  </a:moveTo>
                  <a:cubicBezTo>
                    <a:pt x="74" y="1"/>
                    <a:pt x="56" y="6"/>
                    <a:pt x="40" y="18"/>
                  </a:cubicBezTo>
                  <a:cubicBezTo>
                    <a:pt x="0" y="38"/>
                    <a:pt x="0" y="88"/>
                    <a:pt x="20" y="128"/>
                  </a:cubicBezTo>
                  <a:lnTo>
                    <a:pt x="641" y="1030"/>
                  </a:lnTo>
                  <a:cubicBezTo>
                    <a:pt x="651" y="1050"/>
                    <a:pt x="681" y="1060"/>
                    <a:pt x="701" y="1060"/>
                  </a:cubicBezTo>
                  <a:cubicBezTo>
                    <a:pt x="721" y="1060"/>
                    <a:pt x="741" y="1060"/>
                    <a:pt x="751" y="1050"/>
                  </a:cubicBezTo>
                  <a:cubicBezTo>
                    <a:pt x="791" y="1020"/>
                    <a:pt x="802" y="969"/>
                    <a:pt x="771" y="939"/>
                  </a:cubicBezTo>
                  <a:lnTo>
                    <a:pt x="151" y="38"/>
                  </a:lnTo>
                  <a:cubicBezTo>
                    <a:pt x="138" y="14"/>
                    <a:pt x="115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8" name="Google Shape;12158;p78"/>
            <p:cNvSpPr/>
            <p:nvPr/>
          </p:nvSpPr>
          <p:spPr>
            <a:xfrm>
              <a:off x="5635709" y="2076942"/>
              <a:ext cx="943788" cy="1464213"/>
            </a:xfrm>
            <a:custGeom>
              <a:avLst/>
              <a:gdLst/>
              <a:ahLst/>
              <a:cxnLst/>
              <a:rect l="l" t="t" r="r" b="b"/>
              <a:pathLst>
                <a:path w="10696" h="16594" extrusionOk="0">
                  <a:moveTo>
                    <a:pt x="1864" y="0"/>
                  </a:moveTo>
                  <a:lnTo>
                    <a:pt x="1864" y="1122"/>
                  </a:lnTo>
                  <a:cubicBezTo>
                    <a:pt x="1864" y="1923"/>
                    <a:pt x="1503" y="2664"/>
                    <a:pt x="932" y="3035"/>
                  </a:cubicBezTo>
                  <a:cubicBezTo>
                    <a:pt x="361" y="3415"/>
                    <a:pt x="1" y="4146"/>
                    <a:pt x="1" y="4947"/>
                  </a:cubicBezTo>
                  <a:lnTo>
                    <a:pt x="1" y="15352"/>
                  </a:lnTo>
                  <a:cubicBezTo>
                    <a:pt x="1" y="16033"/>
                    <a:pt x="452" y="16593"/>
                    <a:pt x="1012" y="16593"/>
                  </a:cubicBezTo>
                  <a:lnTo>
                    <a:pt x="9695" y="16593"/>
                  </a:lnTo>
                  <a:cubicBezTo>
                    <a:pt x="10245" y="16593"/>
                    <a:pt x="10696" y="16033"/>
                    <a:pt x="10696" y="15352"/>
                  </a:cubicBezTo>
                  <a:lnTo>
                    <a:pt x="10696" y="4947"/>
                  </a:lnTo>
                  <a:cubicBezTo>
                    <a:pt x="10696" y="4146"/>
                    <a:pt x="10345" y="3415"/>
                    <a:pt x="9775" y="3035"/>
                  </a:cubicBezTo>
                  <a:cubicBezTo>
                    <a:pt x="9204" y="2664"/>
                    <a:pt x="8843" y="1923"/>
                    <a:pt x="8843" y="1122"/>
                  </a:cubicBezTo>
                  <a:lnTo>
                    <a:pt x="884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78"/>
            <p:cNvSpPr/>
            <p:nvPr/>
          </p:nvSpPr>
          <p:spPr>
            <a:xfrm>
              <a:off x="5628650" y="2069883"/>
              <a:ext cx="957995" cy="1478331"/>
            </a:xfrm>
            <a:custGeom>
              <a:avLst/>
              <a:gdLst/>
              <a:ahLst/>
              <a:cxnLst/>
              <a:rect l="l" t="t" r="r" b="b"/>
              <a:pathLst>
                <a:path w="10857" h="16754" extrusionOk="0">
                  <a:moveTo>
                    <a:pt x="8843" y="160"/>
                  </a:moveTo>
                  <a:lnTo>
                    <a:pt x="8843" y="1202"/>
                  </a:lnTo>
                  <a:cubicBezTo>
                    <a:pt x="8843" y="2033"/>
                    <a:pt x="9214" y="2794"/>
                    <a:pt x="9805" y="3185"/>
                  </a:cubicBezTo>
                  <a:cubicBezTo>
                    <a:pt x="10355" y="3545"/>
                    <a:pt x="10696" y="4256"/>
                    <a:pt x="10696" y="5027"/>
                  </a:cubicBezTo>
                  <a:lnTo>
                    <a:pt x="10696" y="15422"/>
                  </a:lnTo>
                  <a:cubicBezTo>
                    <a:pt x="10696" y="16073"/>
                    <a:pt x="10285" y="16593"/>
                    <a:pt x="9775" y="16593"/>
                  </a:cubicBezTo>
                  <a:lnTo>
                    <a:pt x="1092" y="16593"/>
                  </a:lnTo>
                  <a:cubicBezTo>
                    <a:pt x="582" y="16593"/>
                    <a:pt x="161" y="16073"/>
                    <a:pt x="161" y="15422"/>
                  </a:cubicBezTo>
                  <a:lnTo>
                    <a:pt x="161" y="5027"/>
                  </a:lnTo>
                  <a:cubicBezTo>
                    <a:pt x="161" y="4256"/>
                    <a:pt x="502" y="3545"/>
                    <a:pt x="1052" y="3185"/>
                  </a:cubicBezTo>
                  <a:cubicBezTo>
                    <a:pt x="1653" y="2794"/>
                    <a:pt x="2024" y="2033"/>
                    <a:pt x="2024" y="1202"/>
                  </a:cubicBezTo>
                  <a:lnTo>
                    <a:pt x="2024" y="160"/>
                  </a:lnTo>
                  <a:close/>
                  <a:moveTo>
                    <a:pt x="1944" y="0"/>
                  </a:moveTo>
                  <a:cubicBezTo>
                    <a:pt x="1893" y="0"/>
                    <a:pt x="1853" y="30"/>
                    <a:pt x="1853" y="80"/>
                  </a:cubicBezTo>
                  <a:lnTo>
                    <a:pt x="1853" y="1202"/>
                  </a:lnTo>
                  <a:cubicBezTo>
                    <a:pt x="1853" y="1983"/>
                    <a:pt x="1513" y="2684"/>
                    <a:pt x="962" y="3054"/>
                  </a:cubicBezTo>
                  <a:cubicBezTo>
                    <a:pt x="371" y="3445"/>
                    <a:pt x="1" y="4196"/>
                    <a:pt x="1" y="5027"/>
                  </a:cubicBezTo>
                  <a:lnTo>
                    <a:pt x="1" y="15422"/>
                  </a:lnTo>
                  <a:cubicBezTo>
                    <a:pt x="1" y="16153"/>
                    <a:pt x="492" y="16754"/>
                    <a:pt x="1092" y="16754"/>
                  </a:cubicBezTo>
                  <a:lnTo>
                    <a:pt x="9775" y="16754"/>
                  </a:lnTo>
                  <a:cubicBezTo>
                    <a:pt x="10375" y="16754"/>
                    <a:pt x="10856" y="16153"/>
                    <a:pt x="10856" y="15422"/>
                  </a:cubicBezTo>
                  <a:lnTo>
                    <a:pt x="10856" y="5027"/>
                  </a:lnTo>
                  <a:cubicBezTo>
                    <a:pt x="10856" y="4196"/>
                    <a:pt x="10486" y="3445"/>
                    <a:pt x="9895" y="3054"/>
                  </a:cubicBezTo>
                  <a:cubicBezTo>
                    <a:pt x="9344" y="2684"/>
                    <a:pt x="9003" y="1983"/>
                    <a:pt x="9003" y="1202"/>
                  </a:cubicBezTo>
                  <a:lnTo>
                    <a:pt x="9003" y="80"/>
                  </a:lnTo>
                  <a:cubicBezTo>
                    <a:pt x="9003" y="30"/>
                    <a:pt x="8963" y="0"/>
                    <a:pt x="89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78"/>
            <p:cNvSpPr/>
            <p:nvPr/>
          </p:nvSpPr>
          <p:spPr>
            <a:xfrm>
              <a:off x="5635709" y="2555811"/>
              <a:ext cx="943788" cy="824491"/>
            </a:xfrm>
            <a:custGeom>
              <a:avLst/>
              <a:gdLst/>
              <a:ahLst/>
              <a:cxnLst/>
              <a:rect l="l" t="t" r="r" b="b"/>
              <a:pathLst>
                <a:path w="10696" h="9344" extrusionOk="0">
                  <a:moveTo>
                    <a:pt x="1" y="1"/>
                  </a:moveTo>
                  <a:lnTo>
                    <a:pt x="1" y="9344"/>
                  </a:lnTo>
                  <a:lnTo>
                    <a:pt x="10696" y="9344"/>
                  </a:lnTo>
                  <a:lnTo>
                    <a:pt x="106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78"/>
            <p:cNvSpPr/>
            <p:nvPr/>
          </p:nvSpPr>
          <p:spPr>
            <a:xfrm>
              <a:off x="5628650" y="2548751"/>
              <a:ext cx="957995" cy="838697"/>
            </a:xfrm>
            <a:custGeom>
              <a:avLst/>
              <a:gdLst/>
              <a:ahLst/>
              <a:cxnLst/>
              <a:rect l="l" t="t" r="r" b="b"/>
              <a:pathLst>
                <a:path w="10857" h="9505" extrusionOk="0">
                  <a:moveTo>
                    <a:pt x="10696" y="161"/>
                  </a:moveTo>
                  <a:lnTo>
                    <a:pt x="10696" y="9344"/>
                  </a:lnTo>
                  <a:lnTo>
                    <a:pt x="161" y="9344"/>
                  </a:lnTo>
                  <a:lnTo>
                    <a:pt x="161" y="161"/>
                  </a:lnTo>
                  <a:close/>
                  <a:moveTo>
                    <a:pt x="81" y="1"/>
                  </a:moveTo>
                  <a:cubicBezTo>
                    <a:pt x="41" y="1"/>
                    <a:pt x="1" y="41"/>
                    <a:pt x="1" y="81"/>
                  </a:cubicBezTo>
                  <a:lnTo>
                    <a:pt x="1" y="9424"/>
                  </a:lnTo>
                  <a:cubicBezTo>
                    <a:pt x="1" y="9474"/>
                    <a:pt x="41" y="9504"/>
                    <a:pt x="81" y="9504"/>
                  </a:cubicBezTo>
                  <a:lnTo>
                    <a:pt x="10776" y="9504"/>
                  </a:lnTo>
                  <a:cubicBezTo>
                    <a:pt x="10826" y="9504"/>
                    <a:pt x="10856" y="9474"/>
                    <a:pt x="10856" y="9424"/>
                  </a:cubicBezTo>
                  <a:lnTo>
                    <a:pt x="10856" y="81"/>
                  </a:lnTo>
                  <a:cubicBezTo>
                    <a:pt x="10856" y="41"/>
                    <a:pt x="10826" y="1"/>
                    <a:pt x="107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78"/>
            <p:cNvSpPr/>
            <p:nvPr/>
          </p:nvSpPr>
          <p:spPr>
            <a:xfrm>
              <a:off x="5688740" y="1693459"/>
              <a:ext cx="838697" cy="383568"/>
            </a:xfrm>
            <a:custGeom>
              <a:avLst/>
              <a:gdLst/>
              <a:ahLst/>
              <a:cxnLst/>
              <a:rect l="l" t="t" r="r" b="b"/>
              <a:pathLst>
                <a:path w="9505" h="4347" extrusionOk="0">
                  <a:moveTo>
                    <a:pt x="922" y="0"/>
                  </a:moveTo>
                  <a:cubicBezTo>
                    <a:pt x="411" y="0"/>
                    <a:pt x="1" y="411"/>
                    <a:pt x="1" y="922"/>
                  </a:cubicBezTo>
                  <a:lnTo>
                    <a:pt x="1" y="4346"/>
                  </a:lnTo>
                  <a:lnTo>
                    <a:pt x="9504" y="4346"/>
                  </a:lnTo>
                  <a:lnTo>
                    <a:pt x="9504" y="922"/>
                  </a:lnTo>
                  <a:cubicBezTo>
                    <a:pt x="9504" y="411"/>
                    <a:pt x="9084" y="0"/>
                    <a:pt x="85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78"/>
            <p:cNvSpPr/>
            <p:nvPr/>
          </p:nvSpPr>
          <p:spPr>
            <a:xfrm>
              <a:off x="5681681" y="1686400"/>
              <a:ext cx="852815" cy="397686"/>
            </a:xfrm>
            <a:custGeom>
              <a:avLst/>
              <a:gdLst/>
              <a:ahLst/>
              <a:cxnLst/>
              <a:rect l="l" t="t" r="r" b="b"/>
              <a:pathLst>
                <a:path w="9665" h="4507" extrusionOk="0">
                  <a:moveTo>
                    <a:pt x="8653" y="160"/>
                  </a:moveTo>
                  <a:cubicBezTo>
                    <a:pt x="9123" y="160"/>
                    <a:pt x="9504" y="531"/>
                    <a:pt x="9504" y="1002"/>
                  </a:cubicBezTo>
                  <a:lnTo>
                    <a:pt x="9504" y="4346"/>
                  </a:lnTo>
                  <a:lnTo>
                    <a:pt x="161" y="4346"/>
                  </a:lnTo>
                  <a:lnTo>
                    <a:pt x="161" y="1002"/>
                  </a:lnTo>
                  <a:cubicBezTo>
                    <a:pt x="161" y="531"/>
                    <a:pt x="541" y="160"/>
                    <a:pt x="1002" y="160"/>
                  </a:cubicBezTo>
                  <a:close/>
                  <a:moveTo>
                    <a:pt x="1002" y="0"/>
                  </a:moveTo>
                  <a:cubicBezTo>
                    <a:pt x="451" y="0"/>
                    <a:pt x="1" y="451"/>
                    <a:pt x="1" y="1002"/>
                  </a:cubicBezTo>
                  <a:lnTo>
                    <a:pt x="1" y="4506"/>
                  </a:lnTo>
                  <a:lnTo>
                    <a:pt x="9664" y="4506"/>
                  </a:lnTo>
                  <a:lnTo>
                    <a:pt x="9664" y="1002"/>
                  </a:lnTo>
                  <a:cubicBezTo>
                    <a:pt x="9664" y="451"/>
                    <a:pt x="9214" y="0"/>
                    <a:pt x="8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4" name="Google Shape;12164;p78"/>
            <p:cNvSpPr/>
            <p:nvPr/>
          </p:nvSpPr>
          <p:spPr>
            <a:xfrm>
              <a:off x="5746183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5" name="Google Shape;12165;p78"/>
            <p:cNvSpPr/>
            <p:nvPr/>
          </p:nvSpPr>
          <p:spPr>
            <a:xfrm>
              <a:off x="6100547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0" y="0"/>
                  </a:moveTo>
                  <a:cubicBezTo>
                    <a:pt x="40" y="0"/>
                    <a:pt x="0" y="30"/>
                    <a:pt x="0" y="80"/>
                  </a:cubicBezTo>
                  <a:lnTo>
                    <a:pt x="0" y="4426"/>
                  </a:lnTo>
                  <a:cubicBezTo>
                    <a:pt x="0" y="4466"/>
                    <a:pt x="40" y="4506"/>
                    <a:pt x="80" y="4506"/>
                  </a:cubicBezTo>
                  <a:cubicBezTo>
                    <a:pt x="13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31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78"/>
            <p:cNvSpPr/>
            <p:nvPr/>
          </p:nvSpPr>
          <p:spPr>
            <a:xfrm>
              <a:off x="5922924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4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41" y="4506"/>
                    <a:pt x="81" y="4506"/>
                  </a:cubicBezTo>
                  <a:cubicBezTo>
                    <a:pt x="13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3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12167;p78"/>
            <p:cNvSpPr/>
            <p:nvPr/>
          </p:nvSpPr>
          <p:spPr>
            <a:xfrm>
              <a:off x="5834597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0" y="0"/>
                  </a:moveTo>
                  <a:cubicBezTo>
                    <a:pt x="40" y="0"/>
                    <a:pt x="0" y="30"/>
                    <a:pt x="0" y="80"/>
                  </a:cubicBezTo>
                  <a:lnTo>
                    <a:pt x="0" y="4426"/>
                  </a:lnTo>
                  <a:cubicBezTo>
                    <a:pt x="0" y="4466"/>
                    <a:pt x="40" y="4506"/>
                    <a:pt x="80" y="4506"/>
                  </a:cubicBezTo>
                  <a:cubicBezTo>
                    <a:pt x="120" y="4506"/>
                    <a:pt x="160" y="4466"/>
                    <a:pt x="160" y="4426"/>
                  </a:cubicBezTo>
                  <a:lnTo>
                    <a:pt x="160" y="80"/>
                  </a:lnTo>
                  <a:cubicBezTo>
                    <a:pt x="160" y="30"/>
                    <a:pt x="12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12168;p78"/>
            <p:cNvSpPr/>
            <p:nvPr/>
          </p:nvSpPr>
          <p:spPr>
            <a:xfrm>
              <a:off x="6012132" y="1686400"/>
              <a:ext cx="14294" cy="397686"/>
            </a:xfrm>
            <a:custGeom>
              <a:avLst/>
              <a:gdLst/>
              <a:ahLst/>
              <a:cxnLst/>
              <a:rect l="l" t="t" r="r" b="b"/>
              <a:pathLst>
                <a:path w="162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78"/>
            <p:cNvSpPr/>
            <p:nvPr/>
          </p:nvSpPr>
          <p:spPr>
            <a:xfrm>
              <a:off x="6187991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78"/>
            <p:cNvSpPr/>
            <p:nvPr/>
          </p:nvSpPr>
          <p:spPr>
            <a:xfrm>
              <a:off x="6365614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1" y="0"/>
                  </a:moveTo>
                  <a:cubicBezTo>
                    <a:pt x="3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3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78"/>
            <p:cNvSpPr/>
            <p:nvPr/>
          </p:nvSpPr>
          <p:spPr>
            <a:xfrm>
              <a:off x="6276405" y="1686400"/>
              <a:ext cx="14206" cy="397686"/>
            </a:xfrm>
            <a:custGeom>
              <a:avLst/>
              <a:gdLst/>
              <a:ahLst/>
              <a:cxnLst/>
              <a:rect l="l" t="t" r="r" b="b"/>
              <a:pathLst>
                <a:path w="161" h="4507" extrusionOk="0">
                  <a:moveTo>
                    <a:pt x="80" y="0"/>
                  </a:moveTo>
                  <a:cubicBezTo>
                    <a:pt x="40" y="0"/>
                    <a:pt x="0" y="30"/>
                    <a:pt x="0" y="80"/>
                  </a:cubicBezTo>
                  <a:lnTo>
                    <a:pt x="0" y="4426"/>
                  </a:lnTo>
                  <a:cubicBezTo>
                    <a:pt x="0" y="4466"/>
                    <a:pt x="40" y="4506"/>
                    <a:pt x="80" y="4506"/>
                  </a:cubicBezTo>
                  <a:cubicBezTo>
                    <a:pt x="130" y="4506"/>
                    <a:pt x="160" y="4466"/>
                    <a:pt x="160" y="4426"/>
                  </a:cubicBezTo>
                  <a:lnTo>
                    <a:pt x="160" y="80"/>
                  </a:lnTo>
                  <a:cubicBezTo>
                    <a:pt x="160" y="30"/>
                    <a:pt x="13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78"/>
            <p:cNvSpPr/>
            <p:nvPr/>
          </p:nvSpPr>
          <p:spPr>
            <a:xfrm>
              <a:off x="6453940" y="1686400"/>
              <a:ext cx="14294" cy="397686"/>
            </a:xfrm>
            <a:custGeom>
              <a:avLst/>
              <a:gdLst/>
              <a:ahLst/>
              <a:cxnLst/>
              <a:rect l="l" t="t" r="r" b="b"/>
              <a:pathLst>
                <a:path w="162" h="4507" extrusionOk="0">
                  <a:moveTo>
                    <a:pt x="81" y="0"/>
                  </a:moveTo>
                  <a:cubicBezTo>
                    <a:pt x="41" y="0"/>
                    <a:pt x="1" y="30"/>
                    <a:pt x="1" y="80"/>
                  </a:cubicBezTo>
                  <a:lnTo>
                    <a:pt x="1" y="4426"/>
                  </a:lnTo>
                  <a:cubicBezTo>
                    <a:pt x="1" y="4466"/>
                    <a:pt x="41" y="4506"/>
                    <a:pt x="81" y="4506"/>
                  </a:cubicBezTo>
                  <a:cubicBezTo>
                    <a:pt x="121" y="4506"/>
                    <a:pt x="161" y="4466"/>
                    <a:pt x="161" y="4426"/>
                  </a:cubicBezTo>
                  <a:lnTo>
                    <a:pt x="161" y="8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12173;p78"/>
            <p:cNvSpPr/>
            <p:nvPr/>
          </p:nvSpPr>
          <p:spPr>
            <a:xfrm>
              <a:off x="5789508" y="2671579"/>
              <a:ext cx="621280" cy="622163"/>
            </a:xfrm>
            <a:custGeom>
              <a:avLst/>
              <a:gdLst/>
              <a:ahLst/>
              <a:cxnLst/>
              <a:rect l="l" t="t" r="r" b="b"/>
              <a:pathLst>
                <a:path w="7041" h="7051" extrusionOk="0">
                  <a:moveTo>
                    <a:pt x="2414" y="1"/>
                  </a:moveTo>
                  <a:lnTo>
                    <a:pt x="2414" y="2414"/>
                  </a:lnTo>
                  <a:lnTo>
                    <a:pt x="0" y="2414"/>
                  </a:lnTo>
                  <a:lnTo>
                    <a:pt x="0" y="4637"/>
                  </a:lnTo>
                  <a:lnTo>
                    <a:pt x="2414" y="4637"/>
                  </a:lnTo>
                  <a:lnTo>
                    <a:pt x="2414" y="7051"/>
                  </a:lnTo>
                  <a:lnTo>
                    <a:pt x="4627" y="7051"/>
                  </a:lnTo>
                  <a:lnTo>
                    <a:pt x="4627" y="4637"/>
                  </a:lnTo>
                  <a:lnTo>
                    <a:pt x="7040" y="4637"/>
                  </a:lnTo>
                  <a:lnTo>
                    <a:pt x="7040" y="2414"/>
                  </a:lnTo>
                  <a:lnTo>
                    <a:pt x="4627" y="2414"/>
                  </a:lnTo>
                  <a:lnTo>
                    <a:pt x="46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12174;p78"/>
            <p:cNvSpPr/>
            <p:nvPr/>
          </p:nvSpPr>
          <p:spPr>
            <a:xfrm>
              <a:off x="5782449" y="2664520"/>
              <a:ext cx="635398" cy="636281"/>
            </a:xfrm>
            <a:custGeom>
              <a:avLst/>
              <a:gdLst/>
              <a:ahLst/>
              <a:cxnLst/>
              <a:rect l="l" t="t" r="r" b="b"/>
              <a:pathLst>
                <a:path w="7201" h="7211" extrusionOk="0">
                  <a:moveTo>
                    <a:pt x="4627" y="171"/>
                  </a:moveTo>
                  <a:lnTo>
                    <a:pt x="4627" y="2494"/>
                  </a:lnTo>
                  <a:cubicBezTo>
                    <a:pt x="4627" y="2544"/>
                    <a:pt x="4667" y="2574"/>
                    <a:pt x="4707" y="2574"/>
                  </a:cubicBezTo>
                  <a:lnTo>
                    <a:pt x="7040" y="2574"/>
                  </a:lnTo>
                  <a:lnTo>
                    <a:pt x="7040" y="4637"/>
                  </a:lnTo>
                  <a:lnTo>
                    <a:pt x="4707" y="4637"/>
                  </a:lnTo>
                  <a:cubicBezTo>
                    <a:pt x="4667" y="4637"/>
                    <a:pt x="4627" y="4667"/>
                    <a:pt x="4627" y="4717"/>
                  </a:cubicBezTo>
                  <a:lnTo>
                    <a:pt x="4627" y="7050"/>
                  </a:lnTo>
                  <a:lnTo>
                    <a:pt x="2574" y="7050"/>
                  </a:lnTo>
                  <a:lnTo>
                    <a:pt x="2574" y="4717"/>
                  </a:lnTo>
                  <a:cubicBezTo>
                    <a:pt x="2574" y="4667"/>
                    <a:pt x="2534" y="4637"/>
                    <a:pt x="2494" y="4637"/>
                  </a:cubicBezTo>
                  <a:lnTo>
                    <a:pt x="161" y="4637"/>
                  </a:lnTo>
                  <a:lnTo>
                    <a:pt x="161" y="2574"/>
                  </a:lnTo>
                  <a:lnTo>
                    <a:pt x="2494" y="2574"/>
                  </a:lnTo>
                  <a:cubicBezTo>
                    <a:pt x="2534" y="2574"/>
                    <a:pt x="2574" y="2544"/>
                    <a:pt x="2574" y="2494"/>
                  </a:cubicBezTo>
                  <a:lnTo>
                    <a:pt x="2574" y="171"/>
                  </a:lnTo>
                  <a:close/>
                  <a:moveTo>
                    <a:pt x="2494" y="1"/>
                  </a:moveTo>
                  <a:cubicBezTo>
                    <a:pt x="2444" y="1"/>
                    <a:pt x="2414" y="41"/>
                    <a:pt x="2414" y="81"/>
                  </a:cubicBezTo>
                  <a:lnTo>
                    <a:pt x="2414" y="2414"/>
                  </a:lnTo>
                  <a:lnTo>
                    <a:pt x="80" y="2414"/>
                  </a:lnTo>
                  <a:cubicBezTo>
                    <a:pt x="40" y="2414"/>
                    <a:pt x="0" y="2454"/>
                    <a:pt x="0" y="2494"/>
                  </a:cubicBezTo>
                  <a:lnTo>
                    <a:pt x="0" y="4717"/>
                  </a:lnTo>
                  <a:cubicBezTo>
                    <a:pt x="0" y="4757"/>
                    <a:pt x="40" y="4797"/>
                    <a:pt x="80" y="4797"/>
                  </a:cubicBezTo>
                  <a:lnTo>
                    <a:pt x="2414" y="4797"/>
                  </a:lnTo>
                  <a:lnTo>
                    <a:pt x="2414" y="7131"/>
                  </a:lnTo>
                  <a:cubicBezTo>
                    <a:pt x="2414" y="7171"/>
                    <a:pt x="2444" y="7211"/>
                    <a:pt x="2494" y="7211"/>
                  </a:cubicBezTo>
                  <a:lnTo>
                    <a:pt x="4707" y="7211"/>
                  </a:lnTo>
                  <a:cubicBezTo>
                    <a:pt x="4757" y="7211"/>
                    <a:pt x="4787" y="7171"/>
                    <a:pt x="4787" y="7131"/>
                  </a:cubicBezTo>
                  <a:lnTo>
                    <a:pt x="4787" y="4797"/>
                  </a:lnTo>
                  <a:lnTo>
                    <a:pt x="7120" y="4797"/>
                  </a:lnTo>
                  <a:cubicBezTo>
                    <a:pt x="7170" y="4797"/>
                    <a:pt x="7200" y="4757"/>
                    <a:pt x="7200" y="4717"/>
                  </a:cubicBezTo>
                  <a:lnTo>
                    <a:pt x="7200" y="2494"/>
                  </a:lnTo>
                  <a:cubicBezTo>
                    <a:pt x="7200" y="2454"/>
                    <a:pt x="7170" y="2414"/>
                    <a:pt x="7120" y="2414"/>
                  </a:cubicBezTo>
                  <a:lnTo>
                    <a:pt x="4787" y="2414"/>
                  </a:lnTo>
                  <a:lnTo>
                    <a:pt x="4787" y="81"/>
                  </a:lnTo>
                  <a:cubicBezTo>
                    <a:pt x="4787" y="41"/>
                    <a:pt x="4757" y="1"/>
                    <a:pt x="4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78"/>
            <p:cNvSpPr/>
            <p:nvPr/>
          </p:nvSpPr>
          <p:spPr>
            <a:xfrm>
              <a:off x="5673740" y="2235771"/>
              <a:ext cx="183887" cy="213270"/>
            </a:xfrm>
            <a:custGeom>
              <a:avLst/>
              <a:gdLst/>
              <a:ahLst/>
              <a:cxnLst/>
              <a:rect l="l" t="t" r="r" b="b"/>
              <a:pathLst>
                <a:path w="2084" h="2417" extrusionOk="0">
                  <a:moveTo>
                    <a:pt x="1998" y="1"/>
                  </a:moveTo>
                  <a:cubicBezTo>
                    <a:pt x="1963" y="1"/>
                    <a:pt x="1931" y="28"/>
                    <a:pt x="1913" y="63"/>
                  </a:cubicBezTo>
                  <a:cubicBezTo>
                    <a:pt x="1803" y="524"/>
                    <a:pt x="1443" y="884"/>
                    <a:pt x="1062" y="1194"/>
                  </a:cubicBezTo>
                  <a:lnTo>
                    <a:pt x="942" y="1295"/>
                  </a:lnTo>
                  <a:cubicBezTo>
                    <a:pt x="591" y="1585"/>
                    <a:pt x="231" y="1885"/>
                    <a:pt x="21" y="2306"/>
                  </a:cubicBezTo>
                  <a:cubicBezTo>
                    <a:pt x="1" y="2346"/>
                    <a:pt x="11" y="2386"/>
                    <a:pt x="51" y="2406"/>
                  </a:cubicBezTo>
                  <a:cubicBezTo>
                    <a:pt x="61" y="2416"/>
                    <a:pt x="81" y="2416"/>
                    <a:pt x="91" y="2416"/>
                  </a:cubicBezTo>
                  <a:cubicBezTo>
                    <a:pt x="121" y="2416"/>
                    <a:pt x="151" y="2406"/>
                    <a:pt x="161" y="2376"/>
                  </a:cubicBezTo>
                  <a:cubicBezTo>
                    <a:pt x="361" y="1986"/>
                    <a:pt x="712" y="1695"/>
                    <a:pt x="1052" y="1415"/>
                  </a:cubicBezTo>
                  <a:lnTo>
                    <a:pt x="1162" y="1315"/>
                  </a:lnTo>
                  <a:cubicBezTo>
                    <a:pt x="1563" y="984"/>
                    <a:pt x="1953" y="604"/>
                    <a:pt x="2073" y="103"/>
                  </a:cubicBezTo>
                  <a:cubicBezTo>
                    <a:pt x="2083" y="63"/>
                    <a:pt x="2063" y="13"/>
                    <a:pt x="2013" y="3"/>
                  </a:cubicBezTo>
                  <a:cubicBezTo>
                    <a:pt x="2008" y="2"/>
                    <a:pt x="2003" y="1"/>
                    <a:pt x="19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78"/>
            <p:cNvSpPr/>
            <p:nvPr/>
          </p:nvSpPr>
          <p:spPr>
            <a:xfrm>
              <a:off x="5662269" y="2457601"/>
              <a:ext cx="21265" cy="57707"/>
            </a:xfrm>
            <a:custGeom>
              <a:avLst/>
              <a:gdLst/>
              <a:ahLst/>
              <a:cxnLst/>
              <a:rect l="l" t="t" r="r" b="b"/>
              <a:pathLst>
                <a:path w="241" h="654" extrusionOk="0">
                  <a:moveTo>
                    <a:pt x="152" y="0"/>
                  </a:moveTo>
                  <a:cubicBezTo>
                    <a:pt x="111" y="0"/>
                    <a:pt x="80" y="29"/>
                    <a:pt x="80" y="72"/>
                  </a:cubicBezTo>
                  <a:lnTo>
                    <a:pt x="10" y="563"/>
                  </a:lnTo>
                  <a:cubicBezTo>
                    <a:pt x="0" y="613"/>
                    <a:pt x="30" y="653"/>
                    <a:pt x="80" y="653"/>
                  </a:cubicBezTo>
                  <a:lnTo>
                    <a:pt x="90" y="653"/>
                  </a:lnTo>
                  <a:cubicBezTo>
                    <a:pt x="131" y="653"/>
                    <a:pt x="161" y="623"/>
                    <a:pt x="171" y="583"/>
                  </a:cubicBezTo>
                  <a:lnTo>
                    <a:pt x="241" y="92"/>
                  </a:lnTo>
                  <a:cubicBezTo>
                    <a:pt x="241" y="52"/>
                    <a:pt x="211" y="2"/>
                    <a:pt x="171" y="2"/>
                  </a:cubicBezTo>
                  <a:cubicBezTo>
                    <a:pt x="164" y="1"/>
                    <a:pt x="158" y="0"/>
                    <a:pt x="1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78"/>
            <p:cNvSpPr/>
            <p:nvPr/>
          </p:nvSpPr>
          <p:spPr>
            <a:xfrm>
              <a:off x="6360320" y="2122738"/>
              <a:ext cx="24795" cy="157504"/>
            </a:xfrm>
            <a:custGeom>
              <a:avLst/>
              <a:gdLst/>
              <a:ahLst/>
              <a:cxnLst/>
              <a:rect l="l" t="t" r="r" b="b"/>
              <a:pathLst>
                <a:path w="281" h="1785" extrusionOk="0">
                  <a:moveTo>
                    <a:pt x="135" y="0"/>
                  </a:moveTo>
                  <a:cubicBezTo>
                    <a:pt x="101" y="0"/>
                    <a:pt x="69" y="29"/>
                    <a:pt x="61" y="72"/>
                  </a:cubicBezTo>
                  <a:cubicBezTo>
                    <a:pt x="0" y="623"/>
                    <a:pt x="10" y="1174"/>
                    <a:pt x="121" y="1724"/>
                  </a:cubicBezTo>
                  <a:cubicBezTo>
                    <a:pt x="121" y="1764"/>
                    <a:pt x="161" y="1785"/>
                    <a:pt x="191" y="1785"/>
                  </a:cubicBezTo>
                  <a:lnTo>
                    <a:pt x="211" y="1785"/>
                  </a:lnTo>
                  <a:cubicBezTo>
                    <a:pt x="251" y="1775"/>
                    <a:pt x="281" y="1734"/>
                    <a:pt x="271" y="1694"/>
                  </a:cubicBezTo>
                  <a:cubicBezTo>
                    <a:pt x="171" y="1164"/>
                    <a:pt x="161" y="623"/>
                    <a:pt x="221" y="92"/>
                  </a:cubicBezTo>
                  <a:cubicBezTo>
                    <a:pt x="231" y="42"/>
                    <a:pt x="201" y="2"/>
                    <a:pt x="151" y="2"/>
                  </a:cubicBezTo>
                  <a:cubicBezTo>
                    <a:pt x="145" y="1"/>
                    <a:pt x="140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78"/>
            <p:cNvSpPr/>
            <p:nvPr/>
          </p:nvSpPr>
          <p:spPr>
            <a:xfrm>
              <a:off x="6325818" y="2198887"/>
              <a:ext cx="21353" cy="74296"/>
            </a:xfrm>
            <a:custGeom>
              <a:avLst/>
              <a:gdLst/>
              <a:ahLst/>
              <a:cxnLst/>
              <a:rect l="l" t="t" r="r" b="b"/>
              <a:pathLst>
                <a:path w="242" h="842" extrusionOk="0">
                  <a:moveTo>
                    <a:pt x="81" y="0"/>
                  </a:moveTo>
                  <a:cubicBezTo>
                    <a:pt x="31" y="10"/>
                    <a:pt x="1" y="40"/>
                    <a:pt x="11" y="90"/>
                  </a:cubicBezTo>
                  <a:lnTo>
                    <a:pt x="81" y="771"/>
                  </a:lnTo>
                  <a:cubicBezTo>
                    <a:pt x="81" y="811"/>
                    <a:pt x="121" y="841"/>
                    <a:pt x="161" y="841"/>
                  </a:cubicBezTo>
                  <a:lnTo>
                    <a:pt x="171" y="841"/>
                  </a:lnTo>
                  <a:cubicBezTo>
                    <a:pt x="211" y="831"/>
                    <a:pt x="241" y="801"/>
                    <a:pt x="241" y="751"/>
                  </a:cubicBezTo>
                  <a:lnTo>
                    <a:pt x="171" y="70"/>
                  </a:lnTo>
                  <a:cubicBezTo>
                    <a:pt x="161" y="30"/>
                    <a:pt x="121" y="0"/>
                    <a:pt x="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78"/>
            <p:cNvSpPr/>
            <p:nvPr/>
          </p:nvSpPr>
          <p:spPr>
            <a:xfrm>
              <a:off x="6525589" y="2607959"/>
              <a:ext cx="14206" cy="685782"/>
            </a:xfrm>
            <a:custGeom>
              <a:avLst/>
              <a:gdLst/>
              <a:ahLst/>
              <a:cxnLst/>
              <a:rect l="l" t="t" r="r" b="b"/>
              <a:pathLst>
                <a:path w="161" h="7772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lnTo>
                    <a:pt x="0" y="7691"/>
                  </a:lnTo>
                  <a:cubicBezTo>
                    <a:pt x="0" y="7732"/>
                    <a:pt x="40" y="7772"/>
                    <a:pt x="80" y="7772"/>
                  </a:cubicBezTo>
                  <a:cubicBezTo>
                    <a:pt x="120" y="7772"/>
                    <a:pt x="160" y="7732"/>
                    <a:pt x="160" y="7691"/>
                  </a:cubicBezTo>
                  <a:lnTo>
                    <a:pt x="160" y="81"/>
                  </a:lnTo>
                  <a:cubicBezTo>
                    <a:pt x="160" y="41"/>
                    <a:pt x="120" y="1"/>
                    <a:pt x="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78"/>
            <p:cNvSpPr/>
            <p:nvPr/>
          </p:nvSpPr>
          <p:spPr>
            <a:xfrm>
              <a:off x="6458440" y="3061239"/>
              <a:ext cx="14206" cy="187416"/>
            </a:xfrm>
            <a:custGeom>
              <a:avLst/>
              <a:gdLst/>
              <a:ahLst/>
              <a:cxnLst/>
              <a:rect l="l" t="t" r="r" b="b"/>
              <a:pathLst>
                <a:path w="161" h="2124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lnTo>
                    <a:pt x="0" y="2044"/>
                  </a:lnTo>
                  <a:cubicBezTo>
                    <a:pt x="0" y="2094"/>
                    <a:pt x="30" y="2124"/>
                    <a:pt x="80" y="2124"/>
                  </a:cubicBezTo>
                  <a:cubicBezTo>
                    <a:pt x="120" y="2124"/>
                    <a:pt x="160" y="2094"/>
                    <a:pt x="160" y="2044"/>
                  </a:cubicBezTo>
                  <a:lnTo>
                    <a:pt x="160" y="81"/>
                  </a:lnTo>
                  <a:cubicBezTo>
                    <a:pt x="160" y="41"/>
                    <a:pt x="120" y="1"/>
                    <a:pt x="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81" name="Google Shape;12181;p78"/>
          <p:cNvGrpSpPr/>
          <p:nvPr/>
        </p:nvGrpSpPr>
        <p:grpSpPr>
          <a:xfrm rot="8924715" flipH="1">
            <a:off x="3214154" y="-1537854"/>
            <a:ext cx="2674630" cy="2614023"/>
            <a:chOff x="4817775" y="976050"/>
            <a:chExt cx="626650" cy="612450"/>
          </a:xfrm>
        </p:grpSpPr>
        <p:sp>
          <p:nvSpPr>
            <p:cNvPr id="12182" name="Google Shape;12182;p78"/>
            <p:cNvSpPr/>
            <p:nvPr/>
          </p:nvSpPr>
          <p:spPr>
            <a:xfrm>
              <a:off x="5216325" y="978100"/>
              <a:ext cx="66625" cy="439650"/>
            </a:xfrm>
            <a:custGeom>
              <a:avLst/>
              <a:gdLst/>
              <a:ahLst/>
              <a:cxnLst/>
              <a:rect l="l" t="t" r="r" b="b"/>
              <a:pathLst>
                <a:path w="2665" h="17586" extrusionOk="0">
                  <a:moveTo>
                    <a:pt x="1202" y="1"/>
                  </a:moveTo>
                  <a:lnTo>
                    <a:pt x="1" y="17586"/>
                  </a:lnTo>
                  <a:lnTo>
                    <a:pt x="501" y="15042"/>
                  </a:lnTo>
                  <a:cubicBezTo>
                    <a:pt x="622" y="14391"/>
                    <a:pt x="912" y="13780"/>
                    <a:pt x="1343" y="13270"/>
                  </a:cubicBezTo>
                  <a:cubicBezTo>
                    <a:pt x="1373" y="13229"/>
                    <a:pt x="1403" y="13189"/>
                    <a:pt x="1423" y="13169"/>
                  </a:cubicBezTo>
                  <a:cubicBezTo>
                    <a:pt x="1613" y="12969"/>
                    <a:pt x="1833" y="12639"/>
                    <a:pt x="1933" y="12128"/>
                  </a:cubicBezTo>
                  <a:lnTo>
                    <a:pt x="1453" y="11958"/>
                  </a:lnTo>
                  <a:cubicBezTo>
                    <a:pt x="1463" y="11958"/>
                    <a:pt x="1623" y="11878"/>
                    <a:pt x="1813" y="11677"/>
                  </a:cubicBezTo>
                  <a:cubicBezTo>
                    <a:pt x="2004" y="11477"/>
                    <a:pt x="2224" y="11147"/>
                    <a:pt x="2314" y="10636"/>
                  </a:cubicBezTo>
                  <a:lnTo>
                    <a:pt x="1833" y="10476"/>
                  </a:lnTo>
                  <a:cubicBezTo>
                    <a:pt x="1833" y="10476"/>
                    <a:pt x="1883" y="10456"/>
                    <a:pt x="1943" y="10406"/>
                  </a:cubicBezTo>
                  <a:cubicBezTo>
                    <a:pt x="2004" y="10365"/>
                    <a:pt x="2094" y="10295"/>
                    <a:pt x="2194" y="10195"/>
                  </a:cubicBezTo>
                  <a:cubicBezTo>
                    <a:pt x="2234" y="10135"/>
                    <a:pt x="2284" y="10075"/>
                    <a:pt x="2334" y="10005"/>
                  </a:cubicBezTo>
                  <a:cubicBezTo>
                    <a:pt x="2374" y="9935"/>
                    <a:pt x="2424" y="9845"/>
                    <a:pt x="2464" y="9755"/>
                  </a:cubicBezTo>
                  <a:cubicBezTo>
                    <a:pt x="2494" y="9664"/>
                    <a:pt x="2534" y="9554"/>
                    <a:pt x="2554" y="9444"/>
                  </a:cubicBezTo>
                  <a:cubicBezTo>
                    <a:pt x="2574" y="9324"/>
                    <a:pt x="2594" y="9204"/>
                    <a:pt x="2604" y="9064"/>
                  </a:cubicBezTo>
                  <a:lnTo>
                    <a:pt x="2104" y="9014"/>
                  </a:lnTo>
                  <a:cubicBezTo>
                    <a:pt x="2104" y="9014"/>
                    <a:pt x="2144" y="8984"/>
                    <a:pt x="2194" y="8933"/>
                  </a:cubicBezTo>
                  <a:cubicBezTo>
                    <a:pt x="2224" y="8903"/>
                    <a:pt x="2264" y="8863"/>
                    <a:pt x="2294" y="8813"/>
                  </a:cubicBezTo>
                  <a:cubicBezTo>
                    <a:pt x="2334" y="8773"/>
                    <a:pt x="2364" y="8723"/>
                    <a:pt x="2404" y="8653"/>
                  </a:cubicBezTo>
                  <a:cubicBezTo>
                    <a:pt x="2484" y="8533"/>
                    <a:pt x="2554" y="8363"/>
                    <a:pt x="2594" y="8162"/>
                  </a:cubicBezTo>
                  <a:cubicBezTo>
                    <a:pt x="2644" y="7972"/>
                    <a:pt x="2664" y="7732"/>
                    <a:pt x="2634" y="7471"/>
                  </a:cubicBezTo>
                  <a:lnTo>
                    <a:pt x="2634" y="7471"/>
                  </a:lnTo>
                  <a:lnTo>
                    <a:pt x="2134" y="7521"/>
                  </a:lnTo>
                  <a:cubicBezTo>
                    <a:pt x="2134" y="7521"/>
                    <a:pt x="2164" y="7491"/>
                    <a:pt x="2214" y="7421"/>
                  </a:cubicBezTo>
                  <a:cubicBezTo>
                    <a:pt x="2264" y="7351"/>
                    <a:pt x="2324" y="7241"/>
                    <a:pt x="2374" y="7111"/>
                  </a:cubicBezTo>
                  <a:cubicBezTo>
                    <a:pt x="2494" y="6831"/>
                    <a:pt x="2574" y="6410"/>
                    <a:pt x="2454" y="5909"/>
                  </a:cubicBezTo>
                  <a:lnTo>
                    <a:pt x="2454" y="5909"/>
                  </a:lnTo>
                  <a:lnTo>
                    <a:pt x="1964" y="6029"/>
                  </a:lnTo>
                  <a:cubicBezTo>
                    <a:pt x="1964" y="6029"/>
                    <a:pt x="1994" y="5989"/>
                    <a:pt x="2034" y="5919"/>
                  </a:cubicBezTo>
                  <a:cubicBezTo>
                    <a:pt x="2074" y="5839"/>
                    <a:pt x="2134" y="5729"/>
                    <a:pt x="2174" y="5579"/>
                  </a:cubicBezTo>
                  <a:cubicBezTo>
                    <a:pt x="2264" y="5298"/>
                    <a:pt x="2304" y="4878"/>
                    <a:pt x="2164" y="4387"/>
                  </a:cubicBezTo>
                  <a:lnTo>
                    <a:pt x="1683" y="4547"/>
                  </a:lnTo>
                  <a:cubicBezTo>
                    <a:pt x="1683" y="4547"/>
                    <a:pt x="1793" y="4377"/>
                    <a:pt x="1873" y="4087"/>
                  </a:cubicBezTo>
                  <a:cubicBezTo>
                    <a:pt x="1943" y="3796"/>
                    <a:pt x="1984" y="3386"/>
                    <a:pt x="1843" y="2895"/>
                  </a:cubicBezTo>
                  <a:lnTo>
                    <a:pt x="1363" y="3055"/>
                  </a:lnTo>
                  <a:cubicBezTo>
                    <a:pt x="1363" y="3055"/>
                    <a:pt x="1473" y="2885"/>
                    <a:pt x="1553" y="2595"/>
                  </a:cubicBezTo>
                  <a:cubicBezTo>
                    <a:pt x="1633" y="2304"/>
                    <a:pt x="1202" y="1"/>
                    <a:pt x="1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12183;p78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lnTo>
                    <a:pt x="1" y="11868"/>
                  </a:lnTo>
                  <a:lnTo>
                    <a:pt x="1533" y="10295"/>
                  </a:lnTo>
                  <a:cubicBezTo>
                    <a:pt x="1933" y="9895"/>
                    <a:pt x="2414" y="9594"/>
                    <a:pt x="2955" y="9434"/>
                  </a:cubicBezTo>
                  <a:cubicBezTo>
                    <a:pt x="2995" y="9424"/>
                    <a:pt x="3035" y="9414"/>
                    <a:pt x="3055" y="9404"/>
                  </a:cubicBezTo>
                  <a:cubicBezTo>
                    <a:pt x="3285" y="9354"/>
                    <a:pt x="3596" y="9224"/>
                    <a:pt x="3906" y="8913"/>
                  </a:cubicBezTo>
                  <a:lnTo>
                    <a:pt x="3636" y="8573"/>
                  </a:lnTo>
                  <a:lnTo>
                    <a:pt x="3636" y="8573"/>
                  </a:lnTo>
                  <a:cubicBezTo>
                    <a:pt x="3640" y="8573"/>
                    <a:pt x="3674" y="8577"/>
                    <a:pt x="3730" y="8577"/>
                  </a:cubicBezTo>
                  <a:cubicBezTo>
                    <a:pt x="3800" y="8577"/>
                    <a:pt x="3904" y="8571"/>
                    <a:pt x="4026" y="8543"/>
                  </a:cubicBezTo>
                  <a:cubicBezTo>
                    <a:pt x="4257" y="8483"/>
                    <a:pt x="4567" y="8353"/>
                    <a:pt x="4868" y="8032"/>
                  </a:cubicBezTo>
                  <a:lnTo>
                    <a:pt x="4597" y="7692"/>
                  </a:lnTo>
                  <a:lnTo>
                    <a:pt x="4597" y="7692"/>
                  </a:lnTo>
                  <a:cubicBezTo>
                    <a:pt x="4607" y="7692"/>
                    <a:pt x="4647" y="7702"/>
                    <a:pt x="4707" y="7702"/>
                  </a:cubicBezTo>
                  <a:cubicBezTo>
                    <a:pt x="4777" y="7702"/>
                    <a:pt x="4868" y="7692"/>
                    <a:pt x="4988" y="7662"/>
                  </a:cubicBezTo>
                  <a:cubicBezTo>
                    <a:pt x="5048" y="7642"/>
                    <a:pt x="5108" y="7622"/>
                    <a:pt x="5178" y="7592"/>
                  </a:cubicBezTo>
                  <a:cubicBezTo>
                    <a:pt x="5238" y="7562"/>
                    <a:pt x="5308" y="7521"/>
                    <a:pt x="5378" y="7481"/>
                  </a:cubicBezTo>
                  <a:cubicBezTo>
                    <a:pt x="5448" y="7431"/>
                    <a:pt x="5518" y="7371"/>
                    <a:pt x="5589" y="7301"/>
                  </a:cubicBezTo>
                  <a:cubicBezTo>
                    <a:pt x="5659" y="7231"/>
                    <a:pt x="5739" y="7151"/>
                    <a:pt x="5799" y="7061"/>
                  </a:cubicBezTo>
                  <a:lnTo>
                    <a:pt x="5468" y="6790"/>
                  </a:lnTo>
                  <a:cubicBezTo>
                    <a:pt x="5468" y="6790"/>
                    <a:pt x="5508" y="6790"/>
                    <a:pt x="5579" y="6770"/>
                  </a:cubicBezTo>
                  <a:cubicBezTo>
                    <a:pt x="5609" y="6770"/>
                    <a:pt x="5659" y="6760"/>
                    <a:pt x="5699" y="6740"/>
                  </a:cubicBezTo>
                  <a:cubicBezTo>
                    <a:pt x="5749" y="6730"/>
                    <a:pt x="5799" y="6710"/>
                    <a:pt x="5849" y="6680"/>
                  </a:cubicBezTo>
                  <a:cubicBezTo>
                    <a:pt x="5969" y="6620"/>
                    <a:pt x="6089" y="6540"/>
                    <a:pt x="6219" y="6420"/>
                  </a:cubicBezTo>
                  <a:cubicBezTo>
                    <a:pt x="6340" y="6300"/>
                    <a:pt x="6460" y="6150"/>
                    <a:pt x="6560" y="5939"/>
                  </a:cubicBezTo>
                  <a:lnTo>
                    <a:pt x="6179" y="5749"/>
                  </a:lnTo>
                  <a:cubicBezTo>
                    <a:pt x="6179" y="5749"/>
                    <a:pt x="6219" y="5739"/>
                    <a:pt x="6290" y="5709"/>
                  </a:cubicBezTo>
                  <a:cubicBezTo>
                    <a:pt x="6360" y="5689"/>
                    <a:pt x="6450" y="5639"/>
                    <a:pt x="6550" y="5569"/>
                  </a:cubicBezTo>
                  <a:cubicBezTo>
                    <a:pt x="6760" y="5429"/>
                    <a:pt x="7021" y="5168"/>
                    <a:pt x="7171" y="4758"/>
                  </a:cubicBezTo>
                  <a:lnTo>
                    <a:pt x="6760" y="4617"/>
                  </a:lnTo>
                  <a:cubicBezTo>
                    <a:pt x="6760" y="4617"/>
                    <a:pt x="6800" y="4607"/>
                    <a:pt x="6870" y="4567"/>
                  </a:cubicBezTo>
                  <a:cubicBezTo>
                    <a:pt x="6930" y="4537"/>
                    <a:pt x="7021" y="4477"/>
                    <a:pt x="7121" y="4397"/>
                  </a:cubicBezTo>
                  <a:cubicBezTo>
                    <a:pt x="7311" y="4237"/>
                    <a:pt x="7541" y="3967"/>
                    <a:pt x="7671" y="3556"/>
                  </a:cubicBezTo>
                  <a:lnTo>
                    <a:pt x="7251" y="3446"/>
                  </a:lnTo>
                  <a:cubicBezTo>
                    <a:pt x="7251" y="3446"/>
                    <a:pt x="7411" y="3376"/>
                    <a:pt x="7601" y="3205"/>
                  </a:cubicBezTo>
                  <a:cubicBezTo>
                    <a:pt x="7792" y="3035"/>
                    <a:pt x="8012" y="2755"/>
                    <a:pt x="8132" y="2354"/>
                  </a:cubicBezTo>
                  <a:lnTo>
                    <a:pt x="7722" y="2234"/>
                  </a:lnTo>
                  <a:cubicBezTo>
                    <a:pt x="7722" y="2234"/>
                    <a:pt x="7872" y="2164"/>
                    <a:pt x="8072" y="2004"/>
                  </a:cubicBezTo>
                  <a:cubicBezTo>
                    <a:pt x="8262" y="1834"/>
                    <a:pt x="9033" y="1"/>
                    <a:pt x="90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12184;p78"/>
            <p:cNvSpPr/>
            <p:nvPr/>
          </p:nvSpPr>
          <p:spPr>
            <a:xfrm>
              <a:off x="5216325" y="1360150"/>
              <a:ext cx="225600" cy="67425"/>
            </a:xfrm>
            <a:custGeom>
              <a:avLst/>
              <a:gdLst/>
              <a:ahLst/>
              <a:cxnLst/>
              <a:rect l="l" t="t" r="r" b="b"/>
              <a:pathLst>
                <a:path w="9024" h="2697" extrusionOk="0">
                  <a:moveTo>
                    <a:pt x="9023" y="0"/>
                  </a:moveTo>
                  <a:lnTo>
                    <a:pt x="1" y="2294"/>
                  </a:lnTo>
                  <a:cubicBezTo>
                    <a:pt x="48" y="2288"/>
                    <a:pt x="114" y="2285"/>
                    <a:pt x="192" y="2285"/>
                  </a:cubicBezTo>
                  <a:cubicBezTo>
                    <a:pt x="395" y="2285"/>
                    <a:pt x="683" y="2302"/>
                    <a:pt x="972" y="2324"/>
                  </a:cubicBezTo>
                  <a:cubicBezTo>
                    <a:pt x="1513" y="2374"/>
                    <a:pt x="2044" y="2484"/>
                    <a:pt x="2574" y="2634"/>
                  </a:cubicBezTo>
                  <a:cubicBezTo>
                    <a:pt x="2705" y="2669"/>
                    <a:pt x="2843" y="2696"/>
                    <a:pt x="2956" y="2696"/>
                  </a:cubicBezTo>
                  <a:cubicBezTo>
                    <a:pt x="2973" y="2696"/>
                    <a:pt x="2989" y="2695"/>
                    <a:pt x="3005" y="2694"/>
                  </a:cubicBezTo>
                  <a:lnTo>
                    <a:pt x="3005" y="2374"/>
                  </a:lnTo>
                  <a:cubicBezTo>
                    <a:pt x="3015" y="2384"/>
                    <a:pt x="3025" y="2404"/>
                    <a:pt x="3065" y="2424"/>
                  </a:cubicBezTo>
                  <a:cubicBezTo>
                    <a:pt x="3105" y="2454"/>
                    <a:pt x="3165" y="2494"/>
                    <a:pt x="3245" y="2534"/>
                  </a:cubicBezTo>
                  <a:cubicBezTo>
                    <a:pt x="3285" y="2544"/>
                    <a:pt x="3325" y="2564"/>
                    <a:pt x="3375" y="2574"/>
                  </a:cubicBezTo>
                  <a:cubicBezTo>
                    <a:pt x="3436" y="2594"/>
                    <a:pt x="3486" y="2604"/>
                    <a:pt x="3546" y="2604"/>
                  </a:cubicBezTo>
                  <a:cubicBezTo>
                    <a:pt x="3581" y="2609"/>
                    <a:pt x="3613" y="2611"/>
                    <a:pt x="3647" y="2611"/>
                  </a:cubicBezTo>
                  <a:cubicBezTo>
                    <a:pt x="3681" y="2611"/>
                    <a:pt x="3716" y="2609"/>
                    <a:pt x="3756" y="2604"/>
                  </a:cubicBezTo>
                  <a:cubicBezTo>
                    <a:pt x="3826" y="2594"/>
                    <a:pt x="3896" y="2584"/>
                    <a:pt x="3976" y="2554"/>
                  </a:cubicBezTo>
                  <a:lnTo>
                    <a:pt x="3916" y="2253"/>
                  </a:lnTo>
                  <a:lnTo>
                    <a:pt x="3916" y="2253"/>
                  </a:lnTo>
                  <a:cubicBezTo>
                    <a:pt x="3916" y="2254"/>
                    <a:pt x="3936" y="2274"/>
                    <a:pt x="3986" y="2294"/>
                  </a:cubicBezTo>
                  <a:cubicBezTo>
                    <a:pt x="4006" y="2304"/>
                    <a:pt x="4036" y="2324"/>
                    <a:pt x="4066" y="2334"/>
                  </a:cubicBezTo>
                  <a:cubicBezTo>
                    <a:pt x="4096" y="2344"/>
                    <a:pt x="4137" y="2354"/>
                    <a:pt x="4187" y="2364"/>
                  </a:cubicBezTo>
                  <a:cubicBezTo>
                    <a:pt x="4253" y="2378"/>
                    <a:pt x="4324" y="2388"/>
                    <a:pt x="4409" y="2388"/>
                  </a:cubicBezTo>
                  <a:cubicBezTo>
                    <a:pt x="4439" y="2388"/>
                    <a:pt x="4472" y="2386"/>
                    <a:pt x="4507" y="2384"/>
                  </a:cubicBezTo>
                  <a:cubicBezTo>
                    <a:pt x="4637" y="2374"/>
                    <a:pt x="4777" y="2334"/>
                    <a:pt x="4918" y="2263"/>
                  </a:cubicBezTo>
                  <a:lnTo>
                    <a:pt x="4797" y="1983"/>
                  </a:lnTo>
                  <a:lnTo>
                    <a:pt x="4797" y="1983"/>
                  </a:lnTo>
                  <a:cubicBezTo>
                    <a:pt x="4797" y="1983"/>
                    <a:pt x="4818" y="1993"/>
                    <a:pt x="4868" y="2013"/>
                  </a:cubicBezTo>
                  <a:cubicBezTo>
                    <a:pt x="4918" y="2033"/>
                    <a:pt x="4998" y="2043"/>
                    <a:pt x="5088" y="2053"/>
                  </a:cubicBezTo>
                  <a:cubicBezTo>
                    <a:pt x="5108" y="2054"/>
                    <a:pt x="5128" y="2055"/>
                    <a:pt x="5150" y="2055"/>
                  </a:cubicBezTo>
                  <a:cubicBezTo>
                    <a:pt x="5326" y="2055"/>
                    <a:pt x="5559" y="2014"/>
                    <a:pt x="5809" y="1863"/>
                  </a:cubicBezTo>
                  <a:lnTo>
                    <a:pt x="5639" y="1603"/>
                  </a:lnTo>
                  <a:lnTo>
                    <a:pt x="5639" y="1603"/>
                  </a:lnTo>
                  <a:cubicBezTo>
                    <a:pt x="5639" y="1603"/>
                    <a:pt x="5669" y="1613"/>
                    <a:pt x="5719" y="1623"/>
                  </a:cubicBezTo>
                  <a:cubicBezTo>
                    <a:pt x="5769" y="1633"/>
                    <a:pt x="5849" y="1643"/>
                    <a:pt x="5939" y="1643"/>
                  </a:cubicBezTo>
                  <a:cubicBezTo>
                    <a:pt x="6119" y="1633"/>
                    <a:pt x="6380" y="1583"/>
                    <a:pt x="6640" y="1402"/>
                  </a:cubicBezTo>
                  <a:lnTo>
                    <a:pt x="6450" y="1152"/>
                  </a:lnTo>
                  <a:lnTo>
                    <a:pt x="6450" y="1152"/>
                  </a:lnTo>
                  <a:cubicBezTo>
                    <a:pt x="6450" y="1152"/>
                    <a:pt x="6538" y="1174"/>
                    <a:pt x="6683" y="1174"/>
                  </a:cubicBezTo>
                  <a:cubicBezTo>
                    <a:pt x="6707" y="1174"/>
                    <a:pt x="6733" y="1173"/>
                    <a:pt x="6760" y="1172"/>
                  </a:cubicBezTo>
                  <a:cubicBezTo>
                    <a:pt x="6940" y="1162"/>
                    <a:pt x="7191" y="1102"/>
                    <a:pt x="7451" y="932"/>
                  </a:cubicBezTo>
                  <a:lnTo>
                    <a:pt x="7261" y="681"/>
                  </a:lnTo>
                  <a:lnTo>
                    <a:pt x="7261" y="681"/>
                  </a:lnTo>
                  <a:cubicBezTo>
                    <a:pt x="7261" y="681"/>
                    <a:pt x="7349" y="703"/>
                    <a:pt x="7494" y="703"/>
                  </a:cubicBezTo>
                  <a:cubicBezTo>
                    <a:pt x="7518" y="703"/>
                    <a:pt x="7544" y="703"/>
                    <a:pt x="7571" y="701"/>
                  </a:cubicBezTo>
                  <a:cubicBezTo>
                    <a:pt x="7752" y="691"/>
                    <a:pt x="9023" y="0"/>
                    <a:pt x="90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5" name="Google Shape;12185;p78"/>
            <p:cNvSpPr/>
            <p:nvPr/>
          </p:nvSpPr>
          <p:spPr>
            <a:xfrm>
              <a:off x="5195300" y="1235475"/>
              <a:ext cx="17300" cy="17550"/>
            </a:xfrm>
            <a:custGeom>
              <a:avLst/>
              <a:gdLst/>
              <a:ahLst/>
              <a:cxnLst/>
              <a:rect l="l" t="t" r="r" b="b"/>
              <a:pathLst>
                <a:path w="692" h="702" extrusionOk="0">
                  <a:moveTo>
                    <a:pt x="1" y="0"/>
                  </a:moveTo>
                  <a:lnTo>
                    <a:pt x="692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6" name="Google Shape;12186;p78"/>
            <p:cNvSpPr/>
            <p:nvPr/>
          </p:nvSpPr>
          <p:spPr>
            <a:xfrm>
              <a:off x="5193300" y="1197925"/>
              <a:ext cx="21550" cy="21550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0" y="0"/>
                  </a:moveTo>
                  <a:lnTo>
                    <a:pt x="862" y="8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7" name="Google Shape;12187;p78"/>
            <p:cNvSpPr/>
            <p:nvPr/>
          </p:nvSpPr>
          <p:spPr>
            <a:xfrm>
              <a:off x="5198050" y="1160875"/>
              <a:ext cx="19550" cy="19800"/>
            </a:xfrm>
            <a:custGeom>
              <a:avLst/>
              <a:gdLst/>
              <a:ahLst/>
              <a:cxnLst/>
              <a:rect l="l" t="t" r="r" b="b"/>
              <a:pathLst>
                <a:path w="782" h="792" extrusionOk="0">
                  <a:moveTo>
                    <a:pt x="1" y="0"/>
                  </a:moveTo>
                  <a:lnTo>
                    <a:pt x="782" y="7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8" name="Google Shape;12188;p78"/>
            <p:cNvSpPr/>
            <p:nvPr/>
          </p:nvSpPr>
          <p:spPr>
            <a:xfrm>
              <a:off x="5206825" y="1125075"/>
              <a:ext cx="13525" cy="13275"/>
            </a:xfrm>
            <a:custGeom>
              <a:avLst/>
              <a:gdLst/>
              <a:ahLst/>
              <a:cxnLst/>
              <a:rect l="l" t="t" r="r" b="b"/>
              <a:pathLst>
                <a:path w="541" h="531" extrusionOk="0">
                  <a:moveTo>
                    <a:pt x="0" y="0"/>
                  </a:moveTo>
                  <a:lnTo>
                    <a:pt x="541" y="5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9" name="Google Shape;12189;p78"/>
            <p:cNvSpPr/>
            <p:nvPr/>
          </p:nvSpPr>
          <p:spPr>
            <a:xfrm>
              <a:off x="5218575" y="1088775"/>
              <a:ext cx="4800" cy="4775"/>
            </a:xfrm>
            <a:custGeom>
              <a:avLst/>
              <a:gdLst/>
              <a:ahLst/>
              <a:cxnLst/>
              <a:rect l="l" t="t" r="r" b="b"/>
              <a:pathLst>
                <a:path w="192" h="191" extrusionOk="0">
                  <a:moveTo>
                    <a:pt x="1" y="0"/>
                  </a:moveTo>
                  <a:lnTo>
                    <a:pt x="191" y="19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0" name="Google Shape;12190;p78"/>
            <p:cNvSpPr/>
            <p:nvPr/>
          </p:nvSpPr>
          <p:spPr>
            <a:xfrm>
              <a:off x="5199550" y="1273275"/>
              <a:ext cx="10800" cy="11050"/>
            </a:xfrm>
            <a:custGeom>
              <a:avLst/>
              <a:gdLst/>
              <a:ahLst/>
              <a:cxnLst/>
              <a:rect l="l" t="t" r="r" b="b"/>
              <a:pathLst>
                <a:path w="432" h="442" extrusionOk="0">
                  <a:moveTo>
                    <a:pt x="1" y="0"/>
                  </a:moveTo>
                  <a:lnTo>
                    <a:pt x="431" y="4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1" name="Google Shape;12191;p78"/>
            <p:cNvSpPr/>
            <p:nvPr/>
          </p:nvSpPr>
          <p:spPr>
            <a:xfrm>
              <a:off x="5271650" y="1308075"/>
              <a:ext cx="2525" cy="9275"/>
            </a:xfrm>
            <a:custGeom>
              <a:avLst/>
              <a:gdLst/>
              <a:ahLst/>
              <a:cxnLst/>
              <a:rect l="l" t="t" r="r" b="b"/>
              <a:pathLst>
                <a:path w="101" h="371" extrusionOk="0">
                  <a:moveTo>
                    <a:pt x="1" y="0"/>
                  </a:moveTo>
                  <a:lnTo>
                    <a:pt x="101" y="3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2" name="Google Shape;12192;p78"/>
            <p:cNvSpPr/>
            <p:nvPr/>
          </p:nvSpPr>
          <p:spPr>
            <a:xfrm>
              <a:off x="5286425" y="1279525"/>
              <a:ext cx="4025" cy="14550"/>
            </a:xfrm>
            <a:custGeom>
              <a:avLst/>
              <a:gdLst/>
              <a:ahLst/>
              <a:cxnLst/>
              <a:rect l="l" t="t" r="r" b="b"/>
              <a:pathLst>
                <a:path w="161" h="582" extrusionOk="0">
                  <a:moveTo>
                    <a:pt x="1" y="1"/>
                  </a:moveTo>
                  <a:lnTo>
                    <a:pt x="161" y="5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3" name="Google Shape;12193;p78"/>
            <p:cNvSpPr/>
            <p:nvPr/>
          </p:nvSpPr>
          <p:spPr>
            <a:xfrm>
              <a:off x="5302200" y="1251250"/>
              <a:ext cx="4525" cy="16300"/>
            </a:xfrm>
            <a:custGeom>
              <a:avLst/>
              <a:gdLst/>
              <a:ahLst/>
              <a:cxnLst/>
              <a:rect l="l" t="t" r="r" b="b"/>
              <a:pathLst>
                <a:path w="181" h="652" extrusionOk="0">
                  <a:moveTo>
                    <a:pt x="1" y="0"/>
                  </a:moveTo>
                  <a:lnTo>
                    <a:pt x="181" y="6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4" name="Google Shape;12194;p78"/>
            <p:cNvSpPr/>
            <p:nvPr/>
          </p:nvSpPr>
          <p:spPr>
            <a:xfrm>
              <a:off x="5322475" y="1227200"/>
              <a:ext cx="5025" cy="17300"/>
            </a:xfrm>
            <a:custGeom>
              <a:avLst/>
              <a:gdLst/>
              <a:ahLst/>
              <a:cxnLst/>
              <a:rect l="l" t="t" r="r" b="b"/>
              <a:pathLst>
                <a:path w="201" h="692" extrusionOk="0">
                  <a:moveTo>
                    <a:pt x="1" y="1"/>
                  </a:moveTo>
                  <a:lnTo>
                    <a:pt x="201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5" name="Google Shape;12195;p78"/>
            <p:cNvSpPr/>
            <p:nvPr/>
          </p:nvSpPr>
          <p:spPr>
            <a:xfrm>
              <a:off x="5346025" y="1205425"/>
              <a:ext cx="4025" cy="14300"/>
            </a:xfrm>
            <a:custGeom>
              <a:avLst/>
              <a:gdLst/>
              <a:ahLst/>
              <a:cxnLst/>
              <a:rect l="l" t="t" r="r" b="b"/>
              <a:pathLst>
                <a:path w="161" h="572" extrusionOk="0">
                  <a:moveTo>
                    <a:pt x="0" y="1"/>
                  </a:moveTo>
                  <a:lnTo>
                    <a:pt x="160" y="5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6" name="Google Shape;12196;p78"/>
            <p:cNvSpPr/>
            <p:nvPr/>
          </p:nvSpPr>
          <p:spPr>
            <a:xfrm>
              <a:off x="5370800" y="1185900"/>
              <a:ext cx="3775" cy="13550"/>
            </a:xfrm>
            <a:custGeom>
              <a:avLst/>
              <a:gdLst/>
              <a:ahLst/>
              <a:cxnLst/>
              <a:rect l="l" t="t" r="r" b="b"/>
              <a:pathLst>
                <a:path w="151" h="542" extrusionOk="0">
                  <a:moveTo>
                    <a:pt x="0" y="1"/>
                  </a:moveTo>
                  <a:lnTo>
                    <a:pt x="151" y="5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7" name="Google Shape;12197;p78"/>
            <p:cNvSpPr/>
            <p:nvPr/>
          </p:nvSpPr>
          <p:spPr>
            <a:xfrm>
              <a:off x="5018800" y="11443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0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78"/>
            <p:cNvSpPr/>
            <p:nvPr/>
          </p:nvSpPr>
          <p:spPr>
            <a:xfrm>
              <a:off x="5033075" y="118515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0" y="1"/>
                  </a:moveTo>
                  <a:lnTo>
                    <a:pt x="691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78"/>
            <p:cNvSpPr/>
            <p:nvPr/>
          </p:nvSpPr>
          <p:spPr>
            <a:xfrm>
              <a:off x="5052600" y="1223200"/>
              <a:ext cx="17300" cy="4775"/>
            </a:xfrm>
            <a:custGeom>
              <a:avLst/>
              <a:gdLst/>
              <a:ahLst/>
              <a:cxnLst/>
              <a:rect l="l" t="t" r="r" b="b"/>
              <a:pathLst>
                <a:path w="692" h="191" extrusionOk="0">
                  <a:moveTo>
                    <a:pt x="1" y="1"/>
                  </a:moveTo>
                  <a:lnTo>
                    <a:pt x="692" y="1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12200;p78"/>
            <p:cNvSpPr/>
            <p:nvPr/>
          </p:nvSpPr>
          <p:spPr>
            <a:xfrm>
              <a:off x="5078650" y="1257500"/>
              <a:ext cx="17275" cy="5025"/>
            </a:xfrm>
            <a:custGeom>
              <a:avLst/>
              <a:gdLst/>
              <a:ahLst/>
              <a:cxnLst/>
              <a:rect l="l" t="t" r="r" b="b"/>
              <a:pathLst>
                <a:path w="691" h="201" extrusionOk="0">
                  <a:moveTo>
                    <a:pt x="0" y="1"/>
                  </a:moveTo>
                  <a:lnTo>
                    <a:pt x="691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1" name="Google Shape;12201;p78"/>
            <p:cNvSpPr/>
            <p:nvPr/>
          </p:nvSpPr>
          <p:spPr>
            <a:xfrm>
              <a:off x="5106675" y="1290800"/>
              <a:ext cx="17300" cy="5025"/>
            </a:xfrm>
            <a:custGeom>
              <a:avLst/>
              <a:gdLst/>
              <a:ahLst/>
              <a:cxnLst/>
              <a:rect l="l" t="t" r="r" b="b"/>
              <a:pathLst>
                <a:path w="692" h="201" extrusionOk="0">
                  <a:moveTo>
                    <a:pt x="1" y="0"/>
                  </a:moveTo>
                  <a:lnTo>
                    <a:pt x="692" y="2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12202;p78"/>
            <p:cNvSpPr/>
            <p:nvPr/>
          </p:nvSpPr>
          <p:spPr>
            <a:xfrm>
              <a:off x="5136725" y="1324350"/>
              <a:ext cx="12525" cy="3525"/>
            </a:xfrm>
            <a:custGeom>
              <a:avLst/>
              <a:gdLst/>
              <a:ahLst/>
              <a:cxnLst/>
              <a:rect l="l" t="t" r="r" b="b"/>
              <a:pathLst>
                <a:path w="501" h="141" extrusionOk="0">
                  <a:moveTo>
                    <a:pt x="0" y="0"/>
                  </a:moveTo>
                  <a:lnTo>
                    <a:pt x="501" y="14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3" name="Google Shape;12203;p78"/>
            <p:cNvSpPr/>
            <p:nvPr/>
          </p:nvSpPr>
          <p:spPr>
            <a:xfrm>
              <a:off x="5041575" y="1079750"/>
              <a:ext cx="4550" cy="17550"/>
            </a:xfrm>
            <a:custGeom>
              <a:avLst/>
              <a:gdLst/>
              <a:ahLst/>
              <a:cxnLst/>
              <a:rect l="l" t="t" r="r" b="b"/>
              <a:pathLst>
                <a:path w="182" h="702" extrusionOk="0">
                  <a:moveTo>
                    <a:pt x="181" y="1"/>
                  </a:moveTo>
                  <a:lnTo>
                    <a:pt x="1" y="70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4" name="Google Shape;12204;p78"/>
            <p:cNvSpPr/>
            <p:nvPr/>
          </p:nvSpPr>
          <p:spPr>
            <a:xfrm>
              <a:off x="5071875" y="111080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78"/>
            <p:cNvSpPr/>
            <p:nvPr/>
          </p:nvSpPr>
          <p:spPr>
            <a:xfrm>
              <a:off x="5100425" y="1143350"/>
              <a:ext cx="4275" cy="17550"/>
            </a:xfrm>
            <a:custGeom>
              <a:avLst/>
              <a:gdLst/>
              <a:ahLst/>
              <a:cxnLst/>
              <a:rect l="l" t="t" r="r" b="b"/>
              <a:pathLst>
                <a:path w="171" h="702" extrusionOk="0">
                  <a:moveTo>
                    <a:pt x="171" y="0"/>
                  </a:moveTo>
                  <a:lnTo>
                    <a:pt x="0" y="7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12206;p78"/>
            <p:cNvSpPr/>
            <p:nvPr/>
          </p:nvSpPr>
          <p:spPr>
            <a:xfrm>
              <a:off x="5123700" y="1179150"/>
              <a:ext cx="4525" cy="17300"/>
            </a:xfrm>
            <a:custGeom>
              <a:avLst/>
              <a:gdLst/>
              <a:ahLst/>
              <a:cxnLst/>
              <a:rect l="l" t="t" r="r" b="b"/>
              <a:pathLst>
                <a:path w="181" h="692" extrusionOk="0">
                  <a:moveTo>
                    <a:pt x="18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12207;p78"/>
            <p:cNvSpPr/>
            <p:nvPr/>
          </p:nvSpPr>
          <p:spPr>
            <a:xfrm>
              <a:off x="5140975" y="12189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0"/>
                  </a:moveTo>
                  <a:lnTo>
                    <a:pt x="1" y="69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12208;p78"/>
            <p:cNvSpPr/>
            <p:nvPr/>
          </p:nvSpPr>
          <p:spPr>
            <a:xfrm>
              <a:off x="5156000" y="1259750"/>
              <a:ext cx="4275" cy="17300"/>
            </a:xfrm>
            <a:custGeom>
              <a:avLst/>
              <a:gdLst/>
              <a:ahLst/>
              <a:cxnLst/>
              <a:rect l="l" t="t" r="r" b="b"/>
              <a:pathLst>
                <a:path w="171" h="692" extrusionOk="0">
                  <a:moveTo>
                    <a:pt x="171" y="1"/>
                  </a:moveTo>
                  <a:lnTo>
                    <a:pt x="0" y="6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12209;p78"/>
            <p:cNvSpPr/>
            <p:nvPr/>
          </p:nvSpPr>
          <p:spPr>
            <a:xfrm>
              <a:off x="5171525" y="1302325"/>
              <a:ext cx="3025" cy="12525"/>
            </a:xfrm>
            <a:custGeom>
              <a:avLst/>
              <a:gdLst/>
              <a:ahLst/>
              <a:cxnLst/>
              <a:rect l="l" t="t" r="r" b="b"/>
              <a:pathLst>
                <a:path w="121" h="501" extrusionOk="0">
                  <a:moveTo>
                    <a:pt x="120" y="0"/>
                  </a:moveTo>
                  <a:lnTo>
                    <a:pt x="0" y="5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0" name="Google Shape;12210;p78"/>
            <p:cNvSpPr/>
            <p:nvPr/>
          </p:nvSpPr>
          <p:spPr>
            <a:xfrm>
              <a:off x="5241875" y="1240475"/>
              <a:ext cx="19800" cy="15050"/>
            </a:xfrm>
            <a:custGeom>
              <a:avLst/>
              <a:gdLst/>
              <a:ahLst/>
              <a:cxnLst/>
              <a:rect l="l" t="t" r="r" b="b"/>
              <a:pathLst>
                <a:path w="792" h="602" extrusionOk="0">
                  <a:moveTo>
                    <a:pt x="791" y="1"/>
                  </a:moveTo>
                  <a:lnTo>
                    <a:pt x="0" y="6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1" name="Google Shape;12211;p78"/>
            <p:cNvSpPr/>
            <p:nvPr/>
          </p:nvSpPr>
          <p:spPr>
            <a:xfrm>
              <a:off x="5244375" y="1203425"/>
              <a:ext cx="24300" cy="18550"/>
            </a:xfrm>
            <a:custGeom>
              <a:avLst/>
              <a:gdLst/>
              <a:ahLst/>
              <a:cxnLst/>
              <a:rect l="l" t="t" r="r" b="b"/>
              <a:pathLst>
                <a:path w="972" h="742" extrusionOk="0">
                  <a:moveTo>
                    <a:pt x="972" y="1"/>
                  </a:moveTo>
                  <a:lnTo>
                    <a:pt x="0" y="74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2" name="Google Shape;12212;p78"/>
            <p:cNvSpPr/>
            <p:nvPr/>
          </p:nvSpPr>
          <p:spPr>
            <a:xfrm>
              <a:off x="5246875" y="1166125"/>
              <a:ext cx="22050" cy="17050"/>
            </a:xfrm>
            <a:custGeom>
              <a:avLst/>
              <a:gdLst/>
              <a:ahLst/>
              <a:cxnLst/>
              <a:rect l="l" t="t" r="r" b="b"/>
              <a:pathLst>
                <a:path w="882" h="682" extrusionOk="0">
                  <a:moveTo>
                    <a:pt x="882" y="0"/>
                  </a:moveTo>
                  <a:lnTo>
                    <a:pt x="0" y="6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3" name="Google Shape;12213;p78"/>
            <p:cNvSpPr/>
            <p:nvPr/>
          </p:nvSpPr>
          <p:spPr>
            <a:xfrm>
              <a:off x="5249875" y="1129325"/>
              <a:ext cx="15300" cy="11550"/>
            </a:xfrm>
            <a:custGeom>
              <a:avLst/>
              <a:gdLst/>
              <a:ahLst/>
              <a:cxnLst/>
              <a:rect l="l" t="t" r="r" b="b"/>
              <a:pathLst>
                <a:path w="612" h="462" extrusionOk="0">
                  <a:moveTo>
                    <a:pt x="611" y="0"/>
                  </a:moveTo>
                  <a:lnTo>
                    <a:pt x="1" y="4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4" name="Google Shape;12214;p78"/>
            <p:cNvSpPr/>
            <p:nvPr/>
          </p:nvSpPr>
          <p:spPr>
            <a:xfrm>
              <a:off x="5253125" y="1092025"/>
              <a:ext cx="5550" cy="3775"/>
            </a:xfrm>
            <a:custGeom>
              <a:avLst/>
              <a:gdLst/>
              <a:ahLst/>
              <a:cxnLst/>
              <a:rect l="l" t="t" r="r" b="b"/>
              <a:pathLst>
                <a:path w="222" h="151" extrusionOk="0">
                  <a:moveTo>
                    <a:pt x="221" y="0"/>
                  </a:moveTo>
                  <a:lnTo>
                    <a:pt x="1" y="15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5" name="Google Shape;12215;p78"/>
            <p:cNvSpPr/>
            <p:nvPr/>
          </p:nvSpPr>
          <p:spPr>
            <a:xfrm>
              <a:off x="5239625" y="1277275"/>
              <a:ext cx="12275" cy="9550"/>
            </a:xfrm>
            <a:custGeom>
              <a:avLst/>
              <a:gdLst/>
              <a:ahLst/>
              <a:cxnLst/>
              <a:rect l="l" t="t" r="r" b="b"/>
              <a:pathLst>
                <a:path w="491" h="382" extrusionOk="0">
                  <a:moveTo>
                    <a:pt x="491" y="1"/>
                  </a:moveTo>
                  <a:lnTo>
                    <a:pt x="0" y="3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6" name="Google Shape;12216;p78"/>
            <p:cNvSpPr/>
            <p:nvPr/>
          </p:nvSpPr>
          <p:spPr>
            <a:xfrm>
              <a:off x="5297450" y="1335100"/>
              <a:ext cx="9525" cy="25"/>
            </a:xfrm>
            <a:custGeom>
              <a:avLst/>
              <a:gdLst/>
              <a:ahLst/>
              <a:cxnLst/>
              <a:rect l="l" t="t" r="r" b="b"/>
              <a:pathLst>
                <a:path w="381" h="1" extrusionOk="0">
                  <a:moveTo>
                    <a:pt x="38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7" name="Google Shape;12217;p78"/>
            <p:cNvSpPr/>
            <p:nvPr/>
          </p:nvSpPr>
          <p:spPr>
            <a:xfrm>
              <a:off x="5315475" y="1313075"/>
              <a:ext cx="15050" cy="275"/>
            </a:xfrm>
            <a:custGeom>
              <a:avLst/>
              <a:gdLst/>
              <a:ahLst/>
              <a:cxnLst/>
              <a:rect l="l" t="t" r="r" b="b"/>
              <a:pathLst>
                <a:path w="602" h="11" extrusionOk="0">
                  <a:moveTo>
                    <a:pt x="60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8" name="Google Shape;12218;p78"/>
            <p:cNvSpPr/>
            <p:nvPr/>
          </p:nvSpPr>
          <p:spPr>
            <a:xfrm>
              <a:off x="5336250" y="1290300"/>
              <a:ext cx="17300" cy="275"/>
            </a:xfrm>
            <a:custGeom>
              <a:avLst/>
              <a:gdLst/>
              <a:ahLst/>
              <a:cxnLst/>
              <a:rect l="l" t="t" r="r" b="b"/>
              <a:pathLst>
                <a:path w="692" h="11" extrusionOk="0">
                  <a:moveTo>
                    <a:pt x="691" y="1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9" name="Google Shape;12219;p78"/>
            <p:cNvSpPr/>
            <p:nvPr/>
          </p:nvSpPr>
          <p:spPr>
            <a:xfrm>
              <a:off x="5353025" y="1264250"/>
              <a:ext cx="18050" cy="275"/>
            </a:xfrm>
            <a:custGeom>
              <a:avLst/>
              <a:gdLst/>
              <a:ahLst/>
              <a:cxnLst/>
              <a:rect l="l" t="t" r="r" b="b"/>
              <a:pathLst>
                <a:path w="722" h="11" extrusionOk="0">
                  <a:moveTo>
                    <a:pt x="721" y="1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0" name="Google Shape;12220;p78"/>
            <p:cNvSpPr/>
            <p:nvPr/>
          </p:nvSpPr>
          <p:spPr>
            <a:xfrm>
              <a:off x="5370800" y="1235975"/>
              <a:ext cx="14800" cy="25"/>
            </a:xfrm>
            <a:custGeom>
              <a:avLst/>
              <a:gdLst/>
              <a:ahLst/>
              <a:cxnLst/>
              <a:rect l="l" t="t" r="r" b="b"/>
              <a:pathLst>
                <a:path w="592" h="1" extrusionOk="0">
                  <a:moveTo>
                    <a:pt x="591" y="0"/>
                  </a:moveTo>
                  <a:lnTo>
                    <a:pt x="0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1" name="Google Shape;12221;p78"/>
            <p:cNvSpPr/>
            <p:nvPr/>
          </p:nvSpPr>
          <p:spPr>
            <a:xfrm>
              <a:off x="5383575" y="1206675"/>
              <a:ext cx="14025" cy="25"/>
            </a:xfrm>
            <a:custGeom>
              <a:avLst/>
              <a:gdLst/>
              <a:ahLst/>
              <a:cxnLst/>
              <a:rect l="l" t="t" r="r" b="b"/>
              <a:pathLst>
                <a:path w="561" h="1" extrusionOk="0">
                  <a:moveTo>
                    <a:pt x="561" y="1"/>
                  </a:moveTo>
                  <a:lnTo>
                    <a:pt x="0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2" name="Google Shape;12222;p78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793" y="1523"/>
                    <a:pt x="2083" y="1593"/>
                  </a:cubicBezTo>
                  <a:cubicBezTo>
                    <a:pt x="2309" y="1648"/>
                    <a:pt x="2487" y="1654"/>
                    <a:pt x="2554" y="1654"/>
                  </a:cubicBezTo>
                  <a:cubicBezTo>
                    <a:pt x="2574" y="1654"/>
                    <a:pt x="2584" y="1653"/>
                    <a:pt x="2584" y="1653"/>
                  </a:cubicBezTo>
                  <a:lnTo>
                    <a:pt x="2584" y="1653"/>
                  </a:lnTo>
                  <a:lnTo>
                    <a:pt x="2204" y="1994"/>
                  </a:lnTo>
                  <a:cubicBezTo>
                    <a:pt x="2554" y="2354"/>
                    <a:pt x="2935" y="2524"/>
                    <a:pt x="3225" y="2605"/>
                  </a:cubicBezTo>
                  <a:cubicBezTo>
                    <a:pt x="3419" y="2658"/>
                    <a:pt x="3572" y="2667"/>
                    <a:pt x="3653" y="2667"/>
                  </a:cubicBezTo>
                  <a:cubicBezTo>
                    <a:pt x="3693" y="2667"/>
                    <a:pt x="3716" y="2665"/>
                    <a:pt x="3716" y="2665"/>
                  </a:cubicBezTo>
                  <a:lnTo>
                    <a:pt x="3716" y="2665"/>
                  </a:lnTo>
                  <a:lnTo>
                    <a:pt x="3335" y="3005"/>
                  </a:lnTo>
                  <a:cubicBezTo>
                    <a:pt x="3696" y="3376"/>
                    <a:pt x="4086" y="3536"/>
                    <a:pt x="4377" y="3606"/>
                  </a:cubicBezTo>
                  <a:cubicBezTo>
                    <a:pt x="4527" y="3636"/>
                    <a:pt x="4647" y="3646"/>
                    <a:pt x="4737" y="3646"/>
                  </a:cubicBezTo>
                  <a:cubicBezTo>
                    <a:pt x="4764" y="3649"/>
                    <a:pt x="4787" y="3650"/>
                    <a:pt x="4807" y="3650"/>
                  </a:cubicBezTo>
                  <a:cubicBezTo>
                    <a:pt x="4845" y="3650"/>
                    <a:pt x="4867" y="3646"/>
                    <a:pt x="4867" y="3646"/>
                  </a:cubicBezTo>
                  <a:lnTo>
                    <a:pt x="4867" y="3646"/>
                  </a:lnTo>
                  <a:lnTo>
                    <a:pt x="4517" y="4017"/>
                  </a:lnTo>
                  <a:cubicBezTo>
                    <a:pt x="4897" y="4367"/>
                    <a:pt x="5308" y="4497"/>
                    <a:pt x="5598" y="4537"/>
                  </a:cubicBezTo>
                  <a:cubicBezTo>
                    <a:pt x="5686" y="4549"/>
                    <a:pt x="5764" y="4554"/>
                    <a:pt x="5829" y="4554"/>
                  </a:cubicBezTo>
                  <a:cubicBezTo>
                    <a:pt x="5876" y="4554"/>
                    <a:pt x="5916" y="4551"/>
                    <a:pt x="5949" y="4547"/>
                  </a:cubicBezTo>
                  <a:cubicBezTo>
                    <a:pt x="6039" y="4537"/>
                    <a:pt x="6089" y="4527"/>
                    <a:pt x="6089" y="4527"/>
                  </a:cubicBezTo>
                  <a:lnTo>
                    <a:pt x="6089" y="4527"/>
                  </a:lnTo>
                  <a:lnTo>
                    <a:pt x="5789" y="4938"/>
                  </a:lnTo>
                  <a:cubicBezTo>
                    <a:pt x="5999" y="5088"/>
                    <a:pt x="6219" y="5188"/>
                    <a:pt x="6410" y="5248"/>
                  </a:cubicBezTo>
                  <a:cubicBezTo>
                    <a:pt x="6610" y="5308"/>
                    <a:pt x="6790" y="5328"/>
                    <a:pt x="6930" y="5328"/>
                  </a:cubicBezTo>
                  <a:cubicBezTo>
                    <a:pt x="7010" y="5328"/>
                    <a:pt x="7070" y="5318"/>
                    <a:pt x="7131" y="5308"/>
                  </a:cubicBezTo>
                  <a:cubicBezTo>
                    <a:pt x="7181" y="5298"/>
                    <a:pt x="7231" y="5288"/>
                    <a:pt x="7271" y="5278"/>
                  </a:cubicBezTo>
                  <a:cubicBezTo>
                    <a:pt x="7351" y="5258"/>
                    <a:pt x="7391" y="5238"/>
                    <a:pt x="7391" y="5238"/>
                  </a:cubicBezTo>
                  <a:lnTo>
                    <a:pt x="7391" y="5238"/>
                  </a:lnTo>
                  <a:lnTo>
                    <a:pt x="7191" y="5699"/>
                  </a:lnTo>
                  <a:cubicBezTo>
                    <a:pt x="7311" y="5759"/>
                    <a:pt x="7431" y="5809"/>
                    <a:pt x="7541" y="5849"/>
                  </a:cubicBezTo>
                  <a:cubicBezTo>
                    <a:pt x="7651" y="5879"/>
                    <a:pt x="7761" y="5899"/>
                    <a:pt x="7862" y="5919"/>
                  </a:cubicBezTo>
                  <a:cubicBezTo>
                    <a:pt x="7962" y="5929"/>
                    <a:pt x="8052" y="5929"/>
                    <a:pt x="8142" y="5929"/>
                  </a:cubicBezTo>
                  <a:cubicBezTo>
                    <a:pt x="8232" y="5919"/>
                    <a:pt x="8302" y="5909"/>
                    <a:pt x="8372" y="5889"/>
                  </a:cubicBezTo>
                  <a:cubicBezTo>
                    <a:pt x="8512" y="5869"/>
                    <a:pt x="8613" y="5819"/>
                    <a:pt x="8693" y="5789"/>
                  </a:cubicBezTo>
                  <a:cubicBezTo>
                    <a:pt x="8753" y="5749"/>
                    <a:pt x="8793" y="5729"/>
                    <a:pt x="8803" y="5729"/>
                  </a:cubicBezTo>
                  <a:lnTo>
                    <a:pt x="8803" y="5729"/>
                  </a:lnTo>
                  <a:lnTo>
                    <a:pt x="8703" y="6220"/>
                  </a:lnTo>
                  <a:cubicBezTo>
                    <a:pt x="8980" y="6316"/>
                    <a:pt x="9225" y="6351"/>
                    <a:pt x="9435" y="6351"/>
                  </a:cubicBezTo>
                  <a:cubicBezTo>
                    <a:pt x="9596" y="6351"/>
                    <a:pt x="9737" y="6330"/>
                    <a:pt x="9854" y="6300"/>
                  </a:cubicBezTo>
                  <a:cubicBezTo>
                    <a:pt x="10125" y="6240"/>
                    <a:pt x="10275" y="6130"/>
                    <a:pt x="10275" y="6129"/>
                  </a:cubicBezTo>
                  <a:lnTo>
                    <a:pt x="10275" y="6129"/>
                  </a:lnTo>
                  <a:lnTo>
                    <a:pt x="10185" y="6630"/>
                  </a:lnTo>
                  <a:cubicBezTo>
                    <a:pt x="10458" y="6719"/>
                    <a:pt x="10703" y="6753"/>
                    <a:pt x="10913" y="6753"/>
                  </a:cubicBezTo>
                  <a:cubicBezTo>
                    <a:pt x="11081" y="6753"/>
                    <a:pt x="11226" y="6731"/>
                    <a:pt x="11346" y="6700"/>
                  </a:cubicBezTo>
                  <a:cubicBezTo>
                    <a:pt x="11376" y="6690"/>
                    <a:pt x="11417" y="6680"/>
                    <a:pt x="11467" y="6670"/>
                  </a:cubicBezTo>
                  <a:cubicBezTo>
                    <a:pt x="11693" y="6629"/>
                    <a:pt x="11921" y="6609"/>
                    <a:pt x="12149" y="6609"/>
                  </a:cubicBezTo>
                  <a:cubicBezTo>
                    <a:pt x="12583" y="6609"/>
                    <a:pt x="13015" y="6682"/>
                    <a:pt x="13429" y="6820"/>
                  </a:cubicBezTo>
                  <a:lnTo>
                    <a:pt x="15883" y="7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78"/>
            <p:cNvSpPr/>
            <p:nvPr/>
          </p:nvSpPr>
          <p:spPr>
            <a:xfrm>
              <a:off x="4847825" y="1418725"/>
              <a:ext cx="369275" cy="69675"/>
            </a:xfrm>
            <a:custGeom>
              <a:avLst/>
              <a:gdLst/>
              <a:ahLst/>
              <a:cxnLst/>
              <a:rect l="l" t="t" r="r" b="b"/>
              <a:pathLst>
                <a:path w="14771" h="2787" extrusionOk="0">
                  <a:moveTo>
                    <a:pt x="14771" y="1"/>
                  </a:moveTo>
                  <a:lnTo>
                    <a:pt x="0" y="1993"/>
                  </a:lnTo>
                  <a:cubicBezTo>
                    <a:pt x="0" y="1993"/>
                    <a:pt x="1399" y="2164"/>
                    <a:pt x="1984" y="2164"/>
                  </a:cubicBezTo>
                  <a:cubicBezTo>
                    <a:pt x="2094" y="2164"/>
                    <a:pt x="2175" y="2158"/>
                    <a:pt x="2213" y="2144"/>
                  </a:cubicBezTo>
                  <a:cubicBezTo>
                    <a:pt x="2453" y="2064"/>
                    <a:pt x="2584" y="1953"/>
                    <a:pt x="2584" y="1953"/>
                  </a:cubicBezTo>
                  <a:lnTo>
                    <a:pt x="2584" y="1953"/>
                  </a:lnTo>
                  <a:lnTo>
                    <a:pt x="2484" y="2374"/>
                  </a:lnTo>
                  <a:cubicBezTo>
                    <a:pt x="2639" y="2408"/>
                    <a:pt x="2785" y="2422"/>
                    <a:pt x="2920" y="2422"/>
                  </a:cubicBezTo>
                  <a:cubicBezTo>
                    <a:pt x="3143" y="2422"/>
                    <a:pt x="3335" y="2384"/>
                    <a:pt x="3485" y="2334"/>
                  </a:cubicBezTo>
                  <a:cubicBezTo>
                    <a:pt x="3725" y="2254"/>
                    <a:pt x="3865" y="2144"/>
                    <a:pt x="3866" y="2144"/>
                  </a:cubicBezTo>
                  <a:lnTo>
                    <a:pt x="3866" y="2144"/>
                  </a:lnTo>
                  <a:lnTo>
                    <a:pt x="3755" y="2564"/>
                  </a:lnTo>
                  <a:cubicBezTo>
                    <a:pt x="3902" y="2596"/>
                    <a:pt x="4040" y="2609"/>
                    <a:pt x="4168" y="2609"/>
                  </a:cubicBezTo>
                  <a:cubicBezTo>
                    <a:pt x="4407" y="2609"/>
                    <a:pt x="4610" y="2563"/>
                    <a:pt x="4767" y="2504"/>
                  </a:cubicBezTo>
                  <a:cubicBezTo>
                    <a:pt x="4887" y="2454"/>
                    <a:pt x="4977" y="2404"/>
                    <a:pt x="5037" y="2364"/>
                  </a:cubicBezTo>
                  <a:cubicBezTo>
                    <a:pt x="5097" y="2334"/>
                    <a:pt x="5127" y="2304"/>
                    <a:pt x="5127" y="2304"/>
                  </a:cubicBezTo>
                  <a:lnTo>
                    <a:pt x="5127" y="2304"/>
                  </a:lnTo>
                  <a:lnTo>
                    <a:pt x="5047" y="2724"/>
                  </a:lnTo>
                  <a:cubicBezTo>
                    <a:pt x="5155" y="2742"/>
                    <a:pt x="5258" y="2749"/>
                    <a:pt x="5354" y="2749"/>
                  </a:cubicBezTo>
                  <a:cubicBezTo>
                    <a:pt x="5652" y="2749"/>
                    <a:pt x="5892" y="2677"/>
                    <a:pt x="6059" y="2594"/>
                  </a:cubicBezTo>
                  <a:cubicBezTo>
                    <a:pt x="6179" y="2534"/>
                    <a:pt x="6259" y="2474"/>
                    <a:pt x="6319" y="2434"/>
                  </a:cubicBezTo>
                  <a:cubicBezTo>
                    <a:pt x="6369" y="2384"/>
                    <a:pt x="6399" y="2354"/>
                    <a:pt x="6399" y="2354"/>
                  </a:cubicBezTo>
                  <a:lnTo>
                    <a:pt x="6399" y="2354"/>
                  </a:lnTo>
                  <a:lnTo>
                    <a:pt x="6379" y="2784"/>
                  </a:lnTo>
                  <a:cubicBezTo>
                    <a:pt x="6409" y="2786"/>
                    <a:pt x="6438" y="2786"/>
                    <a:pt x="6466" y="2786"/>
                  </a:cubicBezTo>
                  <a:cubicBezTo>
                    <a:pt x="6658" y="2786"/>
                    <a:pt x="6822" y="2758"/>
                    <a:pt x="6970" y="2714"/>
                  </a:cubicBezTo>
                  <a:cubicBezTo>
                    <a:pt x="7130" y="2664"/>
                    <a:pt x="7270" y="2594"/>
                    <a:pt x="7370" y="2524"/>
                  </a:cubicBezTo>
                  <a:cubicBezTo>
                    <a:pt x="7421" y="2494"/>
                    <a:pt x="7461" y="2464"/>
                    <a:pt x="7501" y="2424"/>
                  </a:cubicBezTo>
                  <a:cubicBezTo>
                    <a:pt x="7541" y="2394"/>
                    <a:pt x="7571" y="2364"/>
                    <a:pt x="7591" y="2334"/>
                  </a:cubicBezTo>
                  <a:cubicBezTo>
                    <a:pt x="7631" y="2284"/>
                    <a:pt x="7651" y="2254"/>
                    <a:pt x="7651" y="2254"/>
                  </a:cubicBezTo>
                  <a:lnTo>
                    <a:pt x="7731" y="2674"/>
                  </a:lnTo>
                  <a:cubicBezTo>
                    <a:pt x="7841" y="2664"/>
                    <a:pt x="7951" y="2634"/>
                    <a:pt x="8041" y="2614"/>
                  </a:cubicBezTo>
                  <a:cubicBezTo>
                    <a:pt x="8142" y="2584"/>
                    <a:pt x="8222" y="2544"/>
                    <a:pt x="8302" y="2514"/>
                  </a:cubicBezTo>
                  <a:cubicBezTo>
                    <a:pt x="8382" y="2474"/>
                    <a:pt x="8442" y="2434"/>
                    <a:pt x="8502" y="2394"/>
                  </a:cubicBezTo>
                  <a:cubicBezTo>
                    <a:pt x="8562" y="2344"/>
                    <a:pt x="8612" y="2304"/>
                    <a:pt x="8652" y="2264"/>
                  </a:cubicBezTo>
                  <a:cubicBezTo>
                    <a:pt x="8732" y="2174"/>
                    <a:pt x="8792" y="2094"/>
                    <a:pt x="8822" y="2033"/>
                  </a:cubicBezTo>
                  <a:cubicBezTo>
                    <a:pt x="8863" y="1983"/>
                    <a:pt x="8873" y="1943"/>
                    <a:pt x="8873" y="1943"/>
                  </a:cubicBezTo>
                  <a:lnTo>
                    <a:pt x="9033" y="2344"/>
                  </a:lnTo>
                  <a:cubicBezTo>
                    <a:pt x="9463" y="2234"/>
                    <a:pt x="9734" y="2033"/>
                    <a:pt x="9894" y="1853"/>
                  </a:cubicBezTo>
                  <a:cubicBezTo>
                    <a:pt x="10044" y="1693"/>
                    <a:pt x="10104" y="1543"/>
                    <a:pt x="10104" y="1533"/>
                  </a:cubicBezTo>
                  <a:lnTo>
                    <a:pt x="10275" y="1933"/>
                  </a:lnTo>
                  <a:cubicBezTo>
                    <a:pt x="10695" y="1823"/>
                    <a:pt x="10965" y="1623"/>
                    <a:pt x="11126" y="1443"/>
                  </a:cubicBezTo>
                  <a:cubicBezTo>
                    <a:pt x="11146" y="1423"/>
                    <a:pt x="11166" y="1403"/>
                    <a:pt x="11206" y="1373"/>
                  </a:cubicBezTo>
                  <a:cubicBezTo>
                    <a:pt x="11606" y="982"/>
                    <a:pt x="12107" y="702"/>
                    <a:pt x="12648" y="561"/>
                  </a:cubicBezTo>
                  <a:lnTo>
                    <a:pt x="14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78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lnTo>
                    <a:pt x="1" y="6720"/>
                  </a:lnTo>
                  <a:cubicBezTo>
                    <a:pt x="1" y="6720"/>
                    <a:pt x="1232" y="5959"/>
                    <a:pt x="1333" y="5799"/>
                  </a:cubicBezTo>
                  <a:cubicBezTo>
                    <a:pt x="1433" y="5648"/>
                    <a:pt x="1463" y="5528"/>
                    <a:pt x="1463" y="5528"/>
                  </a:cubicBezTo>
                  <a:lnTo>
                    <a:pt x="1593" y="5809"/>
                  </a:lnTo>
                  <a:cubicBezTo>
                    <a:pt x="1863" y="5679"/>
                    <a:pt x="2044" y="5488"/>
                    <a:pt x="2144" y="5328"/>
                  </a:cubicBezTo>
                  <a:cubicBezTo>
                    <a:pt x="2244" y="5178"/>
                    <a:pt x="2274" y="5048"/>
                    <a:pt x="2274" y="5048"/>
                  </a:cubicBezTo>
                  <a:lnTo>
                    <a:pt x="2404" y="5338"/>
                  </a:lnTo>
                  <a:cubicBezTo>
                    <a:pt x="2685" y="5198"/>
                    <a:pt x="2855" y="5008"/>
                    <a:pt x="2955" y="4847"/>
                  </a:cubicBezTo>
                  <a:cubicBezTo>
                    <a:pt x="2995" y="4767"/>
                    <a:pt x="3025" y="4697"/>
                    <a:pt x="3045" y="4647"/>
                  </a:cubicBezTo>
                  <a:cubicBezTo>
                    <a:pt x="3065" y="4597"/>
                    <a:pt x="3065" y="4567"/>
                    <a:pt x="3065" y="4567"/>
                  </a:cubicBezTo>
                  <a:lnTo>
                    <a:pt x="3215" y="4847"/>
                  </a:lnTo>
                  <a:cubicBezTo>
                    <a:pt x="3496" y="4687"/>
                    <a:pt x="3656" y="4477"/>
                    <a:pt x="3736" y="4307"/>
                  </a:cubicBezTo>
                  <a:cubicBezTo>
                    <a:pt x="3776" y="4226"/>
                    <a:pt x="3796" y="4156"/>
                    <a:pt x="3806" y="4106"/>
                  </a:cubicBezTo>
                  <a:cubicBezTo>
                    <a:pt x="3816" y="4056"/>
                    <a:pt x="3816" y="4026"/>
                    <a:pt x="3816" y="4026"/>
                  </a:cubicBezTo>
                  <a:lnTo>
                    <a:pt x="3996" y="4277"/>
                  </a:lnTo>
                  <a:cubicBezTo>
                    <a:pt x="4137" y="4176"/>
                    <a:pt x="4237" y="4076"/>
                    <a:pt x="4307" y="3966"/>
                  </a:cubicBezTo>
                  <a:cubicBezTo>
                    <a:pt x="4377" y="3866"/>
                    <a:pt x="4427" y="3766"/>
                    <a:pt x="4447" y="3676"/>
                  </a:cubicBezTo>
                  <a:cubicBezTo>
                    <a:pt x="4467" y="3636"/>
                    <a:pt x="4477" y="3596"/>
                    <a:pt x="4477" y="3566"/>
                  </a:cubicBezTo>
                  <a:cubicBezTo>
                    <a:pt x="4487" y="3526"/>
                    <a:pt x="4487" y="3495"/>
                    <a:pt x="4487" y="3475"/>
                  </a:cubicBezTo>
                  <a:cubicBezTo>
                    <a:pt x="4487" y="3425"/>
                    <a:pt x="4487" y="3395"/>
                    <a:pt x="4487" y="3395"/>
                  </a:cubicBezTo>
                  <a:lnTo>
                    <a:pt x="4717" y="3596"/>
                  </a:lnTo>
                  <a:cubicBezTo>
                    <a:pt x="4777" y="3546"/>
                    <a:pt x="4828" y="3475"/>
                    <a:pt x="4868" y="3425"/>
                  </a:cubicBezTo>
                  <a:cubicBezTo>
                    <a:pt x="4908" y="3365"/>
                    <a:pt x="4948" y="3305"/>
                    <a:pt x="4978" y="3245"/>
                  </a:cubicBezTo>
                  <a:cubicBezTo>
                    <a:pt x="4998" y="3195"/>
                    <a:pt x="5018" y="3135"/>
                    <a:pt x="5038" y="3085"/>
                  </a:cubicBezTo>
                  <a:cubicBezTo>
                    <a:pt x="5048" y="3035"/>
                    <a:pt x="5058" y="2985"/>
                    <a:pt x="5058" y="2945"/>
                  </a:cubicBezTo>
                  <a:cubicBezTo>
                    <a:pt x="5068" y="2855"/>
                    <a:pt x="5068" y="2784"/>
                    <a:pt x="5058" y="2734"/>
                  </a:cubicBezTo>
                  <a:cubicBezTo>
                    <a:pt x="5048" y="2694"/>
                    <a:pt x="5038" y="2664"/>
                    <a:pt x="5038" y="2664"/>
                  </a:cubicBezTo>
                  <a:lnTo>
                    <a:pt x="5038" y="2664"/>
                  </a:lnTo>
                  <a:lnTo>
                    <a:pt x="5318" y="2815"/>
                  </a:lnTo>
                  <a:cubicBezTo>
                    <a:pt x="5388" y="2724"/>
                    <a:pt x="5438" y="2564"/>
                    <a:pt x="5478" y="2404"/>
                  </a:cubicBezTo>
                  <a:cubicBezTo>
                    <a:pt x="5609" y="1873"/>
                    <a:pt x="5779" y="1362"/>
                    <a:pt x="6009" y="862"/>
                  </a:cubicBezTo>
                  <a:cubicBezTo>
                    <a:pt x="6169" y="501"/>
                    <a:pt x="6350" y="141"/>
                    <a:pt x="6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12225;p78"/>
            <p:cNvSpPr/>
            <p:nvPr/>
          </p:nvSpPr>
          <p:spPr>
            <a:xfrm>
              <a:off x="5069125" y="1310325"/>
              <a:ext cx="6775" cy="23800"/>
            </a:xfrm>
            <a:custGeom>
              <a:avLst/>
              <a:gdLst/>
              <a:ahLst/>
              <a:cxnLst/>
              <a:rect l="l" t="t" r="r" b="b"/>
              <a:pathLst>
                <a:path w="271" h="952" extrusionOk="0">
                  <a:moveTo>
                    <a:pt x="1" y="1"/>
                  </a:moveTo>
                  <a:lnTo>
                    <a:pt x="271" y="95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12226;p78"/>
            <p:cNvSpPr/>
            <p:nvPr/>
          </p:nvSpPr>
          <p:spPr>
            <a:xfrm>
              <a:off x="5037325" y="1290050"/>
              <a:ext cx="8300" cy="29575"/>
            </a:xfrm>
            <a:custGeom>
              <a:avLst/>
              <a:gdLst/>
              <a:ahLst/>
              <a:cxnLst/>
              <a:rect l="l" t="t" r="r" b="b"/>
              <a:pathLst>
                <a:path w="332" h="1183" extrusionOk="0">
                  <a:moveTo>
                    <a:pt x="1" y="0"/>
                  </a:moveTo>
                  <a:lnTo>
                    <a:pt x="331" y="118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78"/>
            <p:cNvSpPr/>
            <p:nvPr/>
          </p:nvSpPr>
          <p:spPr>
            <a:xfrm>
              <a:off x="5002775" y="1276025"/>
              <a:ext cx="7800" cy="26575"/>
            </a:xfrm>
            <a:custGeom>
              <a:avLst/>
              <a:gdLst/>
              <a:ahLst/>
              <a:cxnLst/>
              <a:rect l="l" t="t" r="r" b="b"/>
              <a:pathLst>
                <a:path w="312" h="1063" extrusionOk="0">
                  <a:moveTo>
                    <a:pt x="1" y="1"/>
                  </a:moveTo>
                  <a:lnTo>
                    <a:pt x="311" y="106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12228;p78"/>
            <p:cNvSpPr/>
            <p:nvPr/>
          </p:nvSpPr>
          <p:spPr>
            <a:xfrm>
              <a:off x="4967225" y="1266025"/>
              <a:ext cx="5050" cy="18300"/>
            </a:xfrm>
            <a:custGeom>
              <a:avLst/>
              <a:gdLst/>
              <a:ahLst/>
              <a:cxnLst/>
              <a:rect l="l" t="t" r="r" b="b"/>
              <a:pathLst>
                <a:path w="202" h="732" extrusionOk="0">
                  <a:moveTo>
                    <a:pt x="1" y="0"/>
                  </a:moveTo>
                  <a:lnTo>
                    <a:pt x="201" y="7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12229;p78"/>
            <p:cNvSpPr/>
            <p:nvPr/>
          </p:nvSpPr>
          <p:spPr>
            <a:xfrm>
              <a:off x="4929925" y="1258250"/>
              <a:ext cx="1775" cy="6550"/>
            </a:xfrm>
            <a:custGeom>
              <a:avLst/>
              <a:gdLst/>
              <a:ahLst/>
              <a:cxnLst/>
              <a:rect l="l" t="t" r="r" b="b"/>
              <a:pathLst>
                <a:path w="71" h="262" extrusionOk="0">
                  <a:moveTo>
                    <a:pt x="1" y="1"/>
                  </a:moveTo>
                  <a:lnTo>
                    <a:pt x="71" y="26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12230;p78"/>
            <p:cNvSpPr/>
            <p:nvPr/>
          </p:nvSpPr>
          <p:spPr>
            <a:xfrm>
              <a:off x="5099925" y="1332850"/>
              <a:ext cx="4275" cy="14800"/>
            </a:xfrm>
            <a:custGeom>
              <a:avLst/>
              <a:gdLst/>
              <a:ahLst/>
              <a:cxnLst/>
              <a:rect l="l" t="t" r="r" b="b"/>
              <a:pathLst>
                <a:path w="171" h="592" extrusionOk="0">
                  <a:moveTo>
                    <a:pt x="0" y="1"/>
                  </a:moveTo>
                  <a:lnTo>
                    <a:pt x="170" y="592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12231;p78"/>
            <p:cNvSpPr/>
            <p:nvPr/>
          </p:nvSpPr>
          <p:spPr>
            <a:xfrm>
              <a:off x="5094400" y="1412725"/>
              <a:ext cx="6800" cy="6775"/>
            </a:xfrm>
            <a:custGeom>
              <a:avLst/>
              <a:gdLst/>
              <a:ahLst/>
              <a:cxnLst/>
              <a:rect l="l" t="t" r="r" b="b"/>
              <a:pathLst>
                <a:path w="272" h="271" extrusionOk="0">
                  <a:moveTo>
                    <a:pt x="1" y="0"/>
                  </a:moveTo>
                  <a:lnTo>
                    <a:pt x="271" y="27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78"/>
            <p:cNvSpPr/>
            <p:nvPr/>
          </p:nvSpPr>
          <p:spPr>
            <a:xfrm>
              <a:off x="5062375" y="1411475"/>
              <a:ext cx="10525" cy="10775"/>
            </a:xfrm>
            <a:custGeom>
              <a:avLst/>
              <a:gdLst/>
              <a:ahLst/>
              <a:cxnLst/>
              <a:rect l="l" t="t" r="r" b="b"/>
              <a:pathLst>
                <a:path w="421" h="431" extrusionOk="0">
                  <a:moveTo>
                    <a:pt x="0" y="0"/>
                  </a:moveTo>
                  <a:lnTo>
                    <a:pt x="421" y="43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12233;p78"/>
            <p:cNvSpPr/>
            <p:nvPr/>
          </p:nvSpPr>
          <p:spPr>
            <a:xfrm>
              <a:off x="5030075" y="1411225"/>
              <a:ext cx="11775" cy="12025"/>
            </a:xfrm>
            <a:custGeom>
              <a:avLst/>
              <a:gdLst/>
              <a:ahLst/>
              <a:cxnLst/>
              <a:rect l="l" t="t" r="r" b="b"/>
              <a:pathLst>
                <a:path w="471" h="481" extrusionOk="0">
                  <a:moveTo>
                    <a:pt x="0" y="0"/>
                  </a:moveTo>
                  <a:lnTo>
                    <a:pt x="471" y="48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12234;p78"/>
            <p:cNvSpPr/>
            <p:nvPr/>
          </p:nvSpPr>
          <p:spPr>
            <a:xfrm>
              <a:off x="4999025" y="1416975"/>
              <a:ext cx="12800" cy="12800"/>
            </a:xfrm>
            <a:custGeom>
              <a:avLst/>
              <a:gdLst/>
              <a:ahLst/>
              <a:cxnLst/>
              <a:rect l="l" t="t" r="r" b="b"/>
              <a:pathLst>
                <a:path w="512" h="512" extrusionOk="0">
                  <a:moveTo>
                    <a:pt x="1" y="1"/>
                  </a:moveTo>
                  <a:lnTo>
                    <a:pt x="511" y="5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78"/>
            <p:cNvSpPr/>
            <p:nvPr/>
          </p:nvSpPr>
          <p:spPr>
            <a:xfrm>
              <a:off x="4968725" y="1426750"/>
              <a:ext cx="10300" cy="10275"/>
            </a:xfrm>
            <a:custGeom>
              <a:avLst/>
              <a:gdLst/>
              <a:ahLst/>
              <a:cxnLst/>
              <a:rect l="l" t="t" r="r" b="b"/>
              <a:pathLst>
                <a:path w="412" h="411" extrusionOk="0">
                  <a:moveTo>
                    <a:pt x="1" y="0"/>
                  </a:moveTo>
                  <a:lnTo>
                    <a:pt x="411" y="41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78"/>
            <p:cNvSpPr/>
            <p:nvPr/>
          </p:nvSpPr>
          <p:spPr>
            <a:xfrm>
              <a:off x="4939450" y="1438500"/>
              <a:ext cx="9775" cy="10050"/>
            </a:xfrm>
            <a:custGeom>
              <a:avLst/>
              <a:gdLst/>
              <a:ahLst/>
              <a:cxnLst/>
              <a:rect l="l" t="t" r="r" b="b"/>
              <a:pathLst>
                <a:path w="391" h="402" extrusionOk="0">
                  <a:moveTo>
                    <a:pt x="0" y="1"/>
                  </a:moveTo>
                  <a:lnTo>
                    <a:pt x="391" y="40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12237;p78"/>
            <p:cNvSpPr/>
            <p:nvPr/>
          </p:nvSpPr>
          <p:spPr>
            <a:xfrm>
              <a:off x="5040575" y="1360900"/>
              <a:ext cx="22825" cy="9525"/>
            </a:xfrm>
            <a:custGeom>
              <a:avLst/>
              <a:gdLst/>
              <a:ahLst/>
              <a:cxnLst/>
              <a:rect l="l" t="t" r="r" b="b"/>
              <a:pathLst>
                <a:path w="913" h="381" extrusionOk="0">
                  <a:moveTo>
                    <a:pt x="1" y="381"/>
                  </a:moveTo>
                  <a:lnTo>
                    <a:pt x="91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12238;p78"/>
            <p:cNvSpPr/>
            <p:nvPr/>
          </p:nvSpPr>
          <p:spPr>
            <a:xfrm>
              <a:off x="5005025" y="1346375"/>
              <a:ext cx="28075" cy="12050"/>
            </a:xfrm>
            <a:custGeom>
              <a:avLst/>
              <a:gdLst/>
              <a:ahLst/>
              <a:cxnLst/>
              <a:rect l="l" t="t" r="r" b="b"/>
              <a:pathLst>
                <a:path w="1123" h="482" extrusionOk="0">
                  <a:moveTo>
                    <a:pt x="1" y="481"/>
                  </a:moveTo>
                  <a:lnTo>
                    <a:pt x="11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12239;p78"/>
            <p:cNvSpPr/>
            <p:nvPr/>
          </p:nvSpPr>
          <p:spPr>
            <a:xfrm>
              <a:off x="4972500" y="1329600"/>
              <a:ext cx="25550" cy="10800"/>
            </a:xfrm>
            <a:custGeom>
              <a:avLst/>
              <a:gdLst/>
              <a:ahLst/>
              <a:cxnLst/>
              <a:rect l="l" t="t" r="r" b="b"/>
              <a:pathLst>
                <a:path w="1022" h="432" extrusionOk="0">
                  <a:moveTo>
                    <a:pt x="0" y="431"/>
                  </a:moveTo>
                  <a:lnTo>
                    <a:pt x="1022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12240;p78"/>
            <p:cNvSpPr/>
            <p:nvPr/>
          </p:nvSpPr>
          <p:spPr>
            <a:xfrm>
              <a:off x="4942200" y="1311325"/>
              <a:ext cx="17550" cy="7550"/>
            </a:xfrm>
            <a:custGeom>
              <a:avLst/>
              <a:gdLst/>
              <a:ahLst/>
              <a:cxnLst/>
              <a:rect l="l" t="t" r="r" b="b"/>
              <a:pathLst>
                <a:path w="702" h="302" extrusionOk="0">
                  <a:moveTo>
                    <a:pt x="0" y="301"/>
                  </a:moveTo>
                  <a:lnTo>
                    <a:pt x="7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12241;p78"/>
            <p:cNvSpPr/>
            <p:nvPr/>
          </p:nvSpPr>
          <p:spPr>
            <a:xfrm>
              <a:off x="4912900" y="1291800"/>
              <a:ext cx="6300" cy="2775"/>
            </a:xfrm>
            <a:custGeom>
              <a:avLst/>
              <a:gdLst/>
              <a:ahLst/>
              <a:cxnLst/>
              <a:rect l="l" t="t" r="r" b="b"/>
              <a:pathLst>
                <a:path w="252" h="111" extrusionOk="0">
                  <a:moveTo>
                    <a:pt x="1" y="111"/>
                  </a:moveTo>
                  <a:lnTo>
                    <a:pt x="25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12242;p78"/>
            <p:cNvSpPr/>
            <p:nvPr/>
          </p:nvSpPr>
          <p:spPr>
            <a:xfrm>
              <a:off x="5077625" y="1374425"/>
              <a:ext cx="14050" cy="6025"/>
            </a:xfrm>
            <a:custGeom>
              <a:avLst/>
              <a:gdLst/>
              <a:ahLst/>
              <a:cxnLst/>
              <a:rect l="l" t="t" r="r" b="b"/>
              <a:pathLst>
                <a:path w="562" h="241" extrusionOk="0">
                  <a:moveTo>
                    <a:pt x="1" y="240"/>
                  </a:moveTo>
                  <a:lnTo>
                    <a:pt x="562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12243;p78"/>
            <p:cNvSpPr/>
            <p:nvPr/>
          </p:nvSpPr>
          <p:spPr>
            <a:xfrm>
              <a:off x="5100675" y="1448525"/>
              <a:ext cx="4775" cy="8275"/>
            </a:xfrm>
            <a:custGeom>
              <a:avLst/>
              <a:gdLst/>
              <a:ahLst/>
              <a:cxnLst/>
              <a:rect l="l" t="t" r="r" b="b"/>
              <a:pathLst>
                <a:path w="191" h="331" extrusionOk="0">
                  <a:moveTo>
                    <a:pt x="0" y="331"/>
                  </a:moveTo>
                  <a:lnTo>
                    <a:pt x="1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12244;p78"/>
            <p:cNvSpPr/>
            <p:nvPr/>
          </p:nvSpPr>
          <p:spPr>
            <a:xfrm>
              <a:off x="5069875" y="1453275"/>
              <a:ext cx="7525" cy="13050"/>
            </a:xfrm>
            <a:custGeom>
              <a:avLst/>
              <a:gdLst/>
              <a:ahLst/>
              <a:cxnLst/>
              <a:rect l="l" t="t" r="r" b="b"/>
              <a:pathLst>
                <a:path w="301" h="522" extrusionOk="0">
                  <a:moveTo>
                    <a:pt x="1" y="521"/>
                  </a:moveTo>
                  <a:lnTo>
                    <a:pt x="30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12245;p78"/>
            <p:cNvSpPr/>
            <p:nvPr/>
          </p:nvSpPr>
          <p:spPr>
            <a:xfrm>
              <a:off x="5038825" y="1460275"/>
              <a:ext cx="8300" cy="14800"/>
            </a:xfrm>
            <a:custGeom>
              <a:avLst/>
              <a:gdLst/>
              <a:ahLst/>
              <a:cxnLst/>
              <a:rect l="l" t="t" r="r" b="b"/>
              <a:pathLst>
                <a:path w="332" h="592" extrusionOk="0">
                  <a:moveTo>
                    <a:pt x="1" y="592"/>
                  </a:moveTo>
                  <a:lnTo>
                    <a:pt x="33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78"/>
            <p:cNvSpPr/>
            <p:nvPr/>
          </p:nvSpPr>
          <p:spPr>
            <a:xfrm>
              <a:off x="5007300" y="1461800"/>
              <a:ext cx="9025" cy="16025"/>
            </a:xfrm>
            <a:custGeom>
              <a:avLst/>
              <a:gdLst/>
              <a:ahLst/>
              <a:cxnLst/>
              <a:rect l="l" t="t" r="r" b="b"/>
              <a:pathLst>
                <a:path w="361" h="641" extrusionOk="0">
                  <a:moveTo>
                    <a:pt x="0" y="641"/>
                  </a:moveTo>
                  <a:lnTo>
                    <a:pt x="36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78"/>
            <p:cNvSpPr/>
            <p:nvPr/>
          </p:nvSpPr>
          <p:spPr>
            <a:xfrm>
              <a:off x="4975500" y="1463300"/>
              <a:ext cx="7275" cy="13025"/>
            </a:xfrm>
            <a:custGeom>
              <a:avLst/>
              <a:gdLst/>
              <a:ahLst/>
              <a:cxnLst/>
              <a:rect l="l" t="t" r="r" b="b"/>
              <a:pathLst>
                <a:path w="291" h="521" extrusionOk="0">
                  <a:moveTo>
                    <a:pt x="0" y="521"/>
                  </a:moveTo>
                  <a:lnTo>
                    <a:pt x="291" y="0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12248;p78"/>
            <p:cNvSpPr/>
            <p:nvPr/>
          </p:nvSpPr>
          <p:spPr>
            <a:xfrm>
              <a:off x="4944200" y="1460025"/>
              <a:ext cx="6775" cy="12300"/>
            </a:xfrm>
            <a:custGeom>
              <a:avLst/>
              <a:gdLst/>
              <a:ahLst/>
              <a:cxnLst/>
              <a:rect l="l" t="t" r="r" b="b"/>
              <a:pathLst>
                <a:path w="271" h="492" extrusionOk="0">
                  <a:moveTo>
                    <a:pt x="1" y="492"/>
                  </a:moveTo>
                  <a:lnTo>
                    <a:pt x="271" y="1"/>
                  </a:lnTo>
                </a:path>
              </a:pathLst>
            </a:custGeom>
            <a:solidFill>
              <a:srgbClr val="9EDE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78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lnTo>
                    <a:pt x="10205" y="17545"/>
                  </a:lnTo>
                  <a:lnTo>
                    <a:pt x="9484" y="15331"/>
                  </a:lnTo>
                  <a:cubicBezTo>
                    <a:pt x="9394" y="15071"/>
                    <a:pt x="9324" y="14791"/>
                    <a:pt x="9293" y="14510"/>
                  </a:cubicBezTo>
                  <a:cubicBezTo>
                    <a:pt x="9283" y="14360"/>
                    <a:pt x="9273" y="14200"/>
                    <a:pt x="9293" y="14090"/>
                  </a:cubicBezTo>
                  <a:cubicBezTo>
                    <a:pt x="9344" y="13769"/>
                    <a:pt x="9344" y="13319"/>
                    <a:pt x="9113" y="12768"/>
                  </a:cubicBezTo>
                  <a:lnTo>
                    <a:pt x="8542" y="12918"/>
                  </a:lnTo>
                  <a:cubicBezTo>
                    <a:pt x="8552" y="12908"/>
                    <a:pt x="8663" y="12728"/>
                    <a:pt x="8713" y="12417"/>
                  </a:cubicBezTo>
                  <a:cubicBezTo>
                    <a:pt x="8763" y="12097"/>
                    <a:pt x="8763" y="11646"/>
                    <a:pt x="8522" y="11096"/>
                  </a:cubicBezTo>
                  <a:lnTo>
                    <a:pt x="7962" y="11246"/>
                  </a:lnTo>
                  <a:cubicBezTo>
                    <a:pt x="7962" y="11236"/>
                    <a:pt x="8072" y="11055"/>
                    <a:pt x="8122" y="10745"/>
                  </a:cubicBezTo>
                  <a:cubicBezTo>
                    <a:pt x="8172" y="10425"/>
                    <a:pt x="8162" y="9974"/>
                    <a:pt x="7922" y="9423"/>
                  </a:cubicBezTo>
                  <a:lnTo>
                    <a:pt x="7361" y="9583"/>
                  </a:lnTo>
                  <a:cubicBezTo>
                    <a:pt x="7371" y="9573"/>
                    <a:pt x="7391" y="9533"/>
                    <a:pt x="7421" y="9453"/>
                  </a:cubicBezTo>
                  <a:cubicBezTo>
                    <a:pt x="7461" y="9363"/>
                    <a:pt x="7501" y="9243"/>
                    <a:pt x="7521" y="9083"/>
                  </a:cubicBezTo>
                  <a:cubicBezTo>
                    <a:pt x="7531" y="9003"/>
                    <a:pt x="7541" y="8912"/>
                    <a:pt x="7531" y="8812"/>
                  </a:cubicBezTo>
                  <a:cubicBezTo>
                    <a:pt x="7531" y="8712"/>
                    <a:pt x="7521" y="8602"/>
                    <a:pt x="7491" y="8492"/>
                  </a:cubicBezTo>
                  <a:cubicBezTo>
                    <a:pt x="7471" y="8382"/>
                    <a:pt x="7431" y="8262"/>
                    <a:pt x="7381" y="8131"/>
                  </a:cubicBezTo>
                  <a:cubicBezTo>
                    <a:pt x="7331" y="8011"/>
                    <a:pt x="7271" y="7871"/>
                    <a:pt x="7191" y="7741"/>
                  </a:cubicBezTo>
                  <a:lnTo>
                    <a:pt x="6680" y="8011"/>
                  </a:lnTo>
                  <a:cubicBezTo>
                    <a:pt x="6680" y="8011"/>
                    <a:pt x="6700" y="7961"/>
                    <a:pt x="6710" y="7871"/>
                  </a:cubicBezTo>
                  <a:cubicBezTo>
                    <a:pt x="6720" y="7831"/>
                    <a:pt x="6730" y="7771"/>
                    <a:pt x="6740" y="7701"/>
                  </a:cubicBezTo>
                  <a:cubicBezTo>
                    <a:pt x="6740" y="7641"/>
                    <a:pt x="6740" y="7561"/>
                    <a:pt x="6730" y="7480"/>
                  </a:cubicBezTo>
                  <a:cubicBezTo>
                    <a:pt x="6730" y="7310"/>
                    <a:pt x="6690" y="7110"/>
                    <a:pt x="6600" y="6890"/>
                  </a:cubicBezTo>
                  <a:cubicBezTo>
                    <a:pt x="6520" y="6669"/>
                    <a:pt x="6379" y="6429"/>
                    <a:pt x="6179" y="6199"/>
                  </a:cubicBezTo>
                  <a:lnTo>
                    <a:pt x="5739" y="6579"/>
                  </a:lnTo>
                  <a:cubicBezTo>
                    <a:pt x="5739" y="6579"/>
                    <a:pt x="5749" y="6519"/>
                    <a:pt x="5749" y="6429"/>
                  </a:cubicBezTo>
                  <a:cubicBezTo>
                    <a:pt x="5749" y="6329"/>
                    <a:pt x="5739" y="6189"/>
                    <a:pt x="5708" y="6018"/>
                  </a:cubicBezTo>
                  <a:cubicBezTo>
                    <a:pt x="5638" y="5688"/>
                    <a:pt x="5448" y="5227"/>
                    <a:pt x="5007" y="4817"/>
                  </a:cubicBezTo>
                  <a:lnTo>
                    <a:pt x="4617" y="5257"/>
                  </a:lnTo>
                  <a:cubicBezTo>
                    <a:pt x="4617" y="5257"/>
                    <a:pt x="4617" y="5207"/>
                    <a:pt x="4607" y="5107"/>
                  </a:cubicBezTo>
                  <a:cubicBezTo>
                    <a:pt x="4597" y="5007"/>
                    <a:pt x="4577" y="4867"/>
                    <a:pt x="4527" y="4697"/>
                  </a:cubicBezTo>
                  <a:cubicBezTo>
                    <a:pt x="4427" y="4366"/>
                    <a:pt x="4196" y="3936"/>
                    <a:pt x="3756" y="3565"/>
                  </a:cubicBezTo>
                  <a:lnTo>
                    <a:pt x="3395" y="4026"/>
                  </a:lnTo>
                  <a:cubicBezTo>
                    <a:pt x="3395" y="4016"/>
                    <a:pt x="3385" y="3785"/>
                    <a:pt x="3275" y="3465"/>
                  </a:cubicBezTo>
                  <a:cubicBezTo>
                    <a:pt x="3155" y="3144"/>
                    <a:pt x="2925" y="2724"/>
                    <a:pt x="2484" y="2353"/>
                  </a:cubicBezTo>
                  <a:lnTo>
                    <a:pt x="2123" y="2814"/>
                  </a:lnTo>
                  <a:cubicBezTo>
                    <a:pt x="2123" y="2804"/>
                    <a:pt x="2113" y="2574"/>
                    <a:pt x="2013" y="2253"/>
                  </a:cubicBezTo>
                  <a:cubicBezTo>
                    <a:pt x="1903" y="1923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78"/>
            <p:cNvSpPr/>
            <p:nvPr/>
          </p:nvSpPr>
          <p:spPr>
            <a:xfrm>
              <a:off x="4961225" y="979125"/>
              <a:ext cx="255125" cy="438625"/>
            </a:xfrm>
            <a:custGeom>
              <a:avLst/>
              <a:gdLst/>
              <a:ahLst/>
              <a:cxnLst/>
              <a:rect l="l" t="t" r="r" b="b"/>
              <a:pathLst>
                <a:path w="10205" h="17545" extrusionOk="0">
                  <a:moveTo>
                    <a:pt x="0" y="0"/>
                  </a:moveTo>
                  <a:cubicBezTo>
                    <a:pt x="1" y="1"/>
                    <a:pt x="732" y="2604"/>
                    <a:pt x="962" y="2864"/>
                  </a:cubicBezTo>
                  <a:cubicBezTo>
                    <a:pt x="1192" y="3114"/>
                    <a:pt x="1382" y="3235"/>
                    <a:pt x="1392" y="3235"/>
                  </a:cubicBezTo>
                  <a:lnTo>
                    <a:pt x="812" y="3325"/>
                  </a:lnTo>
                  <a:cubicBezTo>
                    <a:pt x="922" y="3895"/>
                    <a:pt x="1172" y="4296"/>
                    <a:pt x="1392" y="4566"/>
                  </a:cubicBezTo>
                  <a:cubicBezTo>
                    <a:pt x="1613" y="4817"/>
                    <a:pt x="1813" y="4937"/>
                    <a:pt x="1823" y="4947"/>
                  </a:cubicBezTo>
                  <a:lnTo>
                    <a:pt x="1242" y="5027"/>
                  </a:lnTo>
                  <a:cubicBezTo>
                    <a:pt x="1342" y="5598"/>
                    <a:pt x="1613" y="6008"/>
                    <a:pt x="1843" y="6259"/>
                  </a:cubicBezTo>
                  <a:cubicBezTo>
                    <a:pt x="1963" y="6389"/>
                    <a:pt x="2073" y="6479"/>
                    <a:pt x="2153" y="6539"/>
                  </a:cubicBezTo>
                  <a:cubicBezTo>
                    <a:pt x="2234" y="6589"/>
                    <a:pt x="2294" y="6619"/>
                    <a:pt x="2294" y="6619"/>
                  </a:cubicBezTo>
                  <a:lnTo>
                    <a:pt x="1713" y="6739"/>
                  </a:lnTo>
                  <a:cubicBezTo>
                    <a:pt x="1853" y="7320"/>
                    <a:pt x="2153" y="7711"/>
                    <a:pt x="2414" y="7941"/>
                  </a:cubicBezTo>
                  <a:cubicBezTo>
                    <a:pt x="2544" y="8051"/>
                    <a:pt x="2654" y="8131"/>
                    <a:pt x="2744" y="8171"/>
                  </a:cubicBezTo>
                  <a:cubicBezTo>
                    <a:pt x="2824" y="8222"/>
                    <a:pt x="2885" y="8242"/>
                    <a:pt x="2885" y="8242"/>
                  </a:cubicBezTo>
                  <a:lnTo>
                    <a:pt x="2334" y="8442"/>
                  </a:lnTo>
                  <a:cubicBezTo>
                    <a:pt x="2434" y="8732"/>
                    <a:pt x="2574" y="8963"/>
                    <a:pt x="2724" y="9143"/>
                  </a:cubicBezTo>
                  <a:cubicBezTo>
                    <a:pt x="2874" y="9323"/>
                    <a:pt x="3025" y="9463"/>
                    <a:pt x="3175" y="9553"/>
                  </a:cubicBezTo>
                  <a:cubicBezTo>
                    <a:pt x="3245" y="9593"/>
                    <a:pt x="3305" y="9634"/>
                    <a:pt x="3365" y="9664"/>
                  </a:cubicBezTo>
                  <a:cubicBezTo>
                    <a:pt x="3425" y="9694"/>
                    <a:pt x="3485" y="9714"/>
                    <a:pt x="3525" y="9724"/>
                  </a:cubicBezTo>
                  <a:cubicBezTo>
                    <a:pt x="3616" y="9754"/>
                    <a:pt x="3666" y="9764"/>
                    <a:pt x="3666" y="9764"/>
                  </a:cubicBezTo>
                  <a:lnTo>
                    <a:pt x="3175" y="10074"/>
                  </a:lnTo>
                  <a:cubicBezTo>
                    <a:pt x="3255" y="10214"/>
                    <a:pt x="3335" y="10334"/>
                    <a:pt x="3415" y="10445"/>
                  </a:cubicBezTo>
                  <a:cubicBezTo>
                    <a:pt x="3505" y="10545"/>
                    <a:pt x="3596" y="10635"/>
                    <a:pt x="3676" y="10715"/>
                  </a:cubicBezTo>
                  <a:cubicBezTo>
                    <a:pt x="3766" y="10785"/>
                    <a:pt x="3856" y="10855"/>
                    <a:pt x="3936" y="10905"/>
                  </a:cubicBezTo>
                  <a:cubicBezTo>
                    <a:pt x="4016" y="10955"/>
                    <a:pt x="4106" y="10995"/>
                    <a:pt x="4176" y="11025"/>
                  </a:cubicBezTo>
                  <a:cubicBezTo>
                    <a:pt x="4327" y="11086"/>
                    <a:pt x="4457" y="11116"/>
                    <a:pt x="4547" y="11126"/>
                  </a:cubicBezTo>
                  <a:cubicBezTo>
                    <a:pt x="4637" y="11136"/>
                    <a:pt x="4687" y="11136"/>
                    <a:pt x="4687" y="11136"/>
                  </a:cubicBezTo>
                  <a:lnTo>
                    <a:pt x="4276" y="11546"/>
                  </a:lnTo>
                  <a:cubicBezTo>
                    <a:pt x="4637" y="12027"/>
                    <a:pt x="5028" y="12257"/>
                    <a:pt x="5328" y="12377"/>
                  </a:cubicBezTo>
                  <a:cubicBezTo>
                    <a:pt x="5618" y="12477"/>
                    <a:pt x="5829" y="12477"/>
                    <a:pt x="5849" y="12477"/>
                  </a:cubicBezTo>
                  <a:lnTo>
                    <a:pt x="5438" y="12898"/>
                  </a:lnTo>
                  <a:cubicBezTo>
                    <a:pt x="5789" y="13369"/>
                    <a:pt x="6189" y="13599"/>
                    <a:pt x="6490" y="13709"/>
                  </a:cubicBezTo>
                  <a:cubicBezTo>
                    <a:pt x="6735" y="13802"/>
                    <a:pt x="6924" y="13810"/>
                    <a:pt x="6982" y="13810"/>
                  </a:cubicBezTo>
                  <a:cubicBezTo>
                    <a:pt x="6992" y="13810"/>
                    <a:pt x="6999" y="13809"/>
                    <a:pt x="7000" y="13809"/>
                  </a:cubicBezTo>
                  <a:lnTo>
                    <a:pt x="7000" y="13809"/>
                  </a:lnTo>
                  <a:lnTo>
                    <a:pt x="6600" y="14230"/>
                  </a:lnTo>
                  <a:cubicBezTo>
                    <a:pt x="6960" y="14701"/>
                    <a:pt x="7351" y="14931"/>
                    <a:pt x="7661" y="15041"/>
                  </a:cubicBezTo>
                  <a:cubicBezTo>
                    <a:pt x="7771" y="15081"/>
                    <a:pt x="7902" y="15161"/>
                    <a:pt x="8022" y="15251"/>
                  </a:cubicBezTo>
                  <a:cubicBezTo>
                    <a:pt x="8252" y="15422"/>
                    <a:pt x="8462" y="15612"/>
                    <a:pt x="8643" y="15822"/>
                  </a:cubicBezTo>
                  <a:lnTo>
                    <a:pt x="10205" y="17545"/>
                  </a:lnTo>
                  <a:lnTo>
                    <a:pt x="10205" y="17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78"/>
            <p:cNvSpPr/>
            <p:nvPr/>
          </p:nvSpPr>
          <p:spPr>
            <a:xfrm>
              <a:off x="5004525" y="1100625"/>
              <a:ext cx="21825" cy="8950"/>
            </a:xfrm>
            <a:custGeom>
              <a:avLst/>
              <a:gdLst/>
              <a:ahLst/>
              <a:cxnLst/>
              <a:rect l="l" t="t" r="r" b="b"/>
              <a:pathLst>
                <a:path w="873" h="358" extrusionOk="0">
                  <a:moveTo>
                    <a:pt x="84" y="0"/>
                  </a:moveTo>
                  <a:cubicBezTo>
                    <a:pt x="51" y="0"/>
                    <a:pt x="19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22" y="357"/>
                    <a:pt x="852" y="337"/>
                    <a:pt x="862" y="297"/>
                  </a:cubicBezTo>
                  <a:cubicBezTo>
                    <a:pt x="872" y="257"/>
                    <a:pt x="85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78"/>
            <p:cNvSpPr/>
            <p:nvPr/>
          </p:nvSpPr>
          <p:spPr>
            <a:xfrm>
              <a:off x="4958725" y="977000"/>
              <a:ext cx="259875" cy="442750"/>
            </a:xfrm>
            <a:custGeom>
              <a:avLst/>
              <a:gdLst/>
              <a:ahLst/>
              <a:cxnLst/>
              <a:rect l="l" t="t" r="r" b="b"/>
              <a:pathLst>
                <a:path w="10395" h="17710" extrusionOk="0">
                  <a:moveTo>
                    <a:pt x="511" y="626"/>
                  </a:moveTo>
                  <a:lnTo>
                    <a:pt x="511" y="626"/>
                  </a:lnTo>
                  <a:cubicBezTo>
                    <a:pt x="1202" y="1347"/>
                    <a:pt x="1973" y="2178"/>
                    <a:pt x="2033" y="2368"/>
                  </a:cubicBezTo>
                  <a:cubicBezTo>
                    <a:pt x="2133" y="2679"/>
                    <a:pt x="2133" y="2899"/>
                    <a:pt x="2133" y="2899"/>
                  </a:cubicBezTo>
                  <a:cubicBezTo>
                    <a:pt x="2133" y="2939"/>
                    <a:pt x="2163" y="2969"/>
                    <a:pt x="2193" y="2979"/>
                  </a:cubicBezTo>
                  <a:cubicBezTo>
                    <a:pt x="2201" y="2982"/>
                    <a:pt x="2209" y="2983"/>
                    <a:pt x="2217" y="2983"/>
                  </a:cubicBezTo>
                  <a:cubicBezTo>
                    <a:pt x="2242" y="2983"/>
                    <a:pt x="2269" y="2972"/>
                    <a:pt x="2284" y="2949"/>
                  </a:cubicBezTo>
                  <a:lnTo>
                    <a:pt x="2594" y="2559"/>
                  </a:lnTo>
                  <a:cubicBezTo>
                    <a:pt x="2995" y="2919"/>
                    <a:pt x="3195" y="3310"/>
                    <a:pt x="3295" y="3580"/>
                  </a:cubicBezTo>
                  <a:cubicBezTo>
                    <a:pt x="3395" y="3870"/>
                    <a:pt x="3405" y="4081"/>
                    <a:pt x="3405" y="4121"/>
                  </a:cubicBezTo>
                  <a:cubicBezTo>
                    <a:pt x="3415" y="4151"/>
                    <a:pt x="3435" y="4181"/>
                    <a:pt x="3465" y="4191"/>
                  </a:cubicBezTo>
                  <a:cubicBezTo>
                    <a:pt x="3476" y="4193"/>
                    <a:pt x="3486" y="4195"/>
                    <a:pt x="3495" y="4195"/>
                  </a:cubicBezTo>
                  <a:cubicBezTo>
                    <a:pt x="3521" y="4195"/>
                    <a:pt x="3541" y="4185"/>
                    <a:pt x="3555" y="4171"/>
                  </a:cubicBezTo>
                  <a:lnTo>
                    <a:pt x="3866" y="3770"/>
                  </a:lnTo>
                  <a:cubicBezTo>
                    <a:pt x="4276" y="4131"/>
                    <a:pt x="4467" y="4531"/>
                    <a:pt x="4547" y="4812"/>
                  </a:cubicBezTo>
                  <a:cubicBezTo>
                    <a:pt x="4597" y="4972"/>
                    <a:pt x="4617" y="5112"/>
                    <a:pt x="4627" y="5202"/>
                  </a:cubicBezTo>
                  <a:cubicBezTo>
                    <a:pt x="4637" y="5282"/>
                    <a:pt x="4637" y="5342"/>
                    <a:pt x="4637" y="5342"/>
                  </a:cubicBezTo>
                  <a:cubicBezTo>
                    <a:pt x="4637" y="5372"/>
                    <a:pt x="4657" y="5412"/>
                    <a:pt x="4687" y="5423"/>
                  </a:cubicBezTo>
                  <a:cubicBezTo>
                    <a:pt x="4698" y="5426"/>
                    <a:pt x="4710" y="5428"/>
                    <a:pt x="4722" y="5428"/>
                  </a:cubicBezTo>
                  <a:cubicBezTo>
                    <a:pt x="4744" y="5428"/>
                    <a:pt x="4764" y="5422"/>
                    <a:pt x="4777" y="5402"/>
                  </a:cubicBezTo>
                  <a:lnTo>
                    <a:pt x="5107" y="5022"/>
                  </a:lnTo>
                  <a:cubicBezTo>
                    <a:pt x="5528" y="5443"/>
                    <a:pt x="5678" y="5893"/>
                    <a:pt x="5728" y="6123"/>
                  </a:cubicBezTo>
                  <a:cubicBezTo>
                    <a:pt x="5758" y="6294"/>
                    <a:pt x="5768" y="6424"/>
                    <a:pt x="5768" y="6504"/>
                  </a:cubicBezTo>
                  <a:cubicBezTo>
                    <a:pt x="5768" y="6594"/>
                    <a:pt x="5758" y="6644"/>
                    <a:pt x="5758" y="6644"/>
                  </a:cubicBezTo>
                  <a:cubicBezTo>
                    <a:pt x="5748" y="6684"/>
                    <a:pt x="5768" y="6714"/>
                    <a:pt x="5798" y="6734"/>
                  </a:cubicBezTo>
                  <a:cubicBezTo>
                    <a:pt x="5810" y="6742"/>
                    <a:pt x="5823" y="6745"/>
                    <a:pt x="5836" y="6745"/>
                  </a:cubicBezTo>
                  <a:cubicBezTo>
                    <a:pt x="5856" y="6745"/>
                    <a:pt x="5876" y="6737"/>
                    <a:pt x="5889" y="6724"/>
                  </a:cubicBezTo>
                  <a:lnTo>
                    <a:pt x="6269" y="6404"/>
                  </a:lnTo>
                  <a:cubicBezTo>
                    <a:pt x="6419" y="6584"/>
                    <a:pt x="6539" y="6784"/>
                    <a:pt x="6620" y="7005"/>
                  </a:cubicBezTo>
                  <a:cubicBezTo>
                    <a:pt x="6700" y="7195"/>
                    <a:pt x="6740" y="7395"/>
                    <a:pt x="6750" y="7565"/>
                  </a:cubicBezTo>
                  <a:cubicBezTo>
                    <a:pt x="6760" y="7646"/>
                    <a:pt x="6760" y="7726"/>
                    <a:pt x="6750" y="7786"/>
                  </a:cubicBezTo>
                  <a:cubicBezTo>
                    <a:pt x="6750" y="7846"/>
                    <a:pt x="6740" y="7896"/>
                    <a:pt x="6730" y="7946"/>
                  </a:cubicBezTo>
                  <a:cubicBezTo>
                    <a:pt x="6720" y="8026"/>
                    <a:pt x="6700" y="8066"/>
                    <a:pt x="6700" y="8066"/>
                  </a:cubicBezTo>
                  <a:cubicBezTo>
                    <a:pt x="6690" y="8106"/>
                    <a:pt x="6700" y="8136"/>
                    <a:pt x="6720" y="8166"/>
                  </a:cubicBezTo>
                  <a:cubicBezTo>
                    <a:pt x="6737" y="8178"/>
                    <a:pt x="6755" y="8183"/>
                    <a:pt x="6775" y="8183"/>
                  </a:cubicBezTo>
                  <a:cubicBezTo>
                    <a:pt x="6788" y="8183"/>
                    <a:pt x="6803" y="8180"/>
                    <a:pt x="6820" y="8176"/>
                  </a:cubicBezTo>
                  <a:lnTo>
                    <a:pt x="7260" y="7936"/>
                  </a:lnTo>
                  <a:cubicBezTo>
                    <a:pt x="7321" y="8056"/>
                    <a:pt x="7371" y="8156"/>
                    <a:pt x="7411" y="8246"/>
                  </a:cubicBezTo>
                  <a:cubicBezTo>
                    <a:pt x="7451" y="8357"/>
                    <a:pt x="7491" y="8477"/>
                    <a:pt x="7511" y="8597"/>
                  </a:cubicBezTo>
                  <a:cubicBezTo>
                    <a:pt x="7531" y="8697"/>
                    <a:pt x="7541" y="8797"/>
                    <a:pt x="7551" y="8897"/>
                  </a:cubicBezTo>
                  <a:cubicBezTo>
                    <a:pt x="7551" y="8997"/>
                    <a:pt x="7541" y="9078"/>
                    <a:pt x="7531" y="9158"/>
                  </a:cubicBezTo>
                  <a:cubicBezTo>
                    <a:pt x="7521" y="9278"/>
                    <a:pt x="7491" y="9388"/>
                    <a:pt x="7441" y="9508"/>
                  </a:cubicBezTo>
                  <a:cubicBezTo>
                    <a:pt x="7421" y="9578"/>
                    <a:pt x="7391" y="9618"/>
                    <a:pt x="7391" y="9628"/>
                  </a:cubicBezTo>
                  <a:cubicBezTo>
                    <a:pt x="7371" y="9658"/>
                    <a:pt x="7381" y="9698"/>
                    <a:pt x="7401" y="9719"/>
                  </a:cubicBezTo>
                  <a:cubicBezTo>
                    <a:pt x="7416" y="9741"/>
                    <a:pt x="7436" y="9752"/>
                    <a:pt x="7458" y="9752"/>
                  </a:cubicBezTo>
                  <a:cubicBezTo>
                    <a:pt x="7466" y="9752"/>
                    <a:pt x="7473" y="9751"/>
                    <a:pt x="7481" y="9749"/>
                  </a:cubicBezTo>
                  <a:lnTo>
                    <a:pt x="7982" y="9608"/>
                  </a:lnTo>
                  <a:cubicBezTo>
                    <a:pt x="8192" y="10129"/>
                    <a:pt x="8182" y="10550"/>
                    <a:pt x="8142" y="10820"/>
                  </a:cubicBezTo>
                  <a:cubicBezTo>
                    <a:pt x="8092" y="11080"/>
                    <a:pt x="8012" y="11251"/>
                    <a:pt x="7992" y="11291"/>
                  </a:cubicBezTo>
                  <a:cubicBezTo>
                    <a:pt x="7971" y="11321"/>
                    <a:pt x="7971" y="11361"/>
                    <a:pt x="7992" y="11381"/>
                  </a:cubicBezTo>
                  <a:cubicBezTo>
                    <a:pt x="8007" y="11403"/>
                    <a:pt x="8033" y="11415"/>
                    <a:pt x="8058" y="11415"/>
                  </a:cubicBezTo>
                  <a:cubicBezTo>
                    <a:pt x="8066" y="11415"/>
                    <a:pt x="8074" y="11413"/>
                    <a:pt x="8082" y="11411"/>
                  </a:cubicBezTo>
                  <a:lnTo>
                    <a:pt x="8572" y="11281"/>
                  </a:lnTo>
                  <a:cubicBezTo>
                    <a:pt x="8783" y="11801"/>
                    <a:pt x="8773" y="12222"/>
                    <a:pt x="8733" y="12492"/>
                  </a:cubicBezTo>
                  <a:cubicBezTo>
                    <a:pt x="8682" y="12743"/>
                    <a:pt x="8612" y="12903"/>
                    <a:pt x="8572" y="12963"/>
                  </a:cubicBezTo>
                  <a:cubicBezTo>
                    <a:pt x="8562" y="12993"/>
                    <a:pt x="8562" y="13023"/>
                    <a:pt x="8582" y="13053"/>
                  </a:cubicBezTo>
                  <a:cubicBezTo>
                    <a:pt x="8599" y="13070"/>
                    <a:pt x="8622" y="13086"/>
                    <a:pt x="8651" y="13086"/>
                  </a:cubicBezTo>
                  <a:cubicBezTo>
                    <a:pt x="8658" y="13086"/>
                    <a:pt x="8665" y="13085"/>
                    <a:pt x="8672" y="13083"/>
                  </a:cubicBezTo>
                  <a:lnTo>
                    <a:pt x="9163" y="12953"/>
                  </a:lnTo>
                  <a:cubicBezTo>
                    <a:pt x="9363" y="13464"/>
                    <a:pt x="9353" y="13894"/>
                    <a:pt x="9313" y="14155"/>
                  </a:cubicBezTo>
                  <a:cubicBezTo>
                    <a:pt x="9293" y="14265"/>
                    <a:pt x="9293" y="14415"/>
                    <a:pt x="9313" y="14605"/>
                  </a:cubicBezTo>
                  <a:cubicBezTo>
                    <a:pt x="9343" y="14876"/>
                    <a:pt x="9403" y="15156"/>
                    <a:pt x="9504" y="15447"/>
                  </a:cubicBezTo>
                  <a:lnTo>
                    <a:pt x="9974" y="16899"/>
                  </a:lnTo>
                  <a:lnTo>
                    <a:pt x="511" y="626"/>
                  </a:lnTo>
                  <a:close/>
                  <a:moveTo>
                    <a:pt x="99" y="1"/>
                  </a:moveTo>
                  <a:cubicBezTo>
                    <a:pt x="81" y="1"/>
                    <a:pt x="64" y="6"/>
                    <a:pt x="50" y="15"/>
                  </a:cubicBezTo>
                  <a:cubicBezTo>
                    <a:pt x="10" y="45"/>
                    <a:pt x="0" y="95"/>
                    <a:pt x="20" y="125"/>
                  </a:cubicBezTo>
                  <a:lnTo>
                    <a:pt x="10235" y="17670"/>
                  </a:lnTo>
                  <a:cubicBezTo>
                    <a:pt x="10255" y="17690"/>
                    <a:pt x="10275" y="17710"/>
                    <a:pt x="10305" y="17710"/>
                  </a:cubicBezTo>
                  <a:cubicBezTo>
                    <a:pt x="10315" y="17710"/>
                    <a:pt x="10335" y="17710"/>
                    <a:pt x="10345" y="17700"/>
                  </a:cubicBezTo>
                  <a:cubicBezTo>
                    <a:pt x="10385" y="17680"/>
                    <a:pt x="10395" y="17640"/>
                    <a:pt x="10385" y="17600"/>
                  </a:cubicBezTo>
                  <a:lnTo>
                    <a:pt x="9664" y="15396"/>
                  </a:lnTo>
                  <a:cubicBezTo>
                    <a:pt x="9574" y="15116"/>
                    <a:pt x="9514" y="14846"/>
                    <a:pt x="9484" y="14595"/>
                  </a:cubicBezTo>
                  <a:cubicBezTo>
                    <a:pt x="9464" y="14415"/>
                    <a:pt x="9464" y="14275"/>
                    <a:pt x="9474" y="14185"/>
                  </a:cubicBezTo>
                  <a:cubicBezTo>
                    <a:pt x="9524" y="13884"/>
                    <a:pt x="9534" y="13404"/>
                    <a:pt x="9293" y="12823"/>
                  </a:cubicBezTo>
                  <a:cubicBezTo>
                    <a:pt x="9277" y="12790"/>
                    <a:pt x="9246" y="12770"/>
                    <a:pt x="9214" y="12770"/>
                  </a:cubicBezTo>
                  <a:cubicBezTo>
                    <a:pt x="9207" y="12770"/>
                    <a:pt x="9200" y="12771"/>
                    <a:pt x="9193" y="12773"/>
                  </a:cubicBezTo>
                  <a:lnTo>
                    <a:pt x="8793" y="12873"/>
                  </a:lnTo>
                  <a:cubicBezTo>
                    <a:pt x="8833" y="12783"/>
                    <a:pt x="8873" y="12663"/>
                    <a:pt x="8893" y="12512"/>
                  </a:cubicBezTo>
                  <a:cubicBezTo>
                    <a:pt x="8943" y="12212"/>
                    <a:pt x="8953" y="11731"/>
                    <a:pt x="8703" y="11151"/>
                  </a:cubicBezTo>
                  <a:cubicBezTo>
                    <a:pt x="8686" y="11117"/>
                    <a:pt x="8656" y="11098"/>
                    <a:pt x="8623" y="11098"/>
                  </a:cubicBezTo>
                  <a:cubicBezTo>
                    <a:pt x="8616" y="11098"/>
                    <a:pt x="8609" y="11099"/>
                    <a:pt x="8602" y="11100"/>
                  </a:cubicBezTo>
                  <a:lnTo>
                    <a:pt x="8212" y="11211"/>
                  </a:lnTo>
                  <a:cubicBezTo>
                    <a:pt x="8242" y="11120"/>
                    <a:pt x="8282" y="10990"/>
                    <a:pt x="8302" y="10850"/>
                  </a:cubicBezTo>
                  <a:cubicBezTo>
                    <a:pt x="8352" y="10540"/>
                    <a:pt x="8352" y="10059"/>
                    <a:pt x="8102" y="9478"/>
                  </a:cubicBezTo>
                  <a:cubicBezTo>
                    <a:pt x="8085" y="9445"/>
                    <a:pt x="8055" y="9426"/>
                    <a:pt x="8022" y="9426"/>
                  </a:cubicBezTo>
                  <a:cubicBezTo>
                    <a:pt x="8015" y="9426"/>
                    <a:pt x="8008" y="9426"/>
                    <a:pt x="8002" y="9428"/>
                  </a:cubicBezTo>
                  <a:lnTo>
                    <a:pt x="7611" y="9538"/>
                  </a:lnTo>
                  <a:cubicBezTo>
                    <a:pt x="7661" y="9418"/>
                    <a:pt x="7681" y="9298"/>
                    <a:pt x="7701" y="9178"/>
                  </a:cubicBezTo>
                  <a:cubicBezTo>
                    <a:pt x="7711" y="9088"/>
                    <a:pt x="7721" y="8997"/>
                    <a:pt x="7711" y="8897"/>
                  </a:cubicBezTo>
                  <a:cubicBezTo>
                    <a:pt x="7711" y="8787"/>
                    <a:pt x="7701" y="8677"/>
                    <a:pt x="7681" y="8557"/>
                  </a:cubicBezTo>
                  <a:cubicBezTo>
                    <a:pt x="7651" y="8427"/>
                    <a:pt x="7611" y="8307"/>
                    <a:pt x="7561" y="8186"/>
                  </a:cubicBezTo>
                  <a:cubicBezTo>
                    <a:pt x="7521" y="8076"/>
                    <a:pt x="7451" y="7926"/>
                    <a:pt x="7361" y="7786"/>
                  </a:cubicBezTo>
                  <a:cubicBezTo>
                    <a:pt x="7341" y="7759"/>
                    <a:pt x="7316" y="7746"/>
                    <a:pt x="7290" y="7746"/>
                  </a:cubicBezTo>
                  <a:cubicBezTo>
                    <a:pt x="7277" y="7746"/>
                    <a:pt x="7264" y="7749"/>
                    <a:pt x="7250" y="7756"/>
                  </a:cubicBezTo>
                  <a:lnTo>
                    <a:pt x="6900" y="7936"/>
                  </a:lnTo>
                  <a:cubicBezTo>
                    <a:pt x="6910" y="7896"/>
                    <a:pt x="6910" y="7846"/>
                    <a:pt x="6920" y="7796"/>
                  </a:cubicBezTo>
                  <a:cubicBezTo>
                    <a:pt x="6920" y="7726"/>
                    <a:pt x="6920" y="7646"/>
                    <a:pt x="6920" y="7555"/>
                  </a:cubicBezTo>
                  <a:cubicBezTo>
                    <a:pt x="6910" y="7365"/>
                    <a:pt x="6860" y="7155"/>
                    <a:pt x="6780" y="6945"/>
                  </a:cubicBezTo>
                  <a:cubicBezTo>
                    <a:pt x="6680" y="6684"/>
                    <a:pt x="6529" y="6444"/>
                    <a:pt x="6349" y="6234"/>
                  </a:cubicBezTo>
                  <a:cubicBezTo>
                    <a:pt x="6333" y="6212"/>
                    <a:pt x="6308" y="6202"/>
                    <a:pt x="6284" y="6202"/>
                  </a:cubicBezTo>
                  <a:cubicBezTo>
                    <a:pt x="6263" y="6202"/>
                    <a:pt x="6243" y="6210"/>
                    <a:pt x="6229" y="6224"/>
                  </a:cubicBezTo>
                  <a:lnTo>
                    <a:pt x="5929" y="6474"/>
                  </a:lnTo>
                  <a:cubicBezTo>
                    <a:pt x="5929" y="6384"/>
                    <a:pt x="5929" y="6254"/>
                    <a:pt x="5889" y="6083"/>
                  </a:cubicBezTo>
                  <a:cubicBezTo>
                    <a:pt x="5839" y="5823"/>
                    <a:pt x="5668" y="5312"/>
                    <a:pt x="5168" y="4842"/>
                  </a:cubicBezTo>
                  <a:cubicBezTo>
                    <a:pt x="5148" y="4832"/>
                    <a:pt x="5128" y="4822"/>
                    <a:pt x="5107" y="4822"/>
                  </a:cubicBezTo>
                  <a:cubicBezTo>
                    <a:pt x="5077" y="4822"/>
                    <a:pt x="5057" y="4832"/>
                    <a:pt x="5047" y="4852"/>
                  </a:cubicBezTo>
                  <a:lnTo>
                    <a:pt x="4787" y="5142"/>
                  </a:lnTo>
                  <a:cubicBezTo>
                    <a:pt x="4777" y="5042"/>
                    <a:pt x="4757" y="4912"/>
                    <a:pt x="4707" y="4762"/>
                  </a:cubicBezTo>
                  <a:cubicBezTo>
                    <a:pt x="4607" y="4451"/>
                    <a:pt x="4396" y="3991"/>
                    <a:pt x="3906" y="3580"/>
                  </a:cubicBezTo>
                  <a:cubicBezTo>
                    <a:pt x="3886" y="3570"/>
                    <a:pt x="3866" y="3560"/>
                    <a:pt x="3846" y="3560"/>
                  </a:cubicBezTo>
                  <a:cubicBezTo>
                    <a:pt x="3816" y="3570"/>
                    <a:pt x="3796" y="3580"/>
                    <a:pt x="3786" y="3590"/>
                  </a:cubicBezTo>
                  <a:lnTo>
                    <a:pt x="3555" y="3900"/>
                  </a:lnTo>
                  <a:cubicBezTo>
                    <a:pt x="3535" y="3800"/>
                    <a:pt x="3505" y="3670"/>
                    <a:pt x="3455" y="3530"/>
                  </a:cubicBezTo>
                  <a:cubicBezTo>
                    <a:pt x="3345" y="3219"/>
                    <a:pt x="3115" y="2779"/>
                    <a:pt x="2634" y="2368"/>
                  </a:cubicBezTo>
                  <a:cubicBezTo>
                    <a:pt x="2624" y="2358"/>
                    <a:pt x="2594" y="2348"/>
                    <a:pt x="2574" y="2348"/>
                  </a:cubicBezTo>
                  <a:cubicBezTo>
                    <a:pt x="2554" y="2358"/>
                    <a:pt x="2534" y="2368"/>
                    <a:pt x="2514" y="2388"/>
                  </a:cubicBezTo>
                  <a:lnTo>
                    <a:pt x="2284" y="2689"/>
                  </a:lnTo>
                  <a:cubicBezTo>
                    <a:pt x="2263" y="2589"/>
                    <a:pt x="2233" y="2458"/>
                    <a:pt x="2183" y="2308"/>
                  </a:cubicBezTo>
                  <a:cubicBezTo>
                    <a:pt x="2073" y="1968"/>
                    <a:pt x="351" y="225"/>
                    <a:pt x="161" y="25"/>
                  </a:cubicBezTo>
                  <a:cubicBezTo>
                    <a:pt x="144" y="8"/>
                    <a:pt x="12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78"/>
            <p:cNvSpPr/>
            <p:nvPr/>
          </p:nvSpPr>
          <p:spPr>
            <a:xfrm>
              <a:off x="5214325" y="976100"/>
              <a:ext cx="70625" cy="443650"/>
            </a:xfrm>
            <a:custGeom>
              <a:avLst/>
              <a:gdLst/>
              <a:ahLst/>
              <a:cxnLst/>
              <a:rect l="l" t="t" r="r" b="b"/>
              <a:pathLst>
                <a:path w="2825" h="17746" extrusionOk="0">
                  <a:moveTo>
                    <a:pt x="1322" y="752"/>
                  </a:moveTo>
                  <a:cubicBezTo>
                    <a:pt x="1463" y="1573"/>
                    <a:pt x="1593" y="2504"/>
                    <a:pt x="1553" y="2655"/>
                  </a:cubicBezTo>
                  <a:cubicBezTo>
                    <a:pt x="1473" y="2925"/>
                    <a:pt x="1373" y="3095"/>
                    <a:pt x="1373" y="3095"/>
                  </a:cubicBezTo>
                  <a:cubicBezTo>
                    <a:pt x="1353" y="3125"/>
                    <a:pt x="1353" y="3165"/>
                    <a:pt x="1373" y="3185"/>
                  </a:cubicBezTo>
                  <a:cubicBezTo>
                    <a:pt x="1388" y="3208"/>
                    <a:pt x="1414" y="3219"/>
                    <a:pt x="1439" y="3219"/>
                  </a:cubicBezTo>
                  <a:cubicBezTo>
                    <a:pt x="1447" y="3219"/>
                    <a:pt x="1455" y="3218"/>
                    <a:pt x="1463" y="3215"/>
                  </a:cubicBezTo>
                  <a:lnTo>
                    <a:pt x="1873" y="3085"/>
                  </a:lnTo>
                  <a:lnTo>
                    <a:pt x="1873" y="3085"/>
                  </a:lnTo>
                  <a:cubicBezTo>
                    <a:pt x="1973" y="3536"/>
                    <a:pt x="1933" y="3906"/>
                    <a:pt x="1863" y="4147"/>
                  </a:cubicBezTo>
                  <a:cubicBezTo>
                    <a:pt x="1793" y="4417"/>
                    <a:pt x="1693" y="4587"/>
                    <a:pt x="1693" y="4587"/>
                  </a:cubicBezTo>
                  <a:cubicBezTo>
                    <a:pt x="1673" y="4617"/>
                    <a:pt x="1673" y="4657"/>
                    <a:pt x="1693" y="4677"/>
                  </a:cubicBezTo>
                  <a:cubicBezTo>
                    <a:pt x="1708" y="4700"/>
                    <a:pt x="1734" y="4711"/>
                    <a:pt x="1763" y="4711"/>
                  </a:cubicBezTo>
                  <a:cubicBezTo>
                    <a:pt x="1773" y="4711"/>
                    <a:pt x="1783" y="4710"/>
                    <a:pt x="1793" y="4707"/>
                  </a:cubicBezTo>
                  <a:lnTo>
                    <a:pt x="2194" y="4577"/>
                  </a:lnTo>
                  <a:lnTo>
                    <a:pt x="2194" y="4577"/>
                  </a:lnTo>
                  <a:cubicBezTo>
                    <a:pt x="2304" y="5028"/>
                    <a:pt x="2244" y="5398"/>
                    <a:pt x="2174" y="5639"/>
                  </a:cubicBezTo>
                  <a:cubicBezTo>
                    <a:pt x="2134" y="5779"/>
                    <a:pt x="2074" y="5889"/>
                    <a:pt x="2044" y="5959"/>
                  </a:cubicBezTo>
                  <a:cubicBezTo>
                    <a:pt x="2003" y="6019"/>
                    <a:pt x="1983" y="6059"/>
                    <a:pt x="1973" y="6059"/>
                  </a:cubicBezTo>
                  <a:cubicBezTo>
                    <a:pt x="1953" y="6089"/>
                    <a:pt x="1953" y="6129"/>
                    <a:pt x="1973" y="6159"/>
                  </a:cubicBezTo>
                  <a:cubicBezTo>
                    <a:pt x="1988" y="6182"/>
                    <a:pt x="2015" y="6193"/>
                    <a:pt x="2040" y="6193"/>
                  </a:cubicBezTo>
                  <a:cubicBezTo>
                    <a:pt x="2048" y="6193"/>
                    <a:pt x="2056" y="6192"/>
                    <a:pt x="2064" y="6190"/>
                  </a:cubicBezTo>
                  <a:lnTo>
                    <a:pt x="2474" y="6089"/>
                  </a:lnTo>
                  <a:lnTo>
                    <a:pt x="2474" y="6089"/>
                  </a:lnTo>
                  <a:cubicBezTo>
                    <a:pt x="2564" y="6580"/>
                    <a:pt x="2454" y="6971"/>
                    <a:pt x="2384" y="7151"/>
                  </a:cubicBezTo>
                  <a:cubicBezTo>
                    <a:pt x="2324" y="7301"/>
                    <a:pt x="2264" y="7391"/>
                    <a:pt x="2224" y="7451"/>
                  </a:cubicBezTo>
                  <a:cubicBezTo>
                    <a:pt x="2184" y="7511"/>
                    <a:pt x="2154" y="7541"/>
                    <a:pt x="2144" y="7541"/>
                  </a:cubicBezTo>
                  <a:cubicBezTo>
                    <a:pt x="2124" y="7571"/>
                    <a:pt x="2114" y="7612"/>
                    <a:pt x="2134" y="7642"/>
                  </a:cubicBezTo>
                  <a:cubicBezTo>
                    <a:pt x="2150" y="7666"/>
                    <a:pt x="2173" y="7684"/>
                    <a:pt x="2198" y="7684"/>
                  </a:cubicBezTo>
                  <a:cubicBezTo>
                    <a:pt x="2203" y="7684"/>
                    <a:pt x="2208" y="7683"/>
                    <a:pt x="2214" y="7682"/>
                  </a:cubicBezTo>
                  <a:lnTo>
                    <a:pt x="2634" y="7642"/>
                  </a:lnTo>
                  <a:lnTo>
                    <a:pt x="2634" y="7642"/>
                  </a:lnTo>
                  <a:cubicBezTo>
                    <a:pt x="2654" y="7842"/>
                    <a:pt x="2634" y="8032"/>
                    <a:pt x="2594" y="8232"/>
                  </a:cubicBezTo>
                  <a:cubicBezTo>
                    <a:pt x="2554" y="8403"/>
                    <a:pt x="2494" y="8563"/>
                    <a:pt x="2414" y="8693"/>
                  </a:cubicBezTo>
                  <a:cubicBezTo>
                    <a:pt x="2384" y="8753"/>
                    <a:pt x="2344" y="8803"/>
                    <a:pt x="2314" y="8843"/>
                  </a:cubicBezTo>
                  <a:cubicBezTo>
                    <a:pt x="2274" y="8893"/>
                    <a:pt x="2244" y="8923"/>
                    <a:pt x="2224" y="8953"/>
                  </a:cubicBezTo>
                  <a:cubicBezTo>
                    <a:pt x="2174" y="9003"/>
                    <a:pt x="2134" y="9023"/>
                    <a:pt x="2134" y="9023"/>
                  </a:cubicBezTo>
                  <a:cubicBezTo>
                    <a:pt x="2104" y="9044"/>
                    <a:pt x="2094" y="9084"/>
                    <a:pt x="2104" y="9114"/>
                  </a:cubicBezTo>
                  <a:cubicBezTo>
                    <a:pt x="2114" y="9144"/>
                    <a:pt x="2144" y="9174"/>
                    <a:pt x="2174" y="9174"/>
                  </a:cubicBezTo>
                  <a:lnTo>
                    <a:pt x="2594" y="9224"/>
                  </a:lnTo>
                  <a:cubicBezTo>
                    <a:pt x="2584" y="9324"/>
                    <a:pt x="2574" y="9424"/>
                    <a:pt x="2554" y="9504"/>
                  </a:cubicBezTo>
                  <a:cubicBezTo>
                    <a:pt x="2534" y="9604"/>
                    <a:pt x="2504" y="9704"/>
                    <a:pt x="2464" y="9805"/>
                  </a:cubicBezTo>
                  <a:cubicBezTo>
                    <a:pt x="2424" y="9885"/>
                    <a:pt x="2384" y="9965"/>
                    <a:pt x="2344" y="10035"/>
                  </a:cubicBezTo>
                  <a:cubicBezTo>
                    <a:pt x="2294" y="10105"/>
                    <a:pt x="2244" y="10165"/>
                    <a:pt x="2204" y="10215"/>
                  </a:cubicBezTo>
                  <a:cubicBezTo>
                    <a:pt x="2134" y="10295"/>
                    <a:pt x="2064" y="10365"/>
                    <a:pt x="1973" y="10425"/>
                  </a:cubicBezTo>
                  <a:cubicBezTo>
                    <a:pt x="1923" y="10455"/>
                    <a:pt x="1893" y="10476"/>
                    <a:pt x="1873" y="10486"/>
                  </a:cubicBezTo>
                  <a:cubicBezTo>
                    <a:pt x="1843" y="10506"/>
                    <a:pt x="1823" y="10536"/>
                    <a:pt x="1833" y="10566"/>
                  </a:cubicBezTo>
                  <a:cubicBezTo>
                    <a:pt x="1833" y="10596"/>
                    <a:pt x="1853" y="10626"/>
                    <a:pt x="1883" y="10636"/>
                  </a:cubicBezTo>
                  <a:lnTo>
                    <a:pt x="2294" y="10776"/>
                  </a:lnTo>
                  <a:cubicBezTo>
                    <a:pt x="2194" y="11237"/>
                    <a:pt x="1993" y="11537"/>
                    <a:pt x="1833" y="11707"/>
                  </a:cubicBezTo>
                  <a:cubicBezTo>
                    <a:pt x="1673" y="11867"/>
                    <a:pt x="1533" y="11948"/>
                    <a:pt x="1493" y="11968"/>
                  </a:cubicBezTo>
                  <a:cubicBezTo>
                    <a:pt x="1463" y="11988"/>
                    <a:pt x="1443" y="12018"/>
                    <a:pt x="1453" y="12048"/>
                  </a:cubicBezTo>
                  <a:cubicBezTo>
                    <a:pt x="1453" y="12078"/>
                    <a:pt x="1473" y="12108"/>
                    <a:pt x="1503" y="12118"/>
                  </a:cubicBezTo>
                  <a:lnTo>
                    <a:pt x="1913" y="12268"/>
                  </a:lnTo>
                  <a:cubicBezTo>
                    <a:pt x="1813" y="12729"/>
                    <a:pt x="1603" y="13019"/>
                    <a:pt x="1443" y="13189"/>
                  </a:cubicBezTo>
                  <a:cubicBezTo>
                    <a:pt x="1423" y="13219"/>
                    <a:pt x="1393" y="13249"/>
                    <a:pt x="1353" y="13289"/>
                  </a:cubicBezTo>
                  <a:cubicBezTo>
                    <a:pt x="922" y="13810"/>
                    <a:pt x="632" y="14431"/>
                    <a:pt x="501" y="15102"/>
                  </a:cubicBezTo>
                  <a:lnTo>
                    <a:pt x="261" y="16334"/>
                  </a:lnTo>
                  <a:lnTo>
                    <a:pt x="1322" y="752"/>
                  </a:lnTo>
                  <a:close/>
                  <a:moveTo>
                    <a:pt x="1282" y="1"/>
                  </a:moveTo>
                  <a:cubicBezTo>
                    <a:pt x="1252" y="1"/>
                    <a:pt x="1212" y="31"/>
                    <a:pt x="1202" y="71"/>
                  </a:cubicBezTo>
                  <a:lnTo>
                    <a:pt x="1" y="17656"/>
                  </a:lnTo>
                  <a:cubicBezTo>
                    <a:pt x="1" y="17696"/>
                    <a:pt x="31" y="17736"/>
                    <a:pt x="71" y="17746"/>
                  </a:cubicBezTo>
                  <a:lnTo>
                    <a:pt x="81" y="17746"/>
                  </a:lnTo>
                  <a:cubicBezTo>
                    <a:pt x="121" y="17746"/>
                    <a:pt x="161" y="17716"/>
                    <a:pt x="161" y="17676"/>
                  </a:cubicBezTo>
                  <a:lnTo>
                    <a:pt x="662" y="15132"/>
                  </a:lnTo>
                  <a:cubicBezTo>
                    <a:pt x="782" y="14491"/>
                    <a:pt x="1072" y="13890"/>
                    <a:pt x="1483" y="13400"/>
                  </a:cubicBezTo>
                  <a:cubicBezTo>
                    <a:pt x="1513" y="13360"/>
                    <a:pt x="1543" y="13329"/>
                    <a:pt x="1563" y="13309"/>
                  </a:cubicBezTo>
                  <a:cubicBezTo>
                    <a:pt x="1743" y="13109"/>
                    <a:pt x="1993" y="12769"/>
                    <a:pt x="2094" y="12228"/>
                  </a:cubicBezTo>
                  <a:cubicBezTo>
                    <a:pt x="2104" y="12188"/>
                    <a:pt x="2074" y="12148"/>
                    <a:pt x="2033" y="12128"/>
                  </a:cubicBezTo>
                  <a:lnTo>
                    <a:pt x="1723" y="12018"/>
                  </a:lnTo>
                  <a:cubicBezTo>
                    <a:pt x="1793" y="11978"/>
                    <a:pt x="1873" y="11908"/>
                    <a:pt x="1953" y="11817"/>
                  </a:cubicBezTo>
                  <a:cubicBezTo>
                    <a:pt x="2134" y="11627"/>
                    <a:pt x="2374" y="11277"/>
                    <a:pt x="2474" y="10736"/>
                  </a:cubicBezTo>
                  <a:cubicBezTo>
                    <a:pt x="2484" y="10696"/>
                    <a:pt x="2464" y="10656"/>
                    <a:pt x="2424" y="10636"/>
                  </a:cubicBezTo>
                  <a:lnTo>
                    <a:pt x="2104" y="10536"/>
                  </a:lnTo>
                  <a:cubicBezTo>
                    <a:pt x="2194" y="10465"/>
                    <a:pt x="2264" y="10405"/>
                    <a:pt x="2334" y="10325"/>
                  </a:cubicBezTo>
                  <a:cubicBezTo>
                    <a:pt x="2374" y="10275"/>
                    <a:pt x="2434" y="10205"/>
                    <a:pt x="2484" y="10125"/>
                  </a:cubicBezTo>
                  <a:cubicBezTo>
                    <a:pt x="2534" y="10045"/>
                    <a:pt x="2574" y="9955"/>
                    <a:pt x="2614" y="9865"/>
                  </a:cubicBezTo>
                  <a:cubicBezTo>
                    <a:pt x="2664" y="9755"/>
                    <a:pt x="2694" y="9644"/>
                    <a:pt x="2714" y="9534"/>
                  </a:cubicBezTo>
                  <a:cubicBezTo>
                    <a:pt x="2744" y="9424"/>
                    <a:pt x="2765" y="9294"/>
                    <a:pt x="2765" y="9154"/>
                  </a:cubicBezTo>
                  <a:cubicBezTo>
                    <a:pt x="2765" y="9104"/>
                    <a:pt x="2734" y="9074"/>
                    <a:pt x="2694" y="9064"/>
                  </a:cubicBezTo>
                  <a:lnTo>
                    <a:pt x="2374" y="9033"/>
                  </a:lnTo>
                  <a:cubicBezTo>
                    <a:pt x="2394" y="9003"/>
                    <a:pt x="2414" y="8983"/>
                    <a:pt x="2444" y="8953"/>
                  </a:cubicBezTo>
                  <a:cubicBezTo>
                    <a:pt x="2484" y="8903"/>
                    <a:pt x="2524" y="8843"/>
                    <a:pt x="2554" y="8783"/>
                  </a:cubicBezTo>
                  <a:cubicBezTo>
                    <a:pt x="2644" y="8633"/>
                    <a:pt x="2714" y="8463"/>
                    <a:pt x="2754" y="8262"/>
                  </a:cubicBezTo>
                  <a:cubicBezTo>
                    <a:pt x="2815" y="8032"/>
                    <a:pt x="2825" y="7782"/>
                    <a:pt x="2795" y="7541"/>
                  </a:cubicBezTo>
                  <a:cubicBezTo>
                    <a:pt x="2785" y="7491"/>
                    <a:pt x="2744" y="7461"/>
                    <a:pt x="2704" y="7461"/>
                  </a:cubicBezTo>
                  <a:lnTo>
                    <a:pt x="2394" y="7501"/>
                  </a:lnTo>
                  <a:cubicBezTo>
                    <a:pt x="2434" y="7431"/>
                    <a:pt x="2484" y="7341"/>
                    <a:pt x="2534" y="7221"/>
                  </a:cubicBezTo>
                  <a:cubicBezTo>
                    <a:pt x="2624" y="7001"/>
                    <a:pt x="2754" y="6550"/>
                    <a:pt x="2624" y="5969"/>
                  </a:cubicBezTo>
                  <a:cubicBezTo>
                    <a:pt x="2614" y="5939"/>
                    <a:pt x="2604" y="5929"/>
                    <a:pt x="2584" y="5909"/>
                  </a:cubicBezTo>
                  <a:cubicBezTo>
                    <a:pt x="2564" y="5899"/>
                    <a:pt x="2544" y="5899"/>
                    <a:pt x="2514" y="5899"/>
                  </a:cubicBezTo>
                  <a:lnTo>
                    <a:pt x="2214" y="5979"/>
                  </a:lnTo>
                  <a:cubicBezTo>
                    <a:pt x="2254" y="5909"/>
                    <a:pt x="2294" y="5809"/>
                    <a:pt x="2334" y="5689"/>
                  </a:cubicBezTo>
                  <a:cubicBezTo>
                    <a:pt x="2414" y="5418"/>
                    <a:pt x="2484" y="4978"/>
                    <a:pt x="2334" y="4447"/>
                  </a:cubicBezTo>
                  <a:cubicBezTo>
                    <a:pt x="2324" y="4417"/>
                    <a:pt x="2304" y="4407"/>
                    <a:pt x="2284" y="4397"/>
                  </a:cubicBezTo>
                  <a:cubicBezTo>
                    <a:pt x="2272" y="4385"/>
                    <a:pt x="2260" y="4380"/>
                    <a:pt x="2249" y="4380"/>
                  </a:cubicBezTo>
                  <a:cubicBezTo>
                    <a:pt x="2240" y="4380"/>
                    <a:pt x="2232" y="4383"/>
                    <a:pt x="2224" y="4387"/>
                  </a:cubicBezTo>
                  <a:lnTo>
                    <a:pt x="1933" y="4487"/>
                  </a:lnTo>
                  <a:cubicBezTo>
                    <a:pt x="1963" y="4407"/>
                    <a:pt x="2003" y="4307"/>
                    <a:pt x="2033" y="4187"/>
                  </a:cubicBezTo>
                  <a:cubicBezTo>
                    <a:pt x="2104" y="3916"/>
                    <a:pt x="2154" y="3476"/>
                    <a:pt x="2003" y="2955"/>
                  </a:cubicBezTo>
                  <a:cubicBezTo>
                    <a:pt x="2003" y="2935"/>
                    <a:pt x="1983" y="2915"/>
                    <a:pt x="1963" y="2905"/>
                  </a:cubicBezTo>
                  <a:cubicBezTo>
                    <a:pt x="1953" y="2900"/>
                    <a:pt x="1943" y="2897"/>
                    <a:pt x="1933" y="2897"/>
                  </a:cubicBezTo>
                  <a:cubicBezTo>
                    <a:pt x="1923" y="2897"/>
                    <a:pt x="1913" y="2900"/>
                    <a:pt x="1903" y="2905"/>
                  </a:cubicBezTo>
                  <a:lnTo>
                    <a:pt x="1603" y="2995"/>
                  </a:lnTo>
                  <a:cubicBezTo>
                    <a:pt x="1643" y="2915"/>
                    <a:pt x="1683" y="2815"/>
                    <a:pt x="1713" y="2705"/>
                  </a:cubicBezTo>
                  <a:cubicBezTo>
                    <a:pt x="1803" y="2404"/>
                    <a:pt x="1413" y="301"/>
                    <a:pt x="1363" y="61"/>
                  </a:cubicBezTo>
                  <a:cubicBezTo>
                    <a:pt x="1363" y="21"/>
                    <a:pt x="1322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78"/>
            <p:cNvSpPr/>
            <p:nvPr/>
          </p:nvSpPr>
          <p:spPr>
            <a:xfrm>
              <a:off x="5180525" y="978100"/>
              <a:ext cx="65875" cy="439650"/>
            </a:xfrm>
            <a:custGeom>
              <a:avLst/>
              <a:gdLst/>
              <a:ahLst/>
              <a:cxnLst/>
              <a:rect l="l" t="t" r="r" b="b"/>
              <a:pathLst>
                <a:path w="2635" h="17586" extrusionOk="0">
                  <a:moveTo>
                    <a:pt x="2634" y="1"/>
                  </a:moveTo>
                  <a:cubicBezTo>
                    <a:pt x="2614" y="71"/>
                    <a:pt x="1893" y="2234"/>
                    <a:pt x="1933" y="2525"/>
                  </a:cubicBezTo>
                  <a:cubicBezTo>
                    <a:pt x="1974" y="2825"/>
                    <a:pt x="2064" y="3005"/>
                    <a:pt x="2064" y="3005"/>
                  </a:cubicBezTo>
                  <a:lnTo>
                    <a:pt x="1603" y="2785"/>
                  </a:lnTo>
                  <a:cubicBezTo>
                    <a:pt x="1403" y="3246"/>
                    <a:pt x="1383" y="3656"/>
                    <a:pt x="1423" y="3957"/>
                  </a:cubicBezTo>
                  <a:cubicBezTo>
                    <a:pt x="1453" y="4257"/>
                    <a:pt x="1543" y="4447"/>
                    <a:pt x="1543" y="4447"/>
                  </a:cubicBezTo>
                  <a:lnTo>
                    <a:pt x="1082" y="4217"/>
                  </a:lnTo>
                  <a:cubicBezTo>
                    <a:pt x="882" y="4678"/>
                    <a:pt x="872" y="5108"/>
                    <a:pt x="912" y="5399"/>
                  </a:cubicBezTo>
                  <a:cubicBezTo>
                    <a:pt x="942" y="5549"/>
                    <a:pt x="972" y="5669"/>
                    <a:pt x="1002" y="5749"/>
                  </a:cubicBezTo>
                  <a:cubicBezTo>
                    <a:pt x="1032" y="5829"/>
                    <a:pt x="1062" y="5869"/>
                    <a:pt x="1062" y="5869"/>
                  </a:cubicBezTo>
                  <a:lnTo>
                    <a:pt x="592" y="5679"/>
                  </a:lnTo>
                  <a:cubicBezTo>
                    <a:pt x="401" y="6170"/>
                    <a:pt x="431" y="6590"/>
                    <a:pt x="501" y="6881"/>
                  </a:cubicBezTo>
                  <a:cubicBezTo>
                    <a:pt x="542" y="7031"/>
                    <a:pt x="592" y="7141"/>
                    <a:pt x="632" y="7211"/>
                  </a:cubicBezTo>
                  <a:cubicBezTo>
                    <a:pt x="672" y="7291"/>
                    <a:pt x="692" y="7331"/>
                    <a:pt x="692" y="7331"/>
                  </a:cubicBezTo>
                  <a:lnTo>
                    <a:pt x="201" y="7201"/>
                  </a:lnTo>
                  <a:cubicBezTo>
                    <a:pt x="141" y="7461"/>
                    <a:pt x="131" y="7702"/>
                    <a:pt x="141" y="7902"/>
                  </a:cubicBezTo>
                  <a:cubicBezTo>
                    <a:pt x="161" y="8102"/>
                    <a:pt x="211" y="8273"/>
                    <a:pt x="271" y="8413"/>
                  </a:cubicBezTo>
                  <a:cubicBezTo>
                    <a:pt x="291" y="8483"/>
                    <a:pt x="321" y="8543"/>
                    <a:pt x="351" y="8583"/>
                  </a:cubicBezTo>
                  <a:cubicBezTo>
                    <a:pt x="381" y="8633"/>
                    <a:pt x="411" y="8683"/>
                    <a:pt x="431" y="8713"/>
                  </a:cubicBezTo>
                  <a:cubicBezTo>
                    <a:pt x="481" y="8773"/>
                    <a:pt x="521" y="8803"/>
                    <a:pt x="521" y="8803"/>
                  </a:cubicBezTo>
                  <a:lnTo>
                    <a:pt x="21" y="8793"/>
                  </a:lnTo>
                  <a:cubicBezTo>
                    <a:pt x="1" y="8923"/>
                    <a:pt x="1" y="9054"/>
                    <a:pt x="11" y="9174"/>
                  </a:cubicBezTo>
                  <a:cubicBezTo>
                    <a:pt x="21" y="9284"/>
                    <a:pt x="41" y="9394"/>
                    <a:pt x="61" y="9494"/>
                  </a:cubicBezTo>
                  <a:cubicBezTo>
                    <a:pt x="91" y="9594"/>
                    <a:pt x="121" y="9675"/>
                    <a:pt x="161" y="9755"/>
                  </a:cubicBezTo>
                  <a:cubicBezTo>
                    <a:pt x="191" y="9835"/>
                    <a:pt x="231" y="9905"/>
                    <a:pt x="271" y="9965"/>
                  </a:cubicBezTo>
                  <a:cubicBezTo>
                    <a:pt x="351" y="10075"/>
                    <a:pt x="431" y="10155"/>
                    <a:pt x="491" y="10215"/>
                  </a:cubicBezTo>
                  <a:cubicBezTo>
                    <a:pt x="542" y="10265"/>
                    <a:pt x="582" y="10285"/>
                    <a:pt x="592" y="10295"/>
                  </a:cubicBezTo>
                  <a:lnTo>
                    <a:pt x="91" y="10385"/>
                  </a:lnTo>
                  <a:cubicBezTo>
                    <a:pt x="111" y="10906"/>
                    <a:pt x="281" y="11267"/>
                    <a:pt x="441" y="11487"/>
                  </a:cubicBezTo>
                  <a:cubicBezTo>
                    <a:pt x="602" y="11717"/>
                    <a:pt x="752" y="11807"/>
                    <a:pt x="762" y="11817"/>
                  </a:cubicBezTo>
                  <a:lnTo>
                    <a:pt x="261" y="11918"/>
                  </a:lnTo>
                  <a:cubicBezTo>
                    <a:pt x="291" y="12438"/>
                    <a:pt x="461" y="12789"/>
                    <a:pt x="632" y="13019"/>
                  </a:cubicBezTo>
                  <a:cubicBezTo>
                    <a:pt x="652" y="13049"/>
                    <a:pt x="682" y="13099"/>
                    <a:pt x="722" y="13159"/>
                  </a:cubicBezTo>
                  <a:cubicBezTo>
                    <a:pt x="1052" y="13710"/>
                    <a:pt x="1242" y="14331"/>
                    <a:pt x="1283" y="14972"/>
                  </a:cubicBezTo>
                  <a:lnTo>
                    <a:pt x="1433" y="17586"/>
                  </a:lnTo>
                  <a:lnTo>
                    <a:pt x="2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78"/>
            <p:cNvSpPr/>
            <p:nvPr/>
          </p:nvSpPr>
          <p:spPr>
            <a:xfrm>
              <a:off x="5178525" y="976050"/>
              <a:ext cx="70125" cy="443700"/>
            </a:xfrm>
            <a:custGeom>
              <a:avLst/>
              <a:gdLst/>
              <a:ahLst/>
              <a:cxnLst/>
              <a:rect l="l" t="t" r="r" b="b"/>
              <a:pathLst>
                <a:path w="2805" h="17748" extrusionOk="0">
                  <a:moveTo>
                    <a:pt x="2584" y="754"/>
                  </a:moveTo>
                  <a:lnTo>
                    <a:pt x="1523" y="16356"/>
                  </a:lnTo>
                  <a:lnTo>
                    <a:pt x="1443" y="15044"/>
                  </a:lnTo>
                  <a:cubicBezTo>
                    <a:pt x="1403" y="14393"/>
                    <a:pt x="1202" y="13752"/>
                    <a:pt x="872" y="13201"/>
                  </a:cubicBezTo>
                  <a:cubicBezTo>
                    <a:pt x="832" y="13141"/>
                    <a:pt x="802" y="13091"/>
                    <a:pt x="772" y="13051"/>
                  </a:cubicBezTo>
                  <a:cubicBezTo>
                    <a:pt x="642" y="12861"/>
                    <a:pt x="471" y="12540"/>
                    <a:pt x="431" y="12070"/>
                  </a:cubicBezTo>
                  <a:lnTo>
                    <a:pt x="862" y="11980"/>
                  </a:lnTo>
                  <a:cubicBezTo>
                    <a:pt x="892" y="11980"/>
                    <a:pt x="912" y="11950"/>
                    <a:pt x="922" y="11920"/>
                  </a:cubicBezTo>
                  <a:cubicBezTo>
                    <a:pt x="932" y="11879"/>
                    <a:pt x="912" y="11849"/>
                    <a:pt x="892" y="11829"/>
                  </a:cubicBezTo>
                  <a:cubicBezTo>
                    <a:pt x="842" y="11799"/>
                    <a:pt x="722" y="11699"/>
                    <a:pt x="591" y="11529"/>
                  </a:cubicBezTo>
                  <a:cubicBezTo>
                    <a:pt x="461" y="11339"/>
                    <a:pt x="291" y="11008"/>
                    <a:pt x="261" y="10538"/>
                  </a:cubicBezTo>
                  <a:lnTo>
                    <a:pt x="682" y="10457"/>
                  </a:lnTo>
                  <a:cubicBezTo>
                    <a:pt x="712" y="10447"/>
                    <a:pt x="742" y="10427"/>
                    <a:pt x="752" y="10387"/>
                  </a:cubicBezTo>
                  <a:cubicBezTo>
                    <a:pt x="752" y="10357"/>
                    <a:pt x="742" y="10327"/>
                    <a:pt x="712" y="10307"/>
                  </a:cubicBezTo>
                  <a:cubicBezTo>
                    <a:pt x="712" y="10297"/>
                    <a:pt x="672" y="10277"/>
                    <a:pt x="622" y="10237"/>
                  </a:cubicBezTo>
                  <a:cubicBezTo>
                    <a:pt x="551" y="10167"/>
                    <a:pt x="481" y="10087"/>
                    <a:pt x="421" y="9997"/>
                  </a:cubicBezTo>
                  <a:cubicBezTo>
                    <a:pt x="391" y="9947"/>
                    <a:pt x="351" y="9877"/>
                    <a:pt x="311" y="9807"/>
                  </a:cubicBezTo>
                  <a:cubicBezTo>
                    <a:pt x="281" y="9726"/>
                    <a:pt x="251" y="9636"/>
                    <a:pt x="221" y="9556"/>
                  </a:cubicBezTo>
                  <a:cubicBezTo>
                    <a:pt x="201" y="9456"/>
                    <a:pt x="181" y="9356"/>
                    <a:pt x="171" y="9246"/>
                  </a:cubicBezTo>
                  <a:cubicBezTo>
                    <a:pt x="171" y="9166"/>
                    <a:pt x="161" y="9066"/>
                    <a:pt x="171" y="8965"/>
                  </a:cubicBezTo>
                  <a:lnTo>
                    <a:pt x="591" y="8975"/>
                  </a:lnTo>
                  <a:lnTo>
                    <a:pt x="601" y="8975"/>
                  </a:lnTo>
                  <a:cubicBezTo>
                    <a:pt x="632" y="8975"/>
                    <a:pt x="662" y="8955"/>
                    <a:pt x="672" y="8925"/>
                  </a:cubicBezTo>
                  <a:cubicBezTo>
                    <a:pt x="692" y="8885"/>
                    <a:pt x="682" y="8855"/>
                    <a:pt x="652" y="8825"/>
                  </a:cubicBezTo>
                  <a:cubicBezTo>
                    <a:pt x="652" y="8825"/>
                    <a:pt x="622" y="8795"/>
                    <a:pt x="581" y="8745"/>
                  </a:cubicBezTo>
                  <a:cubicBezTo>
                    <a:pt x="561" y="8715"/>
                    <a:pt x="531" y="8675"/>
                    <a:pt x="501" y="8625"/>
                  </a:cubicBezTo>
                  <a:cubicBezTo>
                    <a:pt x="481" y="8585"/>
                    <a:pt x="451" y="8525"/>
                    <a:pt x="421" y="8465"/>
                  </a:cubicBezTo>
                  <a:cubicBezTo>
                    <a:pt x="361" y="8325"/>
                    <a:pt x="321" y="8154"/>
                    <a:pt x="311" y="7974"/>
                  </a:cubicBezTo>
                  <a:cubicBezTo>
                    <a:pt x="291" y="7784"/>
                    <a:pt x="301" y="7583"/>
                    <a:pt x="351" y="7393"/>
                  </a:cubicBezTo>
                  <a:lnTo>
                    <a:pt x="752" y="7493"/>
                  </a:lnTo>
                  <a:cubicBezTo>
                    <a:pt x="792" y="7493"/>
                    <a:pt x="822" y="7483"/>
                    <a:pt x="842" y="7453"/>
                  </a:cubicBezTo>
                  <a:cubicBezTo>
                    <a:pt x="862" y="7423"/>
                    <a:pt x="862" y="7383"/>
                    <a:pt x="842" y="7363"/>
                  </a:cubicBezTo>
                  <a:cubicBezTo>
                    <a:pt x="842" y="7353"/>
                    <a:pt x="812" y="7323"/>
                    <a:pt x="782" y="7253"/>
                  </a:cubicBezTo>
                  <a:cubicBezTo>
                    <a:pt x="752" y="7193"/>
                    <a:pt x="702" y="7093"/>
                    <a:pt x="662" y="6943"/>
                  </a:cubicBezTo>
                  <a:cubicBezTo>
                    <a:pt x="611" y="6742"/>
                    <a:pt x="561" y="6352"/>
                    <a:pt x="722" y="5871"/>
                  </a:cubicBezTo>
                  <a:lnTo>
                    <a:pt x="1112" y="6031"/>
                  </a:lnTo>
                  <a:cubicBezTo>
                    <a:pt x="1120" y="6034"/>
                    <a:pt x="1129" y="6035"/>
                    <a:pt x="1138" y="6035"/>
                  </a:cubicBezTo>
                  <a:cubicBezTo>
                    <a:pt x="1162" y="6035"/>
                    <a:pt x="1188" y="6026"/>
                    <a:pt x="1202" y="6011"/>
                  </a:cubicBezTo>
                  <a:cubicBezTo>
                    <a:pt x="1232" y="5981"/>
                    <a:pt x="1232" y="5941"/>
                    <a:pt x="1212" y="5911"/>
                  </a:cubicBezTo>
                  <a:cubicBezTo>
                    <a:pt x="1212" y="5911"/>
                    <a:pt x="1192" y="5871"/>
                    <a:pt x="1162" y="5801"/>
                  </a:cubicBezTo>
                  <a:cubicBezTo>
                    <a:pt x="1142" y="5731"/>
                    <a:pt x="1102" y="5611"/>
                    <a:pt x="1082" y="5471"/>
                  </a:cubicBezTo>
                  <a:cubicBezTo>
                    <a:pt x="1042" y="5220"/>
                    <a:pt x="1032" y="4850"/>
                    <a:pt x="1202" y="4409"/>
                  </a:cubicBezTo>
                  <a:lnTo>
                    <a:pt x="1583" y="4599"/>
                  </a:lnTo>
                  <a:cubicBezTo>
                    <a:pt x="1593" y="4606"/>
                    <a:pt x="1605" y="4610"/>
                    <a:pt x="1618" y="4610"/>
                  </a:cubicBezTo>
                  <a:cubicBezTo>
                    <a:pt x="1640" y="4610"/>
                    <a:pt x="1664" y="4599"/>
                    <a:pt x="1683" y="4579"/>
                  </a:cubicBezTo>
                  <a:cubicBezTo>
                    <a:pt x="1703" y="4559"/>
                    <a:pt x="1713" y="4519"/>
                    <a:pt x="1693" y="4489"/>
                  </a:cubicBezTo>
                  <a:cubicBezTo>
                    <a:pt x="1693" y="4489"/>
                    <a:pt x="1613" y="4309"/>
                    <a:pt x="1583" y="4029"/>
                  </a:cubicBezTo>
                  <a:cubicBezTo>
                    <a:pt x="1553" y="3788"/>
                    <a:pt x="1553" y="3408"/>
                    <a:pt x="1723" y="2977"/>
                  </a:cubicBezTo>
                  <a:lnTo>
                    <a:pt x="2114" y="3167"/>
                  </a:lnTo>
                  <a:cubicBezTo>
                    <a:pt x="2125" y="3171"/>
                    <a:pt x="2136" y="3173"/>
                    <a:pt x="2147" y="3173"/>
                  </a:cubicBezTo>
                  <a:cubicBezTo>
                    <a:pt x="2166" y="3173"/>
                    <a:pt x="2185" y="3166"/>
                    <a:pt x="2204" y="3147"/>
                  </a:cubicBezTo>
                  <a:cubicBezTo>
                    <a:pt x="2234" y="3127"/>
                    <a:pt x="2234" y="3087"/>
                    <a:pt x="2224" y="3057"/>
                  </a:cubicBezTo>
                  <a:cubicBezTo>
                    <a:pt x="2224" y="3057"/>
                    <a:pt x="2134" y="2877"/>
                    <a:pt x="2094" y="2597"/>
                  </a:cubicBezTo>
                  <a:cubicBezTo>
                    <a:pt x="2074" y="2426"/>
                    <a:pt x="2354" y="1475"/>
                    <a:pt x="2584" y="754"/>
                  </a:cubicBezTo>
                  <a:close/>
                  <a:moveTo>
                    <a:pt x="2710" y="0"/>
                  </a:moveTo>
                  <a:cubicBezTo>
                    <a:pt x="2672" y="0"/>
                    <a:pt x="2643" y="20"/>
                    <a:pt x="2634" y="53"/>
                  </a:cubicBezTo>
                  <a:cubicBezTo>
                    <a:pt x="2624" y="83"/>
                    <a:pt x="1883" y="2296"/>
                    <a:pt x="1933" y="2617"/>
                  </a:cubicBezTo>
                  <a:cubicBezTo>
                    <a:pt x="1953" y="2747"/>
                    <a:pt x="1973" y="2847"/>
                    <a:pt x="1993" y="2927"/>
                  </a:cubicBezTo>
                  <a:lnTo>
                    <a:pt x="1723" y="2797"/>
                  </a:lnTo>
                  <a:cubicBezTo>
                    <a:pt x="1709" y="2790"/>
                    <a:pt x="1690" y="2783"/>
                    <a:pt x="1673" y="2783"/>
                  </a:cubicBezTo>
                  <a:cubicBezTo>
                    <a:pt x="1666" y="2783"/>
                    <a:pt x="1659" y="2784"/>
                    <a:pt x="1653" y="2787"/>
                  </a:cubicBezTo>
                  <a:cubicBezTo>
                    <a:pt x="1633" y="2797"/>
                    <a:pt x="1613" y="2817"/>
                    <a:pt x="1603" y="2837"/>
                  </a:cubicBezTo>
                  <a:cubicBezTo>
                    <a:pt x="1393" y="3328"/>
                    <a:pt x="1383" y="3768"/>
                    <a:pt x="1413" y="4049"/>
                  </a:cubicBezTo>
                  <a:cubicBezTo>
                    <a:pt x="1433" y="4169"/>
                    <a:pt x="1453" y="4279"/>
                    <a:pt x="1473" y="4359"/>
                  </a:cubicBezTo>
                  <a:lnTo>
                    <a:pt x="1202" y="4219"/>
                  </a:lnTo>
                  <a:cubicBezTo>
                    <a:pt x="1192" y="4214"/>
                    <a:pt x="1180" y="4211"/>
                    <a:pt x="1167" y="4211"/>
                  </a:cubicBezTo>
                  <a:cubicBezTo>
                    <a:pt x="1155" y="4211"/>
                    <a:pt x="1142" y="4214"/>
                    <a:pt x="1132" y="4219"/>
                  </a:cubicBezTo>
                  <a:cubicBezTo>
                    <a:pt x="1112" y="4229"/>
                    <a:pt x="1092" y="4239"/>
                    <a:pt x="1082" y="4259"/>
                  </a:cubicBezTo>
                  <a:cubicBezTo>
                    <a:pt x="862" y="4770"/>
                    <a:pt x="872" y="5210"/>
                    <a:pt x="912" y="5501"/>
                  </a:cubicBezTo>
                  <a:cubicBezTo>
                    <a:pt x="932" y="5601"/>
                    <a:pt x="952" y="5701"/>
                    <a:pt x="992" y="5801"/>
                  </a:cubicBezTo>
                  <a:lnTo>
                    <a:pt x="702" y="5681"/>
                  </a:lnTo>
                  <a:cubicBezTo>
                    <a:pt x="692" y="5676"/>
                    <a:pt x="679" y="5673"/>
                    <a:pt x="667" y="5673"/>
                  </a:cubicBezTo>
                  <a:cubicBezTo>
                    <a:pt x="654" y="5673"/>
                    <a:pt x="642" y="5676"/>
                    <a:pt x="632" y="5681"/>
                  </a:cubicBezTo>
                  <a:cubicBezTo>
                    <a:pt x="611" y="5691"/>
                    <a:pt x="601" y="5711"/>
                    <a:pt x="591" y="5731"/>
                  </a:cubicBezTo>
                  <a:cubicBezTo>
                    <a:pt x="381" y="6292"/>
                    <a:pt x="441" y="6762"/>
                    <a:pt x="501" y="6983"/>
                  </a:cubicBezTo>
                  <a:cubicBezTo>
                    <a:pt x="541" y="7113"/>
                    <a:pt x="571" y="7213"/>
                    <a:pt x="611" y="7283"/>
                  </a:cubicBezTo>
                  <a:lnTo>
                    <a:pt x="301" y="7203"/>
                  </a:lnTo>
                  <a:cubicBezTo>
                    <a:pt x="296" y="7202"/>
                    <a:pt x="291" y="7201"/>
                    <a:pt x="285" y="7201"/>
                  </a:cubicBezTo>
                  <a:cubicBezTo>
                    <a:pt x="251" y="7201"/>
                    <a:pt x="218" y="7228"/>
                    <a:pt x="201" y="7263"/>
                  </a:cubicBezTo>
                  <a:cubicBezTo>
                    <a:pt x="141" y="7503"/>
                    <a:pt x="121" y="7754"/>
                    <a:pt x="141" y="7994"/>
                  </a:cubicBezTo>
                  <a:cubicBezTo>
                    <a:pt x="161" y="8194"/>
                    <a:pt x="201" y="8375"/>
                    <a:pt x="271" y="8525"/>
                  </a:cubicBezTo>
                  <a:cubicBezTo>
                    <a:pt x="301" y="8605"/>
                    <a:pt x="331" y="8665"/>
                    <a:pt x="361" y="8715"/>
                  </a:cubicBezTo>
                  <a:cubicBezTo>
                    <a:pt x="381" y="8745"/>
                    <a:pt x="401" y="8775"/>
                    <a:pt x="421" y="8805"/>
                  </a:cubicBezTo>
                  <a:lnTo>
                    <a:pt x="101" y="8795"/>
                  </a:lnTo>
                  <a:cubicBezTo>
                    <a:pt x="95" y="8794"/>
                    <a:pt x="90" y="8794"/>
                    <a:pt x="86" y="8794"/>
                  </a:cubicBezTo>
                  <a:cubicBezTo>
                    <a:pt x="45" y="8794"/>
                    <a:pt x="20" y="8829"/>
                    <a:pt x="11" y="8865"/>
                  </a:cubicBezTo>
                  <a:cubicBezTo>
                    <a:pt x="1" y="9015"/>
                    <a:pt x="1" y="9156"/>
                    <a:pt x="11" y="9256"/>
                  </a:cubicBezTo>
                  <a:cubicBezTo>
                    <a:pt x="21" y="9376"/>
                    <a:pt x="41" y="9486"/>
                    <a:pt x="61" y="9596"/>
                  </a:cubicBezTo>
                  <a:cubicBezTo>
                    <a:pt x="91" y="9696"/>
                    <a:pt x="121" y="9787"/>
                    <a:pt x="161" y="9877"/>
                  </a:cubicBezTo>
                  <a:cubicBezTo>
                    <a:pt x="201" y="9957"/>
                    <a:pt x="241" y="10027"/>
                    <a:pt x="281" y="10087"/>
                  </a:cubicBezTo>
                  <a:cubicBezTo>
                    <a:pt x="341" y="10177"/>
                    <a:pt x="401" y="10257"/>
                    <a:pt x="481" y="10327"/>
                  </a:cubicBezTo>
                  <a:lnTo>
                    <a:pt x="151" y="10387"/>
                  </a:lnTo>
                  <a:cubicBezTo>
                    <a:pt x="111" y="10397"/>
                    <a:pt x="81" y="10427"/>
                    <a:pt x="81" y="10478"/>
                  </a:cubicBezTo>
                  <a:cubicBezTo>
                    <a:pt x="111" y="11028"/>
                    <a:pt x="301" y="11399"/>
                    <a:pt x="461" y="11619"/>
                  </a:cubicBezTo>
                  <a:cubicBezTo>
                    <a:pt x="531" y="11719"/>
                    <a:pt x="591" y="11799"/>
                    <a:pt x="652" y="11849"/>
                  </a:cubicBezTo>
                  <a:lnTo>
                    <a:pt x="331" y="11920"/>
                  </a:lnTo>
                  <a:cubicBezTo>
                    <a:pt x="291" y="11930"/>
                    <a:pt x="261" y="11960"/>
                    <a:pt x="261" y="12000"/>
                  </a:cubicBezTo>
                  <a:cubicBezTo>
                    <a:pt x="291" y="12560"/>
                    <a:pt x="481" y="12931"/>
                    <a:pt x="642" y="13151"/>
                  </a:cubicBezTo>
                  <a:cubicBezTo>
                    <a:pt x="662" y="13181"/>
                    <a:pt x="692" y="13231"/>
                    <a:pt x="732" y="13281"/>
                  </a:cubicBezTo>
                  <a:cubicBezTo>
                    <a:pt x="1052" y="13812"/>
                    <a:pt x="1232" y="14423"/>
                    <a:pt x="1272" y="15054"/>
                  </a:cubicBezTo>
                  <a:lnTo>
                    <a:pt x="1433" y="17668"/>
                  </a:lnTo>
                  <a:cubicBezTo>
                    <a:pt x="1433" y="17718"/>
                    <a:pt x="1473" y="17748"/>
                    <a:pt x="1513" y="17748"/>
                  </a:cubicBezTo>
                  <a:cubicBezTo>
                    <a:pt x="1563" y="17748"/>
                    <a:pt x="1593" y="17718"/>
                    <a:pt x="1603" y="17668"/>
                  </a:cubicBezTo>
                  <a:lnTo>
                    <a:pt x="2795" y="93"/>
                  </a:lnTo>
                  <a:cubicBezTo>
                    <a:pt x="2805" y="43"/>
                    <a:pt x="2775" y="13"/>
                    <a:pt x="2734" y="3"/>
                  </a:cubicBezTo>
                  <a:cubicBezTo>
                    <a:pt x="2726" y="1"/>
                    <a:pt x="2718" y="0"/>
                    <a:pt x="2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78"/>
            <p:cNvSpPr/>
            <p:nvPr/>
          </p:nvSpPr>
          <p:spPr>
            <a:xfrm>
              <a:off x="5214075" y="1119275"/>
              <a:ext cx="230350" cy="300475"/>
            </a:xfrm>
            <a:custGeom>
              <a:avLst/>
              <a:gdLst/>
              <a:ahLst/>
              <a:cxnLst/>
              <a:rect l="l" t="t" r="r" b="b"/>
              <a:pathLst>
                <a:path w="9214" h="12019" extrusionOk="0">
                  <a:moveTo>
                    <a:pt x="8773" y="663"/>
                  </a:moveTo>
                  <a:cubicBezTo>
                    <a:pt x="8503" y="1274"/>
                    <a:pt x="8202" y="1925"/>
                    <a:pt x="8102" y="2015"/>
                  </a:cubicBezTo>
                  <a:cubicBezTo>
                    <a:pt x="7922" y="2165"/>
                    <a:pt x="7772" y="2235"/>
                    <a:pt x="7772" y="2235"/>
                  </a:cubicBezTo>
                  <a:cubicBezTo>
                    <a:pt x="7741" y="2245"/>
                    <a:pt x="7721" y="2275"/>
                    <a:pt x="7721" y="2315"/>
                  </a:cubicBezTo>
                  <a:cubicBezTo>
                    <a:pt x="7721" y="2345"/>
                    <a:pt x="7751" y="2375"/>
                    <a:pt x="7782" y="2385"/>
                  </a:cubicBezTo>
                  <a:lnTo>
                    <a:pt x="8122" y="2475"/>
                  </a:lnTo>
                  <a:cubicBezTo>
                    <a:pt x="7992" y="2836"/>
                    <a:pt x="7782" y="3076"/>
                    <a:pt x="7631" y="3206"/>
                  </a:cubicBezTo>
                  <a:cubicBezTo>
                    <a:pt x="7461" y="3367"/>
                    <a:pt x="7311" y="3437"/>
                    <a:pt x="7311" y="3437"/>
                  </a:cubicBezTo>
                  <a:cubicBezTo>
                    <a:pt x="7281" y="3447"/>
                    <a:pt x="7251" y="3487"/>
                    <a:pt x="7261" y="3517"/>
                  </a:cubicBezTo>
                  <a:cubicBezTo>
                    <a:pt x="7261" y="3557"/>
                    <a:pt x="7281" y="3587"/>
                    <a:pt x="7321" y="3597"/>
                  </a:cubicBezTo>
                  <a:lnTo>
                    <a:pt x="7651" y="3677"/>
                  </a:lnTo>
                  <a:cubicBezTo>
                    <a:pt x="7521" y="4048"/>
                    <a:pt x="7311" y="4278"/>
                    <a:pt x="7151" y="4408"/>
                  </a:cubicBezTo>
                  <a:cubicBezTo>
                    <a:pt x="7061" y="4488"/>
                    <a:pt x="6970" y="4538"/>
                    <a:pt x="6920" y="4568"/>
                  </a:cubicBezTo>
                  <a:cubicBezTo>
                    <a:pt x="6860" y="4598"/>
                    <a:pt x="6830" y="4608"/>
                    <a:pt x="6820" y="4608"/>
                  </a:cubicBezTo>
                  <a:cubicBezTo>
                    <a:pt x="6790" y="4618"/>
                    <a:pt x="6770" y="4658"/>
                    <a:pt x="6770" y="4688"/>
                  </a:cubicBezTo>
                  <a:cubicBezTo>
                    <a:pt x="6770" y="4728"/>
                    <a:pt x="6790" y="4759"/>
                    <a:pt x="6820" y="4769"/>
                  </a:cubicBezTo>
                  <a:lnTo>
                    <a:pt x="7151" y="4879"/>
                  </a:lnTo>
                  <a:cubicBezTo>
                    <a:pt x="6980" y="5259"/>
                    <a:pt x="6740" y="5480"/>
                    <a:pt x="6600" y="5570"/>
                  </a:cubicBezTo>
                  <a:cubicBezTo>
                    <a:pt x="6490" y="5650"/>
                    <a:pt x="6400" y="5690"/>
                    <a:pt x="6350" y="5710"/>
                  </a:cubicBezTo>
                  <a:cubicBezTo>
                    <a:pt x="6289" y="5730"/>
                    <a:pt x="6259" y="5740"/>
                    <a:pt x="6259" y="5740"/>
                  </a:cubicBezTo>
                  <a:cubicBezTo>
                    <a:pt x="6219" y="5750"/>
                    <a:pt x="6199" y="5770"/>
                    <a:pt x="6189" y="5810"/>
                  </a:cubicBezTo>
                  <a:cubicBezTo>
                    <a:pt x="6189" y="5840"/>
                    <a:pt x="6209" y="5880"/>
                    <a:pt x="6239" y="5890"/>
                  </a:cubicBezTo>
                  <a:lnTo>
                    <a:pt x="6540" y="6050"/>
                  </a:lnTo>
                  <a:cubicBezTo>
                    <a:pt x="6460" y="6191"/>
                    <a:pt x="6360" y="6321"/>
                    <a:pt x="6249" y="6431"/>
                  </a:cubicBezTo>
                  <a:cubicBezTo>
                    <a:pt x="6139" y="6531"/>
                    <a:pt x="6019" y="6621"/>
                    <a:pt x="5909" y="6671"/>
                  </a:cubicBezTo>
                  <a:cubicBezTo>
                    <a:pt x="5859" y="6701"/>
                    <a:pt x="5809" y="6721"/>
                    <a:pt x="5769" y="6731"/>
                  </a:cubicBezTo>
                  <a:cubicBezTo>
                    <a:pt x="5719" y="6751"/>
                    <a:pt x="5679" y="6761"/>
                    <a:pt x="5649" y="6761"/>
                  </a:cubicBezTo>
                  <a:cubicBezTo>
                    <a:pt x="5598" y="6771"/>
                    <a:pt x="5558" y="6781"/>
                    <a:pt x="5558" y="6781"/>
                  </a:cubicBezTo>
                  <a:cubicBezTo>
                    <a:pt x="5528" y="6781"/>
                    <a:pt x="5498" y="6801"/>
                    <a:pt x="5478" y="6831"/>
                  </a:cubicBezTo>
                  <a:cubicBezTo>
                    <a:pt x="5468" y="6861"/>
                    <a:pt x="5478" y="6902"/>
                    <a:pt x="5508" y="6922"/>
                  </a:cubicBezTo>
                  <a:lnTo>
                    <a:pt x="5779" y="7142"/>
                  </a:lnTo>
                  <a:cubicBezTo>
                    <a:pt x="5729" y="7212"/>
                    <a:pt x="5669" y="7262"/>
                    <a:pt x="5629" y="7312"/>
                  </a:cubicBezTo>
                  <a:cubicBezTo>
                    <a:pt x="5568" y="7372"/>
                    <a:pt x="5498" y="7432"/>
                    <a:pt x="5428" y="7482"/>
                  </a:cubicBezTo>
                  <a:cubicBezTo>
                    <a:pt x="5358" y="7522"/>
                    <a:pt x="5298" y="7552"/>
                    <a:pt x="5228" y="7592"/>
                  </a:cubicBezTo>
                  <a:cubicBezTo>
                    <a:pt x="5168" y="7623"/>
                    <a:pt x="5108" y="7633"/>
                    <a:pt x="5058" y="7653"/>
                  </a:cubicBezTo>
                  <a:cubicBezTo>
                    <a:pt x="4968" y="7673"/>
                    <a:pt x="4887" y="7683"/>
                    <a:pt x="4797" y="7693"/>
                  </a:cubicBezTo>
                  <a:cubicBezTo>
                    <a:pt x="4747" y="7693"/>
                    <a:pt x="4717" y="7683"/>
                    <a:pt x="4697" y="7683"/>
                  </a:cubicBezTo>
                  <a:cubicBezTo>
                    <a:pt x="4667" y="7683"/>
                    <a:pt x="4637" y="7703"/>
                    <a:pt x="4617" y="7733"/>
                  </a:cubicBezTo>
                  <a:cubicBezTo>
                    <a:pt x="4607" y="7763"/>
                    <a:pt x="4607" y="7793"/>
                    <a:pt x="4627" y="7823"/>
                  </a:cubicBezTo>
                  <a:lnTo>
                    <a:pt x="4847" y="8103"/>
                  </a:lnTo>
                  <a:cubicBezTo>
                    <a:pt x="4567" y="8374"/>
                    <a:pt x="4287" y="8484"/>
                    <a:pt x="4096" y="8524"/>
                  </a:cubicBezTo>
                  <a:cubicBezTo>
                    <a:pt x="3984" y="8553"/>
                    <a:pt x="3892" y="8562"/>
                    <a:pt x="3828" y="8562"/>
                  </a:cubicBezTo>
                  <a:cubicBezTo>
                    <a:pt x="3784" y="8562"/>
                    <a:pt x="3752" y="8558"/>
                    <a:pt x="3736" y="8554"/>
                  </a:cubicBezTo>
                  <a:cubicBezTo>
                    <a:pt x="3706" y="8554"/>
                    <a:pt x="3676" y="8574"/>
                    <a:pt x="3656" y="8604"/>
                  </a:cubicBezTo>
                  <a:cubicBezTo>
                    <a:pt x="3646" y="8624"/>
                    <a:pt x="3646" y="8664"/>
                    <a:pt x="3666" y="8694"/>
                  </a:cubicBezTo>
                  <a:lnTo>
                    <a:pt x="3876" y="8974"/>
                  </a:lnTo>
                  <a:cubicBezTo>
                    <a:pt x="3596" y="9245"/>
                    <a:pt x="3315" y="9355"/>
                    <a:pt x="3135" y="9395"/>
                  </a:cubicBezTo>
                  <a:cubicBezTo>
                    <a:pt x="3105" y="9405"/>
                    <a:pt x="3065" y="9415"/>
                    <a:pt x="3025" y="9425"/>
                  </a:cubicBezTo>
                  <a:cubicBezTo>
                    <a:pt x="2474" y="9595"/>
                    <a:pt x="1973" y="9896"/>
                    <a:pt x="1563" y="10316"/>
                  </a:cubicBezTo>
                  <a:lnTo>
                    <a:pt x="972" y="10927"/>
                  </a:lnTo>
                  <a:lnTo>
                    <a:pt x="8773" y="663"/>
                  </a:lnTo>
                  <a:close/>
                  <a:moveTo>
                    <a:pt x="9122" y="1"/>
                  </a:moveTo>
                  <a:cubicBezTo>
                    <a:pt x="9098" y="1"/>
                    <a:pt x="9072" y="10"/>
                    <a:pt x="9053" y="22"/>
                  </a:cubicBezTo>
                  <a:lnTo>
                    <a:pt x="31" y="11888"/>
                  </a:lnTo>
                  <a:cubicBezTo>
                    <a:pt x="1" y="11919"/>
                    <a:pt x="1" y="11969"/>
                    <a:pt x="41" y="11999"/>
                  </a:cubicBezTo>
                  <a:cubicBezTo>
                    <a:pt x="51" y="12009"/>
                    <a:pt x="71" y="12019"/>
                    <a:pt x="91" y="12019"/>
                  </a:cubicBezTo>
                  <a:cubicBezTo>
                    <a:pt x="111" y="12019"/>
                    <a:pt x="141" y="12009"/>
                    <a:pt x="151" y="11989"/>
                  </a:cubicBezTo>
                  <a:lnTo>
                    <a:pt x="1683" y="10426"/>
                  </a:lnTo>
                  <a:cubicBezTo>
                    <a:pt x="2074" y="10036"/>
                    <a:pt x="2554" y="9745"/>
                    <a:pt x="3065" y="9585"/>
                  </a:cubicBezTo>
                  <a:cubicBezTo>
                    <a:pt x="3105" y="9575"/>
                    <a:pt x="3145" y="9565"/>
                    <a:pt x="3165" y="9565"/>
                  </a:cubicBezTo>
                  <a:cubicBezTo>
                    <a:pt x="3385" y="9505"/>
                    <a:pt x="3726" y="9375"/>
                    <a:pt x="4056" y="9034"/>
                  </a:cubicBezTo>
                  <a:cubicBezTo>
                    <a:pt x="4076" y="9004"/>
                    <a:pt x="4086" y="8964"/>
                    <a:pt x="4056" y="8934"/>
                  </a:cubicBezTo>
                  <a:lnTo>
                    <a:pt x="3906" y="8724"/>
                  </a:lnTo>
                  <a:cubicBezTo>
                    <a:pt x="3966" y="8724"/>
                    <a:pt x="4046" y="8714"/>
                    <a:pt x="4136" y="8694"/>
                  </a:cubicBezTo>
                  <a:cubicBezTo>
                    <a:pt x="4357" y="8634"/>
                    <a:pt x="4687" y="8504"/>
                    <a:pt x="5018" y="8163"/>
                  </a:cubicBezTo>
                  <a:cubicBezTo>
                    <a:pt x="5048" y="8133"/>
                    <a:pt x="5048" y="8083"/>
                    <a:pt x="5018" y="8053"/>
                  </a:cubicBezTo>
                  <a:lnTo>
                    <a:pt x="4867" y="7853"/>
                  </a:lnTo>
                  <a:cubicBezTo>
                    <a:pt x="4948" y="7843"/>
                    <a:pt x="5018" y="7833"/>
                    <a:pt x="5098" y="7813"/>
                  </a:cubicBezTo>
                  <a:cubicBezTo>
                    <a:pt x="5148" y="7793"/>
                    <a:pt x="5228" y="7773"/>
                    <a:pt x="5298" y="7743"/>
                  </a:cubicBezTo>
                  <a:cubicBezTo>
                    <a:pt x="5378" y="7703"/>
                    <a:pt x="5448" y="7663"/>
                    <a:pt x="5518" y="7623"/>
                  </a:cubicBezTo>
                  <a:cubicBezTo>
                    <a:pt x="5598" y="7562"/>
                    <a:pt x="5679" y="7502"/>
                    <a:pt x="5739" y="7432"/>
                  </a:cubicBezTo>
                  <a:cubicBezTo>
                    <a:pt x="5809" y="7362"/>
                    <a:pt x="5889" y="7282"/>
                    <a:pt x="5959" y="7182"/>
                  </a:cubicBezTo>
                  <a:cubicBezTo>
                    <a:pt x="5979" y="7142"/>
                    <a:pt x="5979" y="7092"/>
                    <a:pt x="5939" y="7072"/>
                  </a:cubicBezTo>
                  <a:lnTo>
                    <a:pt x="5759" y="6912"/>
                  </a:lnTo>
                  <a:cubicBezTo>
                    <a:pt x="5769" y="6902"/>
                    <a:pt x="5799" y="6902"/>
                    <a:pt x="5819" y="6892"/>
                  </a:cubicBezTo>
                  <a:cubicBezTo>
                    <a:pt x="5869" y="6871"/>
                    <a:pt x="5919" y="6851"/>
                    <a:pt x="5979" y="6821"/>
                  </a:cubicBezTo>
                  <a:cubicBezTo>
                    <a:pt x="6109" y="6761"/>
                    <a:pt x="6239" y="6671"/>
                    <a:pt x="6360" y="6551"/>
                  </a:cubicBezTo>
                  <a:cubicBezTo>
                    <a:pt x="6510" y="6411"/>
                    <a:pt x="6640" y="6241"/>
                    <a:pt x="6730" y="6050"/>
                  </a:cubicBezTo>
                  <a:cubicBezTo>
                    <a:pt x="6750" y="6010"/>
                    <a:pt x="6730" y="5960"/>
                    <a:pt x="6690" y="5940"/>
                  </a:cubicBezTo>
                  <a:lnTo>
                    <a:pt x="6480" y="5830"/>
                  </a:lnTo>
                  <a:cubicBezTo>
                    <a:pt x="6540" y="5810"/>
                    <a:pt x="6610" y="5770"/>
                    <a:pt x="6690" y="5710"/>
                  </a:cubicBezTo>
                  <a:cubicBezTo>
                    <a:pt x="6860" y="5600"/>
                    <a:pt x="7161" y="5339"/>
                    <a:pt x="7341" y="4859"/>
                  </a:cubicBezTo>
                  <a:cubicBezTo>
                    <a:pt x="7351" y="4839"/>
                    <a:pt x="7341" y="4819"/>
                    <a:pt x="7331" y="4799"/>
                  </a:cubicBezTo>
                  <a:cubicBezTo>
                    <a:pt x="7331" y="4779"/>
                    <a:pt x="7311" y="4759"/>
                    <a:pt x="7291" y="4749"/>
                  </a:cubicBezTo>
                  <a:lnTo>
                    <a:pt x="7061" y="4678"/>
                  </a:lnTo>
                  <a:cubicBezTo>
                    <a:pt x="7121" y="4638"/>
                    <a:pt x="7191" y="4598"/>
                    <a:pt x="7261" y="4538"/>
                  </a:cubicBezTo>
                  <a:cubicBezTo>
                    <a:pt x="7451" y="4378"/>
                    <a:pt x="7701" y="4098"/>
                    <a:pt x="7842" y="3647"/>
                  </a:cubicBezTo>
                  <a:cubicBezTo>
                    <a:pt x="7852" y="3627"/>
                    <a:pt x="7842" y="3607"/>
                    <a:pt x="7832" y="3587"/>
                  </a:cubicBezTo>
                  <a:cubicBezTo>
                    <a:pt x="7822" y="3567"/>
                    <a:pt x="7802" y="3547"/>
                    <a:pt x="7782" y="3547"/>
                  </a:cubicBezTo>
                  <a:lnTo>
                    <a:pt x="7561" y="3487"/>
                  </a:lnTo>
                  <a:cubicBezTo>
                    <a:pt x="7611" y="3447"/>
                    <a:pt x="7681" y="3397"/>
                    <a:pt x="7741" y="3337"/>
                  </a:cubicBezTo>
                  <a:cubicBezTo>
                    <a:pt x="7922" y="3176"/>
                    <a:pt x="8162" y="2886"/>
                    <a:pt x="8302" y="2445"/>
                  </a:cubicBezTo>
                  <a:cubicBezTo>
                    <a:pt x="8312" y="2425"/>
                    <a:pt x="8312" y="2405"/>
                    <a:pt x="8302" y="2385"/>
                  </a:cubicBezTo>
                  <a:cubicBezTo>
                    <a:pt x="8292" y="2365"/>
                    <a:pt x="8272" y="2345"/>
                    <a:pt x="8252" y="2345"/>
                  </a:cubicBezTo>
                  <a:lnTo>
                    <a:pt x="8022" y="2285"/>
                  </a:lnTo>
                  <a:cubicBezTo>
                    <a:pt x="8082" y="2245"/>
                    <a:pt x="8142" y="2195"/>
                    <a:pt x="8212" y="2135"/>
                  </a:cubicBezTo>
                  <a:cubicBezTo>
                    <a:pt x="8412" y="1965"/>
                    <a:pt x="9063" y="412"/>
                    <a:pt x="9193" y="112"/>
                  </a:cubicBezTo>
                  <a:cubicBezTo>
                    <a:pt x="9214" y="72"/>
                    <a:pt x="9193" y="32"/>
                    <a:pt x="9163" y="12"/>
                  </a:cubicBezTo>
                  <a:cubicBezTo>
                    <a:pt x="9152" y="4"/>
                    <a:pt x="9138" y="1"/>
                    <a:pt x="9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78"/>
            <p:cNvSpPr/>
            <p:nvPr/>
          </p:nvSpPr>
          <p:spPr>
            <a:xfrm>
              <a:off x="5216325" y="1121050"/>
              <a:ext cx="225850" cy="296700"/>
            </a:xfrm>
            <a:custGeom>
              <a:avLst/>
              <a:gdLst/>
              <a:ahLst/>
              <a:cxnLst/>
              <a:rect l="l" t="t" r="r" b="b"/>
              <a:pathLst>
                <a:path w="9034" h="11868" extrusionOk="0">
                  <a:moveTo>
                    <a:pt x="9033" y="1"/>
                  </a:moveTo>
                  <a:cubicBezTo>
                    <a:pt x="8983" y="41"/>
                    <a:pt x="7471" y="1233"/>
                    <a:pt x="7361" y="1463"/>
                  </a:cubicBezTo>
                  <a:cubicBezTo>
                    <a:pt x="7251" y="1693"/>
                    <a:pt x="7231" y="1864"/>
                    <a:pt x="7231" y="1864"/>
                  </a:cubicBezTo>
                  <a:lnTo>
                    <a:pt x="7001" y="1493"/>
                  </a:lnTo>
                  <a:cubicBezTo>
                    <a:pt x="6650" y="1723"/>
                    <a:pt x="6440" y="2004"/>
                    <a:pt x="6330" y="2234"/>
                  </a:cubicBezTo>
                  <a:cubicBezTo>
                    <a:pt x="6219" y="2464"/>
                    <a:pt x="6189" y="2635"/>
                    <a:pt x="6189" y="2635"/>
                  </a:cubicBezTo>
                  <a:lnTo>
                    <a:pt x="5969" y="2254"/>
                  </a:lnTo>
                  <a:cubicBezTo>
                    <a:pt x="5609" y="2494"/>
                    <a:pt x="5408" y="2785"/>
                    <a:pt x="5308" y="3015"/>
                  </a:cubicBezTo>
                  <a:cubicBezTo>
                    <a:pt x="5248" y="3135"/>
                    <a:pt x="5218" y="3235"/>
                    <a:pt x="5208" y="3306"/>
                  </a:cubicBezTo>
                  <a:cubicBezTo>
                    <a:pt x="5188" y="3376"/>
                    <a:pt x="5188" y="3416"/>
                    <a:pt x="5188" y="3416"/>
                  </a:cubicBezTo>
                  <a:lnTo>
                    <a:pt x="4948" y="3065"/>
                  </a:lnTo>
                  <a:cubicBezTo>
                    <a:pt x="4587" y="3326"/>
                    <a:pt x="4407" y="3636"/>
                    <a:pt x="4327" y="3876"/>
                  </a:cubicBezTo>
                  <a:cubicBezTo>
                    <a:pt x="4287" y="3997"/>
                    <a:pt x="4267" y="4097"/>
                    <a:pt x="4257" y="4167"/>
                  </a:cubicBezTo>
                  <a:cubicBezTo>
                    <a:pt x="4247" y="4237"/>
                    <a:pt x="4257" y="4277"/>
                    <a:pt x="4257" y="4277"/>
                  </a:cubicBezTo>
                  <a:lnTo>
                    <a:pt x="3966" y="3967"/>
                  </a:lnTo>
                  <a:cubicBezTo>
                    <a:pt x="3796" y="4117"/>
                    <a:pt x="3676" y="4277"/>
                    <a:pt x="3596" y="4427"/>
                  </a:cubicBezTo>
                  <a:cubicBezTo>
                    <a:pt x="3516" y="4577"/>
                    <a:pt x="3466" y="4718"/>
                    <a:pt x="3446" y="4848"/>
                  </a:cubicBezTo>
                  <a:cubicBezTo>
                    <a:pt x="3436" y="4908"/>
                    <a:pt x="3426" y="4958"/>
                    <a:pt x="3426" y="5008"/>
                  </a:cubicBezTo>
                  <a:cubicBezTo>
                    <a:pt x="3426" y="5058"/>
                    <a:pt x="3426" y="5098"/>
                    <a:pt x="3426" y="5138"/>
                  </a:cubicBezTo>
                  <a:cubicBezTo>
                    <a:pt x="3426" y="5198"/>
                    <a:pt x="3436" y="5238"/>
                    <a:pt x="3436" y="5238"/>
                  </a:cubicBezTo>
                  <a:lnTo>
                    <a:pt x="3085" y="4998"/>
                  </a:lnTo>
                  <a:cubicBezTo>
                    <a:pt x="3015" y="5088"/>
                    <a:pt x="2955" y="5178"/>
                    <a:pt x="2915" y="5258"/>
                  </a:cubicBezTo>
                  <a:cubicBezTo>
                    <a:pt x="2865" y="5348"/>
                    <a:pt x="2825" y="5429"/>
                    <a:pt x="2795" y="5519"/>
                  </a:cubicBezTo>
                  <a:cubicBezTo>
                    <a:pt x="2775" y="5599"/>
                    <a:pt x="2755" y="5669"/>
                    <a:pt x="2745" y="5739"/>
                  </a:cubicBezTo>
                  <a:cubicBezTo>
                    <a:pt x="2725" y="5819"/>
                    <a:pt x="2725" y="5879"/>
                    <a:pt x="2725" y="5939"/>
                  </a:cubicBezTo>
                  <a:cubicBezTo>
                    <a:pt x="2725" y="6059"/>
                    <a:pt x="2745" y="6160"/>
                    <a:pt x="2765" y="6220"/>
                  </a:cubicBezTo>
                  <a:cubicBezTo>
                    <a:pt x="2775" y="6280"/>
                    <a:pt x="2795" y="6320"/>
                    <a:pt x="2795" y="6320"/>
                  </a:cubicBezTo>
                  <a:lnTo>
                    <a:pt x="2404" y="6160"/>
                  </a:lnTo>
                  <a:cubicBezTo>
                    <a:pt x="2174" y="6530"/>
                    <a:pt x="2124" y="6861"/>
                    <a:pt x="2134" y="7101"/>
                  </a:cubicBezTo>
                  <a:cubicBezTo>
                    <a:pt x="2144" y="7331"/>
                    <a:pt x="2204" y="7471"/>
                    <a:pt x="2214" y="7481"/>
                  </a:cubicBezTo>
                  <a:lnTo>
                    <a:pt x="1813" y="7321"/>
                  </a:lnTo>
                  <a:cubicBezTo>
                    <a:pt x="1593" y="7692"/>
                    <a:pt x="1543" y="8032"/>
                    <a:pt x="1553" y="8263"/>
                  </a:cubicBezTo>
                  <a:cubicBezTo>
                    <a:pt x="1553" y="8303"/>
                    <a:pt x="1553" y="8353"/>
                    <a:pt x="1553" y="8413"/>
                  </a:cubicBezTo>
                  <a:cubicBezTo>
                    <a:pt x="1533" y="8953"/>
                    <a:pt x="1383" y="9474"/>
                    <a:pt x="1112" y="9945"/>
                  </a:cubicBezTo>
                  <a:lnTo>
                    <a:pt x="1" y="11868"/>
                  </a:lnTo>
                  <a:lnTo>
                    <a:pt x="1" y="11868"/>
                  </a:lnTo>
                  <a:lnTo>
                    <a:pt x="90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78"/>
            <p:cNvSpPr/>
            <p:nvPr/>
          </p:nvSpPr>
          <p:spPr>
            <a:xfrm>
              <a:off x="5214075" y="1119075"/>
              <a:ext cx="230350" cy="300675"/>
            </a:xfrm>
            <a:custGeom>
              <a:avLst/>
              <a:gdLst/>
              <a:ahLst/>
              <a:cxnLst/>
              <a:rect l="l" t="t" r="r" b="b"/>
              <a:pathLst>
                <a:path w="9214" h="12027" extrusionOk="0">
                  <a:moveTo>
                    <a:pt x="8643" y="571"/>
                  </a:moveTo>
                  <a:lnTo>
                    <a:pt x="812" y="10855"/>
                  </a:lnTo>
                  <a:lnTo>
                    <a:pt x="1272" y="10064"/>
                  </a:lnTo>
                  <a:cubicBezTo>
                    <a:pt x="1553" y="9583"/>
                    <a:pt x="1703" y="9042"/>
                    <a:pt x="1723" y="8492"/>
                  </a:cubicBezTo>
                  <a:cubicBezTo>
                    <a:pt x="1733" y="8432"/>
                    <a:pt x="1733" y="8382"/>
                    <a:pt x="1733" y="8342"/>
                  </a:cubicBezTo>
                  <a:cubicBezTo>
                    <a:pt x="1723" y="8151"/>
                    <a:pt x="1753" y="7851"/>
                    <a:pt x="1943" y="7500"/>
                  </a:cubicBezTo>
                  <a:lnTo>
                    <a:pt x="2264" y="7641"/>
                  </a:lnTo>
                  <a:cubicBezTo>
                    <a:pt x="2275" y="7643"/>
                    <a:pt x="2285" y="7644"/>
                    <a:pt x="2294" y="7644"/>
                  </a:cubicBezTo>
                  <a:cubicBezTo>
                    <a:pt x="2319" y="7644"/>
                    <a:pt x="2339" y="7635"/>
                    <a:pt x="2354" y="7621"/>
                  </a:cubicBezTo>
                  <a:cubicBezTo>
                    <a:pt x="2384" y="7590"/>
                    <a:pt x="2384" y="7560"/>
                    <a:pt x="2374" y="7530"/>
                  </a:cubicBezTo>
                  <a:cubicBezTo>
                    <a:pt x="2354" y="7480"/>
                    <a:pt x="2314" y="7360"/>
                    <a:pt x="2314" y="7180"/>
                  </a:cubicBezTo>
                  <a:cubicBezTo>
                    <a:pt x="2304" y="6980"/>
                    <a:pt x="2334" y="6689"/>
                    <a:pt x="2524" y="6339"/>
                  </a:cubicBezTo>
                  <a:lnTo>
                    <a:pt x="2855" y="6479"/>
                  </a:lnTo>
                  <a:cubicBezTo>
                    <a:pt x="2863" y="6482"/>
                    <a:pt x="2871" y="6483"/>
                    <a:pt x="2879" y="6483"/>
                  </a:cubicBezTo>
                  <a:cubicBezTo>
                    <a:pt x="2901" y="6483"/>
                    <a:pt x="2923" y="6474"/>
                    <a:pt x="2945" y="6459"/>
                  </a:cubicBezTo>
                  <a:cubicBezTo>
                    <a:pt x="2965" y="6439"/>
                    <a:pt x="2975" y="6399"/>
                    <a:pt x="2965" y="6369"/>
                  </a:cubicBezTo>
                  <a:cubicBezTo>
                    <a:pt x="2955" y="6359"/>
                    <a:pt x="2945" y="6329"/>
                    <a:pt x="2935" y="6279"/>
                  </a:cubicBezTo>
                  <a:cubicBezTo>
                    <a:pt x="2915" y="6189"/>
                    <a:pt x="2905" y="6108"/>
                    <a:pt x="2905" y="6018"/>
                  </a:cubicBezTo>
                  <a:cubicBezTo>
                    <a:pt x="2905" y="5968"/>
                    <a:pt x="2905" y="5898"/>
                    <a:pt x="2915" y="5838"/>
                  </a:cubicBezTo>
                  <a:cubicBezTo>
                    <a:pt x="2925" y="5768"/>
                    <a:pt x="2945" y="5688"/>
                    <a:pt x="2965" y="5618"/>
                  </a:cubicBezTo>
                  <a:cubicBezTo>
                    <a:pt x="2995" y="5538"/>
                    <a:pt x="3035" y="5457"/>
                    <a:pt x="3075" y="5377"/>
                  </a:cubicBezTo>
                  <a:cubicBezTo>
                    <a:pt x="3105" y="5327"/>
                    <a:pt x="3145" y="5257"/>
                    <a:pt x="3195" y="5187"/>
                  </a:cubicBezTo>
                  <a:lnTo>
                    <a:pt x="3475" y="5387"/>
                  </a:lnTo>
                  <a:cubicBezTo>
                    <a:pt x="3491" y="5397"/>
                    <a:pt x="3508" y="5402"/>
                    <a:pt x="3526" y="5402"/>
                  </a:cubicBezTo>
                  <a:cubicBezTo>
                    <a:pt x="3543" y="5402"/>
                    <a:pt x="3561" y="5397"/>
                    <a:pt x="3576" y="5387"/>
                  </a:cubicBezTo>
                  <a:cubicBezTo>
                    <a:pt x="3606" y="5367"/>
                    <a:pt x="3616" y="5337"/>
                    <a:pt x="3606" y="5297"/>
                  </a:cubicBezTo>
                  <a:cubicBezTo>
                    <a:pt x="3606" y="5297"/>
                    <a:pt x="3606" y="5267"/>
                    <a:pt x="3596" y="5207"/>
                  </a:cubicBezTo>
                  <a:cubicBezTo>
                    <a:pt x="3596" y="5177"/>
                    <a:pt x="3596" y="5137"/>
                    <a:pt x="3596" y="5087"/>
                  </a:cubicBezTo>
                  <a:cubicBezTo>
                    <a:pt x="3596" y="5047"/>
                    <a:pt x="3606" y="4997"/>
                    <a:pt x="3616" y="4937"/>
                  </a:cubicBezTo>
                  <a:cubicBezTo>
                    <a:pt x="3636" y="4807"/>
                    <a:pt x="3686" y="4676"/>
                    <a:pt x="3756" y="4546"/>
                  </a:cubicBezTo>
                  <a:cubicBezTo>
                    <a:pt x="3836" y="4406"/>
                    <a:pt x="3936" y="4276"/>
                    <a:pt x="4046" y="4166"/>
                  </a:cubicBezTo>
                  <a:lnTo>
                    <a:pt x="4277" y="4416"/>
                  </a:lnTo>
                  <a:cubicBezTo>
                    <a:pt x="4299" y="4431"/>
                    <a:pt x="4321" y="4440"/>
                    <a:pt x="4347" y="4440"/>
                  </a:cubicBezTo>
                  <a:cubicBezTo>
                    <a:pt x="4356" y="4440"/>
                    <a:pt x="4366" y="4439"/>
                    <a:pt x="4377" y="4436"/>
                  </a:cubicBezTo>
                  <a:cubicBezTo>
                    <a:pt x="4407" y="4416"/>
                    <a:pt x="4427" y="4386"/>
                    <a:pt x="4427" y="4356"/>
                  </a:cubicBezTo>
                  <a:cubicBezTo>
                    <a:pt x="4427" y="4346"/>
                    <a:pt x="4427" y="4316"/>
                    <a:pt x="4427" y="4256"/>
                  </a:cubicBezTo>
                  <a:cubicBezTo>
                    <a:pt x="4437" y="4196"/>
                    <a:pt x="4447" y="4106"/>
                    <a:pt x="4497" y="3985"/>
                  </a:cubicBezTo>
                  <a:cubicBezTo>
                    <a:pt x="4547" y="3825"/>
                    <a:pt x="4687" y="3525"/>
                    <a:pt x="5018" y="3264"/>
                  </a:cubicBezTo>
                  <a:lnTo>
                    <a:pt x="5208" y="3545"/>
                  </a:lnTo>
                  <a:cubicBezTo>
                    <a:pt x="5223" y="3567"/>
                    <a:pt x="5249" y="3579"/>
                    <a:pt x="5274" y="3579"/>
                  </a:cubicBezTo>
                  <a:cubicBezTo>
                    <a:pt x="5282" y="3579"/>
                    <a:pt x="5291" y="3577"/>
                    <a:pt x="5298" y="3575"/>
                  </a:cubicBezTo>
                  <a:cubicBezTo>
                    <a:pt x="5338" y="3565"/>
                    <a:pt x="5358" y="3535"/>
                    <a:pt x="5358" y="3505"/>
                  </a:cubicBezTo>
                  <a:cubicBezTo>
                    <a:pt x="5358" y="3505"/>
                    <a:pt x="5368" y="3465"/>
                    <a:pt x="5378" y="3405"/>
                  </a:cubicBezTo>
                  <a:cubicBezTo>
                    <a:pt x="5388" y="3345"/>
                    <a:pt x="5418" y="3244"/>
                    <a:pt x="5468" y="3134"/>
                  </a:cubicBezTo>
                  <a:cubicBezTo>
                    <a:pt x="5558" y="2944"/>
                    <a:pt x="5719" y="2684"/>
                    <a:pt x="6039" y="2453"/>
                  </a:cubicBezTo>
                  <a:lnTo>
                    <a:pt x="6209" y="2754"/>
                  </a:lnTo>
                  <a:cubicBezTo>
                    <a:pt x="6226" y="2778"/>
                    <a:pt x="6249" y="2796"/>
                    <a:pt x="6279" y="2796"/>
                  </a:cubicBezTo>
                  <a:cubicBezTo>
                    <a:pt x="6286" y="2796"/>
                    <a:pt x="6292" y="2796"/>
                    <a:pt x="6299" y="2794"/>
                  </a:cubicBezTo>
                  <a:cubicBezTo>
                    <a:pt x="6329" y="2784"/>
                    <a:pt x="6360" y="2764"/>
                    <a:pt x="6360" y="2724"/>
                  </a:cubicBezTo>
                  <a:cubicBezTo>
                    <a:pt x="6370" y="2724"/>
                    <a:pt x="6390" y="2563"/>
                    <a:pt x="6490" y="2353"/>
                  </a:cubicBezTo>
                  <a:cubicBezTo>
                    <a:pt x="6590" y="2173"/>
                    <a:pt x="6760" y="1913"/>
                    <a:pt x="7071" y="1692"/>
                  </a:cubicBezTo>
                  <a:lnTo>
                    <a:pt x="7251" y="1983"/>
                  </a:lnTo>
                  <a:cubicBezTo>
                    <a:pt x="7259" y="2007"/>
                    <a:pt x="7288" y="2025"/>
                    <a:pt x="7314" y="2025"/>
                  </a:cubicBezTo>
                  <a:cubicBezTo>
                    <a:pt x="7320" y="2025"/>
                    <a:pt x="7326" y="2024"/>
                    <a:pt x="7331" y="2023"/>
                  </a:cubicBezTo>
                  <a:cubicBezTo>
                    <a:pt x="7371" y="2023"/>
                    <a:pt x="7391" y="1993"/>
                    <a:pt x="7401" y="1953"/>
                  </a:cubicBezTo>
                  <a:cubicBezTo>
                    <a:pt x="7401" y="1953"/>
                    <a:pt x="7421" y="1792"/>
                    <a:pt x="7521" y="1582"/>
                  </a:cubicBezTo>
                  <a:cubicBezTo>
                    <a:pt x="7581" y="1462"/>
                    <a:pt x="8142" y="981"/>
                    <a:pt x="8643" y="571"/>
                  </a:cubicBezTo>
                  <a:close/>
                  <a:moveTo>
                    <a:pt x="9120" y="1"/>
                  </a:moveTo>
                  <a:cubicBezTo>
                    <a:pt x="9102" y="1"/>
                    <a:pt x="9081" y="6"/>
                    <a:pt x="9063" y="20"/>
                  </a:cubicBezTo>
                  <a:cubicBezTo>
                    <a:pt x="9053" y="30"/>
                    <a:pt x="7501" y="1252"/>
                    <a:pt x="7371" y="1502"/>
                  </a:cubicBezTo>
                  <a:cubicBezTo>
                    <a:pt x="7341" y="1592"/>
                    <a:pt x="7311" y="1662"/>
                    <a:pt x="7291" y="1732"/>
                  </a:cubicBezTo>
                  <a:lnTo>
                    <a:pt x="7171" y="1532"/>
                  </a:lnTo>
                  <a:cubicBezTo>
                    <a:pt x="7151" y="1512"/>
                    <a:pt x="7141" y="1492"/>
                    <a:pt x="7111" y="1492"/>
                  </a:cubicBezTo>
                  <a:cubicBezTo>
                    <a:pt x="7105" y="1489"/>
                    <a:pt x="7099" y="1488"/>
                    <a:pt x="7093" y="1488"/>
                  </a:cubicBezTo>
                  <a:cubicBezTo>
                    <a:pt x="7079" y="1488"/>
                    <a:pt x="7065" y="1495"/>
                    <a:pt x="7050" y="1502"/>
                  </a:cubicBezTo>
                  <a:cubicBezTo>
                    <a:pt x="6660" y="1752"/>
                    <a:pt x="6450" y="2063"/>
                    <a:pt x="6350" y="2273"/>
                  </a:cubicBezTo>
                  <a:cubicBezTo>
                    <a:pt x="6299" y="2363"/>
                    <a:pt x="6269" y="2433"/>
                    <a:pt x="6249" y="2493"/>
                  </a:cubicBezTo>
                  <a:lnTo>
                    <a:pt x="6139" y="2293"/>
                  </a:lnTo>
                  <a:cubicBezTo>
                    <a:pt x="6119" y="2273"/>
                    <a:pt x="6099" y="2263"/>
                    <a:pt x="6079" y="2253"/>
                  </a:cubicBezTo>
                  <a:cubicBezTo>
                    <a:pt x="6059" y="2253"/>
                    <a:pt x="6039" y="2253"/>
                    <a:pt x="6019" y="2263"/>
                  </a:cubicBezTo>
                  <a:cubicBezTo>
                    <a:pt x="5618" y="2523"/>
                    <a:pt x="5418" y="2844"/>
                    <a:pt x="5318" y="3064"/>
                  </a:cubicBezTo>
                  <a:cubicBezTo>
                    <a:pt x="5288" y="3134"/>
                    <a:pt x="5258" y="3214"/>
                    <a:pt x="5238" y="3284"/>
                  </a:cubicBezTo>
                  <a:lnTo>
                    <a:pt x="5098" y="3094"/>
                  </a:lnTo>
                  <a:cubicBezTo>
                    <a:pt x="5088" y="3074"/>
                    <a:pt x="5068" y="3064"/>
                    <a:pt x="5048" y="3064"/>
                  </a:cubicBezTo>
                  <a:cubicBezTo>
                    <a:pt x="5042" y="3061"/>
                    <a:pt x="5035" y="3060"/>
                    <a:pt x="5028" y="3060"/>
                  </a:cubicBezTo>
                  <a:cubicBezTo>
                    <a:pt x="5012" y="3060"/>
                    <a:pt x="4995" y="3067"/>
                    <a:pt x="4988" y="3074"/>
                  </a:cubicBezTo>
                  <a:cubicBezTo>
                    <a:pt x="4567" y="3375"/>
                    <a:pt x="4397" y="3735"/>
                    <a:pt x="4337" y="3925"/>
                  </a:cubicBezTo>
                  <a:cubicBezTo>
                    <a:pt x="4307" y="4015"/>
                    <a:pt x="4287" y="4096"/>
                    <a:pt x="4277" y="4156"/>
                  </a:cubicBezTo>
                  <a:lnTo>
                    <a:pt x="4116" y="3985"/>
                  </a:lnTo>
                  <a:cubicBezTo>
                    <a:pt x="4099" y="3968"/>
                    <a:pt x="4071" y="3957"/>
                    <a:pt x="4045" y="3957"/>
                  </a:cubicBezTo>
                  <a:cubicBezTo>
                    <a:pt x="4027" y="3957"/>
                    <a:pt x="4009" y="3963"/>
                    <a:pt x="3996" y="3975"/>
                  </a:cubicBezTo>
                  <a:cubicBezTo>
                    <a:pt x="3836" y="4126"/>
                    <a:pt x="3706" y="4286"/>
                    <a:pt x="3606" y="4466"/>
                  </a:cubicBezTo>
                  <a:cubicBezTo>
                    <a:pt x="3536" y="4616"/>
                    <a:pt x="3475" y="4767"/>
                    <a:pt x="3455" y="4907"/>
                  </a:cubicBezTo>
                  <a:cubicBezTo>
                    <a:pt x="3435" y="4977"/>
                    <a:pt x="3435" y="5037"/>
                    <a:pt x="3425" y="5087"/>
                  </a:cubicBezTo>
                  <a:cubicBezTo>
                    <a:pt x="3425" y="5107"/>
                    <a:pt x="3425" y="5127"/>
                    <a:pt x="3425" y="5147"/>
                  </a:cubicBezTo>
                  <a:lnTo>
                    <a:pt x="3225" y="5007"/>
                  </a:lnTo>
                  <a:cubicBezTo>
                    <a:pt x="3213" y="4999"/>
                    <a:pt x="3197" y="4994"/>
                    <a:pt x="3180" y="4994"/>
                  </a:cubicBezTo>
                  <a:cubicBezTo>
                    <a:pt x="3157" y="4994"/>
                    <a:pt x="3133" y="5003"/>
                    <a:pt x="3115" y="5027"/>
                  </a:cubicBezTo>
                  <a:cubicBezTo>
                    <a:pt x="3035" y="5117"/>
                    <a:pt x="2975" y="5217"/>
                    <a:pt x="2925" y="5297"/>
                  </a:cubicBezTo>
                  <a:cubicBezTo>
                    <a:pt x="2875" y="5387"/>
                    <a:pt x="2845" y="5478"/>
                    <a:pt x="2805" y="5568"/>
                  </a:cubicBezTo>
                  <a:cubicBezTo>
                    <a:pt x="2785" y="5648"/>
                    <a:pt x="2764" y="5728"/>
                    <a:pt x="2744" y="5808"/>
                  </a:cubicBezTo>
                  <a:cubicBezTo>
                    <a:pt x="2734" y="5888"/>
                    <a:pt x="2734" y="5958"/>
                    <a:pt x="2734" y="6018"/>
                  </a:cubicBezTo>
                  <a:cubicBezTo>
                    <a:pt x="2734" y="6098"/>
                    <a:pt x="2744" y="6178"/>
                    <a:pt x="2754" y="6259"/>
                  </a:cubicBezTo>
                  <a:lnTo>
                    <a:pt x="2524" y="6158"/>
                  </a:lnTo>
                  <a:cubicBezTo>
                    <a:pt x="2513" y="6153"/>
                    <a:pt x="2501" y="6150"/>
                    <a:pt x="2489" y="6150"/>
                  </a:cubicBezTo>
                  <a:cubicBezTo>
                    <a:pt x="2458" y="6150"/>
                    <a:pt x="2428" y="6167"/>
                    <a:pt x="2414" y="6189"/>
                  </a:cubicBezTo>
                  <a:cubicBezTo>
                    <a:pt x="2174" y="6599"/>
                    <a:pt x="2134" y="6960"/>
                    <a:pt x="2144" y="7180"/>
                  </a:cubicBezTo>
                  <a:cubicBezTo>
                    <a:pt x="2144" y="7270"/>
                    <a:pt x="2154" y="7350"/>
                    <a:pt x="2174" y="7420"/>
                  </a:cubicBezTo>
                  <a:lnTo>
                    <a:pt x="1933" y="7320"/>
                  </a:lnTo>
                  <a:cubicBezTo>
                    <a:pt x="1923" y="7315"/>
                    <a:pt x="1912" y="7312"/>
                    <a:pt x="1902" y="7312"/>
                  </a:cubicBezTo>
                  <a:cubicBezTo>
                    <a:pt x="1873" y="7312"/>
                    <a:pt x="1848" y="7331"/>
                    <a:pt x="1833" y="7360"/>
                  </a:cubicBezTo>
                  <a:cubicBezTo>
                    <a:pt x="1593" y="7761"/>
                    <a:pt x="1553" y="8121"/>
                    <a:pt x="1563" y="8352"/>
                  </a:cubicBezTo>
                  <a:cubicBezTo>
                    <a:pt x="1563" y="8382"/>
                    <a:pt x="1563" y="8432"/>
                    <a:pt x="1563" y="8482"/>
                  </a:cubicBezTo>
                  <a:cubicBezTo>
                    <a:pt x="1543" y="9002"/>
                    <a:pt x="1393" y="9523"/>
                    <a:pt x="1122" y="9984"/>
                  </a:cubicBezTo>
                  <a:lnTo>
                    <a:pt x="21" y="11896"/>
                  </a:lnTo>
                  <a:cubicBezTo>
                    <a:pt x="1" y="11937"/>
                    <a:pt x="11" y="11987"/>
                    <a:pt x="51" y="12017"/>
                  </a:cubicBezTo>
                  <a:cubicBezTo>
                    <a:pt x="61" y="12017"/>
                    <a:pt x="81" y="12027"/>
                    <a:pt x="91" y="12027"/>
                  </a:cubicBezTo>
                  <a:cubicBezTo>
                    <a:pt x="121" y="12027"/>
                    <a:pt x="141" y="12017"/>
                    <a:pt x="161" y="11997"/>
                  </a:cubicBezTo>
                  <a:lnTo>
                    <a:pt x="9183" y="130"/>
                  </a:lnTo>
                  <a:cubicBezTo>
                    <a:pt x="9214" y="100"/>
                    <a:pt x="9204" y="50"/>
                    <a:pt x="9173" y="20"/>
                  </a:cubicBezTo>
                  <a:cubicBezTo>
                    <a:pt x="9162" y="9"/>
                    <a:pt x="9142" y="1"/>
                    <a:pt x="9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78"/>
            <p:cNvSpPr/>
            <p:nvPr/>
          </p:nvSpPr>
          <p:spPr>
            <a:xfrm>
              <a:off x="5214075" y="1358075"/>
              <a:ext cx="230100" cy="71450"/>
            </a:xfrm>
            <a:custGeom>
              <a:avLst/>
              <a:gdLst/>
              <a:ahLst/>
              <a:cxnLst/>
              <a:rect l="l" t="t" r="r" b="b"/>
              <a:pathLst>
                <a:path w="9204" h="2858" extrusionOk="0">
                  <a:moveTo>
                    <a:pt x="8462" y="334"/>
                  </a:moveTo>
                  <a:cubicBezTo>
                    <a:pt x="8062" y="544"/>
                    <a:pt x="7731" y="694"/>
                    <a:pt x="7651" y="704"/>
                  </a:cubicBezTo>
                  <a:cubicBezTo>
                    <a:pt x="7491" y="704"/>
                    <a:pt x="7371" y="684"/>
                    <a:pt x="7371" y="674"/>
                  </a:cubicBezTo>
                  <a:cubicBezTo>
                    <a:pt x="7341" y="674"/>
                    <a:pt x="7301" y="684"/>
                    <a:pt x="7281" y="714"/>
                  </a:cubicBezTo>
                  <a:cubicBezTo>
                    <a:pt x="7261" y="744"/>
                    <a:pt x="7261" y="784"/>
                    <a:pt x="7281" y="804"/>
                  </a:cubicBezTo>
                  <a:lnTo>
                    <a:pt x="7421" y="995"/>
                  </a:lnTo>
                  <a:cubicBezTo>
                    <a:pt x="7191" y="1125"/>
                    <a:pt x="6980" y="1165"/>
                    <a:pt x="6840" y="1175"/>
                  </a:cubicBezTo>
                  <a:cubicBezTo>
                    <a:pt x="6816" y="1176"/>
                    <a:pt x="6793" y="1177"/>
                    <a:pt x="6771" y="1177"/>
                  </a:cubicBezTo>
                  <a:cubicBezTo>
                    <a:pt x="6641" y="1177"/>
                    <a:pt x="6560" y="1155"/>
                    <a:pt x="6560" y="1155"/>
                  </a:cubicBezTo>
                  <a:cubicBezTo>
                    <a:pt x="6552" y="1152"/>
                    <a:pt x="6544" y="1151"/>
                    <a:pt x="6536" y="1151"/>
                  </a:cubicBezTo>
                  <a:cubicBezTo>
                    <a:pt x="6511" y="1151"/>
                    <a:pt x="6485" y="1162"/>
                    <a:pt x="6470" y="1185"/>
                  </a:cubicBezTo>
                  <a:cubicBezTo>
                    <a:pt x="6450" y="1215"/>
                    <a:pt x="6450" y="1255"/>
                    <a:pt x="6470" y="1285"/>
                  </a:cubicBezTo>
                  <a:lnTo>
                    <a:pt x="6610" y="1465"/>
                  </a:lnTo>
                  <a:cubicBezTo>
                    <a:pt x="6380" y="1605"/>
                    <a:pt x="6169" y="1636"/>
                    <a:pt x="6029" y="1636"/>
                  </a:cubicBezTo>
                  <a:cubicBezTo>
                    <a:pt x="5939" y="1636"/>
                    <a:pt x="5869" y="1636"/>
                    <a:pt x="5819" y="1625"/>
                  </a:cubicBezTo>
                  <a:cubicBezTo>
                    <a:pt x="5779" y="1615"/>
                    <a:pt x="5759" y="1605"/>
                    <a:pt x="5759" y="1605"/>
                  </a:cubicBezTo>
                  <a:cubicBezTo>
                    <a:pt x="5749" y="1603"/>
                    <a:pt x="5739" y="1602"/>
                    <a:pt x="5730" y="1602"/>
                  </a:cubicBezTo>
                  <a:cubicBezTo>
                    <a:pt x="5704" y="1602"/>
                    <a:pt x="5681" y="1613"/>
                    <a:pt x="5659" y="1636"/>
                  </a:cubicBezTo>
                  <a:cubicBezTo>
                    <a:pt x="5639" y="1656"/>
                    <a:pt x="5639" y="1696"/>
                    <a:pt x="5659" y="1726"/>
                  </a:cubicBezTo>
                  <a:lnTo>
                    <a:pt x="5779" y="1916"/>
                  </a:lnTo>
                  <a:cubicBezTo>
                    <a:pt x="5572" y="2023"/>
                    <a:pt x="5379" y="2049"/>
                    <a:pt x="5250" y="2049"/>
                  </a:cubicBezTo>
                  <a:cubicBezTo>
                    <a:pt x="5223" y="2049"/>
                    <a:pt x="5199" y="2048"/>
                    <a:pt x="5178" y="2046"/>
                  </a:cubicBezTo>
                  <a:cubicBezTo>
                    <a:pt x="5088" y="2046"/>
                    <a:pt x="5018" y="2026"/>
                    <a:pt x="4988" y="2016"/>
                  </a:cubicBezTo>
                  <a:cubicBezTo>
                    <a:pt x="4948" y="2006"/>
                    <a:pt x="4928" y="1996"/>
                    <a:pt x="4918" y="1996"/>
                  </a:cubicBezTo>
                  <a:cubicBezTo>
                    <a:pt x="4906" y="1988"/>
                    <a:pt x="4893" y="1985"/>
                    <a:pt x="4880" y="1985"/>
                  </a:cubicBezTo>
                  <a:cubicBezTo>
                    <a:pt x="4860" y="1985"/>
                    <a:pt x="4840" y="1994"/>
                    <a:pt x="4827" y="2006"/>
                  </a:cubicBezTo>
                  <a:cubicBezTo>
                    <a:pt x="4797" y="2036"/>
                    <a:pt x="4797" y="2066"/>
                    <a:pt x="4807" y="2106"/>
                  </a:cubicBezTo>
                  <a:lnTo>
                    <a:pt x="4897" y="2306"/>
                  </a:lnTo>
                  <a:cubicBezTo>
                    <a:pt x="4797" y="2346"/>
                    <a:pt x="4697" y="2377"/>
                    <a:pt x="4587" y="2387"/>
                  </a:cubicBezTo>
                  <a:cubicBezTo>
                    <a:pt x="4487" y="2387"/>
                    <a:pt x="4377" y="2387"/>
                    <a:pt x="4287" y="2367"/>
                  </a:cubicBezTo>
                  <a:cubicBezTo>
                    <a:pt x="4247" y="2357"/>
                    <a:pt x="4217" y="2346"/>
                    <a:pt x="4186" y="2336"/>
                  </a:cubicBezTo>
                  <a:cubicBezTo>
                    <a:pt x="4156" y="2326"/>
                    <a:pt x="4136" y="2316"/>
                    <a:pt x="4106" y="2306"/>
                  </a:cubicBezTo>
                  <a:cubicBezTo>
                    <a:pt x="4076" y="2286"/>
                    <a:pt x="4056" y="2276"/>
                    <a:pt x="4056" y="2266"/>
                  </a:cubicBezTo>
                  <a:cubicBezTo>
                    <a:pt x="4041" y="2256"/>
                    <a:pt x="4024" y="2251"/>
                    <a:pt x="4006" y="2251"/>
                  </a:cubicBezTo>
                  <a:cubicBezTo>
                    <a:pt x="3989" y="2251"/>
                    <a:pt x="3971" y="2256"/>
                    <a:pt x="3956" y="2266"/>
                  </a:cubicBezTo>
                  <a:cubicBezTo>
                    <a:pt x="3936" y="2286"/>
                    <a:pt x="3916" y="2316"/>
                    <a:pt x="3926" y="2357"/>
                  </a:cubicBezTo>
                  <a:lnTo>
                    <a:pt x="3976" y="2577"/>
                  </a:lnTo>
                  <a:cubicBezTo>
                    <a:pt x="3926" y="2587"/>
                    <a:pt x="3876" y="2597"/>
                    <a:pt x="3836" y="2607"/>
                  </a:cubicBezTo>
                  <a:lnTo>
                    <a:pt x="3646" y="2607"/>
                  </a:lnTo>
                  <a:cubicBezTo>
                    <a:pt x="3596" y="2597"/>
                    <a:pt x="3546" y="2597"/>
                    <a:pt x="3486" y="2577"/>
                  </a:cubicBezTo>
                  <a:cubicBezTo>
                    <a:pt x="3445" y="2567"/>
                    <a:pt x="3405" y="2557"/>
                    <a:pt x="3365" y="2537"/>
                  </a:cubicBezTo>
                  <a:cubicBezTo>
                    <a:pt x="3305" y="2517"/>
                    <a:pt x="3255" y="2487"/>
                    <a:pt x="3205" y="2447"/>
                  </a:cubicBezTo>
                  <a:cubicBezTo>
                    <a:pt x="3175" y="2427"/>
                    <a:pt x="3165" y="2407"/>
                    <a:pt x="3155" y="2397"/>
                  </a:cubicBezTo>
                  <a:cubicBezTo>
                    <a:pt x="3136" y="2384"/>
                    <a:pt x="3118" y="2376"/>
                    <a:pt x="3099" y="2376"/>
                  </a:cubicBezTo>
                  <a:cubicBezTo>
                    <a:pt x="3088" y="2376"/>
                    <a:pt x="3076" y="2379"/>
                    <a:pt x="3065" y="2387"/>
                  </a:cubicBezTo>
                  <a:cubicBezTo>
                    <a:pt x="3035" y="2397"/>
                    <a:pt x="3015" y="2427"/>
                    <a:pt x="3015" y="2457"/>
                  </a:cubicBezTo>
                  <a:lnTo>
                    <a:pt x="3015" y="2697"/>
                  </a:lnTo>
                  <a:cubicBezTo>
                    <a:pt x="2925" y="2687"/>
                    <a:pt x="2815" y="2667"/>
                    <a:pt x="2684" y="2637"/>
                  </a:cubicBezTo>
                  <a:cubicBezTo>
                    <a:pt x="2134" y="2477"/>
                    <a:pt x="1583" y="2367"/>
                    <a:pt x="1062" y="2326"/>
                  </a:cubicBezTo>
                  <a:cubicBezTo>
                    <a:pt x="942" y="2316"/>
                    <a:pt x="822" y="2306"/>
                    <a:pt x="722" y="2296"/>
                  </a:cubicBezTo>
                  <a:lnTo>
                    <a:pt x="8462" y="334"/>
                  </a:lnTo>
                  <a:close/>
                  <a:moveTo>
                    <a:pt x="9114" y="1"/>
                  </a:moveTo>
                  <a:cubicBezTo>
                    <a:pt x="9107" y="1"/>
                    <a:pt x="9100" y="2"/>
                    <a:pt x="9093" y="3"/>
                  </a:cubicBezTo>
                  <a:lnTo>
                    <a:pt x="71" y="2296"/>
                  </a:lnTo>
                  <a:cubicBezTo>
                    <a:pt x="21" y="2306"/>
                    <a:pt x="1" y="2346"/>
                    <a:pt x="11" y="2387"/>
                  </a:cubicBezTo>
                  <a:cubicBezTo>
                    <a:pt x="11" y="2430"/>
                    <a:pt x="41" y="2459"/>
                    <a:pt x="82" y="2459"/>
                  </a:cubicBezTo>
                  <a:cubicBezTo>
                    <a:pt x="88" y="2459"/>
                    <a:pt x="94" y="2458"/>
                    <a:pt x="101" y="2457"/>
                  </a:cubicBezTo>
                  <a:cubicBezTo>
                    <a:pt x="132" y="2454"/>
                    <a:pt x="176" y="2451"/>
                    <a:pt x="241" y="2451"/>
                  </a:cubicBezTo>
                  <a:cubicBezTo>
                    <a:pt x="385" y="2451"/>
                    <a:pt x="630" y="2462"/>
                    <a:pt x="1052" y="2497"/>
                  </a:cubicBezTo>
                  <a:cubicBezTo>
                    <a:pt x="1563" y="2537"/>
                    <a:pt x="2094" y="2637"/>
                    <a:pt x="2634" y="2797"/>
                  </a:cubicBezTo>
                  <a:cubicBezTo>
                    <a:pt x="2795" y="2837"/>
                    <a:pt x="2925" y="2857"/>
                    <a:pt x="3025" y="2857"/>
                  </a:cubicBezTo>
                  <a:lnTo>
                    <a:pt x="3105" y="2857"/>
                  </a:lnTo>
                  <a:cubicBezTo>
                    <a:pt x="3145" y="2847"/>
                    <a:pt x="3175" y="2817"/>
                    <a:pt x="3175" y="2777"/>
                  </a:cubicBezTo>
                  <a:lnTo>
                    <a:pt x="3175" y="2627"/>
                  </a:lnTo>
                  <a:cubicBezTo>
                    <a:pt x="3215" y="2657"/>
                    <a:pt x="3255" y="2677"/>
                    <a:pt x="3305" y="2687"/>
                  </a:cubicBezTo>
                  <a:cubicBezTo>
                    <a:pt x="3345" y="2707"/>
                    <a:pt x="3395" y="2727"/>
                    <a:pt x="3455" y="2747"/>
                  </a:cubicBezTo>
                  <a:cubicBezTo>
                    <a:pt x="3516" y="2757"/>
                    <a:pt x="3576" y="2767"/>
                    <a:pt x="3636" y="2777"/>
                  </a:cubicBezTo>
                  <a:cubicBezTo>
                    <a:pt x="3706" y="2777"/>
                    <a:pt x="3786" y="2777"/>
                    <a:pt x="3856" y="2767"/>
                  </a:cubicBezTo>
                  <a:cubicBezTo>
                    <a:pt x="3926" y="2757"/>
                    <a:pt x="4006" y="2747"/>
                    <a:pt x="4096" y="2717"/>
                  </a:cubicBezTo>
                  <a:cubicBezTo>
                    <a:pt x="4136" y="2707"/>
                    <a:pt x="4156" y="2667"/>
                    <a:pt x="4156" y="2627"/>
                  </a:cubicBezTo>
                  <a:lnTo>
                    <a:pt x="4129" y="2497"/>
                  </a:lnTo>
                  <a:lnTo>
                    <a:pt x="4129" y="2497"/>
                  </a:lnTo>
                  <a:cubicBezTo>
                    <a:pt x="4168" y="2507"/>
                    <a:pt x="4207" y="2517"/>
                    <a:pt x="4257" y="2527"/>
                  </a:cubicBezTo>
                  <a:cubicBezTo>
                    <a:pt x="4320" y="2546"/>
                    <a:pt x="4392" y="2553"/>
                    <a:pt x="4469" y="2553"/>
                  </a:cubicBezTo>
                  <a:cubicBezTo>
                    <a:pt x="4513" y="2553"/>
                    <a:pt x="4559" y="2550"/>
                    <a:pt x="4607" y="2547"/>
                  </a:cubicBezTo>
                  <a:cubicBezTo>
                    <a:pt x="4757" y="2537"/>
                    <a:pt x="4907" y="2497"/>
                    <a:pt x="5048" y="2427"/>
                  </a:cubicBezTo>
                  <a:cubicBezTo>
                    <a:pt x="5088" y="2407"/>
                    <a:pt x="5108" y="2357"/>
                    <a:pt x="5088" y="2316"/>
                  </a:cubicBezTo>
                  <a:lnTo>
                    <a:pt x="5038" y="2196"/>
                  </a:lnTo>
                  <a:lnTo>
                    <a:pt x="5038" y="2196"/>
                  </a:lnTo>
                  <a:cubicBezTo>
                    <a:pt x="5078" y="2206"/>
                    <a:pt x="5118" y="2216"/>
                    <a:pt x="5168" y="2216"/>
                  </a:cubicBezTo>
                  <a:cubicBezTo>
                    <a:pt x="5191" y="2218"/>
                    <a:pt x="5218" y="2219"/>
                    <a:pt x="5248" y="2219"/>
                  </a:cubicBezTo>
                  <a:cubicBezTo>
                    <a:pt x="5411" y="2219"/>
                    <a:pt x="5668" y="2187"/>
                    <a:pt x="5939" y="2026"/>
                  </a:cubicBezTo>
                  <a:cubicBezTo>
                    <a:pt x="5959" y="2006"/>
                    <a:pt x="5969" y="1996"/>
                    <a:pt x="5979" y="1966"/>
                  </a:cubicBezTo>
                  <a:cubicBezTo>
                    <a:pt x="5979" y="1946"/>
                    <a:pt x="5979" y="1926"/>
                    <a:pt x="5969" y="1906"/>
                  </a:cubicBezTo>
                  <a:lnTo>
                    <a:pt x="5899" y="1796"/>
                  </a:lnTo>
                  <a:lnTo>
                    <a:pt x="5899" y="1796"/>
                  </a:lnTo>
                  <a:cubicBezTo>
                    <a:pt x="5939" y="1806"/>
                    <a:pt x="5979" y="1806"/>
                    <a:pt x="6029" y="1806"/>
                  </a:cubicBezTo>
                  <a:cubicBezTo>
                    <a:pt x="6209" y="1796"/>
                    <a:pt x="6490" y="1756"/>
                    <a:pt x="6780" y="1555"/>
                  </a:cubicBezTo>
                  <a:cubicBezTo>
                    <a:pt x="6800" y="1545"/>
                    <a:pt x="6810" y="1525"/>
                    <a:pt x="6810" y="1505"/>
                  </a:cubicBezTo>
                  <a:cubicBezTo>
                    <a:pt x="6820" y="1485"/>
                    <a:pt x="6810" y="1455"/>
                    <a:pt x="6800" y="1435"/>
                  </a:cubicBezTo>
                  <a:lnTo>
                    <a:pt x="6720" y="1345"/>
                  </a:lnTo>
                  <a:cubicBezTo>
                    <a:pt x="6760" y="1345"/>
                    <a:pt x="6810" y="1345"/>
                    <a:pt x="6850" y="1335"/>
                  </a:cubicBezTo>
                  <a:cubicBezTo>
                    <a:pt x="7030" y="1325"/>
                    <a:pt x="7301" y="1275"/>
                    <a:pt x="7581" y="1085"/>
                  </a:cubicBezTo>
                  <a:cubicBezTo>
                    <a:pt x="7601" y="1075"/>
                    <a:pt x="7621" y="1055"/>
                    <a:pt x="7621" y="1035"/>
                  </a:cubicBezTo>
                  <a:cubicBezTo>
                    <a:pt x="7621" y="1005"/>
                    <a:pt x="7621" y="985"/>
                    <a:pt x="7611" y="965"/>
                  </a:cubicBezTo>
                  <a:lnTo>
                    <a:pt x="7531" y="864"/>
                  </a:lnTo>
                  <a:lnTo>
                    <a:pt x="7531" y="864"/>
                  </a:lnTo>
                  <a:cubicBezTo>
                    <a:pt x="7551" y="869"/>
                    <a:pt x="7571" y="872"/>
                    <a:pt x="7593" y="872"/>
                  </a:cubicBezTo>
                  <a:cubicBezTo>
                    <a:pt x="7614" y="872"/>
                    <a:pt x="7636" y="869"/>
                    <a:pt x="7661" y="864"/>
                  </a:cubicBezTo>
                  <a:cubicBezTo>
                    <a:pt x="7862" y="864"/>
                    <a:pt x="8943" y="274"/>
                    <a:pt x="9153" y="153"/>
                  </a:cubicBezTo>
                  <a:cubicBezTo>
                    <a:pt x="9193" y="133"/>
                    <a:pt x="9204" y="93"/>
                    <a:pt x="9193" y="63"/>
                  </a:cubicBezTo>
                  <a:cubicBezTo>
                    <a:pt x="9185" y="22"/>
                    <a:pt x="9149" y="1"/>
                    <a:pt x="9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78"/>
            <p:cNvSpPr/>
            <p:nvPr/>
          </p:nvSpPr>
          <p:spPr>
            <a:xfrm>
              <a:off x="5216325" y="1357375"/>
              <a:ext cx="225600" cy="60125"/>
            </a:xfrm>
            <a:custGeom>
              <a:avLst/>
              <a:gdLst/>
              <a:ahLst/>
              <a:cxnLst/>
              <a:rect l="l" t="t" r="r" b="b"/>
              <a:pathLst>
                <a:path w="9024" h="2405" extrusionOk="0">
                  <a:moveTo>
                    <a:pt x="5260" y="0"/>
                  </a:moveTo>
                  <a:cubicBezTo>
                    <a:pt x="4962" y="0"/>
                    <a:pt x="4730" y="86"/>
                    <a:pt x="4587" y="181"/>
                  </a:cubicBezTo>
                  <a:cubicBezTo>
                    <a:pt x="4507" y="232"/>
                    <a:pt x="4447" y="282"/>
                    <a:pt x="4417" y="322"/>
                  </a:cubicBezTo>
                  <a:cubicBezTo>
                    <a:pt x="4377" y="352"/>
                    <a:pt x="4357" y="382"/>
                    <a:pt x="4357" y="382"/>
                  </a:cubicBezTo>
                  <a:lnTo>
                    <a:pt x="4337" y="71"/>
                  </a:lnTo>
                  <a:cubicBezTo>
                    <a:pt x="4177" y="81"/>
                    <a:pt x="4036" y="121"/>
                    <a:pt x="3916" y="161"/>
                  </a:cubicBezTo>
                  <a:cubicBezTo>
                    <a:pt x="3796" y="211"/>
                    <a:pt x="3706" y="272"/>
                    <a:pt x="3646" y="332"/>
                  </a:cubicBezTo>
                  <a:cubicBezTo>
                    <a:pt x="3606" y="362"/>
                    <a:pt x="3576" y="392"/>
                    <a:pt x="3556" y="422"/>
                  </a:cubicBezTo>
                  <a:cubicBezTo>
                    <a:pt x="3536" y="442"/>
                    <a:pt x="3516" y="472"/>
                    <a:pt x="3496" y="492"/>
                  </a:cubicBezTo>
                  <a:cubicBezTo>
                    <a:pt x="3466" y="532"/>
                    <a:pt x="3456" y="562"/>
                    <a:pt x="3456" y="562"/>
                  </a:cubicBezTo>
                  <a:lnTo>
                    <a:pt x="3365" y="262"/>
                  </a:lnTo>
                  <a:cubicBezTo>
                    <a:pt x="3285" y="282"/>
                    <a:pt x="3215" y="302"/>
                    <a:pt x="3145" y="332"/>
                  </a:cubicBezTo>
                  <a:cubicBezTo>
                    <a:pt x="3085" y="362"/>
                    <a:pt x="3025" y="392"/>
                    <a:pt x="2965" y="422"/>
                  </a:cubicBezTo>
                  <a:cubicBezTo>
                    <a:pt x="2915" y="462"/>
                    <a:pt x="2875" y="492"/>
                    <a:pt x="2835" y="532"/>
                  </a:cubicBezTo>
                  <a:cubicBezTo>
                    <a:pt x="2795" y="562"/>
                    <a:pt x="2765" y="602"/>
                    <a:pt x="2735" y="632"/>
                  </a:cubicBezTo>
                  <a:cubicBezTo>
                    <a:pt x="2685" y="702"/>
                    <a:pt x="2644" y="762"/>
                    <a:pt x="2624" y="812"/>
                  </a:cubicBezTo>
                  <a:cubicBezTo>
                    <a:pt x="2614" y="852"/>
                    <a:pt x="2604" y="882"/>
                    <a:pt x="2604" y="882"/>
                  </a:cubicBezTo>
                  <a:lnTo>
                    <a:pt x="2454" y="612"/>
                  </a:lnTo>
                  <a:cubicBezTo>
                    <a:pt x="2334" y="652"/>
                    <a:pt x="2204" y="762"/>
                    <a:pt x="2084" y="882"/>
                  </a:cubicBezTo>
                  <a:cubicBezTo>
                    <a:pt x="1703" y="1253"/>
                    <a:pt x="1293" y="1603"/>
                    <a:pt x="842" y="1894"/>
                  </a:cubicBezTo>
                  <a:cubicBezTo>
                    <a:pt x="501" y="2124"/>
                    <a:pt x="161" y="2344"/>
                    <a:pt x="1" y="2405"/>
                  </a:cubicBezTo>
                  <a:lnTo>
                    <a:pt x="9023" y="111"/>
                  </a:lnTo>
                  <a:cubicBezTo>
                    <a:pt x="9015" y="111"/>
                    <a:pt x="8952" y="111"/>
                    <a:pt x="8856" y="111"/>
                  </a:cubicBezTo>
                  <a:cubicBezTo>
                    <a:pt x="8469" y="111"/>
                    <a:pt x="7539" y="117"/>
                    <a:pt x="7411" y="181"/>
                  </a:cubicBezTo>
                  <a:cubicBezTo>
                    <a:pt x="7241" y="262"/>
                    <a:pt x="7151" y="352"/>
                    <a:pt x="7151" y="352"/>
                  </a:cubicBezTo>
                  <a:lnTo>
                    <a:pt x="7191" y="41"/>
                  </a:lnTo>
                  <a:cubicBezTo>
                    <a:pt x="7142" y="36"/>
                    <a:pt x="7095" y="34"/>
                    <a:pt x="7049" y="34"/>
                  </a:cubicBezTo>
                  <a:cubicBezTo>
                    <a:pt x="6811" y="34"/>
                    <a:pt x="6613" y="94"/>
                    <a:pt x="6470" y="161"/>
                  </a:cubicBezTo>
                  <a:cubicBezTo>
                    <a:pt x="6300" y="232"/>
                    <a:pt x="6209" y="322"/>
                    <a:pt x="6209" y="322"/>
                  </a:cubicBezTo>
                  <a:lnTo>
                    <a:pt x="6260" y="11"/>
                  </a:lnTo>
                  <a:cubicBezTo>
                    <a:pt x="6210" y="6"/>
                    <a:pt x="6162" y="4"/>
                    <a:pt x="6115" y="4"/>
                  </a:cubicBezTo>
                  <a:cubicBezTo>
                    <a:pt x="5871" y="4"/>
                    <a:pt x="5671" y="66"/>
                    <a:pt x="5528" y="141"/>
                  </a:cubicBezTo>
                  <a:cubicBezTo>
                    <a:pt x="5448" y="181"/>
                    <a:pt x="5388" y="221"/>
                    <a:pt x="5348" y="262"/>
                  </a:cubicBezTo>
                  <a:cubicBezTo>
                    <a:pt x="5298" y="292"/>
                    <a:pt x="5278" y="312"/>
                    <a:pt x="5278" y="312"/>
                  </a:cubicBezTo>
                  <a:lnTo>
                    <a:pt x="5308" y="1"/>
                  </a:lnTo>
                  <a:cubicBezTo>
                    <a:pt x="5292" y="1"/>
                    <a:pt x="5276" y="0"/>
                    <a:pt x="5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78"/>
            <p:cNvSpPr/>
            <p:nvPr/>
          </p:nvSpPr>
          <p:spPr>
            <a:xfrm>
              <a:off x="5213825" y="1355250"/>
              <a:ext cx="230350" cy="64250"/>
            </a:xfrm>
            <a:custGeom>
              <a:avLst/>
              <a:gdLst/>
              <a:ahLst/>
              <a:cxnLst/>
              <a:rect l="l" t="t" r="r" b="b"/>
              <a:pathLst>
                <a:path w="9214" h="2570" extrusionOk="0">
                  <a:moveTo>
                    <a:pt x="6259" y="166"/>
                  </a:moveTo>
                  <a:lnTo>
                    <a:pt x="6229" y="397"/>
                  </a:lnTo>
                  <a:cubicBezTo>
                    <a:pt x="6229" y="427"/>
                    <a:pt x="6239" y="467"/>
                    <a:pt x="6269" y="477"/>
                  </a:cubicBezTo>
                  <a:cubicBezTo>
                    <a:pt x="6287" y="486"/>
                    <a:pt x="6303" y="491"/>
                    <a:pt x="6318" y="491"/>
                  </a:cubicBezTo>
                  <a:cubicBezTo>
                    <a:pt x="6336" y="491"/>
                    <a:pt x="6353" y="483"/>
                    <a:pt x="6370" y="467"/>
                  </a:cubicBezTo>
                  <a:cubicBezTo>
                    <a:pt x="6370" y="467"/>
                    <a:pt x="6450" y="387"/>
                    <a:pt x="6610" y="317"/>
                  </a:cubicBezTo>
                  <a:cubicBezTo>
                    <a:pt x="6730" y="261"/>
                    <a:pt x="6911" y="205"/>
                    <a:pt x="7144" y="205"/>
                  </a:cubicBezTo>
                  <a:cubicBezTo>
                    <a:pt x="7162" y="205"/>
                    <a:pt x="7181" y="206"/>
                    <a:pt x="7201" y="206"/>
                  </a:cubicBezTo>
                  <a:lnTo>
                    <a:pt x="7171" y="427"/>
                  </a:lnTo>
                  <a:cubicBezTo>
                    <a:pt x="7161" y="467"/>
                    <a:pt x="7181" y="497"/>
                    <a:pt x="7211" y="517"/>
                  </a:cubicBezTo>
                  <a:cubicBezTo>
                    <a:pt x="7225" y="520"/>
                    <a:pt x="7239" y="523"/>
                    <a:pt x="7251" y="523"/>
                  </a:cubicBezTo>
                  <a:cubicBezTo>
                    <a:pt x="7273" y="523"/>
                    <a:pt x="7292" y="516"/>
                    <a:pt x="7311" y="497"/>
                  </a:cubicBezTo>
                  <a:cubicBezTo>
                    <a:pt x="7311" y="497"/>
                    <a:pt x="7391" y="417"/>
                    <a:pt x="7551" y="347"/>
                  </a:cubicBezTo>
                  <a:cubicBezTo>
                    <a:pt x="7611" y="317"/>
                    <a:pt x="8012" y="296"/>
                    <a:pt x="8432" y="286"/>
                  </a:cubicBezTo>
                  <a:lnTo>
                    <a:pt x="8432" y="286"/>
                  </a:lnTo>
                  <a:lnTo>
                    <a:pt x="672" y="2259"/>
                  </a:lnTo>
                  <a:cubicBezTo>
                    <a:pt x="772" y="2199"/>
                    <a:pt x="872" y="2129"/>
                    <a:pt x="992" y="2049"/>
                  </a:cubicBezTo>
                  <a:cubicBezTo>
                    <a:pt x="1433" y="1759"/>
                    <a:pt x="1853" y="1418"/>
                    <a:pt x="2244" y="1027"/>
                  </a:cubicBezTo>
                  <a:cubicBezTo>
                    <a:pt x="2344" y="927"/>
                    <a:pt x="2434" y="847"/>
                    <a:pt x="2514" y="807"/>
                  </a:cubicBezTo>
                  <a:lnTo>
                    <a:pt x="2624" y="1007"/>
                  </a:lnTo>
                  <a:cubicBezTo>
                    <a:pt x="2641" y="1032"/>
                    <a:pt x="2664" y="1050"/>
                    <a:pt x="2694" y="1050"/>
                  </a:cubicBezTo>
                  <a:cubicBezTo>
                    <a:pt x="2701" y="1050"/>
                    <a:pt x="2707" y="1049"/>
                    <a:pt x="2714" y="1048"/>
                  </a:cubicBezTo>
                  <a:cubicBezTo>
                    <a:pt x="2744" y="1048"/>
                    <a:pt x="2774" y="1027"/>
                    <a:pt x="2785" y="987"/>
                  </a:cubicBezTo>
                  <a:cubicBezTo>
                    <a:pt x="2785" y="987"/>
                    <a:pt x="2795" y="967"/>
                    <a:pt x="2805" y="927"/>
                  </a:cubicBezTo>
                  <a:cubicBezTo>
                    <a:pt x="2835" y="877"/>
                    <a:pt x="2865" y="827"/>
                    <a:pt x="2905" y="777"/>
                  </a:cubicBezTo>
                  <a:cubicBezTo>
                    <a:pt x="2925" y="747"/>
                    <a:pt x="2955" y="707"/>
                    <a:pt x="2985" y="677"/>
                  </a:cubicBezTo>
                  <a:cubicBezTo>
                    <a:pt x="3025" y="637"/>
                    <a:pt x="3075" y="607"/>
                    <a:pt x="3115" y="577"/>
                  </a:cubicBezTo>
                  <a:cubicBezTo>
                    <a:pt x="3165" y="547"/>
                    <a:pt x="3225" y="517"/>
                    <a:pt x="3275" y="497"/>
                  </a:cubicBezTo>
                  <a:cubicBezTo>
                    <a:pt x="3315" y="477"/>
                    <a:pt x="3365" y="457"/>
                    <a:pt x="3415" y="447"/>
                  </a:cubicBezTo>
                  <a:lnTo>
                    <a:pt x="3475" y="667"/>
                  </a:lnTo>
                  <a:cubicBezTo>
                    <a:pt x="3485" y="697"/>
                    <a:pt x="3516" y="727"/>
                    <a:pt x="3556" y="727"/>
                  </a:cubicBezTo>
                  <a:cubicBezTo>
                    <a:pt x="3586" y="727"/>
                    <a:pt x="3616" y="707"/>
                    <a:pt x="3636" y="677"/>
                  </a:cubicBezTo>
                  <a:cubicBezTo>
                    <a:pt x="3636" y="677"/>
                    <a:pt x="3646" y="657"/>
                    <a:pt x="3666" y="627"/>
                  </a:cubicBezTo>
                  <a:cubicBezTo>
                    <a:pt x="3676" y="607"/>
                    <a:pt x="3696" y="587"/>
                    <a:pt x="3716" y="557"/>
                  </a:cubicBezTo>
                  <a:cubicBezTo>
                    <a:pt x="3736" y="537"/>
                    <a:pt x="3766" y="507"/>
                    <a:pt x="3796" y="487"/>
                  </a:cubicBezTo>
                  <a:cubicBezTo>
                    <a:pt x="3866" y="427"/>
                    <a:pt x="3946" y="367"/>
                    <a:pt x="4046" y="327"/>
                  </a:cubicBezTo>
                  <a:cubicBezTo>
                    <a:pt x="4146" y="286"/>
                    <a:pt x="4257" y="256"/>
                    <a:pt x="4357" y="246"/>
                  </a:cubicBezTo>
                  <a:lnTo>
                    <a:pt x="4377" y="467"/>
                  </a:lnTo>
                  <a:cubicBezTo>
                    <a:pt x="4377" y="507"/>
                    <a:pt x="4407" y="537"/>
                    <a:pt x="4437" y="547"/>
                  </a:cubicBezTo>
                  <a:cubicBezTo>
                    <a:pt x="4442" y="549"/>
                    <a:pt x="4448" y="549"/>
                    <a:pt x="4454" y="549"/>
                  </a:cubicBezTo>
                  <a:cubicBezTo>
                    <a:pt x="4481" y="549"/>
                    <a:pt x="4511" y="533"/>
                    <a:pt x="4527" y="517"/>
                  </a:cubicBezTo>
                  <a:cubicBezTo>
                    <a:pt x="4527" y="507"/>
                    <a:pt x="4547" y="487"/>
                    <a:pt x="4577" y="457"/>
                  </a:cubicBezTo>
                  <a:cubicBezTo>
                    <a:pt x="4597" y="437"/>
                    <a:pt x="4647" y="387"/>
                    <a:pt x="4727" y="337"/>
                  </a:cubicBezTo>
                  <a:cubicBezTo>
                    <a:pt x="4827" y="276"/>
                    <a:pt x="5028" y="176"/>
                    <a:pt x="5318" y="166"/>
                  </a:cubicBezTo>
                  <a:lnTo>
                    <a:pt x="5318" y="166"/>
                  </a:lnTo>
                  <a:lnTo>
                    <a:pt x="5298" y="397"/>
                  </a:lnTo>
                  <a:cubicBezTo>
                    <a:pt x="5298" y="427"/>
                    <a:pt x="5318" y="467"/>
                    <a:pt x="5348" y="477"/>
                  </a:cubicBezTo>
                  <a:cubicBezTo>
                    <a:pt x="5359" y="479"/>
                    <a:pt x="5369" y="481"/>
                    <a:pt x="5378" y="481"/>
                  </a:cubicBezTo>
                  <a:cubicBezTo>
                    <a:pt x="5404" y="481"/>
                    <a:pt x="5426" y="471"/>
                    <a:pt x="5448" y="457"/>
                  </a:cubicBezTo>
                  <a:cubicBezTo>
                    <a:pt x="5448" y="457"/>
                    <a:pt x="5468" y="437"/>
                    <a:pt x="5498" y="407"/>
                  </a:cubicBezTo>
                  <a:cubicBezTo>
                    <a:pt x="5528" y="377"/>
                    <a:pt x="5588" y="337"/>
                    <a:pt x="5669" y="296"/>
                  </a:cubicBezTo>
                  <a:cubicBezTo>
                    <a:pt x="5799" y="236"/>
                    <a:pt x="5999" y="166"/>
                    <a:pt x="6259" y="166"/>
                  </a:cubicBezTo>
                  <a:close/>
                  <a:moveTo>
                    <a:pt x="6232" y="0"/>
                  </a:moveTo>
                  <a:cubicBezTo>
                    <a:pt x="5948" y="0"/>
                    <a:pt x="5727" y="77"/>
                    <a:pt x="5588" y="146"/>
                  </a:cubicBezTo>
                  <a:cubicBezTo>
                    <a:pt x="5548" y="166"/>
                    <a:pt x="5518" y="196"/>
                    <a:pt x="5478" y="216"/>
                  </a:cubicBezTo>
                  <a:lnTo>
                    <a:pt x="5488" y="86"/>
                  </a:lnTo>
                  <a:cubicBezTo>
                    <a:pt x="5488" y="66"/>
                    <a:pt x="5478" y="46"/>
                    <a:pt x="5468" y="26"/>
                  </a:cubicBezTo>
                  <a:cubicBezTo>
                    <a:pt x="5448" y="16"/>
                    <a:pt x="5428" y="6"/>
                    <a:pt x="5408" y="6"/>
                  </a:cubicBezTo>
                  <a:cubicBezTo>
                    <a:pt x="5382" y="5"/>
                    <a:pt x="5356" y="4"/>
                    <a:pt x="5330" y="4"/>
                  </a:cubicBezTo>
                  <a:cubicBezTo>
                    <a:pt x="4992" y="4"/>
                    <a:pt x="4758" y="122"/>
                    <a:pt x="4637" y="196"/>
                  </a:cubicBezTo>
                  <a:cubicBezTo>
                    <a:pt x="4597" y="226"/>
                    <a:pt x="4557" y="246"/>
                    <a:pt x="4527" y="276"/>
                  </a:cubicBezTo>
                  <a:lnTo>
                    <a:pt x="4517" y="146"/>
                  </a:lnTo>
                  <a:cubicBezTo>
                    <a:pt x="4517" y="106"/>
                    <a:pt x="4477" y="66"/>
                    <a:pt x="4437" y="66"/>
                  </a:cubicBezTo>
                  <a:cubicBezTo>
                    <a:pt x="4277" y="76"/>
                    <a:pt x="4126" y="116"/>
                    <a:pt x="3986" y="176"/>
                  </a:cubicBezTo>
                  <a:cubicBezTo>
                    <a:pt x="3866" y="226"/>
                    <a:pt x="3766" y="286"/>
                    <a:pt x="3686" y="357"/>
                  </a:cubicBezTo>
                  <a:cubicBezTo>
                    <a:pt x="3646" y="387"/>
                    <a:pt x="3616" y="417"/>
                    <a:pt x="3596" y="447"/>
                  </a:cubicBezTo>
                  <a:cubicBezTo>
                    <a:pt x="3596" y="447"/>
                    <a:pt x="3586" y="457"/>
                    <a:pt x="3586" y="457"/>
                  </a:cubicBezTo>
                  <a:lnTo>
                    <a:pt x="3546" y="327"/>
                  </a:lnTo>
                  <a:cubicBezTo>
                    <a:pt x="3537" y="292"/>
                    <a:pt x="3506" y="264"/>
                    <a:pt x="3471" y="264"/>
                  </a:cubicBezTo>
                  <a:cubicBezTo>
                    <a:pt x="3466" y="264"/>
                    <a:pt x="3461" y="265"/>
                    <a:pt x="3455" y="266"/>
                  </a:cubicBezTo>
                  <a:cubicBezTo>
                    <a:pt x="3365" y="286"/>
                    <a:pt x="3275" y="317"/>
                    <a:pt x="3215" y="337"/>
                  </a:cubicBezTo>
                  <a:cubicBezTo>
                    <a:pt x="3145" y="367"/>
                    <a:pt x="3085" y="407"/>
                    <a:pt x="3025" y="437"/>
                  </a:cubicBezTo>
                  <a:cubicBezTo>
                    <a:pt x="2975" y="477"/>
                    <a:pt x="2925" y="517"/>
                    <a:pt x="2875" y="557"/>
                  </a:cubicBezTo>
                  <a:cubicBezTo>
                    <a:pt x="2835" y="597"/>
                    <a:pt x="2795" y="637"/>
                    <a:pt x="2764" y="667"/>
                  </a:cubicBezTo>
                  <a:cubicBezTo>
                    <a:pt x="2744" y="707"/>
                    <a:pt x="2714" y="747"/>
                    <a:pt x="2694" y="787"/>
                  </a:cubicBezTo>
                  <a:lnTo>
                    <a:pt x="2624" y="657"/>
                  </a:lnTo>
                  <a:cubicBezTo>
                    <a:pt x="2609" y="626"/>
                    <a:pt x="2582" y="613"/>
                    <a:pt x="2552" y="613"/>
                  </a:cubicBezTo>
                  <a:cubicBezTo>
                    <a:pt x="2543" y="613"/>
                    <a:pt x="2534" y="615"/>
                    <a:pt x="2524" y="617"/>
                  </a:cubicBezTo>
                  <a:cubicBezTo>
                    <a:pt x="2414" y="657"/>
                    <a:pt x="2274" y="757"/>
                    <a:pt x="2124" y="907"/>
                  </a:cubicBezTo>
                  <a:cubicBezTo>
                    <a:pt x="1743" y="1288"/>
                    <a:pt x="1332" y="1628"/>
                    <a:pt x="902" y="1909"/>
                  </a:cubicBezTo>
                  <a:cubicBezTo>
                    <a:pt x="371" y="2259"/>
                    <a:pt x="161" y="2379"/>
                    <a:pt x="71" y="2409"/>
                  </a:cubicBezTo>
                  <a:cubicBezTo>
                    <a:pt x="31" y="2429"/>
                    <a:pt x="1" y="2470"/>
                    <a:pt x="21" y="2510"/>
                  </a:cubicBezTo>
                  <a:cubicBezTo>
                    <a:pt x="31" y="2550"/>
                    <a:pt x="61" y="2570"/>
                    <a:pt x="101" y="2570"/>
                  </a:cubicBezTo>
                  <a:lnTo>
                    <a:pt x="121" y="2570"/>
                  </a:lnTo>
                  <a:lnTo>
                    <a:pt x="9143" y="276"/>
                  </a:lnTo>
                  <a:cubicBezTo>
                    <a:pt x="9183" y="266"/>
                    <a:pt x="9214" y="226"/>
                    <a:pt x="9203" y="186"/>
                  </a:cubicBezTo>
                  <a:cubicBezTo>
                    <a:pt x="9203" y="146"/>
                    <a:pt x="9163" y="116"/>
                    <a:pt x="9123" y="116"/>
                  </a:cubicBezTo>
                  <a:cubicBezTo>
                    <a:pt x="9108" y="114"/>
                    <a:pt x="9009" y="112"/>
                    <a:pt x="8867" y="112"/>
                  </a:cubicBezTo>
                  <a:cubicBezTo>
                    <a:pt x="8438" y="112"/>
                    <a:pt x="7614" y="129"/>
                    <a:pt x="7471" y="196"/>
                  </a:cubicBezTo>
                  <a:cubicBezTo>
                    <a:pt x="7431" y="216"/>
                    <a:pt x="7391" y="236"/>
                    <a:pt x="7361" y="256"/>
                  </a:cubicBezTo>
                  <a:lnTo>
                    <a:pt x="7381" y="136"/>
                  </a:lnTo>
                  <a:cubicBezTo>
                    <a:pt x="7381" y="116"/>
                    <a:pt x="7371" y="86"/>
                    <a:pt x="7361" y="76"/>
                  </a:cubicBezTo>
                  <a:cubicBezTo>
                    <a:pt x="7351" y="56"/>
                    <a:pt x="7321" y="46"/>
                    <a:pt x="7301" y="46"/>
                  </a:cubicBezTo>
                  <a:cubicBezTo>
                    <a:pt x="7243" y="39"/>
                    <a:pt x="7187" y="36"/>
                    <a:pt x="7134" y="36"/>
                  </a:cubicBezTo>
                  <a:cubicBezTo>
                    <a:pt x="6874" y="36"/>
                    <a:pt x="6673" y="108"/>
                    <a:pt x="6540" y="166"/>
                  </a:cubicBezTo>
                  <a:cubicBezTo>
                    <a:pt x="6490" y="186"/>
                    <a:pt x="6460" y="206"/>
                    <a:pt x="6420" y="226"/>
                  </a:cubicBezTo>
                  <a:lnTo>
                    <a:pt x="6440" y="106"/>
                  </a:lnTo>
                  <a:cubicBezTo>
                    <a:pt x="6440" y="86"/>
                    <a:pt x="6440" y="56"/>
                    <a:pt x="6420" y="46"/>
                  </a:cubicBezTo>
                  <a:cubicBezTo>
                    <a:pt x="6410" y="26"/>
                    <a:pt x="6390" y="16"/>
                    <a:pt x="6370" y="6"/>
                  </a:cubicBezTo>
                  <a:cubicBezTo>
                    <a:pt x="6322" y="2"/>
                    <a:pt x="6276" y="0"/>
                    <a:pt x="6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78"/>
            <p:cNvSpPr/>
            <p:nvPr/>
          </p:nvSpPr>
          <p:spPr>
            <a:xfrm>
              <a:off x="5192800" y="1233400"/>
              <a:ext cx="22050" cy="21875"/>
            </a:xfrm>
            <a:custGeom>
              <a:avLst/>
              <a:gdLst/>
              <a:ahLst/>
              <a:cxnLst/>
              <a:rect l="l" t="t" r="r" b="b"/>
              <a:pathLst>
                <a:path w="882" h="875" extrusionOk="0">
                  <a:moveTo>
                    <a:pt x="96" y="1"/>
                  </a:moveTo>
                  <a:cubicBezTo>
                    <a:pt x="76" y="1"/>
                    <a:pt x="56" y="8"/>
                    <a:pt x="40" y="23"/>
                  </a:cubicBezTo>
                  <a:cubicBezTo>
                    <a:pt x="0" y="53"/>
                    <a:pt x="0" y="103"/>
                    <a:pt x="40" y="143"/>
                  </a:cubicBezTo>
                  <a:lnTo>
                    <a:pt x="731" y="844"/>
                  </a:lnTo>
                  <a:cubicBezTo>
                    <a:pt x="741" y="864"/>
                    <a:pt x="772" y="874"/>
                    <a:pt x="792" y="874"/>
                  </a:cubicBezTo>
                  <a:cubicBezTo>
                    <a:pt x="812" y="874"/>
                    <a:pt x="832" y="864"/>
                    <a:pt x="852" y="844"/>
                  </a:cubicBezTo>
                  <a:cubicBezTo>
                    <a:pt x="882" y="814"/>
                    <a:pt x="882" y="764"/>
                    <a:pt x="852" y="724"/>
                  </a:cubicBezTo>
                  <a:lnTo>
                    <a:pt x="151" y="23"/>
                  </a:lnTo>
                  <a:cubicBezTo>
                    <a:pt x="136" y="8"/>
                    <a:pt x="116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78"/>
            <p:cNvSpPr/>
            <p:nvPr/>
          </p:nvSpPr>
          <p:spPr>
            <a:xfrm>
              <a:off x="5191050" y="1195850"/>
              <a:ext cx="26050" cy="25625"/>
            </a:xfrm>
            <a:custGeom>
              <a:avLst/>
              <a:gdLst/>
              <a:ahLst/>
              <a:cxnLst/>
              <a:rect l="l" t="t" r="r" b="b"/>
              <a:pathLst>
                <a:path w="1042" h="1025" extrusionOk="0">
                  <a:moveTo>
                    <a:pt x="87" y="1"/>
                  </a:moveTo>
                  <a:cubicBezTo>
                    <a:pt x="65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892" y="1005"/>
                  </a:lnTo>
                  <a:cubicBezTo>
                    <a:pt x="912" y="1025"/>
                    <a:pt x="932" y="1025"/>
                    <a:pt x="952" y="1025"/>
                  </a:cubicBezTo>
                  <a:cubicBezTo>
                    <a:pt x="972" y="1025"/>
                    <a:pt x="992" y="1025"/>
                    <a:pt x="1012" y="1005"/>
                  </a:cubicBezTo>
                  <a:cubicBezTo>
                    <a:pt x="1042" y="975"/>
                    <a:pt x="1042" y="914"/>
                    <a:pt x="1012" y="884"/>
                  </a:cubicBezTo>
                  <a:lnTo>
                    <a:pt x="151" y="23"/>
                  </a:lnTo>
                  <a:cubicBezTo>
                    <a:pt x="131" y="8"/>
                    <a:pt x="108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78"/>
            <p:cNvSpPr/>
            <p:nvPr/>
          </p:nvSpPr>
          <p:spPr>
            <a:xfrm>
              <a:off x="5195800" y="1158800"/>
              <a:ext cx="24050" cy="23875"/>
            </a:xfrm>
            <a:custGeom>
              <a:avLst/>
              <a:gdLst/>
              <a:ahLst/>
              <a:cxnLst/>
              <a:rect l="l" t="t" r="r" b="b"/>
              <a:pathLst>
                <a:path w="962" h="955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53"/>
                    <a:pt x="1" y="113"/>
                    <a:pt x="31" y="143"/>
                  </a:cubicBezTo>
                  <a:lnTo>
                    <a:pt x="812" y="934"/>
                  </a:lnTo>
                  <a:cubicBezTo>
                    <a:pt x="822" y="954"/>
                    <a:pt x="842" y="954"/>
                    <a:pt x="872" y="954"/>
                  </a:cubicBezTo>
                  <a:cubicBezTo>
                    <a:pt x="892" y="954"/>
                    <a:pt x="912" y="954"/>
                    <a:pt x="922" y="934"/>
                  </a:cubicBezTo>
                  <a:cubicBezTo>
                    <a:pt x="962" y="904"/>
                    <a:pt x="962" y="854"/>
                    <a:pt x="922" y="814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78"/>
            <p:cNvSpPr/>
            <p:nvPr/>
          </p:nvSpPr>
          <p:spPr>
            <a:xfrm>
              <a:off x="5204575" y="1122825"/>
              <a:ext cx="18050" cy="17550"/>
            </a:xfrm>
            <a:custGeom>
              <a:avLst/>
              <a:gdLst/>
              <a:ahLst/>
              <a:cxnLst/>
              <a:rect l="l" t="t" r="r" b="b"/>
              <a:pathLst>
                <a:path w="722" h="702" extrusionOk="0">
                  <a:moveTo>
                    <a:pt x="95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0" y="60"/>
                    <a:pt x="0" y="110"/>
                    <a:pt x="40" y="140"/>
                  </a:cubicBezTo>
                  <a:lnTo>
                    <a:pt x="571" y="681"/>
                  </a:lnTo>
                  <a:cubicBezTo>
                    <a:pt x="591" y="701"/>
                    <a:pt x="611" y="701"/>
                    <a:pt x="631" y="701"/>
                  </a:cubicBezTo>
                  <a:cubicBezTo>
                    <a:pt x="651" y="701"/>
                    <a:pt x="671" y="701"/>
                    <a:pt x="691" y="681"/>
                  </a:cubicBezTo>
                  <a:cubicBezTo>
                    <a:pt x="721" y="651"/>
                    <a:pt x="721" y="591"/>
                    <a:pt x="691" y="561"/>
                  </a:cubicBezTo>
                  <a:lnTo>
                    <a:pt x="150" y="30"/>
                  </a:lnTo>
                  <a:cubicBezTo>
                    <a:pt x="135" y="10"/>
                    <a:pt x="115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78"/>
            <p:cNvSpPr/>
            <p:nvPr/>
          </p:nvSpPr>
          <p:spPr>
            <a:xfrm>
              <a:off x="5216325" y="1086700"/>
              <a:ext cx="9300" cy="8850"/>
            </a:xfrm>
            <a:custGeom>
              <a:avLst/>
              <a:gdLst/>
              <a:ahLst/>
              <a:cxnLst/>
              <a:rect l="l" t="t" r="r" b="b"/>
              <a:pathLst>
                <a:path w="372" h="354" extrusionOk="0">
                  <a:moveTo>
                    <a:pt x="91" y="1"/>
                  </a:moveTo>
                  <a:cubicBezTo>
                    <a:pt x="68" y="1"/>
                    <a:pt x="46" y="8"/>
                    <a:pt x="31" y="23"/>
                  </a:cubicBezTo>
                  <a:cubicBezTo>
                    <a:pt x="1" y="63"/>
                    <a:pt x="1" y="113"/>
                    <a:pt x="31" y="143"/>
                  </a:cubicBezTo>
                  <a:lnTo>
                    <a:pt x="221" y="334"/>
                  </a:lnTo>
                  <a:cubicBezTo>
                    <a:pt x="241" y="344"/>
                    <a:pt x="261" y="354"/>
                    <a:pt x="281" y="354"/>
                  </a:cubicBezTo>
                  <a:cubicBezTo>
                    <a:pt x="301" y="354"/>
                    <a:pt x="331" y="344"/>
                    <a:pt x="341" y="334"/>
                  </a:cubicBezTo>
                  <a:cubicBezTo>
                    <a:pt x="371" y="293"/>
                    <a:pt x="371" y="243"/>
                    <a:pt x="341" y="213"/>
                  </a:cubicBezTo>
                  <a:lnTo>
                    <a:pt x="151" y="23"/>
                  </a:lnTo>
                  <a:cubicBezTo>
                    <a:pt x="136" y="8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78"/>
            <p:cNvSpPr/>
            <p:nvPr/>
          </p:nvSpPr>
          <p:spPr>
            <a:xfrm>
              <a:off x="5197300" y="1271275"/>
              <a:ext cx="15300" cy="15300"/>
            </a:xfrm>
            <a:custGeom>
              <a:avLst/>
              <a:gdLst/>
              <a:ahLst/>
              <a:cxnLst/>
              <a:rect l="l" t="t" r="r" b="b"/>
              <a:pathLst>
                <a:path w="612" h="61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1" y="60"/>
                    <a:pt x="1" y="111"/>
                    <a:pt x="31" y="141"/>
                  </a:cubicBezTo>
                  <a:lnTo>
                    <a:pt x="461" y="581"/>
                  </a:lnTo>
                  <a:cubicBezTo>
                    <a:pt x="481" y="601"/>
                    <a:pt x="501" y="611"/>
                    <a:pt x="521" y="611"/>
                  </a:cubicBezTo>
                  <a:cubicBezTo>
                    <a:pt x="541" y="611"/>
                    <a:pt x="561" y="601"/>
                    <a:pt x="582" y="581"/>
                  </a:cubicBezTo>
                  <a:cubicBezTo>
                    <a:pt x="612" y="551"/>
                    <a:pt x="612" y="501"/>
                    <a:pt x="582" y="46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12268;p78"/>
            <p:cNvSpPr/>
            <p:nvPr/>
          </p:nvSpPr>
          <p:spPr>
            <a:xfrm>
              <a:off x="5269150" y="1306000"/>
              <a:ext cx="7300" cy="13375"/>
            </a:xfrm>
            <a:custGeom>
              <a:avLst/>
              <a:gdLst/>
              <a:ahLst/>
              <a:cxnLst/>
              <a:rect l="l" t="t" r="r" b="b"/>
              <a:pathLst>
                <a:path w="292" h="535" extrusionOk="0">
                  <a:moveTo>
                    <a:pt x="95" y="1"/>
                  </a:moveTo>
                  <a:cubicBezTo>
                    <a:pt x="87" y="1"/>
                    <a:pt x="79" y="2"/>
                    <a:pt x="71" y="3"/>
                  </a:cubicBezTo>
                  <a:cubicBezTo>
                    <a:pt x="31" y="13"/>
                    <a:pt x="1" y="63"/>
                    <a:pt x="21" y="103"/>
                  </a:cubicBezTo>
                  <a:lnTo>
                    <a:pt x="121" y="474"/>
                  </a:lnTo>
                  <a:cubicBezTo>
                    <a:pt x="131" y="514"/>
                    <a:pt x="161" y="534"/>
                    <a:pt x="201" y="534"/>
                  </a:cubicBezTo>
                  <a:lnTo>
                    <a:pt x="221" y="534"/>
                  </a:lnTo>
                  <a:cubicBezTo>
                    <a:pt x="271" y="514"/>
                    <a:pt x="291" y="474"/>
                    <a:pt x="281" y="424"/>
                  </a:cubicBezTo>
                  <a:lnTo>
                    <a:pt x="181" y="63"/>
                  </a:lnTo>
                  <a:cubicBezTo>
                    <a:pt x="164" y="22"/>
                    <a:pt x="134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9" name="Google Shape;12269;p78"/>
            <p:cNvSpPr/>
            <p:nvPr/>
          </p:nvSpPr>
          <p:spPr>
            <a:xfrm>
              <a:off x="5284175" y="1277475"/>
              <a:ext cx="8800" cy="18600"/>
            </a:xfrm>
            <a:custGeom>
              <a:avLst/>
              <a:gdLst/>
              <a:ahLst/>
              <a:cxnLst/>
              <a:rect l="l" t="t" r="r" b="b"/>
              <a:pathLst>
                <a:path w="352" h="744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171" y="684"/>
                  </a:lnTo>
                  <a:cubicBezTo>
                    <a:pt x="181" y="724"/>
                    <a:pt x="221" y="744"/>
                    <a:pt x="251" y="744"/>
                  </a:cubicBezTo>
                  <a:lnTo>
                    <a:pt x="281" y="744"/>
                  </a:lnTo>
                  <a:cubicBezTo>
                    <a:pt x="321" y="724"/>
                    <a:pt x="351" y="684"/>
                    <a:pt x="331" y="634"/>
                  </a:cubicBezTo>
                  <a:lnTo>
                    <a:pt x="171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78"/>
            <p:cNvSpPr/>
            <p:nvPr/>
          </p:nvSpPr>
          <p:spPr>
            <a:xfrm>
              <a:off x="5299700" y="1249075"/>
              <a:ext cx="9525" cy="20725"/>
            </a:xfrm>
            <a:custGeom>
              <a:avLst/>
              <a:gdLst/>
              <a:ahLst/>
              <a:cxnLst/>
              <a:rect l="l" t="t" r="r" b="b"/>
              <a:pathLst>
                <a:path w="381" h="829" extrusionOk="0">
                  <a:moveTo>
                    <a:pt x="101" y="1"/>
                  </a:moveTo>
                  <a:cubicBezTo>
                    <a:pt x="91" y="1"/>
                    <a:pt x="81" y="3"/>
                    <a:pt x="71" y="7"/>
                  </a:cubicBezTo>
                  <a:cubicBezTo>
                    <a:pt x="30" y="17"/>
                    <a:pt x="0" y="67"/>
                    <a:pt x="20" y="107"/>
                  </a:cubicBezTo>
                  <a:lnTo>
                    <a:pt x="201" y="768"/>
                  </a:lnTo>
                  <a:cubicBezTo>
                    <a:pt x="211" y="798"/>
                    <a:pt x="251" y="828"/>
                    <a:pt x="281" y="828"/>
                  </a:cubicBezTo>
                  <a:cubicBezTo>
                    <a:pt x="291" y="828"/>
                    <a:pt x="301" y="828"/>
                    <a:pt x="311" y="818"/>
                  </a:cubicBezTo>
                  <a:cubicBezTo>
                    <a:pt x="351" y="808"/>
                    <a:pt x="381" y="768"/>
                    <a:pt x="361" y="718"/>
                  </a:cubicBezTo>
                  <a:lnTo>
                    <a:pt x="181" y="67"/>
                  </a:lnTo>
                  <a:cubicBezTo>
                    <a:pt x="165" y="28"/>
                    <a:pt x="137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78"/>
            <p:cNvSpPr/>
            <p:nvPr/>
          </p:nvSpPr>
          <p:spPr>
            <a:xfrm>
              <a:off x="5319975" y="1225050"/>
              <a:ext cx="9800" cy="21700"/>
            </a:xfrm>
            <a:custGeom>
              <a:avLst/>
              <a:gdLst/>
              <a:ahLst/>
              <a:cxnLst/>
              <a:rect l="l" t="t" r="r" b="b"/>
              <a:pathLst>
                <a:path w="392" h="868" extrusionOk="0">
                  <a:moveTo>
                    <a:pt x="102" y="0"/>
                  </a:moveTo>
                  <a:cubicBezTo>
                    <a:pt x="92" y="0"/>
                    <a:pt x="82" y="2"/>
                    <a:pt x="71" y="7"/>
                  </a:cubicBezTo>
                  <a:cubicBezTo>
                    <a:pt x="31" y="17"/>
                    <a:pt x="1" y="57"/>
                    <a:pt x="21" y="107"/>
                  </a:cubicBezTo>
                  <a:lnTo>
                    <a:pt x="221" y="808"/>
                  </a:lnTo>
                  <a:cubicBezTo>
                    <a:pt x="231" y="838"/>
                    <a:pt x="261" y="868"/>
                    <a:pt x="301" y="868"/>
                  </a:cubicBezTo>
                  <a:cubicBezTo>
                    <a:pt x="301" y="868"/>
                    <a:pt x="311" y="858"/>
                    <a:pt x="321" y="858"/>
                  </a:cubicBezTo>
                  <a:cubicBezTo>
                    <a:pt x="361" y="848"/>
                    <a:pt x="391" y="798"/>
                    <a:pt x="381" y="758"/>
                  </a:cubicBezTo>
                  <a:lnTo>
                    <a:pt x="181" y="57"/>
                  </a:lnTo>
                  <a:cubicBezTo>
                    <a:pt x="165" y="26"/>
                    <a:pt x="137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78"/>
            <p:cNvSpPr/>
            <p:nvPr/>
          </p:nvSpPr>
          <p:spPr>
            <a:xfrm>
              <a:off x="5343500" y="1203375"/>
              <a:ext cx="8800" cy="18350"/>
            </a:xfrm>
            <a:custGeom>
              <a:avLst/>
              <a:gdLst/>
              <a:ahLst/>
              <a:cxnLst/>
              <a:rect l="l" t="t" r="r" b="b"/>
              <a:pathLst>
                <a:path w="352" h="734" extrusionOk="0">
                  <a:moveTo>
                    <a:pt x="90" y="1"/>
                  </a:moveTo>
                  <a:cubicBezTo>
                    <a:pt x="84" y="1"/>
                    <a:pt x="78" y="1"/>
                    <a:pt x="71" y="3"/>
                  </a:cubicBezTo>
                  <a:cubicBezTo>
                    <a:pt x="31" y="23"/>
                    <a:pt x="1" y="63"/>
                    <a:pt x="21" y="113"/>
                  </a:cubicBezTo>
                  <a:lnTo>
                    <a:pt x="181" y="674"/>
                  </a:lnTo>
                  <a:cubicBezTo>
                    <a:pt x="191" y="714"/>
                    <a:pt x="221" y="734"/>
                    <a:pt x="261" y="734"/>
                  </a:cubicBezTo>
                  <a:lnTo>
                    <a:pt x="281" y="734"/>
                  </a:lnTo>
                  <a:cubicBezTo>
                    <a:pt x="321" y="714"/>
                    <a:pt x="351" y="674"/>
                    <a:pt x="341" y="623"/>
                  </a:cubicBezTo>
                  <a:lnTo>
                    <a:pt x="181" y="63"/>
                  </a:lnTo>
                  <a:cubicBezTo>
                    <a:pt x="164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78"/>
            <p:cNvSpPr/>
            <p:nvPr/>
          </p:nvSpPr>
          <p:spPr>
            <a:xfrm>
              <a:off x="5368300" y="1183850"/>
              <a:ext cx="8525" cy="17850"/>
            </a:xfrm>
            <a:custGeom>
              <a:avLst/>
              <a:gdLst/>
              <a:ahLst/>
              <a:cxnLst/>
              <a:rect l="l" t="t" r="r" b="b"/>
              <a:pathLst>
                <a:path w="341" h="714" extrusionOk="0">
                  <a:moveTo>
                    <a:pt x="90" y="1"/>
                  </a:moveTo>
                  <a:cubicBezTo>
                    <a:pt x="83" y="1"/>
                    <a:pt x="77" y="1"/>
                    <a:pt x="70" y="2"/>
                  </a:cubicBezTo>
                  <a:cubicBezTo>
                    <a:pt x="30" y="23"/>
                    <a:pt x="0" y="63"/>
                    <a:pt x="20" y="113"/>
                  </a:cubicBezTo>
                  <a:lnTo>
                    <a:pt x="171" y="653"/>
                  </a:lnTo>
                  <a:cubicBezTo>
                    <a:pt x="181" y="683"/>
                    <a:pt x="211" y="713"/>
                    <a:pt x="251" y="713"/>
                  </a:cubicBezTo>
                  <a:cubicBezTo>
                    <a:pt x="261" y="713"/>
                    <a:pt x="271" y="703"/>
                    <a:pt x="271" y="703"/>
                  </a:cubicBezTo>
                  <a:cubicBezTo>
                    <a:pt x="321" y="693"/>
                    <a:pt x="341" y="643"/>
                    <a:pt x="331" y="603"/>
                  </a:cubicBezTo>
                  <a:lnTo>
                    <a:pt x="181" y="63"/>
                  </a:lnTo>
                  <a:cubicBezTo>
                    <a:pt x="163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78"/>
            <p:cNvSpPr/>
            <p:nvPr/>
          </p:nvSpPr>
          <p:spPr>
            <a:xfrm>
              <a:off x="5016550" y="1142175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1"/>
                  </a:moveTo>
                  <a:cubicBezTo>
                    <a:pt x="51" y="1"/>
                    <a:pt x="18" y="26"/>
                    <a:pt x="11" y="57"/>
                  </a:cubicBezTo>
                  <a:cubicBezTo>
                    <a:pt x="1" y="107"/>
                    <a:pt x="21" y="147"/>
                    <a:pt x="71" y="167"/>
                  </a:cubicBezTo>
                  <a:lnTo>
                    <a:pt x="752" y="358"/>
                  </a:lnTo>
                  <a:lnTo>
                    <a:pt x="782" y="358"/>
                  </a:lnTo>
                  <a:cubicBezTo>
                    <a:pt x="812" y="358"/>
                    <a:pt x="852" y="338"/>
                    <a:pt x="862" y="298"/>
                  </a:cubicBezTo>
                  <a:cubicBezTo>
                    <a:pt x="872" y="258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3"/>
                    <a:pt x="93" y="1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78"/>
            <p:cNvSpPr/>
            <p:nvPr/>
          </p:nvSpPr>
          <p:spPr>
            <a:xfrm>
              <a:off x="5030825" y="1183100"/>
              <a:ext cx="21800" cy="9075"/>
            </a:xfrm>
            <a:custGeom>
              <a:avLst/>
              <a:gdLst/>
              <a:ahLst/>
              <a:cxnLst/>
              <a:rect l="l" t="t" r="r" b="b"/>
              <a:pathLst>
                <a:path w="872" h="363" extrusionOk="0">
                  <a:moveTo>
                    <a:pt x="94" y="1"/>
                  </a:moveTo>
                  <a:cubicBezTo>
                    <a:pt x="58" y="1"/>
                    <a:pt x="19" y="28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761" y="353"/>
                  </a:lnTo>
                  <a:cubicBezTo>
                    <a:pt x="761" y="363"/>
                    <a:pt x="771" y="363"/>
                    <a:pt x="781" y="363"/>
                  </a:cubicBezTo>
                  <a:cubicBezTo>
                    <a:pt x="812" y="363"/>
                    <a:pt x="852" y="333"/>
                    <a:pt x="862" y="303"/>
                  </a:cubicBezTo>
                  <a:cubicBezTo>
                    <a:pt x="872" y="253"/>
                    <a:pt x="842" y="213"/>
                    <a:pt x="801" y="193"/>
                  </a:cubicBezTo>
                  <a:lnTo>
                    <a:pt x="111" y="2"/>
                  </a:lnTo>
                  <a:cubicBezTo>
                    <a:pt x="105" y="1"/>
                    <a:pt x="100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78"/>
            <p:cNvSpPr/>
            <p:nvPr/>
          </p:nvSpPr>
          <p:spPr>
            <a:xfrm>
              <a:off x="5050350" y="1221050"/>
              <a:ext cx="21800" cy="8950"/>
            </a:xfrm>
            <a:custGeom>
              <a:avLst/>
              <a:gdLst/>
              <a:ahLst/>
              <a:cxnLst/>
              <a:rect l="l" t="t" r="r" b="b"/>
              <a:pathLst>
                <a:path w="872" h="358" extrusionOk="0">
                  <a:moveTo>
                    <a:pt x="83" y="0"/>
                  </a:moveTo>
                  <a:cubicBezTo>
                    <a:pt x="51" y="0"/>
                    <a:pt x="18" y="25"/>
                    <a:pt x="10" y="57"/>
                  </a:cubicBezTo>
                  <a:cubicBezTo>
                    <a:pt x="0" y="107"/>
                    <a:pt x="20" y="157"/>
                    <a:pt x="71" y="167"/>
                  </a:cubicBezTo>
                  <a:lnTo>
                    <a:pt x="762" y="357"/>
                  </a:lnTo>
                  <a:lnTo>
                    <a:pt x="782" y="357"/>
                  </a:lnTo>
                  <a:cubicBezTo>
                    <a:pt x="812" y="357"/>
                    <a:pt x="852" y="337"/>
                    <a:pt x="862" y="297"/>
                  </a:cubicBezTo>
                  <a:cubicBezTo>
                    <a:pt x="872" y="257"/>
                    <a:pt x="842" y="207"/>
                    <a:pt x="802" y="197"/>
                  </a:cubicBezTo>
                  <a:lnTo>
                    <a:pt x="111" y="7"/>
                  </a:lnTo>
                  <a:cubicBezTo>
                    <a:pt x="102" y="2"/>
                    <a:pt x="93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78"/>
            <p:cNvSpPr/>
            <p:nvPr/>
          </p:nvSpPr>
          <p:spPr>
            <a:xfrm>
              <a:off x="5076375" y="1255450"/>
              <a:ext cx="21825" cy="9075"/>
            </a:xfrm>
            <a:custGeom>
              <a:avLst/>
              <a:gdLst/>
              <a:ahLst/>
              <a:cxnLst/>
              <a:rect l="l" t="t" r="r" b="b"/>
              <a:pathLst>
                <a:path w="873" h="363" extrusionOk="0">
                  <a:moveTo>
                    <a:pt x="95" y="1"/>
                  </a:moveTo>
                  <a:cubicBezTo>
                    <a:pt x="59" y="1"/>
                    <a:pt x="20" y="28"/>
                    <a:pt x="11" y="63"/>
                  </a:cubicBezTo>
                  <a:cubicBezTo>
                    <a:pt x="1" y="113"/>
                    <a:pt x="2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72" y="253"/>
                    <a:pt x="852" y="213"/>
                    <a:pt x="802" y="203"/>
                  </a:cubicBezTo>
                  <a:lnTo>
                    <a:pt x="111" y="2"/>
                  </a:lnTo>
                  <a:cubicBezTo>
                    <a:pt x="106" y="1"/>
                    <a:pt x="100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78"/>
            <p:cNvSpPr/>
            <p:nvPr/>
          </p:nvSpPr>
          <p:spPr>
            <a:xfrm>
              <a:off x="5104425" y="1288750"/>
              <a:ext cx="22050" cy="9075"/>
            </a:xfrm>
            <a:custGeom>
              <a:avLst/>
              <a:gdLst/>
              <a:ahLst/>
              <a:cxnLst/>
              <a:rect l="l" t="t" r="r" b="b"/>
              <a:pathLst>
                <a:path w="882" h="363" extrusionOk="0">
                  <a:moveTo>
                    <a:pt x="101" y="0"/>
                  </a:moveTo>
                  <a:cubicBezTo>
                    <a:pt x="60" y="0"/>
                    <a:pt x="28" y="28"/>
                    <a:pt x="11" y="62"/>
                  </a:cubicBezTo>
                  <a:cubicBezTo>
                    <a:pt x="0" y="113"/>
                    <a:pt x="31" y="153"/>
                    <a:pt x="71" y="163"/>
                  </a:cubicBezTo>
                  <a:lnTo>
                    <a:pt x="762" y="363"/>
                  </a:lnTo>
                  <a:lnTo>
                    <a:pt x="782" y="363"/>
                  </a:lnTo>
                  <a:cubicBezTo>
                    <a:pt x="822" y="363"/>
                    <a:pt x="852" y="333"/>
                    <a:pt x="862" y="303"/>
                  </a:cubicBezTo>
                  <a:cubicBezTo>
                    <a:pt x="882" y="253"/>
                    <a:pt x="852" y="213"/>
                    <a:pt x="812" y="203"/>
                  </a:cubicBezTo>
                  <a:lnTo>
                    <a:pt x="121" y="2"/>
                  </a:lnTo>
                  <a:cubicBezTo>
                    <a:pt x="114" y="1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12279;p78"/>
            <p:cNvSpPr/>
            <p:nvPr/>
          </p:nvSpPr>
          <p:spPr>
            <a:xfrm>
              <a:off x="5134475" y="1322275"/>
              <a:ext cx="17050" cy="7600"/>
            </a:xfrm>
            <a:custGeom>
              <a:avLst/>
              <a:gdLst/>
              <a:ahLst/>
              <a:cxnLst/>
              <a:rect l="l" t="t" r="r" b="b"/>
              <a:pathLst>
                <a:path w="682" h="304" extrusionOk="0">
                  <a:moveTo>
                    <a:pt x="90" y="1"/>
                  </a:moveTo>
                  <a:cubicBezTo>
                    <a:pt x="55" y="1"/>
                    <a:pt x="19" y="22"/>
                    <a:pt x="10" y="63"/>
                  </a:cubicBezTo>
                  <a:cubicBezTo>
                    <a:pt x="0" y="103"/>
                    <a:pt x="20" y="153"/>
                    <a:pt x="70" y="163"/>
                  </a:cubicBezTo>
                  <a:lnTo>
                    <a:pt x="561" y="304"/>
                  </a:lnTo>
                  <a:lnTo>
                    <a:pt x="591" y="304"/>
                  </a:lnTo>
                  <a:cubicBezTo>
                    <a:pt x="621" y="304"/>
                    <a:pt x="661" y="274"/>
                    <a:pt x="671" y="244"/>
                  </a:cubicBezTo>
                  <a:cubicBezTo>
                    <a:pt x="681" y="193"/>
                    <a:pt x="651" y="153"/>
                    <a:pt x="611" y="133"/>
                  </a:cubicBezTo>
                  <a:lnTo>
                    <a:pt x="110" y="3"/>
                  </a:lnTo>
                  <a:cubicBezTo>
                    <a:pt x="104" y="2"/>
                    <a:pt x="97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12280;p78"/>
            <p:cNvSpPr/>
            <p:nvPr/>
          </p:nvSpPr>
          <p:spPr>
            <a:xfrm>
              <a:off x="5039325" y="1077700"/>
              <a:ext cx="9050" cy="21600"/>
            </a:xfrm>
            <a:custGeom>
              <a:avLst/>
              <a:gdLst/>
              <a:ahLst/>
              <a:cxnLst/>
              <a:rect l="l" t="t" r="r" b="b"/>
              <a:pathLst>
                <a:path w="362" h="864" extrusionOk="0">
                  <a:moveTo>
                    <a:pt x="272" y="1"/>
                  </a:moveTo>
                  <a:cubicBezTo>
                    <a:pt x="231" y="1"/>
                    <a:pt x="200" y="28"/>
                    <a:pt x="191" y="63"/>
                  </a:cubicBezTo>
                  <a:lnTo>
                    <a:pt x="11" y="764"/>
                  </a:lnTo>
                  <a:cubicBezTo>
                    <a:pt x="1" y="804"/>
                    <a:pt x="31" y="854"/>
                    <a:pt x="71" y="864"/>
                  </a:cubicBezTo>
                  <a:lnTo>
                    <a:pt x="91" y="864"/>
                  </a:lnTo>
                  <a:cubicBezTo>
                    <a:pt x="131" y="864"/>
                    <a:pt x="161" y="844"/>
                    <a:pt x="171" y="80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5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78"/>
            <p:cNvSpPr/>
            <p:nvPr/>
          </p:nvSpPr>
          <p:spPr>
            <a:xfrm>
              <a:off x="5069625" y="1108725"/>
              <a:ext cx="9050" cy="21625"/>
            </a:xfrm>
            <a:custGeom>
              <a:avLst/>
              <a:gdLst/>
              <a:ahLst/>
              <a:cxnLst/>
              <a:rect l="l" t="t" r="r" b="b"/>
              <a:pathLst>
                <a:path w="362" h="865" extrusionOk="0">
                  <a:moveTo>
                    <a:pt x="267" y="1"/>
                  </a:moveTo>
                  <a:cubicBezTo>
                    <a:pt x="228" y="1"/>
                    <a:pt x="197" y="22"/>
                    <a:pt x="181" y="63"/>
                  </a:cubicBezTo>
                  <a:lnTo>
                    <a:pt x="11" y="754"/>
                  </a:lnTo>
                  <a:cubicBezTo>
                    <a:pt x="1" y="804"/>
                    <a:pt x="31" y="844"/>
                    <a:pt x="71" y="854"/>
                  </a:cubicBezTo>
                  <a:cubicBezTo>
                    <a:pt x="81" y="864"/>
                    <a:pt x="91" y="864"/>
                    <a:pt x="91" y="864"/>
                  </a:cubicBezTo>
                  <a:cubicBezTo>
                    <a:pt x="131" y="864"/>
                    <a:pt x="161" y="834"/>
                    <a:pt x="171" y="794"/>
                  </a:cubicBezTo>
                  <a:lnTo>
                    <a:pt x="351" y="103"/>
                  </a:lnTo>
                  <a:cubicBezTo>
                    <a:pt x="361" y="63"/>
                    <a:pt x="331" y="13"/>
                    <a:pt x="291" y="3"/>
                  </a:cubicBezTo>
                  <a:cubicBezTo>
                    <a:pt x="283" y="2"/>
                    <a:pt x="275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78"/>
            <p:cNvSpPr/>
            <p:nvPr/>
          </p:nvSpPr>
          <p:spPr>
            <a:xfrm>
              <a:off x="5098175" y="11413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65" y="0"/>
                  </a:moveTo>
                  <a:cubicBezTo>
                    <a:pt x="230" y="0"/>
                    <a:pt x="198" y="27"/>
                    <a:pt x="180" y="62"/>
                  </a:cubicBezTo>
                  <a:lnTo>
                    <a:pt x="10" y="763"/>
                  </a:lnTo>
                  <a:cubicBezTo>
                    <a:pt x="0" y="803"/>
                    <a:pt x="30" y="853"/>
                    <a:pt x="70" y="863"/>
                  </a:cubicBezTo>
                  <a:lnTo>
                    <a:pt x="90" y="863"/>
                  </a:lnTo>
                  <a:cubicBezTo>
                    <a:pt x="130" y="863"/>
                    <a:pt x="160" y="843"/>
                    <a:pt x="170" y="80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81" y="2"/>
                  </a:cubicBezTo>
                  <a:cubicBezTo>
                    <a:pt x="275" y="1"/>
                    <a:pt x="270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78"/>
            <p:cNvSpPr/>
            <p:nvPr/>
          </p:nvSpPr>
          <p:spPr>
            <a:xfrm>
              <a:off x="5121450" y="1177100"/>
              <a:ext cx="9025" cy="21600"/>
            </a:xfrm>
            <a:custGeom>
              <a:avLst/>
              <a:gdLst/>
              <a:ahLst/>
              <a:cxnLst/>
              <a:rect l="l" t="t" r="r" b="b"/>
              <a:pathLst>
                <a:path w="361" h="864" extrusionOk="0">
                  <a:moveTo>
                    <a:pt x="272" y="0"/>
                  </a:moveTo>
                  <a:cubicBezTo>
                    <a:pt x="231" y="0"/>
                    <a:pt x="199" y="27"/>
                    <a:pt x="191" y="62"/>
                  </a:cubicBezTo>
                  <a:lnTo>
                    <a:pt x="10" y="753"/>
                  </a:lnTo>
                  <a:cubicBezTo>
                    <a:pt x="0" y="803"/>
                    <a:pt x="30" y="843"/>
                    <a:pt x="71" y="853"/>
                  </a:cubicBezTo>
                  <a:cubicBezTo>
                    <a:pt x="81" y="863"/>
                    <a:pt x="91" y="863"/>
                    <a:pt x="91" y="863"/>
                  </a:cubicBezTo>
                  <a:cubicBezTo>
                    <a:pt x="131" y="863"/>
                    <a:pt x="161" y="833"/>
                    <a:pt x="171" y="793"/>
                  </a:cubicBezTo>
                  <a:lnTo>
                    <a:pt x="351" y="102"/>
                  </a:lnTo>
                  <a:cubicBezTo>
                    <a:pt x="361" y="62"/>
                    <a:pt x="331" y="12"/>
                    <a:pt x="291" y="2"/>
                  </a:cubicBezTo>
                  <a:cubicBezTo>
                    <a:pt x="284" y="1"/>
                    <a:pt x="278" y="0"/>
                    <a:pt x="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78"/>
            <p:cNvSpPr/>
            <p:nvPr/>
          </p:nvSpPr>
          <p:spPr>
            <a:xfrm>
              <a:off x="5138475" y="1216800"/>
              <a:ext cx="9025" cy="21450"/>
            </a:xfrm>
            <a:custGeom>
              <a:avLst/>
              <a:gdLst/>
              <a:ahLst/>
              <a:cxnLst/>
              <a:rect l="l" t="t" r="r" b="b"/>
              <a:pathLst>
                <a:path w="361" h="858" extrusionOk="0">
                  <a:moveTo>
                    <a:pt x="264" y="0"/>
                  </a:moveTo>
                  <a:cubicBezTo>
                    <a:pt x="231" y="0"/>
                    <a:pt x="199" y="27"/>
                    <a:pt x="191" y="66"/>
                  </a:cubicBezTo>
                  <a:lnTo>
                    <a:pt x="20" y="757"/>
                  </a:lnTo>
                  <a:cubicBezTo>
                    <a:pt x="0" y="797"/>
                    <a:pt x="30" y="848"/>
                    <a:pt x="81" y="858"/>
                  </a:cubicBezTo>
                  <a:lnTo>
                    <a:pt x="101" y="858"/>
                  </a:lnTo>
                  <a:cubicBezTo>
                    <a:pt x="131" y="858"/>
                    <a:pt x="171" y="837"/>
                    <a:pt x="181" y="797"/>
                  </a:cubicBezTo>
                  <a:lnTo>
                    <a:pt x="351" y="106"/>
                  </a:lnTo>
                  <a:cubicBezTo>
                    <a:pt x="361" y="56"/>
                    <a:pt x="341" y="16"/>
                    <a:pt x="291" y="6"/>
                  </a:cubicBezTo>
                  <a:cubicBezTo>
                    <a:pt x="282" y="2"/>
                    <a:pt x="273" y="0"/>
                    <a:pt x="2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78"/>
            <p:cNvSpPr/>
            <p:nvPr/>
          </p:nvSpPr>
          <p:spPr>
            <a:xfrm>
              <a:off x="5153750" y="1257700"/>
              <a:ext cx="8775" cy="21600"/>
            </a:xfrm>
            <a:custGeom>
              <a:avLst/>
              <a:gdLst/>
              <a:ahLst/>
              <a:cxnLst/>
              <a:rect l="l" t="t" r="r" b="b"/>
              <a:pathLst>
                <a:path w="351" h="864" extrusionOk="0">
                  <a:moveTo>
                    <a:pt x="264" y="1"/>
                  </a:moveTo>
                  <a:cubicBezTo>
                    <a:pt x="228" y="1"/>
                    <a:pt x="189" y="28"/>
                    <a:pt x="181" y="63"/>
                  </a:cubicBezTo>
                  <a:lnTo>
                    <a:pt x="10" y="754"/>
                  </a:lnTo>
                  <a:cubicBezTo>
                    <a:pt x="0" y="804"/>
                    <a:pt x="20" y="844"/>
                    <a:pt x="70" y="854"/>
                  </a:cubicBezTo>
                  <a:cubicBezTo>
                    <a:pt x="70" y="864"/>
                    <a:pt x="80" y="864"/>
                    <a:pt x="90" y="864"/>
                  </a:cubicBezTo>
                  <a:cubicBezTo>
                    <a:pt x="130" y="864"/>
                    <a:pt x="160" y="834"/>
                    <a:pt x="170" y="794"/>
                  </a:cubicBezTo>
                  <a:lnTo>
                    <a:pt x="341" y="103"/>
                  </a:lnTo>
                  <a:cubicBezTo>
                    <a:pt x="351" y="63"/>
                    <a:pt x="331" y="13"/>
                    <a:pt x="281" y="3"/>
                  </a:cubicBezTo>
                  <a:cubicBezTo>
                    <a:pt x="275" y="1"/>
                    <a:pt x="270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78"/>
            <p:cNvSpPr/>
            <p:nvPr/>
          </p:nvSpPr>
          <p:spPr>
            <a:xfrm>
              <a:off x="5169025" y="1300250"/>
              <a:ext cx="7775" cy="16600"/>
            </a:xfrm>
            <a:custGeom>
              <a:avLst/>
              <a:gdLst/>
              <a:ahLst/>
              <a:cxnLst/>
              <a:rect l="l" t="t" r="r" b="b"/>
              <a:pathLst>
                <a:path w="311" h="664" extrusionOk="0">
                  <a:moveTo>
                    <a:pt x="220" y="0"/>
                  </a:moveTo>
                  <a:cubicBezTo>
                    <a:pt x="185" y="0"/>
                    <a:pt x="149" y="21"/>
                    <a:pt x="140" y="63"/>
                  </a:cubicBezTo>
                  <a:lnTo>
                    <a:pt x="10" y="564"/>
                  </a:lnTo>
                  <a:cubicBezTo>
                    <a:pt x="0" y="604"/>
                    <a:pt x="30" y="654"/>
                    <a:pt x="80" y="664"/>
                  </a:cubicBezTo>
                  <a:lnTo>
                    <a:pt x="100" y="664"/>
                  </a:lnTo>
                  <a:cubicBezTo>
                    <a:pt x="130" y="664"/>
                    <a:pt x="170" y="634"/>
                    <a:pt x="180" y="604"/>
                  </a:cubicBezTo>
                  <a:lnTo>
                    <a:pt x="301" y="103"/>
                  </a:lnTo>
                  <a:cubicBezTo>
                    <a:pt x="311" y="53"/>
                    <a:pt x="291" y="13"/>
                    <a:pt x="240" y="3"/>
                  </a:cubicBezTo>
                  <a:cubicBezTo>
                    <a:pt x="234" y="1"/>
                    <a:pt x="227" y="0"/>
                    <a:pt x="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78"/>
            <p:cNvSpPr/>
            <p:nvPr/>
          </p:nvSpPr>
          <p:spPr>
            <a:xfrm>
              <a:off x="5239625" y="1238300"/>
              <a:ext cx="24300" cy="19225"/>
            </a:xfrm>
            <a:custGeom>
              <a:avLst/>
              <a:gdLst/>
              <a:ahLst/>
              <a:cxnLst/>
              <a:rect l="l" t="t" r="r" b="b"/>
              <a:pathLst>
                <a:path w="972" h="769" extrusionOk="0">
                  <a:moveTo>
                    <a:pt x="871" y="0"/>
                  </a:moveTo>
                  <a:cubicBezTo>
                    <a:pt x="854" y="0"/>
                    <a:pt x="837" y="6"/>
                    <a:pt x="821" y="18"/>
                  </a:cubicBezTo>
                  <a:lnTo>
                    <a:pt x="40" y="618"/>
                  </a:lnTo>
                  <a:cubicBezTo>
                    <a:pt x="10" y="648"/>
                    <a:pt x="0" y="699"/>
                    <a:pt x="30" y="739"/>
                  </a:cubicBezTo>
                  <a:cubicBezTo>
                    <a:pt x="40" y="759"/>
                    <a:pt x="70" y="769"/>
                    <a:pt x="90" y="769"/>
                  </a:cubicBezTo>
                  <a:cubicBezTo>
                    <a:pt x="110" y="769"/>
                    <a:pt x="130" y="769"/>
                    <a:pt x="140" y="749"/>
                  </a:cubicBezTo>
                  <a:lnTo>
                    <a:pt x="931" y="148"/>
                  </a:lnTo>
                  <a:cubicBezTo>
                    <a:pt x="961" y="118"/>
                    <a:pt x="971" y="68"/>
                    <a:pt x="941" y="38"/>
                  </a:cubicBezTo>
                  <a:cubicBezTo>
                    <a:pt x="923" y="13"/>
                    <a:pt x="898" y="0"/>
                    <a:pt x="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78"/>
            <p:cNvSpPr/>
            <p:nvPr/>
          </p:nvSpPr>
          <p:spPr>
            <a:xfrm>
              <a:off x="5241875" y="1201400"/>
              <a:ext cx="29050" cy="22575"/>
            </a:xfrm>
            <a:custGeom>
              <a:avLst/>
              <a:gdLst/>
              <a:ahLst/>
              <a:cxnLst/>
              <a:rect l="l" t="t" r="r" b="b"/>
              <a:pathLst>
                <a:path w="1162" h="903" extrusionOk="0">
                  <a:moveTo>
                    <a:pt x="1076" y="0"/>
                  </a:moveTo>
                  <a:cubicBezTo>
                    <a:pt x="1056" y="0"/>
                    <a:pt x="1036" y="8"/>
                    <a:pt x="1022" y="21"/>
                  </a:cubicBezTo>
                  <a:lnTo>
                    <a:pt x="50" y="753"/>
                  </a:lnTo>
                  <a:cubicBezTo>
                    <a:pt x="10" y="783"/>
                    <a:pt x="0" y="833"/>
                    <a:pt x="30" y="873"/>
                  </a:cubicBezTo>
                  <a:cubicBezTo>
                    <a:pt x="50" y="893"/>
                    <a:pt x="70" y="903"/>
                    <a:pt x="100" y="903"/>
                  </a:cubicBezTo>
                  <a:cubicBezTo>
                    <a:pt x="110" y="903"/>
                    <a:pt x="130" y="903"/>
                    <a:pt x="150" y="883"/>
                  </a:cubicBezTo>
                  <a:lnTo>
                    <a:pt x="1122" y="152"/>
                  </a:lnTo>
                  <a:cubicBezTo>
                    <a:pt x="1152" y="122"/>
                    <a:pt x="1162" y="72"/>
                    <a:pt x="1132" y="32"/>
                  </a:cubicBezTo>
                  <a:cubicBezTo>
                    <a:pt x="1121" y="10"/>
                    <a:pt x="1099" y="0"/>
                    <a:pt x="10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2289;p78"/>
            <p:cNvSpPr/>
            <p:nvPr/>
          </p:nvSpPr>
          <p:spPr>
            <a:xfrm>
              <a:off x="5244625" y="1164175"/>
              <a:ext cx="26800" cy="21000"/>
            </a:xfrm>
            <a:custGeom>
              <a:avLst/>
              <a:gdLst/>
              <a:ahLst/>
              <a:cxnLst/>
              <a:rect l="l" t="t" r="r" b="b"/>
              <a:pathLst>
                <a:path w="1072" h="840" extrusionOk="0">
                  <a:moveTo>
                    <a:pt x="975" y="0"/>
                  </a:moveTo>
                  <a:cubicBezTo>
                    <a:pt x="957" y="0"/>
                    <a:pt x="938" y="6"/>
                    <a:pt x="922" y="18"/>
                  </a:cubicBezTo>
                  <a:lnTo>
                    <a:pt x="40" y="689"/>
                  </a:lnTo>
                  <a:cubicBezTo>
                    <a:pt x="10" y="719"/>
                    <a:pt x="0" y="769"/>
                    <a:pt x="30" y="810"/>
                  </a:cubicBezTo>
                  <a:cubicBezTo>
                    <a:pt x="50" y="830"/>
                    <a:pt x="70" y="840"/>
                    <a:pt x="90" y="840"/>
                  </a:cubicBezTo>
                  <a:cubicBezTo>
                    <a:pt x="110" y="840"/>
                    <a:pt x="131" y="840"/>
                    <a:pt x="151" y="820"/>
                  </a:cubicBezTo>
                  <a:lnTo>
                    <a:pt x="1022" y="149"/>
                  </a:lnTo>
                  <a:cubicBezTo>
                    <a:pt x="1062" y="119"/>
                    <a:pt x="1072" y="68"/>
                    <a:pt x="1042" y="28"/>
                  </a:cubicBezTo>
                  <a:cubicBezTo>
                    <a:pt x="1024" y="11"/>
                    <a:pt x="1000" y="0"/>
                    <a:pt x="9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78"/>
            <p:cNvSpPr/>
            <p:nvPr/>
          </p:nvSpPr>
          <p:spPr>
            <a:xfrm>
              <a:off x="5247625" y="1127275"/>
              <a:ext cx="19800" cy="15600"/>
            </a:xfrm>
            <a:custGeom>
              <a:avLst/>
              <a:gdLst/>
              <a:ahLst/>
              <a:cxnLst/>
              <a:rect l="l" t="t" r="r" b="b"/>
              <a:pathLst>
                <a:path w="792" h="624" extrusionOk="0">
                  <a:moveTo>
                    <a:pt x="706" y="1"/>
                  </a:moveTo>
                  <a:cubicBezTo>
                    <a:pt x="686" y="1"/>
                    <a:pt x="665" y="8"/>
                    <a:pt x="651" y="22"/>
                  </a:cubicBezTo>
                  <a:lnTo>
                    <a:pt x="41" y="473"/>
                  </a:lnTo>
                  <a:cubicBezTo>
                    <a:pt x="11" y="503"/>
                    <a:pt x="1" y="553"/>
                    <a:pt x="31" y="593"/>
                  </a:cubicBezTo>
                  <a:cubicBezTo>
                    <a:pt x="41" y="613"/>
                    <a:pt x="71" y="623"/>
                    <a:pt x="91" y="623"/>
                  </a:cubicBezTo>
                  <a:cubicBezTo>
                    <a:pt x="111" y="623"/>
                    <a:pt x="131" y="613"/>
                    <a:pt x="141" y="603"/>
                  </a:cubicBezTo>
                  <a:lnTo>
                    <a:pt x="752" y="153"/>
                  </a:lnTo>
                  <a:cubicBezTo>
                    <a:pt x="782" y="122"/>
                    <a:pt x="792" y="72"/>
                    <a:pt x="762" y="32"/>
                  </a:cubicBezTo>
                  <a:cubicBezTo>
                    <a:pt x="751" y="11"/>
                    <a:pt x="729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12291;p78"/>
            <p:cNvSpPr/>
            <p:nvPr/>
          </p:nvSpPr>
          <p:spPr>
            <a:xfrm>
              <a:off x="5250625" y="1089825"/>
              <a:ext cx="10300" cy="8225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316" y="1"/>
                  </a:moveTo>
                  <a:cubicBezTo>
                    <a:pt x="299" y="1"/>
                    <a:pt x="283" y="6"/>
                    <a:pt x="271" y="18"/>
                  </a:cubicBezTo>
                  <a:lnTo>
                    <a:pt x="51" y="178"/>
                  </a:lnTo>
                  <a:cubicBezTo>
                    <a:pt x="11" y="199"/>
                    <a:pt x="1" y="259"/>
                    <a:pt x="31" y="289"/>
                  </a:cubicBezTo>
                  <a:cubicBezTo>
                    <a:pt x="51" y="319"/>
                    <a:pt x="71" y="329"/>
                    <a:pt x="101" y="329"/>
                  </a:cubicBezTo>
                  <a:cubicBezTo>
                    <a:pt x="121" y="329"/>
                    <a:pt x="131" y="319"/>
                    <a:pt x="151" y="309"/>
                  </a:cubicBezTo>
                  <a:lnTo>
                    <a:pt x="371" y="148"/>
                  </a:lnTo>
                  <a:cubicBezTo>
                    <a:pt x="401" y="128"/>
                    <a:pt x="411" y="68"/>
                    <a:pt x="381" y="38"/>
                  </a:cubicBezTo>
                  <a:cubicBezTo>
                    <a:pt x="369" y="14"/>
                    <a:pt x="342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12292;p78"/>
            <p:cNvSpPr/>
            <p:nvPr/>
          </p:nvSpPr>
          <p:spPr>
            <a:xfrm>
              <a:off x="5237350" y="1275325"/>
              <a:ext cx="17050" cy="13500"/>
            </a:xfrm>
            <a:custGeom>
              <a:avLst/>
              <a:gdLst/>
              <a:ahLst/>
              <a:cxnLst/>
              <a:rect l="l" t="t" r="r" b="b"/>
              <a:pathLst>
                <a:path w="682" h="540" extrusionOk="0">
                  <a:moveTo>
                    <a:pt x="585" y="0"/>
                  </a:moveTo>
                  <a:cubicBezTo>
                    <a:pt x="567" y="0"/>
                    <a:pt x="548" y="6"/>
                    <a:pt x="532" y="19"/>
                  </a:cubicBezTo>
                  <a:lnTo>
                    <a:pt x="41" y="389"/>
                  </a:lnTo>
                  <a:cubicBezTo>
                    <a:pt x="11" y="419"/>
                    <a:pt x="1" y="469"/>
                    <a:pt x="31" y="509"/>
                  </a:cubicBezTo>
                  <a:cubicBezTo>
                    <a:pt x="41" y="529"/>
                    <a:pt x="71" y="539"/>
                    <a:pt x="91" y="539"/>
                  </a:cubicBezTo>
                  <a:cubicBezTo>
                    <a:pt x="111" y="539"/>
                    <a:pt x="131" y="539"/>
                    <a:pt x="151" y="529"/>
                  </a:cubicBezTo>
                  <a:lnTo>
                    <a:pt x="632" y="149"/>
                  </a:lnTo>
                  <a:cubicBezTo>
                    <a:pt x="672" y="119"/>
                    <a:pt x="682" y="69"/>
                    <a:pt x="652" y="29"/>
                  </a:cubicBezTo>
                  <a:cubicBezTo>
                    <a:pt x="634" y="11"/>
                    <a:pt x="610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2293;p78"/>
            <p:cNvSpPr/>
            <p:nvPr/>
          </p:nvSpPr>
          <p:spPr>
            <a:xfrm>
              <a:off x="5295200" y="1333100"/>
              <a:ext cx="13775" cy="4300"/>
            </a:xfrm>
            <a:custGeom>
              <a:avLst/>
              <a:gdLst/>
              <a:ahLst/>
              <a:cxnLst/>
              <a:rect l="l" t="t" r="r" b="b"/>
              <a:pathLst>
                <a:path w="551" h="172" extrusionOk="0">
                  <a:moveTo>
                    <a:pt x="9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71"/>
                    <a:pt x="90" y="171"/>
                  </a:cubicBezTo>
                  <a:lnTo>
                    <a:pt x="471" y="171"/>
                  </a:lnTo>
                  <a:cubicBezTo>
                    <a:pt x="521" y="171"/>
                    <a:pt x="551" y="131"/>
                    <a:pt x="551" y="91"/>
                  </a:cubicBezTo>
                  <a:cubicBezTo>
                    <a:pt x="551" y="41"/>
                    <a:pt x="521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78"/>
            <p:cNvSpPr/>
            <p:nvPr/>
          </p:nvSpPr>
          <p:spPr>
            <a:xfrm>
              <a:off x="5313225" y="1311050"/>
              <a:ext cx="19300" cy="4300"/>
            </a:xfrm>
            <a:custGeom>
              <a:avLst/>
              <a:gdLst/>
              <a:ahLst/>
              <a:cxnLst/>
              <a:rect l="l" t="t" r="r" b="b"/>
              <a:pathLst>
                <a:path w="772" h="172" extrusionOk="0">
                  <a:moveTo>
                    <a:pt x="77" y="0"/>
                  </a:moveTo>
                  <a:cubicBezTo>
                    <a:pt x="34" y="0"/>
                    <a:pt x="0" y="45"/>
                    <a:pt x="0" y="82"/>
                  </a:cubicBezTo>
                  <a:cubicBezTo>
                    <a:pt x="0" y="132"/>
                    <a:pt x="40" y="172"/>
                    <a:pt x="90" y="172"/>
                  </a:cubicBezTo>
                  <a:lnTo>
                    <a:pt x="691" y="172"/>
                  </a:lnTo>
                  <a:cubicBezTo>
                    <a:pt x="731" y="172"/>
                    <a:pt x="771" y="132"/>
                    <a:pt x="771" y="92"/>
                  </a:cubicBezTo>
                  <a:cubicBezTo>
                    <a:pt x="771" y="42"/>
                    <a:pt x="731" y="2"/>
                    <a:pt x="691" y="2"/>
                  </a:cubicBezTo>
                  <a:lnTo>
                    <a:pt x="90" y="2"/>
                  </a:lnTo>
                  <a:cubicBezTo>
                    <a:pt x="86" y="1"/>
                    <a:pt x="82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78"/>
            <p:cNvSpPr/>
            <p:nvPr/>
          </p:nvSpPr>
          <p:spPr>
            <a:xfrm>
              <a:off x="5334250" y="1288300"/>
              <a:ext cx="21300" cy="4275"/>
            </a:xfrm>
            <a:custGeom>
              <a:avLst/>
              <a:gdLst/>
              <a:ahLst/>
              <a:cxnLst/>
              <a:rect l="l" t="t" r="r" b="b"/>
              <a:pathLst>
                <a:path w="852" h="171" extrusionOk="0">
                  <a:moveTo>
                    <a:pt x="80" y="0"/>
                  </a:moveTo>
                  <a:cubicBezTo>
                    <a:pt x="40" y="0"/>
                    <a:pt x="0" y="40"/>
                    <a:pt x="0" y="80"/>
                  </a:cubicBezTo>
                  <a:cubicBezTo>
                    <a:pt x="0" y="131"/>
                    <a:pt x="40" y="171"/>
                    <a:pt x="80" y="171"/>
                  </a:cubicBezTo>
                  <a:lnTo>
                    <a:pt x="771" y="171"/>
                  </a:lnTo>
                  <a:cubicBezTo>
                    <a:pt x="811" y="171"/>
                    <a:pt x="852" y="131"/>
                    <a:pt x="852" y="90"/>
                  </a:cubicBezTo>
                  <a:cubicBezTo>
                    <a:pt x="852" y="40"/>
                    <a:pt x="811" y="0"/>
                    <a:pt x="7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2296;p78"/>
            <p:cNvSpPr/>
            <p:nvPr/>
          </p:nvSpPr>
          <p:spPr>
            <a:xfrm>
              <a:off x="5351025" y="1262250"/>
              <a:ext cx="22300" cy="4300"/>
            </a:xfrm>
            <a:custGeom>
              <a:avLst/>
              <a:gdLst/>
              <a:ahLst/>
              <a:cxnLst/>
              <a:rect l="l" t="t" r="r" b="b"/>
              <a:pathLst>
                <a:path w="892" h="172" extrusionOk="0">
                  <a:moveTo>
                    <a:pt x="80" y="1"/>
                  </a:moveTo>
                  <a:cubicBezTo>
                    <a:pt x="30" y="1"/>
                    <a:pt x="0" y="41"/>
                    <a:pt x="0" y="81"/>
                  </a:cubicBezTo>
                  <a:cubicBezTo>
                    <a:pt x="0" y="131"/>
                    <a:pt x="30" y="171"/>
                    <a:pt x="80" y="171"/>
                  </a:cubicBezTo>
                  <a:lnTo>
                    <a:pt x="801" y="171"/>
                  </a:lnTo>
                  <a:cubicBezTo>
                    <a:pt x="851" y="171"/>
                    <a:pt x="892" y="131"/>
                    <a:pt x="892" y="91"/>
                  </a:cubicBezTo>
                  <a:cubicBezTo>
                    <a:pt x="892" y="41"/>
                    <a:pt x="851" y="1"/>
                    <a:pt x="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2297;p78"/>
            <p:cNvSpPr/>
            <p:nvPr/>
          </p:nvSpPr>
          <p:spPr>
            <a:xfrm>
              <a:off x="5368800" y="1233725"/>
              <a:ext cx="19050" cy="4275"/>
            </a:xfrm>
            <a:custGeom>
              <a:avLst/>
              <a:gdLst/>
              <a:ahLst/>
              <a:cxnLst/>
              <a:rect l="l" t="t" r="r" b="b"/>
              <a:pathLst>
                <a:path w="762" h="171" extrusionOk="0">
                  <a:moveTo>
                    <a:pt x="8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0"/>
                    <a:pt x="40" y="171"/>
                    <a:pt x="80" y="171"/>
                  </a:cubicBezTo>
                  <a:lnTo>
                    <a:pt x="671" y="171"/>
                  </a:lnTo>
                  <a:cubicBezTo>
                    <a:pt x="721" y="171"/>
                    <a:pt x="751" y="140"/>
                    <a:pt x="751" y="90"/>
                  </a:cubicBezTo>
                  <a:cubicBezTo>
                    <a:pt x="761" y="40"/>
                    <a:pt x="721" y="10"/>
                    <a:pt x="671" y="10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78"/>
            <p:cNvSpPr/>
            <p:nvPr/>
          </p:nvSpPr>
          <p:spPr>
            <a:xfrm>
              <a:off x="5381575" y="1204675"/>
              <a:ext cx="18300" cy="4275"/>
            </a:xfrm>
            <a:custGeom>
              <a:avLst/>
              <a:gdLst/>
              <a:ahLst/>
              <a:cxnLst/>
              <a:rect l="l" t="t" r="r" b="b"/>
              <a:pathLst>
                <a:path w="732" h="171" extrusionOk="0">
                  <a:moveTo>
                    <a:pt x="80" y="1"/>
                  </a:moveTo>
                  <a:cubicBezTo>
                    <a:pt x="40" y="1"/>
                    <a:pt x="0" y="41"/>
                    <a:pt x="0" y="81"/>
                  </a:cubicBezTo>
                  <a:cubicBezTo>
                    <a:pt x="0" y="131"/>
                    <a:pt x="40" y="161"/>
                    <a:pt x="80" y="161"/>
                  </a:cubicBezTo>
                  <a:lnTo>
                    <a:pt x="641" y="171"/>
                  </a:lnTo>
                  <a:cubicBezTo>
                    <a:pt x="691" y="171"/>
                    <a:pt x="731" y="131"/>
                    <a:pt x="731" y="81"/>
                  </a:cubicBezTo>
                  <a:cubicBezTo>
                    <a:pt x="731" y="41"/>
                    <a:pt x="691" y="1"/>
                    <a:pt x="6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78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661" y="453"/>
                  </a:moveTo>
                  <a:lnTo>
                    <a:pt x="14731" y="7223"/>
                  </a:lnTo>
                  <a:lnTo>
                    <a:pt x="13539" y="6822"/>
                  </a:lnTo>
                  <a:cubicBezTo>
                    <a:pt x="13119" y="6682"/>
                    <a:pt x="12678" y="6612"/>
                    <a:pt x="12248" y="6612"/>
                  </a:cubicBezTo>
                  <a:cubicBezTo>
                    <a:pt x="12007" y="6612"/>
                    <a:pt x="11777" y="6632"/>
                    <a:pt x="11547" y="6672"/>
                  </a:cubicBezTo>
                  <a:cubicBezTo>
                    <a:pt x="11497" y="6682"/>
                    <a:pt x="11446" y="6692"/>
                    <a:pt x="11416" y="6702"/>
                  </a:cubicBezTo>
                  <a:cubicBezTo>
                    <a:pt x="11304" y="6727"/>
                    <a:pt x="11161" y="6749"/>
                    <a:pt x="10992" y="6749"/>
                  </a:cubicBezTo>
                  <a:cubicBezTo>
                    <a:pt x="10814" y="6749"/>
                    <a:pt x="10606" y="6724"/>
                    <a:pt x="10375" y="6652"/>
                  </a:cubicBezTo>
                  <a:lnTo>
                    <a:pt x="10455" y="6222"/>
                  </a:lnTo>
                  <a:cubicBezTo>
                    <a:pt x="10455" y="6191"/>
                    <a:pt x="10445" y="6161"/>
                    <a:pt x="10415" y="6141"/>
                  </a:cubicBezTo>
                  <a:cubicBezTo>
                    <a:pt x="10400" y="6131"/>
                    <a:pt x="10382" y="6126"/>
                    <a:pt x="10366" y="6126"/>
                  </a:cubicBezTo>
                  <a:cubicBezTo>
                    <a:pt x="10350" y="6126"/>
                    <a:pt x="10335" y="6131"/>
                    <a:pt x="10325" y="6141"/>
                  </a:cubicBezTo>
                  <a:cubicBezTo>
                    <a:pt x="10285" y="6161"/>
                    <a:pt x="10145" y="6252"/>
                    <a:pt x="9924" y="6302"/>
                  </a:cubicBezTo>
                  <a:cubicBezTo>
                    <a:pt x="9820" y="6330"/>
                    <a:pt x="9684" y="6352"/>
                    <a:pt x="9520" y="6352"/>
                  </a:cubicBezTo>
                  <a:cubicBezTo>
                    <a:pt x="9339" y="6352"/>
                    <a:pt x="9125" y="6325"/>
                    <a:pt x="8883" y="6252"/>
                  </a:cubicBezTo>
                  <a:lnTo>
                    <a:pt x="8973" y="5821"/>
                  </a:lnTo>
                  <a:cubicBezTo>
                    <a:pt x="8973" y="5791"/>
                    <a:pt x="8963" y="5761"/>
                    <a:pt x="8933" y="5741"/>
                  </a:cubicBezTo>
                  <a:cubicBezTo>
                    <a:pt x="8918" y="5731"/>
                    <a:pt x="8903" y="5726"/>
                    <a:pt x="8888" y="5726"/>
                  </a:cubicBezTo>
                  <a:cubicBezTo>
                    <a:pt x="8873" y="5726"/>
                    <a:pt x="8858" y="5731"/>
                    <a:pt x="8843" y="5741"/>
                  </a:cubicBezTo>
                  <a:cubicBezTo>
                    <a:pt x="8833" y="5741"/>
                    <a:pt x="8793" y="5771"/>
                    <a:pt x="8743" y="5791"/>
                  </a:cubicBezTo>
                  <a:cubicBezTo>
                    <a:pt x="8643" y="5841"/>
                    <a:pt x="8552" y="5871"/>
                    <a:pt x="8442" y="5891"/>
                  </a:cubicBezTo>
                  <a:cubicBezTo>
                    <a:pt x="8382" y="5911"/>
                    <a:pt x="8312" y="5921"/>
                    <a:pt x="8232" y="5921"/>
                  </a:cubicBezTo>
                  <a:cubicBezTo>
                    <a:pt x="8203" y="5924"/>
                    <a:pt x="8175" y="5925"/>
                    <a:pt x="8148" y="5925"/>
                  </a:cubicBezTo>
                  <a:cubicBezTo>
                    <a:pt x="8084" y="5925"/>
                    <a:pt x="8025" y="5918"/>
                    <a:pt x="7962" y="5911"/>
                  </a:cubicBezTo>
                  <a:cubicBezTo>
                    <a:pt x="7851" y="5901"/>
                    <a:pt x="7751" y="5871"/>
                    <a:pt x="7661" y="5851"/>
                  </a:cubicBezTo>
                  <a:cubicBezTo>
                    <a:pt x="7581" y="5821"/>
                    <a:pt x="7491" y="5791"/>
                    <a:pt x="7391" y="5741"/>
                  </a:cubicBezTo>
                  <a:lnTo>
                    <a:pt x="7561" y="5350"/>
                  </a:lnTo>
                  <a:cubicBezTo>
                    <a:pt x="7571" y="5320"/>
                    <a:pt x="7571" y="5280"/>
                    <a:pt x="7541" y="5260"/>
                  </a:cubicBezTo>
                  <a:cubicBezTo>
                    <a:pt x="7526" y="5246"/>
                    <a:pt x="7501" y="5236"/>
                    <a:pt x="7477" y="5236"/>
                  </a:cubicBezTo>
                  <a:cubicBezTo>
                    <a:pt x="7468" y="5236"/>
                    <a:pt x="7459" y="5237"/>
                    <a:pt x="7451" y="5240"/>
                  </a:cubicBezTo>
                  <a:cubicBezTo>
                    <a:pt x="7441" y="5250"/>
                    <a:pt x="7411" y="5260"/>
                    <a:pt x="7341" y="5280"/>
                  </a:cubicBezTo>
                  <a:cubicBezTo>
                    <a:pt x="7301" y="5290"/>
                    <a:pt x="7261" y="5300"/>
                    <a:pt x="7201" y="5310"/>
                  </a:cubicBezTo>
                  <a:cubicBezTo>
                    <a:pt x="7150" y="5320"/>
                    <a:pt x="7090" y="5320"/>
                    <a:pt x="7020" y="5320"/>
                  </a:cubicBezTo>
                  <a:cubicBezTo>
                    <a:pt x="7001" y="5322"/>
                    <a:pt x="6981" y="5322"/>
                    <a:pt x="6961" y="5322"/>
                  </a:cubicBezTo>
                  <a:cubicBezTo>
                    <a:pt x="6826" y="5322"/>
                    <a:pt x="6678" y="5294"/>
                    <a:pt x="6530" y="5250"/>
                  </a:cubicBezTo>
                  <a:cubicBezTo>
                    <a:pt x="6339" y="5190"/>
                    <a:pt x="6159" y="5110"/>
                    <a:pt x="5999" y="5000"/>
                  </a:cubicBezTo>
                  <a:lnTo>
                    <a:pt x="6239" y="4659"/>
                  </a:lnTo>
                  <a:cubicBezTo>
                    <a:pt x="6259" y="4629"/>
                    <a:pt x="6259" y="4589"/>
                    <a:pt x="6239" y="4559"/>
                  </a:cubicBezTo>
                  <a:cubicBezTo>
                    <a:pt x="6224" y="4537"/>
                    <a:pt x="6203" y="4525"/>
                    <a:pt x="6181" y="4525"/>
                  </a:cubicBezTo>
                  <a:cubicBezTo>
                    <a:pt x="6174" y="4525"/>
                    <a:pt x="6167" y="4527"/>
                    <a:pt x="6159" y="4529"/>
                  </a:cubicBezTo>
                  <a:cubicBezTo>
                    <a:pt x="6149" y="4529"/>
                    <a:pt x="6109" y="4539"/>
                    <a:pt x="6029" y="4539"/>
                  </a:cubicBezTo>
                  <a:cubicBezTo>
                    <a:pt x="5994" y="4545"/>
                    <a:pt x="5943" y="4551"/>
                    <a:pt x="5875" y="4551"/>
                  </a:cubicBezTo>
                  <a:cubicBezTo>
                    <a:pt x="5825" y="4551"/>
                    <a:pt x="5766" y="4548"/>
                    <a:pt x="5698" y="4539"/>
                  </a:cubicBezTo>
                  <a:cubicBezTo>
                    <a:pt x="5498" y="4509"/>
                    <a:pt x="5108" y="4419"/>
                    <a:pt x="4727" y="4089"/>
                  </a:cubicBezTo>
                  <a:lnTo>
                    <a:pt x="5017" y="3788"/>
                  </a:lnTo>
                  <a:cubicBezTo>
                    <a:pt x="5048" y="3758"/>
                    <a:pt x="5048" y="3718"/>
                    <a:pt x="5037" y="3688"/>
                  </a:cubicBezTo>
                  <a:cubicBezTo>
                    <a:pt x="5021" y="3663"/>
                    <a:pt x="4998" y="3645"/>
                    <a:pt x="4968" y="3645"/>
                  </a:cubicBezTo>
                  <a:cubicBezTo>
                    <a:pt x="4961" y="3645"/>
                    <a:pt x="4954" y="3646"/>
                    <a:pt x="4947" y="3648"/>
                  </a:cubicBezTo>
                  <a:lnTo>
                    <a:pt x="4827" y="3648"/>
                  </a:lnTo>
                  <a:cubicBezTo>
                    <a:pt x="4747" y="3648"/>
                    <a:pt x="4627" y="3638"/>
                    <a:pt x="4487" y="3608"/>
                  </a:cubicBezTo>
                  <a:cubicBezTo>
                    <a:pt x="4246" y="3548"/>
                    <a:pt x="3896" y="3418"/>
                    <a:pt x="3545" y="3097"/>
                  </a:cubicBezTo>
                  <a:lnTo>
                    <a:pt x="3866" y="2807"/>
                  </a:lnTo>
                  <a:cubicBezTo>
                    <a:pt x="3896" y="2787"/>
                    <a:pt x="3896" y="2747"/>
                    <a:pt x="3886" y="2717"/>
                  </a:cubicBezTo>
                  <a:cubicBezTo>
                    <a:pt x="3876" y="2687"/>
                    <a:pt x="3846" y="2667"/>
                    <a:pt x="3806" y="2667"/>
                  </a:cubicBezTo>
                  <a:cubicBezTo>
                    <a:pt x="3806" y="2667"/>
                    <a:pt x="3796" y="2667"/>
                    <a:pt x="3778" y="2667"/>
                  </a:cubicBezTo>
                  <a:cubicBezTo>
                    <a:pt x="3713" y="2667"/>
                    <a:pt x="3545" y="2661"/>
                    <a:pt x="3335" y="2606"/>
                  </a:cubicBezTo>
                  <a:cubicBezTo>
                    <a:pt x="3095" y="2536"/>
                    <a:pt x="2754" y="2396"/>
                    <a:pt x="2414" y="2076"/>
                  </a:cubicBezTo>
                  <a:lnTo>
                    <a:pt x="2724" y="1795"/>
                  </a:lnTo>
                  <a:cubicBezTo>
                    <a:pt x="2754" y="1765"/>
                    <a:pt x="2764" y="1735"/>
                    <a:pt x="2754" y="1695"/>
                  </a:cubicBezTo>
                  <a:cubicBezTo>
                    <a:pt x="2734" y="1665"/>
                    <a:pt x="2704" y="1645"/>
                    <a:pt x="2664" y="1645"/>
                  </a:cubicBezTo>
                  <a:cubicBezTo>
                    <a:pt x="2664" y="1645"/>
                    <a:pt x="2652" y="1646"/>
                    <a:pt x="2630" y="1646"/>
                  </a:cubicBezTo>
                  <a:cubicBezTo>
                    <a:pt x="2563" y="1646"/>
                    <a:pt x="2404" y="1640"/>
                    <a:pt x="2194" y="1595"/>
                  </a:cubicBezTo>
                  <a:cubicBezTo>
                    <a:pt x="2043" y="1555"/>
                    <a:pt x="1302" y="984"/>
                    <a:pt x="661" y="453"/>
                  </a:cubicBezTo>
                  <a:close/>
                  <a:moveTo>
                    <a:pt x="89" y="0"/>
                  </a:moveTo>
                  <a:cubicBezTo>
                    <a:pt x="57" y="0"/>
                    <a:pt x="27" y="18"/>
                    <a:pt x="10" y="43"/>
                  </a:cubicBezTo>
                  <a:cubicBezTo>
                    <a:pt x="0" y="83"/>
                    <a:pt x="0" y="123"/>
                    <a:pt x="30" y="153"/>
                  </a:cubicBezTo>
                  <a:cubicBezTo>
                    <a:pt x="221" y="303"/>
                    <a:pt x="1853" y="1675"/>
                    <a:pt x="2153" y="1755"/>
                  </a:cubicBezTo>
                  <a:cubicBezTo>
                    <a:pt x="2274" y="1785"/>
                    <a:pt x="2384" y="1795"/>
                    <a:pt x="2464" y="1805"/>
                  </a:cubicBezTo>
                  <a:lnTo>
                    <a:pt x="2234" y="2016"/>
                  </a:lnTo>
                  <a:cubicBezTo>
                    <a:pt x="2224" y="2036"/>
                    <a:pt x="2214" y="2056"/>
                    <a:pt x="2214" y="2076"/>
                  </a:cubicBezTo>
                  <a:cubicBezTo>
                    <a:pt x="2214" y="2096"/>
                    <a:pt x="2214" y="2126"/>
                    <a:pt x="2234" y="2136"/>
                  </a:cubicBezTo>
                  <a:cubicBezTo>
                    <a:pt x="2614" y="2526"/>
                    <a:pt x="3025" y="2687"/>
                    <a:pt x="3295" y="2767"/>
                  </a:cubicBezTo>
                  <a:cubicBezTo>
                    <a:pt x="3415" y="2797"/>
                    <a:pt x="3515" y="2817"/>
                    <a:pt x="3605" y="2827"/>
                  </a:cubicBezTo>
                  <a:lnTo>
                    <a:pt x="3375" y="3027"/>
                  </a:lnTo>
                  <a:cubicBezTo>
                    <a:pt x="3355" y="3047"/>
                    <a:pt x="3345" y="3067"/>
                    <a:pt x="3345" y="3087"/>
                  </a:cubicBezTo>
                  <a:cubicBezTo>
                    <a:pt x="3345" y="3117"/>
                    <a:pt x="3355" y="3137"/>
                    <a:pt x="3365" y="3147"/>
                  </a:cubicBezTo>
                  <a:cubicBezTo>
                    <a:pt x="3756" y="3548"/>
                    <a:pt x="4166" y="3708"/>
                    <a:pt x="4447" y="3768"/>
                  </a:cubicBezTo>
                  <a:cubicBezTo>
                    <a:pt x="4577" y="3798"/>
                    <a:pt x="4677" y="3808"/>
                    <a:pt x="4757" y="3808"/>
                  </a:cubicBezTo>
                  <a:lnTo>
                    <a:pt x="4547" y="4038"/>
                  </a:lnTo>
                  <a:cubicBezTo>
                    <a:pt x="4527" y="4048"/>
                    <a:pt x="4517" y="4079"/>
                    <a:pt x="4517" y="4099"/>
                  </a:cubicBezTo>
                  <a:cubicBezTo>
                    <a:pt x="4517" y="4119"/>
                    <a:pt x="4527" y="4139"/>
                    <a:pt x="4547" y="4159"/>
                  </a:cubicBezTo>
                  <a:cubicBezTo>
                    <a:pt x="4987" y="4559"/>
                    <a:pt x="5448" y="4669"/>
                    <a:pt x="5678" y="4699"/>
                  </a:cubicBezTo>
                  <a:cubicBezTo>
                    <a:pt x="5755" y="4711"/>
                    <a:pt x="5824" y="4716"/>
                    <a:pt x="5883" y="4716"/>
                  </a:cubicBezTo>
                  <a:cubicBezTo>
                    <a:pt x="5924" y="4716"/>
                    <a:pt x="5960" y="4714"/>
                    <a:pt x="5989" y="4709"/>
                  </a:cubicBezTo>
                  <a:lnTo>
                    <a:pt x="5989" y="4709"/>
                  </a:lnTo>
                  <a:lnTo>
                    <a:pt x="5809" y="4970"/>
                  </a:lnTo>
                  <a:cubicBezTo>
                    <a:pt x="5789" y="5000"/>
                    <a:pt x="5789" y="5060"/>
                    <a:pt x="5829" y="5080"/>
                  </a:cubicBezTo>
                  <a:cubicBezTo>
                    <a:pt x="6029" y="5230"/>
                    <a:pt x="6249" y="5340"/>
                    <a:pt x="6480" y="5410"/>
                  </a:cubicBezTo>
                  <a:cubicBezTo>
                    <a:pt x="6670" y="5470"/>
                    <a:pt x="6850" y="5490"/>
                    <a:pt x="7020" y="5490"/>
                  </a:cubicBezTo>
                  <a:cubicBezTo>
                    <a:pt x="7100" y="5490"/>
                    <a:pt x="7170" y="5480"/>
                    <a:pt x="7231" y="5470"/>
                  </a:cubicBezTo>
                  <a:cubicBezTo>
                    <a:pt x="7271" y="5470"/>
                    <a:pt x="7301" y="5460"/>
                    <a:pt x="7331" y="5450"/>
                  </a:cubicBezTo>
                  <a:lnTo>
                    <a:pt x="7331" y="5450"/>
                  </a:lnTo>
                  <a:lnTo>
                    <a:pt x="7211" y="5751"/>
                  </a:lnTo>
                  <a:cubicBezTo>
                    <a:pt x="7191" y="5791"/>
                    <a:pt x="7211" y="5831"/>
                    <a:pt x="7241" y="5851"/>
                  </a:cubicBezTo>
                  <a:cubicBezTo>
                    <a:pt x="7371" y="5921"/>
                    <a:pt x="7501" y="5971"/>
                    <a:pt x="7611" y="6011"/>
                  </a:cubicBezTo>
                  <a:cubicBezTo>
                    <a:pt x="7711" y="6041"/>
                    <a:pt x="7821" y="6061"/>
                    <a:pt x="7942" y="6081"/>
                  </a:cubicBezTo>
                  <a:cubicBezTo>
                    <a:pt x="8042" y="6091"/>
                    <a:pt x="8132" y="6091"/>
                    <a:pt x="8232" y="6091"/>
                  </a:cubicBezTo>
                  <a:cubicBezTo>
                    <a:pt x="8332" y="6091"/>
                    <a:pt x="8412" y="6071"/>
                    <a:pt x="8482" y="6061"/>
                  </a:cubicBezTo>
                  <a:cubicBezTo>
                    <a:pt x="8582" y="6041"/>
                    <a:pt x="8673" y="6001"/>
                    <a:pt x="8773" y="5961"/>
                  </a:cubicBezTo>
                  <a:lnTo>
                    <a:pt x="8773" y="5961"/>
                  </a:lnTo>
                  <a:lnTo>
                    <a:pt x="8713" y="6292"/>
                  </a:lnTo>
                  <a:cubicBezTo>
                    <a:pt x="8703" y="6332"/>
                    <a:pt x="8723" y="6372"/>
                    <a:pt x="8763" y="6382"/>
                  </a:cubicBezTo>
                  <a:cubicBezTo>
                    <a:pt x="9050" y="6481"/>
                    <a:pt x="9307" y="6517"/>
                    <a:pt x="9523" y="6517"/>
                  </a:cubicBezTo>
                  <a:cubicBezTo>
                    <a:pt x="9699" y="6517"/>
                    <a:pt x="9848" y="6493"/>
                    <a:pt x="9964" y="6462"/>
                  </a:cubicBezTo>
                  <a:cubicBezTo>
                    <a:pt x="10085" y="6432"/>
                    <a:pt x="10185" y="6402"/>
                    <a:pt x="10255" y="6372"/>
                  </a:cubicBezTo>
                  <a:lnTo>
                    <a:pt x="10255" y="6372"/>
                  </a:lnTo>
                  <a:lnTo>
                    <a:pt x="10195" y="6692"/>
                  </a:lnTo>
                  <a:cubicBezTo>
                    <a:pt x="10185" y="6732"/>
                    <a:pt x="10215" y="6772"/>
                    <a:pt x="10255" y="6792"/>
                  </a:cubicBezTo>
                  <a:cubicBezTo>
                    <a:pt x="10533" y="6883"/>
                    <a:pt x="10782" y="6914"/>
                    <a:pt x="10994" y="6914"/>
                  </a:cubicBezTo>
                  <a:cubicBezTo>
                    <a:pt x="11179" y="6914"/>
                    <a:pt x="11335" y="6890"/>
                    <a:pt x="11456" y="6862"/>
                  </a:cubicBezTo>
                  <a:cubicBezTo>
                    <a:pt x="11487" y="6852"/>
                    <a:pt x="11527" y="6842"/>
                    <a:pt x="11577" y="6832"/>
                  </a:cubicBezTo>
                  <a:cubicBezTo>
                    <a:pt x="11794" y="6794"/>
                    <a:pt x="12014" y="6776"/>
                    <a:pt x="12235" y="6776"/>
                  </a:cubicBezTo>
                  <a:cubicBezTo>
                    <a:pt x="12657" y="6776"/>
                    <a:pt x="13082" y="6845"/>
                    <a:pt x="13489" y="6983"/>
                  </a:cubicBezTo>
                  <a:lnTo>
                    <a:pt x="1594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53" y="7754"/>
                  </a:cubicBezTo>
                  <a:cubicBezTo>
                    <a:pt x="16063" y="7714"/>
                    <a:pt x="16043" y="7674"/>
                    <a:pt x="16003" y="7654"/>
                  </a:cubicBezTo>
                  <a:lnTo>
                    <a:pt x="111" y="3"/>
                  </a:lnTo>
                  <a:cubicBezTo>
                    <a:pt x="103" y="1"/>
                    <a:pt x="96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78"/>
            <p:cNvSpPr/>
            <p:nvPr/>
          </p:nvSpPr>
          <p:spPr>
            <a:xfrm>
              <a:off x="4820025" y="1227700"/>
              <a:ext cx="397075" cy="191050"/>
            </a:xfrm>
            <a:custGeom>
              <a:avLst/>
              <a:gdLst/>
              <a:ahLst/>
              <a:cxnLst/>
              <a:rect l="l" t="t" r="r" b="b"/>
              <a:pathLst>
                <a:path w="15883" h="7642" extrusionOk="0">
                  <a:moveTo>
                    <a:pt x="1" y="1"/>
                  </a:moveTo>
                  <a:lnTo>
                    <a:pt x="15883" y="7642"/>
                  </a:lnTo>
                  <a:lnTo>
                    <a:pt x="15883" y="7642"/>
                  </a:lnTo>
                  <a:lnTo>
                    <a:pt x="13690" y="6220"/>
                  </a:lnTo>
                  <a:cubicBezTo>
                    <a:pt x="13149" y="5869"/>
                    <a:pt x="12698" y="5398"/>
                    <a:pt x="12388" y="4838"/>
                  </a:cubicBezTo>
                  <a:cubicBezTo>
                    <a:pt x="12358" y="4778"/>
                    <a:pt x="12328" y="4728"/>
                    <a:pt x="12308" y="4687"/>
                  </a:cubicBezTo>
                  <a:cubicBezTo>
                    <a:pt x="12198" y="4437"/>
                    <a:pt x="11967" y="4107"/>
                    <a:pt x="11537" y="3826"/>
                  </a:cubicBezTo>
                  <a:lnTo>
                    <a:pt x="11196" y="4217"/>
                  </a:lnTo>
                  <a:cubicBezTo>
                    <a:pt x="11196" y="4197"/>
                    <a:pt x="11186" y="4017"/>
                    <a:pt x="11076" y="3776"/>
                  </a:cubicBezTo>
                  <a:cubicBezTo>
                    <a:pt x="10956" y="3516"/>
                    <a:pt x="10726" y="3195"/>
                    <a:pt x="10285" y="2925"/>
                  </a:cubicBezTo>
                  <a:lnTo>
                    <a:pt x="9965" y="3306"/>
                  </a:lnTo>
                  <a:cubicBezTo>
                    <a:pt x="9965" y="3306"/>
                    <a:pt x="9954" y="3255"/>
                    <a:pt x="9944" y="3185"/>
                  </a:cubicBezTo>
                  <a:cubicBezTo>
                    <a:pt x="9924" y="3105"/>
                    <a:pt x="9894" y="2995"/>
                    <a:pt x="9824" y="2865"/>
                  </a:cubicBezTo>
                  <a:cubicBezTo>
                    <a:pt x="9794" y="2805"/>
                    <a:pt x="9754" y="2735"/>
                    <a:pt x="9704" y="2665"/>
                  </a:cubicBezTo>
                  <a:cubicBezTo>
                    <a:pt x="9654" y="2605"/>
                    <a:pt x="9594" y="2524"/>
                    <a:pt x="9524" y="2454"/>
                  </a:cubicBezTo>
                  <a:cubicBezTo>
                    <a:pt x="9454" y="2384"/>
                    <a:pt x="9364" y="2314"/>
                    <a:pt x="9274" y="2254"/>
                  </a:cubicBezTo>
                  <a:cubicBezTo>
                    <a:pt x="9173" y="2184"/>
                    <a:pt x="9063" y="2124"/>
                    <a:pt x="8943" y="2074"/>
                  </a:cubicBezTo>
                  <a:lnTo>
                    <a:pt x="8703" y="2514"/>
                  </a:lnTo>
                  <a:cubicBezTo>
                    <a:pt x="8703" y="2514"/>
                    <a:pt x="8693" y="2464"/>
                    <a:pt x="8663" y="2394"/>
                  </a:cubicBezTo>
                  <a:cubicBezTo>
                    <a:pt x="8643" y="2354"/>
                    <a:pt x="8623" y="2314"/>
                    <a:pt x="8593" y="2264"/>
                  </a:cubicBezTo>
                  <a:cubicBezTo>
                    <a:pt x="8563" y="2214"/>
                    <a:pt x="8533" y="2154"/>
                    <a:pt x="8482" y="2104"/>
                  </a:cubicBezTo>
                  <a:cubicBezTo>
                    <a:pt x="8392" y="1984"/>
                    <a:pt x="8272" y="1854"/>
                    <a:pt x="8102" y="1743"/>
                  </a:cubicBezTo>
                  <a:cubicBezTo>
                    <a:pt x="7932" y="1623"/>
                    <a:pt x="7721" y="1513"/>
                    <a:pt x="7461" y="1453"/>
                  </a:cubicBezTo>
                  <a:lnTo>
                    <a:pt x="7331" y="1934"/>
                  </a:lnTo>
                  <a:cubicBezTo>
                    <a:pt x="7331" y="1934"/>
                    <a:pt x="7311" y="1894"/>
                    <a:pt x="7261" y="1823"/>
                  </a:cubicBezTo>
                  <a:cubicBezTo>
                    <a:pt x="7221" y="1753"/>
                    <a:pt x="7141" y="1653"/>
                    <a:pt x="7040" y="1553"/>
                  </a:cubicBezTo>
                  <a:cubicBezTo>
                    <a:pt x="6820" y="1343"/>
                    <a:pt x="6460" y="1112"/>
                    <a:pt x="5949" y="1032"/>
                  </a:cubicBezTo>
                  <a:lnTo>
                    <a:pt x="5879" y="1533"/>
                  </a:lnTo>
                  <a:cubicBezTo>
                    <a:pt x="5879" y="1533"/>
                    <a:pt x="5859" y="1493"/>
                    <a:pt x="5799" y="1423"/>
                  </a:cubicBezTo>
                  <a:cubicBezTo>
                    <a:pt x="5749" y="1363"/>
                    <a:pt x="5658" y="1273"/>
                    <a:pt x="5548" y="1173"/>
                  </a:cubicBezTo>
                  <a:cubicBezTo>
                    <a:pt x="5308" y="992"/>
                    <a:pt x="4937" y="782"/>
                    <a:pt x="4427" y="732"/>
                  </a:cubicBezTo>
                  <a:lnTo>
                    <a:pt x="4407" y="1253"/>
                  </a:lnTo>
                  <a:cubicBezTo>
                    <a:pt x="4407" y="1253"/>
                    <a:pt x="4287" y="1082"/>
                    <a:pt x="4046" y="902"/>
                  </a:cubicBezTo>
                  <a:cubicBezTo>
                    <a:pt x="3796" y="722"/>
                    <a:pt x="3425" y="532"/>
                    <a:pt x="2935" y="482"/>
                  </a:cubicBezTo>
                  <a:lnTo>
                    <a:pt x="2895" y="992"/>
                  </a:lnTo>
                  <a:cubicBezTo>
                    <a:pt x="2895" y="992"/>
                    <a:pt x="2784" y="832"/>
                    <a:pt x="2544" y="642"/>
                  </a:cubicBezTo>
                  <a:cubicBezTo>
                    <a:pt x="2304" y="462"/>
                    <a:pt x="71" y="2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2301;p78"/>
            <p:cNvSpPr/>
            <p:nvPr/>
          </p:nvSpPr>
          <p:spPr>
            <a:xfrm>
              <a:off x="4817775" y="1225650"/>
              <a:ext cx="401575" cy="195100"/>
            </a:xfrm>
            <a:custGeom>
              <a:avLst/>
              <a:gdLst/>
              <a:ahLst/>
              <a:cxnLst/>
              <a:rect l="l" t="t" r="r" b="b"/>
              <a:pathLst>
                <a:path w="16063" h="7804" extrusionOk="0">
                  <a:moveTo>
                    <a:pt x="741" y="303"/>
                  </a:moveTo>
                  <a:cubicBezTo>
                    <a:pt x="1483" y="463"/>
                    <a:pt x="2444" y="694"/>
                    <a:pt x="2584" y="794"/>
                  </a:cubicBezTo>
                  <a:cubicBezTo>
                    <a:pt x="2804" y="964"/>
                    <a:pt x="2915" y="1124"/>
                    <a:pt x="2915" y="1124"/>
                  </a:cubicBezTo>
                  <a:cubicBezTo>
                    <a:pt x="2937" y="1147"/>
                    <a:pt x="2960" y="1158"/>
                    <a:pt x="2986" y="1158"/>
                  </a:cubicBezTo>
                  <a:cubicBezTo>
                    <a:pt x="2995" y="1158"/>
                    <a:pt x="3005" y="1157"/>
                    <a:pt x="3015" y="1154"/>
                  </a:cubicBezTo>
                  <a:cubicBezTo>
                    <a:pt x="3045" y="1144"/>
                    <a:pt x="3065" y="1114"/>
                    <a:pt x="3075" y="1084"/>
                  </a:cubicBezTo>
                  <a:lnTo>
                    <a:pt x="3095" y="654"/>
                  </a:lnTo>
                  <a:cubicBezTo>
                    <a:pt x="3555" y="724"/>
                    <a:pt x="3886" y="904"/>
                    <a:pt x="4086" y="1054"/>
                  </a:cubicBezTo>
                  <a:cubicBezTo>
                    <a:pt x="4306" y="1215"/>
                    <a:pt x="4427" y="1375"/>
                    <a:pt x="4427" y="1375"/>
                  </a:cubicBezTo>
                  <a:cubicBezTo>
                    <a:pt x="4443" y="1399"/>
                    <a:pt x="4466" y="1417"/>
                    <a:pt x="4496" y="1417"/>
                  </a:cubicBezTo>
                  <a:cubicBezTo>
                    <a:pt x="4503" y="1417"/>
                    <a:pt x="4510" y="1417"/>
                    <a:pt x="4517" y="1415"/>
                  </a:cubicBezTo>
                  <a:cubicBezTo>
                    <a:pt x="4547" y="1405"/>
                    <a:pt x="4577" y="1375"/>
                    <a:pt x="4577" y="1335"/>
                  </a:cubicBezTo>
                  <a:lnTo>
                    <a:pt x="4597" y="914"/>
                  </a:lnTo>
                  <a:cubicBezTo>
                    <a:pt x="5068" y="974"/>
                    <a:pt x="5388" y="1164"/>
                    <a:pt x="5578" y="1325"/>
                  </a:cubicBezTo>
                  <a:cubicBezTo>
                    <a:pt x="5698" y="1415"/>
                    <a:pt x="5779" y="1505"/>
                    <a:pt x="5829" y="1565"/>
                  </a:cubicBezTo>
                  <a:cubicBezTo>
                    <a:pt x="5879" y="1615"/>
                    <a:pt x="5899" y="1655"/>
                    <a:pt x="5899" y="1655"/>
                  </a:cubicBezTo>
                  <a:cubicBezTo>
                    <a:pt x="5914" y="1686"/>
                    <a:pt x="5941" y="1699"/>
                    <a:pt x="5966" y="1699"/>
                  </a:cubicBezTo>
                  <a:cubicBezTo>
                    <a:pt x="5974" y="1699"/>
                    <a:pt x="5982" y="1698"/>
                    <a:pt x="5989" y="1695"/>
                  </a:cubicBezTo>
                  <a:cubicBezTo>
                    <a:pt x="6029" y="1695"/>
                    <a:pt x="6049" y="1665"/>
                    <a:pt x="6059" y="1625"/>
                  </a:cubicBezTo>
                  <a:lnTo>
                    <a:pt x="6109" y="1205"/>
                  </a:lnTo>
                  <a:cubicBezTo>
                    <a:pt x="6610" y="1305"/>
                    <a:pt x="6920" y="1555"/>
                    <a:pt x="7070" y="1695"/>
                  </a:cubicBezTo>
                  <a:cubicBezTo>
                    <a:pt x="7180" y="1795"/>
                    <a:pt x="7251" y="1895"/>
                    <a:pt x="7281" y="1946"/>
                  </a:cubicBezTo>
                  <a:cubicBezTo>
                    <a:pt x="7321" y="2006"/>
                    <a:pt x="7341" y="2046"/>
                    <a:pt x="7341" y="2056"/>
                  </a:cubicBezTo>
                  <a:cubicBezTo>
                    <a:pt x="7361" y="2086"/>
                    <a:pt x="7391" y="2106"/>
                    <a:pt x="7421" y="2106"/>
                  </a:cubicBezTo>
                  <a:cubicBezTo>
                    <a:pt x="7461" y="2096"/>
                    <a:pt x="7491" y="2076"/>
                    <a:pt x="7501" y="2046"/>
                  </a:cubicBezTo>
                  <a:lnTo>
                    <a:pt x="7611" y="1635"/>
                  </a:lnTo>
                  <a:cubicBezTo>
                    <a:pt x="7801" y="1695"/>
                    <a:pt x="7982" y="1775"/>
                    <a:pt x="8142" y="1885"/>
                  </a:cubicBezTo>
                  <a:cubicBezTo>
                    <a:pt x="8292" y="1996"/>
                    <a:pt x="8412" y="2106"/>
                    <a:pt x="8512" y="2236"/>
                  </a:cubicBezTo>
                  <a:cubicBezTo>
                    <a:pt x="8552" y="2286"/>
                    <a:pt x="8582" y="2336"/>
                    <a:pt x="8612" y="2386"/>
                  </a:cubicBezTo>
                  <a:cubicBezTo>
                    <a:pt x="8643" y="2436"/>
                    <a:pt x="8663" y="2476"/>
                    <a:pt x="8673" y="2506"/>
                  </a:cubicBezTo>
                  <a:cubicBezTo>
                    <a:pt x="8703" y="2576"/>
                    <a:pt x="8713" y="2616"/>
                    <a:pt x="8713" y="2616"/>
                  </a:cubicBezTo>
                  <a:cubicBezTo>
                    <a:pt x="8723" y="2647"/>
                    <a:pt x="8753" y="2677"/>
                    <a:pt x="8783" y="2677"/>
                  </a:cubicBezTo>
                  <a:cubicBezTo>
                    <a:pt x="8790" y="2678"/>
                    <a:pt x="8797" y="2679"/>
                    <a:pt x="8803" y="2679"/>
                  </a:cubicBezTo>
                  <a:cubicBezTo>
                    <a:pt x="8833" y="2679"/>
                    <a:pt x="8855" y="2661"/>
                    <a:pt x="8863" y="2637"/>
                  </a:cubicBezTo>
                  <a:lnTo>
                    <a:pt x="9063" y="2256"/>
                  </a:lnTo>
                  <a:cubicBezTo>
                    <a:pt x="9163" y="2306"/>
                    <a:pt x="9243" y="2356"/>
                    <a:pt x="9313" y="2396"/>
                  </a:cubicBezTo>
                  <a:cubicBezTo>
                    <a:pt x="9404" y="2466"/>
                    <a:pt x="9484" y="2526"/>
                    <a:pt x="9554" y="2596"/>
                  </a:cubicBezTo>
                  <a:cubicBezTo>
                    <a:pt x="9624" y="2667"/>
                    <a:pt x="9674" y="2727"/>
                    <a:pt x="9734" y="2797"/>
                  </a:cubicBezTo>
                  <a:cubicBezTo>
                    <a:pt x="9774" y="2867"/>
                    <a:pt x="9814" y="2927"/>
                    <a:pt x="9844" y="2987"/>
                  </a:cubicBezTo>
                  <a:cubicBezTo>
                    <a:pt x="9894" y="3087"/>
                    <a:pt x="9924" y="3177"/>
                    <a:pt x="9954" y="3287"/>
                  </a:cubicBezTo>
                  <a:cubicBezTo>
                    <a:pt x="9964" y="3347"/>
                    <a:pt x="9964" y="3388"/>
                    <a:pt x="9964" y="3398"/>
                  </a:cubicBezTo>
                  <a:cubicBezTo>
                    <a:pt x="9974" y="3428"/>
                    <a:pt x="9994" y="3458"/>
                    <a:pt x="10024" y="3468"/>
                  </a:cubicBezTo>
                  <a:cubicBezTo>
                    <a:pt x="10032" y="3470"/>
                    <a:pt x="10040" y="3471"/>
                    <a:pt x="10048" y="3471"/>
                  </a:cubicBezTo>
                  <a:cubicBezTo>
                    <a:pt x="10073" y="3471"/>
                    <a:pt x="10100" y="3460"/>
                    <a:pt x="10115" y="3438"/>
                  </a:cubicBezTo>
                  <a:lnTo>
                    <a:pt x="10395" y="3117"/>
                  </a:lnTo>
                  <a:cubicBezTo>
                    <a:pt x="10786" y="3378"/>
                    <a:pt x="10986" y="3678"/>
                    <a:pt x="11086" y="3888"/>
                  </a:cubicBezTo>
                  <a:cubicBezTo>
                    <a:pt x="11176" y="4089"/>
                    <a:pt x="11206" y="4239"/>
                    <a:pt x="11206" y="4309"/>
                  </a:cubicBezTo>
                  <a:cubicBezTo>
                    <a:pt x="11216" y="4339"/>
                    <a:pt x="11236" y="4369"/>
                    <a:pt x="11266" y="4379"/>
                  </a:cubicBezTo>
                  <a:cubicBezTo>
                    <a:pt x="11274" y="4381"/>
                    <a:pt x="11282" y="4383"/>
                    <a:pt x="11290" y="4383"/>
                  </a:cubicBezTo>
                  <a:cubicBezTo>
                    <a:pt x="11315" y="4383"/>
                    <a:pt x="11341" y="4371"/>
                    <a:pt x="11356" y="4349"/>
                  </a:cubicBezTo>
                  <a:lnTo>
                    <a:pt x="11637" y="4018"/>
                  </a:lnTo>
                  <a:cubicBezTo>
                    <a:pt x="12027" y="4289"/>
                    <a:pt x="12228" y="4589"/>
                    <a:pt x="12328" y="4800"/>
                  </a:cubicBezTo>
                  <a:cubicBezTo>
                    <a:pt x="12348" y="4850"/>
                    <a:pt x="12368" y="4900"/>
                    <a:pt x="12408" y="4960"/>
                  </a:cubicBezTo>
                  <a:cubicBezTo>
                    <a:pt x="12718" y="5521"/>
                    <a:pt x="13179" y="6011"/>
                    <a:pt x="13730" y="6372"/>
                  </a:cubicBezTo>
                  <a:lnTo>
                    <a:pt x="14831" y="7083"/>
                  </a:lnTo>
                  <a:lnTo>
                    <a:pt x="14831" y="7083"/>
                  </a:lnTo>
                  <a:lnTo>
                    <a:pt x="741" y="303"/>
                  </a:lnTo>
                  <a:close/>
                  <a:moveTo>
                    <a:pt x="91" y="1"/>
                  </a:moveTo>
                  <a:cubicBezTo>
                    <a:pt x="51" y="1"/>
                    <a:pt x="19" y="28"/>
                    <a:pt x="10" y="63"/>
                  </a:cubicBezTo>
                  <a:cubicBezTo>
                    <a:pt x="0" y="103"/>
                    <a:pt x="20" y="143"/>
                    <a:pt x="51" y="163"/>
                  </a:cubicBezTo>
                  <a:lnTo>
                    <a:pt x="15933" y="7804"/>
                  </a:lnTo>
                  <a:lnTo>
                    <a:pt x="15973" y="7804"/>
                  </a:lnTo>
                  <a:cubicBezTo>
                    <a:pt x="16003" y="7804"/>
                    <a:pt x="16033" y="7794"/>
                    <a:pt x="16043" y="7764"/>
                  </a:cubicBezTo>
                  <a:cubicBezTo>
                    <a:pt x="16063" y="7724"/>
                    <a:pt x="16053" y="7684"/>
                    <a:pt x="16013" y="7654"/>
                  </a:cubicBezTo>
                  <a:lnTo>
                    <a:pt x="13820" y="6232"/>
                  </a:lnTo>
                  <a:cubicBezTo>
                    <a:pt x="13289" y="5881"/>
                    <a:pt x="12858" y="5420"/>
                    <a:pt x="12548" y="4880"/>
                  </a:cubicBezTo>
                  <a:cubicBezTo>
                    <a:pt x="12518" y="4820"/>
                    <a:pt x="12498" y="4769"/>
                    <a:pt x="12478" y="4729"/>
                  </a:cubicBezTo>
                  <a:cubicBezTo>
                    <a:pt x="12368" y="4489"/>
                    <a:pt x="12137" y="4139"/>
                    <a:pt x="11667" y="3838"/>
                  </a:cubicBezTo>
                  <a:cubicBezTo>
                    <a:pt x="11656" y="3831"/>
                    <a:pt x="11643" y="3828"/>
                    <a:pt x="11629" y="3828"/>
                  </a:cubicBezTo>
                  <a:cubicBezTo>
                    <a:pt x="11604" y="3828"/>
                    <a:pt x="11576" y="3839"/>
                    <a:pt x="11557" y="3858"/>
                  </a:cubicBezTo>
                  <a:lnTo>
                    <a:pt x="11346" y="4109"/>
                  </a:lnTo>
                  <a:cubicBezTo>
                    <a:pt x="11326" y="4028"/>
                    <a:pt x="11286" y="3928"/>
                    <a:pt x="11236" y="3818"/>
                  </a:cubicBezTo>
                  <a:cubicBezTo>
                    <a:pt x="11126" y="3578"/>
                    <a:pt x="10896" y="3227"/>
                    <a:pt x="10425" y="2927"/>
                  </a:cubicBezTo>
                  <a:cubicBezTo>
                    <a:pt x="10411" y="2920"/>
                    <a:pt x="10397" y="2916"/>
                    <a:pt x="10383" y="2916"/>
                  </a:cubicBezTo>
                  <a:cubicBezTo>
                    <a:pt x="10358" y="2916"/>
                    <a:pt x="10334" y="2928"/>
                    <a:pt x="10315" y="2947"/>
                  </a:cubicBezTo>
                  <a:lnTo>
                    <a:pt x="10105" y="3197"/>
                  </a:lnTo>
                  <a:cubicBezTo>
                    <a:pt x="10075" y="3097"/>
                    <a:pt x="10044" y="3007"/>
                    <a:pt x="9994" y="2917"/>
                  </a:cubicBezTo>
                  <a:cubicBezTo>
                    <a:pt x="9964" y="2847"/>
                    <a:pt x="9924" y="2777"/>
                    <a:pt x="9864" y="2697"/>
                  </a:cubicBezTo>
                  <a:cubicBezTo>
                    <a:pt x="9804" y="2626"/>
                    <a:pt x="9744" y="2546"/>
                    <a:pt x="9674" y="2476"/>
                  </a:cubicBezTo>
                  <a:cubicBezTo>
                    <a:pt x="9594" y="2406"/>
                    <a:pt x="9504" y="2336"/>
                    <a:pt x="9404" y="2266"/>
                  </a:cubicBezTo>
                  <a:cubicBezTo>
                    <a:pt x="9313" y="2206"/>
                    <a:pt x="9203" y="2136"/>
                    <a:pt x="9063" y="2076"/>
                  </a:cubicBezTo>
                  <a:cubicBezTo>
                    <a:pt x="9052" y="2070"/>
                    <a:pt x="9041" y="2068"/>
                    <a:pt x="9030" y="2068"/>
                  </a:cubicBezTo>
                  <a:cubicBezTo>
                    <a:pt x="8998" y="2068"/>
                    <a:pt x="8968" y="2086"/>
                    <a:pt x="8953" y="2116"/>
                  </a:cubicBezTo>
                  <a:lnTo>
                    <a:pt x="8803" y="2396"/>
                  </a:lnTo>
                  <a:cubicBezTo>
                    <a:pt x="8793" y="2366"/>
                    <a:pt x="8773" y="2336"/>
                    <a:pt x="8753" y="2306"/>
                  </a:cubicBezTo>
                  <a:cubicBezTo>
                    <a:pt x="8733" y="2246"/>
                    <a:pt x="8693" y="2196"/>
                    <a:pt x="8643" y="2126"/>
                  </a:cubicBezTo>
                  <a:cubicBezTo>
                    <a:pt x="8542" y="1996"/>
                    <a:pt x="8402" y="1865"/>
                    <a:pt x="8242" y="1755"/>
                  </a:cubicBezTo>
                  <a:cubicBezTo>
                    <a:pt x="8042" y="1615"/>
                    <a:pt x="7821" y="1515"/>
                    <a:pt x="7581" y="1455"/>
                  </a:cubicBezTo>
                  <a:cubicBezTo>
                    <a:pt x="7572" y="1453"/>
                    <a:pt x="7564" y="1452"/>
                    <a:pt x="7556" y="1452"/>
                  </a:cubicBezTo>
                  <a:cubicBezTo>
                    <a:pt x="7518" y="1452"/>
                    <a:pt x="7487" y="1472"/>
                    <a:pt x="7471" y="1505"/>
                  </a:cubicBezTo>
                  <a:lnTo>
                    <a:pt x="7391" y="1805"/>
                  </a:lnTo>
                  <a:cubicBezTo>
                    <a:pt x="7351" y="1745"/>
                    <a:pt x="7281" y="1665"/>
                    <a:pt x="7180" y="1575"/>
                  </a:cubicBezTo>
                  <a:cubicBezTo>
                    <a:pt x="7020" y="1405"/>
                    <a:pt x="6640" y="1124"/>
                    <a:pt x="6049" y="1024"/>
                  </a:cubicBezTo>
                  <a:cubicBezTo>
                    <a:pt x="6029" y="1024"/>
                    <a:pt x="6009" y="1034"/>
                    <a:pt x="5989" y="1044"/>
                  </a:cubicBezTo>
                  <a:cubicBezTo>
                    <a:pt x="5969" y="1054"/>
                    <a:pt x="5959" y="1074"/>
                    <a:pt x="5959" y="1104"/>
                  </a:cubicBezTo>
                  <a:lnTo>
                    <a:pt x="5919" y="1405"/>
                  </a:lnTo>
                  <a:cubicBezTo>
                    <a:pt x="5859" y="1345"/>
                    <a:pt x="5789" y="1275"/>
                    <a:pt x="5688" y="1194"/>
                  </a:cubicBezTo>
                  <a:cubicBezTo>
                    <a:pt x="5468" y="1014"/>
                    <a:pt x="5078" y="794"/>
                    <a:pt x="4527" y="734"/>
                  </a:cubicBezTo>
                  <a:cubicBezTo>
                    <a:pt x="4507" y="734"/>
                    <a:pt x="4487" y="734"/>
                    <a:pt x="4467" y="754"/>
                  </a:cubicBezTo>
                  <a:cubicBezTo>
                    <a:pt x="4447" y="764"/>
                    <a:pt x="4437" y="794"/>
                    <a:pt x="4437" y="814"/>
                  </a:cubicBezTo>
                  <a:lnTo>
                    <a:pt x="4417" y="1124"/>
                  </a:lnTo>
                  <a:cubicBezTo>
                    <a:pt x="4357" y="1064"/>
                    <a:pt x="4286" y="994"/>
                    <a:pt x="4186" y="914"/>
                  </a:cubicBezTo>
                  <a:cubicBezTo>
                    <a:pt x="3956" y="754"/>
                    <a:pt x="3565" y="544"/>
                    <a:pt x="3035" y="483"/>
                  </a:cubicBezTo>
                  <a:cubicBezTo>
                    <a:pt x="3027" y="481"/>
                    <a:pt x="3019" y="480"/>
                    <a:pt x="3012" y="480"/>
                  </a:cubicBezTo>
                  <a:cubicBezTo>
                    <a:pt x="2994" y="480"/>
                    <a:pt x="2979" y="489"/>
                    <a:pt x="2965" y="504"/>
                  </a:cubicBezTo>
                  <a:cubicBezTo>
                    <a:pt x="2955" y="514"/>
                    <a:pt x="2945" y="534"/>
                    <a:pt x="2935" y="554"/>
                  </a:cubicBezTo>
                  <a:lnTo>
                    <a:pt x="2915" y="864"/>
                  </a:lnTo>
                  <a:cubicBezTo>
                    <a:pt x="2854" y="804"/>
                    <a:pt x="2784" y="734"/>
                    <a:pt x="2684" y="664"/>
                  </a:cubicBezTo>
                  <a:cubicBezTo>
                    <a:pt x="2424" y="463"/>
                    <a:pt x="131" y="13"/>
                    <a:pt x="111" y="3"/>
                  </a:cubicBezTo>
                  <a:cubicBezTo>
                    <a:pt x="104" y="2"/>
                    <a:pt x="98" y="1"/>
                    <a:pt x="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2302;p78"/>
            <p:cNvSpPr/>
            <p:nvPr/>
          </p:nvSpPr>
          <p:spPr>
            <a:xfrm>
              <a:off x="4845550" y="1416675"/>
              <a:ext cx="373800" cy="73925"/>
            </a:xfrm>
            <a:custGeom>
              <a:avLst/>
              <a:gdLst/>
              <a:ahLst/>
              <a:cxnLst/>
              <a:rect l="l" t="t" r="r" b="b"/>
              <a:pathLst>
                <a:path w="14952" h="2957" extrusionOk="0">
                  <a:moveTo>
                    <a:pt x="13550" y="343"/>
                  </a:moveTo>
                  <a:lnTo>
                    <a:pt x="12719" y="563"/>
                  </a:lnTo>
                  <a:cubicBezTo>
                    <a:pt x="12158" y="713"/>
                    <a:pt x="11647" y="994"/>
                    <a:pt x="11237" y="1394"/>
                  </a:cubicBezTo>
                  <a:cubicBezTo>
                    <a:pt x="11207" y="1424"/>
                    <a:pt x="11177" y="1455"/>
                    <a:pt x="11157" y="1475"/>
                  </a:cubicBezTo>
                  <a:cubicBezTo>
                    <a:pt x="11026" y="1615"/>
                    <a:pt x="10786" y="1805"/>
                    <a:pt x="10416" y="1915"/>
                  </a:cubicBezTo>
                  <a:lnTo>
                    <a:pt x="10275" y="1585"/>
                  </a:lnTo>
                  <a:cubicBezTo>
                    <a:pt x="10265" y="1555"/>
                    <a:pt x="10235" y="1535"/>
                    <a:pt x="10195" y="1535"/>
                  </a:cubicBezTo>
                  <a:cubicBezTo>
                    <a:pt x="10165" y="1535"/>
                    <a:pt x="10135" y="1555"/>
                    <a:pt x="10125" y="1585"/>
                  </a:cubicBezTo>
                  <a:cubicBezTo>
                    <a:pt x="10105" y="1625"/>
                    <a:pt x="10055" y="1745"/>
                    <a:pt x="9925" y="1885"/>
                  </a:cubicBezTo>
                  <a:cubicBezTo>
                    <a:pt x="9785" y="2025"/>
                    <a:pt x="9554" y="2216"/>
                    <a:pt x="9174" y="2326"/>
                  </a:cubicBezTo>
                  <a:lnTo>
                    <a:pt x="9044" y="1995"/>
                  </a:lnTo>
                  <a:cubicBezTo>
                    <a:pt x="9034" y="1965"/>
                    <a:pt x="9004" y="1945"/>
                    <a:pt x="8964" y="1945"/>
                  </a:cubicBezTo>
                  <a:cubicBezTo>
                    <a:pt x="8958" y="1944"/>
                    <a:pt x="8953" y="1943"/>
                    <a:pt x="8948" y="1943"/>
                  </a:cubicBezTo>
                  <a:cubicBezTo>
                    <a:pt x="8918" y="1943"/>
                    <a:pt x="8901" y="1969"/>
                    <a:pt x="8883" y="1995"/>
                  </a:cubicBezTo>
                  <a:cubicBezTo>
                    <a:pt x="8883" y="2005"/>
                    <a:pt x="8873" y="2035"/>
                    <a:pt x="8843" y="2075"/>
                  </a:cubicBezTo>
                  <a:cubicBezTo>
                    <a:pt x="8803" y="2156"/>
                    <a:pt x="8743" y="2226"/>
                    <a:pt x="8683" y="2286"/>
                  </a:cubicBezTo>
                  <a:cubicBezTo>
                    <a:pt x="8643" y="2316"/>
                    <a:pt x="8603" y="2366"/>
                    <a:pt x="8543" y="2406"/>
                  </a:cubicBezTo>
                  <a:cubicBezTo>
                    <a:pt x="8483" y="2446"/>
                    <a:pt x="8423" y="2486"/>
                    <a:pt x="8353" y="2516"/>
                  </a:cubicBezTo>
                  <a:cubicBezTo>
                    <a:pt x="8273" y="2556"/>
                    <a:pt x="8192" y="2586"/>
                    <a:pt x="8112" y="2616"/>
                  </a:cubicBezTo>
                  <a:cubicBezTo>
                    <a:pt x="8042" y="2626"/>
                    <a:pt x="7972" y="2646"/>
                    <a:pt x="7892" y="2656"/>
                  </a:cubicBezTo>
                  <a:lnTo>
                    <a:pt x="7832" y="2316"/>
                  </a:lnTo>
                  <a:cubicBezTo>
                    <a:pt x="7822" y="2286"/>
                    <a:pt x="7792" y="2256"/>
                    <a:pt x="7762" y="2256"/>
                  </a:cubicBezTo>
                  <a:cubicBezTo>
                    <a:pt x="7756" y="2254"/>
                    <a:pt x="7750" y="2253"/>
                    <a:pt x="7744" y="2253"/>
                  </a:cubicBezTo>
                  <a:cubicBezTo>
                    <a:pt x="7718" y="2253"/>
                    <a:pt x="7688" y="2269"/>
                    <a:pt x="7672" y="2286"/>
                  </a:cubicBezTo>
                  <a:cubicBezTo>
                    <a:pt x="7672" y="2296"/>
                    <a:pt x="7652" y="2326"/>
                    <a:pt x="7622" y="2366"/>
                  </a:cubicBezTo>
                  <a:cubicBezTo>
                    <a:pt x="7602" y="2386"/>
                    <a:pt x="7572" y="2416"/>
                    <a:pt x="7542" y="2446"/>
                  </a:cubicBezTo>
                  <a:cubicBezTo>
                    <a:pt x="7501" y="2476"/>
                    <a:pt x="7461" y="2506"/>
                    <a:pt x="7411" y="2546"/>
                  </a:cubicBezTo>
                  <a:cubicBezTo>
                    <a:pt x="7311" y="2616"/>
                    <a:pt x="7181" y="2676"/>
                    <a:pt x="7041" y="2716"/>
                  </a:cubicBezTo>
                  <a:cubicBezTo>
                    <a:pt x="6881" y="2766"/>
                    <a:pt x="6720" y="2786"/>
                    <a:pt x="6560" y="2786"/>
                  </a:cubicBezTo>
                  <a:lnTo>
                    <a:pt x="6570" y="2446"/>
                  </a:lnTo>
                  <a:cubicBezTo>
                    <a:pt x="6570" y="2406"/>
                    <a:pt x="6550" y="2376"/>
                    <a:pt x="6520" y="2366"/>
                  </a:cubicBezTo>
                  <a:cubicBezTo>
                    <a:pt x="6509" y="2359"/>
                    <a:pt x="6498" y="2355"/>
                    <a:pt x="6486" y="2355"/>
                  </a:cubicBezTo>
                  <a:cubicBezTo>
                    <a:pt x="6464" y="2355"/>
                    <a:pt x="6443" y="2366"/>
                    <a:pt x="6430" y="2386"/>
                  </a:cubicBezTo>
                  <a:cubicBezTo>
                    <a:pt x="6430" y="2386"/>
                    <a:pt x="6400" y="2416"/>
                    <a:pt x="6350" y="2446"/>
                  </a:cubicBezTo>
                  <a:cubicBezTo>
                    <a:pt x="6310" y="2486"/>
                    <a:pt x="6240" y="2536"/>
                    <a:pt x="6120" y="2596"/>
                  </a:cubicBezTo>
                  <a:cubicBezTo>
                    <a:pt x="5996" y="2662"/>
                    <a:pt x="5762" y="2749"/>
                    <a:pt x="5448" y="2749"/>
                  </a:cubicBezTo>
                  <a:cubicBezTo>
                    <a:pt x="5382" y="2749"/>
                    <a:pt x="5312" y="2745"/>
                    <a:pt x="5238" y="2736"/>
                  </a:cubicBezTo>
                  <a:lnTo>
                    <a:pt x="5308" y="2396"/>
                  </a:lnTo>
                  <a:cubicBezTo>
                    <a:pt x="5308" y="2366"/>
                    <a:pt x="5298" y="2326"/>
                    <a:pt x="5258" y="2316"/>
                  </a:cubicBezTo>
                  <a:cubicBezTo>
                    <a:pt x="5245" y="2307"/>
                    <a:pt x="5231" y="2302"/>
                    <a:pt x="5218" y="2302"/>
                  </a:cubicBezTo>
                  <a:cubicBezTo>
                    <a:pt x="5201" y="2302"/>
                    <a:pt x="5185" y="2309"/>
                    <a:pt x="5168" y="2326"/>
                  </a:cubicBezTo>
                  <a:cubicBezTo>
                    <a:pt x="5168" y="2326"/>
                    <a:pt x="5138" y="2346"/>
                    <a:pt x="5088" y="2376"/>
                  </a:cubicBezTo>
                  <a:cubicBezTo>
                    <a:pt x="5028" y="2416"/>
                    <a:pt x="4948" y="2466"/>
                    <a:pt x="4828" y="2506"/>
                  </a:cubicBezTo>
                  <a:cubicBezTo>
                    <a:pt x="4688" y="2557"/>
                    <a:pt x="4484" y="2609"/>
                    <a:pt x="4235" y="2609"/>
                  </a:cubicBezTo>
                  <a:cubicBezTo>
                    <a:pt x="4144" y="2609"/>
                    <a:pt x="4048" y="2602"/>
                    <a:pt x="3947" y="2586"/>
                  </a:cubicBezTo>
                  <a:lnTo>
                    <a:pt x="4037" y="2246"/>
                  </a:lnTo>
                  <a:cubicBezTo>
                    <a:pt x="4047" y="2216"/>
                    <a:pt x="4037" y="2176"/>
                    <a:pt x="4007" y="2156"/>
                  </a:cubicBezTo>
                  <a:cubicBezTo>
                    <a:pt x="3993" y="2147"/>
                    <a:pt x="3978" y="2142"/>
                    <a:pt x="3962" y="2142"/>
                  </a:cubicBezTo>
                  <a:cubicBezTo>
                    <a:pt x="3943" y="2142"/>
                    <a:pt x="3923" y="2149"/>
                    <a:pt x="3906" y="2166"/>
                  </a:cubicBezTo>
                  <a:cubicBezTo>
                    <a:pt x="3906" y="2166"/>
                    <a:pt x="3776" y="2256"/>
                    <a:pt x="3556" y="2336"/>
                  </a:cubicBezTo>
                  <a:lnTo>
                    <a:pt x="3546" y="2336"/>
                  </a:lnTo>
                  <a:cubicBezTo>
                    <a:pt x="3411" y="2378"/>
                    <a:pt x="3222" y="2421"/>
                    <a:pt x="2988" y="2421"/>
                  </a:cubicBezTo>
                  <a:cubicBezTo>
                    <a:pt x="2891" y="2421"/>
                    <a:pt x="2786" y="2413"/>
                    <a:pt x="2675" y="2396"/>
                  </a:cubicBezTo>
                  <a:lnTo>
                    <a:pt x="2765" y="2055"/>
                  </a:lnTo>
                  <a:cubicBezTo>
                    <a:pt x="2765" y="2025"/>
                    <a:pt x="2755" y="1985"/>
                    <a:pt x="2725" y="1965"/>
                  </a:cubicBezTo>
                  <a:cubicBezTo>
                    <a:pt x="2711" y="1956"/>
                    <a:pt x="2696" y="1951"/>
                    <a:pt x="2680" y="1951"/>
                  </a:cubicBezTo>
                  <a:cubicBezTo>
                    <a:pt x="2661" y="1951"/>
                    <a:pt x="2641" y="1959"/>
                    <a:pt x="2625" y="1975"/>
                  </a:cubicBezTo>
                  <a:cubicBezTo>
                    <a:pt x="2625" y="1975"/>
                    <a:pt x="2494" y="2065"/>
                    <a:pt x="2274" y="2145"/>
                  </a:cubicBezTo>
                  <a:cubicBezTo>
                    <a:pt x="2243" y="2158"/>
                    <a:pt x="2173" y="2164"/>
                    <a:pt x="2075" y="2164"/>
                  </a:cubicBezTo>
                  <a:cubicBezTo>
                    <a:pt x="1791" y="2164"/>
                    <a:pt x="1270" y="2117"/>
                    <a:pt x="772" y="2065"/>
                  </a:cubicBezTo>
                  <a:lnTo>
                    <a:pt x="13550" y="343"/>
                  </a:lnTo>
                  <a:close/>
                  <a:moveTo>
                    <a:pt x="14867" y="1"/>
                  </a:moveTo>
                  <a:cubicBezTo>
                    <a:pt x="14862" y="1"/>
                    <a:pt x="14857" y="1"/>
                    <a:pt x="14852" y="2"/>
                  </a:cubicBezTo>
                  <a:lnTo>
                    <a:pt x="61" y="1995"/>
                  </a:lnTo>
                  <a:cubicBezTo>
                    <a:pt x="31" y="2005"/>
                    <a:pt x="1" y="2045"/>
                    <a:pt x="1" y="2085"/>
                  </a:cubicBezTo>
                  <a:cubicBezTo>
                    <a:pt x="11" y="2125"/>
                    <a:pt x="41" y="2156"/>
                    <a:pt x="81" y="2156"/>
                  </a:cubicBezTo>
                  <a:cubicBezTo>
                    <a:pt x="352" y="2188"/>
                    <a:pt x="1524" y="2329"/>
                    <a:pt x="2076" y="2329"/>
                  </a:cubicBezTo>
                  <a:cubicBezTo>
                    <a:pt x="2198" y="2329"/>
                    <a:pt x="2289" y="2322"/>
                    <a:pt x="2334" y="2306"/>
                  </a:cubicBezTo>
                  <a:cubicBezTo>
                    <a:pt x="2414" y="2276"/>
                    <a:pt x="2494" y="2246"/>
                    <a:pt x="2545" y="2216"/>
                  </a:cubicBezTo>
                  <a:lnTo>
                    <a:pt x="2545" y="2216"/>
                  </a:lnTo>
                  <a:lnTo>
                    <a:pt x="2494" y="2436"/>
                  </a:lnTo>
                  <a:cubicBezTo>
                    <a:pt x="2484" y="2466"/>
                    <a:pt x="2494" y="2486"/>
                    <a:pt x="2504" y="2506"/>
                  </a:cubicBezTo>
                  <a:cubicBezTo>
                    <a:pt x="2515" y="2526"/>
                    <a:pt x="2535" y="2536"/>
                    <a:pt x="2555" y="2546"/>
                  </a:cubicBezTo>
                  <a:cubicBezTo>
                    <a:pt x="2705" y="2576"/>
                    <a:pt x="2846" y="2588"/>
                    <a:pt x="2976" y="2588"/>
                  </a:cubicBezTo>
                  <a:cubicBezTo>
                    <a:pt x="3237" y="2588"/>
                    <a:pt x="3452" y="2539"/>
                    <a:pt x="3606" y="2486"/>
                  </a:cubicBezTo>
                  <a:cubicBezTo>
                    <a:pt x="3686" y="2466"/>
                    <a:pt x="3766" y="2426"/>
                    <a:pt x="3826" y="2406"/>
                  </a:cubicBezTo>
                  <a:lnTo>
                    <a:pt x="3826" y="2406"/>
                  </a:lnTo>
                  <a:lnTo>
                    <a:pt x="3766" y="2626"/>
                  </a:lnTo>
                  <a:cubicBezTo>
                    <a:pt x="3756" y="2646"/>
                    <a:pt x="3766" y="2676"/>
                    <a:pt x="3776" y="2696"/>
                  </a:cubicBezTo>
                  <a:cubicBezTo>
                    <a:pt x="3786" y="2706"/>
                    <a:pt x="3806" y="2726"/>
                    <a:pt x="3826" y="2726"/>
                  </a:cubicBezTo>
                  <a:cubicBezTo>
                    <a:pt x="3980" y="2760"/>
                    <a:pt x="4123" y="2773"/>
                    <a:pt x="4255" y="2773"/>
                  </a:cubicBezTo>
                  <a:cubicBezTo>
                    <a:pt x="4518" y="2773"/>
                    <a:pt x="4734" y="2720"/>
                    <a:pt x="4888" y="2666"/>
                  </a:cubicBezTo>
                  <a:cubicBezTo>
                    <a:pt x="4978" y="2626"/>
                    <a:pt x="5048" y="2596"/>
                    <a:pt x="5108" y="2566"/>
                  </a:cubicBezTo>
                  <a:lnTo>
                    <a:pt x="5108" y="2566"/>
                  </a:lnTo>
                  <a:lnTo>
                    <a:pt x="5058" y="2796"/>
                  </a:lnTo>
                  <a:cubicBezTo>
                    <a:pt x="5058" y="2816"/>
                    <a:pt x="5058" y="2836"/>
                    <a:pt x="5078" y="2856"/>
                  </a:cubicBezTo>
                  <a:cubicBezTo>
                    <a:pt x="5088" y="2877"/>
                    <a:pt x="5108" y="2887"/>
                    <a:pt x="5128" y="2887"/>
                  </a:cubicBezTo>
                  <a:cubicBezTo>
                    <a:pt x="5238" y="2904"/>
                    <a:pt x="5342" y="2912"/>
                    <a:pt x="5439" y="2912"/>
                  </a:cubicBezTo>
                  <a:cubicBezTo>
                    <a:pt x="5786" y="2912"/>
                    <a:pt x="6049" y="2817"/>
                    <a:pt x="6190" y="2746"/>
                  </a:cubicBezTo>
                  <a:cubicBezTo>
                    <a:pt x="6280" y="2706"/>
                    <a:pt x="6350" y="2656"/>
                    <a:pt x="6400" y="2626"/>
                  </a:cubicBezTo>
                  <a:lnTo>
                    <a:pt x="6400" y="2626"/>
                  </a:lnTo>
                  <a:lnTo>
                    <a:pt x="6390" y="2866"/>
                  </a:lnTo>
                  <a:cubicBezTo>
                    <a:pt x="6390" y="2907"/>
                    <a:pt x="6420" y="2947"/>
                    <a:pt x="6470" y="2947"/>
                  </a:cubicBezTo>
                  <a:cubicBezTo>
                    <a:pt x="6500" y="2947"/>
                    <a:pt x="6540" y="2957"/>
                    <a:pt x="6570" y="2957"/>
                  </a:cubicBezTo>
                  <a:cubicBezTo>
                    <a:pt x="6750" y="2957"/>
                    <a:pt x="6921" y="2927"/>
                    <a:pt x="7081" y="2877"/>
                  </a:cubicBezTo>
                  <a:cubicBezTo>
                    <a:pt x="7251" y="2826"/>
                    <a:pt x="7391" y="2766"/>
                    <a:pt x="7512" y="2676"/>
                  </a:cubicBezTo>
                  <a:cubicBezTo>
                    <a:pt x="7562" y="2646"/>
                    <a:pt x="7612" y="2606"/>
                    <a:pt x="7652" y="2566"/>
                  </a:cubicBezTo>
                  <a:cubicBezTo>
                    <a:pt x="7662" y="2556"/>
                    <a:pt x="7682" y="2536"/>
                    <a:pt x="7692" y="2526"/>
                  </a:cubicBezTo>
                  <a:lnTo>
                    <a:pt x="7742" y="2766"/>
                  </a:lnTo>
                  <a:cubicBezTo>
                    <a:pt x="7742" y="2806"/>
                    <a:pt x="7782" y="2836"/>
                    <a:pt x="7832" y="2836"/>
                  </a:cubicBezTo>
                  <a:cubicBezTo>
                    <a:pt x="7952" y="2826"/>
                    <a:pt x="8072" y="2796"/>
                    <a:pt x="8162" y="2776"/>
                  </a:cubicBezTo>
                  <a:cubicBezTo>
                    <a:pt x="8243" y="2746"/>
                    <a:pt x="8333" y="2716"/>
                    <a:pt x="8433" y="2666"/>
                  </a:cubicBezTo>
                  <a:cubicBezTo>
                    <a:pt x="8503" y="2626"/>
                    <a:pt x="8573" y="2586"/>
                    <a:pt x="8643" y="2536"/>
                  </a:cubicBezTo>
                  <a:cubicBezTo>
                    <a:pt x="8713" y="2496"/>
                    <a:pt x="8763" y="2436"/>
                    <a:pt x="8803" y="2396"/>
                  </a:cubicBezTo>
                  <a:cubicBezTo>
                    <a:pt x="8863" y="2346"/>
                    <a:pt x="8913" y="2286"/>
                    <a:pt x="8954" y="2216"/>
                  </a:cubicBezTo>
                  <a:lnTo>
                    <a:pt x="9054" y="2456"/>
                  </a:lnTo>
                  <a:cubicBezTo>
                    <a:pt x="9062" y="2489"/>
                    <a:pt x="9098" y="2509"/>
                    <a:pt x="9133" y="2509"/>
                  </a:cubicBezTo>
                  <a:cubicBezTo>
                    <a:pt x="9140" y="2509"/>
                    <a:pt x="9147" y="2508"/>
                    <a:pt x="9154" y="2506"/>
                  </a:cubicBezTo>
                  <a:cubicBezTo>
                    <a:pt x="9604" y="2386"/>
                    <a:pt x="9885" y="2166"/>
                    <a:pt x="10045" y="1995"/>
                  </a:cubicBezTo>
                  <a:cubicBezTo>
                    <a:pt x="10105" y="1925"/>
                    <a:pt x="10155" y="1865"/>
                    <a:pt x="10185" y="1815"/>
                  </a:cubicBezTo>
                  <a:lnTo>
                    <a:pt x="10285" y="2045"/>
                  </a:lnTo>
                  <a:cubicBezTo>
                    <a:pt x="10302" y="2079"/>
                    <a:pt x="10332" y="2098"/>
                    <a:pt x="10365" y="2098"/>
                  </a:cubicBezTo>
                  <a:cubicBezTo>
                    <a:pt x="10372" y="2098"/>
                    <a:pt x="10379" y="2097"/>
                    <a:pt x="10386" y="2095"/>
                  </a:cubicBezTo>
                  <a:cubicBezTo>
                    <a:pt x="10846" y="1975"/>
                    <a:pt x="11127" y="1755"/>
                    <a:pt x="11277" y="1585"/>
                  </a:cubicBezTo>
                  <a:cubicBezTo>
                    <a:pt x="11297" y="1565"/>
                    <a:pt x="11317" y="1545"/>
                    <a:pt x="11347" y="1515"/>
                  </a:cubicBezTo>
                  <a:cubicBezTo>
                    <a:pt x="11737" y="1134"/>
                    <a:pt x="12228" y="864"/>
                    <a:pt x="12769" y="724"/>
                  </a:cubicBezTo>
                  <a:lnTo>
                    <a:pt x="14882" y="163"/>
                  </a:lnTo>
                  <a:cubicBezTo>
                    <a:pt x="14922" y="153"/>
                    <a:pt x="14952" y="113"/>
                    <a:pt x="14942" y="73"/>
                  </a:cubicBezTo>
                  <a:cubicBezTo>
                    <a:pt x="14933" y="29"/>
                    <a:pt x="14902" y="1"/>
                    <a:pt x="14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78"/>
            <p:cNvSpPr/>
            <p:nvPr/>
          </p:nvSpPr>
          <p:spPr>
            <a:xfrm>
              <a:off x="4847825" y="1400450"/>
              <a:ext cx="369275" cy="68125"/>
            </a:xfrm>
            <a:custGeom>
              <a:avLst/>
              <a:gdLst/>
              <a:ahLst/>
              <a:cxnLst/>
              <a:rect l="l" t="t" r="r" b="b"/>
              <a:pathLst>
                <a:path w="14771" h="2725" extrusionOk="0">
                  <a:moveTo>
                    <a:pt x="8673" y="0"/>
                  </a:moveTo>
                  <a:cubicBezTo>
                    <a:pt x="8657" y="0"/>
                    <a:pt x="8639" y="0"/>
                    <a:pt x="8622" y="1"/>
                  </a:cubicBezTo>
                  <a:lnTo>
                    <a:pt x="8572" y="421"/>
                  </a:lnTo>
                  <a:cubicBezTo>
                    <a:pt x="8572" y="421"/>
                    <a:pt x="8542" y="391"/>
                    <a:pt x="8502" y="351"/>
                  </a:cubicBezTo>
                  <a:cubicBezTo>
                    <a:pt x="8452" y="301"/>
                    <a:pt x="8372" y="241"/>
                    <a:pt x="8272" y="181"/>
                  </a:cubicBezTo>
                  <a:cubicBezTo>
                    <a:pt x="8222" y="151"/>
                    <a:pt x="8162" y="121"/>
                    <a:pt x="8091" y="91"/>
                  </a:cubicBezTo>
                  <a:cubicBezTo>
                    <a:pt x="8031" y="71"/>
                    <a:pt x="7951" y="41"/>
                    <a:pt x="7871" y="31"/>
                  </a:cubicBezTo>
                  <a:cubicBezTo>
                    <a:pt x="7781" y="11"/>
                    <a:pt x="7691" y="1"/>
                    <a:pt x="7591" y="1"/>
                  </a:cubicBezTo>
                  <a:cubicBezTo>
                    <a:pt x="7491" y="1"/>
                    <a:pt x="7380" y="11"/>
                    <a:pt x="7270" y="31"/>
                  </a:cubicBezTo>
                  <a:lnTo>
                    <a:pt x="7310" y="451"/>
                  </a:lnTo>
                  <a:cubicBezTo>
                    <a:pt x="7310" y="451"/>
                    <a:pt x="7280" y="421"/>
                    <a:pt x="7230" y="381"/>
                  </a:cubicBezTo>
                  <a:cubicBezTo>
                    <a:pt x="7200" y="361"/>
                    <a:pt x="7160" y="341"/>
                    <a:pt x="7120" y="321"/>
                  </a:cubicBezTo>
                  <a:cubicBezTo>
                    <a:pt x="7080" y="301"/>
                    <a:pt x="7020" y="281"/>
                    <a:pt x="6970" y="261"/>
                  </a:cubicBezTo>
                  <a:cubicBezTo>
                    <a:pt x="6850" y="221"/>
                    <a:pt x="6699" y="191"/>
                    <a:pt x="6529" y="181"/>
                  </a:cubicBezTo>
                  <a:cubicBezTo>
                    <a:pt x="6359" y="181"/>
                    <a:pt x="6159" y="201"/>
                    <a:pt x="5948" y="271"/>
                  </a:cubicBezTo>
                  <a:lnTo>
                    <a:pt x="6079" y="682"/>
                  </a:lnTo>
                  <a:cubicBezTo>
                    <a:pt x="6079" y="682"/>
                    <a:pt x="6039" y="662"/>
                    <a:pt x="5978" y="631"/>
                  </a:cubicBezTo>
                  <a:cubicBezTo>
                    <a:pt x="5908" y="601"/>
                    <a:pt x="5808" y="571"/>
                    <a:pt x="5688" y="541"/>
                  </a:cubicBezTo>
                  <a:cubicBezTo>
                    <a:pt x="5608" y="529"/>
                    <a:pt x="5516" y="520"/>
                    <a:pt x="5416" y="520"/>
                  </a:cubicBezTo>
                  <a:cubicBezTo>
                    <a:pt x="5203" y="520"/>
                    <a:pt x="4949" y="559"/>
                    <a:pt x="4677" y="682"/>
                  </a:cubicBezTo>
                  <a:lnTo>
                    <a:pt x="4867" y="1072"/>
                  </a:lnTo>
                  <a:cubicBezTo>
                    <a:pt x="4867" y="1072"/>
                    <a:pt x="4827" y="1052"/>
                    <a:pt x="4757" y="1032"/>
                  </a:cubicBezTo>
                  <a:cubicBezTo>
                    <a:pt x="4687" y="1012"/>
                    <a:pt x="4587" y="982"/>
                    <a:pt x="4456" y="972"/>
                  </a:cubicBezTo>
                  <a:cubicBezTo>
                    <a:pt x="4415" y="969"/>
                    <a:pt x="4370" y="967"/>
                    <a:pt x="4323" y="967"/>
                  </a:cubicBezTo>
                  <a:cubicBezTo>
                    <a:pt x="4088" y="967"/>
                    <a:pt x="3790" y="1015"/>
                    <a:pt x="3465" y="1182"/>
                  </a:cubicBezTo>
                  <a:lnTo>
                    <a:pt x="3685" y="1553"/>
                  </a:lnTo>
                  <a:cubicBezTo>
                    <a:pt x="3685" y="1553"/>
                    <a:pt x="3525" y="1493"/>
                    <a:pt x="3275" y="1483"/>
                  </a:cubicBezTo>
                  <a:cubicBezTo>
                    <a:pt x="3236" y="1480"/>
                    <a:pt x="3195" y="1478"/>
                    <a:pt x="3153" y="1478"/>
                  </a:cubicBezTo>
                  <a:cubicBezTo>
                    <a:pt x="2910" y="1478"/>
                    <a:pt x="2609" y="1532"/>
                    <a:pt x="2293" y="1703"/>
                  </a:cubicBezTo>
                  <a:lnTo>
                    <a:pt x="2504" y="2073"/>
                  </a:lnTo>
                  <a:cubicBezTo>
                    <a:pt x="2504" y="2073"/>
                    <a:pt x="2343" y="2013"/>
                    <a:pt x="2093" y="1993"/>
                  </a:cubicBezTo>
                  <a:cubicBezTo>
                    <a:pt x="2090" y="1993"/>
                    <a:pt x="2086" y="1993"/>
                    <a:pt x="2082" y="1993"/>
                  </a:cubicBezTo>
                  <a:cubicBezTo>
                    <a:pt x="1795" y="1993"/>
                    <a:pt x="50" y="2705"/>
                    <a:pt x="0" y="2724"/>
                  </a:cubicBezTo>
                  <a:lnTo>
                    <a:pt x="14771" y="732"/>
                  </a:lnTo>
                  <a:lnTo>
                    <a:pt x="14771" y="732"/>
                  </a:lnTo>
                  <a:lnTo>
                    <a:pt x="12558" y="752"/>
                  </a:lnTo>
                  <a:cubicBezTo>
                    <a:pt x="12017" y="752"/>
                    <a:pt x="11476" y="621"/>
                    <a:pt x="10996" y="381"/>
                  </a:cubicBezTo>
                  <a:cubicBezTo>
                    <a:pt x="10945" y="351"/>
                    <a:pt x="10905" y="321"/>
                    <a:pt x="10875" y="311"/>
                  </a:cubicBezTo>
                  <a:cubicBezTo>
                    <a:pt x="10675" y="181"/>
                    <a:pt x="10365" y="61"/>
                    <a:pt x="9924" y="61"/>
                  </a:cubicBezTo>
                  <a:lnTo>
                    <a:pt x="9864" y="491"/>
                  </a:lnTo>
                  <a:cubicBezTo>
                    <a:pt x="9864" y="481"/>
                    <a:pt x="9774" y="361"/>
                    <a:pt x="9574" y="241"/>
                  </a:cubicBezTo>
                  <a:cubicBezTo>
                    <a:pt x="9381" y="116"/>
                    <a:pt x="9087" y="0"/>
                    <a:pt x="86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2304;p78"/>
            <p:cNvSpPr/>
            <p:nvPr/>
          </p:nvSpPr>
          <p:spPr>
            <a:xfrm>
              <a:off x="4845550" y="1398200"/>
              <a:ext cx="373550" cy="72625"/>
            </a:xfrm>
            <a:custGeom>
              <a:avLst/>
              <a:gdLst/>
              <a:ahLst/>
              <a:cxnLst/>
              <a:rect l="l" t="t" r="r" b="b"/>
              <a:pathLst>
                <a:path w="14942" h="2905" extrusionOk="0">
                  <a:moveTo>
                    <a:pt x="8783" y="171"/>
                  </a:moveTo>
                  <a:cubicBezTo>
                    <a:pt x="9184" y="181"/>
                    <a:pt x="9454" y="301"/>
                    <a:pt x="9624" y="401"/>
                  </a:cubicBezTo>
                  <a:cubicBezTo>
                    <a:pt x="9775" y="491"/>
                    <a:pt x="9865" y="591"/>
                    <a:pt x="9895" y="631"/>
                  </a:cubicBezTo>
                  <a:cubicBezTo>
                    <a:pt x="9910" y="654"/>
                    <a:pt x="9936" y="665"/>
                    <a:pt x="9961" y="665"/>
                  </a:cubicBezTo>
                  <a:cubicBezTo>
                    <a:pt x="9969" y="665"/>
                    <a:pt x="9977" y="664"/>
                    <a:pt x="9985" y="661"/>
                  </a:cubicBezTo>
                  <a:cubicBezTo>
                    <a:pt x="10015" y="651"/>
                    <a:pt x="10035" y="621"/>
                    <a:pt x="10045" y="591"/>
                  </a:cubicBezTo>
                  <a:lnTo>
                    <a:pt x="10085" y="231"/>
                  </a:lnTo>
                  <a:cubicBezTo>
                    <a:pt x="10476" y="241"/>
                    <a:pt x="10756" y="361"/>
                    <a:pt x="10916" y="471"/>
                  </a:cubicBezTo>
                  <a:cubicBezTo>
                    <a:pt x="10956" y="491"/>
                    <a:pt x="10996" y="511"/>
                    <a:pt x="11046" y="541"/>
                  </a:cubicBezTo>
                  <a:cubicBezTo>
                    <a:pt x="11527" y="792"/>
                    <a:pt x="12078" y="922"/>
                    <a:pt x="12629" y="922"/>
                  </a:cubicBezTo>
                  <a:lnTo>
                    <a:pt x="12649" y="922"/>
                  </a:lnTo>
                  <a:lnTo>
                    <a:pt x="13560" y="912"/>
                  </a:lnTo>
                  <a:lnTo>
                    <a:pt x="13560" y="912"/>
                  </a:lnTo>
                  <a:lnTo>
                    <a:pt x="752" y="2644"/>
                  </a:lnTo>
                  <a:cubicBezTo>
                    <a:pt x="1333" y="2414"/>
                    <a:pt x="2024" y="2163"/>
                    <a:pt x="2164" y="2163"/>
                  </a:cubicBezTo>
                  <a:lnTo>
                    <a:pt x="2174" y="2163"/>
                  </a:lnTo>
                  <a:cubicBezTo>
                    <a:pt x="2414" y="2184"/>
                    <a:pt x="2565" y="2244"/>
                    <a:pt x="2565" y="2244"/>
                  </a:cubicBezTo>
                  <a:cubicBezTo>
                    <a:pt x="2576" y="2247"/>
                    <a:pt x="2588" y="2250"/>
                    <a:pt x="2601" y="2250"/>
                  </a:cubicBezTo>
                  <a:cubicBezTo>
                    <a:pt x="2623" y="2250"/>
                    <a:pt x="2646" y="2243"/>
                    <a:pt x="2665" y="2224"/>
                  </a:cubicBezTo>
                  <a:cubicBezTo>
                    <a:pt x="2685" y="2194"/>
                    <a:pt x="2685" y="2153"/>
                    <a:pt x="2675" y="2123"/>
                  </a:cubicBezTo>
                  <a:lnTo>
                    <a:pt x="2494" y="1823"/>
                  </a:lnTo>
                  <a:cubicBezTo>
                    <a:pt x="2798" y="1684"/>
                    <a:pt x="3072" y="1651"/>
                    <a:pt x="3270" y="1651"/>
                  </a:cubicBezTo>
                  <a:cubicBezTo>
                    <a:pt x="3300" y="1651"/>
                    <a:pt x="3329" y="1651"/>
                    <a:pt x="3356" y="1653"/>
                  </a:cubicBezTo>
                  <a:cubicBezTo>
                    <a:pt x="3596" y="1663"/>
                    <a:pt x="3746" y="1723"/>
                    <a:pt x="3746" y="1723"/>
                  </a:cubicBezTo>
                  <a:cubicBezTo>
                    <a:pt x="3757" y="1727"/>
                    <a:pt x="3770" y="1729"/>
                    <a:pt x="3782" y="1729"/>
                  </a:cubicBezTo>
                  <a:cubicBezTo>
                    <a:pt x="3803" y="1729"/>
                    <a:pt x="3824" y="1722"/>
                    <a:pt x="3836" y="1703"/>
                  </a:cubicBezTo>
                  <a:cubicBezTo>
                    <a:pt x="3866" y="1673"/>
                    <a:pt x="3866" y="1633"/>
                    <a:pt x="3846" y="1603"/>
                  </a:cubicBezTo>
                  <a:lnTo>
                    <a:pt x="3676" y="1302"/>
                  </a:lnTo>
                  <a:cubicBezTo>
                    <a:pt x="3946" y="1179"/>
                    <a:pt x="4193" y="1144"/>
                    <a:pt x="4388" y="1144"/>
                  </a:cubicBezTo>
                  <a:cubicBezTo>
                    <a:pt x="4446" y="1144"/>
                    <a:pt x="4499" y="1147"/>
                    <a:pt x="4547" y="1152"/>
                  </a:cubicBezTo>
                  <a:cubicBezTo>
                    <a:pt x="4637" y="1152"/>
                    <a:pt x="4738" y="1172"/>
                    <a:pt x="4828" y="1202"/>
                  </a:cubicBezTo>
                  <a:cubicBezTo>
                    <a:pt x="4888" y="1222"/>
                    <a:pt x="4918" y="1232"/>
                    <a:pt x="4918" y="1232"/>
                  </a:cubicBezTo>
                  <a:cubicBezTo>
                    <a:pt x="4929" y="1240"/>
                    <a:pt x="4942" y="1243"/>
                    <a:pt x="4956" y="1243"/>
                  </a:cubicBezTo>
                  <a:cubicBezTo>
                    <a:pt x="4977" y="1243"/>
                    <a:pt x="4999" y="1235"/>
                    <a:pt x="5018" y="1222"/>
                  </a:cubicBezTo>
                  <a:cubicBezTo>
                    <a:pt x="5038" y="1192"/>
                    <a:pt x="5048" y="1152"/>
                    <a:pt x="5028" y="1122"/>
                  </a:cubicBezTo>
                  <a:lnTo>
                    <a:pt x="4878" y="812"/>
                  </a:lnTo>
                  <a:cubicBezTo>
                    <a:pt x="5112" y="721"/>
                    <a:pt x="5325" y="693"/>
                    <a:pt x="5492" y="693"/>
                  </a:cubicBezTo>
                  <a:cubicBezTo>
                    <a:pt x="5604" y="693"/>
                    <a:pt x="5695" y="705"/>
                    <a:pt x="5759" y="721"/>
                  </a:cubicBezTo>
                  <a:cubicBezTo>
                    <a:pt x="5889" y="741"/>
                    <a:pt x="5979" y="772"/>
                    <a:pt x="6029" y="792"/>
                  </a:cubicBezTo>
                  <a:cubicBezTo>
                    <a:pt x="6090" y="822"/>
                    <a:pt x="6120" y="842"/>
                    <a:pt x="6120" y="842"/>
                  </a:cubicBezTo>
                  <a:cubicBezTo>
                    <a:pt x="6135" y="852"/>
                    <a:pt x="6152" y="857"/>
                    <a:pt x="6170" y="857"/>
                  </a:cubicBezTo>
                  <a:cubicBezTo>
                    <a:pt x="6187" y="857"/>
                    <a:pt x="6205" y="852"/>
                    <a:pt x="6220" y="842"/>
                  </a:cubicBezTo>
                  <a:cubicBezTo>
                    <a:pt x="6240" y="812"/>
                    <a:pt x="6260" y="782"/>
                    <a:pt x="6240" y="741"/>
                  </a:cubicBezTo>
                  <a:lnTo>
                    <a:pt x="6140" y="421"/>
                  </a:lnTo>
                  <a:cubicBezTo>
                    <a:pt x="6273" y="379"/>
                    <a:pt x="6407" y="358"/>
                    <a:pt x="6540" y="358"/>
                  </a:cubicBezTo>
                  <a:cubicBezTo>
                    <a:pt x="6567" y="358"/>
                    <a:pt x="6594" y="359"/>
                    <a:pt x="6620" y="361"/>
                  </a:cubicBezTo>
                  <a:cubicBezTo>
                    <a:pt x="6770" y="361"/>
                    <a:pt x="6911" y="381"/>
                    <a:pt x="7031" y="431"/>
                  </a:cubicBezTo>
                  <a:cubicBezTo>
                    <a:pt x="7091" y="451"/>
                    <a:pt x="7131" y="471"/>
                    <a:pt x="7171" y="481"/>
                  </a:cubicBezTo>
                  <a:cubicBezTo>
                    <a:pt x="7211" y="511"/>
                    <a:pt x="7241" y="531"/>
                    <a:pt x="7271" y="541"/>
                  </a:cubicBezTo>
                  <a:cubicBezTo>
                    <a:pt x="7321" y="571"/>
                    <a:pt x="7341" y="601"/>
                    <a:pt x="7351" y="601"/>
                  </a:cubicBezTo>
                  <a:cubicBezTo>
                    <a:pt x="7364" y="614"/>
                    <a:pt x="7384" y="622"/>
                    <a:pt x="7404" y="622"/>
                  </a:cubicBezTo>
                  <a:cubicBezTo>
                    <a:pt x="7417" y="622"/>
                    <a:pt x="7430" y="619"/>
                    <a:pt x="7441" y="611"/>
                  </a:cubicBezTo>
                  <a:cubicBezTo>
                    <a:pt x="7471" y="601"/>
                    <a:pt x="7491" y="561"/>
                    <a:pt x="7491" y="531"/>
                  </a:cubicBezTo>
                  <a:lnTo>
                    <a:pt x="7451" y="191"/>
                  </a:lnTo>
                  <a:cubicBezTo>
                    <a:pt x="7542" y="181"/>
                    <a:pt x="7622" y="171"/>
                    <a:pt x="7682" y="171"/>
                  </a:cubicBezTo>
                  <a:cubicBezTo>
                    <a:pt x="7772" y="181"/>
                    <a:pt x="7862" y="181"/>
                    <a:pt x="7942" y="201"/>
                  </a:cubicBezTo>
                  <a:cubicBezTo>
                    <a:pt x="8012" y="211"/>
                    <a:pt x="8092" y="231"/>
                    <a:pt x="8162" y="261"/>
                  </a:cubicBezTo>
                  <a:cubicBezTo>
                    <a:pt x="8223" y="281"/>
                    <a:pt x="8273" y="311"/>
                    <a:pt x="8323" y="341"/>
                  </a:cubicBezTo>
                  <a:cubicBezTo>
                    <a:pt x="8403" y="381"/>
                    <a:pt x="8473" y="431"/>
                    <a:pt x="8533" y="491"/>
                  </a:cubicBezTo>
                  <a:cubicBezTo>
                    <a:pt x="8573" y="531"/>
                    <a:pt x="8593" y="561"/>
                    <a:pt x="8603" y="571"/>
                  </a:cubicBezTo>
                  <a:cubicBezTo>
                    <a:pt x="8618" y="586"/>
                    <a:pt x="8638" y="595"/>
                    <a:pt x="8659" y="595"/>
                  </a:cubicBezTo>
                  <a:cubicBezTo>
                    <a:pt x="8667" y="595"/>
                    <a:pt x="8675" y="594"/>
                    <a:pt x="8683" y="591"/>
                  </a:cubicBezTo>
                  <a:cubicBezTo>
                    <a:pt x="8713" y="581"/>
                    <a:pt x="8743" y="561"/>
                    <a:pt x="8743" y="521"/>
                  </a:cubicBezTo>
                  <a:lnTo>
                    <a:pt x="8783" y="171"/>
                  </a:lnTo>
                  <a:close/>
                  <a:moveTo>
                    <a:pt x="8713" y="0"/>
                  </a:moveTo>
                  <a:cubicBezTo>
                    <a:pt x="8673" y="10"/>
                    <a:pt x="8633" y="41"/>
                    <a:pt x="8633" y="81"/>
                  </a:cubicBezTo>
                  <a:lnTo>
                    <a:pt x="8603" y="331"/>
                  </a:lnTo>
                  <a:cubicBezTo>
                    <a:pt x="8543" y="281"/>
                    <a:pt x="8473" y="231"/>
                    <a:pt x="8403" y="191"/>
                  </a:cubicBezTo>
                  <a:cubicBezTo>
                    <a:pt x="8353" y="161"/>
                    <a:pt x="8293" y="131"/>
                    <a:pt x="8212" y="101"/>
                  </a:cubicBezTo>
                  <a:cubicBezTo>
                    <a:pt x="8132" y="81"/>
                    <a:pt x="8052" y="51"/>
                    <a:pt x="7972" y="41"/>
                  </a:cubicBezTo>
                  <a:cubicBezTo>
                    <a:pt x="7882" y="20"/>
                    <a:pt x="7782" y="10"/>
                    <a:pt x="7682" y="10"/>
                  </a:cubicBezTo>
                  <a:cubicBezTo>
                    <a:pt x="7592" y="10"/>
                    <a:pt x="7471" y="10"/>
                    <a:pt x="7351" y="31"/>
                  </a:cubicBezTo>
                  <a:cubicBezTo>
                    <a:pt x="7311" y="41"/>
                    <a:pt x="7281" y="81"/>
                    <a:pt x="7281" y="121"/>
                  </a:cubicBezTo>
                  <a:lnTo>
                    <a:pt x="7301" y="371"/>
                  </a:lnTo>
                  <a:cubicBezTo>
                    <a:pt x="7291" y="361"/>
                    <a:pt x="7271" y="351"/>
                    <a:pt x="7251" y="341"/>
                  </a:cubicBezTo>
                  <a:cubicBezTo>
                    <a:pt x="7201" y="311"/>
                    <a:pt x="7151" y="291"/>
                    <a:pt x="7081" y="271"/>
                  </a:cubicBezTo>
                  <a:cubicBezTo>
                    <a:pt x="6951" y="221"/>
                    <a:pt x="6790" y="191"/>
                    <a:pt x="6620" y="191"/>
                  </a:cubicBezTo>
                  <a:cubicBezTo>
                    <a:pt x="6420" y="191"/>
                    <a:pt x="6210" y="221"/>
                    <a:pt x="6009" y="281"/>
                  </a:cubicBezTo>
                  <a:cubicBezTo>
                    <a:pt x="5969" y="301"/>
                    <a:pt x="5939" y="351"/>
                    <a:pt x="5959" y="391"/>
                  </a:cubicBezTo>
                  <a:lnTo>
                    <a:pt x="6029" y="611"/>
                  </a:lnTo>
                  <a:cubicBezTo>
                    <a:pt x="5969" y="591"/>
                    <a:pt x="5889" y="571"/>
                    <a:pt x="5799" y="551"/>
                  </a:cubicBezTo>
                  <a:cubicBezTo>
                    <a:pt x="5728" y="541"/>
                    <a:pt x="5632" y="530"/>
                    <a:pt x="5518" y="530"/>
                  </a:cubicBezTo>
                  <a:cubicBezTo>
                    <a:pt x="5308" y="530"/>
                    <a:pt x="5035" y="565"/>
                    <a:pt x="4738" y="701"/>
                  </a:cubicBezTo>
                  <a:cubicBezTo>
                    <a:pt x="4718" y="701"/>
                    <a:pt x="4698" y="721"/>
                    <a:pt x="4688" y="741"/>
                  </a:cubicBezTo>
                  <a:cubicBezTo>
                    <a:pt x="4678" y="762"/>
                    <a:pt x="4688" y="792"/>
                    <a:pt x="4698" y="812"/>
                  </a:cubicBezTo>
                  <a:lnTo>
                    <a:pt x="4798" y="1022"/>
                  </a:lnTo>
                  <a:cubicBezTo>
                    <a:pt x="4718" y="1002"/>
                    <a:pt x="4637" y="992"/>
                    <a:pt x="4557" y="982"/>
                  </a:cubicBezTo>
                  <a:cubicBezTo>
                    <a:pt x="4513" y="978"/>
                    <a:pt x="4463" y="976"/>
                    <a:pt x="4410" y="976"/>
                  </a:cubicBezTo>
                  <a:cubicBezTo>
                    <a:pt x="4175" y="976"/>
                    <a:pt x="3860" y="1021"/>
                    <a:pt x="3526" y="1192"/>
                  </a:cubicBezTo>
                  <a:cubicBezTo>
                    <a:pt x="3496" y="1212"/>
                    <a:pt x="3486" y="1222"/>
                    <a:pt x="3476" y="1252"/>
                  </a:cubicBezTo>
                  <a:cubicBezTo>
                    <a:pt x="3476" y="1272"/>
                    <a:pt x="3476" y="1292"/>
                    <a:pt x="3486" y="1312"/>
                  </a:cubicBezTo>
                  <a:lnTo>
                    <a:pt x="3606" y="1513"/>
                  </a:lnTo>
                  <a:cubicBezTo>
                    <a:pt x="3536" y="1503"/>
                    <a:pt x="3456" y="1493"/>
                    <a:pt x="3366" y="1483"/>
                  </a:cubicBezTo>
                  <a:cubicBezTo>
                    <a:pt x="3340" y="1481"/>
                    <a:pt x="3314" y="1481"/>
                    <a:pt x="3285" y="1481"/>
                  </a:cubicBezTo>
                  <a:cubicBezTo>
                    <a:pt x="3047" y="1481"/>
                    <a:pt x="2712" y="1525"/>
                    <a:pt x="2344" y="1713"/>
                  </a:cubicBezTo>
                  <a:cubicBezTo>
                    <a:pt x="2324" y="1723"/>
                    <a:pt x="2304" y="1743"/>
                    <a:pt x="2304" y="1763"/>
                  </a:cubicBezTo>
                  <a:cubicBezTo>
                    <a:pt x="2294" y="1783"/>
                    <a:pt x="2294" y="1813"/>
                    <a:pt x="2314" y="1833"/>
                  </a:cubicBezTo>
                  <a:lnTo>
                    <a:pt x="2424" y="2033"/>
                  </a:lnTo>
                  <a:cubicBezTo>
                    <a:pt x="2364" y="2023"/>
                    <a:pt x="2284" y="2013"/>
                    <a:pt x="2184" y="2003"/>
                  </a:cubicBezTo>
                  <a:lnTo>
                    <a:pt x="2174" y="2003"/>
                  </a:lnTo>
                  <a:cubicBezTo>
                    <a:pt x="1854" y="2003"/>
                    <a:pt x="81" y="2734"/>
                    <a:pt x="61" y="2734"/>
                  </a:cubicBezTo>
                  <a:cubicBezTo>
                    <a:pt x="21" y="2754"/>
                    <a:pt x="1" y="2794"/>
                    <a:pt x="11" y="2834"/>
                  </a:cubicBezTo>
                  <a:cubicBezTo>
                    <a:pt x="21" y="2874"/>
                    <a:pt x="51" y="2905"/>
                    <a:pt x="91" y="2905"/>
                  </a:cubicBezTo>
                  <a:cubicBezTo>
                    <a:pt x="91" y="2905"/>
                    <a:pt x="101" y="2895"/>
                    <a:pt x="101" y="2895"/>
                  </a:cubicBezTo>
                  <a:lnTo>
                    <a:pt x="14872" y="902"/>
                  </a:lnTo>
                  <a:cubicBezTo>
                    <a:pt x="14912" y="902"/>
                    <a:pt x="14942" y="862"/>
                    <a:pt x="14942" y="822"/>
                  </a:cubicBezTo>
                  <a:cubicBezTo>
                    <a:pt x="14942" y="772"/>
                    <a:pt x="14902" y="741"/>
                    <a:pt x="14862" y="741"/>
                  </a:cubicBezTo>
                  <a:lnTo>
                    <a:pt x="12649" y="752"/>
                  </a:lnTo>
                  <a:cubicBezTo>
                    <a:pt x="12118" y="752"/>
                    <a:pt x="11587" y="631"/>
                    <a:pt x="11127" y="391"/>
                  </a:cubicBezTo>
                  <a:cubicBezTo>
                    <a:pt x="11076" y="371"/>
                    <a:pt x="11036" y="341"/>
                    <a:pt x="11006" y="321"/>
                  </a:cubicBezTo>
                  <a:cubicBezTo>
                    <a:pt x="10823" y="205"/>
                    <a:pt x="10508" y="70"/>
                    <a:pt x="10063" y="70"/>
                  </a:cubicBezTo>
                  <a:cubicBezTo>
                    <a:pt x="10047" y="70"/>
                    <a:pt x="10031" y="70"/>
                    <a:pt x="10015" y="71"/>
                  </a:cubicBezTo>
                  <a:cubicBezTo>
                    <a:pt x="9975" y="71"/>
                    <a:pt x="9935" y="101"/>
                    <a:pt x="9935" y="141"/>
                  </a:cubicBezTo>
                  <a:lnTo>
                    <a:pt x="9895" y="391"/>
                  </a:lnTo>
                  <a:cubicBezTo>
                    <a:pt x="9845" y="351"/>
                    <a:pt x="9785" y="301"/>
                    <a:pt x="9705" y="261"/>
                  </a:cubicBezTo>
                  <a:cubicBezTo>
                    <a:pt x="9514" y="141"/>
                    <a:pt x="9184" y="0"/>
                    <a:pt x="87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2305;p78"/>
            <p:cNvSpPr/>
            <p:nvPr/>
          </p:nvSpPr>
          <p:spPr>
            <a:xfrm>
              <a:off x="5053350" y="1416450"/>
              <a:ext cx="166000" cy="172050"/>
            </a:xfrm>
            <a:custGeom>
              <a:avLst/>
              <a:gdLst/>
              <a:ahLst/>
              <a:cxnLst/>
              <a:rect l="l" t="t" r="r" b="b"/>
              <a:pathLst>
                <a:path w="6640" h="6882" extrusionOk="0">
                  <a:moveTo>
                    <a:pt x="6169" y="592"/>
                  </a:moveTo>
                  <a:lnTo>
                    <a:pt x="6169" y="592"/>
                  </a:lnTo>
                  <a:cubicBezTo>
                    <a:pt x="6119" y="692"/>
                    <a:pt x="6069" y="793"/>
                    <a:pt x="6019" y="913"/>
                  </a:cubicBezTo>
                  <a:cubicBezTo>
                    <a:pt x="5799" y="1383"/>
                    <a:pt x="5618" y="1914"/>
                    <a:pt x="5488" y="2465"/>
                  </a:cubicBezTo>
                  <a:cubicBezTo>
                    <a:pt x="5458" y="2605"/>
                    <a:pt x="5418" y="2705"/>
                    <a:pt x="5378" y="2785"/>
                  </a:cubicBezTo>
                  <a:lnTo>
                    <a:pt x="5168" y="2675"/>
                  </a:lnTo>
                  <a:cubicBezTo>
                    <a:pt x="5158" y="2665"/>
                    <a:pt x="5143" y="2660"/>
                    <a:pt x="5127" y="2660"/>
                  </a:cubicBezTo>
                  <a:cubicBezTo>
                    <a:pt x="5110" y="2660"/>
                    <a:pt x="5093" y="2665"/>
                    <a:pt x="5078" y="2675"/>
                  </a:cubicBezTo>
                  <a:cubicBezTo>
                    <a:pt x="5058" y="2695"/>
                    <a:pt x="5048" y="2735"/>
                    <a:pt x="5048" y="2765"/>
                  </a:cubicBezTo>
                  <a:cubicBezTo>
                    <a:pt x="5058" y="2775"/>
                    <a:pt x="5058" y="2795"/>
                    <a:pt x="5068" y="2835"/>
                  </a:cubicBezTo>
                  <a:cubicBezTo>
                    <a:pt x="5068" y="2896"/>
                    <a:pt x="5078" y="2956"/>
                    <a:pt x="5068" y="3016"/>
                  </a:cubicBezTo>
                  <a:cubicBezTo>
                    <a:pt x="5058" y="3056"/>
                    <a:pt x="5058" y="3096"/>
                    <a:pt x="5048" y="3146"/>
                  </a:cubicBezTo>
                  <a:cubicBezTo>
                    <a:pt x="5028" y="3196"/>
                    <a:pt x="5008" y="3246"/>
                    <a:pt x="4988" y="3296"/>
                  </a:cubicBezTo>
                  <a:cubicBezTo>
                    <a:pt x="4958" y="3356"/>
                    <a:pt x="4928" y="3406"/>
                    <a:pt x="4897" y="3456"/>
                  </a:cubicBezTo>
                  <a:cubicBezTo>
                    <a:pt x="4867" y="3486"/>
                    <a:pt x="4837" y="3526"/>
                    <a:pt x="4807" y="3566"/>
                  </a:cubicBezTo>
                  <a:lnTo>
                    <a:pt x="4637" y="3406"/>
                  </a:lnTo>
                  <a:cubicBezTo>
                    <a:pt x="4620" y="3395"/>
                    <a:pt x="4598" y="3390"/>
                    <a:pt x="4578" y="3390"/>
                  </a:cubicBezTo>
                  <a:cubicBezTo>
                    <a:pt x="4564" y="3390"/>
                    <a:pt x="4549" y="3392"/>
                    <a:pt x="4537" y="3396"/>
                  </a:cubicBezTo>
                  <a:cubicBezTo>
                    <a:pt x="4507" y="3416"/>
                    <a:pt x="4487" y="3446"/>
                    <a:pt x="4497" y="3486"/>
                  </a:cubicBezTo>
                  <a:cubicBezTo>
                    <a:pt x="4497" y="3486"/>
                    <a:pt x="4497" y="3506"/>
                    <a:pt x="4497" y="3546"/>
                  </a:cubicBezTo>
                  <a:cubicBezTo>
                    <a:pt x="4497" y="3566"/>
                    <a:pt x="4487" y="3597"/>
                    <a:pt x="4487" y="3627"/>
                  </a:cubicBezTo>
                  <a:cubicBezTo>
                    <a:pt x="4477" y="3657"/>
                    <a:pt x="4477" y="3697"/>
                    <a:pt x="4457" y="3737"/>
                  </a:cubicBezTo>
                  <a:cubicBezTo>
                    <a:pt x="4437" y="3827"/>
                    <a:pt x="4387" y="3917"/>
                    <a:pt x="4327" y="4007"/>
                  </a:cubicBezTo>
                  <a:cubicBezTo>
                    <a:pt x="4267" y="4087"/>
                    <a:pt x="4197" y="4167"/>
                    <a:pt x="4106" y="4237"/>
                  </a:cubicBezTo>
                  <a:lnTo>
                    <a:pt x="3976" y="4057"/>
                  </a:lnTo>
                  <a:cubicBezTo>
                    <a:pt x="3961" y="4035"/>
                    <a:pt x="3935" y="4023"/>
                    <a:pt x="3910" y="4023"/>
                  </a:cubicBezTo>
                  <a:cubicBezTo>
                    <a:pt x="3902" y="4023"/>
                    <a:pt x="3894" y="4025"/>
                    <a:pt x="3886" y="4027"/>
                  </a:cubicBezTo>
                  <a:cubicBezTo>
                    <a:pt x="3856" y="4037"/>
                    <a:pt x="3826" y="4067"/>
                    <a:pt x="3826" y="4097"/>
                  </a:cubicBezTo>
                  <a:cubicBezTo>
                    <a:pt x="3826" y="4097"/>
                    <a:pt x="3826" y="4127"/>
                    <a:pt x="3816" y="4167"/>
                  </a:cubicBezTo>
                  <a:cubicBezTo>
                    <a:pt x="3806" y="4197"/>
                    <a:pt x="3786" y="4267"/>
                    <a:pt x="3746" y="4358"/>
                  </a:cubicBezTo>
                  <a:cubicBezTo>
                    <a:pt x="3696" y="4458"/>
                    <a:pt x="3576" y="4648"/>
                    <a:pt x="3335" y="4808"/>
                  </a:cubicBezTo>
                  <a:lnTo>
                    <a:pt x="3235" y="4608"/>
                  </a:lnTo>
                  <a:cubicBezTo>
                    <a:pt x="3219" y="4583"/>
                    <a:pt x="3195" y="4565"/>
                    <a:pt x="3165" y="4565"/>
                  </a:cubicBezTo>
                  <a:cubicBezTo>
                    <a:pt x="3159" y="4565"/>
                    <a:pt x="3152" y="4566"/>
                    <a:pt x="3145" y="4568"/>
                  </a:cubicBezTo>
                  <a:cubicBezTo>
                    <a:pt x="3115" y="4568"/>
                    <a:pt x="3085" y="4598"/>
                    <a:pt x="3075" y="4628"/>
                  </a:cubicBezTo>
                  <a:cubicBezTo>
                    <a:pt x="3075" y="4638"/>
                    <a:pt x="3075" y="4658"/>
                    <a:pt x="3055" y="4698"/>
                  </a:cubicBezTo>
                  <a:cubicBezTo>
                    <a:pt x="3045" y="4738"/>
                    <a:pt x="3015" y="4808"/>
                    <a:pt x="2975" y="4888"/>
                  </a:cubicBezTo>
                  <a:cubicBezTo>
                    <a:pt x="2895" y="5008"/>
                    <a:pt x="2764" y="5179"/>
                    <a:pt x="2534" y="5309"/>
                  </a:cubicBezTo>
                  <a:lnTo>
                    <a:pt x="2444" y="5099"/>
                  </a:lnTo>
                  <a:cubicBezTo>
                    <a:pt x="2424" y="5069"/>
                    <a:pt x="2394" y="5049"/>
                    <a:pt x="2364" y="5049"/>
                  </a:cubicBezTo>
                  <a:cubicBezTo>
                    <a:pt x="2324" y="5049"/>
                    <a:pt x="2294" y="5079"/>
                    <a:pt x="2284" y="5109"/>
                  </a:cubicBezTo>
                  <a:cubicBezTo>
                    <a:pt x="2284" y="5109"/>
                    <a:pt x="2254" y="5229"/>
                    <a:pt x="2164" y="5369"/>
                  </a:cubicBezTo>
                  <a:cubicBezTo>
                    <a:pt x="2084" y="5479"/>
                    <a:pt x="1943" y="5649"/>
                    <a:pt x="1723" y="5780"/>
                  </a:cubicBezTo>
                  <a:lnTo>
                    <a:pt x="1623" y="5569"/>
                  </a:lnTo>
                  <a:cubicBezTo>
                    <a:pt x="1613" y="5539"/>
                    <a:pt x="1583" y="5519"/>
                    <a:pt x="1543" y="5519"/>
                  </a:cubicBezTo>
                  <a:cubicBezTo>
                    <a:pt x="1513" y="5519"/>
                    <a:pt x="1483" y="5549"/>
                    <a:pt x="1473" y="5579"/>
                  </a:cubicBezTo>
                  <a:cubicBezTo>
                    <a:pt x="1473" y="5589"/>
                    <a:pt x="1443" y="5699"/>
                    <a:pt x="1353" y="5840"/>
                  </a:cubicBezTo>
                  <a:cubicBezTo>
                    <a:pt x="1312" y="5900"/>
                    <a:pt x="1012" y="6120"/>
                    <a:pt x="632" y="6360"/>
                  </a:cubicBezTo>
                  <a:lnTo>
                    <a:pt x="6169" y="592"/>
                  </a:lnTo>
                  <a:close/>
                  <a:moveTo>
                    <a:pt x="6541" y="0"/>
                  </a:moveTo>
                  <a:cubicBezTo>
                    <a:pt x="6518" y="0"/>
                    <a:pt x="6496" y="10"/>
                    <a:pt x="6480" y="32"/>
                  </a:cubicBezTo>
                  <a:lnTo>
                    <a:pt x="31" y="6751"/>
                  </a:lnTo>
                  <a:cubicBezTo>
                    <a:pt x="1" y="6781"/>
                    <a:pt x="1" y="6831"/>
                    <a:pt x="31" y="6861"/>
                  </a:cubicBezTo>
                  <a:cubicBezTo>
                    <a:pt x="41" y="6881"/>
                    <a:pt x="71" y="6881"/>
                    <a:pt x="91" y="6881"/>
                  </a:cubicBezTo>
                  <a:cubicBezTo>
                    <a:pt x="111" y="6881"/>
                    <a:pt x="121" y="6881"/>
                    <a:pt x="131" y="6871"/>
                  </a:cubicBezTo>
                  <a:cubicBezTo>
                    <a:pt x="341" y="6741"/>
                    <a:pt x="1393" y="6090"/>
                    <a:pt x="1493" y="5930"/>
                  </a:cubicBezTo>
                  <a:cubicBezTo>
                    <a:pt x="1523" y="5890"/>
                    <a:pt x="1543" y="5850"/>
                    <a:pt x="1553" y="5820"/>
                  </a:cubicBezTo>
                  <a:lnTo>
                    <a:pt x="1603" y="5930"/>
                  </a:lnTo>
                  <a:cubicBezTo>
                    <a:pt x="1613" y="5950"/>
                    <a:pt x="1633" y="5960"/>
                    <a:pt x="1653" y="5970"/>
                  </a:cubicBezTo>
                  <a:cubicBezTo>
                    <a:pt x="1663" y="5975"/>
                    <a:pt x="1675" y="5977"/>
                    <a:pt x="1688" y="5977"/>
                  </a:cubicBezTo>
                  <a:cubicBezTo>
                    <a:pt x="1701" y="5977"/>
                    <a:pt x="1713" y="5975"/>
                    <a:pt x="1723" y="5970"/>
                  </a:cubicBezTo>
                  <a:cubicBezTo>
                    <a:pt x="2023" y="5820"/>
                    <a:pt x="2204" y="5609"/>
                    <a:pt x="2304" y="5459"/>
                  </a:cubicBezTo>
                  <a:cubicBezTo>
                    <a:pt x="2324" y="5419"/>
                    <a:pt x="2354" y="5379"/>
                    <a:pt x="2364" y="5349"/>
                  </a:cubicBezTo>
                  <a:lnTo>
                    <a:pt x="2414" y="5459"/>
                  </a:lnTo>
                  <a:cubicBezTo>
                    <a:pt x="2424" y="5479"/>
                    <a:pt x="2444" y="5489"/>
                    <a:pt x="2464" y="5499"/>
                  </a:cubicBezTo>
                  <a:cubicBezTo>
                    <a:pt x="2474" y="5504"/>
                    <a:pt x="2487" y="5507"/>
                    <a:pt x="2499" y="5507"/>
                  </a:cubicBezTo>
                  <a:cubicBezTo>
                    <a:pt x="2512" y="5507"/>
                    <a:pt x="2524" y="5504"/>
                    <a:pt x="2534" y="5499"/>
                  </a:cubicBezTo>
                  <a:cubicBezTo>
                    <a:pt x="2845" y="5339"/>
                    <a:pt x="3025" y="5129"/>
                    <a:pt x="3115" y="4968"/>
                  </a:cubicBezTo>
                  <a:cubicBezTo>
                    <a:pt x="3135" y="4928"/>
                    <a:pt x="3155" y="4888"/>
                    <a:pt x="3175" y="4858"/>
                  </a:cubicBezTo>
                  <a:lnTo>
                    <a:pt x="3235" y="4968"/>
                  </a:lnTo>
                  <a:cubicBezTo>
                    <a:pt x="3245" y="4988"/>
                    <a:pt x="3265" y="4998"/>
                    <a:pt x="3285" y="5008"/>
                  </a:cubicBezTo>
                  <a:cubicBezTo>
                    <a:pt x="3305" y="5008"/>
                    <a:pt x="3325" y="5008"/>
                    <a:pt x="3345" y="4998"/>
                  </a:cubicBezTo>
                  <a:cubicBezTo>
                    <a:pt x="3676" y="4808"/>
                    <a:pt x="3836" y="4558"/>
                    <a:pt x="3896" y="4428"/>
                  </a:cubicBezTo>
                  <a:cubicBezTo>
                    <a:pt x="3916" y="4378"/>
                    <a:pt x="3936" y="4338"/>
                    <a:pt x="3946" y="4297"/>
                  </a:cubicBezTo>
                  <a:lnTo>
                    <a:pt x="4026" y="4408"/>
                  </a:lnTo>
                  <a:cubicBezTo>
                    <a:pt x="4039" y="4427"/>
                    <a:pt x="4069" y="4438"/>
                    <a:pt x="4096" y="4438"/>
                  </a:cubicBezTo>
                  <a:cubicBezTo>
                    <a:pt x="4111" y="4438"/>
                    <a:pt x="4126" y="4435"/>
                    <a:pt x="4136" y="4428"/>
                  </a:cubicBezTo>
                  <a:cubicBezTo>
                    <a:pt x="4267" y="4338"/>
                    <a:pt x="4377" y="4227"/>
                    <a:pt x="4467" y="4097"/>
                  </a:cubicBezTo>
                  <a:cubicBezTo>
                    <a:pt x="4537" y="3997"/>
                    <a:pt x="4587" y="3887"/>
                    <a:pt x="4617" y="3787"/>
                  </a:cubicBezTo>
                  <a:cubicBezTo>
                    <a:pt x="4637" y="3737"/>
                    <a:pt x="4647" y="3697"/>
                    <a:pt x="4647" y="3657"/>
                  </a:cubicBezTo>
                  <a:lnTo>
                    <a:pt x="4647" y="3647"/>
                  </a:lnTo>
                  <a:lnTo>
                    <a:pt x="4757" y="3747"/>
                  </a:lnTo>
                  <a:cubicBezTo>
                    <a:pt x="4771" y="3756"/>
                    <a:pt x="4788" y="3761"/>
                    <a:pt x="4806" y="3761"/>
                  </a:cubicBezTo>
                  <a:cubicBezTo>
                    <a:pt x="4828" y="3761"/>
                    <a:pt x="4851" y="3753"/>
                    <a:pt x="4867" y="3737"/>
                  </a:cubicBezTo>
                  <a:cubicBezTo>
                    <a:pt x="4938" y="3677"/>
                    <a:pt x="4988" y="3607"/>
                    <a:pt x="5028" y="3546"/>
                  </a:cubicBezTo>
                  <a:cubicBezTo>
                    <a:pt x="5068" y="3496"/>
                    <a:pt x="5108" y="3436"/>
                    <a:pt x="5138" y="3366"/>
                  </a:cubicBezTo>
                  <a:cubicBezTo>
                    <a:pt x="5168" y="3306"/>
                    <a:pt x="5188" y="3256"/>
                    <a:pt x="5208" y="3186"/>
                  </a:cubicBezTo>
                  <a:cubicBezTo>
                    <a:pt x="5218" y="3136"/>
                    <a:pt x="5228" y="3076"/>
                    <a:pt x="5228" y="3036"/>
                  </a:cubicBezTo>
                  <a:cubicBezTo>
                    <a:pt x="5238" y="2986"/>
                    <a:pt x="5238" y="2946"/>
                    <a:pt x="5238" y="2896"/>
                  </a:cubicBezTo>
                  <a:lnTo>
                    <a:pt x="5368" y="2966"/>
                  </a:lnTo>
                  <a:cubicBezTo>
                    <a:pt x="5379" y="2973"/>
                    <a:pt x="5392" y="2976"/>
                    <a:pt x="5405" y="2976"/>
                  </a:cubicBezTo>
                  <a:cubicBezTo>
                    <a:pt x="5430" y="2976"/>
                    <a:pt x="5455" y="2965"/>
                    <a:pt x="5468" y="2946"/>
                  </a:cubicBezTo>
                  <a:cubicBezTo>
                    <a:pt x="5538" y="2855"/>
                    <a:pt x="5598" y="2705"/>
                    <a:pt x="5649" y="2505"/>
                  </a:cubicBezTo>
                  <a:cubicBezTo>
                    <a:pt x="5779" y="1954"/>
                    <a:pt x="5959" y="1443"/>
                    <a:pt x="6169" y="983"/>
                  </a:cubicBezTo>
                  <a:cubicBezTo>
                    <a:pt x="6430" y="422"/>
                    <a:pt x="6550" y="212"/>
                    <a:pt x="6610" y="132"/>
                  </a:cubicBezTo>
                  <a:cubicBezTo>
                    <a:pt x="6640" y="102"/>
                    <a:pt x="6630" y="52"/>
                    <a:pt x="6600" y="22"/>
                  </a:cubicBezTo>
                  <a:cubicBezTo>
                    <a:pt x="6581" y="8"/>
                    <a:pt x="6561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78"/>
            <p:cNvSpPr/>
            <p:nvPr/>
          </p:nvSpPr>
          <p:spPr>
            <a:xfrm>
              <a:off x="5055600" y="1418475"/>
              <a:ext cx="161250" cy="168000"/>
            </a:xfrm>
            <a:custGeom>
              <a:avLst/>
              <a:gdLst/>
              <a:ahLst/>
              <a:cxnLst/>
              <a:rect l="l" t="t" r="r" b="b"/>
              <a:pathLst>
                <a:path w="6450" h="6720" extrusionOk="0">
                  <a:moveTo>
                    <a:pt x="6450" y="1"/>
                  </a:moveTo>
                  <a:cubicBezTo>
                    <a:pt x="6320" y="111"/>
                    <a:pt x="5959" y="301"/>
                    <a:pt x="5599" y="491"/>
                  </a:cubicBezTo>
                  <a:cubicBezTo>
                    <a:pt x="5118" y="732"/>
                    <a:pt x="4617" y="922"/>
                    <a:pt x="4096" y="1072"/>
                  </a:cubicBezTo>
                  <a:cubicBezTo>
                    <a:pt x="3936" y="1112"/>
                    <a:pt x="3776" y="1172"/>
                    <a:pt x="3686" y="1252"/>
                  </a:cubicBezTo>
                  <a:lnTo>
                    <a:pt x="3846" y="1513"/>
                  </a:lnTo>
                  <a:cubicBezTo>
                    <a:pt x="3846" y="1513"/>
                    <a:pt x="3816" y="1513"/>
                    <a:pt x="3766" y="1503"/>
                  </a:cubicBezTo>
                  <a:cubicBezTo>
                    <a:pt x="3726" y="1503"/>
                    <a:pt x="3656" y="1503"/>
                    <a:pt x="3566" y="1513"/>
                  </a:cubicBezTo>
                  <a:cubicBezTo>
                    <a:pt x="3526" y="1523"/>
                    <a:pt x="3476" y="1523"/>
                    <a:pt x="3426" y="1543"/>
                  </a:cubicBezTo>
                  <a:cubicBezTo>
                    <a:pt x="3375" y="1563"/>
                    <a:pt x="3325" y="1583"/>
                    <a:pt x="3265" y="1613"/>
                  </a:cubicBezTo>
                  <a:cubicBezTo>
                    <a:pt x="3215" y="1643"/>
                    <a:pt x="3155" y="1673"/>
                    <a:pt x="3095" y="1723"/>
                  </a:cubicBezTo>
                  <a:cubicBezTo>
                    <a:pt x="3045" y="1763"/>
                    <a:pt x="2985" y="1813"/>
                    <a:pt x="2925" y="1883"/>
                  </a:cubicBezTo>
                  <a:lnTo>
                    <a:pt x="3145" y="2104"/>
                  </a:lnTo>
                  <a:lnTo>
                    <a:pt x="3065" y="2104"/>
                  </a:lnTo>
                  <a:cubicBezTo>
                    <a:pt x="3035" y="2104"/>
                    <a:pt x="3005" y="2114"/>
                    <a:pt x="2975" y="2114"/>
                  </a:cubicBezTo>
                  <a:cubicBezTo>
                    <a:pt x="2935" y="2124"/>
                    <a:pt x="2895" y="2134"/>
                    <a:pt x="2855" y="2154"/>
                  </a:cubicBezTo>
                  <a:cubicBezTo>
                    <a:pt x="2775" y="2184"/>
                    <a:pt x="2674" y="2234"/>
                    <a:pt x="2574" y="2304"/>
                  </a:cubicBezTo>
                  <a:cubicBezTo>
                    <a:pt x="2474" y="2384"/>
                    <a:pt x="2374" y="2484"/>
                    <a:pt x="2284" y="2624"/>
                  </a:cubicBezTo>
                  <a:lnTo>
                    <a:pt x="2544" y="2794"/>
                  </a:lnTo>
                  <a:cubicBezTo>
                    <a:pt x="2544" y="2794"/>
                    <a:pt x="2514" y="2805"/>
                    <a:pt x="2464" y="2815"/>
                  </a:cubicBezTo>
                  <a:cubicBezTo>
                    <a:pt x="2404" y="2825"/>
                    <a:pt x="2334" y="2855"/>
                    <a:pt x="2254" y="2895"/>
                  </a:cubicBezTo>
                  <a:cubicBezTo>
                    <a:pt x="2094" y="2985"/>
                    <a:pt x="1893" y="3145"/>
                    <a:pt x="1743" y="3435"/>
                  </a:cubicBezTo>
                  <a:lnTo>
                    <a:pt x="2024" y="3566"/>
                  </a:lnTo>
                  <a:cubicBezTo>
                    <a:pt x="2024" y="3566"/>
                    <a:pt x="1994" y="3576"/>
                    <a:pt x="1943" y="3596"/>
                  </a:cubicBezTo>
                  <a:cubicBezTo>
                    <a:pt x="1903" y="3616"/>
                    <a:pt x="1833" y="3646"/>
                    <a:pt x="1753" y="3696"/>
                  </a:cubicBezTo>
                  <a:cubicBezTo>
                    <a:pt x="1593" y="3796"/>
                    <a:pt x="1413" y="3976"/>
                    <a:pt x="1283" y="4267"/>
                  </a:cubicBezTo>
                  <a:lnTo>
                    <a:pt x="1573" y="4377"/>
                  </a:lnTo>
                  <a:cubicBezTo>
                    <a:pt x="1573" y="4377"/>
                    <a:pt x="1453" y="4417"/>
                    <a:pt x="1303" y="4527"/>
                  </a:cubicBezTo>
                  <a:cubicBezTo>
                    <a:pt x="1152" y="4637"/>
                    <a:pt x="972" y="4817"/>
                    <a:pt x="842" y="5098"/>
                  </a:cubicBezTo>
                  <a:lnTo>
                    <a:pt x="1142" y="5218"/>
                  </a:lnTo>
                  <a:cubicBezTo>
                    <a:pt x="1142" y="5218"/>
                    <a:pt x="1022" y="5248"/>
                    <a:pt x="862" y="5358"/>
                  </a:cubicBezTo>
                  <a:cubicBezTo>
                    <a:pt x="712" y="5458"/>
                    <a:pt x="21" y="6680"/>
                    <a:pt x="1" y="6720"/>
                  </a:cubicBezTo>
                  <a:lnTo>
                    <a:pt x="64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12307;p78"/>
            <p:cNvSpPr/>
            <p:nvPr/>
          </p:nvSpPr>
          <p:spPr>
            <a:xfrm>
              <a:off x="5053350" y="1416525"/>
              <a:ext cx="166000" cy="171975"/>
            </a:xfrm>
            <a:custGeom>
              <a:avLst/>
              <a:gdLst/>
              <a:ahLst/>
              <a:cxnLst/>
              <a:rect l="l" t="t" r="r" b="b"/>
              <a:pathLst>
                <a:path w="6640" h="6879" extrusionOk="0">
                  <a:moveTo>
                    <a:pt x="6059" y="469"/>
                  </a:moveTo>
                  <a:lnTo>
                    <a:pt x="511" y="6247"/>
                  </a:lnTo>
                  <a:cubicBezTo>
                    <a:pt x="722" y="5887"/>
                    <a:pt x="942" y="5546"/>
                    <a:pt x="1002" y="5496"/>
                  </a:cubicBezTo>
                  <a:cubicBezTo>
                    <a:pt x="1142" y="5406"/>
                    <a:pt x="1252" y="5376"/>
                    <a:pt x="1252" y="5366"/>
                  </a:cubicBezTo>
                  <a:cubicBezTo>
                    <a:pt x="1282" y="5356"/>
                    <a:pt x="1312" y="5326"/>
                    <a:pt x="1312" y="5296"/>
                  </a:cubicBezTo>
                  <a:cubicBezTo>
                    <a:pt x="1312" y="5256"/>
                    <a:pt x="1292" y="5226"/>
                    <a:pt x="1262" y="5216"/>
                  </a:cubicBezTo>
                  <a:lnTo>
                    <a:pt x="1052" y="5126"/>
                  </a:lnTo>
                  <a:cubicBezTo>
                    <a:pt x="1172" y="4895"/>
                    <a:pt x="1322" y="4755"/>
                    <a:pt x="1443" y="4675"/>
                  </a:cubicBezTo>
                  <a:cubicBezTo>
                    <a:pt x="1583" y="4575"/>
                    <a:pt x="1693" y="4535"/>
                    <a:pt x="1693" y="4535"/>
                  </a:cubicBezTo>
                  <a:cubicBezTo>
                    <a:pt x="1723" y="4525"/>
                    <a:pt x="1743" y="4495"/>
                    <a:pt x="1753" y="4465"/>
                  </a:cubicBezTo>
                  <a:cubicBezTo>
                    <a:pt x="1753" y="4425"/>
                    <a:pt x="1733" y="4395"/>
                    <a:pt x="1693" y="4385"/>
                  </a:cubicBezTo>
                  <a:lnTo>
                    <a:pt x="1483" y="4294"/>
                  </a:lnTo>
                  <a:cubicBezTo>
                    <a:pt x="1603" y="4064"/>
                    <a:pt x="1773" y="3924"/>
                    <a:pt x="1883" y="3844"/>
                  </a:cubicBezTo>
                  <a:cubicBezTo>
                    <a:pt x="1963" y="3794"/>
                    <a:pt x="2023" y="3764"/>
                    <a:pt x="2074" y="3754"/>
                  </a:cubicBezTo>
                  <a:cubicBezTo>
                    <a:pt x="2104" y="3734"/>
                    <a:pt x="2134" y="3724"/>
                    <a:pt x="2134" y="3724"/>
                  </a:cubicBezTo>
                  <a:cubicBezTo>
                    <a:pt x="2174" y="3724"/>
                    <a:pt x="2194" y="3694"/>
                    <a:pt x="2204" y="3654"/>
                  </a:cubicBezTo>
                  <a:cubicBezTo>
                    <a:pt x="2204" y="3624"/>
                    <a:pt x="2184" y="3583"/>
                    <a:pt x="2154" y="3573"/>
                  </a:cubicBezTo>
                  <a:lnTo>
                    <a:pt x="1953" y="3473"/>
                  </a:lnTo>
                  <a:cubicBezTo>
                    <a:pt x="2094" y="3223"/>
                    <a:pt x="2284" y="3103"/>
                    <a:pt x="2384" y="3043"/>
                  </a:cubicBezTo>
                  <a:cubicBezTo>
                    <a:pt x="2474" y="3003"/>
                    <a:pt x="2534" y="2983"/>
                    <a:pt x="2574" y="2973"/>
                  </a:cubicBezTo>
                  <a:cubicBezTo>
                    <a:pt x="2614" y="2963"/>
                    <a:pt x="2634" y="2963"/>
                    <a:pt x="2634" y="2963"/>
                  </a:cubicBezTo>
                  <a:cubicBezTo>
                    <a:pt x="2674" y="2953"/>
                    <a:pt x="2704" y="2933"/>
                    <a:pt x="2714" y="2893"/>
                  </a:cubicBezTo>
                  <a:cubicBezTo>
                    <a:pt x="2714" y="2862"/>
                    <a:pt x="2704" y="2822"/>
                    <a:pt x="2674" y="2802"/>
                  </a:cubicBezTo>
                  <a:lnTo>
                    <a:pt x="2484" y="2682"/>
                  </a:lnTo>
                  <a:cubicBezTo>
                    <a:pt x="2554" y="2592"/>
                    <a:pt x="2624" y="2512"/>
                    <a:pt x="2714" y="2452"/>
                  </a:cubicBezTo>
                  <a:cubicBezTo>
                    <a:pt x="2795" y="2382"/>
                    <a:pt x="2885" y="2342"/>
                    <a:pt x="2975" y="2312"/>
                  </a:cubicBezTo>
                  <a:cubicBezTo>
                    <a:pt x="3015" y="2292"/>
                    <a:pt x="3045" y="2282"/>
                    <a:pt x="3075" y="2282"/>
                  </a:cubicBezTo>
                  <a:cubicBezTo>
                    <a:pt x="3115" y="2272"/>
                    <a:pt x="3135" y="2272"/>
                    <a:pt x="3165" y="2262"/>
                  </a:cubicBezTo>
                  <a:lnTo>
                    <a:pt x="3225" y="2262"/>
                  </a:lnTo>
                  <a:cubicBezTo>
                    <a:pt x="3255" y="2262"/>
                    <a:pt x="3295" y="2252"/>
                    <a:pt x="3305" y="2212"/>
                  </a:cubicBezTo>
                  <a:cubicBezTo>
                    <a:pt x="3325" y="2182"/>
                    <a:pt x="3315" y="2151"/>
                    <a:pt x="3295" y="2121"/>
                  </a:cubicBezTo>
                  <a:lnTo>
                    <a:pt x="3135" y="1961"/>
                  </a:lnTo>
                  <a:cubicBezTo>
                    <a:pt x="3165" y="1921"/>
                    <a:pt x="3205" y="1891"/>
                    <a:pt x="3235" y="1861"/>
                  </a:cubicBezTo>
                  <a:cubicBezTo>
                    <a:pt x="3285" y="1821"/>
                    <a:pt x="3345" y="1791"/>
                    <a:pt x="3395" y="1761"/>
                  </a:cubicBezTo>
                  <a:cubicBezTo>
                    <a:pt x="3445" y="1741"/>
                    <a:pt x="3496" y="1721"/>
                    <a:pt x="3546" y="1701"/>
                  </a:cubicBezTo>
                  <a:cubicBezTo>
                    <a:pt x="3586" y="1691"/>
                    <a:pt x="3626" y="1681"/>
                    <a:pt x="3666" y="1671"/>
                  </a:cubicBezTo>
                  <a:cubicBezTo>
                    <a:pt x="3696" y="1666"/>
                    <a:pt x="3726" y="1663"/>
                    <a:pt x="3757" y="1663"/>
                  </a:cubicBezTo>
                  <a:cubicBezTo>
                    <a:pt x="3788" y="1663"/>
                    <a:pt x="3821" y="1666"/>
                    <a:pt x="3856" y="1671"/>
                  </a:cubicBezTo>
                  <a:cubicBezTo>
                    <a:pt x="3886" y="1671"/>
                    <a:pt x="3916" y="1671"/>
                    <a:pt x="3916" y="1681"/>
                  </a:cubicBezTo>
                  <a:cubicBezTo>
                    <a:pt x="3956" y="1681"/>
                    <a:pt x="3986" y="1671"/>
                    <a:pt x="4006" y="1641"/>
                  </a:cubicBezTo>
                  <a:cubicBezTo>
                    <a:pt x="4026" y="1621"/>
                    <a:pt x="4026" y="1581"/>
                    <a:pt x="4006" y="1551"/>
                  </a:cubicBezTo>
                  <a:lnTo>
                    <a:pt x="3886" y="1350"/>
                  </a:lnTo>
                  <a:cubicBezTo>
                    <a:pt x="3966" y="1310"/>
                    <a:pt x="4076" y="1260"/>
                    <a:pt x="4207" y="1230"/>
                  </a:cubicBezTo>
                  <a:cubicBezTo>
                    <a:pt x="4747" y="1080"/>
                    <a:pt x="5248" y="880"/>
                    <a:pt x="5719" y="639"/>
                  </a:cubicBezTo>
                  <a:cubicBezTo>
                    <a:pt x="5849" y="579"/>
                    <a:pt x="5959" y="519"/>
                    <a:pt x="6059" y="469"/>
                  </a:cubicBezTo>
                  <a:close/>
                  <a:moveTo>
                    <a:pt x="6543" y="0"/>
                  </a:moveTo>
                  <a:cubicBezTo>
                    <a:pt x="6525" y="0"/>
                    <a:pt x="6506" y="6"/>
                    <a:pt x="6490" y="19"/>
                  </a:cubicBezTo>
                  <a:cubicBezTo>
                    <a:pt x="6420" y="79"/>
                    <a:pt x="6209" y="209"/>
                    <a:pt x="5649" y="489"/>
                  </a:cubicBezTo>
                  <a:cubicBezTo>
                    <a:pt x="5188" y="730"/>
                    <a:pt x="4687" y="920"/>
                    <a:pt x="4166" y="1060"/>
                  </a:cubicBezTo>
                  <a:cubicBezTo>
                    <a:pt x="3966" y="1120"/>
                    <a:pt x="3816" y="1190"/>
                    <a:pt x="3726" y="1260"/>
                  </a:cubicBezTo>
                  <a:cubicBezTo>
                    <a:pt x="3686" y="1290"/>
                    <a:pt x="3686" y="1340"/>
                    <a:pt x="3706" y="1370"/>
                  </a:cubicBezTo>
                  <a:lnTo>
                    <a:pt x="3776" y="1501"/>
                  </a:lnTo>
                  <a:cubicBezTo>
                    <a:pt x="3736" y="1501"/>
                    <a:pt x="3686" y="1501"/>
                    <a:pt x="3646" y="1511"/>
                  </a:cubicBezTo>
                  <a:cubicBezTo>
                    <a:pt x="3596" y="1511"/>
                    <a:pt x="3546" y="1521"/>
                    <a:pt x="3486" y="1541"/>
                  </a:cubicBezTo>
                  <a:cubicBezTo>
                    <a:pt x="3435" y="1561"/>
                    <a:pt x="3375" y="1591"/>
                    <a:pt x="3315" y="1611"/>
                  </a:cubicBezTo>
                  <a:cubicBezTo>
                    <a:pt x="3255" y="1651"/>
                    <a:pt x="3195" y="1691"/>
                    <a:pt x="3135" y="1731"/>
                  </a:cubicBezTo>
                  <a:cubicBezTo>
                    <a:pt x="3085" y="1771"/>
                    <a:pt x="3015" y="1831"/>
                    <a:pt x="2955" y="1901"/>
                  </a:cubicBezTo>
                  <a:cubicBezTo>
                    <a:pt x="2925" y="1931"/>
                    <a:pt x="2925" y="1981"/>
                    <a:pt x="2955" y="2011"/>
                  </a:cubicBezTo>
                  <a:lnTo>
                    <a:pt x="3055" y="2111"/>
                  </a:lnTo>
                  <a:lnTo>
                    <a:pt x="3045" y="2111"/>
                  </a:lnTo>
                  <a:cubicBezTo>
                    <a:pt x="3005" y="2121"/>
                    <a:pt x="2965" y="2131"/>
                    <a:pt x="2915" y="2151"/>
                  </a:cubicBezTo>
                  <a:cubicBezTo>
                    <a:pt x="2815" y="2182"/>
                    <a:pt x="2714" y="2242"/>
                    <a:pt x="2614" y="2322"/>
                  </a:cubicBezTo>
                  <a:cubicBezTo>
                    <a:pt x="2494" y="2412"/>
                    <a:pt x="2384" y="2522"/>
                    <a:pt x="2304" y="2652"/>
                  </a:cubicBezTo>
                  <a:cubicBezTo>
                    <a:pt x="2274" y="2692"/>
                    <a:pt x="2284" y="2742"/>
                    <a:pt x="2324" y="2772"/>
                  </a:cubicBezTo>
                  <a:lnTo>
                    <a:pt x="2434" y="2842"/>
                  </a:lnTo>
                  <a:cubicBezTo>
                    <a:pt x="2394" y="2852"/>
                    <a:pt x="2354" y="2872"/>
                    <a:pt x="2304" y="2903"/>
                  </a:cubicBezTo>
                  <a:cubicBezTo>
                    <a:pt x="2174" y="2973"/>
                    <a:pt x="1933" y="3133"/>
                    <a:pt x="1763" y="3473"/>
                  </a:cubicBezTo>
                  <a:cubicBezTo>
                    <a:pt x="1753" y="3493"/>
                    <a:pt x="1743" y="3513"/>
                    <a:pt x="1753" y="3533"/>
                  </a:cubicBezTo>
                  <a:cubicBezTo>
                    <a:pt x="1763" y="3553"/>
                    <a:pt x="1773" y="3573"/>
                    <a:pt x="1793" y="3583"/>
                  </a:cubicBezTo>
                  <a:lnTo>
                    <a:pt x="1913" y="3644"/>
                  </a:lnTo>
                  <a:cubicBezTo>
                    <a:pt x="1873" y="3654"/>
                    <a:pt x="1833" y="3684"/>
                    <a:pt x="1793" y="3704"/>
                  </a:cubicBezTo>
                  <a:cubicBezTo>
                    <a:pt x="1643" y="3804"/>
                    <a:pt x="1433" y="3984"/>
                    <a:pt x="1292" y="4304"/>
                  </a:cubicBezTo>
                  <a:cubicBezTo>
                    <a:pt x="1282" y="4325"/>
                    <a:pt x="1282" y="4355"/>
                    <a:pt x="1292" y="4375"/>
                  </a:cubicBezTo>
                  <a:cubicBezTo>
                    <a:pt x="1302" y="4395"/>
                    <a:pt x="1322" y="4415"/>
                    <a:pt x="1343" y="4425"/>
                  </a:cubicBezTo>
                  <a:lnTo>
                    <a:pt x="1453" y="4465"/>
                  </a:lnTo>
                  <a:cubicBezTo>
                    <a:pt x="1423" y="4485"/>
                    <a:pt x="1383" y="4505"/>
                    <a:pt x="1343" y="4535"/>
                  </a:cubicBezTo>
                  <a:cubicBezTo>
                    <a:pt x="1202" y="4635"/>
                    <a:pt x="1002" y="4825"/>
                    <a:pt x="862" y="5136"/>
                  </a:cubicBezTo>
                  <a:cubicBezTo>
                    <a:pt x="852" y="5156"/>
                    <a:pt x="852" y="5186"/>
                    <a:pt x="862" y="5206"/>
                  </a:cubicBezTo>
                  <a:cubicBezTo>
                    <a:pt x="862" y="5226"/>
                    <a:pt x="882" y="5246"/>
                    <a:pt x="902" y="5246"/>
                  </a:cubicBezTo>
                  <a:lnTo>
                    <a:pt x="1012" y="5296"/>
                  </a:lnTo>
                  <a:cubicBezTo>
                    <a:pt x="982" y="5316"/>
                    <a:pt x="942" y="5336"/>
                    <a:pt x="912" y="5366"/>
                  </a:cubicBezTo>
                  <a:cubicBezTo>
                    <a:pt x="732" y="5486"/>
                    <a:pt x="51" y="6708"/>
                    <a:pt x="21" y="6758"/>
                  </a:cubicBezTo>
                  <a:cubicBezTo>
                    <a:pt x="1" y="6798"/>
                    <a:pt x="11" y="6838"/>
                    <a:pt x="41" y="6868"/>
                  </a:cubicBezTo>
                  <a:cubicBezTo>
                    <a:pt x="61" y="6878"/>
                    <a:pt x="71" y="6878"/>
                    <a:pt x="91" y="6878"/>
                  </a:cubicBezTo>
                  <a:cubicBezTo>
                    <a:pt x="111" y="6878"/>
                    <a:pt x="141" y="6878"/>
                    <a:pt x="151" y="6858"/>
                  </a:cubicBezTo>
                  <a:lnTo>
                    <a:pt x="6600" y="139"/>
                  </a:lnTo>
                  <a:cubicBezTo>
                    <a:pt x="6630" y="109"/>
                    <a:pt x="6640" y="59"/>
                    <a:pt x="6610" y="29"/>
                  </a:cubicBezTo>
                  <a:cubicBezTo>
                    <a:pt x="6592" y="11"/>
                    <a:pt x="6568" y="0"/>
                    <a:pt x="6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12308;p78"/>
            <p:cNvSpPr/>
            <p:nvPr/>
          </p:nvSpPr>
          <p:spPr>
            <a:xfrm>
              <a:off x="5066625" y="1308250"/>
              <a:ext cx="11525" cy="27875"/>
            </a:xfrm>
            <a:custGeom>
              <a:avLst/>
              <a:gdLst/>
              <a:ahLst/>
              <a:cxnLst/>
              <a:rect l="l" t="t" r="r" b="b"/>
              <a:pathLst>
                <a:path w="461" h="1115" extrusionOk="0">
                  <a:moveTo>
                    <a:pt x="95" y="1"/>
                  </a:moveTo>
                  <a:cubicBezTo>
                    <a:pt x="87" y="1"/>
                    <a:pt x="79" y="2"/>
                    <a:pt x="70" y="3"/>
                  </a:cubicBezTo>
                  <a:cubicBezTo>
                    <a:pt x="30" y="13"/>
                    <a:pt x="0" y="64"/>
                    <a:pt x="20" y="104"/>
                  </a:cubicBezTo>
                  <a:lnTo>
                    <a:pt x="291" y="1055"/>
                  </a:lnTo>
                  <a:cubicBezTo>
                    <a:pt x="301" y="1095"/>
                    <a:pt x="331" y="1115"/>
                    <a:pt x="371" y="1115"/>
                  </a:cubicBezTo>
                  <a:lnTo>
                    <a:pt x="391" y="1115"/>
                  </a:lnTo>
                  <a:cubicBezTo>
                    <a:pt x="431" y="1105"/>
                    <a:pt x="461" y="1055"/>
                    <a:pt x="451" y="1015"/>
                  </a:cubicBezTo>
                  <a:lnTo>
                    <a:pt x="181" y="64"/>
                  </a:lnTo>
                  <a:cubicBezTo>
                    <a:pt x="164" y="22"/>
                    <a:pt x="133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78"/>
            <p:cNvSpPr/>
            <p:nvPr/>
          </p:nvSpPr>
          <p:spPr>
            <a:xfrm>
              <a:off x="5035075" y="1288000"/>
              <a:ext cx="12800" cy="33625"/>
            </a:xfrm>
            <a:custGeom>
              <a:avLst/>
              <a:gdLst/>
              <a:ahLst/>
              <a:cxnLst/>
              <a:rect l="l" t="t" r="r" b="b"/>
              <a:pathLst>
                <a:path w="512" h="1345" extrusionOk="0">
                  <a:moveTo>
                    <a:pt x="87" y="0"/>
                  </a:moveTo>
                  <a:cubicBezTo>
                    <a:pt x="81" y="0"/>
                    <a:pt x="76" y="1"/>
                    <a:pt x="71" y="2"/>
                  </a:cubicBezTo>
                  <a:cubicBezTo>
                    <a:pt x="21" y="22"/>
                    <a:pt x="1" y="62"/>
                    <a:pt x="11" y="112"/>
                  </a:cubicBezTo>
                  <a:lnTo>
                    <a:pt x="341" y="1284"/>
                  </a:lnTo>
                  <a:cubicBezTo>
                    <a:pt x="351" y="1324"/>
                    <a:pt x="381" y="1344"/>
                    <a:pt x="421" y="1344"/>
                  </a:cubicBezTo>
                  <a:lnTo>
                    <a:pt x="441" y="1344"/>
                  </a:lnTo>
                  <a:cubicBezTo>
                    <a:pt x="481" y="1334"/>
                    <a:pt x="511" y="1284"/>
                    <a:pt x="501" y="1244"/>
                  </a:cubicBezTo>
                  <a:lnTo>
                    <a:pt x="171" y="62"/>
                  </a:lnTo>
                  <a:cubicBezTo>
                    <a:pt x="162" y="28"/>
                    <a:pt x="123" y="0"/>
                    <a:pt x="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78"/>
            <p:cNvSpPr/>
            <p:nvPr/>
          </p:nvSpPr>
          <p:spPr>
            <a:xfrm>
              <a:off x="5000525" y="1273975"/>
              <a:ext cx="12300" cy="30875"/>
            </a:xfrm>
            <a:custGeom>
              <a:avLst/>
              <a:gdLst/>
              <a:ahLst/>
              <a:cxnLst/>
              <a:rect l="l" t="t" r="r" b="b"/>
              <a:pathLst>
                <a:path w="492" h="123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321" y="1174"/>
                  </a:lnTo>
                  <a:cubicBezTo>
                    <a:pt x="331" y="1204"/>
                    <a:pt x="361" y="1234"/>
                    <a:pt x="401" y="1234"/>
                  </a:cubicBezTo>
                  <a:cubicBezTo>
                    <a:pt x="401" y="1234"/>
                    <a:pt x="411" y="1234"/>
                    <a:pt x="421" y="1224"/>
                  </a:cubicBezTo>
                  <a:cubicBezTo>
                    <a:pt x="461" y="1214"/>
                    <a:pt x="491" y="1174"/>
                    <a:pt x="481" y="112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78"/>
            <p:cNvSpPr/>
            <p:nvPr/>
          </p:nvSpPr>
          <p:spPr>
            <a:xfrm>
              <a:off x="4964975" y="1263950"/>
              <a:ext cx="9550" cy="22375"/>
            </a:xfrm>
            <a:custGeom>
              <a:avLst/>
              <a:gdLst/>
              <a:ahLst/>
              <a:cxnLst/>
              <a:rect l="l" t="t" r="r" b="b"/>
              <a:pathLst>
                <a:path w="382" h="895" extrusionOk="0">
                  <a:moveTo>
                    <a:pt x="91" y="0"/>
                  </a:moveTo>
                  <a:cubicBezTo>
                    <a:pt x="84" y="0"/>
                    <a:pt x="77" y="1"/>
                    <a:pt x="71" y="3"/>
                  </a:cubicBezTo>
                  <a:cubicBezTo>
                    <a:pt x="21" y="13"/>
                    <a:pt x="1" y="63"/>
                    <a:pt x="11" y="103"/>
                  </a:cubicBezTo>
                  <a:lnTo>
                    <a:pt x="211" y="834"/>
                  </a:lnTo>
                  <a:cubicBezTo>
                    <a:pt x="221" y="874"/>
                    <a:pt x="251" y="894"/>
                    <a:pt x="291" y="894"/>
                  </a:cubicBezTo>
                  <a:lnTo>
                    <a:pt x="311" y="894"/>
                  </a:lnTo>
                  <a:cubicBezTo>
                    <a:pt x="361" y="884"/>
                    <a:pt x="381" y="834"/>
                    <a:pt x="371" y="794"/>
                  </a:cubicBezTo>
                  <a:lnTo>
                    <a:pt x="171" y="63"/>
                  </a:lnTo>
                  <a:cubicBezTo>
                    <a:pt x="163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78"/>
            <p:cNvSpPr/>
            <p:nvPr/>
          </p:nvSpPr>
          <p:spPr>
            <a:xfrm>
              <a:off x="4927675" y="1256200"/>
              <a:ext cx="6275" cy="10600"/>
            </a:xfrm>
            <a:custGeom>
              <a:avLst/>
              <a:gdLst/>
              <a:ahLst/>
              <a:cxnLst/>
              <a:rect l="l" t="t" r="r" b="b"/>
              <a:pathLst>
                <a:path w="251" h="424" extrusionOk="0">
                  <a:moveTo>
                    <a:pt x="90" y="1"/>
                  </a:moveTo>
                  <a:cubicBezTo>
                    <a:pt x="84" y="1"/>
                    <a:pt x="77" y="1"/>
                    <a:pt x="71" y="3"/>
                  </a:cubicBezTo>
                  <a:cubicBezTo>
                    <a:pt x="31" y="13"/>
                    <a:pt x="1" y="63"/>
                    <a:pt x="11" y="103"/>
                  </a:cubicBezTo>
                  <a:lnTo>
                    <a:pt x="81" y="363"/>
                  </a:lnTo>
                  <a:cubicBezTo>
                    <a:pt x="91" y="403"/>
                    <a:pt x="121" y="423"/>
                    <a:pt x="161" y="423"/>
                  </a:cubicBezTo>
                  <a:lnTo>
                    <a:pt x="181" y="423"/>
                  </a:lnTo>
                  <a:cubicBezTo>
                    <a:pt x="231" y="413"/>
                    <a:pt x="251" y="363"/>
                    <a:pt x="241" y="323"/>
                  </a:cubicBezTo>
                  <a:lnTo>
                    <a:pt x="171" y="63"/>
                  </a:lnTo>
                  <a:cubicBezTo>
                    <a:pt x="162" y="28"/>
                    <a:pt x="131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2313;p78"/>
            <p:cNvSpPr/>
            <p:nvPr/>
          </p:nvSpPr>
          <p:spPr>
            <a:xfrm>
              <a:off x="5097675" y="1330800"/>
              <a:ext cx="8775" cy="19100"/>
            </a:xfrm>
            <a:custGeom>
              <a:avLst/>
              <a:gdLst/>
              <a:ahLst/>
              <a:cxnLst/>
              <a:rect l="l" t="t" r="r" b="b"/>
              <a:pathLst>
                <a:path w="351" h="764" extrusionOk="0">
                  <a:moveTo>
                    <a:pt x="91" y="0"/>
                  </a:moveTo>
                  <a:cubicBezTo>
                    <a:pt x="84" y="0"/>
                    <a:pt x="77" y="1"/>
                    <a:pt x="70" y="3"/>
                  </a:cubicBezTo>
                  <a:cubicBezTo>
                    <a:pt x="20" y="13"/>
                    <a:pt x="0" y="63"/>
                    <a:pt x="10" y="103"/>
                  </a:cubicBezTo>
                  <a:lnTo>
                    <a:pt x="180" y="704"/>
                  </a:lnTo>
                  <a:cubicBezTo>
                    <a:pt x="190" y="734"/>
                    <a:pt x="220" y="764"/>
                    <a:pt x="260" y="764"/>
                  </a:cubicBezTo>
                  <a:cubicBezTo>
                    <a:pt x="270" y="764"/>
                    <a:pt x="270" y="764"/>
                    <a:pt x="281" y="754"/>
                  </a:cubicBezTo>
                  <a:cubicBezTo>
                    <a:pt x="331" y="744"/>
                    <a:pt x="351" y="704"/>
                    <a:pt x="341" y="654"/>
                  </a:cubicBezTo>
                  <a:lnTo>
                    <a:pt x="170" y="63"/>
                  </a:lnTo>
                  <a:cubicBezTo>
                    <a:pt x="162" y="21"/>
                    <a:pt x="126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2314;p78"/>
            <p:cNvSpPr/>
            <p:nvPr/>
          </p:nvSpPr>
          <p:spPr>
            <a:xfrm>
              <a:off x="5092150" y="1410550"/>
              <a:ext cx="11300" cy="10950"/>
            </a:xfrm>
            <a:custGeom>
              <a:avLst/>
              <a:gdLst/>
              <a:ahLst/>
              <a:cxnLst/>
              <a:rect l="l" t="t" r="r" b="b"/>
              <a:pathLst>
                <a:path w="452" h="438" extrusionOk="0">
                  <a:moveTo>
                    <a:pt x="92" y="1"/>
                  </a:moveTo>
                  <a:cubicBezTo>
                    <a:pt x="73" y="1"/>
                    <a:pt x="55" y="9"/>
                    <a:pt x="41" y="27"/>
                  </a:cubicBezTo>
                  <a:cubicBezTo>
                    <a:pt x="1" y="57"/>
                    <a:pt x="1" y="107"/>
                    <a:pt x="31" y="137"/>
                  </a:cubicBezTo>
                  <a:lnTo>
                    <a:pt x="301" y="418"/>
                  </a:lnTo>
                  <a:cubicBezTo>
                    <a:pt x="321" y="428"/>
                    <a:pt x="341" y="438"/>
                    <a:pt x="361" y="438"/>
                  </a:cubicBezTo>
                  <a:cubicBezTo>
                    <a:pt x="381" y="438"/>
                    <a:pt x="401" y="428"/>
                    <a:pt x="421" y="418"/>
                  </a:cubicBezTo>
                  <a:cubicBezTo>
                    <a:pt x="451" y="388"/>
                    <a:pt x="451" y="328"/>
                    <a:pt x="421" y="298"/>
                  </a:cubicBezTo>
                  <a:lnTo>
                    <a:pt x="151" y="27"/>
                  </a:lnTo>
                  <a:cubicBezTo>
                    <a:pt x="135" y="11"/>
                    <a:pt x="113" y="1"/>
                    <a:pt x="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78"/>
            <p:cNvSpPr/>
            <p:nvPr/>
          </p:nvSpPr>
          <p:spPr>
            <a:xfrm>
              <a:off x="5060125" y="1409400"/>
              <a:ext cx="15025" cy="14850"/>
            </a:xfrm>
            <a:custGeom>
              <a:avLst/>
              <a:gdLst/>
              <a:ahLst/>
              <a:cxnLst/>
              <a:rect l="l" t="t" r="r" b="b"/>
              <a:pathLst>
                <a:path w="601" h="594" extrusionOk="0">
                  <a:moveTo>
                    <a:pt x="90" y="1"/>
                  </a:moveTo>
                  <a:cubicBezTo>
                    <a:pt x="68" y="1"/>
                    <a:pt x="45" y="8"/>
                    <a:pt x="30" y="23"/>
                  </a:cubicBezTo>
                  <a:cubicBezTo>
                    <a:pt x="0" y="53"/>
                    <a:pt x="0" y="103"/>
                    <a:pt x="30" y="143"/>
                  </a:cubicBezTo>
                  <a:lnTo>
                    <a:pt x="451" y="574"/>
                  </a:lnTo>
                  <a:cubicBezTo>
                    <a:pt x="471" y="584"/>
                    <a:pt x="491" y="594"/>
                    <a:pt x="511" y="594"/>
                  </a:cubicBezTo>
                  <a:cubicBezTo>
                    <a:pt x="531" y="594"/>
                    <a:pt x="551" y="584"/>
                    <a:pt x="571" y="574"/>
                  </a:cubicBezTo>
                  <a:cubicBezTo>
                    <a:pt x="601" y="534"/>
                    <a:pt x="601" y="484"/>
                    <a:pt x="571" y="454"/>
                  </a:cubicBezTo>
                  <a:lnTo>
                    <a:pt x="150" y="23"/>
                  </a:lnTo>
                  <a:cubicBezTo>
                    <a:pt x="135" y="8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2316;p78"/>
            <p:cNvSpPr/>
            <p:nvPr/>
          </p:nvSpPr>
          <p:spPr>
            <a:xfrm>
              <a:off x="5027575" y="1408975"/>
              <a:ext cx="16800" cy="16525"/>
            </a:xfrm>
            <a:custGeom>
              <a:avLst/>
              <a:gdLst/>
              <a:ahLst/>
              <a:cxnLst/>
              <a:rect l="l" t="t" r="r" b="b"/>
              <a:pathLst>
                <a:path w="672" h="661" extrusionOk="0">
                  <a:moveTo>
                    <a:pt x="97" y="0"/>
                  </a:moveTo>
                  <a:cubicBezTo>
                    <a:pt x="75" y="0"/>
                    <a:pt x="55" y="10"/>
                    <a:pt x="40" y="30"/>
                  </a:cubicBezTo>
                  <a:cubicBezTo>
                    <a:pt x="10" y="60"/>
                    <a:pt x="0" y="110"/>
                    <a:pt x="40" y="140"/>
                  </a:cubicBezTo>
                  <a:lnTo>
                    <a:pt x="521" y="631"/>
                  </a:lnTo>
                  <a:cubicBezTo>
                    <a:pt x="531" y="651"/>
                    <a:pt x="551" y="661"/>
                    <a:pt x="571" y="661"/>
                  </a:cubicBezTo>
                  <a:cubicBezTo>
                    <a:pt x="601" y="661"/>
                    <a:pt x="621" y="651"/>
                    <a:pt x="631" y="631"/>
                  </a:cubicBezTo>
                  <a:cubicBezTo>
                    <a:pt x="671" y="601"/>
                    <a:pt x="671" y="551"/>
                    <a:pt x="631" y="511"/>
                  </a:cubicBezTo>
                  <a:lnTo>
                    <a:pt x="160" y="30"/>
                  </a:lnTo>
                  <a:cubicBezTo>
                    <a:pt x="140" y="10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2317;p78"/>
            <p:cNvSpPr/>
            <p:nvPr/>
          </p:nvSpPr>
          <p:spPr>
            <a:xfrm>
              <a:off x="4996775" y="1414725"/>
              <a:ext cx="17300" cy="17300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91" y="0"/>
                  </a:moveTo>
                  <a:cubicBezTo>
                    <a:pt x="68" y="0"/>
                    <a:pt x="46" y="10"/>
                    <a:pt x="31" y="30"/>
                  </a:cubicBezTo>
                  <a:cubicBezTo>
                    <a:pt x="0" y="60"/>
                    <a:pt x="0" y="111"/>
                    <a:pt x="31" y="141"/>
                  </a:cubicBezTo>
                  <a:lnTo>
                    <a:pt x="541" y="661"/>
                  </a:lnTo>
                  <a:cubicBezTo>
                    <a:pt x="551" y="681"/>
                    <a:pt x="581" y="691"/>
                    <a:pt x="601" y="691"/>
                  </a:cubicBezTo>
                  <a:cubicBezTo>
                    <a:pt x="621" y="691"/>
                    <a:pt x="641" y="681"/>
                    <a:pt x="661" y="661"/>
                  </a:cubicBezTo>
                  <a:cubicBezTo>
                    <a:pt x="691" y="631"/>
                    <a:pt x="691" y="581"/>
                    <a:pt x="661" y="541"/>
                  </a:cubicBezTo>
                  <a:lnTo>
                    <a:pt x="151" y="30"/>
                  </a:lnTo>
                  <a:cubicBezTo>
                    <a:pt x="136" y="10"/>
                    <a:pt x="113" y="0"/>
                    <a:pt x="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78"/>
            <p:cNvSpPr/>
            <p:nvPr/>
          </p:nvSpPr>
          <p:spPr>
            <a:xfrm>
              <a:off x="4966225" y="1424475"/>
              <a:ext cx="15050" cy="14800"/>
            </a:xfrm>
            <a:custGeom>
              <a:avLst/>
              <a:gdLst/>
              <a:ahLst/>
              <a:cxnLst/>
              <a:rect l="l" t="t" r="r" b="b"/>
              <a:pathLst>
                <a:path w="602" h="592" extrusionOk="0">
                  <a:moveTo>
                    <a:pt x="97" y="1"/>
                  </a:moveTo>
                  <a:cubicBezTo>
                    <a:pt x="76" y="1"/>
                    <a:pt x="56" y="11"/>
                    <a:pt x="41" y="31"/>
                  </a:cubicBezTo>
                  <a:cubicBezTo>
                    <a:pt x="1" y="61"/>
                    <a:pt x="1" y="111"/>
                    <a:pt x="41" y="141"/>
                  </a:cubicBezTo>
                  <a:lnTo>
                    <a:pt x="451" y="562"/>
                  </a:lnTo>
                  <a:cubicBezTo>
                    <a:pt x="461" y="582"/>
                    <a:pt x="491" y="592"/>
                    <a:pt x="511" y="592"/>
                  </a:cubicBezTo>
                  <a:cubicBezTo>
                    <a:pt x="531" y="592"/>
                    <a:pt x="552" y="582"/>
                    <a:pt x="572" y="562"/>
                  </a:cubicBezTo>
                  <a:cubicBezTo>
                    <a:pt x="602" y="532"/>
                    <a:pt x="602" y="482"/>
                    <a:pt x="572" y="452"/>
                  </a:cubicBezTo>
                  <a:lnTo>
                    <a:pt x="161" y="31"/>
                  </a:lnTo>
                  <a:cubicBezTo>
                    <a:pt x="141" y="11"/>
                    <a:pt x="118" y="1"/>
                    <a:pt x="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78"/>
            <p:cNvSpPr/>
            <p:nvPr/>
          </p:nvSpPr>
          <p:spPr>
            <a:xfrm>
              <a:off x="4937200" y="1436450"/>
              <a:ext cx="14275" cy="14350"/>
            </a:xfrm>
            <a:custGeom>
              <a:avLst/>
              <a:gdLst/>
              <a:ahLst/>
              <a:cxnLst/>
              <a:rect l="l" t="t" r="r" b="b"/>
              <a:pathLst>
                <a:path w="571" h="574" extrusionOk="0">
                  <a:moveTo>
                    <a:pt x="90" y="0"/>
                  </a:moveTo>
                  <a:cubicBezTo>
                    <a:pt x="68" y="0"/>
                    <a:pt x="45" y="8"/>
                    <a:pt x="30" y="23"/>
                  </a:cubicBezTo>
                  <a:cubicBezTo>
                    <a:pt x="0" y="63"/>
                    <a:pt x="0" y="113"/>
                    <a:pt x="30" y="143"/>
                  </a:cubicBezTo>
                  <a:lnTo>
                    <a:pt x="421" y="543"/>
                  </a:lnTo>
                  <a:cubicBezTo>
                    <a:pt x="441" y="563"/>
                    <a:pt x="461" y="573"/>
                    <a:pt x="481" y="573"/>
                  </a:cubicBezTo>
                  <a:cubicBezTo>
                    <a:pt x="501" y="573"/>
                    <a:pt x="521" y="563"/>
                    <a:pt x="541" y="543"/>
                  </a:cubicBezTo>
                  <a:cubicBezTo>
                    <a:pt x="571" y="513"/>
                    <a:pt x="571" y="463"/>
                    <a:pt x="541" y="423"/>
                  </a:cubicBezTo>
                  <a:lnTo>
                    <a:pt x="150" y="23"/>
                  </a:lnTo>
                  <a:cubicBezTo>
                    <a:pt x="135" y="8"/>
                    <a:pt x="113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78"/>
            <p:cNvSpPr/>
            <p:nvPr/>
          </p:nvSpPr>
          <p:spPr>
            <a:xfrm>
              <a:off x="5038325" y="1358800"/>
              <a:ext cx="27575" cy="13900"/>
            </a:xfrm>
            <a:custGeom>
              <a:avLst/>
              <a:gdLst/>
              <a:ahLst/>
              <a:cxnLst/>
              <a:rect l="l" t="t" r="r" b="b"/>
              <a:pathLst>
                <a:path w="1103" h="556" extrusionOk="0">
                  <a:moveTo>
                    <a:pt x="1000" y="1"/>
                  </a:moveTo>
                  <a:cubicBezTo>
                    <a:pt x="991" y="1"/>
                    <a:pt x="981" y="2"/>
                    <a:pt x="972" y="4"/>
                  </a:cubicBezTo>
                  <a:lnTo>
                    <a:pt x="61" y="395"/>
                  </a:lnTo>
                  <a:cubicBezTo>
                    <a:pt x="21" y="405"/>
                    <a:pt x="1" y="455"/>
                    <a:pt x="11" y="505"/>
                  </a:cubicBezTo>
                  <a:cubicBezTo>
                    <a:pt x="31" y="535"/>
                    <a:pt x="61" y="555"/>
                    <a:pt x="91" y="555"/>
                  </a:cubicBezTo>
                  <a:cubicBezTo>
                    <a:pt x="101" y="555"/>
                    <a:pt x="111" y="545"/>
                    <a:pt x="121" y="545"/>
                  </a:cubicBezTo>
                  <a:lnTo>
                    <a:pt x="1032" y="164"/>
                  </a:lnTo>
                  <a:cubicBezTo>
                    <a:pt x="1082" y="144"/>
                    <a:pt x="1102" y="94"/>
                    <a:pt x="1082" y="54"/>
                  </a:cubicBezTo>
                  <a:cubicBezTo>
                    <a:pt x="1067" y="16"/>
                    <a:pt x="1033" y="1"/>
                    <a:pt x="10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78"/>
            <p:cNvSpPr/>
            <p:nvPr/>
          </p:nvSpPr>
          <p:spPr>
            <a:xfrm>
              <a:off x="5002525" y="1344175"/>
              <a:ext cx="32825" cy="16250"/>
            </a:xfrm>
            <a:custGeom>
              <a:avLst/>
              <a:gdLst/>
              <a:ahLst/>
              <a:cxnLst/>
              <a:rect l="l" t="t" r="r" b="b"/>
              <a:pathLst>
                <a:path w="1313" h="650" extrusionOk="0">
                  <a:moveTo>
                    <a:pt x="1225" y="1"/>
                  </a:moveTo>
                  <a:cubicBezTo>
                    <a:pt x="1214" y="1"/>
                    <a:pt x="1203" y="3"/>
                    <a:pt x="1192" y="8"/>
                  </a:cubicBezTo>
                  <a:lnTo>
                    <a:pt x="71" y="489"/>
                  </a:lnTo>
                  <a:cubicBezTo>
                    <a:pt x="21" y="509"/>
                    <a:pt x="1" y="559"/>
                    <a:pt x="21" y="599"/>
                  </a:cubicBezTo>
                  <a:cubicBezTo>
                    <a:pt x="41" y="639"/>
                    <a:pt x="71" y="649"/>
                    <a:pt x="101" y="649"/>
                  </a:cubicBezTo>
                  <a:lnTo>
                    <a:pt x="131" y="649"/>
                  </a:lnTo>
                  <a:lnTo>
                    <a:pt x="1253" y="169"/>
                  </a:lnTo>
                  <a:cubicBezTo>
                    <a:pt x="1293" y="149"/>
                    <a:pt x="1313" y="99"/>
                    <a:pt x="1303" y="59"/>
                  </a:cubicBezTo>
                  <a:cubicBezTo>
                    <a:pt x="1288" y="21"/>
                    <a:pt x="1256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78"/>
            <p:cNvSpPr/>
            <p:nvPr/>
          </p:nvSpPr>
          <p:spPr>
            <a:xfrm>
              <a:off x="4969975" y="1327400"/>
              <a:ext cx="30325" cy="15000"/>
            </a:xfrm>
            <a:custGeom>
              <a:avLst/>
              <a:gdLst/>
              <a:ahLst/>
              <a:cxnLst/>
              <a:rect l="l" t="t" r="r" b="b"/>
              <a:pathLst>
                <a:path w="1213" h="600" extrusionOk="0">
                  <a:moveTo>
                    <a:pt x="1125" y="1"/>
                  </a:moveTo>
                  <a:cubicBezTo>
                    <a:pt x="1114" y="1"/>
                    <a:pt x="1103" y="3"/>
                    <a:pt x="1092" y="9"/>
                  </a:cubicBezTo>
                  <a:lnTo>
                    <a:pt x="71" y="439"/>
                  </a:lnTo>
                  <a:cubicBezTo>
                    <a:pt x="21" y="459"/>
                    <a:pt x="1" y="509"/>
                    <a:pt x="21" y="549"/>
                  </a:cubicBezTo>
                  <a:cubicBezTo>
                    <a:pt x="31" y="579"/>
                    <a:pt x="71" y="599"/>
                    <a:pt x="101" y="599"/>
                  </a:cubicBezTo>
                  <a:cubicBezTo>
                    <a:pt x="111" y="599"/>
                    <a:pt x="121" y="599"/>
                    <a:pt x="131" y="589"/>
                  </a:cubicBezTo>
                  <a:lnTo>
                    <a:pt x="1153" y="169"/>
                  </a:lnTo>
                  <a:cubicBezTo>
                    <a:pt x="1193" y="149"/>
                    <a:pt x="1213" y="99"/>
                    <a:pt x="1193" y="59"/>
                  </a:cubicBezTo>
                  <a:cubicBezTo>
                    <a:pt x="1185" y="21"/>
                    <a:pt x="1156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78"/>
            <p:cNvSpPr/>
            <p:nvPr/>
          </p:nvSpPr>
          <p:spPr>
            <a:xfrm>
              <a:off x="4939950" y="1309125"/>
              <a:ext cx="22050" cy="11750"/>
            </a:xfrm>
            <a:custGeom>
              <a:avLst/>
              <a:gdLst/>
              <a:ahLst/>
              <a:cxnLst/>
              <a:rect l="l" t="t" r="r" b="b"/>
              <a:pathLst>
                <a:path w="882" h="470" extrusionOk="0">
                  <a:moveTo>
                    <a:pt x="795" y="1"/>
                  </a:moveTo>
                  <a:cubicBezTo>
                    <a:pt x="784" y="1"/>
                    <a:pt x="772" y="3"/>
                    <a:pt x="761" y="8"/>
                  </a:cubicBezTo>
                  <a:lnTo>
                    <a:pt x="60" y="309"/>
                  </a:lnTo>
                  <a:cubicBezTo>
                    <a:pt x="20" y="329"/>
                    <a:pt x="0" y="379"/>
                    <a:pt x="20" y="419"/>
                  </a:cubicBezTo>
                  <a:cubicBezTo>
                    <a:pt x="30" y="449"/>
                    <a:pt x="60" y="469"/>
                    <a:pt x="90" y="469"/>
                  </a:cubicBezTo>
                  <a:cubicBezTo>
                    <a:pt x="110" y="469"/>
                    <a:pt x="120" y="469"/>
                    <a:pt x="130" y="459"/>
                  </a:cubicBezTo>
                  <a:lnTo>
                    <a:pt x="821" y="159"/>
                  </a:lnTo>
                  <a:cubicBezTo>
                    <a:pt x="861" y="139"/>
                    <a:pt x="882" y="99"/>
                    <a:pt x="871" y="49"/>
                  </a:cubicBezTo>
                  <a:cubicBezTo>
                    <a:pt x="857" y="19"/>
                    <a:pt x="826" y="1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78"/>
            <p:cNvSpPr/>
            <p:nvPr/>
          </p:nvSpPr>
          <p:spPr>
            <a:xfrm>
              <a:off x="4910650" y="1289700"/>
              <a:ext cx="10800" cy="6875"/>
            </a:xfrm>
            <a:custGeom>
              <a:avLst/>
              <a:gdLst/>
              <a:ahLst/>
              <a:cxnLst/>
              <a:rect l="l" t="t" r="r" b="b"/>
              <a:pathLst>
                <a:path w="432" h="275" extrusionOk="0">
                  <a:moveTo>
                    <a:pt x="334" y="1"/>
                  </a:moveTo>
                  <a:cubicBezTo>
                    <a:pt x="324" y="1"/>
                    <a:pt x="312" y="2"/>
                    <a:pt x="301" y="4"/>
                  </a:cubicBezTo>
                  <a:lnTo>
                    <a:pt x="61" y="115"/>
                  </a:lnTo>
                  <a:cubicBezTo>
                    <a:pt x="21" y="135"/>
                    <a:pt x="1" y="185"/>
                    <a:pt x="21" y="235"/>
                  </a:cubicBezTo>
                  <a:cubicBezTo>
                    <a:pt x="31" y="265"/>
                    <a:pt x="61" y="275"/>
                    <a:pt x="91" y="275"/>
                  </a:cubicBezTo>
                  <a:lnTo>
                    <a:pt x="131" y="275"/>
                  </a:lnTo>
                  <a:lnTo>
                    <a:pt x="371" y="165"/>
                  </a:lnTo>
                  <a:cubicBezTo>
                    <a:pt x="411" y="145"/>
                    <a:pt x="431" y="95"/>
                    <a:pt x="411" y="54"/>
                  </a:cubicBezTo>
                  <a:cubicBezTo>
                    <a:pt x="403" y="16"/>
                    <a:pt x="372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78"/>
            <p:cNvSpPr/>
            <p:nvPr/>
          </p:nvSpPr>
          <p:spPr>
            <a:xfrm>
              <a:off x="5075125" y="1372350"/>
              <a:ext cx="19050" cy="10100"/>
            </a:xfrm>
            <a:custGeom>
              <a:avLst/>
              <a:gdLst/>
              <a:ahLst/>
              <a:cxnLst/>
              <a:rect l="l" t="t" r="r" b="b"/>
              <a:pathLst>
                <a:path w="762" h="404" extrusionOk="0">
                  <a:moveTo>
                    <a:pt x="653" y="0"/>
                  </a:moveTo>
                  <a:cubicBezTo>
                    <a:pt x="646" y="0"/>
                    <a:pt x="639" y="1"/>
                    <a:pt x="632" y="3"/>
                  </a:cubicBezTo>
                  <a:lnTo>
                    <a:pt x="61" y="243"/>
                  </a:lnTo>
                  <a:cubicBezTo>
                    <a:pt x="21" y="263"/>
                    <a:pt x="1" y="313"/>
                    <a:pt x="21" y="354"/>
                  </a:cubicBezTo>
                  <a:cubicBezTo>
                    <a:pt x="31" y="394"/>
                    <a:pt x="61" y="404"/>
                    <a:pt x="101" y="404"/>
                  </a:cubicBezTo>
                  <a:lnTo>
                    <a:pt x="131" y="404"/>
                  </a:lnTo>
                  <a:lnTo>
                    <a:pt x="702" y="163"/>
                  </a:lnTo>
                  <a:cubicBezTo>
                    <a:pt x="742" y="143"/>
                    <a:pt x="762" y="93"/>
                    <a:pt x="742" y="53"/>
                  </a:cubicBezTo>
                  <a:cubicBezTo>
                    <a:pt x="725" y="20"/>
                    <a:pt x="688" y="0"/>
                    <a:pt x="6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78"/>
            <p:cNvSpPr/>
            <p:nvPr/>
          </p:nvSpPr>
          <p:spPr>
            <a:xfrm>
              <a:off x="5098175" y="1446400"/>
              <a:ext cx="9525" cy="12650"/>
            </a:xfrm>
            <a:custGeom>
              <a:avLst/>
              <a:gdLst/>
              <a:ahLst/>
              <a:cxnLst/>
              <a:rect l="l" t="t" r="r" b="b"/>
              <a:pathLst>
                <a:path w="381" h="506" extrusionOk="0">
                  <a:moveTo>
                    <a:pt x="288" y="1"/>
                  </a:moveTo>
                  <a:cubicBezTo>
                    <a:pt x="259" y="1"/>
                    <a:pt x="230" y="19"/>
                    <a:pt x="210" y="45"/>
                  </a:cubicBezTo>
                  <a:lnTo>
                    <a:pt x="30" y="376"/>
                  </a:lnTo>
                  <a:cubicBezTo>
                    <a:pt x="0" y="416"/>
                    <a:pt x="20" y="466"/>
                    <a:pt x="60" y="486"/>
                  </a:cubicBezTo>
                  <a:cubicBezTo>
                    <a:pt x="70" y="496"/>
                    <a:pt x="90" y="506"/>
                    <a:pt x="100" y="506"/>
                  </a:cubicBezTo>
                  <a:cubicBezTo>
                    <a:pt x="130" y="506"/>
                    <a:pt x="160" y="486"/>
                    <a:pt x="170" y="456"/>
                  </a:cubicBezTo>
                  <a:lnTo>
                    <a:pt x="361" y="125"/>
                  </a:lnTo>
                  <a:cubicBezTo>
                    <a:pt x="381" y="85"/>
                    <a:pt x="371" y="35"/>
                    <a:pt x="331" y="15"/>
                  </a:cubicBezTo>
                  <a:cubicBezTo>
                    <a:pt x="317" y="5"/>
                    <a:pt x="303" y="1"/>
                    <a:pt x="2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78"/>
            <p:cNvSpPr/>
            <p:nvPr/>
          </p:nvSpPr>
          <p:spPr>
            <a:xfrm>
              <a:off x="5067625" y="1451275"/>
              <a:ext cx="12050" cy="17300"/>
            </a:xfrm>
            <a:custGeom>
              <a:avLst/>
              <a:gdLst/>
              <a:ahLst/>
              <a:cxnLst/>
              <a:rect l="l" t="t" r="r" b="b"/>
              <a:pathLst>
                <a:path w="482" h="692" extrusionOk="0">
                  <a:moveTo>
                    <a:pt x="389" y="0"/>
                  </a:moveTo>
                  <a:cubicBezTo>
                    <a:pt x="360" y="0"/>
                    <a:pt x="331" y="14"/>
                    <a:pt x="311" y="40"/>
                  </a:cubicBezTo>
                  <a:lnTo>
                    <a:pt x="20" y="561"/>
                  </a:lnTo>
                  <a:cubicBezTo>
                    <a:pt x="0" y="601"/>
                    <a:pt x="10" y="651"/>
                    <a:pt x="50" y="681"/>
                  </a:cubicBezTo>
                  <a:cubicBezTo>
                    <a:pt x="71" y="681"/>
                    <a:pt x="81" y="691"/>
                    <a:pt x="91" y="691"/>
                  </a:cubicBezTo>
                  <a:cubicBezTo>
                    <a:pt x="121" y="691"/>
                    <a:pt x="151" y="671"/>
                    <a:pt x="171" y="641"/>
                  </a:cubicBezTo>
                  <a:lnTo>
                    <a:pt x="461" y="121"/>
                  </a:lnTo>
                  <a:cubicBezTo>
                    <a:pt x="481" y="81"/>
                    <a:pt x="471" y="30"/>
                    <a:pt x="431" y="10"/>
                  </a:cubicBezTo>
                  <a:cubicBezTo>
                    <a:pt x="418" y="4"/>
                    <a:pt x="403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78"/>
            <p:cNvSpPr/>
            <p:nvPr/>
          </p:nvSpPr>
          <p:spPr>
            <a:xfrm>
              <a:off x="5036325" y="1458175"/>
              <a:ext cx="13300" cy="19150"/>
            </a:xfrm>
            <a:custGeom>
              <a:avLst/>
              <a:gdLst/>
              <a:ahLst/>
              <a:cxnLst/>
              <a:rect l="l" t="t" r="r" b="b"/>
              <a:pathLst>
                <a:path w="532" h="766" extrusionOk="0">
                  <a:moveTo>
                    <a:pt x="429" y="0"/>
                  </a:moveTo>
                  <a:cubicBezTo>
                    <a:pt x="401" y="0"/>
                    <a:pt x="375" y="18"/>
                    <a:pt x="361" y="45"/>
                  </a:cubicBezTo>
                  <a:lnTo>
                    <a:pt x="21" y="636"/>
                  </a:lnTo>
                  <a:cubicBezTo>
                    <a:pt x="1" y="676"/>
                    <a:pt x="21" y="726"/>
                    <a:pt x="61" y="756"/>
                  </a:cubicBezTo>
                  <a:cubicBezTo>
                    <a:pt x="71" y="756"/>
                    <a:pt x="81" y="766"/>
                    <a:pt x="101" y="766"/>
                  </a:cubicBezTo>
                  <a:cubicBezTo>
                    <a:pt x="131" y="766"/>
                    <a:pt x="161" y="746"/>
                    <a:pt x="171" y="716"/>
                  </a:cubicBezTo>
                  <a:lnTo>
                    <a:pt x="501" y="125"/>
                  </a:lnTo>
                  <a:cubicBezTo>
                    <a:pt x="531" y="85"/>
                    <a:pt x="511" y="35"/>
                    <a:pt x="471" y="15"/>
                  </a:cubicBezTo>
                  <a:cubicBezTo>
                    <a:pt x="458" y="5"/>
                    <a:pt x="444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78"/>
            <p:cNvSpPr/>
            <p:nvPr/>
          </p:nvSpPr>
          <p:spPr>
            <a:xfrm>
              <a:off x="5005025" y="1459775"/>
              <a:ext cx="13550" cy="20075"/>
            </a:xfrm>
            <a:custGeom>
              <a:avLst/>
              <a:gdLst/>
              <a:ahLst/>
              <a:cxnLst/>
              <a:rect l="l" t="t" r="r" b="b"/>
              <a:pathLst>
                <a:path w="542" h="803" extrusionOk="0">
                  <a:moveTo>
                    <a:pt x="450" y="1"/>
                  </a:moveTo>
                  <a:cubicBezTo>
                    <a:pt x="422" y="1"/>
                    <a:pt x="395" y="14"/>
                    <a:pt x="381" y="41"/>
                  </a:cubicBezTo>
                  <a:lnTo>
                    <a:pt x="21" y="672"/>
                  </a:lnTo>
                  <a:cubicBezTo>
                    <a:pt x="1" y="712"/>
                    <a:pt x="11" y="772"/>
                    <a:pt x="51" y="792"/>
                  </a:cubicBezTo>
                  <a:cubicBezTo>
                    <a:pt x="71" y="792"/>
                    <a:pt x="81" y="802"/>
                    <a:pt x="91" y="802"/>
                  </a:cubicBezTo>
                  <a:cubicBezTo>
                    <a:pt x="121" y="802"/>
                    <a:pt x="151" y="782"/>
                    <a:pt x="171" y="762"/>
                  </a:cubicBezTo>
                  <a:lnTo>
                    <a:pt x="522" y="121"/>
                  </a:lnTo>
                  <a:cubicBezTo>
                    <a:pt x="542" y="81"/>
                    <a:pt x="532" y="31"/>
                    <a:pt x="492" y="11"/>
                  </a:cubicBezTo>
                  <a:cubicBezTo>
                    <a:pt x="478" y="4"/>
                    <a:pt x="464" y="1"/>
                    <a:pt x="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78"/>
            <p:cNvSpPr/>
            <p:nvPr/>
          </p:nvSpPr>
          <p:spPr>
            <a:xfrm>
              <a:off x="4973000" y="1461275"/>
              <a:ext cx="12025" cy="17050"/>
            </a:xfrm>
            <a:custGeom>
              <a:avLst/>
              <a:gdLst/>
              <a:ahLst/>
              <a:cxnLst/>
              <a:rect l="l" t="t" r="r" b="b"/>
              <a:pathLst>
                <a:path w="481" h="682" extrusionOk="0">
                  <a:moveTo>
                    <a:pt x="388" y="1"/>
                  </a:moveTo>
                  <a:cubicBezTo>
                    <a:pt x="360" y="1"/>
                    <a:pt x="331" y="14"/>
                    <a:pt x="311" y="41"/>
                  </a:cubicBezTo>
                  <a:lnTo>
                    <a:pt x="30" y="552"/>
                  </a:lnTo>
                  <a:cubicBezTo>
                    <a:pt x="0" y="602"/>
                    <a:pt x="20" y="652"/>
                    <a:pt x="60" y="672"/>
                  </a:cubicBezTo>
                  <a:cubicBezTo>
                    <a:pt x="70" y="682"/>
                    <a:pt x="90" y="682"/>
                    <a:pt x="100" y="682"/>
                  </a:cubicBezTo>
                  <a:cubicBezTo>
                    <a:pt x="130" y="682"/>
                    <a:pt x="160" y="662"/>
                    <a:pt x="170" y="642"/>
                  </a:cubicBezTo>
                  <a:lnTo>
                    <a:pt x="461" y="121"/>
                  </a:lnTo>
                  <a:cubicBezTo>
                    <a:pt x="481" y="81"/>
                    <a:pt x="471" y="31"/>
                    <a:pt x="431" y="11"/>
                  </a:cubicBezTo>
                  <a:cubicBezTo>
                    <a:pt x="417" y="4"/>
                    <a:pt x="403" y="1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12331;p78"/>
            <p:cNvSpPr/>
            <p:nvPr/>
          </p:nvSpPr>
          <p:spPr>
            <a:xfrm>
              <a:off x="4941700" y="1458025"/>
              <a:ext cx="11800" cy="16300"/>
            </a:xfrm>
            <a:custGeom>
              <a:avLst/>
              <a:gdLst/>
              <a:ahLst/>
              <a:cxnLst/>
              <a:rect l="l" t="t" r="r" b="b"/>
              <a:pathLst>
                <a:path w="472" h="652" extrusionOk="0">
                  <a:moveTo>
                    <a:pt x="369" y="1"/>
                  </a:moveTo>
                  <a:cubicBezTo>
                    <a:pt x="341" y="1"/>
                    <a:pt x="314" y="14"/>
                    <a:pt x="301" y="41"/>
                  </a:cubicBezTo>
                  <a:lnTo>
                    <a:pt x="30" y="532"/>
                  </a:lnTo>
                  <a:cubicBezTo>
                    <a:pt x="0" y="572"/>
                    <a:pt x="20" y="622"/>
                    <a:pt x="60" y="642"/>
                  </a:cubicBezTo>
                  <a:cubicBezTo>
                    <a:pt x="70" y="652"/>
                    <a:pt x="91" y="652"/>
                    <a:pt x="101" y="652"/>
                  </a:cubicBezTo>
                  <a:cubicBezTo>
                    <a:pt x="131" y="652"/>
                    <a:pt x="161" y="642"/>
                    <a:pt x="171" y="612"/>
                  </a:cubicBezTo>
                  <a:lnTo>
                    <a:pt x="451" y="121"/>
                  </a:lnTo>
                  <a:cubicBezTo>
                    <a:pt x="471" y="81"/>
                    <a:pt x="451" y="31"/>
                    <a:pt x="411" y="11"/>
                  </a:cubicBezTo>
                  <a:cubicBezTo>
                    <a:pt x="398" y="4"/>
                    <a:pt x="38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78"/>
            <p:cNvSpPr/>
            <p:nvPr/>
          </p:nvSpPr>
          <p:spPr>
            <a:xfrm>
              <a:off x="4958725" y="977025"/>
              <a:ext cx="260125" cy="442725"/>
            </a:xfrm>
            <a:custGeom>
              <a:avLst/>
              <a:gdLst/>
              <a:ahLst/>
              <a:cxnLst/>
              <a:rect l="l" t="t" r="r" b="b"/>
              <a:pathLst>
                <a:path w="10405" h="17709" extrusionOk="0">
                  <a:moveTo>
                    <a:pt x="361" y="705"/>
                  </a:moveTo>
                  <a:lnTo>
                    <a:pt x="9834" y="16978"/>
                  </a:lnTo>
                  <a:lnTo>
                    <a:pt x="8813" y="15846"/>
                  </a:lnTo>
                  <a:cubicBezTo>
                    <a:pt x="8612" y="15626"/>
                    <a:pt x="8392" y="15435"/>
                    <a:pt x="8172" y="15275"/>
                  </a:cubicBezTo>
                  <a:cubicBezTo>
                    <a:pt x="8022" y="15155"/>
                    <a:pt x="7891" y="15085"/>
                    <a:pt x="7781" y="15045"/>
                  </a:cubicBezTo>
                  <a:cubicBezTo>
                    <a:pt x="7531" y="14955"/>
                    <a:pt x="7160" y="14755"/>
                    <a:pt x="6810" y="14324"/>
                  </a:cubicBezTo>
                  <a:lnTo>
                    <a:pt x="7160" y="13953"/>
                  </a:lnTo>
                  <a:cubicBezTo>
                    <a:pt x="7190" y="13933"/>
                    <a:pt x="7190" y="13893"/>
                    <a:pt x="7180" y="13863"/>
                  </a:cubicBezTo>
                  <a:cubicBezTo>
                    <a:pt x="7170" y="13833"/>
                    <a:pt x="7140" y="13813"/>
                    <a:pt x="7100" y="13813"/>
                  </a:cubicBezTo>
                  <a:cubicBezTo>
                    <a:pt x="7050" y="13813"/>
                    <a:pt x="6870" y="13803"/>
                    <a:pt x="6620" y="13713"/>
                  </a:cubicBezTo>
                  <a:cubicBezTo>
                    <a:pt x="6359" y="13623"/>
                    <a:pt x="5989" y="13423"/>
                    <a:pt x="5648" y="12982"/>
                  </a:cubicBezTo>
                  <a:lnTo>
                    <a:pt x="6009" y="12622"/>
                  </a:lnTo>
                  <a:cubicBezTo>
                    <a:pt x="6029" y="12602"/>
                    <a:pt x="6029" y="12561"/>
                    <a:pt x="6019" y="12531"/>
                  </a:cubicBezTo>
                  <a:cubicBezTo>
                    <a:pt x="6009" y="12501"/>
                    <a:pt x="5979" y="12481"/>
                    <a:pt x="5939" y="12481"/>
                  </a:cubicBezTo>
                  <a:cubicBezTo>
                    <a:pt x="5889" y="12481"/>
                    <a:pt x="5708" y="12471"/>
                    <a:pt x="5458" y="12381"/>
                  </a:cubicBezTo>
                  <a:cubicBezTo>
                    <a:pt x="5208" y="12281"/>
                    <a:pt x="4837" y="12081"/>
                    <a:pt x="4487" y="11640"/>
                  </a:cubicBezTo>
                  <a:lnTo>
                    <a:pt x="4847" y="11280"/>
                  </a:lnTo>
                  <a:cubicBezTo>
                    <a:pt x="4877" y="11260"/>
                    <a:pt x="4877" y="11220"/>
                    <a:pt x="4867" y="11190"/>
                  </a:cubicBezTo>
                  <a:cubicBezTo>
                    <a:pt x="4857" y="11160"/>
                    <a:pt x="4827" y="11139"/>
                    <a:pt x="4787" y="11139"/>
                  </a:cubicBezTo>
                  <a:cubicBezTo>
                    <a:pt x="4787" y="11139"/>
                    <a:pt x="4737" y="11139"/>
                    <a:pt x="4657" y="11129"/>
                  </a:cubicBezTo>
                  <a:cubicBezTo>
                    <a:pt x="4537" y="11109"/>
                    <a:pt x="4427" y="11079"/>
                    <a:pt x="4306" y="11029"/>
                  </a:cubicBezTo>
                  <a:cubicBezTo>
                    <a:pt x="4246" y="10999"/>
                    <a:pt x="4156" y="10969"/>
                    <a:pt x="4086" y="10919"/>
                  </a:cubicBezTo>
                  <a:cubicBezTo>
                    <a:pt x="3996" y="10869"/>
                    <a:pt x="3916" y="10799"/>
                    <a:pt x="3836" y="10739"/>
                  </a:cubicBezTo>
                  <a:cubicBezTo>
                    <a:pt x="3746" y="10659"/>
                    <a:pt x="3655" y="10569"/>
                    <a:pt x="3585" y="10479"/>
                  </a:cubicBezTo>
                  <a:cubicBezTo>
                    <a:pt x="3525" y="10398"/>
                    <a:pt x="3455" y="10298"/>
                    <a:pt x="3385" y="10188"/>
                  </a:cubicBezTo>
                  <a:lnTo>
                    <a:pt x="3816" y="9918"/>
                  </a:lnTo>
                  <a:cubicBezTo>
                    <a:pt x="3846" y="9898"/>
                    <a:pt x="3856" y="9868"/>
                    <a:pt x="3846" y="9838"/>
                  </a:cubicBezTo>
                  <a:cubicBezTo>
                    <a:pt x="3846" y="9798"/>
                    <a:pt x="3816" y="9778"/>
                    <a:pt x="3776" y="9768"/>
                  </a:cubicBezTo>
                  <a:cubicBezTo>
                    <a:pt x="3776" y="9768"/>
                    <a:pt x="3736" y="9758"/>
                    <a:pt x="3655" y="9738"/>
                  </a:cubicBezTo>
                  <a:cubicBezTo>
                    <a:pt x="3615" y="9718"/>
                    <a:pt x="3555" y="9697"/>
                    <a:pt x="3505" y="9667"/>
                  </a:cubicBezTo>
                  <a:cubicBezTo>
                    <a:pt x="3445" y="9647"/>
                    <a:pt x="3385" y="9617"/>
                    <a:pt x="3315" y="9567"/>
                  </a:cubicBezTo>
                  <a:cubicBezTo>
                    <a:pt x="3165" y="9467"/>
                    <a:pt x="3025" y="9337"/>
                    <a:pt x="2884" y="9177"/>
                  </a:cubicBezTo>
                  <a:cubicBezTo>
                    <a:pt x="2744" y="8996"/>
                    <a:pt x="2624" y="8796"/>
                    <a:pt x="2544" y="8576"/>
                  </a:cubicBezTo>
                  <a:lnTo>
                    <a:pt x="3005" y="8406"/>
                  </a:lnTo>
                  <a:cubicBezTo>
                    <a:pt x="3045" y="8386"/>
                    <a:pt x="3065" y="8356"/>
                    <a:pt x="3065" y="8326"/>
                  </a:cubicBezTo>
                  <a:cubicBezTo>
                    <a:pt x="3065" y="8286"/>
                    <a:pt x="3045" y="8255"/>
                    <a:pt x="3005" y="8245"/>
                  </a:cubicBezTo>
                  <a:cubicBezTo>
                    <a:pt x="3005" y="8245"/>
                    <a:pt x="2954" y="8225"/>
                    <a:pt x="2884" y="8185"/>
                  </a:cubicBezTo>
                  <a:cubicBezTo>
                    <a:pt x="2814" y="8145"/>
                    <a:pt x="2704" y="8085"/>
                    <a:pt x="2564" y="7965"/>
                  </a:cubicBezTo>
                  <a:cubicBezTo>
                    <a:pt x="2384" y="7805"/>
                    <a:pt x="2073" y="7454"/>
                    <a:pt x="1913" y="6884"/>
                  </a:cubicBezTo>
                  <a:lnTo>
                    <a:pt x="2404" y="6783"/>
                  </a:lnTo>
                  <a:cubicBezTo>
                    <a:pt x="2444" y="6773"/>
                    <a:pt x="2464" y="6743"/>
                    <a:pt x="2474" y="6713"/>
                  </a:cubicBezTo>
                  <a:cubicBezTo>
                    <a:pt x="2474" y="6673"/>
                    <a:pt x="2454" y="6643"/>
                    <a:pt x="2424" y="6623"/>
                  </a:cubicBezTo>
                  <a:cubicBezTo>
                    <a:pt x="2424" y="6623"/>
                    <a:pt x="2374" y="6603"/>
                    <a:pt x="2304" y="6553"/>
                  </a:cubicBezTo>
                  <a:cubicBezTo>
                    <a:pt x="2233" y="6503"/>
                    <a:pt x="2123" y="6413"/>
                    <a:pt x="2003" y="6293"/>
                  </a:cubicBezTo>
                  <a:cubicBezTo>
                    <a:pt x="1813" y="6072"/>
                    <a:pt x="1553" y="5712"/>
                    <a:pt x="1432" y="5181"/>
                  </a:cubicBezTo>
                  <a:lnTo>
                    <a:pt x="1933" y="5111"/>
                  </a:lnTo>
                  <a:cubicBezTo>
                    <a:pt x="1973" y="5101"/>
                    <a:pt x="2003" y="5081"/>
                    <a:pt x="2003" y="5041"/>
                  </a:cubicBezTo>
                  <a:cubicBezTo>
                    <a:pt x="2013" y="5011"/>
                    <a:pt x="1993" y="4971"/>
                    <a:pt x="1963" y="4951"/>
                  </a:cubicBezTo>
                  <a:cubicBezTo>
                    <a:pt x="1943" y="4941"/>
                    <a:pt x="1763" y="4831"/>
                    <a:pt x="1563" y="4590"/>
                  </a:cubicBezTo>
                  <a:cubicBezTo>
                    <a:pt x="1372" y="4370"/>
                    <a:pt x="1132" y="4010"/>
                    <a:pt x="1012" y="3479"/>
                  </a:cubicBezTo>
                  <a:lnTo>
                    <a:pt x="1512" y="3409"/>
                  </a:lnTo>
                  <a:cubicBezTo>
                    <a:pt x="1542" y="3399"/>
                    <a:pt x="1573" y="3379"/>
                    <a:pt x="1583" y="3339"/>
                  </a:cubicBezTo>
                  <a:cubicBezTo>
                    <a:pt x="1583" y="3309"/>
                    <a:pt x="1573" y="3268"/>
                    <a:pt x="1542" y="3248"/>
                  </a:cubicBezTo>
                  <a:cubicBezTo>
                    <a:pt x="1522" y="3238"/>
                    <a:pt x="1332" y="3128"/>
                    <a:pt x="1122" y="2888"/>
                  </a:cubicBezTo>
                  <a:cubicBezTo>
                    <a:pt x="992" y="2748"/>
                    <a:pt x="641" y="1666"/>
                    <a:pt x="361" y="705"/>
                  </a:cubicBezTo>
                  <a:close/>
                  <a:moveTo>
                    <a:pt x="90" y="0"/>
                  </a:moveTo>
                  <a:cubicBezTo>
                    <a:pt x="80" y="0"/>
                    <a:pt x="70" y="2"/>
                    <a:pt x="60" y="4"/>
                  </a:cubicBezTo>
                  <a:cubicBezTo>
                    <a:pt x="30" y="24"/>
                    <a:pt x="0" y="64"/>
                    <a:pt x="20" y="104"/>
                  </a:cubicBezTo>
                  <a:cubicBezTo>
                    <a:pt x="90" y="374"/>
                    <a:pt x="761" y="2738"/>
                    <a:pt x="1002" y="2998"/>
                  </a:cubicBezTo>
                  <a:cubicBezTo>
                    <a:pt x="1102" y="3118"/>
                    <a:pt x="1202" y="3208"/>
                    <a:pt x="1282" y="3268"/>
                  </a:cubicBezTo>
                  <a:lnTo>
                    <a:pt x="902" y="3329"/>
                  </a:lnTo>
                  <a:cubicBezTo>
                    <a:pt x="882" y="3329"/>
                    <a:pt x="862" y="3339"/>
                    <a:pt x="842" y="3359"/>
                  </a:cubicBezTo>
                  <a:cubicBezTo>
                    <a:pt x="831" y="3379"/>
                    <a:pt x="821" y="3399"/>
                    <a:pt x="831" y="3429"/>
                  </a:cubicBezTo>
                  <a:cubicBezTo>
                    <a:pt x="942" y="4040"/>
                    <a:pt x="1222" y="4460"/>
                    <a:pt x="1432" y="4700"/>
                  </a:cubicBezTo>
                  <a:cubicBezTo>
                    <a:pt x="1532" y="4821"/>
                    <a:pt x="1633" y="4911"/>
                    <a:pt x="1703" y="4971"/>
                  </a:cubicBezTo>
                  <a:lnTo>
                    <a:pt x="1322" y="5021"/>
                  </a:lnTo>
                  <a:cubicBezTo>
                    <a:pt x="1302" y="5031"/>
                    <a:pt x="1282" y="5041"/>
                    <a:pt x="1272" y="5061"/>
                  </a:cubicBezTo>
                  <a:cubicBezTo>
                    <a:pt x="1252" y="5081"/>
                    <a:pt x="1252" y="5101"/>
                    <a:pt x="1252" y="5121"/>
                  </a:cubicBezTo>
                  <a:cubicBezTo>
                    <a:pt x="1372" y="5752"/>
                    <a:pt x="1663" y="6163"/>
                    <a:pt x="1883" y="6403"/>
                  </a:cubicBezTo>
                  <a:cubicBezTo>
                    <a:pt x="1993" y="6523"/>
                    <a:pt x="2093" y="6603"/>
                    <a:pt x="2173" y="6663"/>
                  </a:cubicBezTo>
                  <a:lnTo>
                    <a:pt x="1793" y="6743"/>
                  </a:lnTo>
                  <a:cubicBezTo>
                    <a:pt x="1773" y="6743"/>
                    <a:pt x="1753" y="6763"/>
                    <a:pt x="1743" y="6773"/>
                  </a:cubicBezTo>
                  <a:cubicBezTo>
                    <a:pt x="1733" y="6793"/>
                    <a:pt x="1723" y="6823"/>
                    <a:pt x="1733" y="6843"/>
                  </a:cubicBezTo>
                  <a:cubicBezTo>
                    <a:pt x="1893" y="7504"/>
                    <a:pt x="2253" y="7905"/>
                    <a:pt x="2454" y="8085"/>
                  </a:cubicBezTo>
                  <a:cubicBezTo>
                    <a:pt x="2584" y="8195"/>
                    <a:pt x="2694" y="8265"/>
                    <a:pt x="2764" y="8316"/>
                  </a:cubicBezTo>
                  <a:lnTo>
                    <a:pt x="2404" y="8446"/>
                  </a:lnTo>
                  <a:cubicBezTo>
                    <a:pt x="2364" y="8466"/>
                    <a:pt x="2344" y="8506"/>
                    <a:pt x="2354" y="8556"/>
                  </a:cubicBezTo>
                  <a:cubicBezTo>
                    <a:pt x="2454" y="8816"/>
                    <a:pt x="2584" y="9067"/>
                    <a:pt x="2764" y="9287"/>
                  </a:cubicBezTo>
                  <a:cubicBezTo>
                    <a:pt x="2904" y="9457"/>
                    <a:pt x="3065" y="9597"/>
                    <a:pt x="3225" y="9707"/>
                  </a:cubicBezTo>
                  <a:cubicBezTo>
                    <a:pt x="3305" y="9758"/>
                    <a:pt x="3375" y="9798"/>
                    <a:pt x="3435" y="9828"/>
                  </a:cubicBezTo>
                  <a:cubicBezTo>
                    <a:pt x="3485" y="9848"/>
                    <a:pt x="3525" y="9868"/>
                    <a:pt x="3565" y="9878"/>
                  </a:cubicBezTo>
                  <a:lnTo>
                    <a:pt x="3235" y="10088"/>
                  </a:lnTo>
                  <a:cubicBezTo>
                    <a:pt x="3195" y="10118"/>
                    <a:pt x="3185" y="10158"/>
                    <a:pt x="3205" y="10198"/>
                  </a:cubicBezTo>
                  <a:cubicBezTo>
                    <a:pt x="3285" y="10348"/>
                    <a:pt x="3375" y="10479"/>
                    <a:pt x="3455" y="10579"/>
                  </a:cubicBezTo>
                  <a:cubicBezTo>
                    <a:pt x="3535" y="10679"/>
                    <a:pt x="3625" y="10769"/>
                    <a:pt x="3726" y="10859"/>
                  </a:cubicBezTo>
                  <a:cubicBezTo>
                    <a:pt x="3806" y="10939"/>
                    <a:pt x="3896" y="10999"/>
                    <a:pt x="3996" y="11059"/>
                  </a:cubicBezTo>
                  <a:cubicBezTo>
                    <a:pt x="4076" y="11109"/>
                    <a:pt x="4166" y="11150"/>
                    <a:pt x="4246" y="11190"/>
                  </a:cubicBezTo>
                  <a:cubicBezTo>
                    <a:pt x="4366" y="11240"/>
                    <a:pt x="4487" y="11270"/>
                    <a:pt x="4607" y="11290"/>
                  </a:cubicBezTo>
                  <a:lnTo>
                    <a:pt x="4316" y="11580"/>
                  </a:lnTo>
                  <a:cubicBezTo>
                    <a:pt x="4286" y="11600"/>
                    <a:pt x="4286" y="11650"/>
                    <a:pt x="4306" y="11680"/>
                  </a:cubicBezTo>
                  <a:cubicBezTo>
                    <a:pt x="4687" y="12191"/>
                    <a:pt x="5117" y="12431"/>
                    <a:pt x="5398" y="12531"/>
                  </a:cubicBezTo>
                  <a:cubicBezTo>
                    <a:pt x="5538" y="12592"/>
                    <a:pt x="5668" y="12612"/>
                    <a:pt x="5758" y="12632"/>
                  </a:cubicBezTo>
                  <a:lnTo>
                    <a:pt x="5478" y="12922"/>
                  </a:lnTo>
                  <a:cubicBezTo>
                    <a:pt x="5448" y="12952"/>
                    <a:pt x="5438" y="12992"/>
                    <a:pt x="5468" y="13032"/>
                  </a:cubicBezTo>
                  <a:cubicBezTo>
                    <a:pt x="5849" y="13533"/>
                    <a:pt x="6279" y="13773"/>
                    <a:pt x="6560" y="13873"/>
                  </a:cubicBezTo>
                  <a:cubicBezTo>
                    <a:pt x="6700" y="13923"/>
                    <a:pt x="6830" y="13953"/>
                    <a:pt x="6920" y="13963"/>
                  </a:cubicBezTo>
                  <a:lnTo>
                    <a:pt x="6640" y="14254"/>
                  </a:lnTo>
                  <a:cubicBezTo>
                    <a:pt x="6610" y="14284"/>
                    <a:pt x="6610" y="14334"/>
                    <a:pt x="6630" y="14364"/>
                  </a:cubicBezTo>
                  <a:cubicBezTo>
                    <a:pt x="7020" y="14875"/>
                    <a:pt x="7441" y="15105"/>
                    <a:pt x="7731" y="15205"/>
                  </a:cubicBezTo>
                  <a:cubicBezTo>
                    <a:pt x="7811" y="15235"/>
                    <a:pt x="7931" y="15305"/>
                    <a:pt x="8072" y="15405"/>
                  </a:cubicBezTo>
                  <a:cubicBezTo>
                    <a:pt x="8292" y="15556"/>
                    <a:pt x="8492" y="15746"/>
                    <a:pt x="8682" y="15956"/>
                  </a:cubicBezTo>
                  <a:lnTo>
                    <a:pt x="10245" y="17679"/>
                  </a:lnTo>
                  <a:cubicBezTo>
                    <a:pt x="10265" y="17699"/>
                    <a:pt x="10285" y="17709"/>
                    <a:pt x="10305" y="17709"/>
                  </a:cubicBezTo>
                  <a:cubicBezTo>
                    <a:pt x="10325" y="17709"/>
                    <a:pt x="10345" y="17699"/>
                    <a:pt x="10355" y="17689"/>
                  </a:cubicBezTo>
                  <a:cubicBezTo>
                    <a:pt x="10395" y="17669"/>
                    <a:pt x="10405" y="17619"/>
                    <a:pt x="10375" y="17578"/>
                  </a:cubicBezTo>
                  <a:lnTo>
                    <a:pt x="171" y="44"/>
                  </a:lnTo>
                  <a:cubicBezTo>
                    <a:pt x="155" y="13"/>
                    <a:pt x="122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119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1000"/>
                                        <p:tgtEl>
                                          <p:spTgt spid="119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/>
                                        <p:tgtEl>
                                          <p:spTgt spid="117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000"/>
                                        <p:tgtEl>
                                          <p:spTgt spid="119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/>
                                        <p:tgtEl>
                                          <p:spTgt spid="12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1" name="Google Shape;10961;p74"/>
          <p:cNvSpPr/>
          <p:nvPr/>
        </p:nvSpPr>
        <p:spPr>
          <a:xfrm>
            <a:off x="6499058" y="2126856"/>
            <a:ext cx="869400" cy="8694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62" name="Google Shape;10962;p74"/>
          <p:cNvSpPr/>
          <p:nvPr/>
        </p:nvSpPr>
        <p:spPr>
          <a:xfrm>
            <a:off x="3918815" y="1998591"/>
            <a:ext cx="869400" cy="8694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63" name="Google Shape;10963;p74"/>
          <p:cNvSpPr/>
          <p:nvPr/>
        </p:nvSpPr>
        <p:spPr>
          <a:xfrm>
            <a:off x="1253239" y="2020585"/>
            <a:ext cx="869400" cy="8694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64" name="Google Shape;10964;p74"/>
          <p:cNvSpPr txBox="1">
            <a:spLocks noGrp="1"/>
          </p:cNvSpPr>
          <p:nvPr>
            <p:ph type="title" idx="6"/>
          </p:nvPr>
        </p:nvSpPr>
        <p:spPr>
          <a:xfrm>
            <a:off x="713100" y="444900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Indications</a:t>
            </a:r>
            <a:endParaRPr dirty="0">
              <a:solidFill>
                <a:schemeClr val="accent1"/>
              </a:solidFill>
            </a:endParaRPr>
          </a:p>
        </p:txBody>
      </p:sp>
      <p:sp>
        <p:nvSpPr>
          <p:cNvPr id="10966" name="Google Shape;10966;p74"/>
          <p:cNvSpPr txBox="1">
            <a:spLocks noGrp="1"/>
          </p:cNvSpPr>
          <p:nvPr>
            <p:ph type="subTitle" idx="1"/>
          </p:nvPr>
        </p:nvSpPr>
        <p:spPr>
          <a:xfrm>
            <a:off x="276447" y="3027711"/>
            <a:ext cx="2964153" cy="1265981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2000" dirty="0"/>
              <a:t>Reduction of </a:t>
            </a:r>
            <a:r>
              <a:rPr lang="fr-CA" sz="2000" dirty="0" err="1"/>
              <a:t>chronic</a:t>
            </a:r>
            <a:r>
              <a:rPr lang="fr-CA" sz="2000" dirty="0"/>
              <a:t> </a:t>
            </a:r>
            <a:r>
              <a:rPr lang="fr-CA" sz="2000" dirty="0" err="1"/>
              <a:t>neuropathic</a:t>
            </a:r>
            <a:r>
              <a:rPr lang="fr-CA" sz="2000" dirty="0"/>
              <a:t> pain: </a:t>
            </a:r>
            <a:r>
              <a:rPr lang="fr-CA" sz="2000" dirty="0" err="1"/>
              <a:t>reduction</a:t>
            </a:r>
            <a:r>
              <a:rPr lang="fr-CA" sz="2000" dirty="0"/>
              <a:t> of more </a:t>
            </a:r>
            <a:r>
              <a:rPr lang="fr-CA" sz="2000" dirty="0" err="1"/>
              <a:t>than</a:t>
            </a:r>
            <a:r>
              <a:rPr lang="fr-CA" sz="2000" dirty="0"/>
              <a:t> 30% over 4 </a:t>
            </a:r>
            <a:r>
              <a:rPr lang="fr-CA" sz="2000" dirty="0" err="1"/>
              <a:t>weeks</a:t>
            </a:r>
            <a:r>
              <a:rPr lang="fr-CA" sz="2000" dirty="0"/>
              <a:t> (CBD)</a:t>
            </a:r>
            <a:endParaRPr sz="2000" dirty="0"/>
          </a:p>
        </p:txBody>
      </p:sp>
      <p:sp>
        <p:nvSpPr>
          <p:cNvPr id="10968" name="Google Shape;10968;p74"/>
          <p:cNvSpPr txBox="1">
            <a:spLocks noGrp="1"/>
          </p:cNvSpPr>
          <p:nvPr>
            <p:ph type="subTitle" idx="3"/>
          </p:nvPr>
        </p:nvSpPr>
        <p:spPr>
          <a:xfrm>
            <a:off x="3240600" y="3133778"/>
            <a:ext cx="2480167" cy="8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dirty="0"/>
              <a:t>Decrease in No/Vo induced by chemotherapy over approximately 1 day (CBD)</a:t>
            </a:r>
            <a:endParaRPr sz="2000" dirty="0"/>
          </a:p>
        </p:txBody>
      </p:sp>
      <p:sp>
        <p:nvSpPr>
          <p:cNvPr id="10970" name="Google Shape;10970;p74"/>
          <p:cNvSpPr txBox="1">
            <a:spLocks noGrp="1"/>
          </p:cNvSpPr>
          <p:nvPr>
            <p:ph type="subTitle" idx="5"/>
          </p:nvPr>
        </p:nvSpPr>
        <p:spPr>
          <a:xfrm>
            <a:off x="5741581" y="3223683"/>
            <a:ext cx="2480167" cy="107000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2000" dirty="0" err="1"/>
              <a:t>Decrease</a:t>
            </a:r>
            <a:r>
              <a:rPr lang="fr-CA" sz="2000" dirty="0"/>
              <a:t> </a:t>
            </a:r>
            <a:r>
              <a:rPr lang="fr-CA" sz="2000" dirty="0" err="1"/>
              <a:t>cachexia</a:t>
            </a:r>
            <a:r>
              <a:rPr lang="fr-CA" sz="2000" dirty="0"/>
              <a:t> (</a:t>
            </a:r>
            <a:r>
              <a:rPr lang="fr-CA" sz="2000" dirty="0" err="1"/>
              <a:t>weight</a:t>
            </a:r>
            <a:r>
              <a:rPr lang="fr-CA" sz="2000" dirty="0"/>
              <a:t> </a:t>
            </a:r>
            <a:r>
              <a:rPr lang="fr-CA" sz="2000" dirty="0" err="1"/>
              <a:t>loss</a:t>
            </a:r>
            <a:r>
              <a:rPr lang="fr-CA" sz="2000" dirty="0"/>
              <a:t>) in HIV, cancer, palliative care : </a:t>
            </a:r>
            <a:r>
              <a:rPr lang="fr-CA" sz="2000" dirty="0" err="1"/>
              <a:t>low</a:t>
            </a:r>
            <a:r>
              <a:rPr lang="fr-CA" sz="2000" dirty="0"/>
              <a:t> </a:t>
            </a:r>
            <a:r>
              <a:rPr lang="fr-CA" sz="2000" dirty="0" err="1"/>
              <a:t>evidence</a:t>
            </a:r>
            <a:r>
              <a:rPr lang="fr-CA" sz="2000" dirty="0"/>
              <a:t> (THC)</a:t>
            </a:r>
            <a:endParaRPr sz="2000" dirty="0"/>
          </a:p>
        </p:txBody>
      </p:sp>
      <p:grpSp>
        <p:nvGrpSpPr>
          <p:cNvPr id="10971" name="Google Shape;10971;p74"/>
          <p:cNvGrpSpPr/>
          <p:nvPr/>
        </p:nvGrpSpPr>
        <p:grpSpPr>
          <a:xfrm>
            <a:off x="1376983" y="2170867"/>
            <a:ext cx="593434" cy="572649"/>
            <a:chOff x="1728733" y="2650526"/>
            <a:chExt cx="352689" cy="340336"/>
          </a:xfrm>
        </p:grpSpPr>
        <p:sp>
          <p:nvSpPr>
            <p:cNvPr id="10972" name="Google Shape;10972;p74"/>
            <p:cNvSpPr/>
            <p:nvPr/>
          </p:nvSpPr>
          <p:spPr>
            <a:xfrm>
              <a:off x="1910364" y="2845662"/>
              <a:ext cx="165161" cy="140489"/>
            </a:xfrm>
            <a:custGeom>
              <a:avLst/>
              <a:gdLst/>
              <a:ahLst/>
              <a:cxnLst/>
              <a:rect l="l" t="t" r="r" b="b"/>
              <a:pathLst>
                <a:path w="5014" h="4265" extrusionOk="0">
                  <a:moveTo>
                    <a:pt x="642" y="0"/>
                  </a:moveTo>
                  <a:lnTo>
                    <a:pt x="0" y="375"/>
                  </a:lnTo>
                  <a:lnTo>
                    <a:pt x="1481" y="2980"/>
                  </a:lnTo>
                  <a:cubicBezTo>
                    <a:pt x="1534" y="3069"/>
                    <a:pt x="1606" y="3159"/>
                    <a:pt x="1659" y="3248"/>
                  </a:cubicBezTo>
                  <a:cubicBezTo>
                    <a:pt x="1891" y="3533"/>
                    <a:pt x="2159" y="3569"/>
                    <a:pt x="2480" y="3747"/>
                  </a:cubicBezTo>
                  <a:cubicBezTo>
                    <a:pt x="2801" y="3926"/>
                    <a:pt x="3158" y="4229"/>
                    <a:pt x="3533" y="4265"/>
                  </a:cubicBezTo>
                  <a:lnTo>
                    <a:pt x="4746" y="4265"/>
                  </a:lnTo>
                  <a:lnTo>
                    <a:pt x="4889" y="4247"/>
                  </a:lnTo>
                  <a:cubicBezTo>
                    <a:pt x="4960" y="4247"/>
                    <a:pt x="5014" y="4193"/>
                    <a:pt x="5014" y="4122"/>
                  </a:cubicBezTo>
                  <a:lnTo>
                    <a:pt x="5014" y="3622"/>
                  </a:lnTo>
                  <a:cubicBezTo>
                    <a:pt x="5014" y="3551"/>
                    <a:pt x="4978" y="3533"/>
                    <a:pt x="4925" y="3533"/>
                  </a:cubicBezTo>
                  <a:lnTo>
                    <a:pt x="3533" y="3533"/>
                  </a:lnTo>
                  <a:cubicBezTo>
                    <a:pt x="3499" y="3528"/>
                    <a:pt x="3466" y="3527"/>
                    <a:pt x="3433" y="3527"/>
                  </a:cubicBezTo>
                  <a:cubicBezTo>
                    <a:pt x="3307" y="3527"/>
                    <a:pt x="3185" y="3555"/>
                    <a:pt x="3065" y="3555"/>
                  </a:cubicBezTo>
                  <a:cubicBezTo>
                    <a:pt x="2982" y="3555"/>
                    <a:pt x="2901" y="3541"/>
                    <a:pt x="2819" y="3498"/>
                  </a:cubicBezTo>
                  <a:cubicBezTo>
                    <a:pt x="2569" y="3355"/>
                    <a:pt x="2337" y="2944"/>
                    <a:pt x="2177" y="2712"/>
                  </a:cubicBezTo>
                  <a:cubicBezTo>
                    <a:pt x="2159" y="2677"/>
                    <a:pt x="2123" y="2641"/>
                    <a:pt x="2105" y="2605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74"/>
            <p:cNvSpPr/>
            <p:nvPr/>
          </p:nvSpPr>
          <p:spPr>
            <a:xfrm>
              <a:off x="1965604" y="2934996"/>
              <a:ext cx="61730" cy="50563"/>
            </a:xfrm>
            <a:custGeom>
              <a:avLst/>
              <a:gdLst/>
              <a:ahLst/>
              <a:cxnLst/>
              <a:rect l="l" t="t" r="r" b="b"/>
              <a:pathLst>
                <a:path w="1874" h="1535" extrusionOk="0">
                  <a:moveTo>
                    <a:pt x="518" y="0"/>
                  </a:moveTo>
                  <a:lnTo>
                    <a:pt x="0" y="536"/>
                  </a:lnTo>
                  <a:cubicBezTo>
                    <a:pt x="446" y="1125"/>
                    <a:pt x="1124" y="1499"/>
                    <a:pt x="1874" y="1535"/>
                  </a:cubicBezTo>
                  <a:lnTo>
                    <a:pt x="1874" y="803"/>
                  </a:lnTo>
                  <a:cubicBezTo>
                    <a:pt x="1779" y="792"/>
                    <a:pt x="1699" y="792"/>
                    <a:pt x="1627" y="792"/>
                  </a:cubicBezTo>
                  <a:lnTo>
                    <a:pt x="1627" y="792"/>
                  </a:lnTo>
                  <a:cubicBezTo>
                    <a:pt x="1483" y="792"/>
                    <a:pt x="1368" y="792"/>
                    <a:pt x="1214" y="696"/>
                  </a:cubicBezTo>
                  <a:cubicBezTo>
                    <a:pt x="982" y="554"/>
                    <a:pt x="678" y="232"/>
                    <a:pt x="5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74"/>
            <p:cNvSpPr/>
            <p:nvPr/>
          </p:nvSpPr>
          <p:spPr>
            <a:xfrm>
              <a:off x="1779296" y="2706359"/>
              <a:ext cx="223959" cy="196915"/>
            </a:xfrm>
            <a:custGeom>
              <a:avLst/>
              <a:gdLst/>
              <a:ahLst/>
              <a:cxnLst/>
              <a:rect l="l" t="t" r="r" b="b"/>
              <a:pathLst>
                <a:path w="6799" h="5978" extrusionOk="0">
                  <a:moveTo>
                    <a:pt x="1909" y="1"/>
                  </a:moveTo>
                  <a:cubicBezTo>
                    <a:pt x="1767" y="1"/>
                    <a:pt x="1642" y="72"/>
                    <a:pt x="1570" y="197"/>
                  </a:cubicBezTo>
                  <a:lnTo>
                    <a:pt x="71" y="2784"/>
                  </a:lnTo>
                  <a:cubicBezTo>
                    <a:pt x="0" y="2909"/>
                    <a:pt x="0" y="3070"/>
                    <a:pt x="71" y="3195"/>
                  </a:cubicBezTo>
                  <a:lnTo>
                    <a:pt x="1570" y="5782"/>
                  </a:lnTo>
                  <a:cubicBezTo>
                    <a:pt x="1642" y="5907"/>
                    <a:pt x="1767" y="5978"/>
                    <a:pt x="1909" y="5978"/>
                  </a:cubicBezTo>
                  <a:lnTo>
                    <a:pt x="4532" y="5978"/>
                  </a:lnTo>
                  <a:lnTo>
                    <a:pt x="4907" y="5960"/>
                  </a:lnTo>
                  <a:cubicBezTo>
                    <a:pt x="5050" y="5960"/>
                    <a:pt x="5157" y="5907"/>
                    <a:pt x="5228" y="5782"/>
                  </a:cubicBezTo>
                  <a:lnTo>
                    <a:pt x="6745" y="3195"/>
                  </a:lnTo>
                  <a:cubicBezTo>
                    <a:pt x="6798" y="3070"/>
                    <a:pt x="6798" y="2909"/>
                    <a:pt x="6745" y="2784"/>
                  </a:cubicBezTo>
                  <a:lnTo>
                    <a:pt x="5228" y="197"/>
                  </a:lnTo>
                  <a:cubicBezTo>
                    <a:pt x="5157" y="72"/>
                    <a:pt x="5050" y="19"/>
                    <a:pt x="4907" y="19"/>
                  </a:cubicBezTo>
                  <a:lnTo>
                    <a:pt x="453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74"/>
            <p:cNvSpPr/>
            <p:nvPr/>
          </p:nvSpPr>
          <p:spPr>
            <a:xfrm>
              <a:off x="1808085" y="2731624"/>
              <a:ext cx="166347" cy="145792"/>
            </a:xfrm>
            <a:custGeom>
              <a:avLst/>
              <a:gdLst/>
              <a:ahLst/>
              <a:cxnLst/>
              <a:rect l="l" t="t" r="r" b="b"/>
              <a:pathLst>
                <a:path w="5050" h="4426" extrusionOk="0">
                  <a:moveTo>
                    <a:pt x="1374" y="1"/>
                  </a:moveTo>
                  <a:cubicBezTo>
                    <a:pt x="1303" y="1"/>
                    <a:pt x="1232" y="37"/>
                    <a:pt x="1196" y="90"/>
                  </a:cubicBezTo>
                  <a:lnTo>
                    <a:pt x="36" y="2106"/>
                  </a:lnTo>
                  <a:cubicBezTo>
                    <a:pt x="0" y="2178"/>
                    <a:pt x="0" y="2249"/>
                    <a:pt x="36" y="2303"/>
                  </a:cubicBezTo>
                  <a:lnTo>
                    <a:pt x="1196" y="4319"/>
                  </a:lnTo>
                  <a:cubicBezTo>
                    <a:pt x="1232" y="4390"/>
                    <a:pt x="1303" y="4426"/>
                    <a:pt x="1374" y="4426"/>
                  </a:cubicBezTo>
                  <a:lnTo>
                    <a:pt x="3105" y="4426"/>
                  </a:lnTo>
                  <a:lnTo>
                    <a:pt x="3694" y="4408"/>
                  </a:lnTo>
                  <a:cubicBezTo>
                    <a:pt x="3765" y="4408"/>
                    <a:pt x="3819" y="4390"/>
                    <a:pt x="3854" y="4319"/>
                  </a:cubicBezTo>
                  <a:lnTo>
                    <a:pt x="5014" y="2303"/>
                  </a:lnTo>
                  <a:cubicBezTo>
                    <a:pt x="5050" y="2249"/>
                    <a:pt x="5050" y="2178"/>
                    <a:pt x="5014" y="2106"/>
                  </a:cubicBezTo>
                  <a:lnTo>
                    <a:pt x="3854" y="90"/>
                  </a:lnTo>
                  <a:cubicBezTo>
                    <a:pt x="3819" y="37"/>
                    <a:pt x="3765" y="19"/>
                    <a:pt x="3694" y="19"/>
                  </a:cubicBezTo>
                  <a:lnTo>
                    <a:pt x="310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74"/>
            <p:cNvSpPr/>
            <p:nvPr/>
          </p:nvSpPr>
          <p:spPr>
            <a:xfrm>
              <a:off x="1869222" y="2782516"/>
              <a:ext cx="44107" cy="44041"/>
            </a:xfrm>
            <a:custGeom>
              <a:avLst/>
              <a:gdLst/>
              <a:ahLst/>
              <a:cxnLst/>
              <a:rect l="l" t="t" r="r" b="b"/>
              <a:pathLst>
                <a:path w="1339" h="1337" extrusionOk="0">
                  <a:moveTo>
                    <a:pt x="535" y="0"/>
                  </a:moveTo>
                  <a:cubicBezTo>
                    <a:pt x="512" y="0"/>
                    <a:pt x="488" y="2"/>
                    <a:pt x="464" y="8"/>
                  </a:cubicBezTo>
                  <a:cubicBezTo>
                    <a:pt x="196" y="97"/>
                    <a:pt x="0" y="365"/>
                    <a:pt x="0" y="668"/>
                  </a:cubicBezTo>
                  <a:cubicBezTo>
                    <a:pt x="0" y="972"/>
                    <a:pt x="196" y="1239"/>
                    <a:pt x="464" y="1329"/>
                  </a:cubicBezTo>
                  <a:cubicBezTo>
                    <a:pt x="488" y="1335"/>
                    <a:pt x="512" y="1337"/>
                    <a:pt x="535" y="1337"/>
                  </a:cubicBezTo>
                  <a:cubicBezTo>
                    <a:pt x="583" y="1337"/>
                    <a:pt x="630" y="1329"/>
                    <a:pt x="678" y="1329"/>
                  </a:cubicBezTo>
                  <a:cubicBezTo>
                    <a:pt x="1053" y="1329"/>
                    <a:pt x="1338" y="1043"/>
                    <a:pt x="1338" y="668"/>
                  </a:cubicBezTo>
                  <a:cubicBezTo>
                    <a:pt x="1338" y="294"/>
                    <a:pt x="1053" y="8"/>
                    <a:pt x="678" y="8"/>
                  </a:cubicBezTo>
                  <a:cubicBezTo>
                    <a:pt x="630" y="8"/>
                    <a:pt x="583" y="0"/>
                    <a:pt x="5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74"/>
            <p:cNvSpPr/>
            <p:nvPr/>
          </p:nvSpPr>
          <p:spPr>
            <a:xfrm>
              <a:off x="1786345" y="2854490"/>
              <a:ext cx="295077" cy="136372"/>
            </a:xfrm>
            <a:custGeom>
              <a:avLst/>
              <a:gdLst/>
              <a:ahLst/>
              <a:cxnLst/>
              <a:rect l="l" t="t" r="r" b="b"/>
              <a:pathLst>
                <a:path w="8958" h="4140" extrusionOk="0">
                  <a:moveTo>
                    <a:pt x="5157" y="1392"/>
                  </a:moveTo>
                  <a:lnTo>
                    <a:pt x="5763" y="2427"/>
                  </a:lnTo>
                  <a:lnTo>
                    <a:pt x="5460" y="2748"/>
                  </a:lnTo>
                  <a:cubicBezTo>
                    <a:pt x="5442" y="2712"/>
                    <a:pt x="5424" y="2676"/>
                    <a:pt x="5407" y="2641"/>
                  </a:cubicBezTo>
                  <a:lnTo>
                    <a:pt x="4800" y="1624"/>
                  </a:lnTo>
                  <a:cubicBezTo>
                    <a:pt x="4960" y="1606"/>
                    <a:pt x="5085" y="1517"/>
                    <a:pt x="5157" y="1392"/>
                  </a:cubicBezTo>
                  <a:close/>
                  <a:moveTo>
                    <a:pt x="5960" y="2694"/>
                  </a:moveTo>
                  <a:cubicBezTo>
                    <a:pt x="6263" y="3051"/>
                    <a:pt x="6691" y="3301"/>
                    <a:pt x="7173" y="3372"/>
                  </a:cubicBezTo>
                  <a:lnTo>
                    <a:pt x="7173" y="3818"/>
                  </a:lnTo>
                  <a:cubicBezTo>
                    <a:pt x="6584" y="3729"/>
                    <a:pt x="6049" y="3444"/>
                    <a:pt x="5656" y="2998"/>
                  </a:cubicBezTo>
                  <a:lnTo>
                    <a:pt x="5960" y="2694"/>
                  </a:lnTo>
                  <a:close/>
                  <a:moveTo>
                    <a:pt x="8654" y="3390"/>
                  </a:moveTo>
                  <a:lnTo>
                    <a:pt x="8654" y="3836"/>
                  </a:lnTo>
                  <a:lnTo>
                    <a:pt x="7476" y="3836"/>
                  </a:lnTo>
                  <a:lnTo>
                    <a:pt x="7476" y="3390"/>
                  </a:lnTo>
                  <a:close/>
                  <a:moveTo>
                    <a:pt x="694" y="0"/>
                  </a:moveTo>
                  <a:cubicBezTo>
                    <a:pt x="666" y="0"/>
                    <a:pt x="637" y="6"/>
                    <a:pt x="607" y="18"/>
                  </a:cubicBezTo>
                  <a:cubicBezTo>
                    <a:pt x="536" y="71"/>
                    <a:pt x="518" y="161"/>
                    <a:pt x="571" y="232"/>
                  </a:cubicBezTo>
                  <a:lnTo>
                    <a:pt x="1214" y="1356"/>
                  </a:lnTo>
                  <a:cubicBezTo>
                    <a:pt x="1231" y="1392"/>
                    <a:pt x="1249" y="1427"/>
                    <a:pt x="1285" y="1445"/>
                  </a:cubicBezTo>
                  <a:lnTo>
                    <a:pt x="1071" y="1820"/>
                  </a:lnTo>
                  <a:lnTo>
                    <a:pt x="143" y="1820"/>
                  </a:lnTo>
                  <a:cubicBezTo>
                    <a:pt x="143" y="1820"/>
                    <a:pt x="0" y="1909"/>
                    <a:pt x="0" y="1998"/>
                  </a:cubicBezTo>
                  <a:cubicBezTo>
                    <a:pt x="0" y="2070"/>
                    <a:pt x="54" y="2141"/>
                    <a:pt x="143" y="2159"/>
                  </a:cubicBezTo>
                  <a:lnTo>
                    <a:pt x="999" y="2159"/>
                  </a:lnTo>
                  <a:lnTo>
                    <a:pt x="999" y="2998"/>
                  </a:lnTo>
                  <a:cubicBezTo>
                    <a:pt x="999" y="3087"/>
                    <a:pt x="1071" y="3158"/>
                    <a:pt x="1160" y="3158"/>
                  </a:cubicBezTo>
                  <a:cubicBezTo>
                    <a:pt x="1249" y="3158"/>
                    <a:pt x="1321" y="2998"/>
                    <a:pt x="1321" y="2998"/>
                  </a:cubicBezTo>
                  <a:lnTo>
                    <a:pt x="1321" y="2034"/>
                  </a:lnTo>
                  <a:lnTo>
                    <a:pt x="1553" y="1624"/>
                  </a:lnTo>
                  <a:cubicBezTo>
                    <a:pt x="1606" y="1624"/>
                    <a:pt x="1660" y="1642"/>
                    <a:pt x="1695" y="1642"/>
                  </a:cubicBezTo>
                  <a:lnTo>
                    <a:pt x="4461" y="1642"/>
                  </a:lnTo>
                  <a:lnTo>
                    <a:pt x="5139" y="2801"/>
                  </a:lnTo>
                  <a:cubicBezTo>
                    <a:pt x="5192" y="2891"/>
                    <a:pt x="5246" y="2980"/>
                    <a:pt x="5317" y="3069"/>
                  </a:cubicBezTo>
                  <a:cubicBezTo>
                    <a:pt x="5799" y="3711"/>
                    <a:pt x="6513" y="4086"/>
                    <a:pt x="7316" y="4140"/>
                  </a:cubicBezTo>
                  <a:lnTo>
                    <a:pt x="8654" y="4140"/>
                  </a:lnTo>
                  <a:cubicBezTo>
                    <a:pt x="8832" y="4140"/>
                    <a:pt x="8957" y="4015"/>
                    <a:pt x="8957" y="3836"/>
                  </a:cubicBezTo>
                  <a:lnTo>
                    <a:pt x="8957" y="3354"/>
                  </a:lnTo>
                  <a:cubicBezTo>
                    <a:pt x="8957" y="3354"/>
                    <a:pt x="8850" y="3087"/>
                    <a:pt x="8707" y="3087"/>
                  </a:cubicBezTo>
                  <a:lnTo>
                    <a:pt x="8707" y="3105"/>
                  </a:lnTo>
                  <a:lnTo>
                    <a:pt x="7458" y="3105"/>
                  </a:lnTo>
                  <a:cubicBezTo>
                    <a:pt x="7447" y="3099"/>
                    <a:pt x="7429" y="3097"/>
                    <a:pt x="7410" y="3097"/>
                  </a:cubicBezTo>
                  <a:cubicBezTo>
                    <a:pt x="7373" y="3097"/>
                    <a:pt x="7334" y="3105"/>
                    <a:pt x="7334" y="3105"/>
                  </a:cubicBezTo>
                  <a:cubicBezTo>
                    <a:pt x="6834" y="3051"/>
                    <a:pt x="6370" y="2784"/>
                    <a:pt x="6102" y="2373"/>
                  </a:cubicBezTo>
                  <a:cubicBezTo>
                    <a:pt x="6085" y="2337"/>
                    <a:pt x="6067" y="2302"/>
                    <a:pt x="6049" y="2284"/>
                  </a:cubicBezTo>
                  <a:lnTo>
                    <a:pt x="5335" y="1071"/>
                  </a:lnTo>
                  <a:lnTo>
                    <a:pt x="5585" y="642"/>
                  </a:lnTo>
                  <a:cubicBezTo>
                    <a:pt x="5621" y="589"/>
                    <a:pt x="5603" y="500"/>
                    <a:pt x="5549" y="446"/>
                  </a:cubicBezTo>
                  <a:cubicBezTo>
                    <a:pt x="5522" y="419"/>
                    <a:pt x="5487" y="407"/>
                    <a:pt x="5452" y="407"/>
                  </a:cubicBezTo>
                  <a:cubicBezTo>
                    <a:pt x="5396" y="407"/>
                    <a:pt x="5339" y="438"/>
                    <a:pt x="5317" y="482"/>
                  </a:cubicBezTo>
                  <a:lnTo>
                    <a:pt x="4889" y="1196"/>
                  </a:lnTo>
                  <a:cubicBezTo>
                    <a:pt x="4853" y="1285"/>
                    <a:pt x="4782" y="1320"/>
                    <a:pt x="4693" y="1320"/>
                  </a:cubicBezTo>
                  <a:lnTo>
                    <a:pt x="1677" y="1320"/>
                  </a:lnTo>
                  <a:cubicBezTo>
                    <a:pt x="1606" y="1320"/>
                    <a:pt x="1517" y="1285"/>
                    <a:pt x="1481" y="1213"/>
                  </a:cubicBezTo>
                  <a:lnTo>
                    <a:pt x="821" y="71"/>
                  </a:lnTo>
                  <a:cubicBezTo>
                    <a:pt x="797" y="24"/>
                    <a:pt x="750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74"/>
            <p:cNvSpPr/>
            <p:nvPr/>
          </p:nvSpPr>
          <p:spPr>
            <a:xfrm>
              <a:off x="1728733" y="2650526"/>
              <a:ext cx="325645" cy="209268"/>
            </a:xfrm>
            <a:custGeom>
              <a:avLst/>
              <a:gdLst/>
              <a:ahLst/>
              <a:cxnLst/>
              <a:rect l="l" t="t" r="r" b="b"/>
              <a:pathLst>
                <a:path w="9886" h="6353" extrusionOk="0">
                  <a:moveTo>
                    <a:pt x="2909" y="1"/>
                  </a:moveTo>
                  <a:cubicBezTo>
                    <a:pt x="2820" y="1"/>
                    <a:pt x="2748" y="72"/>
                    <a:pt x="2748" y="161"/>
                  </a:cubicBezTo>
                  <a:lnTo>
                    <a:pt x="2748" y="1018"/>
                  </a:lnTo>
                  <a:lnTo>
                    <a:pt x="1892" y="1018"/>
                  </a:lnTo>
                  <a:cubicBezTo>
                    <a:pt x="1803" y="1018"/>
                    <a:pt x="1749" y="1071"/>
                    <a:pt x="1749" y="1160"/>
                  </a:cubicBezTo>
                  <a:cubicBezTo>
                    <a:pt x="1749" y="1250"/>
                    <a:pt x="1892" y="1339"/>
                    <a:pt x="1892" y="1339"/>
                  </a:cubicBezTo>
                  <a:lnTo>
                    <a:pt x="2820" y="1339"/>
                  </a:lnTo>
                  <a:lnTo>
                    <a:pt x="3034" y="1714"/>
                  </a:lnTo>
                  <a:cubicBezTo>
                    <a:pt x="2998" y="1731"/>
                    <a:pt x="2980" y="1767"/>
                    <a:pt x="2963" y="1803"/>
                  </a:cubicBezTo>
                  <a:lnTo>
                    <a:pt x="1464" y="4408"/>
                  </a:lnTo>
                  <a:cubicBezTo>
                    <a:pt x="1446" y="4443"/>
                    <a:pt x="1428" y="4479"/>
                    <a:pt x="1410" y="4533"/>
                  </a:cubicBezTo>
                  <a:lnTo>
                    <a:pt x="946" y="4533"/>
                  </a:lnTo>
                  <a:lnTo>
                    <a:pt x="286" y="3873"/>
                  </a:lnTo>
                  <a:cubicBezTo>
                    <a:pt x="257" y="3834"/>
                    <a:pt x="219" y="3817"/>
                    <a:pt x="178" y="3817"/>
                  </a:cubicBezTo>
                  <a:cubicBezTo>
                    <a:pt x="142" y="3817"/>
                    <a:pt x="105" y="3830"/>
                    <a:pt x="72" y="3855"/>
                  </a:cubicBezTo>
                  <a:cubicBezTo>
                    <a:pt x="1" y="3908"/>
                    <a:pt x="1" y="4015"/>
                    <a:pt x="72" y="4087"/>
                  </a:cubicBezTo>
                  <a:lnTo>
                    <a:pt x="661" y="4675"/>
                  </a:lnTo>
                  <a:lnTo>
                    <a:pt x="72" y="5282"/>
                  </a:lnTo>
                  <a:cubicBezTo>
                    <a:pt x="1" y="5353"/>
                    <a:pt x="1" y="5443"/>
                    <a:pt x="72" y="5514"/>
                  </a:cubicBezTo>
                  <a:cubicBezTo>
                    <a:pt x="90" y="5532"/>
                    <a:pt x="126" y="5550"/>
                    <a:pt x="179" y="5550"/>
                  </a:cubicBezTo>
                  <a:cubicBezTo>
                    <a:pt x="215" y="5550"/>
                    <a:pt x="250" y="5532"/>
                    <a:pt x="286" y="5514"/>
                  </a:cubicBezTo>
                  <a:lnTo>
                    <a:pt x="946" y="4836"/>
                  </a:lnTo>
                  <a:lnTo>
                    <a:pt x="1392" y="4836"/>
                  </a:lnTo>
                  <a:cubicBezTo>
                    <a:pt x="1410" y="4890"/>
                    <a:pt x="1428" y="4925"/>
                    <a:pt x="1446" y="4961"/>
                  </a:cubicBezTo>
                  <a:lnTo>
                    <a:pt x="1963" y="5835"/>
                  </a:lnTo>
                  <a:cubicBezTo>
                    <a:pt x="1984" y="5887"/>
                    <a:pt x="2035" y="5915"/>
                    <a:pt x="2088" y="5915"/>
                  </a:cubicBezTo>
                  <a:cubicBezTo>
                    <a:pt x="2126" y="5915"/>
                    <a:pt x="2166" y="5901"/>
                    <a:pt x="2195" y="5871"/>
                  </a:cubicBezTo>
                  <a:cubicBezTo>
                    <a:pt x="2249" y="5817"/>
                    <a:pt x="2267" y="5728"/>
                    <a:pt x="2231" y="5675"/>
                  </a:cubicBezTo>
                  <a:lnTo>
                    <a:pt x="1731" y="4800"/>
                  </a:lnTo>
                  <a:cubicBezTo>
                    <a:pt x="1678" y="4729"/>
                    <a:pt x="1678" y="4640"/>
                    <a:pt x="1731" y="4568"/>
                  </a:cubicBezTo>
                  <a:lnTo>
                    <a:pt x="3230" y="1946"/>
                  </a:lnTo>
                  <a:cubicBezTo>
                    <a:pt x="3266" y="1874"/>
                    <a:pt x="3355" y="1838"/>
                    <a:pt x="3444" y="1838"/>
                  </a:cubicBezTo>
                  <a:lnTo>
                    <a:pt x="6460" y="1838"/>
                  </a:lnTo>
                  <a:cubicBezTo>
                    <a:pt x="6531" y="1838"/>
                    <a:pt x="6620" y="1874"/>
                    <a:pt x="6656" y="1946"/>
                  </a:cubicBezTo>
                  <a:lnTo>
                    <a:pt x="8173" y="4568"/>
                  </a:lnTo>
                  <a:cubicBezTo>
                    <a:pt x="8208" y="4640"/>
                    <a:pt x="8208" y="4729"/>
                    <a:pt x="8173" y="4800"/>
                  </a:cubicBezTo>
                  <a:lnTo>
                    <a:pt x="7423" y="6103"/>
                  </a:lnTo>
                  <a:cubicBezTo>
                    <a:pt x="7370" y="6174"/>
                    <a:pt x="7388" y="6263"/>
                    <a:pt x="7441" y="6299"/>
                  </a:cubicBezTo>
                  <a:cubicBezTo>
                    <a:pt x="7477" y="6335"/>
                    <a:pt x="7512" y="6353"/>
                    <a:pt x="7548" y="6353"/>
                  </a:cubicBezTo>
                  <a:cubicBezTo>
                    <a:pt x="7602" y="6353"/>
                    <a:pt x="7655" y="6317"/>
                    <a:pt x="7691" y="6263"/>
                  </a:cubicBezTo>
                  <a:lnTo>
                    <a:pt x="8440" y="4961"/>
                  </a:lnTo>
                  <a:cubicBezTo>
                    <a:pt x="8458" y="4925"/>
                    <a:pt x="8476" y="4890"/>
                    <a:pt x="8494" y="4836"/>
                  </a:cubicBezTo>
                  <a:lnTo>
                    <a:pt x="8940" y="4836"/>
                  </a:lnTo>
                  <a:lnTo>
                    <a:pt x="9600" y="5514"/>
                  </a:lnTo>
                  <a:cubicBezTo>
                    <a:pt x="9636" y="5532"/>
                    <a:pt x="9671" y="5550"/>
                    <a:pt x="9725" y="5550"/>
                  </a:cubicBezTo>
                  <a:cubicBezTo>
                    <a:pt x="9761" y="5550"/>
                    <a:pt x="9814" y="5532"/>
                    <a:pt x="9850" y="5478"/>
                  </a:cubicBezTo>
                  <a:cubicBezTo>
                    <a:pt x="9885" y="5425"/>
                    <a:pt x="9868" y="5336"/>
                    <a:pt x="9832" y="5282"/>
                  </a:cubicBezTo>
                  <a:lnTo>
                    <a:pt x="9225" y="4675"/>
                  </a:lnTo>
                  <a:lnTo>
                    <a:pt x="9832" y="4087"/>
                  </a:lnTo>
                  <a:cubicBezTo>
                    <a:pt x="9885" y="4015"/>
                    <a:pt x="9885" y="3926"/>
                    <a:pt x="9832" y="3855"/>
                  </a:cubicBezTo>
                  <a:cubicBezTo>
                    <a:pt x="9796" y="3828"/>
                    <a:pt x="9756" y="3815"/>
                    <a:pt x="9716" y="3815"/>
                  </a:cubicBezTo>
                  <a:cubicBezTo>
                    <a:pt x="9676" y="3815"/>
                    <a:pt x="9636" y="3828"/>
                    <a:pt x="9600" y="3855"/>
                  </a:cubicBezTo>
                  <a:lnTo>
                    <a:pt x="8940" y="4533"/>
                  </a:lnTo>
                  <a:lnTo>
                    <a:pt x="8476" y="4533"/>
                  </a:lnTo>
                  <a:cubicBezTo>
                    <a:pt x="8476" y="4479"/>
                    <a:pt x="8458" y="4443"/>
                    <a:pt x="8440" y="4408"/>
                  </a:cubicBezTo>
                  <a:lnTo>
                    <a:pt x="6924" y="1803"/>
                  </a:lnTo>
                  <a:cubicBezTo>
                    <a:pt x="6906" y="1767"/>
                    <a:pt x="6888" y="1731"/>
                    <a:pt x="6852" y="1714"/>
                  </a:cubicBezTo>
                  <a:lnTo>
                    <a:pt x="7084" y="1339"/>
                  </a:lnTo>
                  <a:lnTo>
                    <a:pt x="7976" y="1339"/>
                  </a:lnTo>
                  <a:cubicBezTo>
                    <a:pt x="8066" y="1339"/>
                    <a:pt x="8137" y="1267"/>
                    <a:pt x="8137" y="1196"/>
                  </a:cubicBezTo>
                  <a:cubicBezTo>
                    <a:pt x="8155" y="1107"/>
                    <a:pt x="8083" y="1018"/>
                    <a:pt x="7994" y="1018"/>
                  </a:cubicBezTo>
                  <a:lnTo>
                    <a:pt x="7138" y="1018"/>
                  </a:lnTo>
                  <a:lnTo>
                    <a:pt x="7138" y="179"/>
                  </a:lnTo>
                  <a:cubicBezTo>
                    <a:pt x="7138" y="90"/>
                    <a:pt x="7084" y="19"/>
                    <a:pt x="6995" y="19"/>
                  </a:cubicBezTo>
                  <a:cubicBezTo>
                    <a:pt x="6986" y="17"/>
                    <a:pt x="6977" y="16"/>
                    <a:pt x="6968" y="16"/>
                  </a:cubicBezTo>
                  <a:cubicBezTo>
                    <a:pt x="6892" y="16"/>
                    <a:pt x="6834" y="81"/>
                    <a:pt x="6834" y="161"/>
                  </a:cubicBezTo>
                  <a:lnTo>
                    <a:pt x="6834" y="1125"/>
                  </a:lnTo>
                  <a:lnTo>
                    <a:pt x="6585" y="1535"/>
                  </a:lnTo>
                  <a:cubicBezTo>
                    <a:pt x="6549" y="1535"/>
                    <a:pt x="6495" y="1517"/>
                    <a:pt x="6442" y="1517"/>
                  </a:cubicBezTo>
                  <a:lnTo>
                    <a:pt x="3426" y="1517"/>
                  </a:lnTo>
                  <a:cubicBezTo>
                    <a:pt x="3373" y="1517"/>
                    <a:pt x="3337" y="1535"/>
                    <a:pt x="3284" y="1535"/>
                  </a:cubicBezTo>
                  <a:lnTo>
                    <a:pt x="3052" y="1125"/>
                  </a:lnTo>
                  <a:lnTo>
                    <a:pt x="3052" y="161"/>
                  </a:lnTo>
                  <a:cubicBezTo>
                    <a:pt x="3052" y="161"/>
                    <a:pt x="2998" y="1"/>
                    <a:pt x="29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74"/>
            <p:cNvSpPr/>
            <p:nvPr/>
          </p:nvSpPr>
          <p:spPr>
            <a:xfrm>
              <a:off x="1802782" y="2726947"/>
              <a:ext cx="177547" cy="155773"/>
            </a:xfrm>
            <a:custGeom>
              <a:avLst/>
              <a:gdLst/>
              <a:ahLst/>
              <a:cxnLst/>
              <a:rect l="l" t="t" r="r" b="b"/>
              <a:pathLst>
                <a:path w="5390" h="4729" extrusionOk="0">
                  <a:moveTo>
                    <a:pt x="1535" y="0"/>
                  </a:moveTo>
                  <a:cubicBezTo>
                    <a:pt x="1410" y="0"/>
                    <a:pt x="1285" y="54"/>
                    <a:pt x="1232" y="179"/>
                  </a:cubicBezTo>
                  <a:lnTo>
                    <a:pt x="72" y="2195"/>
                  </a:lnTo>
                  <a:cubicBezTo>
                    <a:pt x="1" y="2302"/>
                    <a:pt x="1" y="2427"/>
                    <a:pt x="72" y="2534"/>
                  </a:cubicBezTo>
                  <a:lnTo>
                    <a:pt x="1232" y="4550"/>
                  </a:lnTo>
                  <a:cubicBezTo>
                    <a:pt x="1285" y="4675"/>
                    <a:pt x="1410" y="4729"/>
                    <a:pt x="1535" y="4729"/>
                  </a:cubicBezTo>
                  <a:lnTo>
                    <a:pt x="3855" y="4729"/>
                  </a:lnTo>
                  <a:cubicBezTo>
                    <a:pt x="3980" y="4729"/>
                    <a:pt x="4105" y="4675"/>
                    <a:pt x="4176" y="4550"/>
                  </a:cubicBezTo>
                  <a:lnTo>
                    <a:pt x="5336" y="2534"/>
                  </a:lnTo>
                  <a:cubicBezTo>
                    <a:pt x="5389" y="2427"/>
                    <a:pt x="5389" y="2302"/>
                    <a:pt x="5336" y="2195"/>
                  </a:cubicBezTo>
                  <a:lnTo>
                    <a:pt x="4979" y="1588"/>
                  </a:lnTo>
                  <a:cubicBezTo>
                    <a:pt x="4957" y="1544"/>
                    <a:pt x="4908" y="1514"/>
                    <a:pt x="4856" y="1514"/>
                  </a:cubicBezTo>
                  <a:cubicBezTo>
                    <a:pt x="4825" y="1514"/>
                    <a:pt x="4792" y="1525"/>
                    <a:pt x="4765" y="1553"/>
                  </a:cubicBezTo>
                  <a:cubicBezTo>
                    <a:pt x="4693" y="1588"/>
                    <a:pt x="4676" y="1677"/>
                    <a:pt x="4711" y="1749"/>
                  </a:cubicBezTo>
                  <a:lnTo>
                    <a:pt x="5068" y="2338"/>
                  </a:lnTo>
                  <a:cubicBezTo>
                    <a:pt x="5068" y="2355"/>
                    <a:pt x="5068" y="2373"/>
                    <a:pt x="5068" y="2391"/>
                  </a:cubicBezTo>
                  <a:lnTo>
                    <a:pt x="3891" y="4407"/>
                  </a:lnTo>
                  <a:cubicBezTo>
                    <a:pt x="3891" y="4407"/>
                    <a:pt x="3873" y="4425"/>
                    <a:pt x="3855" y="4425"/>
                  </a:cubicBezTo>
                  <a:lnTo>
                    <a:pt x="1535" y="4425"/>
                  </a:lnTo>
                  <a:cubicBezTo>
                    <a:pt x="1517" y="4425"/>
                    <a:pt x="1500" y="4407"/>
                    <a:pt x="1500" y="4407"/>
                  </a:cubicBezTo>
                  <a:lnTo>
                    <a:pt x="340" y="2391"/>
                  </a:lnTo>
                  <a:cubicBezTo>
                    <a:pt x="322" y="2373"/>
                    <a:pt x="322" y="2355"/>
                    <a:pt x="340" y="2338"/>
                  </a:cubicBezTo>
                  <a:lnTo>
                    <a:pt x="1500" y="321"/>
                  </a:lnTo>
                  <a:cubicBezTo>
                    <a:pt x="1500" y="321"/>
                    <a:pt x="1517" y="304"/>
                    <a:pt x="1535" y="304"/>
                  </a:cubicBezTo>
                  <a:lnTo>
                    <a:pt x="3855" y="304"/>
                  </a:lnTo>
                  <a:cubicBezTo>
                    <a:pt x="3873" y="304"/>
                    <a:pt x="3891" y="321"/>
                    <a:pt x="3891" y="321"/>
                  </a:cubicBezTo>
                  <a:lnTo>
                    <a:pt x="4372" y="1160"/>
                  </a:lnTo>
                  <a:cubicBezTo>
                    <a:pt x="4405" y="1204"/>
                    <a:pt x="4459" y="1235"/>
                    <a:pt x="4512" y="1235"/>
                  </a:cubicBezTo>
                  <a:cubicBezTo>
                    <a:pt x="4544" y="1235"/>
                    <a:pt x="4577" y="1223"/>
                    <a:pt x="4604" y="1196"/>
                  </a:cubicBezTo>
                  <a:cubicBezTo>
                    <a:pt x="4676" y="1160"/>
                    <a:pt x="4676" y="1071"/>
                    <a:pt x="4640" y="999"/>
                  </a:cubicBezTo>
                  <a:lnTo>
                    <a:pt x="4176" y="179"/>
                  </a:lnTo>
                  <a:cubicBezTo>
                    <a:pt x="4105" y="54"/>
                    <a:pt x="3980" y="0"/>
                    <a:pt x="38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74"/>
            <p:cNvSpPr/>
            <p:nvPr/>
          </p:nvSpPr>
          <p:spPr>
            <a:xfrm>
              <a:off x="1863918" y="2776884"/>
              <a:ext cx="55273" cy="55306"/>
            </a:xfrm>
            <a:custGeom>
              <a:avLst/>
              <a:gdLst/>
              <a:ahLst/>
              <a:cxnLst/>
              <a:rect l="l" t="t" r="r" b="b"/>
              <a:pathLst>
                <a:path w="1678" h="1679" extrusionOk="0">
                  <a:moveTo>
                    <a:pt x="839" y="304"/>
                  </a:moveTo>
                  <a:cubicBezTo>
                    <a:pt x="1142" y="304"/>
                    <a:pt x="1374" y="554"/>
                    <a:pt x="1374" y="839"/>
                  </a:cubicBezTo>
                  <a:cubicBezTo>
                    <a:pt x="1374" y="1125"/>
                    <a:pt x="1142" y="1375"/>
                    <a:pt x="839" y="1375"/>
                  </a:cubicBezTo>
                  <a:cubicBezTo>
                    <a:pt x="554" y="1375"/>
                    <a:pt x="304" y="1125"/>
                    <a:pt x="304" y="839"/>
                  </a:cubicBezTo>
                  <a:cubicBezTo>
                    <a:pt x="304" y="554"/>
                    <a:pt x="554" y="304"/>
                    <a:pt x="839" y="304"/>
                  </a:cubicBezTo>
                  <a:close/>
                  <a:moveTo>
                    <a:pt x="839" y="1"/>
                  </a:moveTo>
                  <a:cubicBezTo>
                    <a:pt x="375" y="1"/>
                    <a:pt x="0" y="376"/>
                    <a:pt x="0" y="839"/>
                  </a:cubicBezTo>
                  <a:cubicBezTo>
                    <a:pt x="0" y="1303"/>
                    <a:pt x="375" y="1678"/>
                    <a:pt x="839" y="1678"/>
                  </a:cubicBezTo>
                  <a:cubicBezTo>
                    <a:pt x="1303" y="1678"/>
                    <a:pt x="1678" y="1303"/>
                    <a:pt x="1678" y="839"/>
                  </a:cubicBezTo>
                  <a:cubicBezTo>
                    <a:pt x="1678" y="376"/>
                    <a:pt x="1303" y="1"/>
                    <a:pt x="8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81" name="Google Shape;10981;p74"/>
          <p:cNvGrpSpPr/>
          <p:nvPr/>
        </p:nvGrpSpPr>
        <p:grpSpPr>
          <a:xfrm>
            <a:off x="6650626" y="2275211"/>
            <a:ext cx="566514" cy="572689"/>
            <a:chOff x="1731104" y="3771079"/>
            <a:chExt cx="348538" cy="352359"/>
          </a:xfrm>
        </p:grpSpPr>
        <p:sp>
          <p:nvSpPr>
            <p:cNvPr id="10982" name="Google Shape;10982;p74"/>
            <p:cNvSpPr/>
            <p:nvPr/>
          </p:nvSpPr>
          <p:spPr>
            <a:xfrm>
              <a:off x="1984413" y="3776053"/>
              <a:ext cx="89366" cy="252156"/>
            </a:xfrm>
            <a:custGeom>
              <a:avLst/>
              <a:gdLst/>
              <a:ahLst/>
              <a:cxnLst/>
              <a:rect l="l" t="t" r="r" b="b"/>
              <a:pathLst>
                <a:path w="2713" h="7655" extrusionOk="0">
                  <a:moveTo>
                    <a:pt x="143" y="0"/>
                  </a:moveTo>
                  <a:cubicBezTo>
                    <a:pt x="54" y="0"/>
                    <a:pt x="0" y="90"/>
                    <a:pt x="54" y="161"/>
                  </a:cubicBezTo>
                  <a:lnTo>
                    <a:pt x="964" y="1356"/>
                  </a:lnTo>
                  <a:cubicBezTo>
                    <a:pt x="1660" y="2356"/>
                    <a:pt x="1981" y="3569"/>
                    <a:pt x="1820" y="4764"/>
                  </a:cubicBezTo>
                  <a:lnTo>
                    <a:pt x="1481" y="7566"/>
                  </a:lnTo>
                  <a:lnTo>
                    <a:pt x="2231" y="7655"/>
                  </a:lnTo>
                  <a:lnTo>
                    <a:pt x="2552" y="4853"/>
                  </a:lnTo>
                  <a:cubicBezTo>
                    <a:pt x="2712" y="3462"/>
                    <a:pt x="2355" y="2070"/>
                    <a:pt x="1535" y="928"/>
                  </a:cubicBezTo>
                  <a:lnTo>
                    <a:pt x="892" y="54"/>
                  </a:lnTo>
                  <a:cubicBezTo>
                    <a:pt x="874" y="36"/>
                    <a:pt x="839" y="18"/>
                    <a:pt x="803" y="18"/>
                  </a:cubicBezTo>
                  <a:lnTo>
                    <a:pt x="39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3" name="Google Shape;10983;p74"/>
            <p:cNvSpPr/>
            <p:nvPr/>
          </p:nvSpPr>
          <p:spPr>
            <a:xfrm>
              <a:off x="1736375" y="3776053"/>
              <a:ext cx="89366" cy="252156"/>
            </a:xfrm>
            <a:custGeom>
              <a:avLst/>
              <a:gdLst/>
              <a:ahLst/>
              <a:cxnLst/>
              <a:rect l="l" t="t" r="r" b="b"/>
              <a:pathLst>
                <a:path w="2713" h="7655" extrusionOk="0">
                  <a:moveTo>
                    <a:pt x="1928" y="0"/>
                  </a:moveTo>
                  <a:cubicBezTo>
                    <a:pt x="1892" y="0"/>
                    <a:pt x="1874" y="18"/>
                    <a:pt x="1856" y="36"/>
                  </a:cubicBezTo>
                  <a:lnTo>
                    <a:pt x="1178" y="928"/>
                  </a:lnTo>
                  <a:cubicBezTo>
                    <a:pt x="357" y="2070"/>
                    <a:pt x="1" y="3462"/>
                    <a:pt x="179" y="4853"/>
                  </a:cubicBezTo>
                  <a:lnTo>
                    <a:pt x="518" y="7655"/>
                  </a:lnTo>
                  <a:lnTo>
                    <a:pt x="1250" y="7566"/>
                  </a:lnTo>
                  <a:lnTo>
                    <a:pt x="893" y="4764"/>
                  </a:lnTo>
                  <a:cubicBezTo>
                    <a:pt x="732" y="3569"/>
                    <a:pt x="1053" y="2356"/>
                    <a:pt x="1767" y="1356"/>
                  </a:cubicBezTo>
                  <a:lnTo>
                    <a:pt x="2659" y="161"/>
                  </a:lnTo>
                  <a:cubicBezTo>
                    <a:pt x="2713" y="90"/>
                    <a:pt x="2677" y="18"/>
                    <a:pt x="2606" y="18"/>
                  </a:cubicBezTo>
                  <a:lnTo>
                    <a:pt x="219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4" name="Google Shape;10984;p74"/>
            <p:cNvSpPr/>
            <p:nvPr/>
          </p:nvSpPr>
          <p:spPr>
            <a:xfrm>
              <a:off x="1769282" y="3935318"/>
              <a:ext cx="124052" cy="164008"/>
            </a:xfrm>
            <a:custGeom>
              <a:avLst/>
              <a:gdLst/>
              <a:ahLst/>
              <a:cxnLst/>
              <a:rect l="l" t="t" r="r" b="b"/>
              <a:pathLst>
                <a:path w="3766" h="4979" extrusionOk="0">
                  <a:moveTo>
                    <a:pt x="1892" y="1"/>
                  </a:moveTo>
                  <a:cubicBezTo>
                    <a:pt x="1785" y="1"/>
                    <a:pt x="1696" y="1"/>
                    <a:pt x="1589" y="18"/>
                  </a:cubicBezTo>
                  <a:cubicBezTo>
                    <a:pt x="697" y="161"/>
                    <a:pt x="1" y="928"/>
                    <a:pt x="1" y="1874"/>
                  </a:cubicBezTo>
                  <a:lnTo>
                    <a:pt x="1" y="3105"/>
                  </a:lnTo>
                  <a:cubicBezTo>
                    <a:pt x="1" y="4033"/>
                    <a:pt x="679" y="4818"/>
                    <a:pt x="1571" y="4961"/>
                  </a:cubicBezTo>
                  <a:cubicBezTo>
                    <a:pt x="1678" y="4979"/>
                    <a:pt x="1785" y="4979"/>
                    <a:pt x="1892" y="4979"/>
                  </a:cubicBezTo>
                  <a:cubicBezTo>
                    <a:pt x="2927" y="4979"/>
                    <a:pt x="3766" y="4140"/>
                    <a:pt x="3766" y="3105"/>
                  </a:cubicBezTo>
                  <a:lnTo>
                    <a:pt x="3766" y="1874"/>
                  </a:lnTo>
                  <a:cubicBezTo>
                    <a:pt x="3766" y="839"/>
                    <a:pt x="2927" y="1"/>
                    <a:pt x="18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10985;p74"/>
            <p:cNvSpPr/>
            <p:nvPr/>
          </p:nvSpPr>
          <p:spPr>
            <a:xfrm>
              <a:off x="1745796" y="3916048"/>
              <a:ext cx="85249" cy="202548"/>
            </a:xfrm>
            <a:custGeom>
              <a:avLst/>
              <a:gdLst/>
              <a:ahLst/>
              <a:cxnLst/>
              <a:rect l="l" t="t" r="r" b="b"/>
              <a:pathLst>
                <a:path w="2588" h="6149" extrusionOk="0">
                  <a:moveTo>
                    <a:pt x="1914" y="1"/>
                  </a:moveTo>
                  <a:cubicBezTo>
                    <a:pt x="1830" y="1"/>
                    <a:pt x="1744" y="16"/>
                    <a:pt x="1659" y="50"/>
                  </a:cubicBezTo>
                  <a:cubicBezTo>
                    <a:pt x="1651" y="59"/>
                    <a:pt x="1637" y="59"/>
                    <a:pt x="1624" y="59"/>
                  </a:cubicBezTo>
                  <a:cubicBezTo>
                    <a:pt x="1610" y="59"/>
                    <a:pt x="1597" y="59"/>
                    <a:pt x="1588" y="68"/>
                  </a:cubicBezTo>
                  <a:cubicBezTo>
                    <a:pt x="660" y="461"/>
                    <a:pt x="0" y="1389"/>
                    <a:pt x="0" y="2459"/>
                  </a:cubicBezTo>
                  <a:lnTo>
                    <a:pt x="0" y="3690"/>
                  </a:lnTo>
                  <a:cubicBezTo>
                    <a:pt x="0" y="4761"/>
                    <a:pt x="660" y="5689"/>
                    <a:pt x="1588" y="6081"/>
                  </a:cubicBezTo>
                  <a:cubicBezTo>
                    <a:pt x="1597" y="6090"/>
                    <a:pt x="1610" y="6090"/>
                    <a:pt x="1624" y="6090"/>
                  </a:cubicBezTo>
                  <a:cubicBezTo>
                    <a:pt x="1637" y="6090"/>
                    <a:pt x="1651" y="6090"/>
                    <a:pt x="1659" y="6099"/>
                  </a:cubicBezTo>
                  <a:cubicBezTo>
                    <a:pt x="1744" y="6133"/>
                    <a:pt x="1830" y="6149"/>
                    <a:pt x="1914" y="6149"/>
                  </a:cubicBezTo>
                  <a:cubicBezTo>
                    <a:pt x="2271" y="6149"/>
                    <a:pt x="2587" y="5861"/>
                    <a:pt x="2587" y="5457"/>
                  </a:cubicBezTo>
                  <a:lnTo>
                    <a:pt x="2587" y="5439"/>
                  </a:lnTo>
                  <a:cubicBezTo>
                    <a:pt x="2587" y="5171"/>
                    <a:pt x="2409" y="4921"/>
                    <a:pt x="2159" y="4832"/>
                  </a:cubicBezTo>
                  <a:cubicBezTo>
                    <a:pt x="1713" y="4654"/>
                    <a:pt x="1374" y="4190"/>
                    <a:pt x="1374" y="3690"/>
                  </a:cubicBezTo>
                  <a:lnTo>
                    <a:pt x="1374" y="2459"/>
                  </a:lnTo>
                  <a:cubicBezTo>
                    <a:pt x="1374" y="1942"/>
                    <a:pt x="1713" y="1496"/>
                    <a:pt x="2159" y="1317"/>
                  </a:cubicBezTo>
                  <a:cubicBezTo>
                    <a:pt x="2427" y="1210"/>
                    <a:pt x="2587" y="978"/>
                    <a:pt x="2587" y="693"/>
                  </a:cubicBezTo>
                  <a:cubicBezTo>
                    <a:pt x="2587" y="288"/>
                    <a:pt x="2271" y="1"/>
                    <a:pt x="19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10986;p74"/>
            <p:cNvSpPr/>
            <p:nvPr/>
          </p:nvSpPr>
          <p:spPr>
            <a:xfrm>
              <a:off x="1917413" y="3935318"/>
              <a:ext cx="123459" cy="164008"/>
            </a:xfrm>
            <a:custGeom>
              <a:avLst/>
              <a:gdLst/>
              <a:ahLst/>
              <a:cxnLst/>
              <a:rect l="l" t="t" r="r" b="b"/>
              <a:pathLst>
                <a:path w="3748" h="4979" extrusionOk="0">
                  <a:moveTo>
                    <a:pt x="1891" y="1"/>
                  </a:moveTo>
                  <a:cubicBezTo>
                    <a:pt x="1677" y="1"/>
                    <a:pt x="1463" y="18"/>
                    <a:pt x="1285" y="90"/>
                  </a:cubicBezTo>
                  <a:cubicBezTo>
                    <a:pt x="535" y="340"/>
                    <a:pt x="0" y="1053"/>
                    <a:pt x="0" y="1874"/>
                  </a:cubicBezTo>
                  <a:lnTo>
                    <a:pt x="0" y="3105"/>
                  </a:lnTo>
                  <a:cubicBezTo>
                    <a:pt x="0" y="3926"/>
                    <a:pt x="535" y="4640"/>
                    <a:pt x="1285" y="4890"/>
                  </a:cubicBezTo>
                  <a:cubicBezTo>
                    <a:pt x="1463" y="4961"/>
                    <a:pt x="1677" y="4979"/>
                    <a:pt x="1891" y="4979"/>
                  </a:cubicBezTo>
                  <a:cubicBezTo>
                    <a:pt x="2926" y="4979"/>
                    <a:pt x="3747" y="4140"/>
                    <a:pt x="3747" y="3105"/>
                  </a:cubicBezTo>
                  <a:lnTo>
                    <a:pt x="3747" y="1874"/>
                  </a:lnTo>
                  <a:cubicBezTo>
                    <a:pt x="3747" y="839"/>
                    <a:pt x="2908" y="18"/>
                    <a:pt x="18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10987;p74"/>
            <p:cNvSpPr/>
            <p:nvPr/>
          </p:nvSpPr>
          <p:spPr>
            <a:xfrm>
              <a:off x="1979110" y="3915982"/>
              <a:ext cx="85249" cy="202680"/>
            </a:xfrm>
            <a:custGeom>
              <a:avLst/>
              <a:gdLst/>
              <a:ahLst/>
              <a:cxnLst/>
              <a:rect l="l" t="t" r="r" b="b"/>
              <a:pathLst>
                <a:path w="2588" h="6153" extrusionOk="0">
                  <a:moveTo>
                    <a:pt x="682" y="1"/>
                  </a:moveTo>
                  <a:cubicBezTo>
                    <a:pt x="578" y="1"/>
                    <a:pt x="478" y="23"/>
                    <a:pt x="393" y="70"/>
                  </a:cubicBezTo>
                  <a:cubicBezTo>
                    <a:pt x="161" y="177"/>
                    <a:pt x="1" y="409"/>
                    <a:pt x="1" y="695"/>
                  </a:cubicBezTo>
                  <a:cubicBezTo>
                    <a:pt x="1" y="980"/>
                    <a:pt x="179" y="1230"/>
                    <a:pt x="447" y="1337"/>
                  </a:cubicBezTo>
                  <a:cubicBezTo>
                    <a:pt x="893" y="1515"/>
                    <a:pt x="1214" y="1944"/>
                    <a:pt x="1214" y="2461"/>
                  </a:cubicBezTo>
                  <a:lnTo>
                    <a:pt x="1214" y="3692"/>
                  </a:lnTo>
                  <a:cubicBezTo>
                    <a:pt x="1214" y="4210"/>
                    <a:pt x="893" y="4638"/>
                    <a:pt x="447" y="4816"/>
                  </a:cubicBezTo>
                  <a:cubicBezTo>
                    <a:pt x="179" y="4923"/>
                    <a:pt x="1" y="5173"/>
                    <a:pt x="1" y="5459"/>
                  </a:cubicBezTo>
                  <a:cubicBezTo>
                    <a:pt x="1" y="5744"/>
                    <a:pt x="161" y="5976"/>
                    <a:pt x="393" y="6083"/>
                  </a:cubicBezTo>
                  <a:cubicBezTo>
                    <a:pt x="478" y="6130"/>
                    <a:pt x="578" y="6152"/>
                    <a:pt x="682" y="6152"/>
                  </a:cubicBezTo>
                  <a:cubicBezTo>
                    <a:pt x="775" y="6152"/>
                    <a:pt x="871" y="6135"/>
                    <a:pt x="964" y="6101"/>
                  </a:cubicBezTo>
                  <a:cubicBezTo>
                    <a:pt x="1928" y="5708"/>
                    <a:pt x="2588" y="4799"/>
                    <a:pt x="2588" y="3692"/>
                  </a:cubicBezTo>
                  <a:lnTo>
                    <a:pt x="2588" y="2461"/>
                  </a:lnTo>
                  <a:cubicBezTo>
                    <a:pt x="2588" y="1355"/>
                    <a:pt x="1928" y="445"/>
                    <a:pt x="964" y="52"/>
                  </a:cubicBezTo>
                  <a:cubicBezTo>
                    <a:pt x="871" y="19"/>
                    <a:pt x="775" y="1"/>
                    <a:pt x="6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10988;p74"/>
            <p:cNvSpPr/>
            <p:nvPr/>
          </p:nvSpPr>
          <p:spPr>
            <a:xfrm>
              <a:off x="1911517" y="3771145"/>
              <a:ext cx="168126" cy="352293"/>
            </a:xfrm>
            <a:custGeom>
              <a:avLst/>
              <a:gdLst/>
              <a:ahLst/>
              <a:cxnLst/>
              <a:rect l="l" t="t" r="r" b="b"/>
              <a:pathLst>
                <a:path w="5104" h="10695" extrusionOk="0">
                  <a:moveTo>
                    <a:pt x="1339" y="3200"/>
                  </a:moveTo>
                  <a:lnTo>
                    <a:pt x="1375" y="3254"/>
                  </a:lnTo>
                  <a:cubicBezTo>
                    <a:pt x="1678" y="3736"/>
                    <a:pt x="1874" y="4271"/>
                    <a:pt x="1946" y="4824"/>
                  </a:cubicBezTo>
                  <a:cubicBezTo>
                    <a:pt x="1696" y="4842"/>
                    <a:pt x="1482" y="4895"/>
                    <a:pt x="1268" y="4985"/>
                  </a:cubicBezTo>
                  <a:lnTo>
                    <a:pt x="1196" y="4235"/>
                  </a:lnTo>
                  <a:cubicBezTo>
                    <a:pt x="1160" y="3878"/>
                    <a:pt x="1214" y="3522"/>
                    <a:pt x="1339" y="3200"/>
                  </a:cubicBezTo>
                  <a:close/>
                  <a:moveTo>
                    <a:pt x="2980" y="310"/>
                  </a:moveTo>
                  <a:lnTo>
                    <a:pt x="3641" y="1166"/>
                  </a:lnTo>
                  <a:lnTo>
                    <a:pt x="3641" y="1184"/>
                  </a:lnTo>
                  <a:cubicBezTo>
                    <a:pt x="4444" y="2290"/>
                    <a:pt x="4783" y="3646"/>
                    <a:pt x="4622" y="5002"/>
                  </a:cubicBezTo>
                  <a:lnTo>
                    <a:pt x="4533" y="5681"/>
                  </a:lnTo>
                  <a:cubicBezTo>
                    <a:pt x="4479" y="5556"/>
                    <a:pt x="4408" y="5431"/>
                    <a:pt x="4319" y="5306"/>
                  </a:cubicBezTo>
                  <a:cubicBezTo>
                    <a:pt x="4283" y="5234"/>
                    <a:pt x="4229" y="5181"/>
                    <a:pt x="4176" y="5110"/>
                  </a:cubicBezTo>
                  <a:lnTo>
                    <a:pt x="4194" y="4949"/>
                  </a:lnTo>
                  <a:cubicBezTo>
                    <a:pt x="4354" y="3700"/>
                    <a:pt x="4033" y="2451"/>
                    <a:pt x="3302" y="1434"/>
                  </a:cubicBezTo>
                  <a:lnTo>
                    <a:pt x="2445" y="310"/>
                  </a:lnTo>
                  <a:close/>
                  <a:moveTo>
                    <a:pt x="911" y="4414"/>
                  </a:moveTo>
                  <a:lnTo>
                    <a:pt x="964" y="5145"/>
                  </a:lnTo>
                  <a:cubicBezTo>
                    <a:pt x="732" y="5288"/>
                    <a:pt x="536" y="5484"/>
                    <a:pt x="375" y="5716"/>
                  </a:cubicBezTo>
                  <a:cubicBezTo>
                    <a:pt x="358" y="5324"/>
                    <a:pt x="482" y="4913"/>
                    <a:pt x="750" y="4610"/>
                  </a:cubicBezTo>
                  <a:lnTo>
                    <a:pt x="911" y="4414"/>
                  </a:lnTo>
                  <a:close/>
                  <a:moveTo>
                    <a:pt x="1928" y="5127"/>
                  </a:moveTo>
                  <a:cubicBezTo>
                    <a:pt x="1928" y="5466"/>
                    <a:pt x="2142" y="5770"/>
                    <a:pt x="2445" y="5895"/>
                  </a:cubicBezTo>
                  <a:cubicBezTo>
                    <a:pt x="2856" y="6055"/>
                    <a:pt x="3123" y="6430"/>
                    <a:pt x="3123" y="6858"/>
                  </a:cubicBezTo>
                  <a:lnTo>
                    <a:pt x="3123" y="8089"/>
                  </a:lnTo>
                  <a:cubicBezTo>
                    <a:pt x="3123" y="8517"/>
                    <a:pt x="2856" y="8892"/>
                    <a:pt x="2445" y="9053"/>
                  </a:cubicBezTo>
                  <a:cubicBezTo>
                    <a:pt x="2142" y="9178"/>
                    <a:pt x="1928" y="9481"/>
                    <a:pt x="1928" y="9820"/>
                  </a:cubicBezTo>
                  <a:cubicBezTo>
                    <a:pt x="1036" y="9731"/>
                    <a:pt x="340" y="8999"/>
                    <a:pt x="340" y="8089"/>
                  </a:cubicBezTo>
                  <a:lnTo>
                    <a:pt x="340" y="6858"/>
                  </a:lnTo>
                  <a:cubicBezTo>
                    <a:pt x="340" y="5948"/>
                    <a:pt x="1036" y="5217"/>
                    <a:pt x="1928" y="5127"/>
                  </a:cubicBezTo>
                  <a:close/>
                  <a:moveTo>
                    <a:pt x="1088" y="0"/>
                  </a:moveTo>
                  <a:cubicBezTo>
                    <a:pt x="1070" y="0"/>
                    <a:pt x="1052" y="2"/>
                    <a:pt x="1036" y="7"/>
                  </a:cubicBezTo>
                  <a:cubicBezTo>
                    <a:pt x="946" y="60"/>
                    <a:pt x="911" y="167"/>
                    <a:pt x="964" y="239"/>
                  </a:cubicBezTo>
                  <a:cubicBezTo>
                    <a:pt x="1357" y="899"/>
                    <a:pt x="1464" y="1880"/>
                    <a:pt x="1214" y="2576"/>
                  </a:cubicBezTo>
                  <a:lnTo>
                    <a:pt x="1053" y="3058"/>
                  </a:lnTo>
                  <a:cubicBezTo>
                    <a:pt x="946" y="3343"/>
                    <a:pt x="893" y="3629"/>
                    <a:pt x="875" y="3932"/>
                  </a:cubicBezTo>
                  <a:cubicBezTo>
                    <a:pt x="875" y="3932"/>
                    <a:pt x="875" y="3950"/>
                    <a:pt x="875" y="3950"/>
                  </a:cubicBezTo>
                  <a:lnTo>
                    <a:pt x="500" y="4414"/>
                  </a:lnTo>
                  <a:cubicBezTo>
                    <a:pt x="143" y="4842"/>
                    <a:pt x="1" y="5413"/>
                    <a:pt x="90" y="5948"/>
                  </a:cubicBezTo>
                  <a:lnTo>
                    <a:pt x="126" y="6216"/>
                  </a:lnTo>
                  <a:cubicBezTo>
                    <a:pt x="54" y="6430"/>
                    <a:pt x="19" y="6644"/>
                    <a:pt x="19" y="6858"/>
                  </a:cubicBezTo>
                  <a:lnTo>
                    <a:pt x="19" y="8089"/>
                  </a:lnTo>
                  <a:cubicBezTo>
                    <a:pt x="19" y="9178"/>
                    <a:pt x="875" y="10070"/>
                    <a:pt x="1963" y="10123"/>
                  </a:cubicBezTo>
                  <a:cubicBezTo>
                    <a:pt x="2017" y="10302"/>
                    <a:pt x="2124" y="10444"/>
                    <a:pt x="2285" y="10552"/>
                  </a:cubicBezTo>
                  <a:cubicBezTo>
                    <a:pt x="2427" y="10641"/>
                    <a:pt x="2588" y="10694"/>
                    <a:pt x="2748" y="10694"/>
                  </a:cubicBezTo>
                  <a:cubicBezTo>
                    <a:pt x="2856" y="10694"/>
                    <a:pt x="2963" y="10676"/>
                    <a:pt x="3052" y="10641"/>
                  </a:cubicBezTo>
                  <a:cubicBezTo>
                    <a:pt x="3587" y="10427"/>
                    <a:pt x="4033" y="10070"/>
                    <a:pt x="4336" y="9588"/>
                  </a:cubicBezTo>
                  <a:cubicBezTo>
                    <a:pt x="4390" y="9517"/>
                    <a:pt x="4372" y="9427"/>
                    <a:pt x="4301" y="9374"/>
                  </a:cubicBezTo>
                  <a:cubicBezTo>
                    <a:pt x="4273" y="9353"/>
                    <a:pt x="4239" y="9343"/>
                    <a:pt x="4206" y="9343"/>
                  </a:cubicBezTo>
                  <a:cubicBezTo>
                    <a:pt x="4156" y="9343"/>
                    <a:pt x="4108" y="9366"/>
                    <a:pt x="4087" y="9410"/>
                  </a:cubicBezTo>
                  <a:cubicBezTo>
                    <a:pt x="3801" y="9838"/>
                    <a:pt x="3409" y="10159"/>
                    <a:pt x="2945" y="10337"/>
                  </a:cubicBezTo>
                  <a:cubicBezTo>
                    <a:pt x="2881" y="10366"/>
                    <a:pt x="2813" y="10380"/>
                    <a:pt x="2747" y="10380"/>
                  </a:cubicBezTo>
                  <a:cubicBezTo>
                    <a:pt x="2647" y="10380"/>
                    <a:pt x="2549" y="10348"/>
                    <a:pt x="2463" y="10284"/>
                  </a:cubicBezTo>
                  <a:cubicBezTo>
                    <a:pt x="2302" y="10195"/>
                    <a:pt x="2213" y="10016"/>
                    <a:pt x="2213" y="9838"/>
                  </a:cubicBezTo>
                  <a:cubicBezTo>
                    <a:pt x="2213" y="9624"/>
                    <a:pt x="2356" y="9427"/>
                    <a:pt x="2552" y="9338"/>
                  </a:cubicBezTo>
                  <a:cubicBezTo>
                    <a:pt x="3070" y="9142"/>
                    <a:pt x="3409" y="8642"/>
                    <a:pt x="3409" y="8089"/>
                  </a:cubicBezTo>
                  <a:lnTo>
                    <a:pt x="3409" y="6876"/>
                  </a:lnTo>
                  <a:cubicBezTo>
                    <a:pt x="3409" y="6323"/>
                    <a:pt x="3052" y="5805"/>
                    <a:pt x="2534" y="5609"/>
                  </a:cubicBezTo>
                  <a:cubicBezTo>
                    <a:pt x="2338" y="5520"/>
                    <a:pt x="2195" y="5324"/>
                    <a:pt x="2195" y="5110"/>
                  </a:cubicBezTo>
                  <a:cubicBezTo>
                    <a:pt x="2195" y="4913"/>
                    <a:pt x="2285" y="4753"/>
                    <a:pt x="2445" y="4646"/>
                  </a:cubicBezTo>
                  <a:cubicBezTo>
                    <a:pt x="2536" y="4589"/>
                    <a:pt x="2640" y="4554"/>
                    <a:pt x="2750" y="4554"/>
                  </a:cubicBezTo>
                  <a:cubicBezTo>
                    <a:pt x="2814" y="4554"/>
                    <a:pt x="2879" y="4566"/>
                    <a:pt x="2945" y="4592"/>
                  </a:cubicBezTo>
                  <a:cubicBezTo>
                    <a:pt x="3391" y="4771"/>
                    <a:pt x="3783" y="5074"/>
                    <a:pt x="4051" y="5484"/>
                  </a:cubicBezTo>
                  <a:cubicBezTo>
                    <a:pt x="4336" y="5895"/>
                    <a:pt x="4497" y="6376"/>
                    <a:pt x="4497" y="6876"/>
                  </a:cubicBezTo>
                  <a:lnTo>
                    <a:pt x="4497" y="8089"/>
                  </a:lnTo>
                  <a:cubicBezTo>
                    <a:pt x="4497" y="8339"/>
                    <a:pt x="4461" y="8589"/>
                    <a:pt x="4372" y="8839"/>
                  </a:cubicBezTo>
                  <a:cubicBezTo>
                    <a:pt x="4354" y="8910"/>
                    <a:pt x="4390" y="8999"/>
                    <a:pt x="4461" y="9035"/>
                  </a:cubicBezTo>
                  <a:cubicBezTo>
                    <a:pt x="4484" y="9044"/>
                    <a:pt x="4507" y="9049"/>
                    <a:pt x="4530" y="9049"/>
                  </a:cubicBezTo>
                  <a:cubicBezTo>
                    <a:pt x="4593" y="9049"/>
                    <a:pt x="4649" y="9012"/>
                    <a:pt x="4675" y="8946"/>
                  </a:cubicBezTo>
                  <a:cubicBezTo>
                    <a:pt x="4765" y="8660"/>
                    <a:pt x="4800" y="8375"/>
                    <a:pt x="4800" y="8089"/>
                  </a:cubicBezTo>
                  <a:lnTo>
                    <a:pt x="4800" y="6858"/>
                  </a:lnTo>
                  <a:cubicBezTo>
                    <a:pt x="4800" y="6698"/>
                    <a:pt x="4800" y="6555"/>
                    <a:pt x="4765" y="6394"/>
                  </a:cubicBezTo>
                  <a:lnTo>
                    <a:pt x="4925" y="5038"/>
                  </a:lnTo>
                  <a:cubicBezTo>
                    <a:pt x="5104" y="3611"/>
                    <a:pt x="4729" y="2166"/>
                    <a:pt x="3890" y="988"/>
                  </a:cubicBezTo>
                  <a:lnTo>
                    <a:pt x="3230" y="114"/>
                  </a:lnTo>
                  <a:cubicBezTo>
                    <a:pt x="3177" y="42"/>
                    <a:pt x="3105" y="7"/>
                    <a:pt x="3016" y="7"/>
                  </a:cubicBezTo>
                  <a:lnTo>
                    <a:pt x="2356" y="7"/>
                  </a:lnTo>
                  <a:cubicBezTo>
                    <a:pt x="2249" y="7"/>
                    <a:pt x="2160" y="42"/>
                    <a:pt x="2124" y="131"/>
                  </a:cubicBezTo>
                  <a:cubicBezTo>
                    <a:pt x="2070" y="221"/>
                    <a:pt x="2070" y="328"/>
                    <a:pt x="2142" y="417"/>
                  </a:cubicBezTo>
                  <a:lnTo>
                    <a:pt x="3034" y="1612"/>
                  </a:lnTo>
                  <a:cubicBezTo>
                    <a:pt x="3694" y="2540"/>
                    <a:pt x="3997" y="3682"/>
                    <a:pt x="3873" y="4824"/>
                  </a:cubicBezTo>
                  <a:cubicBezTo>
                    <a:pt x="3641" y="4610"/>
                    <a:pt x="3355" y="4432"/>
                    <a:pt x="3052" y="4307"/>
                  </a:cubicBezTo>
                  <a:cubicBezTo>
                    <a:pt x="2954" y="4272"/>
                    <a:pt x="2851" y="4253"/>
                    <a:pt x="2748" y="4253"/>
                  </a:cubicBezTo>
                  <a:cubicBezTo>
                    <a:pt x="2587" y="4253"/>
                    <a:pt x="2426" y="4298"/>
                    <a:pt x="2285" y="4396"/>
                  </a:cubicBezTo>
                  <a:cubicBezTo>
                    <a:pt x="2249" y="4414"/>
                    <a:pt x="2213" y="4449"/>
                    <a:pt x="2195" y="4467"/>
                  </a:cubicBezTo>
                  <a:cubicBezTo>
                    <a:pt x="2088" y="3985"/>
                    <a:pt x="1892" y="3522"/>
                    <a:pt x="1642" y="3093"/>
                  </a:cubicBezTo>
                  <a:lnTo>
                    <a:pt x="1464" y="2826"/>
                  </a:lnTo>
                  <a:lnTo>
                    <a:pt x="1517" y="2683"/>
                  </a:lnTo>
                  <a:cubicBezTo>
                    <a:pt x="1660" y="2290"/>
                    <a:pt x="1696" y="1827"/>
                    <a:pt x="1642" y="1345"/>
                  </a:cubicBezTo>
                  <a:cubicBezTo>
                    <a:pt x="1589" y="881"/>
                    <a:pt x="1446" y="435"/>
                    <a:pt x="1232" y="78"/>
                  </a:cubicBezTo>
                  <a:cubicBezTo>
                    <a:pt x="1205" y="23"/>
                    <a:pt x="1146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9" name="Google Shape;10989;p74"/>
            <p:cNvSpPr/>
            <p:nvPr/>
          </p:nvSpPr>
          <p:spPr>
            <a:xfrm>
              <a:off x="1731104" y="3771079"/>
              <a:ext cx="168126" cy="352359"/>
            </a:xfrm>
            <a:custGeom>
              <a:avLst/>
              <a:gdLst/>
              <a:ahLst/>
              <a:cxnLst/>
              <a:rect l="l" t="t" r="r" b="b"/>
              <a:pathLst>
                <a:path w="5104" h="10697" extrusionOk="0">
                  <a:moveTo>
                    <a:pt x="3783" y="3202"/>
                  </a:moveTo>
                  <a:cubicBezTo>
                    <a:pt x="3890" y="3524"/>
                    <a:pt x="3943" y="3880"/>
                    <a:pt x="3908" y="4237"/>
                  </a:cubicBezTo>
                  <a:lnTo>
                    <a:pt x="3836" y="4987"/>
                  </a:lnTo>
                  <a:cubicBezTo>
                    <a:pt x="3640" y="4897"/>
                    <a:pt x="3408" y="4844"/>
                    <a:pt x="3176" y="4826"/>
                  </a:cubicBezTo>
                  <a:cubicBezTo>
                    <a:pt x="3247" y="4273"/>
                    <a:pt x="3444" y="3738"/>
                    <a:pt x="3729" y="3256"/>
                  </a:cubicBezTo>
                  <a:lnTo>
                    <a:pt x="3783" y="3202"/>
                  </a:lnTo>
                  <a:close/>
                  <a:moveTo>
                    <a:pt x="4211" y="4416"/>
                  </a:moveTo>
                  <a:lnTo>
                    <a:pt x="4371" y="4612"/>
                  </a:lnTo>
                  <a:cubicBezTo>
                    <a:pt x="4621" y="4915"/>
                    <a:pt x="4746" y="5326"/>
                    <a:pt x="4728" y="5718"/>
                  </a:cubicBezTo>
                  <a:cubicBezTo>
                    <a:pt x="4568" y="5486"/>
                    <a:pt x="4371" y="5290"/>
                    <a:pt x="4140" y="5147"/>
                  </a:cubicBezTo>
                  <a:lnTo>
                    <a:pt x="4211" y="4416"/>
                  </a:lnTo>
                  <a:close/>
                  <a:moveTo>
                    <a:pt x="2359" y="4538"/>
                  </a:moveTo>
                  <a:cubicBezTo>
                    <a:pt x="2466" y="4538"/>
                    <a:pt x="2575" y="4573"/>
                    <a:pt x="2676" y="4630"/>
                  </a:cubicBezTo>
                  <a:cubicBezTo>
                    <a:pt x="2819" y="4737"/>
                    <a:pt x="2908" y="4897"/>
                    <a:pt x="2908" y="5094"/>
                  </a:cubicBezTo>
                  <a:cubicBezTo>
                    <a:pt x="2908" y="5308"/>
                    <a:pt x="2766" y="5504"/>
                    <a:pt x="2569" y="5593"/>
                  </a:cubicBezTo>
                  <a:cubicBezTo>
                    <a:pt x="2052" y="5790"/>
                    <a:pt x="1695" y="6307"/>
                    <a:pt x="1695" y="6860"/>
                  </a:cubicBezTo>
                  <a:lnTo>
                    <a:pt x="1695" y="8091"/>
                  </a:lnTo>
                  <a:cubicBezTo>
                    <a:pt x="1695" y="8644"/>
                    <a:pt x="2052" y="9162"/>
                    <a:pt x="2569" y="9358"/>
                  </a:cubicBezTo>
                  <a:cubicBezTo>
                    <a:pt x="2766" y="9447"/>
                    <a:pt x="2908" y="9644"/>
                    <a:pt x="2908" y="9858"/>
                  </a:cubicBezTo>
                  <a:cubicBezTo>
                    <a:pt x="2908" y="10054"/>
                    <a:pt x="2819" y="10215"/>
                    <a:pt x="2676" y="10322"/>
                  </a:cubicBezTo>
                  <a:cubicBezTo>
                    <a:pt x="2575" y="10378"/>
                    <a:pt x="2466" y="10413"/>
                    <a:pt x="2359" y="10413"/>
                  </a:cubicBezTo>
                  <a:cubicBezTo>
                    <a:pt x="2297" y="10413"/>
                    <a:pt x="2236" y="10401"/>
                    <a:pt x="2177" y="10375"/>
                  </a:cubicBezTo>
                  <a:cubicBezTo>
                    <a:pt x="1713" y="10197"/>
                    <a:pt x="1338" y="9893"/>
                    <a:pt x="1053" y="9483"/>
                  </a:cubicBezTo>
                  <a:cubicBezTo>
                    <a:pt x="767" y="9073"/>
                    <a:pt x="607" y="8591"/>
                    <a:pt x="607" y="8091"/>
                  </a:cubicBezTo>
                  <a:lnTo>
                    <a:pt x="607" y="6860"/>
                  </a:lnTo>
                  <a:cubicBezTo>
                    <a:pt x="607" y="6361"/>
                    <a:pt x="767" y="5879"/>
                    <a:pt x="1053" y="5468"/>
                  </a:cubicBezTo>
                  <a:cubicBezTo>
                    <a:pt x="1338" y="5058"/>
                    <a:pt x="1713" y="4755"/>
                    <a:pt x="2177" y="4576"/>
                  </a:cubicBezTo>
                  <a:cubicBezTo>
                    <a:pt x="2236" y="4550"/>
                    <a:pt x="2297" y="4538"/>
                    <a:pt x="2359" y="4538"/>
                  </a:cubicBezTo>
                  <a:close/>
                  <a:moveTo>
                    <a:pt x="4011" y="1"/>
                  </a:moveTo>
                  <a:cubicBezTo>
                    <a:pt x="3959" y="1"/>
                    <a:pt x="3908" y="32"/>
                    <a:pt x="3872" y="80"/>
                  </a:cubicBezTo>
                  <a:cubicBezTo>
                    <a:pt x="3658" y="437"/>
                    <a:pt x="3515" y="883"/>
                    <a:pt x="3461" y="1347"/>
                  </a:cubicBezTo>
                  <a:cubicBezTo>
                    <a:pt x="3408" y="1829"/>
                    <a:pt x="3444" y="2292"/>
                    <a:pt x="3586" y="2685"/>
                  </a:cubicBezTo>
                  <a:lnTo>
                    <a:pt x="3640" y="2828"/>
                  </a:lnTo>
                  <a:lnTo>
                    <a:pt x="3461" y="3095"/>
                  </a:lnTo>
                  <a:cubicBezTo>
                    <a:pt x="3194" y="3524"/>
                    <a:pt x="3015" y="3987"/>
                    <a:pt x="2908" y="4469"/>
                  </a:cubicBezTo>
                  <a:cubicBezTo>
                    <a:pt x="2891" y="4451"/>
                    <a:pt x="2855" y="4416"/>
                    <a:pt x="2819" y="4398"/>
                  </a:cubicBezTo>
                  <a:cubicBezTo>
                    <a:pt x="2678" y="4300"/>
                    <a:pt x="2517" y="4255"/>
                    <a:pt x="2352" y="4255"/>
                  </a:cubicBezTo>
                  <a:cubicBezTo>
                    <a:pt x="2246" y="4255"/>
                    <a:pt x="2139" y="4274"/>
                    <a:pt x="2034" y="4309"/>
                  </a:cubicBezTo>
                  <a:cubicBezTo>
                    <a:pt x="1731" y="4434"/>
                    <a:pt x="1463" y="4612"/>
                    <a:pt x="1213" y="4826"/>
                  </a:cubicBezTo>
                  <a:cubicBezTo>
                    <a:pt x="1142" y="4148"/>
                    <a:pt x="1213" y="3488"/>
                    <a:pt x="1427" y="2863"/>
                  </a:cubicBezTo>
                  <a:cubicBezTo>
                    <a:pt x="1463" y="2774"/>
                    <a:pt x="1410" y="2685"/>
                    <a:pt x="1338" y="2667"/>
                  </a:cubicBezTo>
                  <a:cubicBezTo>
                    <a:pt x="1315" y="2658"/>
                    <a:pt x="1292" y="2653"/>
                    <a:pt x="1270" y="2653"/>
                  </a:cubicBezTo>
                  <a:cubicBezTo>
                    <a:pt x="1208" y="2653"/>
                    <a:pt x="1155" y="2690"/>
                    <a:pt x="1142" y="2756"/>
                  </a:cubicBezTo>
                  <a:cubicBezTo>
                    <a:pt x="892" y="3470"/>
                    <a:pt x="821" y="4202"/>
                    <a:pt x="910" y="4951"/>
                  </a:cubicBezTo>
                  <a:lnTo>
                    <a:pt x="928" y="5112"/>
                  </a:lnTo>
                  <a:cubicBezTo>
                    <a:pt x="874" y="5183"/>
                    <a:pt x="839" y="5236"/>
                    <a:pt x="785" y="5308"/>
                  </a:cubicBezTo>
                  <a:cubicBezTo>
                    <a:pt x="696" y="5433"/>
                    <a:pt x="625" y="5558"/>
                    <a:pt x="571" y="5683"/>
                  </a:cubicBezTo>
                  <a:lnTo>
                    <a:pt x="482" y="5004"/>
                  </a:lnTo>
                  <a:cubicBezTo>
                    <a:pt x="321" y="3648"/>
                    <a:pt x="678" y="2292"/>
                    <a:pt x="1463" y="1186"/>
                  </a:cubicBezTo>
                  <a:cubicBezTo>
                    <a:pt x="1463" y="1186"/>
                    <a:pt x="1463" y="1186"/>
                    <a:pt x="1463" y="1168"/>
                  </a:cubicBezTo>
                  <a:lnTo>
                    <a:pt x="2123" y="312"/>
                  </a:lnTo>
                  <a:lnTo>
                    <a:pt x="2676" y="312"/>
                  </a:lnTo>
                  <a:lnTo>
                    <a:pt x="1820" y="1436"/>
                  </a:lnTo>
                  <a:cubicBezTo>
                    <a:pt x="1677" y="1650"/>
                    <a:pt x="1534" y="1864"/>
                    <a:pt x="1427" y="2096"/>
                  </a:cubicBezTo>
                  <a:cubicBezTo>
                    <a:pt x="1392" y="2168"/>
                    <a:pt x="1410" y="2239"/>
                    <a:pt x="1463" y="2292"/>
                  </a:cubicBezTo>
                  <a:cubicBezTo>
                    <a:pt x="1489" y="2319"/>
                    <a:pt x="1523" y="2330"/>
                    <a:pt x="1556" y="2330"/>
                  </a:cubicBezTo>
                  <a:cubicBezTo>
                    <a:pt x="1614" y="2330"/>
                    <a:pt x="1672" y="2295"/>
                    <a:pt x="1695" y="2239"/>
                  </a:cubicBezTo>
                  <a:cubicBezTo>
                    <a:pt x="1802" y="2025"/>
                    <a:pt x="1945" y="1811"/>
                    <a:pt x="2088" y="1614"/>
                  </a:cubicBezTo>
                  <a:lnTo>
                    <a:pt x="2980" y="419"/>
                  </a:lnTo>
                  <a:cubicBezTo>
                    <a:pt x="3033" y="348"/>
                    <a:pt x="3051" y="241"/>
                    <a:pt x="3015" y="151"/>
                  </a:cubicBezTo>
                  <a:cubicBezTo>
                    <a:pt x="2962" y="62"/>
                    <a:pt x="2873" y="9"/>
                    <a:pt x="2783" y="9"/>
                  </a:cubicBezTo>
                  <a:lnTo>
                    <a:pt x="2105" y="9"/>
                  </a:lnTo>
                  <a:cubicBezTo>
                    <a:pt x="2016" y="9"/>
                    <a:pt x="1945" y="44"/>
                    <a:pt x="1891" y="98"/>
                  </a:cubicBezTo>
                  <a:lnTo>
                    <a:pt x="1231" y="990"/>
                  </a:lnTo>
                  <a:lnTo>
                    <a:pt x="1213" y="990"/>
                  </a:lnTo>
                  <a:cubicBezTo>
                    <a:pt x="375" y="2168"/>
                    <a:pt x="0" y="3613"/>
                    <a:pt x="178" y="5040"/>
                  </a:cubicBezTo>
                  <a:lnTo>
                    <a:pt x="339" y="6396"/>
                  </a:lnTo>
                  <a:cubicBezTo>
                    <a:pt x="321" y="6557"/>
                    <a:pt x="303" y="6700"/>
                    <a:pt x="303" y="6860"/>
                  </a:cubicBezTo>
                  <a:lnTo>
                    <a:pt x="303" y="8091"/>
                  </a:lnTo>
                  <a:cubicBezTo>
                    <a:pt x="303" y="8644"/>
                    <a:pt x="464" y="9180"/>
                    <a:pt x="785" y="9644"/>
                  </a:cubicBezTo>
                  <a:cubicBezTo>
                    <a:pt x="1106" y="10090"/>
                    <a:pt x="1534" y="10446"/>
                    <a:pt x="2052" y="10643"/>
                  </a:cubicBezTo>
                  <a:cubicBezTo>
                    <a:pt x="2159" y="10678"/>
                    <a:pt x="2266" y="10696"/>
                    <a:pt x="2355" y="10696"/>
                  </a:cubicBezTo>
                  <a:cubicBezTo>
                    <a:pt x="2534" y="10696"/>
                    <a:pt x="2694" y="10643"/>
                    <a:pt x="2837" y="10554"/>
                  </a:cubicBezTo>
                  <a:cubicBezTo>
                    <a:pt x="2998" y="10446"/>
                    <a:pt x="3105" y="10304"/>
                    <a:pt x="3158" y="10125"/>
                  </a:cubicBezTo>
                  <a:cubicBezTo>
                    <a:pt x="3569" y="10107"/>
                    <a:pt x="3961" y="9965"/>
                    <a:pt x="4282" y="9733"/>
                  </a:cubicBezTo>
                  <a:cubicBezTo>
                    <a:pt x="4371" y="9661"/>
                    <a:pt x="4371" y="9554"/>
                    <a:pt x="4300" y="9483"/>
                  </a:cubicBezTo>
                  <a:cubicBezTo>
                    <a:pt x="4273" y="9456"/>
                    <a:pt x="4238" y="9443"/>
                    <a:pt x="4202" y="9443"/>
                  </a:cubicBezTo>
                  <a:cubicBezTo>
                    <a:pt x="4166" y="9443"/>
                    <a:pt x="4131" y="9456"/>
                    <a:pt x="4104" y="9483"/>
                  </a:cubicBezTo>
                  <a:cubicBezTo>
                    <a:pt x="3836" y="9661"/>
                    <a:pt x="3533" y="9786"/>
                    <a:pt x="3212" y="9804"/>
                  </a:cubicBezTo>
                  <a:cubicBezTo>
                    <a:pt x="3212" y="9483"/>
                    <a:pt x="2998" y="9180"/>
                    <a:pt x="2676" y="9055"/>
                  </a:cubicBezTo>
                  <a:cubicBezTo>
                    <a:pt x="2284" y="8894"/>
                    <a:pt x="2016" y="8502"/>
                    <a:pt x="2016" y="8091"/>
                  </a:cubicBezTo>
                  <a:lnTo>
                    <a:pt x="2016" y="6860"/>
                  </a:lnTo>
                  <a:cubicBezTo>
                    <a:pt x="2016" y="6432"/>
                    <a:pt x="2284" y="6057"/>
                    <a:pt x="2676" y="5897"/>
                  </a:cubicBezTo>
                  <a:cubicBezTo>
                    <a:pt x="2980" y="5772"/>
                    <a:pt x="3194" y="5486"/>
                    <a:pt x="3194" y="5147"/>
                  </a:cubicBezTo>
                  <a:cubicBezTo>
                    <a:pt x="4086" y="5219"/>
                    <a:pt x="4764" y="5968"/>
                    <a:pt x="4764" y="6860"/>
                  </a:cubicBezTo>
                  <a:lnTo>
                    <a:pt x="4764" y="8091"/>
                  </a:lnTo>
                  <a:cubicBezTo>
                    <a:pt x="4764" y="8412"/>
                    <a:pt x="4675" y="8734"/>
                    <a:pt x="4496" y="9019"/>
                  </a:cubicBezTo>
                  <a:cubicBezTo>
                    <a:pt x="4461" y="9073"/>
                    <a:pt x="4479" y="9162"/>
                    <a:pt x="4532" y="9215"/>
                  </a:cubicBezTo>
                  <a:cubicBezTo>
                    <a:pt x="4550" y="9233"/>
                    <a:pt x="4603" y="9251"/>
                    <a:pt x="4639" y="9251"/>
                  </a:cubicBezTo>
                  <a:cubicBezTo>
                    <a:pt x="4693" y="9251"/>
                    <a:pt x="4728" y="9233"/>
                    <a:pt x="4764" y="9180"/>
                  </a:cubicBezTo>
                  <a:cubicBezTo>
                    <a:pt x="4978" y="8858"/>
                    <a:pt x="5085" y="8484"/>
                    <a:pt x="5085" y="8091"/>
                  </a:cubicBezTo>
                  <a:lnTo>
                    <a:pt x="5085" y="6860"/>
                  </a:lnTo>
                  <a:cubicBezTo>
                    <a:pt x="5085" y="6646"/>
                    <a:pt x="5049" y="6432"/>
                    <a:pt x="4978" y="6218"/>
                  </a:cubicBezTo>
                  <a:lnTo>
                    <a:pt x="5032" y="5950"/>
                  </a:lnTo>
                  <a:cubicBezTo>
                    <a:pt x="5103" y="5397"/>
                    <a:pt x="4960" y="4844"/>
                    <a:pt x="4603" y="4416"/>
                  </a:cubicBezTo>
                  <a:lnTo>
                    <a:pt x="4229" y="3952"/>
                  </a:lnTo>
                  <a:cubicBezTo>
                    <a:pt x="4229" y="3952"/>
                    <a:pt x="4229" y="3934"/>
                    <a:pt x="4229" y="3934"/>
                  </a:cubicBezTo>
                  <a:cubicBezTo>
                    <a:pt x="4229" y="3631"/>
                    <a:pt x="4157" y="3345"/>
                    <a:pt x="4068" y="3060"/>
                  </a:cubicBezTo>
                  <a:lnTo>
                    <a:pt x="3890" y="2578"/>
                  </a:lnTo>
                  <a:cubicBezTo>
                    <a:pt x="3640" y="1882"/>
                    <a:pt x="3747" y="901"/>
                    <a:pt x="4140" y="241"/>
                  </a:cubicBezTo>
                  <a:cubicBezTo>
                    <a:pt x="4193" y="169"/>
                    <a:pt x="4175" y="62"/>
                    <a:pt x="4086" y="26"/>
                  </a:cubicBezTo>
                  <a:cubicBezTo>
                    <a:pt x="4062" y="9"/>
                    <a:pt x="4036" y="1"/>
                    <a:pt x="40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90" name="Google Shape;10990;p74"/>
          <p:cNvGrpSpPr/>
          <p:nvPr/>
        </p:nvGrpSpPr>
        <p:grpSpPr>
          <a:xfrm>
            <a:off x="4132836" y="2149225"/>
            <a:ext cx="439164" cy="571785"/>
            <a:chOff x="7103585" y="2644662"/>
            <a:chExt cx="270404" cy="352063"/>
          </a:xfrm>
        </p:grpSpPr>
        <p:sp>
          <p:nvSpPr>
            <p:cNvPr id="10991" name="Google Shape;10991;p74"/>
            <p:cNvSpPr/>
            <p:nvPr/>
          </p:nvSpPr>
          <p:spPr>
            <a:xfrm>
              <a:off x="7108296" y="2649933"/>
              <a:ext cx="260391" cy="342115"/>
            </a:xfrm>
            <a:custGeom>
              <a:avLst/>
              <a:gdLst/>
              <a:ahLst/>
              <a:cxnLst/>
              <a:rect l="l" t="t" r="r" b="b"/>
              <a:pathLst>
                <a:path w="7905" h="10386" extrusionOk="0">
                  <a:moveTo>
                    <a:pt x="3944" y="1"/>
                  </a:moveTo>
                  <a:cubicBezTo>
                    <a:pt x="3605" y="1"/>
                    <a:pt x="3319" y="286"/>
                    <a:pt x="3319" y="643"/>
                  </a:cubicBezTo>
                  <a:lnTo>
                    <a:pt x="3319" y="1749"/>
                  </a:lnTo>
                  <a:lnTo>
                    <a:pt x="3515" y="1856"/>
                  </a:lnTo>
                  <a:lnTo>
                    <a:pt x="3319" y="2053"/>
                  </a:lnTo>
                  <a:lnTo>
                    <a:pt x="3319" y="2356"/>
                  </a:lnTo>
                  <a:cubicBezTo>
                    <a:pt x="3319" y="2481"/>
                    <a:pt x="3408" y="2570"/>
                    <a:pt x="3533" y="2570"/>
                  </a:cubicBezTo>
                  <a:lnTo>
                    <a:pt x="4015" y="2570"/>
                  </a:lnTo>
                  <a:cubicBezTo>
                    <a:pt x="4140" y="2570"/>
                    <a:pt x="4229" y="2481"/>
                    <a:pt x="4229" y="2356"/>
                  </a:cubicBezTo>
                  <a:lnTo>
                    <a:pt x="4229" y="2035"/>
                  </a:lnTo>
                  <a:lnTo>
                    <a:pt x="5086" y="2035"/>
                  </a:lnTo>
                  <a:lnTo>
                    <a:pt x="4158" y="4604"/>
                  </a:lnTo>
                  <a:cubicBezTo>
                    <a:pt x="4155" y="4603"/>
                    <a:pt x="4153" y="4603"/>
                    <a:pt x="4151" y="4603"/>
                  </a:cubicBezTo>
                  <a:cubicBezTo>
                    <a:pt x="4103" y="4603"/>
                    <a:pt x="4070" y="4766"/>
                    <a:pt x="4038" y="4766"/>
                  </a:cubicBezTo>
                  <a:cubicBezTo>
                    <a:pt x="4036" y="4766"/>
                    <a:pt x="4034" y="4766"/>
                    <a:pt x="4033" y="4765"/>
                  </a:cubicBezTo>
                  <a:cubicBezTo>
                    <a:pt x="3979" y="4747"/>
                    <a:pt x="3908" y="4515"/>
                    <a:pt x="3854" y="4497"/>
                  </a:cubicBezTo>
                  <a:cubicBezTo>
                    <a:pt x="3587" y="4426"/>
                    <a:pt x="3301" y="4372"/>
                    <a:pt x="3016" y="4372"/>
                  </a:cubicBezTo>
                  <a:cubicBezTo>
                    <a:pt x="1356" y="4372"/>
                    <a:pt x="18" y="5710"/>
                    <a:pt x="0" y="7370"/>
                  </a:cubicBezTo>
                  <a:cubicBezTo>
                    <a:pt x="0" y="8922"/>
                    <a:pt x="1178" y="10225"/>
                    <a:pt x="2695" y="10385"/>
                  </a:cubicBezTo>
                  <a:lnTo>
                    <a:pt x="3016" y="10385"/>
                  </a:lnTo>
                  <a:cubicBezTo>
                    <a:pt x="4140" y="10385"/>
                    <a:pt x="5121" y="9761"/>
                    <a:pt x="5639" y="8851"/>
                  </a:cubicBezTo>
                  <a:cubicBezTo>
                    <a:pt x="5728" y="8672"/>
                    <a:pt x="5924" y="8547"/>
                    <a:pt x="6138" y="8530"/>
                  </a:cubicBezTo>
                  <a:cubicBezTo>
                    <a:pt x="6995" y="8405"/>
                    <a:pt x="7708" y="7762"/>
                    <a:pt x="7851" y="6852"/>
                  </a:cubicBezTo>
                  <a:cubicBezTo>
                    <a:pt x="7905" y="6585"/>
                    <a:pt x="7887" y="6317"/>
                    <a:pt x="7833" y="6067"/>
                  </a:cubicBezTo>
                  <a:lnTo>
                    <a:pt x="7815" y="6067"/>
                  </a:lnTo>
                  <a:lnTo>
                    <a:pt x="6674" y="697"/>
                  </a:lnTo>
                  <a:cubicBezTo>
                    <a:pt x="6602" y="358"/>
                    <a:pt x="6352" y="108"/>
                    <a:pt x="5978" y="37"/>
                  </a:cubicBezTo>
                  <a:lnTo>
                    <a:pt x="5835" y="37"/>
                  </a:lnTo>
                  <a:lnTo>
                    <a:pt x="52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2" name="Google Shape;10992;p74"/>
            <p:cNvSpPr/>
            <p:nvPr/>
          </p:nvSpPr>
          <p:spPr>
            <a:xfrm>
              <a:off x="7177042" y="2644662"/>
              <a:ext cx="182257" cy="229229"/>
            </a:xfrm>
            <a:custGeom>
              <a:avLst/>
              <a:gdLst/>
              <a:ahLst/>
              <a:cxnLst/>
              <a:rect l="l" t="t" r="r" b="b"/>
              <a:pathLst>
                <a:path w="5533" h="6959" extrusionOk="0">
                  <a:moveTo>
                    <a:pt x="1999" y="2355"/>
                  </a:moveTo>
                  <a:lnTo>
                    <a:pt x="1999" y="2534"/>
                  </a:lnTo>
                  <a:cubicBezTo>
                    <a:pt x="1999" y="2570"/>
                    <a:pt x="1964" y="2587"/>
                    <a:pt x="1928" y="2587"/>
                  </a:cubicBezTo>
                  <a:lnTo>
                    <a:pt x="1464" y="2587"/>
                  </a:lnTo>
                  <a:cubicBezTo>
                    <a:pt x="1428" y="2587"/>
                    <a:pt x="1393" y="2570"/>
                    <a:pt x="1393" y="2534"/>
                  </a:cubicBezTo>
                  <a:lnTo>
                    <a:pt x="1393" y="2355"/>
                  </a:lnTo>
                  <a:close/>
                  <a:moveTo>
                    <a:pt x="1874" y="0"/>
                  </a:moveTo>
                  <a:cubicBezTo>
                    <a:pt x="1428" y="0"/>
                    <a:pt x="1072" y="357"/>
                    <a:pt x="1072" y="785"/>
                  </a:cubicBezTo>
                  <a:lnTo>
                    <a:pt x="1072" y="2534"/>
                  </a:lnTo>
                  <a:cubicBezTo>
                    <a:pt x="1072" y="2730"/>
                    <a:pt x="1250" y="2909"/>
                    <a:pt x="1464" y="2909"/>
                  </a:cubicBezTo>
                  <a:lnTo>
                    <a:pt x="1928" y="2909"/>
                  </a:lnTo>
                  <a:cubicBezTo>
                    <a:pt x="2142" y="2909"/>
                    <a:pt x="2303" y="2730"/>
                    <a:pt x="2303" y="2534"/>
                  </a:cubicBezTo>
                  <a:lnTo>
                    <a:pt x="2303" y="2355"/>
                  </a:lnTo>
                  <a:lnTo>
                    <a:pt x="2784" y="2355"/>
                  </a:lnTo>
                  <a:lnTo>
                    <a:pt x="1982" y="4568"/>
                  </a:lnTo>
                  <a:cubicBezTo>
                    <a:pt x="1643" y="4443"/>
                    <a:pt x="1286" y="4390"/>
                    <a:pt x="929" y="4390"/>
                  </a:cubicBezTo>
                  <a:cubicBezTo>
                    <a:pt x="661" y="4390"/>
                    <a:pt x="394" y="4425"/>
                    <a:pt x="126" y="4497"/>
                  </a:cubicBezTo>
                  <a:cubicBezTo>
                    <a:pt x="55" y="4514"/>
                    <a:pt x="1" y="4604"/>
                    <a:pt x="19" y="4675"/>
                  </a:cubicBezTo>
                  <a:cubicBezTo>
                    <a:pt x="33" y="4745"/>
                    <a:pt x="91" y="4793"/>
                    <a:pt x="159" y="4793"/>
                  </a:cubicBezTo>
                  <a:cubicBezTo>
                    <a:pt x="177" y="4793"/>
                    <a:pt x="196" y="4790"/>
                    <a:pt x="215" y="4782"/>
                  </a:cubicBezTo>
                  <a:cubicBezTo>
                    <a:pt x="447" y="4729"/>
                    <a:pt x="679" y="4693"/>
                    <a:pt x="929" y="4693"/>
                  </a:cubicBezTo>
                  <a:cubicBezTo>
                    <a:pt x="1250" y="4693"/>
                    <a:pt x="1571" y="4746"/>
                    <a:pt x="1874" y="4853"/>
                  </a:cubicBezTo>
                  <a:cubicBezTo>
                    <a:pt x="1643" y="5531"/>
                    <a:pt x="1714" y="6263"/>
                    <a:pt x="2071" y="6870"/>
                  </a:cubicBezTo>
                  <a:cubicBezTo>
                    <a:pt x="2089" y="6923"/>
                    <a:pt x="2142" y="6959"/>
                    <a:pt x="2196" y="6959"/>
                  </a:cubicBezTo>
                  <a:cubicBezTo>
                    <a:pt x="2231" y="6959"/>
                    <a:pt x="2249" y="6959"/>
                    <a:pt x="2285" y="6941"/>
                  </a:cubicBezTo>
                  <a:cubicBezTo>
                    <a:pt x="2356" y="6887"/>
                    <a:pt x="2374" y="6798"/>
                    <a:pt x="2338" y="6727"/>
                  </a:cubicBezTo>
                  <a:cubicBezTo>
                    <a:pt x="1999" y="6138"/>
                    <a:pt x="1982" y="5442"/>
                    <a:pt x="2213" y="4818"/>
                  </a:cubicBezTo>
                  <a:lnTo>
                    <a:pt x="3106" y="2391"/>
                  </a:lnTo>
                  <a:lnTo>
                    <a:pt x="3587" y="2391"/>
                  </a:lnTo>
                  <a:cubicBezTo>
                    <a:pt x="3587" y="2391"/>
                    <a:pt x="3944" y="2195"/>
                    <a:pt x="3944" y="1999"/>
                  </a:cubicBezTo>
                  <a:lnTo>
                    <a:pt x="3944" y="964"/>
                  </a:lnTo>
                  <a:cubicBezTo>
                    <a:pt x="3944" y="875"/>
                    <a:pt x="3873" y="803"/>
                    <a:pt x="3784" y="803"/>
                  </a:cubicBezTo>
                  <a:cubicBezTo>
                    <a:pt x="3712" y="803"/>
                    <a:pt x="3641" y="875"/>
                    <a:pt x="3623" y="964"/>
                  </a:cubicBezTo>
                  <a:lnTo>
                    <a:pt x="3623" y="1999"/>
                  </a:lnTo>
                  <a:cubicBezTo>
                    <a:pt x="3641" y="2034"/>
                    <a:pt x="3587" y="2052"/>
                    <a:pt x="3587" y="2052"/>
                  </a:cubicBezTo>
                  <a:lnTo>
                    <a:pt x="3320" y="2052"/>
                  </a:lnTo>
                  <a:lnTo>
                    <a:pt x="3320" y="964"/>
                  </a:lnTo>
                  <a:cubicBezTo>
                    <a:pt x="3320" y="892"/>
                    <a:pt x="3248" y="821"/>
                    <a:pt x="3177" y="803"/>
                  </a:cubicBezTo>
                  <a:cubicBezTo>
                    <a:pt x="3088" y="803"/>
                    <a:pt x="2999" y="875"/>
                    <a:pt x="2999" y="964"/>
                  </a:cubicBezTo>
                  <a:lnTo>
                    <a:pt x="2999" y="2052"/>
                  </a:lnTo>
                  <a:lnTo>
                    <a:pt x="2660" y="2052"/>
                  </a:lnTo>
                  <a:lnTo>
                    <a:pt x="2660" y="964"/>
                  </a:lnTo>
                  <a:cubicBezTo>
                    <a:pt x="2660" y="892"/>
                    <a:pt x="2606" y="821"/>
                    <a:pt x="2535" y="803"/>
                  </a:cubicBezTo>
                  <a:cubicBezTo>
                    <a:pt x="2428" y="803"/>
                    <a:pt x="2356" y="875"/>
                    <a:pt x="2356" y="964"/>
                  </a:cubicBezTo>
                  <a:lnTo>
                    <a:pt x="2356" y="2052"/>
                  </a:lnTo>
                  <a:lnTo>
                    <a:pt x="2017" y="2052"/>
                  </a:lnTo>
                  <a:lnTo>
                    <a:pt x="2017" y="964"/>
                  </a:lnTo>
                  <a:cubicBezTo>
                    <a:pt x="2017" y="892"/>
                    <a:pt x="1964" y="821"/>
                    <a:pt x="1910" y="821"/>
                  </a:cubicBezTo>
                  <a:cubicBezTo>
                    <a:pt x="1894" y="815"/>
                    <a:pt x="1878" y="813"/>
                    <a:pt x="1863" y="813"/>
                  </a:cubicBezTo>
                  <a:cubicBezTo>
                    <a:pt x="1783" y="813"/>
                    <a:pt x="1732" y="888"/>
                    <a:pt x="1732" y="964"/>
                  </a:cubicBezTo>
                  <a:lnTo>
                    <a:pt x="1732" y="2052"/>
                  </a:lnTo>
                  <a:lnTo>
                    <a:pt x="1393" y="2052"/>
                  </a:lnTo>
                  <a:lnTo>
                    <a:pt x="1393" y="785"/>
                  </a:lnTo>
                  <a:cubicBezTo>
                    <a:pt x="1393" y="536"/>
                    <a:pt x="1607" y="321"/>
                    <a:pt x="1874" y="321"/>
                  </a:cubicBezTo>
                  <a:lnTo>
                    <a:pt x="3766" y="321"/>
                  </a:lnTo>
                  <a:cubicBezTo>
                    <a:pt x="4123" y="321"/>
                    <a:pt x="4390" y="553"/>
                    <a:pt x="4479" y="892"/>
                  </a:cubicBezTo>
                  <a:lnTo>
                    <a:pt x="5211" y="4354"/>
                  </a:lnTo>
                  <a:cubicBezTo>
                    <a:pt x="5229" y="4425"/>
                    <a:pt x="5282" y="4479"/>
                    <a:pt x="5354" y="4479"/>
                  </a:cubicBezTo>
                  <a:lnTo>
                    <a:pt x="5389" y="4479"/>
                  </a:lnTo>
                  <a:cubicBezTo>
                    <a:pt x="5479" y="4461"/>
                    <a:pt x="5532" y="4372"/>
                    <a:pt x="5514" y="4300"/>
                  </a:cubicBezTo>
                  <a:lnTo>
                    <a:pt x="4783" y="821"/>
                  </a:lnTo>
                  <a:cubicBezTo>
                    <a:pt x="4694" y="339"/>
                    <a:pt x="4230" y="0"/>
                    <a:pt x="37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3" name="Google Shape;10993;p74"/>
            <p:cNvSpPr/>
            <p:nvPr/>
          </p:nvSpPr>
          <p:spPr>
            <a:xfrm>
              <a:off x="7103585" y="2800535"/>
              <a:ext cx="64101" cy="115685"/>
            </a:xfrm>
            <a:custGeom>
              <a:avLst/>
              <a:gdLst/>
              <a:ahLst/>
              <a:cxnLst/>
              <a:rect l="l" t="t" r="r" b="b"/>
              <a:pathLst>
                <a:path w="1946" h="3512" extrusionOk="0">
                  <a:moveTo>
                    <a:pt x="1756" y="0"/>
                  </a:moveTo>
                  <a:cubicBezTo>
                    <a:pt x="1735" y="0"/>
                    <a:pt x="1715" y="5"/>
                    <a:pt x="1696" y="14"/>
                  </a:cubicBezTo>
                  <a:cubicBezTo>
                    <a:pt x="661" y="568"/>
                    <a:pt x="19" y="1620"/>
                    <a:pt x="1" y="2780"/>
                  </a:cubicBezTo>
                  <a:cubicBezTo>
                    <a:pt x="1" y="2976"/>
                    <a:pt x="19" y="3190"/>
                    <a:pt x="54" y="3369"/>
                  </a:cubicBezTo>
                  <a:cubicBezTo>
                    <a:pt x="72" y="3458"/>
                    <a:pt x="143" y="3512"/>
                    <a:pt x="215" y="3512"/>
                  </a:cubicBezTo>
                  <a:cubicBezTo>
                    <a:pt x="233" y="3512"/>
                    <a:pt x="233" y="3512"/>
                    <a:pt x="250" y="3494"/>
                  </a:cubicBezTo>
                  <a:cubicBezTo>
                    <a:pt x="322" y="3494"/>
                    <a:pt x="393" y="3404"/>
                    <a:pt x="375" y="3315"/>
                  </a:cubicBezTo>
                  <a:cubicBezTo>
                    <a:pt x="340" y="3137"/>
                    <a:pt x="322" y="2958"/>
                    <a:pt x="322" y="2780"/>
                  </a:cubicBezTo>
                  <a:cubicBezTo>
                    <a:pt x="322" y="1745"/>
                    <a:pt x="911" y="782"/>
                    <a:pt x="1838" y="300"/>
                  </a:cubicBezTo>
                  <a:cubicBezTo>
                    <a:pt x="1910" y="246"/>
                    <a:pt x="1946" y="157"/>
                    <a:pt x="1910" y="86"/>
                  </a:cubicBezTo>
                  <a:cubicBezTo>
                    <a:pt x="1871" y="34"/>
                    <a:pt x="1812" y="0"/>
                    <a:pt x="17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10994;p74"/>
            <p:cNvSpPr/>
            <p:nvPr/>
          </p:nvSpPr>
          <p:spPr>
            <a:xfrm>
              <a:off x="7111227" y="2803829"/>
              <a:ext cx="262762" cy="192897"/>
            </a:xfrm>
            <a:custGeom>
              <a:avLst/>
              <a:gdLst/>
              <a:ahLst/>
              <a:cxnLst/>
              <a:rect l="l" t="t" r="r" b="b"/>
              <a:pathLst>
                <a:path w="7977" h="5856" extrusionOk="0">
                  <a:moveTo>
                    <a:pt x="7493" y="0"/>
                  </a:moveTo>
                  <a:cubicBezTo>
                    <a:pt x="7482" y="0"/>
                    <a:pt x="7470" y="1"/>
                    <a:pt x="7459" y="4"/>
                  </a:cubicBezTo>
                  <a:cubicBezTo>
                    <a:pt x="7370" y="21"/>
                    <a:pt x="7316" y="111"/>
                    <a:pt x="7334" y="200"/>
                  </a:cubicBezTo>
                  <a:lnTo>
                    <a:pt x="7602" y="1413"/>
                  </a:lnTo>
                  <a:cubicBezTo>
                    <a:pt x="7655" y="1663"/>
                    <a:pt x="7655" y="1895"/>
                    <a:pt x="7619" y="2145"/>
                  </a:cubicBezTo>
                  <a:cubicBezTo>
                    <a:pt x="7548" y="2537"/>
                    <a:pt x="7352" y="2912"/>
                    <a:pt x="7066" y="3197"/>
                  </a:cubicBezTo>
                  <a:cubicBezTo>
                    <a:pt x="6781" y="3465"/>
                    <a:pt x="6406" y="3643"/>
                    <a:pt x="6014" y="3697"/>
                  </a:cubicBezTo>
                  <a:cubicBezTo>
                    <a:pt x="5764" y="3733"/>
                    <a:pt x="5532" y="3893"/>
                    <a:pt x="5407" y="4107"/>
                  </a:cubicBezTo>
                  <a:cubicBezTo>
                    <a:pt x="4890" y="5000"/>
                    <a:pt x="3944" y="5553"/>
                    <a:pt x="2927" y="5553"/>
                  </a:cubicBezTo>
                  <a:cubicBezTo>
                    <a:pt x="1803" y="5553"/>
                    <a:pt x="786" y="4875"/>
                    <a:pt x="322" y="3840"/>
                  </a:cubicBezTo>
                  <a:cubicBezTo>
                    <a:pt x="295" y="3774"/>
                    <a:pt x="239" y="3737"/>
                    <a:pt x="183" y="3737"/>
                  </a:cubicBezTo>
                  <a:cubicBezTo>
                    <a:pt x="164" y="3737"/>
                    <a:pt x="144" y="3741"/>
                    <a:pt x="126" y="3751"/>
                  </a:cubicBezTo>
                  <a:cubicBezTo>
                    <a:pt x="36" y="3786"/>
                    <a:pt x="1" y="3875"/>
                    <a:pt x="36" y="3965"/>
                  </a:cubicBezTo>
                  <a:cubicBezTo>
                    <a:pt x="554" y="5124"/>
                    <a:pt x="1678" y="5856"/>
                    <a:pt x="2927" y="5856"/>
                  </a:cubicBezTo>
                  <a:cubicBezTo>
                    <a:pt x="4069" y="5856"/>
                    <a:pt x="5104" y="5249"/>
                    <a:pt x="5675" y="4268"/>
                  </a:cubicBezTo>
                  <a:cubicBezTo>
                    <a:pt x="5746" y="4125"/>
                    <a:pt x="5889" y="4036"/>
                    <a:pt x="6049" y="4018"/>
                  </a:cubicBezTo>
                  <a:cubicBezTo>
                    <a:pt x="6513" y="3947"/>
                    <a:pt x="6941" y="3733"/>
                    <a:pt x="7280" y="3412"/>
                  </a:cubicBezTo>
                  <a:cubicBezTo>
                    <a:pt x="7619" y="3090"/>
                    <a:pt x="7851" y="2662"/>
                    <a:pt x="7923" y="2180"/>
                  </a:cubicBezTo>
                  <a:cubicBezTo>
                    <a:pt x="7976" y="1913"/>
                    <a:pt x="7958" y="1627"/>
                    <a:pt x="7905" y="1360"/>
                  </a:cubicBezTo>
                  <a:lnTo>
                    <a:pt x="7655" y="128"/>
                  </a:lnTo>
                  <a:cubicBezTo>
                    <a:pt x="7640" y="51"/>
                    <a:pt x="7570" y="0"/>
                    <a:pt x="74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10995;p74"/>
            <p:cNvSpPr/>
            <p:nvPr/>
          </p:nvSpPr>
          <p:spPr>
            <a:xfrm>
              <a:off x="7139457" y="2846255"/>
              <a:ext cx="78760" cy="78792"/>
            </a:xfrm>
            <a:custGeom>
              <a:avLst/>
              <a:gdLst/>
              <a:ahLst/>
              <a:cxnLst/>
              <a:rect l="l" t="t" r="r" b="b"/>
              <a:pathLst>
                <a:path w="2391" h="2392" extrusionOk="0">
                  <a:moveTo>
                    <a:pt x="2230" y="0"/>
                  </a:moveTo>
                  <a:cubicBezTo>
                    <a:pt x="2141" y="0"/>
                    <a:pt x="2088" y="72"/>
                    <a:pt x="2088" y="161"/>
                  </a:cubicBezTo>
                  <a:cubicBezTo>
                    <a:pt x="2088" y="1214"/>
                    <a:pt x="1213" y="2070"/>
                    <a:pt x="161" y="2070"/>
                  </a:cubicBezTo>
                  <a:cubicBezTo>
                    <a:pt x="71" y="2070"/>
                    <a:pt x="0" y="2141"/>
                    <a:pt x="0" y="2231"/>
                  </a:cubicBezTo>
                  <a:cubicBezTo>
                    <a:pt x="0" y="2320"/>
                    <a:pt x="71" y="2391"/>
                    <a:pt x="161" y="2391"/>
                  </a:cubicBezTo>
                  <a:cubicBezTo>
                    <a:pt x="1392" y="2391"/>
                    <a:pt x="2391" y="1392"/>
                    <a:pt x="2391" y="161"/>
                  </a:cubicBezTo>
                  <a:cubicBezTo>
                    <a:pt x="2391" y="72"/>
                    <a:pt x="2320" y="0"/>
                    <a:pt x="22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A5D4E792-6591-A8D4-8D07-365B6A80E280}"/>
              </a:ext>
            </a:extLst>
          </p:cNvPr>
          <p:cNvSpPr txBox="1"/>
          <p:nvPr/>
        </p:nvSpPr>
        <p:spPr>
          <a:xfrm>
            <a:off x="0" y="4900626"/>
            <a:ext cx="642206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Allan et al., 2018; Crawley et al., 2021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16" name="Google Shape;22316;p112"/>
          <p:cNvSpPr txBox="1">
            <a:spLocks noGrp="1"/>
          </p:cNvSpPr>
          <p:nvPr>
            <p:ph type="title"/>
          </p:nvPr>
        </p:nvSpPr>
        <p:spPr>
          <a:xfrm>
            <a:off x="713100" y="444900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Side effects</a:t>
            </a:r>
            <a:endParaRPr dirty="0">
              <a:solidFill>
                <a:schemeClr val="accent1"/>
              </a:solidFill>
            </a:endParaRPr>
          </a:p>
        </p:txBody>
      </p:sp>
      <p:grpSp>
        <p:nvGrpSpPr>
          <p:cNvPr id="22317" name="Google Shape;22317;p112"/>
          <p:cNvGrpSpPr/>
          <p:nvPr/>
        </p:nvGrpSpPr>
        <p:grpSpPr>
          <a:xfrm>
            <a:off x="-694019" y="-735253"/>
            <a:ext cx="10532037" cy="2311583"/>
            <a:chOff x="-735705" y="-735253"/>
            <a:chExt cx="10532037" cy="2311583"/>
          </a:xfrm>
        </p:grpSpPr>
        <p:grpSp>
          <p:nvGrpSpPr>
            <p:cNvPr id="22318" name="Google Shape;22318;p112"/>
            <p:cNvGrpSpPr/>
            <p:nvPr/>
          </p:nvGrpSpPr>
          <p:grpSpPr>
            <a:xfrm rot="-5276281">
              <a:off x="7547582" y="-671462"/>
              <a:ext cx="2234514" cy="2184000"/>
              <a:chOff x="4817775" y="976050"/>
              <a:chExt cx="626650" cy="612450"/>
            </a:xfrm>
          </p:grpSpPr>
          <p:sp>
            <p:nvSpPr>
              <p:cNvPr id="22319" name="Google Shape;22319;p112"/>
              <p:cNvSpPr/>
              <p:nvPr/>
            </p:nvSpPr>
            <p:spPr>
              <a:xfrm>
                <a:off x="5216325" y="978100"/>
                <a:ext cx="6662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65" h="17586" extrusionOk="0">
                    <a:moveTo>
                      <a:pt x="1202" y="1"/>
                    </a:moveTo>
                    <a:lnTo>
                      <a:pt x="1" y="17586"/>
                    </a:lnTo>
                    <a:lnTo>
                      <a:pt x="501" y="15042"/>
                    </a:lnTo>
                    <a:cubicBezTo>
                      <a:pt x="622" y="14391"/>
                      <a:pt x="912" y="13780"/>
                      <a:pt x="1343" y="13270"/>
                    </a:cubicBezTo>
                    <a:cubicBezTo>
                      <a:pt x="1373" y="13229"/>
                      <a:pt x="1403" y="13189"/>
                      <a:pt x="1423" y="13169"/>
                    </a:cubicBezTo>
                    <a:cubicBezTo>
                      <a:pt x="1613" y="12969"/>
                      <a:pt x="1833" y="12639"/>
                      <a:pt x="1933" y="12128"/>
                    </a:cubicBezTo>
                    <a:lnTo>
                      <a:pt x="1453" y="11958"/>
                    </a:lnTo>
                    <a:cubicBezTo>
                      <a:pt x="1463" y="11958"/>
                      <a:pt x="1623" y="11878"/>
                      <a:pt x="1813" y="11677"/>
                    </a:cubicBezTo>
                    <a:cubicBezTo>
                      <a:pt x="2004" y="11477"/>
                      <a:pt x="2224" y="11147"/>
                      <a:pt x="2314" y="10636"/>
                    </a:cubicBezTo>
                    <a:lnTo>
                      <a:pt x="1833" y="10476"/>
                    </a:lnTo>
                    <a:cubicBezTo>
                      <a:pt x="1833" y="10476"/>
                      <a:pt x="1883" y="10456"/>
                      <a:pt x="1943" y="10406"/>
                    </a:cubicBezTo>
                    <a:cubicBezTo>
                      <a:pt x="2004" y="10365"/>
                      <a:pt x="2094" y="10295"/>
                      <a:pt x="2194" y="10195"/>
                    </a:cubicBezTo>
                    <a:cubicBezTo>
                      <a:pt x="2234" y="10135"/>
                      <a:pt x="2284" y="10075"/>
                      <a:pt x="2334" y="10005"/>
                    </a:cubicBezTo>
                    <a:cubicBezTo>
                      <a:pt x="2374" y="9935"/>
                      <a:pt x="2424" y="9845"/>
                      <a:pt x="2464" y="9755"/>
                    </a:cubicBezTo>
                    <a:cubicBezTo>
                      <a:pt x="2494" y="9664"/>
                      <a:pt x="2534" y="9554"/>
                      <a:pt x="2554" y="9444"/>
                    </a:cubicBezTo>
                    <a:cubicBezTo>
                      <a:pt x="2574" y="9324"/>
                      <a:pt x="2594" y="9204"/>
                      <a:pt x="2604" y="9064"/>
                    </a:cubicBezTo>
                    <a:lnTo>
                      <a:pt x="2104" y="9014"/>
                    </a:lnTo>
                    <a:cubicBezTo>
                      <a:pt x="2104" y="9014"/>
                      <a:pt x="2144" y="8984"/>
                      <a:pt x="2194" y="8933"/>
                    </a:cubicBezTo>
                    <a:cubicBezTo>
                      <a:pt x="2224" y="8903"/>
                      <a:pt x="2264" y="8863"/>
                      <a:pt x="2294" y="8813"/>
                    </a:cubicBezTo>
                    <a:cubicBezTo>
                      <a:pt x="2334" y="8773"/>
                      <a:pt x="2364" y="8723"/>
                      <a:pt x="2404" y="8653"/>
                    </a:cubicBezTo>
                    <a:cubicBezTo>
                      <a:pt x="2484" y="8533"/>
                      <a:pt x="2554" y="8363"/>
                      <a:pt x="2594" y="8162"/>
                    </a:cubicBezTo>
                    <a:cubicBezTo>
                      <a:pt x="2644" y="7972"/>
                      <a:pt x="2664" y="7732"/>
                      <a:pt x="2634" y="7471"/>
                    </a:cubicBezTo>
                    <a:lnTo>
                      <a:pt x="2634" y="7471"/>
                    </a:lnTo>
                    <a:lnTo>
                      <a:pt x="2134" y="7521"/>
                    </a:lnTo>
                    <a:cubicBezTo>
                      <a:pt x="2134" y="7521"/>
                      <a:pt x="2164" y="7491"/>
                      <a:pt x="2214" y="7421"/>
                    </a:cubicBezTo>
                    <a:cubicBezTo>
                      <a:pt x="2264" y="7351"/>
                      <a:pt x="2324" y="7241"/>
                      <a:pt x="2374" y="7111"/>
                    </a:cubicBezTo>
                    <a:cubicBezTo>
                      <a:pt x="2494" y="6831"/>
                      <a:pt x="2574" y="6410"/>
                      <a:pt x="2454" y="5909"/>
                    </a:cubicBezTo>
                    <a:lnTo>
                      <a:pt x="2454" y="5909"/>
                    </a:lnTo>
                    <a:lnTo>
                      <a:pt x="1964" y="6029"/>
                    </a:lnTo>
                    <a:cubicBezTo>
                      <a:pt x="1964" y="6029"/>
                      <a:pt x="1994" y="5989"/>
                      <a:pt x="2034" y="5919"/>
                    </a:cubicBezTo>
                    <a:cubicBezTo>
                      <a:pt x="2074" y="5839"/>
                      <a:pt x="2134" y="5729"/>
                      <a:pt x="2174" y="5579"/>
                    </a:cubicBezTo>
                    <a:cubicBezTo>
                      <a:pt x="2264" y="5298"/>
                      <a:pt x="2304" y="4878"/>
                      <a:pt x="2164" y="4387"/>
                    </a:cubicBezTo>
                    <a:lnTo>
                      <a:pt x="1683" y="4547"/>
                    </a:lnTo>
                    <a:cubicBezTo>
                      <a:pt x="1683" y="4547"/>
                      <a:pt x="1793" y="4377"/>
                      <a:pt x="1873" y="4087"/>
                    </a:cubicBezTo>
                    <a:cubicBezTo>
                      <a:pt x="1943" y="3796"/>
                      <a:pt x="1984" y="3386"/>
                      <a:pt x="1843" y="2895"/>
                    </a:cubicBezTo>
                    <a:lnTo>
                      <a:pt x="1363" y="3055"/>
                    </a:lnTo>
                    <a:cubicBezTo>
                      <a:pt x="1363" y="3055"/>
                      <a:pt x="1473" y="2885"/>
                      <a:pt x="1553" y="2595"/>
                    </a:cubicBezTo>
                    <a:cubicBezTo>
                      <a:pt x="1633" y="2304"/>
                      <a:pt x="1202" y="1"/>
                      <a:pt x="12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20" name="Google Shape;22320;p112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lnTo>
                      <a:pt x="1" y="11868"/>
                    </a:lnTo>
                    <a:lnTo>
                      <a:pt x="1533" y="10295"/>
                    </a:lnTo>
                    <a:cubicBezTo>
                      <a:pt x="1933" y="9895"/>
                      <a:pt x="2414" y="9594"/>
                      <a:pt x="2955" y="9434"/>
                    </a:cubicBezTo>
                    <a:cubicBezTo>
                      <a:pt x="2995" y="9424"/>
                      <a:pt x="3035" y="9414"/>
                      <a:pt x="3055" y="9404"/>
                    </a:cubicBezTo>
                    <a:cubicBezTo>
                      <a:pt x="3285" y="9354"/>
                      <a:pt x="3596" y="9224"/>
                      <a:pt x="3906" y="8913"/>
                    </a:cubicBezTo>
                    <a:lnTo>
                      <a:pt x="3636" y="8573"/>
                    </a:lnTo>
                    <a:lnTo>
                      <a:pt x="3636" y="8573"/>
                    </a:lnTo>
                    <a:cubicBezTo>
                      <a:pt x="3640" y="8573"/>
                      <a:pt x="3674" y="8577"/>
                      <a:pt x="3730" y="8577"/>
                    </a:cubicBezTo>
                    <a:cubicBezTo>
                      <a:pt x="3800" y="8577"/>
                      <a:pt x="3904" y="8571"/>
                      <a:pt x="4026" y="8543"/>
                    </a:cubicBezTo>
                    <a:cubicBezTo>
                      <a:pt x="4257" y="8483"/>
                      <a:pt x="4567" y="8353"/>
                      <a:pt x="4868" y="8032"/>
                    </a:cubicBezTo>
                    <a:lnTo>
                      <a:pt x="4597" y="7692"/>
                    </a:lnTo>
                    <a:lnTo>
                      <a:pt x="4597" y="7692"/>
                    </a:lnTo>
                    <a:cubicBezTo>
                      <a:pt x="4607" y="7692"/>
                      <a:pt x="4647" y="7702"/>
                      <a:pt x="4707" y="7702"/>
                    </a:cubicBezTo>
                    <a:cubicBezTo>
                      <a:pt x="4777" y="7702"/>
                      <a:pt x="4868" y="7692"/>
                      <a:pt x="4988" y="7662"/>
                    </a:cubicBezTo>
                    <a:cubicBezTo>
                      <a:pt x="5048" y="7642"/>
                      <a:pt x="5108" y="7622"/>
                      <a:pt x="5178" y="7592"/>
                    </a:cubicBezTo>
                    <a:cubicBezTo>
                      <a:pt x="5238" y="7562"/>
                      <a:pt x="5308" y="7521"/>
                      <a:pt x="5378" y="7481"/>
                    </a:cubicBezTo>
                    <a:cubicBezTo>
                      <a:pt x="5448" y="7431"/>
                      <a:pt x="5518" y="7371"/>
                      <a:pt x="5589" y="7301"/>
                    </a:cubicBezTo>
                    <a:cubicBezTo>
                      <a:pt x="5659" y="7231"/>
                      <a:pt x="5739" y="7151"/>
                      <a:pt x="5799" y="7061"/>
                    </a:cubicBezTo>
                    <a:lnTo>
                      <a:pt x="5468" y="6790"/>
                    </a:lnTo>
                    <a:cubicBezTo>
                      <a:pt x="5468" y="6790"/>
                      <a:pt x="5508" y="6790"/>
                      <a:pt x="5579" y="6770"/>
                    </a:cubicBezTo>
                    <a:cubicBezTo>
                      <a:pt x="5609" y="6770"/>
                      <a:pt x="5659" y="6760"/>
                      <a:pt x="5699" y="6740"/>
                    </a:cubicBezTo>
                    <a:cubicBezTo>
                      <a:pt x="5749" y="6730"/>
                      <a:pt x="5799" y="6710"/>
                      <a:pt x="5849" y="6680"/>
                    </a:cubicBezTo>
                    <a:cubicBezTo>
                      <a:pt x="5969" y="6620"/>
                      <a:pt x="6089" y="6540"/>
                      <a:pt x="6219" y="6420"/>
                    </a:cubicBezTo>
                    <a:cubicBezTo>
                      <a:pt x="6340" y="6300"/>
                      <a:pt x="6460" y="6150"/>
                      <a:pt x="6560" y="5939"/>
                    </a:cubicBezTo>
                    <a:lnTo>
                      <a:pt x="6179" y="5749"/>
                    </a:lnTo>
                    <a:cubicBezTo>
                      <a:pt x="6179" y="5749"/>
                      <a:pt x="6219" y="5739"/>
                      <a:pt x="6290" y="5709"/>
                    </a:cubicBezTo>
                    <a:cubicBezTo>
                      <a:pt x="6360" y="5689"/>
                      <a:pt x="6450" y="5639"/>
                      <a:pt x="6550" y="5569"/>
                    </a:cubicBezTo>
                    <a:cubicBezTo>
                      <a:pt x="6760" y="5429"/>
                      <a:pt x="7021" y="5168"/>
                      <a:pt x="7171" y="4758"/>
                    </a:cubicBezTo>
                    <a:lnTo>
                      <a:pt x="6760" y="4617"/>
                    </a:lnTo>
                    <a:cubicBezTo>
                      <a:pt x="6760" y="4617"/>
                      <a:pt x="6800" y="4607"/>
                      <a:pt x="6870" y="4567"/>
                    </a:cubicBezTo>
                    <a:cubicBezTo>
                      <a:pt x="6930" y="4537"/>
                      <a:pt x="7021" y="4477"/>
                      <a:pt x="7121" y="4397"/>
                    </a:cubicBezTo>
                    <a:cubicBezTo>
                      <a:pt x="7311" y="4237"/>
                      <a:pt x="7541" y="3967"/>
                      <a:pt x="7671" y="3556"/>
                    </a:cubicBezTo>
                    <a:lnTo>
                      <a:pt x="7251" y="3446"/>
                    </a:lnTo>
                    <a:cubicBezTo>
                      <a:pt x="7251" y="3446"/>
                      <a:pt x="7411" y="3376"/>
                      <a:pt x="7601" y="3205"/>
                    </a:cubicBezTo>
                    <a:cubicBezTo>
                      <a:pt x="7792" y="3035"/>
                      <a:pt x="8012" y="2755"/>
                      <a:pt x="8132" y="2354"/>
                    </a:cubicBezTo>
                    <a:lnTo>
                      <a:pt x="7722" y="2234"/>
                    </a:lnTo>
                    <a:cubicBezTo>
                      <a:pt x="7722" y="2234"/>
                      <a:pt x="7872" y="2164"/>
                      <a:pt x="8072" y="2004"/>
                    </a:cubicBezTo>
                    <a:cubicBezTo>
                      <a:pt x="8262" y="1834"/>
                      <a:pt x="9033" y="1"/>
                      <a:pt x="90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21" name="Google Shape;22321;p112"/>
              <p:cNvSpPr/>
              <p:nvPr/>
            </p:nvSpPr>
            <p:spPr>
              <a:xfrm>
                <a:off x="5216325" y="1360150"/>
                <a:ext cx="225600" cy="674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697" extrusionOk="0">
                    <a:moveTo>
                      <a:pt x="9023" y="0"/>
                    </a:moveTo>
                    <a:lnTo>
                      <a:pt x="1" y="2294"/>
                    </a:lnTo>
                    <a:cubicBezTo>
                      <a:pt x="48" y="2288"/>
                      <a:pt x="114" y="2285"/>
                      <a:pt x="192" y="2285"/>
                    </a:cubicBezTo>
                    <a:cubicBezTo>
                      <a:pt x="395" y="2285"/>
                      <a:pt x="683" y="2302"/>
                      <a:pt x="972" y="2324"/>
                    </a:cubicBezTo>
                    <a:cubicBezTo>
                      <a:pt x="1513" y="2374"/>
                      <a:pt x="2044" y="2484"/>
                      <a:pt x="2574" y="2634"/>
                    </a:cubicBezTo>
                    <a:cubicBezTo>
                      <a:pt x="2705" y="2669"/>
                      <a:pt x="2843" y="2696"/>
                      <a:pt x="2956" y="2696"/>
                    </a:cubicBezTo>
                    <a:cubicBezTo>
                      <a:pt x="2973" y="2696"/>
                      <a:pt x="2989" y="2695"/>
                      <a:pt x="3005" y="2694"/>
                    </a:cubicBezTo>
                    <a:lnTo>
                      <a:pt x="3005" y="2374"/>
                    </a:lnTo>
                    <a:cubicBezTo>
                      <a:pt x="3015" y="2384"/>
                      <a:pt x="3025" y="2404"/>
                      <a:pt x="3065" y="2424"/>
                    </a:cubicBezTo>
                    <a:cubicBezTo>
                      <a:pt x="3105" y="2454"/>
                      <a:pt x="3165" y="2494"/>
                      <a:pt x="3245" y="2534"/>
                    </a:cubicBezTo>
                    <a:cubicBezTo>
                      <a:pt x="3285" y="2544"/>
                      <a:pt x="3325" y="2564"/>
                      <a:pt x="3375" y="2574"/>
                    </a:cubicBezTo>
                    <a:cubicBezTo>
                      <a:pt x="3436" y="2594"/>
                      <a:pt x="3486" y="2604"/>
                      <a:pt x="3546" y="2604"/>
                    </a:cubicBezTo>
                    <a:cubicBezTo>
                      <a:pt x="3581" y="2609"/>
                      <a:pt x="3613" y="2611"/>
                      <a:pt x="3647" y="2611"/>
                    </a:cubicBezTo>
                    <a:cubicBezTo>
                      <a:pt x="3681" y="2611"/>
                      <a:pt x="3716" y="2609"/>
                      <a:pt x="3756" y="2604"/>
                    </a:cubicBezTo>
                    <a:cubicBezTo>
                      <a:pt x="3826" y="2594"/>
                      <a:pt x="3896" y="2584"/>
                      <a:pt x="3976" y="2554"/>
                    </a:cubicBezTo>
                    <a:lnTo>
                      <a:pt x="3916" y="2253"/>
                    </a:lnTo>
                    <a:lnTo>
                      <a:pt x="3916" y="2253"/>
                    </a:lnTo>
                    <a:cubicBezTo>
                      <a:pt x="3916" y="2254"/>
                      <a:pt x="3936" y="2274"/>
                      <a:pt x="3986" y="2294"/>
                    </a:cubicBezTo>
                    <a:cubicBezTo>
                      <a:pt x="4006" y="2304"/>
                      <a:pt x="4036" y="2324"/>
                      <a:pt x="4066" y="2334"/>
                    </a:cubicBezTo>
                    <a:cubicBezTo>
                      <a:pt x="4096" y="2344"/>
                      <a:pt x="4137" y="2354"/>
                      <a:pt x="4187" y="2364"/>
                    </a:cubicBezTo>
                    <a:cubicBezTo>
                      <a:pt x="4253" y="2378"/>
                      <a:pt x="4324" y="2388"/>
                      <a:pt x="4409" y="2388"/>
                    </a:cubicBezTo>
                    <a:cubicBezTo>
                      <a:pt x="4439" y="2388"/>
                      <a:pt x="4472" y="2386"/>
                      <a:pt x="4507" y="2384"/>
                    </a:cubicBezTo>
                    <a:cubicBezTo>
                      <a:pt x="4637" y="2374"/>
                      <a:pt x="4777" y="2334"/>
                      <a:pt x="4918" y="2263"/>
                    </a:cubicBezTo>
                    <a:lnTo>
                      <a:pt x="4797" y="1983"/>
                    </a:lnTo>
                    <a:lnTo>
                      <a:pt x="4797" y="1983"/>
                    </a:lnTo>
                    <a:cubicBezTo>
                      <a:pt x="4797" y="1983"/>
                      <a:pt x="4818" y="1993"/>
                      <a:pt x="4868" y="2013"/>
                    </a:cubicBezTo>
                    <a:cubicBezTo>
                      <a:pt x="4918" y="2033"/>
                      <a:pt x="4998" y="2043"/>
                      <a:pt x="5088" y="2053"/>
                    </a:cubicBezTo>
                    <a:cubicBezTo>
                      <a:pt x="5108" y="2054"/>
                      <a:pt x="5128" y="2055"/>
                      <a:pt x="5150" y="2055"/>
                    </a:cubicBezTo>
                    <a:cubicBezTo>
                      <a:pt x="5326" y="2055"/>
                      <a:pt x="5559" y="2014"/>
                      <a:pt x="5809" y="1863"/>
                    </a:cubicBezTo>
                    <a:lnTo>
                      <a:pt x="5639" y="1603"/>
                    </a:lnTo>
                    <a:lnTo>
                      <a:pt x="5639" y="1603"/>
                    </a:lnTo>
                    <a:cubicBezTo>
                      <a:pt x="5639" y="1603"/>
                      <a:pt x="5669" y="1613"/>
                      <a:pt x="5719" y="1623"/>
                    </a:cubicBezTo>
                    <a:cubicBezTo>
                      <a:pt x="5769" y="1633"/>
                      <a:pt x="5849" y="1643"/>
                      <a:pt x="5939" y="1643"/>
                    </a:cubicBezTo>
                    <a:cubicBezTo>
                      <a:pt x="6119" y="1633"/>
                      <a:pt x="6380" y="1583"/>
                      <a:pt x="6640" y="1402"/>
                    </a:cubicBezTo>
                    <a:lnTo>
                      <a:pt x="6450" y="1152"/>
                    </a:lnTo>
                    <a:lnTo>
                      <a:pt x="6450" y="1152"/>
                    </a:lnTo>
                    <a:cubicBezTo>
                      <a:pt x="6450" y="1152"/>
                      <a:pt x="6538" y="1174"/>
                      <a:pt x="6683" y="1174"/>
                    </a:cubicBezTo>
                    <a:cubicBezTo>
                      <a:pt x="6707" y="1174"/>
                      <a:pt x="6733" y="1173"/>
                      <a:pt x="6760" y="1172"/>
                    </a:cubicBezTo>
                    <a:cubicBezTo>
                      <a:pt x="6940" y="1162"/>
                      <a:pt x="7191" y="1102"/>
                      <a:pt x="7451" y="932"/>
                    </a:cubicBezTo>
                    <a:lnTo>
                      <a:pt x="7261" y="681"/>
                    </a:lnTo>
                    <a:lnTo>
                      <a:pt x="7261" y="681"/>
                    </a:lnTo>
                    <a:cubicBezTo>
                      <a:pt x="7261" y="681"/>
                      <a:pt x="7349" y="703"/>
                      <a:pt x="7494" y="703"/>
                    </a:cubicBezTo>
                    <a:cubicBezTo>
                      <a:pt x="7518" y="703"/>
                      <a:pt x="7544" y="703"/>
                      <a:pt x="7571" y="701"/>
                    </a:cubicBezTo>
                    <a:cubicBezTo>
                      <a:pt x="7752" y="691"/>
                      <a:pt x="9023" y="0"/>
                      <a:pt x="90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22" name="Google Shape;22322;p112"/>
              <p:cNvSpPr/>
              <p:nvPr/>
            </p:nvSpPr>
            <p:spPr>
              <a:xfrm>
                <a:off x="5195300" y="1235475"/>
                <a:ext cx="1730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02" extrusionOk="0">
                    <a:moveTo>
                      <a:pt x="1" y="0"/>
                    </a:moveTo>
                    <a:lnTo>
                      <a:pt x="692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23" name="Google Shape;22323;p112"/>
              <p:cNvSpPr/>
              <p:nvPr/>
            </p:nvSpPr>
            <p:spPr>
              <a:xfrm>
                <a:off x="5193300" y="1197925"/>
                <a:ext cx="21550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862" h="862" extrusionOk="0">
                    <a:moveTo>
                      <a:pt x="0" y="0"/>
                    </a:moveTo>
                    <a:lnTo>
                      <a:pt x="862" y="8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24" name="Google Shape;22324;p112"/>
              <p:cNvSpPr/>
              <p:nvPr/>
            </p:nvSpPr>
            <p:spPr>
              <a:xfrm>
                <a:off x="5198050" y="1160875"/>
                <a:ext cx="1955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82" h="792" extrusionOk="0">
                    <a:moveTo>
                      <a:pt x="1" y="0"/>
                    </a:moveTo>
                    <a:lnTo>
                      <a:pt x="782" y="7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25" name="Google Shape;22325;p112"/>
              <p:cNvSpPr/>
              <p:nvPr/>
            </p:nvSpPr>
            <p:spPr>
              <a:xfrm>
                <a:off x="5206825" y="1125075"/>
                <a:ext cx="13525" cy="13275"/>
              </a:xfrm>
              <a:custGeom>
                <a:avLst/>
                <a:gdLst/>
                <a:ahLst/>
                <a:cxnLst/>
                <a:rect l="l" t="t" r="r" b="b"/>
                <a:pathLst>
                  <a:path w="541" h="531" extrusionOk="0">
                    <a:moveTo>
                      <a:pt x="0" y="0"/>
                    </a:moveTo>
                    <a:lnTo>
                      <a:pt x="541" y="5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26" name="Google Shape;22326;p112"/>
              <p:cNvSpPr/>
              <p:nvPr/>
            </p:nvSpPr>
            <p:spPr>
              <a:xfrm>
                <a:off x="5218575" y="1088775"/>
                <a:ext cx="48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91" extrusionOk="0">
                    <a:moveTo>
                      <a:pt x="1" y="0"/>
                    </a:moveTo>
                    <a:lnTo>
                      <a:pt x="191" y="19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27" name="Google Shape;22327;p112"/>
              <p:cNvSpPr/>
              <p:nvPr/>
            </p:nvSpPr>
            <p:spPr>
              <a:xfrm>
                <a:off x="5199550" y="1273275"/>
                <a:ext cx="10800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432" h="442" extrusionOk="0">
                    <a:moveTo>
                      <a:pt x="1" y="0"/>
                    </a:moveTo>
                    <a:lnTo>
                      <a:pt x="431" y="4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28" name="Google Shape;22328;p112"/>
              <p:cNvSpPr/>
              <p:nvPr/>
            </p:nvSpPr>
            <p:spPr>
              <a:xfrm>
                <a:off x="5271650" y="1308075"/>
                <a:ext cx="252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71" extrusionOk="0">
                    <a:moveTo>
                      <a:pt x="1" y="0"/>
                    </a:moveTo>
                    <a:lnTo>
                      <a:pt x="101" y="3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29" name="Google Shape;22329;p112"/>
              <p:cNvSpPr/>
              <p:nvPr/>
            </p:nvSpPr>
            <p:spPr>
              <a:xfrm>
                <a:off x="5286425" y="1279525"/>
                <a:ext cx="4025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82" extrusionOk="0">
                    <a:moveTo>
                      <a:pt x="1" y="1"/>
                    </a:moveTo>
                    <a:lnTo>
                      <a:pt x="161" y="5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30" name="Google Shape;22330;p112"/>
              <p:cNvSpPr/>
              <p:nvPr/>
            </p:nvSpPr>
            <p:spPr>
              <a:xfrm>
                <a:off x="5302200" y="1251250"/>
                <a:ext cx="4525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52" extrusionOk="0">
                    <a:moveTo>
                      <a:pt x="1" y="0"/>
                    </a:moveTo>
                    <a:lnTo>
                      <a:pt x="181" y="6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31" name="Google Shape;22331;p112"/>
              <p:cNvSpPr/>
              <p:nvPr/>
            </p:nvSpPr>
            <p:spPr>
              <a:xfrm>
                <a:off x="5322475" y="1227200"/>
                <a:ext cx="50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692" extrusionOk="0">
                    <a:moveTo>
                      <a:pt x="1" y="1"/>
                    </a:moveTo>
                    <a:lnTo>
                      <a:pt x="201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32" name="Google Shape;22332;p112"/>
              <p:cNvSpPr/>
              <p:nvPr/>
            </p:nvSpPr>
            <p:spPr>
              <a:xfrm>
                <a:off x="5346025" y="1205425"/>
                <a:ext cx="40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72" extrusionOk="0">
                    <a:moveTo>
                      <a:pt x="0" y="1"/>
                    </a:moveTo>
                    <a:lnTo>
                      <a:pt x="160" y="5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33" name="Google Shape;22333;p112"/>
              <p:cNvSpPr/>
              <p:nvPr/>
            </p:nvSpPr>
            <p:spPr>
              <a:xfrm>
                <a:off x="5370800" y="1185900"/>
                <a:ext cx="377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542" extrusionOk="0">
                    <a:moveTo>
                      <a:pt x="0" y="1"/>
                    </a:moveTo>
                    <a:lnTo>
                      <a:pt x="151" y="5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34" name="Google Shape;22334;p112"/>
              <p:cNvSpPr/>
              <p:nvPr/>
            </p:nvSpPr>
            <p:spPr>
              <a:xfrm>
                <a:off x="5018800" y="11443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0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35" name="Google Shape;22335;p112"/>
              <p:cNvSpPr/>
              <p:nvPr/>
            </p:nvSpPr>
            <p:spPr>
              <a:xfrm>
                <a:off x="5033075" y="11851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0" y="1"/>
                    </a:moveTo>
                    <a:lnTo>
                      <a:pt x="691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36" name="Google Shape;22336;p112"/>
              <p:cNvSpPr/>
              <p:nvPr/>
            </p:nvSpPr>
            <p:spPr>
              <a:xfrm>
                <a:off x="5052600" y="122320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1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37" name="Google Shape;22337;p112"/>
              <p:cNvSpPr/>
              <p:nvPr/>
            </p:nvSpPr>
            <p:spPr>
              <a:xfrm>
                <a:off x="5078650" y="1257500"/>
                <a:ext cx="172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01" extrusionOk="0">
                    <a:moveTo>
                      <a:pt x="0" y="1"/>
                    </a:moveTo>
                    <a:lnTo>
                      <a:pt x="691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38" name="Google Shape;22338;p112"/>
              <p:cNvSpPr/>
              <p:nvPr/>
            </p:nvSpPr>
            <p:spPr>
              <a:xfrm>
                <a:off x="5106675" y="1290800"/>
                <a:ext cx="1730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201" extrusionOk="0">
                    <a:moveTo>
                      <a:pt x="1" y="0"/>
                    </a:moveTo>
                    <a:lnTo>
                      <a:pt x="692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39" name="Google Shape;22339;p112"/>
              <p:cNvSpPr/>
              <p:nvPr/>
            </p:nvSpPr>
            <p:spPr>
              <a:xfrm>
                <a:off x="5136725" y="1324350"/>
                <a:ext cx="125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41" extrusionOk="0">
                    <a:moveTo>
                      <a:pt x="0" y="0"/>
                    </a:moveTo>
                    <a:lnTo>
                      <a:pt x="501" y="1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40" name="Google Shape;22340;p112"/>
              <p:cNvSpPr/>
              <p:nvPr/>
            </p:nvSpPr>
            <p:spPr>
              <a:xfrm>
                <a:off x="5041575" y="1079750"/>
                <a:ext cx="4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82" h="702" extrusionOk="0">
                    <a:moveTo>
                      <a:pt x="181" y="1"/>
                    </a:moveTo>
                    <a:lnTo>
                      <a:pt x="1" y="70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41" name="Google Shape;22341;p112"/>
              <p:cNvSpPr/>
              <p:nvPr/>
            </p:nvSpPr>
            <p:spPr>
              <a:xfrm>
                <a:off x="5071875" y="111080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42" name="Google Shape;22342;p112"/>
              <p:cNvSpPr/>
              <p:nvPr/>
            </p:nvSpPr>
            <p:spPr>
              <a:xfrm>
                <a:off x="5100425" y="1143350"/>
                <a:ext cx="42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702" extrusionOk="0">
                    <a:moveTo>
                      <a:pt x="171" y="0"/>
                    </a:moveTo>
                    <a:lnTo>
                      <a:pt x="0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43" name="Google Shape;22343;p112"/>
              <p:cNvSpPr/>
              <p:nvPr/>
            </p:nvSpPr>
            <p:spPr>
              <a:xfrm>
                <a:off x="5123700" y="117915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44" name="Google Shape;22344;p112"/>
              <p:cNvSpPr/>
              <p:nvPr/>
            </p:nvSpPr>
            <p:spPr>
              <a:xfrm>
                <a:off x="5140975" y="12189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45" name="Google Shape;22345;p112"/>
              <p:cNvSpPr/>
              <p:nvPr/>
            </p:nvSpPr>
            <p:spPr>
              <a:xfrm>
                <a:off x="5156000" y="12597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1"/>
                    </a:moveTo>
                    <a:lnTo>
                      <a:pt x="0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46" name="Google Shape;22346;p112"/>
              <p:cNvSpPr/>
              <p:nvPr/>
            </p:nvSpPr>
            <p:spPr>
              <a:xfrm>
                <a:off x="5171525" y="1302325"/>
                <a:ext cx="30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501" extrusionOk="0">
                    <a:moveTo>
                      <a:pt x="120" y="0"/>
                    </a:moveTo>
                    <a:lnTo>
                      <a:pt x="0" y="5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47" name="Google Shape;22347;p112"/>
              <p:cNvSpPr/>
              <p:nvPr/>
            </p:nvSpPr>
            <p:spPr>
              <a:xfrm>
                <a:off x="5241875" y="1240475"/>
                <a:ext cx="198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02" extrusionOk="0">
                    <a:moveTo>
                      <a:pt x="791" y="1"/>
                    </a:moveTo>
                    <a:lnTo>
                      <a:pt x="0" y="6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48" name="Google Shape;22348;p112"/>
              <p:cNvSpPr/>
              <p:nvPr/>
            </p:nvSpPr>
            <p:spPr>
              <a:xfrm>
                <a:off x="5244375" y="1203425"/>
                <a:ext cx="24300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42" extrusionOk="0">
                    <a:moveTo>
                      <a:pt x="972" y="1"/>
                    </a:moveTo>
                    <a:lnTo>
                      <a:pt x="0" y="74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49" name="Google Shape;22349;p112"/>
              <p:cNvSpPr/>
              <p:nvPr/>
            </p:nvSpPr>
            <p:spPr>
              <a:xfrm>
                <a:off x="5246875" y="1166125"/>
                <a:ext cx="2205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682" extrusionOk="0">
                    <a:moveTo>
                      <a:pt x="882" y="0"/>
                    </a:moveTo>
                    <a:lnTo>
                      <a:pt x="0" y="6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50" name="Google Shape;22350;p112"/>
              <p:cNvSpPr/>
              <p:nvPr/>
            </p:nvSpPr>
            <p:spPr>
              <a:xfrm>
                <a:off x="5249875" y="1129325"/>
                <a:ext cx="15300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62" extrusionOk="0">
                    <a:moveTo>
                      <a:pt x="611" y="0"/>
                    </a:moveTo>
                    <a:lnTo>
                      <a:pt x="1" y="4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51" name="Google Shape;22351;p112"/>
              <p:cNvSpPr/>
              <p:nvPr/>
            </p:nvSpPr>
            <p:spPr>
              <a:xfrm>
                <a:off x="5253125" y="1092025"/>
                <a:ext cx="5550" cy="3775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51" extrusionOk="0">
                    <a:moveTo>
                      <a:pt x="221" y="0"/>
                    </a:moveTo>
                    <a:lnTo>
                      <a:pt x="1" y="1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52" name="Google Shape;22352;p112"/>
              <p:cNvSpPr/>
              <p:nvPr/>
            </p:nvSpPr>
            <p:spPr>
              <a:xfrm>
                <a:off x="5239625" y="1277275"/>
                <a:ext cx="122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82" extrusionOk="0">
                    <a:moveTo>
                      <a:pt x="491" y="1"/>
                    </a:moveTo>
                    <a:lnTo>
                      <a:pt x="0" y="3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53" name="Google Shape;22353;p112"/>
              <p:cNvSpPr/>
              <p:nvPr/>
            </p:nvSpPr>
            <p:spPr>
              <a:xfrm>
                <a:off x="5297450" y="1335100"/>
                <a:ext cx="95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1" extrusionOk="0">
                    <a:moveTo>
                      <a:pt x="38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54" name="Google Shape;22354;p112"/>
              <p:cNvSpPr/>
              <p:nvPr/>
            </p:nvSpPr>
            <p:spPr>
              <a:xfrm>
                <a:off x="5315475" y="1313075"/>
                <a:ext cx="15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1" extrusionOk="0">
                    <a:moveTo>
                      <a:pt x="60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55" name="Google Shape;22355;p112"/>
              <p:cNvSpPr/>
              <p:nvPr/>
            </p:nvSpPr>
            <p:spPr>
              <a:xfrm>
                <a:off x="5336250" y="1290300"/>
                <a:ext cx="1730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1" extrusionOk="0">
                    <a:moveTo>
                      <a:pt x="691" y="1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56" name="Google Shape;22356;p112"/>
              <p:cNvSpPr/>
              <p:nvPr/>
            </p:nvSpPr>
            <p:spPr>
              <a:xfrm>
                <a:off x="5353025" y="1264250"/>
                <a:ext cx="18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11" extrusionOk="0">
                    <a:moveTo>
                      <a:pt x="72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57" name="Google Shape;22357;p112"/>
              <p:cNvSpPr/>
              <p:nvPr/>
            </p:nvSpPr>
            <p:spPr>
              <a:xfrm>
                <a:off x="5370800" y="1235975"/>
                <a:ext cx="148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1" extrusionOk="0">
                    <a:moveTo>
                      <a:pt x="591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58" name="Google Shape;22358;p112"/>
              <p:cNvSpPr/>
              <p:nvPr/>
            </p:nvSpPr>
            <p:spPr>
              <a:xfrm>
                <a:off x="5383575" y="1206675"/>
                <a:ext cx="140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1" extrusionOk="0">
                    <a:moveTo>
                      <a:pt x="56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59" name="Google Shape;22359;p112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793" y="1523"/>
                      <a:pt x="2083" y="1593"/>
                    </a:cubicBezTo>
                    <a:cubicBezTo>
                      <a:pt x="2309" y="1648"/>
                      <a:pt x="2487" y="1654"/>
                      <a:pt x="2554" y="1654"/>
                    </a:cubicBezTo>
                    <a:cubicBezTo>
                      <a:pt x="2574" y="1654"/>
                      <a:pt x="2584" y="1653"/>
                      <a:pt x="2584" y="1653"/>
                    </a:cubicBezTo>
                    <a:lnTo>
                      <a:pt x="2584" y="1653"/>
                    </a:lnTo>
                    <a:lnTo>
                      <a:pt x="2204" y="1994"/>
                    </a:lnTo>
                    <a:cubicBezTo>
                      <a:pt x="2554" y="2354"/>
                      <a:pt x="2935" y="2524"/>
                      <a:pt x="3225" y="2605"/>
                    </a:cubicBezTo>
                    <a:cubicBezTo>
                      <a:pt x="3419" y="2658"/>
                      <a:pt x="3572" y="2667"/>
                      <a:pt x="3653" y="2667"/>
                    </a:cubicBezTo>
                    <a:cubicBezTo>
                      <a:pt x="3693" y="2667"/>
                      <a:pt x="3716" y="2665"/>
                      <a:pt x="3716" y="2665"/>
                    </a:cubicBezTo>
                    <a:lnTo>
                      <a:pt x="3716" y="2665"/>
                    </a:lnTo>
                    <a:lnTo>
                      <a:pt x="3335" y="3005"/>
                    </a:lnTo>
                    <a:cubicBezTo>
                      <a:pt x="3696" y="3376"/>
                      <a:pt x="4086" y="3536"/>
                      <a:pt x="4377" y="3606"/>
                    </a:cubicBezTo>
                    <a:cubicBezTo>
                      <a:pt x="4527" y="3636"/>
                      <a:pt x="4647" y="3646"/>
                      <a:pt x="4737" y="3646"/>
                    </a:cubicBezTo>
                    <a:cubicBezTo>
                      <a:pt x="4764" y="3649"/>
                      <a:pt x="4787" y="3650"/>
                      <a:pt x="4807" y="3650"/>
                    </a:cubicBezTo>
                    <a:cubicBezTo>
                      <a:pt x="4845" y="3650"/>
                      <a:pt x="4867" y="3646"/>
                      <a:pt x="4867" y="3646"/>
                    </a:cubicBezTo>
                    <a:lnTo>
                      <a:pt x="4867" y="3646"/>
                    </a:lnTo>
                    <a:lnTo>
                      <a:pt x="4517" y="4017"/>
                    </a:lnTo>
                    <a:cubicBezTo>
                      <a:pt x="4897" y="4367"/>
                      <a:pt x="5308" y="4497"/>
                      <a:pt x="5598" y="4537"/>
                    </a:cubicBezTo>
                    <a:cubicBezTo>
                      <a:pt x="5686" y="4549"/>
                      <a:pt x="5764" y="4554"/>
                      <a:pt x="5829" y="4554"/>
                    </a:cubicBezTo>
                    <a:cubicBezTo>
                      <a:pt x="5876" y="4554"/>
                      <a:pt x="5916" y="4551"/>
                      <a:pt x="5949" y="4547"/>
                    </a:cubicBezTo>
                    <a:cubicBezTo>
                      <a:pt x="6039" y="4537"/>
                      <a:pt x="6089" y="4527"/>
                      <a:pt x="6089" y="4527"/>
                    </a:cubicBezTo>
                    <a:lnTo>
                      <a:pt x="6089" y="4527"/>
                    </a:lnTo>
                    <a:lnTo>
                      <a:pt x="5789" y="4938"/>
                    </a:lnTo>
                    <a:cubicBezTo>
                      <a:pt x="5999" y="5088"/>
                      <a:pt x="6219" y="5188"/>
                      <a:pt x="6410" y="5248"/>
                    </a:cubicBezTo>
                    <a:cubicBezTo>
                      <a:pt x="6610" y="5308"/>
                      <a:pt x="6790" y="5328"/>
                      <a:pt x="6930" y="5328"/>
                    </a:cubicBezTo>
                    <a:cubicBezTo>
                      <a:pt x="7010" y="5328"/>
                      <a:pt x="7070" y="5318"/>
                      <a:pt x="7131" y="5308"/>
                    </a:cubicBezTo>
                    <a:cubicBezTo>
                      <a:pt x="7181" y="5298"/>
                      <a:pt x="7231" y="5288"/>
                      <a:pt x="7271" y="5278"/>
                    </a:cubicBezTo>
                    <a:cubicBezTo>
                      <a:pt x="7351" y="5258"/>
                      <a:pt x="7391" y="5238"/>
                      <a:pt x="7391" y="5238"/>
                    </a:cubicBezTo>
                    <a:lnTo>
                      <a:pt x="7391" y="5238"/>
                    </a:lnTo>
                    <a:lnTo>
                      <a:pt x="7191" y="5699"/>
                    </a:lnTo>
                    <a:cubicBezTo>
                      <a:pt x="7311" y="5759"/>
                      <a:pt x="7431" y="5809"/>
                      <a:pt x="7541" y="5849"/>
                    </a:cubicBezTo>
                    <a:cubicBezTo>
                      <a:pt x="7651" y="5879"/>
                      <a:pt x="7761" y="5899"/>
                      <a:pt x="7862" y="5919"/>
                    </a:cubicBezTo>
                    <a:cubicBezTo>
                      <a:pt x="7962" y="5929"/>
                      <a:pt x="8052" y="5929"/>
                      <a:pt x="8142" y="5929"/>
                    </a:cubicBezTo>
                    <a:cubicBezTo>
                      <a:pt x="8232" y="5919"/>
                      <a:pt x="8302" y="5909"/>
                      <a:pt x="8372" y="5889"/>
                    </a:cubicBezTo>
                    <a:cubicBezTo>
                      <a:pt x="8512" y="5869"/>
                      <a:pt x="8613" y="5819"/>
                      <a:pt x="8693" y="5789"/>
                    </a:cubicBezTo>
                    <a:cubicBezTo>
                      <a:pt x="8753" y="5749"/>
                      <a:pt x="8793" y="5729"/>
                      <a:pt x="8803" y="5729"/>
                    </a:cubicBezTo>
                    <a:lnTo>
                      <a:pt x="8803" y="5729"/>
                    </a:lnTo>
                    <a:lnTo>
                      <a:pt x="8703" y="6220"/>
                    </a:lnTo>
                    <a:cubicBezTo>
                      <a:pt x="8980" y="6316"/>
                      <a:pt x="9225" y="6351"/>
                      <a:pt x="9435" y="6351"/>
                    </a:cubicBezTo>
                    <a:cubicBezTo>
                      <a:pt x="9596" y="6351"/>
                      <a:pt x="9737" y="6330"/>
                      <a:pt x="9854" y="6300"/>
                    </a:cubicBezTo>
                    <a:cubicBezTo>
                      <a:pt x="10125" y="6240"/>
                      <a:pt x="10275" y="6130"/>
                      <a:pt x="10275" y="6129"/>
                    </a:cubicBezTo>
                    <a:lnTo>
                      <a:pt x="10275" y="6129"/>
                    </a:lnTo>
                    <a:lnTo>
                      <a:pt x="10185" y="6630"/>
                    </a:lnTo>
                    <a:cubicBezTo>
                      <a:pt x="10458" y="6719"/>
                      <a:pt x="10703" y="6753"/>
                      <a:pt x="10913" y="6753"/>
                    </a:cubicBezTo>
                    <a:cubicBezTo>
                      <a:pt x="11081" y="6753"/>
                      <a:pt x="11226" y="6731"/>
                      <a:pt x="11346" y="6700"/>
                    </a:cubicBezTo>
                    <a:cubicBezTo>
                      <a:pt x="11376" y="6690"/>
                      <a:pt x="11417" y="6680"/>
                      <a:pt x="11467" y="6670"/>
                    </a:cubicBezTo>
                    <a:cubicBezTo>
                      <a:pt x="11693" y="6629"/>
                      <a:pt x="11921" y="6609"/>
                      <a:pt x="12149" y="6609"/>
                    </a:cubicBezTo>
                    <a:cubicBezTo>
                      <a:pt x="12583" y="6609"/>
                      <a:pt x="13015" y="6682"/>
                      <a:pt x="13429" y="6820"/>
                    </a:cubicBezTo>
                    <a:lnTo>
                      <a:pt x="15883" y="764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60" name="Google Shape;22360;p112"/>
              <p:cNvSpPr/>
              <p:nvPr/>
            </p:nvSpPr>
            <p:spPr>
              <a:xfrm>
                <a:off x="4847825" y="1418725"/>
                <a:ext cx="369275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87" extrusionOk="0">
                    <a:moveTo>
                      <a:pt x="14771" y="1"/>
                    </a:moveTo>
                    <a:lnTo>
                      <a:pt x="0" y="1993"/>
                    </a:lnTo>
                    <a:cubicBezTo>
                      <a:pt x="0" y="1993"/>
                      <a:pt x="1399" y="2164"/>
                      <a:pt x="1984" y="2164"/>
                    </a:cubicBezTo>
                    <a:cubicBezTo>
                      <a:pt x="2094" y="2164"/>
                      <a:pt x="2175" y="2158"/>
                      <a:pt x="2213" y="2144"/>
                    </a:cubicBezTo>
                    <a:cubicBezTo>
                      <a:pt x="2453" y="2064"/>
                      <a:pt x="2584" y="1953"/>
                      <a:pt x="2584" y="1953"/>
                    </a:cubicBezTo>
                    <a:lnTo>
                      <a:pt x="2584" y="1953"/>
                    </a:lnTo>
                    <a:lnTo>
                      <a:pt x="2484" y="2374"/>
                    </a:lnTo>
                    <a:cubicBezTo>
                      <a:pt x="2639" y="2408"/>
                      <a:pt x="2785" y="2422"/>
                      <a:pt x="2920" y="2422"/>
                    </a:cubicBezTo>
                    <a:cubicBezTo>
                      <a:pt x="3143" y="2422"/>
                      <a:pt x="3335" y="2384"/>
                      <a:pt x="3485" y="2334"/>
                    </a:cubicBezTo>
                    <a:cubicBezTo>
                      <a:pt x="3725" y="2254"/>
                      <a:pt x="3865" y="2144"/>
                      <a:pt x="3866" y="2144"/>
                    </a:cubicBezTo>
                    <a:lnTo>
                      <a:pt x="3866" y="2144"/>
                    </a:lnTo>
                    <a:lnTo>
                      <a:pt x="3755" y="2564"/>
                    </a:lnTo>
                    <a:cubicBezTo>
                      <a:pt x="3902" y="2596"/>
                      <a:pt x="4040" y="2609"/>
                      <a:pt x="4168" y="2609"/>
                    </a:cubicBezTo>
                    <a:cubicBezTo>
                      <a:pt x="4407" y="2609"/>
                      <a:pt x="4610" y="2563"/>
                      <a:pt x="4767" y="2504"/>
                    </a:cubicBezTo>
                    <a:cubicBezTo>
                      <a:pt x="4887" y="2454"/>
                      <a:pt x="4977" y="2404"/>
                      <a:pt x="5037" y="2364"/>
                    </a:cubicBezTo>
                    <a:cubicBezTo>
                      <a:pt x="5097" y="2334"/>
                      <a:pt x="5127" y="2304"/>
                      <a:pt x="5127" y="2304"/>
                    </a:cubicBezTo>
                    <a:lnTo>
                      <a:pt x="5127" y="2304"/>
                    </a:lnTo>
                    <a:lnTo>
                      <a:pt x="5047" y="2724"/>
                    </a:lnTo>
                    <a:cubicBezTo>
                      <a:pt x="5155" y="2742"/>
                      <a:pt x="5258" y="2749"/>
                      <a:pt x="5354" y="2749"/>
                    </a:cubicBezTo>
                    <a:cubicBezTo>
                      <a:pt x="5652" y="2749"/>
                      <a:pt x="5892" y="2677"/>
                      <a:pt x="6059" y="2594"/>
                    </a:cubicBezTo>
                    <a:cubicBezTo>
                      <a:pt x="6179" y="2534"/>
                      <a:pt x="6259" y="2474"/>
                      <a:pt x="6319" y="2434"/>
                    </a:cubicBezTo>
                    <a:cubicBezTo>
                      <a:pt x="6369" y="2384"/>
                      <a:pt x="6399" y="2354"/>
                      <a:pt x="6399" y="2354"/>
                    </a:cubicBezTo>
                    <a:lnTo>
                      <a:pt x="6399" y="2354"/>
                    </a:lnTo>
                    <a:lnTo>
                      <a:pt x="6379" y="2784"/>
                    </a:lnTo>
                    <a:cubicBezTo>
                      <a:pt x="6409" y="2786"/>
                      <a:pt x="6438" y="2786"/>
                      <a:pt x="6466" y="2786"/>
                    </a:cubicBezTo>
                    <a:cubicBezTo>
                      <a:pt x="6658" y="2786"/>
                      <a:pt x="6822" y="2758"/>
                      <a:pt x="6970" y="2714"/>
                    </a:cubicBezTo>
                    <a:cubicBezTo>
                      <a:pt x="7130" y="2664"/>
                      <a:pt x="7270" y="2594"/>
                      <a:pt x="7370" y="2524"/>
                    </a:cubicBezTo>
                    <a:cubicBezTo>
                      <a:pt x="7421" y="2494"/>
                      <a:pt x="7461" y="2464"/>
                      <a:pt x="7501" y="2424"/>
                    </a:cubicBezTo>
                    <a:cubicBezTo>
                      <a:pt x="7541" y="2394"/>
                      <a:pt x="7571" y="2364"/>
                      <a:pt x="7591" y="2334"/>
                    </a:cubicBezTo>
                    <a:cubicBezTo>
                      <a:pt x="7631" y="2284"/>
                      <a:pt x="7651" y="2254"/>
                      <a:pt x="7651" y="2254"/>
                    </a:cubicBezTo>
                    <a:lnTo>
                      <a:pt x="7731" y="2674"/>
                    </a:lnTo>
                    <a:cubicBezTo>
                      <a:pt x="7841" y="2664"/>
                      <a:pt x="7951" y="2634"/>
                      <a:pt x="8041" y="2614"/>
                    </a:cubicBezTo>
                    <a:cubicBezTo>
                      <a:pt x="8142" y="2584"/>
                      <a:pt x="8222" y="2544"/>
                      <a:pt x="8302" y="2514"/>
                    </a:cubicBezTo>
                    <a:cubicBezTo>
                      <a:pt x="8382" y="2474"/>
                      <a:pt x="8442" y="2434"/>
                      <a:pt x="8502" y="2394"/>
                    </a:cubicBezTo>
                    <a:cubicBezTo>
                      <a:pt x="8562" y="2344"/>
                      <a:pt x="8612" y="2304"/>
                      <a:pt x="8652" y="2264"/>
                    </a:cubicBezTo>
                    <a:cubicBezTo>
                      <a:pt x="8732" y="2174"/>
                      <a:pt x="8792" y="2094"/>
                      <a:pt x="8822" y="2033"/>
                    </a:cubicBezTo>
                    <a:cubicBezTo>
                      <a:pt x="8863" y="1983"/>
                      <a:pt x="8873" y="1943"/>
                      <a:pt x="8873" y="1943"/>
                    </a:cubicBezTo>
                    <a:lnTo>
                      <a:pt x="9033" y="2344"/>
                    </a:lnTo>
                    <a:cubicBezTo>
                      <a:pt x="9463" y="2234"/>
                      <a:pt x="9734" y="2033"/>
                      <a:pt x="9894" y="1853"/>
                    </a:cubicBezTo>
                    <a:cubicBezTo>
                      <a:pt x="10044" y="1693"/>
                      <a:pt x="10104" y="1543"/>
                      <a:pt x="10104" y="1533"/>
                    </a:cubicBezTo>
                    <a:lnTo>
                      <a:pt x="10275" y="1933"/>
                    </a:lnTo>
                    <a:cubicBezTo>
                      <a:pt x="10695" y="1823"/>
                      <a:pt x="10965" y="1623"/>
                      <a:pt x="11126" y="1443"/>
                    </a:cubicBezTo>
                    <a:cubicBezTo>
                      <a:pt x="11146" y="1423"/>
                      <a:pt x="11166" y="1403"/>
                      <a:pt x="11206" y="1373"/>
                    </a:cubicBezTo>
                    <a:cubicBezTo>
                      <a:pt x="11606" y="982"/>
                      <a:pt x="12107" y="702"/>
                      <a:pt x="12648" y="561"/>
                    </a:cubicBezTo>
                    <a:lnTo>
                      <a:pt x="1477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61" name="Google Shape;22361;p112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lnTo>
                      <a:pt x="1" y="6720"/>
                    </a:lnTo>
                    <a:cubicBezTo>
                      <a:pt x="1" y="6720"/>
                      <a:pt x="1232" y="5959"/>
                      <a:pt x="1333" y="5799"/>
                    </a:cubicBezTo>
                    <a:cubicBezTo>
                      <a:pt x="1433" y="5648"/>
                      <a:pt x="1463" y="5528"/>
                      <a:pt x="1463" y="5528"/>
                    </a:cubicBezTo>
                    <a:lnTo>
                      <a:pt x="1593" y="5809"/>
                    </a:lnTo>
                    <a:cubicBezTo>
                      <a:pt x="1863" y="5679"/>
                      <a:pt x="2044" y="5488"/>
                      <a:pt x="2144" y="5328"/>
                    </a:cubicBezTo>
                    <a:cubicBezTo>
                      <a:pt x="2244" y="5178"/>
                      <a:pt x="2274" y="5048"/>
                      <a:pt x="2274" y="5048"/>
                    </a:cubicBezTo>
                    <a:lnTo>
                      <a:pt x="2404" y="5338"/>
                    </a:lnTo>
                    <a:cubicBezTo>
                      <a:pt x="2685" y="5198"/>
                      <a:pt x="2855" y="5008"/>
                      <a:pt x="2955" y="4847"/>
                    </a:cubicBezTo>
                    <a:cubicBezTo>
                      <a:pt x="2995" y="4767"/>
                      <a:pt x="3025" y="4697"/>
                      <a:pt x="3045" y="4647"/>
                    </a:cubicBezTo>
                    <a:cubicBezTo>
                      <a:pt x="3065" y="4597"/>
                      <a:pt x="3065" y="4567"/>
                      <a:pt x="3065" y="4567"/>
                    </a:cubicBezTo>
                    <a:lnTo>
                      <a:pt x="3215" y="4847"/>
                    </a:lnTo>
                    <a:cubicBezTo>
                      <a:pt x="3496" y="4687"/>
                      <a:pt x="3656" y="4477"/>
                      <a:pt x="3736" y="4307"/>
                    </a:cubicBezTo>
                    <a:cubicBezTo>
                      <a:pt x="3776" y="4226"/>
                      <a:pt x="3796" y="4156"/>
                      <a:pt x="3806" y="4106"/>
                    </a:cubicBezTo>
                    <a:cubicBezTo>
                      <a:pt x="3816" y="4056"/>
                      <a:pt x="3816" y="4026"/>
                      <a:pt x="3816" y="4026"/>
                    </a:cubicBezTo>
                    <a:lnTo>
                      <a:pt x="3996" y="4277"/>
                    </a:lnTo>
                    <a:cubicBezTo>
                      <a:pt x="4137" y="4176"/>
                      <a:pt x="4237" y="4076"/>
                      <a:pt x="4307" y="3966"/>
                    </a:cubicBezTo>
                    <a:cubicBezTo>
                      <a:pt x="4377" y="3866"/>
                      <a:pt x="4427" y="3766"/>
                      <a:pt x="4447" y="3676"/>
                    </a:cubicBezTo>
                    <a:cubicBezTo>
                      <a:pt x="4467" y="3636"/>
                      <a:pt x="4477" y="3596"/>
                      <a:pt x="4477" y="3566"/>
                    </a:cubicBezTo>
                    <a:cubicBezTo>
                      <a:pt x="4487" y="3526"/>
                      <a:pt x="4487" y="3495"/>
                      <a:pt x="4487" y="3475"/>
                    </a:cubicBezTo>
                    <a:cubicBezTo>
                      <a:pt x="4487" y="3425"/>
                      <a:pt x="4487" y="3395"/>
                      <a:pt x="4487" y="3395"/>
                    </a:cubicBezTo>
                    <a:lnTo>
                      <a:pt x="4717" y="3596"/>
                    </a:lnTo>
                    <a:cubicBezTo>
                      <a:pt x="4777" y="3546"/>
                      <a:pt x="4828" y="3475"/>
                      <a:pt x="4868" y="3425"/>
                    </a:cubicBezTo>
                    <a:cubicBezTo>
                      <a:pt x="4908" y="3365"/>
                      <a:pt x="4948" y="3305"/>
                      <a:pt x="4978" y="3245"/>
                    </a:cubicBezTo>
                    <a:cubicBezTo>
                      <a:pt x="4998" y="3195"/>
                      <a:pt x="5018" y="3135"/>
                      <a:pt x="5038" y="3085"/>
                    </a:cubicBezTo>
                    <a:cubicBezTo>
                      <a:pt x="5048" y="3035"/>
                      <a:pt x="5058" y="2985"/>
                      <a:pt x="5058" y="2945"/>
                    </a:cubicBezTo>
                    <a:cubicBezTo>
                      <a:pt x="5068" y="2855"/>
                      <a:pt x="5068" y="2784"/>
                      <a:pt x="5058" y="2734"/>
                    </a:cubicBezTo>
                    <a:cubicBezTo>
                      <a:pt x="5048" y="2694"/>
                      <a:pt x="5038" y="2664"/>
                      <a:pt x="5038" y="2664"/>
                    </a:cubicBezTo>
                    <a:lnTo>
                      <a:pt x="5038" y="2664"/>
                    </a:lnTo>
                    <a:lnTo>
                      <a:pt x="5318" y="2815"/>
                    </a:lnTo>
                    <a:cubicBezTo>
                      <a:pt x="5388" y="2724"/>
                      <a:pt x="5438" y="2564"/>
                      <a:pt x="5478" y="2404"/>
                    </a:cubicBezTo>
                    <a:cubicBezTo>
                      <a:pt x="5609" y="1873"/>
                      <a:pt x="5779" y="1362"/>
                      <a:pt x="6009" y="862"/>
                    </a:cubicBezTo>
                    <a:cubicBezTo>
                      <a:pt x="6169" y="501"/>
                      <a:pt x="6350" y="141"/>
                      <a:pt x="64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62" name="Google Shape;22362;p112"/>
              <p:cNvSpPr/>
              <p:nvPr/>
            </p:nvSpPr>
            <p:spPr>
              <a:xfrm>
                <a:off x="5069125" y="1310325"/>
                <a:ext cx="6775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952" extrusionOk="0">
                    <a:moveTo>
                      <a:pt x="1" y="1"/>
                    </a:moveTo>
                    <a:lnTo>
                      <a:pt x="271" y="95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63" name="Google Shape;22363;p112"/>
              <p:cNvSpPr/>
              <p:nvPr/>
            </p:nvSpPr>
            <p:spPr>
              <a:xfrm>
                <a:off x="5037325" y="1290050"/>
                <a:ext cx="830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332" h="1183" extrusionOk="0">
                    <a:moveTo>
                      <a:pt x="1" y="0"/>
                    </a:moveTo>
                    <a:lnTo>
                      <a:pt x="331" y="11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64" name="Google Shape;22364;p112"/>
              <p:cNvSpPr/>
              <p:nvPr/>
            </p:nvSpPr>
            <p:spPr>
              <a:xfrm>
                <a:off x="5002775" y="1276025"/>
                <a:ext cx="7800" cy="2657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063" extrusionOk="0">
                    <a:moveTo>
                      <a:pt x="1" y="1"/>
                    </a:moveTo>
                    <a:lnTo>
                      <a:pt x="311" y="106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65" name="Google Shape;22365;p112"/>
              <p:cNvSpPr/>
              <p:nvPr/>
            </p:nvSpPr>
            <p:spPr>
              <a:xfrm>
                <a:off x="4967225" y="1266025"/>
                <a:ext cx="50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732" extrusionOk="0">
                    <a:moveTo>
                      <a:pt x="1" y="0"/>
                    </a:moveTo>
                    <a:lnTo>
                      <a:pt x="201" y="7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66" name="Google Shape;22366;p112"/>
              <p:cNvSpPr/>
              <p:nvPr/>
            </p:nvSpPr>
            <p:spPr>
              <a:xfrm>
                <a:off x="4929925" y="1258250"/>
                <a:ext cx="17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262" extrusionOk="0">
                    <a:moveTo>
                      <a:pt x="1" y="1"/>
                    </a:moveTo>
                    <a:lnTo>
                      <a:pt x="71" y="2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67" name="Google Shape;22367;p112"/>
              <p:cNvSpPr/>
              <p:nvPr/>
            </p:nvSpPr>
            <p:spPr>
              <a:xfrm>
                <a:off x="5099925" y="1332850"/>
                <a:ext cx="4275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592" extrusionOk="0">
                    <a:moveTo>
                      <a:pt x="0" y="1"/>
                    </a:moveTo>
                    <a:lnTo>
                      <a:pt x="170" y="5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68" name="Google Shape;22368;p112"/>
              <p:cNvSpPr/>
              <p:nvPr/>
            </p:nvSpPr>
            <p:spPr>
              <a:xfrm>
                <a:off x="5094400" y="1412725"/>
                <a:ext cx="680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71" extrusionOk="0">
                    <a:moveTo>
                      <a:pt x="1" y="0"/>
                    </a:moveTo>
                    <a:lnTo>
                      <a:pt x="271" y="2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69" name="Google Shape;22369;p112"/>
              <p:cNvSpPr/>
              <p:nvPr/>
            </p:nvSpPr>
            <p:spPr>
              <a:xfrm>
                <a:off x="5062375" y="1411475"/>
                <a:ext cx="1052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31" extrusionOk="0">
                    <a:moveTo>
                      <a:pt x="0" y="0"/>
                    </a:moveTo>
                    <a:lnTo>
                      <a:pt x="421" y="4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70" name="Google Shape;22370;p112"/>
              <p:cNvSpPr/>
              <p:nvPr/>
            </p:nvSpPr>
            <p:spPr>
              <a:xfrm>
                <a:off x="5030075" y="1411225"/>
                <a:ext cx="11775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81" extrusionOk="0">
                    <a:moveTo>
                      <a:pt x="0" y="0"/>
                    </a:moveTo>
                    <a:lnTo>
                      <a:pt x="471" y="4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71" name="Google Shape;22371;p112"/>
              <p:cNvSpPr/>
              <p:nvPr/>
            </p:nvSpPr>
            <p:spPr>
              <a:xfrm>
                <a:off x="4999025" y="1416975"/>
                <a:ext cx="1280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512" h="512" extrusionOk="0">
                    <a:moveTo>
                      <a:pt x="1" y="1"/>
                    </a:moveTo>
                    <a:lnTo>
                      <a:pt x="511" y="5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72" name="Google Shape;22372;p112"/>
              <p:cNvSpPr/>
              <p:nvPr/>
            </p:nvSpPr>
            <p:spPr>
              <a:xfrm>
                <a:off x="4968725" y="1426750"/>
                <a:ext cx="10300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11" extrusionOk="0">
                    <a:moveTo>
                      <a:pt x="1" y="0"/>
                    </a:moveTo>
                    <a:lnTo>
                      <a:pt x="411" y="4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73" name="Google Shape;22373;p112"/>
              <p:cNvSpPr/>
              <p:nvPr/>
            </p:nvSpPr>
            <p:spPr>
              <a:xfrm>
                <a:off x="4939450" y="1438500"/>
                <a:ext cx="9775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402" extrusionOk="0">
                    <a:moveTo>
                      <a:pt x="0" y="1"/>
                    </a:moveTo>
                    <a:lnTo>
                      <a:pt x="391" y="4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74" name="Google Shape;22374;p112"/>
              <p:cNvSpPr/>
              <p:nvPr/>
            </p:nvSpPr>
            <p:spPr>
              <a:xfrm>
                <a:off x="5040575" y="1360900"/>
                <a:ext cx="228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381" extrusionOk="0">
                    <a:moveTo>
                      <a:pt x="1" y="381"/>
                    </a:moveTo>
                    <a:lnTo>
                      <a:pt x="91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75" name="Google Shape;22375;p112"/>
              <p:cNvSpPr/>
              <p:nvPr/>
            </p:nvSpPr>
            <p:spPr>
              <a:xfrm>
                <a:off x="5005025" y="1346375"/>
                <a:ext cx="280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482" extrusionOk="0">
                    <a:moveTo>
                      <a:pt x="1" y="481"/>
                    </a:moveTo>
                    <a:lnTo>
                      <a:pt x="11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76" name="Google Shape;22376;p112"/>
              <p:cNvSpPr/>
              <p:nvPr/>
            </p:nvSpPr>
            <p:spPr>
              <a:xfrm>
                <a:off x="4972500" y="1329600"/>
                <a:ext cx="2555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432" extrusionOk="0">
                    <a:moveTo>
                      <a:pt x="0" y="431"/>
                    </a:moveTo>
                    <a:lnTo>
                      <a:pt x="10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77" name="Google Shape;22377;p112"/>
              <p:cNvSpPr/>
              <p:nvPr/>
            </p:nvSpPr>
            <p:spPr>
              <a:xfrm>
                <a:off x="4942200" y="1311325"/>
                <a:ext cx="17550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02" extrusionOk="0">
                    <a:moveTo>
                      <a:pt x="0" y="301"/>
                    </a:moveTo>
                    <a:lnTo>
                      <a:pt x="7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78" name="Google Shape;22378;p112"/>
              <p:cNvSpPr/>
              <p:nvPr/>
            </p:nvSpPr>
            <p:spPr>
              <a:xfrm>
                <a:off x="4912900" y="1291800"/>
                <a:ext cx="63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11" extrusionOk="0">
                    <a:moveTo>
                      <a:pt x="1" y="111"/>
                    </a:moveTo>
                    <a:lnTo>
                      <a:pt x="25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79" name="Google Shape;22379;p112"/>
              <p:cNvSpPr/>
              <p:nvPr/>
            </p:nvSpPr>
            <p:spPr>
              <a:xfrm>
                <a:off x="5077625" y="1374425"/>
                <a:ext cx="14050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241" extrusionOk="0">
                    <a:moveTo>
                      <a:pt x="1" y="240"/>
                    </a:moveTo>
                    <a:lnTo>
                      <a:pt x="56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80" name="Google Shape;22380;p112"/>
              <p:cNvSpPr/>
              <p:nvPr/>
            </p:nvSpPr>
            <p:spPr>
              <a:xfrm>
                <a:off x="5100675" y="1448525"/>
                <a:ext cx="4775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331" extrusionOk="0">
                    <a:moveTo>
                      <a:pt x="0" y="331"/>
                    </a:moveTo>
                    <a:lnTo>
                      <a:pt x="1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81" name="Google Shape;22381;p112"/>
              <p:cNvSpPr/>
              <p:nvPr/>
            </p:nvSpPr>
            <p:spPr>
              <a:xfrm>
                <a:off x="5069875" y="1453275"/>
                <a:ext cx="7525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522" extrusionOk="0">
                    <a:moveTo>
                      <a:pt x="1" y="521"/>
                    </a:moveTo>
                    <a:lnTo>
                      <a:pt x="3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82" name="Google Shape;22382;p112"/>
              <p:cNvSpPr/>
              <p:nvPr/>
            </p:nvSpPr>
            <p:spPr>
              <a:xfrm>
                <a:off x="5038825" y="1460275"/>
                <a:ext cx="830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332" h="592" extrusionOk="0">
                    <a:moveTo>
                      <a:pt x="1" y="592"/>
                    </a:moveTo>
                    <a:lnTo>
                      <a:pt x="33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83" name="Google Shape;22383;p112"/>
              <p:cNvSpPr/>
              <p:nvPr/>
            </p:nvSpPr>
            <p:spPr>
              <a:xfrm>
                <a:off x="5007300" y="1461800"/>
                <a:ext cx="9025" cy="16025"/>
              </a:xfrm>
              <a:custGeom>
                <a:avLst/>
                <a:gdLst/>
                <a:ahLst/>
                <a:cxnLst/>
                <a:rect l="l" t="t" r="r" b="b"/>
                <a:pathLst>
                  <a:path w="361" h="641" extrusionOk="0">
                    <a:moveTo>
                      <a:pt x="0" y="641"/>
                    </a:moveTo>
                    <a:lnTo>
                      <a:pt x="36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84" name="Google Shape;22384;p112"/>
              <p:cNvSpPr/>
              <p:nvPr/>
            </p:nvSpPr>
            <p:spPr>
              <a:xfrm>
                <a:off x="4975500" y="1463300"/>
                <a:ext cx="72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291" h="521" extrusionOk="0">
                    <a:moveTo>
                      <a:pt x="0" y="521"/>
                    </a:moveTo>
                    <a:lnTo>
                      <a:pt x="2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85" name="Google Shape;22385;p112"/>
              <p:cNvSpPr/>
              <p:nvPr/>
            </p:nvSpPr>
            <p:spPr>
              <a:xfrm>
                <a:off x="4944200" y="1460025"/>
                <a:ext cx="6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492" extrusionOk="0">
                    <a:moveTo>
                      <a:pt x="1" y="492"/>
                    </a:moveTo>
                    <a:lnTo>
                      <a:pt x="27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86" name="Google Shape;22386;p112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lnTo>
                      <a:pt x="10205" y="17545"/>
                    </a:lnTo>
                    <a:lnTo>
                      <a:pt x="9484" y="15331"/>
                    </a:lnTo>
                    <a:cubicBezTo>
                      <a:pt x="9394" y="15071"/>
                      <a:pt x="9324" y="14791"/>
                      <a:pt x="9293" y="14510"/>
                    </a:cubicBezTo>
                    <a:cubicBezTo>
                      <a:pt x="9283" y="14360"/>
                      <a:pt x="9273" y="14200"/>
                      <a:pt x="9293" y="14090"/>
                    </a:cubicBezTo>
                    <a:cubicBezTo>
                      <a:pt x="9344" y="13769"/>
                      <a:pt x="9344" y="13319"/>
                      <a:pt x="9113" y="12768"/>
                    </a:cubicBezTo>
                    <a:lnTo>
                      <a:pt x="8542" y="12918"/>
                    </a:lnTo>
                    <a:cubicBezTo>
                      <a:pt x="8552" y="12908"/>
                      <a:pt x="8663" y="12728"/>
                      <a:pt x="8713" y="12417"/>
                    </a:cubicBezTo>
                    <a:cubicBezTo>
                      <a:pt x="8763" y="12097"/>
                      <a:pt x="8763" y="11646"/>
                      <a:pt x="8522" y="11096"/>
                    </a:cubicBezTo>
                    <a:lnTo>
                      <a:pt x="7962" y="11246"/>
                    </a:lnTo>
                    <a:cubicBezTo>
                      <a:pt x="7962" y="11236"/>
                      <a:pt x="8072" y="11055"/>
                      <a:pt x="8122" y="10745"/>
                    </a:cubicBezTo>
                    <a:cubicBezTo>
                      <a:pt x="8172" y="10425"/>
                      <a:pt x="8162" y="9974"/>
                      <a:pt x="7922" y="9423"/>
                    </a:cubicBezTo>
                    <a:lnTo>
                      <a:pt x="7361" y="9583"/>
                    </a:lnTo>
                    <a:cubicBezTo>
                      <a:pt x="7371" y="9573"/>
                      <a:pt x="7391" y="9533"/>
                      <a:pt x="7421" y="9453"/>
                    </a:cubicBezTo>
                    <a:cubicBezTo>
                      <a:pt x="7461" y="9363"/>
                      <a:pt x="7501" y="9243"/>
                      <a:pt x="7521" y="9083"/>
                    </a:cubicBezTo>
                    <a:cubicBezTo>
                      <a:pt x="7531" y="9003"/>
                      <a:pt x="7541" y="8912"/>
                      <a:pt x="7531" y="8812"/>
                    </a:cubicBezTo>
                    <a:cubicBezTo>
                      <a:pt x="7531" y="8712"/>
                      <a:pt x="7521" y="8602"/>
                      <a:pt x="7491" y="8492"/>
                    </a:cubicBezTo>
                    <a:cubicBezTo>
                      <a:pt x="7471" y="8382"/>
                      <a:pt x="7431" y="8262"/>
                      <a:pt x="7381" y="8131"/>
                    </a:cubicBezTo>
                    <a:cubicBezTo>
                      <a:pt x="7331" y="8011"/>
                      <a:pt x="7271" y="7871"/>
                      <a:pt x="7191" y="7741"/>
                    </a:cubicBezTo>
                    <a:lnTo>
                      <a:pt x="6680" y="8011"/>
                    </a:lnTo>
                    <a:cubicBezTo>
                      <a:pt x="6680" y="8011"/>
                      <a:pt x="6700" y="7961"/>
                      <a:pt x="6710" y="7871"/>
                    </a:cubicBezTo>
                    <a:cubicBezTo>
                      <a:pt x="6720" y="7831"/>
                      <a:pt x="6730" y="7771"/>
                      <a:pt x="6740" y="7701"/>
                    </a:cubicBezTo>
                    <a:cubicBezTo>
                      <a:pt x="6740" y="7641"/>
                      <a:pt x="6740" y="7561"/>
                      <a:pt x="6730" y="7480"/>
                    </a:cubicBezTo>
                    <a:cubicBezTo>
                      <a:pt x="6730" y="7310"/>
                      <a:pt x="6690" y="7110"/>
                      <a:pt x="6600" y="6890"/>
                    </a:cubicBezTo>
                    <a:cubicBezTo>
                      <a:pt x="6520" y="6669"/>
                      <a:pt x="6379" y="6429"/>
                      <a:pt x="6179" y="6199"/>
                    </a:cubicBezTo>
                    <a:lnTo>
                      <a:pt x="5739" y="6579"/>
                    </a:lnTo>
                    <a:cubicBezTo>
                      <a:pt x="5739" y="6579"/>
                      <a:pt x="5749" y="6519"/>
                      <a:pt x="5749" y="6429"/>
                    </a:cubicBezTo>
                    <a:cubicBezTo>
                      <a:pt x="5749" y="6329"/>
                      <a:pt x="5739" y="6189"/>
                      <a:pt x="5708" y="6018"/>
                    </a:cubicBezTo>
                    <a:cubicBezTo>
                      <a:pt x="5638" y="5688"/>
                      <a:pt x="5448" y="5227"/>
                      <a:pt x="5007" y="4817"/>
                    </a:cubicBezTo>
                    <a:lnTo>
                      <a:pt x="4617" y="5257"/>
                    </a:lnTo>
                    <a:cubicBezTo>
                      <a:pt x="4617" y="5257"/>
                      <a:pt x="4617" y="5207"/>
                      <a:pt x="4607" y="5107"/>
                    </a:cubicBezTo>
                    <a:cubicBezTo>
                      <a:pt x="4597" y="5007"/>
                      <a:pt x="4577" y="4867"/>
                      <a:pt x="4527" y="4697"/>
                    </a:cubicBezTo>
                    <a:cubicBezTo>
                      <a:pt x="4427" y="4366"/>
                      <a:pt x="4196" y="3936"/>
                      <a:pt x="3756" y="3565"/>
                    </a:cubicBezTo>
                    <a:lnTo>
                      <a:pt x="3395" y="4026"/>
                    </a:lnTo>
                    <a:cubicBezTo>
                      <a:pt x="3395" y="4016"/>
                      <a:pt x="3385" y="3785"/>
                      <a:pt x="3275" y="3465"/>
                    </a:cubicBezTo>
                    <a:cubicBezTo>
                      <a:pt x="3155" y="3144"/>
                      <a:pt x="2925" y="2724"/>
                      <a:pt x="2484" y="2353"/>
                    </a:cubicBezTo>
                    <a:lnTo>
                      <a:pt x="2123" y="2814"/>
                    </a:lnTo>
                    <a:cubicBezTo>
                      <a:pt x="2123" y="2804"/>
                      <a:pt x="2113" y="2574"/>
                      <a:pt x="2013" y="2253"/>
                    </a:cubicBezTo>
                    <a:cubicBezTo>
                      <a:pt x="1903" y="192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87" name="Google Shape;22387;p112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cubicBezTo>
                      <a:pt x="1" y="1"/>
                      <a:pt x="732" y="2604"/>
                      <a:pt x="962" y="2864"/>
                    </a:cubicBezTo>
                    <a:cubicBezTo>
                      <a:pt x="1192" y="3114"/>
                      <a:pt x="1382" y="3235"/>
                      <a:pt x="1392" y="3235"/>
                    </a:cubicBezTo>
                    <a:lnTo>
                      <a:pt x="812" y="3325"/>
                    </a:lnTo>
                    <a:cubicBezTo>
                      <a:pt x="922" y="3895"/>
                      <a:pt x="1172" y="4296"/>
                      <a:pt x="1392" y="4566"/>
                    </a:cubicBezTo>
                    <a:cubicBezTo>
                      <a:pt x="1613" y="4817"/>
                      <a:pt x="1813" y="4937"/>
                      <a:pt x="1823" y="4947"/>
                    </a:cubicBezTo>
                    <a:lnTo>
                      <a:pt x="1242" y="5027"/>
                    </a:lnTo>
                    <a:cubicBezTo>
                      <a:pt x="1342" y="5598"/>
                      <a:pt x="1613" y="6008"/>
                      <a:pt x="1843" y="6259"/>
                    </a:cubicBezTo>
                    <a:cubicBezTo>
                      <a:pt x="1963" y="6389"/>
                      <a:pt x="2073" y="6479"/>
                      <a:pt x="2153" y="6539"/>
                    </a:cubicBezTo>
                    <a:cubicBezTo>
                      <a:pt x="2234" y="6589"/>
                      <a:pt x="2294" y="6619"/>
                      <a:pt x="2294" y="6619"/>
                    </a:cubicBezTo>
                    <a:lnTo>
                      <a:pt x="1713" y="6739"/>
                    </a:lnTo>
                    <a:cubicBezTo>
                      <a:pt x="1853" y="7320"/>
                      <a:pt x="2153" y="7711"/>
                      <a:pt x="2414" y="7941"/>
                    </a:cubicBezTo>
                    <a:cubicBezTo>
                      <a:pt x="2544" y="8051"/>
                      <a:pt x="2654" y="8131"/>
                      <a:pt x="2744" y="8171"/>
                    </a:cubicBezTo>
                    <a:cubicBezTo>
                      <a:pt x="2824" y="8222"/>
                      <a:pt x="2885" y="8242"/>
                      <a:pt x="2885" y="8242"/>
                    </a:cubicBezTo>
                    <a:lnTo>
                      <a:pt x="2334" y="8442"/>
                    </a:lnTo>
                    <a:cubicBezTo>
                      <a:pt x="2434" y="8732"/>
                      <a:pt x="2574" y="8963"/>
                      <a:pt x="2724" y="9143"/>
                    </a:cubicBezTo>
                    <a:cubicBezTo>
                      <a:pt x="2874" y="9323"/>
                      <a:pt x="3025" y="9463"/>
                      <a:pt x="3175" y="9553"/>
                    </a:cubicBezTo>
                    <a:cubicBezTo>
                      <a:pt x="3245" y="9593"/>
                      <a:pt x="3305" y="9634"/>
                      <a:pt x="3365" y="9664"/>
                    </a:cubicBezTo>
                    <a:cubicBezTo>
                      <a:pt x="3425" y="9694"/>
                      <a:pt x="3485" y="9714"/>
                      <a:pt x="3525" y="9724"/>
                    </a:cubicBezTo>
                    <a:cubicBezTo>
                      <a:pt x="3616" y="9754"/>
                      <a:pt x="3666" y="9764"/>
                      <a:pt x="3666" y="9764"/>
                    </a:cubicBezTo>
                    <a:lnTo>
                      <a:pt x="3175" y="10074"/>
                    </a:lnTo>
                    <a:cubicBezTo>
                      <a:pt x="3255" y="10214"/>
                      <a:pt x="3335" y="10334"/>
                      <a:pt x="3415" y="10445"/>
                    </a:cubicBezTo>
                    <a:cubicBezTo>
                      <a:pt x="3505" y="10545"/>
                      <a:pt x="3596" y="10635"/>
                      <a:pt x="3676" y="10715"/>
                    </a:cubicBezTo>
                    <a:cubicBezTo>
                      <a:pt x="3766" y="10785"/>
                      <a:pt x="3856" y="10855"/>
                      <a:pt x="3936" y="10905"/>
                    </a:cubicBezTo>
                    <a:cubicBezTo>
                      <a:pt x="4016" y="10955"/>
                      <a:pt x="4106" y="10995"/>
                      <a:pt x="4176" y="11025"/>
                    </a:cubicBezTo>
                    <a:cubicBezTo>
                      <a:pt x="4327" y="11086"/>
                      <a:pt x="4457" y="11116"/>
                      <a:pt x="4547" y="11126"/>
                    </a:cubicBezTo>
                    <a:cubicBezTo>
                      <a:pt x="4637" y="11136"/>
                      <a:pt x="4687" y="11136"/>
                      <a:pt x="4687" y="11136"/>
                    </a:cubicBezTo>
                    <a:lnTo>
                      <a:pt x="4276" y="11546"/>
                    </a:lnTo>
                    <a:cubicBezTo>
                      <a:pt x="4637" y="12027"/>
                      <a:pt x="5028" y="12257"/>
                      <a:pt x="5328" y="12377"/>
                    </a:cubicBezTo>
                    <a:cubicBezTo>
                      <a:pt x="5618" y="12477"/>
                      <a:pt x="5829" y="12477"/>
                      <a:pt x="5849" y="12477"/>
                    </a:cubicBezTo>
                    <a:lnTo>
                      <a:pt x="5438" y="12898"/>
                    </a:lnTo>
                    <a:cubicBezTo>
                      <a:pt x="5789" y="13369"/>
                      <a:pt x="6189" y="13599"/>
                      <a:pt x="6490" y="13709"/>
                    </a:cubicBezTo>
                    <a:cubicBezTo>
                      <a:pt x="6735" y="13802"/>
                      <a:pt x="6924" y="13810"/>
                      <a:pt x="6982" y="13810"/>
                    </a:cubicBezTo>
                    <a:cubicBezTo>
                      <a:pt x="6992" y="13810"/>
                      <a:pt x="6999" y="13809"/>
                      <a:pt x="7000" y="13809"/>
                    </a:cubicBezTo>
                    <a:lnTo>
                      <a:pt x="7000" y="13809"/>
                    </a:lnTo>
                    <a:lnTo>
                      <a:pt x="6600" y="14230"/>
                    </a:lnTo>
                    <a:cubicBezTo>
                      <a:pt x="6960" y="14701"/>
                      <a:pt x="7351" y="14931"/>
                      <a:pt x="7661" y="15041"/>
                    </a:cubicBezTo>
                    <a:cubicBezTo>
                      <a:pt x="7771" y="15081"/>
                      <a:pt x="7902" y="15161"/>
                      <a:pt x="8022" y="15251"/>
                    </a:cubicBezTo>
                    <a:cubicBezTo>
                      <a:pt x="8252" y="15422"/>
                      <a:pt x="8462" y="15612"/>
                      <a:pt x="8643" y="15822"/>
                    </a:cubicBezTo>
                    <a:lnTo>
                      <a:pt x="10205" y="17545"/>
                    </a:lnTo>
                    <a:lnTo>
                      <a:pt x="10205" y="175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88" name="Google Shape;22388;p112"/>
              <p:cNvSpPr/>
              <p:nvPr/>
            </p:nvSpPr>
            <p:spPr>
              <a:xfrm>
                <a:off x="5004525" y="1100625"/>
                <a:ext cx="21825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58" extrusionOk="0">
                    <a:moveTo>
                      <a:pt x="84" y="0"/>
                    </a:moveTo>
                    <a:cubicBezTo>
                      <a:pt x="51" y="0"/>
                      <a:pt x="19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22" y="357"/>
                      <a:pt x="852" y="337"/>
                      <a:pt x="862" y="297"/>
                    </a:cubicBezTo>
                    <a:cubicBezTo>
                      <a:pt x="872" y="257"/>
                      <a:pt x="85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89" name="Google Shape;22389;p112"/>
              <p:cNvSpPr/>
              <p:nvPr/>
            </p:nvSpPr>
            <p:spPr>
              <a:xfrm>
                <a:off x="4958725" y="977000"/>
                <a:ext cx="259875" cy="442750"/>
              </a:xfrm>
              <a:custGeom>
                <a:avLst/>
                <a:gdLst/>
                <a:ahLst/>
                <a:cxnLst/>
                <a:rect l="l" t="t" r="r" b="b"/>
                <a:pathLst>
                  <a:path w="10395" h="17710" extrusionOk="0">
                    <a:moveTo>
                      <a:pt x="511" y="626"/>
                    </a:moveTo>
                    <a:lnTo>
                      <a:pt x="511" y="626"/>
                    </a:lnTo>
                    <a:cubicBezTo>
                      <a:pt x="1202" y="1347"/>
                      <a:pt x="1973" y="2178"/>
                      <a:pt x="2033" y="2368"/>
                    </a:cubicBezTo>
                    <a:cubicBezTo>
                      <a:pt x="2133" y="2679"/>
                      <a:pt x="2133" y="2899"/>
                      <a:pt x="2133" y="2899"/>
                    </a:cubicBezTo>
                    <a:cubicBezTo>
                      <a:pt x="2133" y="2939"/>
                      <a:pt x="2163" y="2969"/>
                      <a:pt x="2193" y="2979"/>
                    </a:cubicBezTo>
                    <a:cubicBezTo>
                      <a:pt x="2201" y="2982"/>
                      <a:pt x="2209" y="2983"/>
                      <a:pt x="2217" y="2983"/>
                    </a:cubicBezTo>
                    <a:cubicBezTo>
                      <a:pt x="2242" y="2983"/>
                      <a:pt x="2269" y="2972"/>
                      <a:pt x="2284" y="2949"/>
                    </a:cubicBezTo>
                    <a:lnTo>
                      <a:pt x="2594" y="2559"/>
                    </a:lnTo>
                    <a:cubicBezTo>
                      <a:pt x="2995" y="2919"/>
                      <a:pt x="3195" y="3310"/>
                      <a:pt x="3295" y="3580"/>
                    </a:cubicBezTo>
                    <a:cubicBezTo>
                      <a:pt x="3395" y="3870"/>
                      <a:pt x="3405" y="4081"/>
                      <a:pt x="3405" y="4121"/>
                    </a:cubicBezTo>
                    <a:cubicBezTo>
                      <a:pt x="3415" y="4151"/>
                      <a:pt x="3435" y="4181"/>
                      <a:pt x="3465" y="4191"/>
                    </a:cubicBezTo>
                    <a:cubicBezTo>
                      <a:pt x="3476" y="4193"/>
                      <a:pt x="3486" y="4195"/>
                      <a:pt x="3495" y="4195"/>
                    </a:cubicBezTo>
                    <a:cubicBezTo>
                      <a:pt x="3521" y="4195"/>
                      <a:pt x="3541" y="4185"/>
                      <a:pt x="3555" y="4171"/>
                    </a:cubicBezTo>
                    <a:lnTo>
                      <a:pt x="3866" y="3770"/>
                    </a:lnTo>
                    <a:cubicBezTo>
                      <a:pt x="4276" y="4131"/>
                      <a:pt x="4467" y="4531"/>
                      <a:pt x="4547" y="4812"/>
                    </a:cubicBezTo>
                    <a:cubicBezTo>
                      <a:pt x="4597" y="4972"/>
                      <a:pt x="4617" y="5112"/>
                      <a:pt x="4627" y="5202"/>
                    </a:cubicBezTo>
                    <a:cubicBezTo>
                      <a:pt x="4637" y="5282"/>
                      <a:pt x="4637" y="5342"/>
                      <a:pt x="4637" y="5342"/>
                    </a:cubicBezTo>
                    <a:cubicBezTo>
                      <a:pt x="4637" y="5372"/>
                      <a:pt x="4657" y="5412"/>
                      <a:pt x="4687" y="5423"/>
                    </a:cubicBezTo>
                    <a:cubicBezTo>
                      <a:pt x="4698" y="5426"/>
                      <a:pt x="4710" y="5428"/>
                      <a:pt x="4722" y="5428"/>
                    </a:cubicBezTo>
                    <a:cubicBezTo>
                      <a:pt x="4744" y="5428"/>
                      <a:pt x="4764" y="5422"/>
                      <a:pt x="4777" y="5402"/>
                    </a:cubicBezTo>
                    <a:lnTo>
                      <a:pt x="5107" y="5022"/>
                    </a:lnTo>
                    <a:cubicBezTo>
                      <a:pt x="5528" y="5443"/>
                      <a:pt x="5678" y="5893"/>
                      <a:pt x="5728" y="6123"/>
                    </a:cubicBezTo>
                    <a:cubicBezTo>
                      <a:pt x="5758" y="6294"/>
                      <a:pt x="5768" y="6424"/>
                      <a:pt x="5768" y="6504"/>
                    </a:cubicBezTo>
                    <a:cubicBezTo>
                      <a:pt x="5768" y="6594"/>
                      <a:pt x="5758" y="6644"/>
                      <a:pt x="5758" y="6644"/>
                    </a:cubicBezTo>
                    <a:cubicBezTo>
                      <a:pt x="5748" y="6684"/>
                      <a:pt x="5768" y="6714"/>
                      <a:pt x="5798" y="6734"/>
                    </a:cubicBezTo>
                    <a:cubicBezTo>
                      <a:pt x="5810" y="6742"/>
                      <a:pt x="5823" y="6745"/>
                      <a:pt x="5836" y="6745"/>
                    </a:cubicBezTo>
                    <a:cubicBezTo>
                      <a:pt x="5856" y="6745"/>
                      <a:pt x="5876" y="6737"/>
                      <a:pt x="5889" y="6724"/>
                    </a:cubicBezTo>
                    <a:lnTo>
                      <a:pt x="6269" y="6404"/>
                    </a:lnTo>
                    <a:cubicBezTo>
                      <a:pt x="6419" y="6584"/>
                      <a:pt x="6539" y="6784"/>
                      <a:pt x="6620" y="7005"/>
                    </a:cubicBezTo>
                    <a:cubicBezTo>
                      <a:pt x="6700" y="7195"/>
                      <a:pt x="6740" y="7395"/>
                      <a:pt x="6750" y="7565"/>
                    </a:cubicBezTo>
                    <a:cubicBezTo>
                      <a:pt x="6760" y="7646"/>
                      <a:pt x="6760" y="7726"/>
                      <a:pt x="6750" y="7786"/>
                    </a:cubicBezTo>
                    <a:cubicBezTo>
                      <a:pt x="6750" y="7846"/>
                      <a:pt x="6740" y="7896"/>
                      <a:pt x="6730" y="7946"/>
                    </a:cubicBezTo>
                    <a:cubicBezTo>
                      <a:pt x="6720" y="8026"/>
                      <a:pt x="6700" y="8066"/>
                      <a:pt x="6700" y="8066"/>
                    </a:cubicBezTo>
                    <a:cubicBezTo>
                      <a:pt x="6690" y="8106"/>
                      <a:pt x="6700" y="8136"/>
                      <a:pt x="6720" y="8166"/>
                    </a:cubicBezTo>
                    <a:cubicBezTo>
                      <a:pt x="6737" y="8178"/>
                      <a:pt x="6755" y="8183"/>
                      <a:pt x="6775" y="8183"/>
                    </a:cubicBezTo>
                    <a:cubicBezTo>
                      <a:pt x="6788" y="8183"/>
                      <a:pt x="6803" y="8180"/>
                      <a:pt x="6820" y="8176"/>
                    </a:cubicBezTo>
                    <a:lnTo>
                      <a:pt x="7260" y="7936"/>
                    </a:lnTo>
                    <a:cubicBezTo>
                      <a:pt x="7321" y="8056"/>
                      <a:pt x="7371" y="8156"/>
                      <a:pt x="7411" y="8246"/>
                    </a:cubicBezTo>
                    <a:cubicBezTo>
                      <a:pt x="7451" y="8357"/>
                      <a:pt x="7491" y="8477"/>
                      <a:pt x="7511" y="8597"/>
                    </a:cubicBezTo>
                    <a:cubicBezTo>
                      <a:pt x="7531" y="8697"/>
                      <a:pt x="7541" y="8797"/>
                      <a:pt x="7551" y="8897"/>
                    </a:cubicBezTo>
                    <a:cubicBezTo>
                      <a:pt x="7551" y="8997"/>
                      <a:pt x="7541" y="9078"/>
                      <a:pt x="7531" y="9158"/>
                    </a:cubicBezTo>
                    <a:cubicBezTo>
                      <a:pt x="7521" y="9278"/>
                      <a:pt x="7491" y="9388"/>
                      <a:pt x="7441" y="9508"/>
                    </a:cubicBezTo>
                    <a:cubicBezTo>
                      <a:pt x="7421" y="9578"/>
                      <a:pt x="7391" y="9618"/>
                      <a:pt x="7391" y="9628"/>
                    </a:cubicBezTo>
                    <a:cubicBezTo>
                      <a:pt x="7371" y="9658"/>
                      <a:pt x="7381" y="9698"/>
                      <a:pt x="7401" y="9719"/>
                    </a:cubicBezTo>
                    <a:cubicBezTo>
                      <a:pt x="7416" y="9741"/>
                      <a:pt x="7436" y="9752"/>
                      <a:pt x="7458" y="9752"/>
                    </a:cubicBezTo>
                    <a:cubicBezTo>
                      <a:pt x="7466" y="9752"/>
                      <a:pt x="7473" y="9751"/>
                      <a:pt x="7481" y="9749"/>
                    </a:cubicBezTo>
                    <a:lnTo>
                      <a:pt x="7982" y="9608"/>
                    </a:lnTo>
                    <a:cubicBezTo>
                      <a:pt x="8192" y="10129"/>
                      <a:pt x="8182" y="10550"/>
                      <a:pt x="8142" y="10820"/>
                    </a:cubicBezTo>
                    <a:cubicBezTo>
                      <a:pt x="8092" y="11080"/>
                      <a:pt x="8012" y="11251"/>
                      <a:pt x="7992" y="11291"/>
                    </a:cubicBezTo>
                    <a:cubicBezTo>
                      <a:pt x="7971" y="11321"/>
                      <a:pt x="7971" y="11361"/>
                      <a:pt x="7992" y="11381"/>
                    </a:cubicBezTo>
                    <a:cubicBezTo>
                      <a:pt x="8007" y="11403"/>
                      <a:pt x="8033" y="11415"/>
                      <a:pt x="8058" y="11415"/>
                    </a:cubicBezTo>
                    <a:cubicBezTo>
                      <a:pt x="8066" y="11415"/>
                      <a:pt x="8074" y="11413"/>
                      <a:pt x="8082" y="11411"/>
                    </a:cubicBezTo>
                    <a:lnTo>
                      <a:pt x="8572" y="11281"/>
                    </a:lnTo>
                    <a:cubicBezTo>
                      <a:pt x="8783" y="11801"/>
                      <a:pt x="8773" y="12222"/>
                      <a:pt x="8733" y="12492"/>
                    </a:cubicBezTo>
                    <a:cubicBezTo>
                      <a:pt x="8682" y="12743"/>
                      <a:pt x="8612" y="12903"/>
                      <a:pt x="8572" y="12963"/>
                    </a:cubicBezTo>
                    <a:cubicBezTo>
                      <a:pt x="8562" y="12993"/>
                      <a:pt x="8562" y="13023"/>
                      <a:pt x="8582" y="13053"/>
                    </a:cubicBezTo>
                    <a:cubicBezTo>
                      <a:pt x="8599" y="13070"/>
                      <a:pt x="8622" y="13086"/>
                      <a:pt x="8651" y="13086"/>
                    </a:cubicBezTo>
                    <a:cubicBezTo>
                      <a:pt x="8658" y="13086"/>
                      <a:pt x="8665" y="13085"/>
                      <a:pt x="8672" y="13083"/>
                    </a:cubicBezTo>
                    <a:lnTo>
                      <a:pt x="9163" y="12953"/>
                    </a:lnTo>
                    <a:cubicBezTo>
                      <a:pt x="9363" y="13464"/>
                      <a:pt x="9353" y="13894"/>
                      <a:pt x="9313" y="14155"/>
                    </a:cubicBezTo>
                    <a:cubicBezTo>
                      <a:pt x="9293" y="14265"/>
                      <a:pt x="9293" y="14415"/>
                      <a:pt x="9313" y="14605"/>
                    </a:cubicBezTo>
                    <a:cubicBezTo>
                      <a:pt x="9343" y="14876"/>
                      <a:pt x="9403" y="15156"/>
                      <a:pt x="9504" y="15447"/>
                    </a:cubicBezTo>
                    <a:lnTo>
                      <a:pt x="9974" y="16899"/>
                    </a:lnTo>
                    <a:lnTo>
                      <a:pt x="511" y="626"/>
                    </a:lnTo>
                    <a:close/>
                    <a:moveTo>
                      <a:pt x="99" y="1"/>
                    </a:moveTo>
                    <a:cubicBezTo>
                      <a:pt x="81" y="1"/>
                      <a:pt x="64" y="6"/>
                      <a:pt x="50" y="15"/>
                    </a:cubicBezTo>
                    <a:cubicBezTo>
                      <a:pt x="10" y="45"/>
                      <a:pt x="0" y="95"/>
                      <a:pt x="20" y="125"/>
                    </a:cubicBezTo>
                    <a:lnTo>
                      <a:pt x="10235" y="17670"/>
                    </a:lnTo>
                    <a:cubicBezTo>
                      <a:pt x="10255" y="17690"/>
                      <a:pt x="10275" y="17710"/>
                      <a:pt x="10305" y="17710"/>
                    </a:cubicBezTo>
                    <a:cubicBezTo>
                      <a:pt x="10315" y="17710"/>
                      <a:pt x="10335" y="17710"/>
                      <a:pt x="10345" y="17700"/>
                    </a:cubicBezTo>
                    <a:cubicBezTo>
                      <a:pt x="10385" y="17680"/>
                      <a:pt x="10395" y="17640"/>
                      <a:pt x="10385" y="17600"/>
                    </a:cubicBezTo>
                    <a:lnTo>
                      <a:pt x="9664" y="15396"/>
                    </a:lnTo>
                    <a:cubicBezTo>
                      <a:pt x="9574" y="15116"/>
                      <a:pt x="9514" y="14846"/>
                      <a:pt x="9484" y="14595"/>
                    </a:cubicBezTo>
                    <a:cubicBezTo>
                      <a:pt x="9464" y="14415"/>
                      <a:pt x="9464" y="14275"/>
                      <a:pt x="9474" y="14185"/>
                    </a:cubicBezTo>
                    <a:cubicBezTo>
                      <a:pt x="9524" y="13884"/>
                      <a:pt x="9534" y="13404"/>
                      <a:pt x="9293" y="12823"/>
                    </a:cubicBezTo>
                    <a:cubicBezTo>
                      <a:pt x="9277" y="12790"/>
                      <a:pt x="9246" y="12770"/>
                      <a:pt x="9214" y="12770"/>
                    </a:cubicBezTo>
                    <a:cubicBezTo>
                      <a:pt x="9207" y="12770"/>
                      <a:pt x="9200" y="12771"/>
                      <a:pt x="9193" y="12773"/>
                    </a:cubicBezTo>
                    <a:lnTo>
                      <a:pt x="8793" y="12873"/>
                    </a:lnTo>
                    <a:cubicBezTo>
                      <a:pt x="8833" y="12783"/>
                      <a:pt x="8873" y="12663"/>
                      <a:pt x="8893" y="12512"/>
                    </a:cubicBezTo>
                    <a:cubicBezTo>
                      <a:pt x="8943" y="12212"/>
                      <a:pt x="8953" y="11731"/>
                      <a:pt x="8703" y="11151"/>
                    </a:cubicBezTo>
                    <a:cubicBezTo>
                      <a:pt x="8686" y="11117"/>
                      <a:pt x="8656" y="11098"/>
                      <a:pt x="8623" y="11098"/>
                    </a:cubicBezTo>
                    <a:cubicBezTo>
                      <a:pt x="8616" y="11098"/>
                      <a:pt x="8609" y="11099"/>
                      <a:pt x="8602" y="11100"/>
                    </a:cubicBezTo>
                    <a:lnTo>
                      <a:pt x="8212" y="11211"/>
                    </a:lnTo>
                    <a:cubicBezTo>
                      <a:pt x="8242" y="11120"/>
                      <a:pt x="8282" y="10990"/>
                      <a:pt x="8302" y="10850"/>
                    </a:cubicBezTo>
                    <a:cubicBezTo>
                      <a:pt x="8352" y="10540"/>
                      <a:pt x="8352" y="10059"/>
                      <a:pt x="8102" y="9478"/>
                    </a:cubicBezTo>
                    <a:cubicBezTo>
                      <a:pt x="8085" y="9445"/>
                      <a:pt x="8055" y="9426"/>
                      <a:pt x="8022" y="9426"/>
                    </a:cubicBezTo>
                    <a:cubicBezTo>
                      <a:pt x="8015" y="9426"/>
                      <a:pt x="8008" y="9426"/>
                      <a:pt x="8002" y="9428"/>
                    </a:cubicBezTo>
                    <a:lnTo>
                      <a:pt x="7611" y="9538"/>
                    </a:lnTo>
                    <a:cubicBezTo>
                      <a:pt x="7661" y="9418"/>
                      <a:pt x="7681" y="9298"/>
                      <a:pt x="7701" y="9178"/>
                    </a:cubicBezTo>
                    <a:cubicBezTo>
                      <a:pt x="7711" y="9088"/>
                      <a:pt x="7721" y="8997"/>
                      <a:pt x="7711" y="8897"/>
                    </a:cubicBezTo>
                    <a:cubicBezTo>
                      <a:pt x="7711" y="8787"/>
                      <a:pt x="7701" y="8677"/>
                      <a:pt x="7681" y="8557"/>
                    </a:cubicBezTo>
                    <a:cubicBezTo>
                      <a:pt x="7651" y="8427"/>
                      <a:pt x="7611" y="8307"/>
                      <a:pt x="7561" y="8186"/>
                    </a:cubicBezTo>
                    <a:cubicBezTo>
                      <a:pt x="7521" y="8076"/>
                      <a:pt x="7451" y="7926"/>
                      <a:pt x="7361" y="7786"/>
                    </a:cubicBezTo>
                    <a:cubicBezTo>
                      <a:pt x="7341" y="7759"/>
                      <a:pt x="7316" y="7746"/>
                      <a:pt x="7290" y="7746"/>
                    </a:cubicBezTo>
                    <a:cubicBezTo>
                      <a:pt x="7277" y="7746"/>
                      <a:pt x="7264" y="7749"/>
                      <a:pt x="7250" y="7756"/>
                    </a:cubicBezTo>
                    <a:lnTo>
                      <a:pt x="6900" y="7936"/>
                    </a:lnTo>
                    <a:cubicBezTo>
                      <a:pt x="6910" y="7896"/>
                      <a:pt x="6910" y="7846"/>
                      <a:pt x="6920" y="7796"/>
                    </a:cubicBezTo>
                    <a:cubicBezTo>
                      <a:pt x="6920" y="7726"/>
                      <a:pt x="6920" y="7646"/>
                      <a:pt x="6920" y="7555"/>
                    </a:cubicBezTo>
                    <a:cubicBezTo>
                      <a:pt x="6910" y="7365"/>
                      <a:pt x="6860" y="7155"/>
                      <a:pt x="6780" y="6945"/>
                    </a:cubicBezTo>
                    <a:cubicBezTo>
                      <a:pt x="6680" y="6684"/>
                      <a:pt x="6529" y="6444"/>
                      <a:pt x="6349" y="6234"/>
                    </a:cubicBezTo>
                    <a:cubicBezTo>
                      <a:pt x="6333" y="6212"/>
                      <a:pt x="6308" y="6202"/>
                      <a:pt x="6284" y="6202"/>
                    </a:cubicBezTo>
                    <a:cubicBezTo>
                      <a:pt x="6263" y="6202"/>
                      <a:pt x="6243" y="6210"/>
                      <a:pt x="6229" y="6224"/>
                    </a:cubicBezTo>
                    <a:lnTo>
                      <a:pt x="5929" y="6474"/>
                    </a:lnTo>
                    <a:cubicBezTo>
                      <a:pt x="5929" y="6384"/>
                      <a:pt x="5929" y="6254"/>
                      <a:pt x="5889" y="6083"/>
                    </a:cubicBezTo>
                    <a:cubicBezTo>
                      <a:pt x="5839" y="5823"/>
                      <a:pt x="5668" y="5312"/>
                      <a:pt x="5168" y="4842"/>
                    </a:cubicBezTo>
                    <a:cubicBezTo>
                      <a:pt x="5148" y="4832"/>
                      <a:pt x="5128" y="4822"/>
                      <a:pt x="5107" y="4822"/>
                    </a:cubicBezTo>
                    <a:cubicBezTo>
                      <a:pt x="5077" y="4822"/>
                      <a:pt x="5057" y="4832"/>
                      <a:pt x="5047" y="4852"/>
                    </a:cubicBezTo>
                    <a:lnTo>
                      <a:pt x="4787" y="5142"/>
                    </a:lnTo>
                    <a:cubicBezTo>
                      <a:pt x="4777" y="5042"/>
                      <a:pt x="4757" y="4912"/>
                      <a:pt x="4707" y="4762"/>
                    </a:cubicBezTo>
                    <a:cubicBezTo>
                      <a:pt x="4607" y="4451"/>
                      <a:pt x="4396" y="3991"/>
                      <a:pt x="3906" y="3580"/>
                    </a:cubicBezTo>
                    <a:cubicBezTo>
                      <a:pt x="3886" y="3570"/>
                      <a:pt x="3866" y="3560"/>
                      <a:pt x="3846" y="3560"/>
                    </a:cubicBezTo>
                    <a:cubicBezTo>
                      <a:pt x="3816" y="3570"/>
                      <a:pt x="3796" y="3580"/>
                      <a:pt x="3786" y="3590"/>
                    </a:cubicBezTo>
                    <a:lnTo>
                      <a:pt x="3555" y="3900"/>
                    </a:lnTo>
                    <a:cubicBezTo>
                      <a:pt x="3535" y="3800"/>
                      <a:pt x="3505" y="3670"/>
                      <a:pt x="3455" y="3530"/>
                    </a:cubicBezTo>
                    <a:cubicBezTo>
                      <a:pt x="3345" y="3219"/>
                      <a:pt x="3115" y="2779"/>
                      <a:pt x="2634" y="2368"/>
                    </a:cubicBezTo>
                    <a:cubicBezTo>
                      <a:pt x="2624" y="2358"/>
                      <a:pt x="2594" y="2348"/>
                      <a:pt x="2574" y="2348"/>
                    </a:cubicBezTo>
                    <a:cubicBezTo>
                      <a:pt x="2554" y="2358"/>
                      <a:pt x="2534" y="2368"/>
                      <a:pt x="2514" y="2388"/>
                    </a:cubicBezTo>
                    <a:lnTo>
                      <a:pt x="2284" y="2689"/>
                    </a:lnTo>
                    <a:cubicBezTo>
                      <a:pt x="2263" y="2589"/>
                      <a:pt x="2233" y="2458"/>
                      <a:pt x="2183" y="2308"/>
                    </a:cubicBezTo>
                    <a:cubicBezTo>
                      <a:pt x="2073" y="1968"/>
                      <a:pt x="351" y="225"/>
                      <a:pt x="161" y="25"/>
                    </a:cubicBezTo>
                    <a:cubicBezTo>
                      <a:pt x="144" y="8"/>
                      <a:pt x="121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90" name="Google Shape;22390;p112"/>
              <p:cNvSpPr/>
              <p:nvPr/>
            </p:nvSpPr>
            <p:spPr>
              <a:xfrm>
                <a:off x="5214325" y="976100"/>
                <a:ext cx="70625" cy="443650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7746" extrusionOk="0">
                    <a:moveTo>
                      <a:pt x="1322" y="752"/>
                    </a:moveTo>
                    <a:cubicBezTo>
                      <a:pt x="1463" y="1573"/>
                      <a:pt x="1593" y="2504"/>
                      <a:pt x="1553" y="2655"/>
                    </a:cubicBezTo>
                    <a:cubicBezTo>
                      <a:pt x="1473" y="2925"/>
                      <a:pt x="1373" y="3095"/>
                      <a:pt x="1373" y="3095"/>
                    </a:cubicBezTo>
                    <a:cubicBezTo>
                      <a:pt x="1353" y="3125"/>
                      <a:pt x="1353" y="3165"/>
                      <a:pt x="1373" y="3185"/>
                    </a:cubicBezTo>
                    <a:cubicBezTo>
                      <a:pt x="1388" y="3208"/>
                      <a:pt x="1414" y="3219"/>
                      <a:pt x="1439" y="3219"/>
                    </a:cubicBezTo>
                    <a:cubicBezTo>
                      <a:pt x="1447" y="3219"/>
                      <a:pt x="1455" y="3218"/>
                      <a:pt x="1463" y="3215"/>
                    </a:cubicBezTo>
                    <a:lnTo>
                      <a:pt x="1873" y="3085"/>
                    </a:lnTo>
                    <a:lnTo>
                      <a:pt x="1873" y="3085"/>
                    </a:lnTo>
                    <a:cubicBezTo>
                      <a:pt x="1973" y="3536"/>
                      <a:pt x="1933" y="3906"/>
                      <a:pt x="1863" y="4147"/>
                    </a:cubicBezTo>
                    <a:cubicBezTo>
                      <a:pt x="1793" y="4417"/>
                      <a:pt x="1693" y="4587"/>
                      <a:pt x="1693" y="4587"/>
                    </a:cubicBezTo>
                    <a:cubicBezTo>
                      <a:pt x="1673" y="4617"/>
                      <a:pt x="1673" y="4657"/>
                      <a:pt x="1693" y="4677"/>
                    </a:cubicBezTo>
                    <a:cubicBezTo>
                      <a:pt x="1708" y="4700"/>
                      <a:pt x="1734" y="4711"/>
                      <a:pt x="1763" y="4711"/>
                    </a:cubicBezTo>
                    <a:cubicBezTo>
                      <a:pt x="1773" y="4711"/>
                      <a:pt x="1783" y="4710"/>
                      <a:pt x="1793" y="4707"/>
                    </a:cubicBezTo>
                    <a:lnTo>
                      <a:pt x="2194" y="4577"/>
                    </a:lnTo>
                    <a:lnTo>
                      <a:pt x="2194" y="4577"/>
                    </a:lnTo>
                    <a:cubicBezTo>
                      <a:pt x="2304" y="5028"/>
                      <a:pt x="2244" y="5398"/>
                      <a:pt x="2174" y="5639"/>
                    </a:cubicBezTo>
                    <a:cubicBezTo>
                      <a:pt x="2134" y="5779"/>
                      <a:pt x="2074" y="5889"/>
                      <a:pt x="2044" y="5959"/>
                    </a:cubicBezTo>
                    <a:cubicBezTo>
                      <a:pt x="2003" y="6019"/>
                      <a:pt x="1983" y="6059"/>
                      <a:pt x="1973" y="6059"/>
                    </a:cubicBezTo>
                    <a:cubicBezTo>
                      <a:pt x="1953" y="6089"/>
                      <a:pt x="1953" y="6129"/>
                      <a:pt x="1973" y="6159"/>
                    </a:cubicBezTo>
                    <a:cubicBezTo>
                      <a:pt x="1988" y="6182"/>
                      <a:pt x="2015" y="6193"/>
                      <a:pt x="2040" y="6193"/>
                    </a:cubicBezTo>
                    <a:cubicBezTo>
                      <a:pt x="2048" y="6193"/>
                      <a:pt x="2056" y="6192"/>
                      <a:pt x="2064" y="6190"/>
                    </a:cubicBezTo>
                    <a:lnTo>
                      <a:pt x="2474" y="6089"/>
                    </a:lnTo>
                    <a:lnTo>
                      <a:pt x="2474" y="6089"/>
                    </a:lnTo>
                    <a:cubicBezTo>
                      <a:pt x="2564" y="6580"/>
                      <a:pt x="2454" y="6971"/>
                      <a:pt x="2384" y="7151"/>
                    </a:cubicBezTo>
                    <a:cubicBezTo>
                      <a:pt x="2324" y="7301"/>
                      <a:pt x="2264" y="7391"/>
                      <a:pt x="2224" y="7451"/>
                    </a:cubicBezTo>
                    <a:cubicBezTo>
                      <a:pt x="2184" y="7511"/>
                      <a:pt x="2154" y="7541"/>
                      <a:pt x="2144" y="7541"/>
                    </a:cubicBezTo>
                    <a:cubicBezTo>
                      <a:pt x="2124" y="7571"/>
                      <a:pt x="2114" y="7612"/>
                      <a:pt x="2134" y="7642"/>
                    </a:cubicBezTo>
                    <a:cubicBezTo>
                      <a:pt x="2150" y="7666"/>
                      <a:pt x="2173" y="7684"/>
                      <a:pt x="2198" y="7684"/>
                    </a:cubicBezTo>
                    <a:cubicBezTo>
                      <a:pt x="2203" y="7684"/>
                      <a:pt x="2208" y="7683"/>
                      <a:pt x="2214" y="7682"/>
                    </a:cubicBezTo>
                    <a:lnTo>
                      <a:pt x="2634" y="7642"/>
                    </a:lnTo>
                    <a:lnTo>
                      <a:pt x="2634" y="7642"/>
                    </a:lnTo>
                    <a:cubicBezTo>
                      <a:pt x="2654" y="7842"/>
                      <a:pt x="2634" y="8032"/>
                      <a:pt x="2594" y="8232"/>
                    </a:cubicBezTo>
                    <a:cubicBezTo>
                      <a:pt x="2554" y="8403"/>
                      <a:pt x="2494" y="8563"/>
                      <a:pt x="2414" y="8693"/>
                    </a:cubicBezTo>
                    <a:cubicBezTo>
                      <a:pt x="2384" y="8753"/>
                      <a:pt x="2344" y="8803"/>
                      <a:pt x="2314" y="8843"/>
                    </a:cubicBezTo>
                    <a:cubicBezTo>
                      <a:pt x="2274" y="8893"/>
                      <a:pt x="2244" y="8923"/>
                      <a:pt x="2224" y="8953"/>
                    </a:cubicBezTo>
                    <a:cubicBezTo>
                      <a:pt x="2174" y="9003"/>
                      <a:pt x="2134" y="9023"/>
                      <a:pt x="2134" y="9023"/>
                    </a:cubicBezTo>
                    <a:cubicBezTo>
                      <a:pt x="2104" y="9044"/>
                      <a:pt x="2094" y="9084"/>
                      <a:pt x="2104" y="9114"/>
                    </a:cubicBezTo>
                    <a:cubicBezTo>
                      <a:pt x="2114" y="9144"/>
                      <a:pt x="2144" y="9174"/>
                      <a:pt x="2174" y="9174"/>
                    </a:cubicBezTo>
                    <a:lnTo>
                      <a:pt x="2594" y="9224"/>
                    </a:lnTo>
                    <a:cubicBezTo>
                      <a:pt x="2584" y="9324"/>
                      <a:pt x="2574" y="9424"/>
                      <a:pt x="2554" y="9504"/>
                    </a:cubicBezTo>
                    <a:cubicBezTo>
                      <a:pt x="2534" y="9604"/>
                      <a:pt x="2504" y="9704"/>
                      <a:pt x="2464" y="9805"/>
                    </a:cubicBezTo>
                    <a:cubicBezTo>
                      <a:pt x="2424" y="9885"/>
                      <a:pt x="2384" y="9965"/>
                      <a:pt x="2344" y="10035"/>
                    </a:cubicBezTo>
                    <a:cubicBezTo>
                      <a:pt x="2294" y="10105"/>
                      <a:pt x="2244" y="10165"/>
                      <a:pt x="2204" y="10215"/>
                    </a:cubicBezTo>
                    <a:cubicBezTo>
                      <a:pt x="2134" y="10295"/>
                      <a:pt x="2064" y="10365"/>
                      <a:pt x="1973" y="10425"/>
                    </a:cubicBezTo>
                    <a:cubicBezTo>
                      <a:pt x="1923" y="10455"/>
                      <a:pt x="1893" y="10476"/>
                      <a:pt x="1873" y="10486"/>
                    </a:cubicBezTo>
                    <a:cubicBezTo>
                      <a:pt x="1843" y="10506"/>
                      <a:pt x="1823" y="10536"/>
                      <a:pt x="1833" y="10566"/>
                    </a:cubicBezTo>
                    <a:cubicBezTo>
                      <a:pt x="1833" y="10596"/>
                      <a:pt x="1853" y="10626"/>
                      <a:pt x="1883" y="10636"/>
                    </a:cubicBezTo>
                    <a:lnTo>
                      <a:pt x="2294" y="10776"/>
                    </a:lnTo>
                    <a:cubicBezTo>
                      <a:pt x="2194" y="11237"/>
                      <a:pt x="1993" y="11537"/>
                      <a:pt x="1833" y="11707"/>
                    </a:cubicBezTo>
                    <a:cubicBezTo>
                      <a:pt x="1673" y="11867"/>
                      <a:pt x="1533" y="11948"/>
                      <a:pt x="1493" y="11968"/>
                    </a:cubicBezTo>
                    <a:cubicBezTo>
                      <a:pt x="1463" y="11988"/>
                      <a:pt x="1443" y="12018"/>
                      <a:pt x="1453" y="12048"/>
                    </a:cubicBezTo>
                    <a:cubicBezTo>
                      <a:pt x="1453" y="12078"/>
                      <a:pt x="1473" y="12108"/>
                      <a:pt x="1503" y="12118"/>
                    </a:cubicBezTo>
                    <a:lnTo>
                      <a:pt x="1913" y="12268"/>
                    </a:lnTo>
                    <a:cubicBezTo>
                      <a:pt x="1813" y="12729"/>
                      <a:pt x="1603" y="13019"/>
                      <a:pt x="1443" y="13189"/>
                    </a:cubicBezTo>
                    <a:cubicBezTo>
                      <a:pt x="1423" y="13219"/>
                      <a:pt x="1393" y="13249"/>
                      <a:pt x="1353" y="13289"/>
                    </a:cubicBezTo>
                    <a:cubicBezTo>
                      <a:pt x="922" y="13810"/>
                      <a:pt x="632" y="14431"/>
                      <a:pt x="501" y="15102"/>
                    </a:cubicBezTo>
                    <a:lnTo>
                      <a:pt x="261" y="16334"/>
                    </a:lnTo>
                    <a:lnTo>
                      <a:pt x="1322" y="752"/>
                    </a:lnTo>
                    <a:close/>
                    <a:moveTo>
                      <a:pt x="1282" y="1"/>
                    </a:moveTo>
                    <a:cubicBezTo>
                      <a:pt x="1252" y="1"/>
                      <a:pt x="1212" y="31"/>
                      <a:pt x="1202" y="71"/>
                    </a:cubicBezTo>
                    <a:lnTo>
                      <a:pt x="1" y="17656"/>
                    </a:lnTo>
                    <a:cubicBezTo>
                      <a:pt x="1" y="17696"/>
                      <a:pt x="31" y="17736"/>
                      <a:pt x="71" y="17746"/>
                    </a:cubicBezTo>
                    <a:lnTo>
                      <a:pt x="81" y="17746"/>
                    </a:lnTo>
                    <a:cubicBezTo>
                      <a:pt x="121" y="17746"/>
                      <a:pt x="161" y="17716"/>
                      <a:pt x="161" y="17676"/>
                    </a:cubicBezTo>
                    <a:lnTo>
                      <a:pt x="662" y="15132"/>
                    </a:lnTo>
                    <a:cubicBezTo>
                      <a:pt x="782" y="14491"/>
                      <a:pt x="1072" y="13890"/>
                      <a:pt x="1483" y="13400"/>
                    </a:cubicBezTo>
                    <a:cubicBezTo>
                      <a:pt x="1513" y="13360"/>
                      <a:pt x="1543" y="13329"/>
                      <a:pt x="1563" y="13309"/>
                    </a:cubicBezTo>
                    <a:cubicBezTo>
                      <a:pt x="1743" y="13109"/>
                      <a:pt x="1993" y="12769"/>
                      <a:pt x="2094" y="12228"/>
                    </a:cubicBezTo>
                    <a:cubicBezTo>
                      <a:pt x="2104" y="12188"/>
                      <a:pt x="2074" y="12148"/>
                      <a:pt x="2033" y="12128"/>
                    </a:cubicBezTo>
                    <a:lnTo>
                      <a:pt x="1723" y="12018"/>
                    </a:lnTo>
                    <a:cubicBezTo>
                      <a:pt x="1793" y="11978"/>
                      <a:pt x="1873" y="11908"/>
                      <a:pt x="1953" y="11817"/>
                    </a:cubicBezTo>
                    <a:cubicBezTo>
                      <a:pt x="2134" y="11627"/>
                      <a:pt x="2374" y="11277"/>
                      <a:pt x="2474" y="10736"/>
                    </a:cubicBezTo>
                    <a:cubicBezTo>
                      <a:pt x="2484" y="10696"/>
                      <a:pt x="2464" y="10656"/>
                      <a:pt x="2424" y="10636"/>
                    </a:cubicBezTo>
                    <a:lnTo>
                      <a:pt x="2104" y="10536"/>
                    </a:lnTo>
                    <a:cubicBezTo>
                      <a:pt x="2194" y="10465"/>
                      <a:pt x="2264" y="10405"/>
                      <a:pt x="2334" y="10325"/>
                    </a:cubicBezTo>
                    <a:cubicBezTo>
                      <a:pt x="2374" y="10275"/>
                      <a:pt x="2434" y="10205"/>
                      <a:pt x="2484" y="10125"/>
                    </a:cubicBezTo>
                    <a:cubicBezTo>
                      <a:pt x="2534" y="10045"/>
                      <a:pt x="2574" y="9955"/>
                      <a:pt x="2614" y="9865"/>
                    </a:cubicBezTo>
                    <a:cubicBezTo>
                      <a:pt x="2664" y="9755"/>
                      <a:pt x="2694" y="9644"/>
                      <a:pt x="2714" y="9534"/>
                    </a:cubicBezTo>
                    <a:cubicBezTo>
                      <a:pt x="2744" y="9424"/>
                      <a:pt x="2765" y="9294"/>
                      <a:pt x="2765" y="9154"/>
                    </a:cubicBezTo>
                    <a:cubicBezTo>
                      <a:pt x="2765" y="9104"/>
                      <a:pt x="2734" y="9074"/>
                      <a:pt x="2694" y="9064"/>
                    </a:cubicBezTo>
                    <a:lnTo>
                      <a:pt x="2374" y="9033"/>
                    </a:lnTo>
                    <a:cubicBezTo>
                      <a:pt x="2394" y="9003"/>
                      <a:pt x="2414" y="8983"/>
                      <a:pt x="2444" y="8953"/>
                    </a:cubicBezTo>
                    <a:cubicBezTo>
                      <a:pt x="2484" y="8903"/>
                      <a:pt x="2524" y="8843"/>
                      <a:pt x="2554" y="8783"/>
                    </a:cubicBezTo>
                    <a:cubicBezTo>
                      <a:pt x="2644" y="8633"/>
                      <a:pt x="2714" y="8463"/>
                      <a:pt x="2754" y="8262"/>
                    </a:cubicBezTo>
                    <a:cubicBezTo>
                      <a:pt x="2815" y="8032"/>
                      <a:pt x="2825" y="7782"/>
                      <a:pt x="2795" y="7541"/>
                    </a:cubicBezTo>
                    <a:cubicBezTo>
                      <a:pt x="2785" y="7491"/>
                      <a:pt x="2744" y="7461"/>
                      <a:pt x="2704" y="7461"/>
                    </a:cubicBezTo>
                    <a:lnTo>
                      <a:pt x="2394" y="7501"/>
                    </a:lnTo>
                    <a:cubicBezTo>
                      <a:pt x="2434" y="7431"/>
                      <a:pt x="2484" y="7341"/>
                      <a:pt x="2534" y="7221"/>
                    </a:cubicBezTo>
                    <a:cubicBezTo>
                      <a:pt x="2624" y="7001"/>
                      <a:pt x="2754" y="6550"/>
                      <a:pt x="2624" y="5969"/>
                    </a:cubicBezTo>
                    <a:cubicBezTo>
                      <a:pt x="2614" y="5939"/>
                      <a:pt x="2604" y="5929"/>
                      <a:pt x="2584" y="5909"/>
                    </a:cubicBezTo>
                    <a:cubicBezTo>
                      <a:pt x="2564" y="5899"/>
                      <a:pt x="2544" y="5899"/>
                      <a:pt x="2514" y="5899"/>
                    </a:cubicBezTo>
                    <a:lnTo>
                      <a:pt x="2214" y="5979"/>
                    </a:lnTo>
                    <a:cubicBezTo>
                      <a:pt x="2254" y="5909"/>
                      <a:pt x="2294" y="5809"/>
                      <a:pt x="2334" y="5689"/>
                    </a:cubicBezTo>
                    <a:cubicBezTo>
                      <a:pt x="2414" y="5418"/>
                      <a:pt x="2484" y="4978"/>
                      <a:pt x="2334" y="4447"/>
                    </a:cubicBezTo>
                    <a:cubicBezTo>
                      <a:pt x="2324" y="4417"/>
                      <a:pt x="2304" y="4407"/>
                      <a:pt x="2284" y="4397"/>
                    </a:cubicBezTo>
                    <a:cubicBezTo>
                      <a:pt x="2272" y="4385"/>
                      <a:pt x="2260" y="4380"/>
                      <a:pt x="2249" y="4380"/>
                    </a:cubicBezTo>
                    <a:cubicBezTo>
                      <a:pt x="2240" y="4380"/>
                      <a:pt x="2232" y="4383"/>
                      <a:pt x="2224" y="4387"/>
                    </a:cubicBezTo>
                    <a:lnTo>
                      <a:pt x="1933" y="4487"/>
                    </a:lnTo>
                    <a:cubicBezTo>
                      <a:pt x="1963" y="4407"/>
                      <a:pt x="2003" y="4307"/>
                      <a:pt x="2033" y="4187"/>
                    </a:cubicBezTo>
                    <a:cubicBezTo>
                      <a:pt x="2104" y="3916"/>
                      <a:pt x="2154" y="3476"/>
                      <a:pt x="2003" y="2955"/>
                    </a:cubicBezTo>
                    <a:cubicBezTo>
                      <a:pt x="2003" y="2935"/>
                      <a:pt x="1983" y="2915"/>
                      <a:pt x="1963" y="2905"/>
                    </a:cubicBezTo>
                    <a:cubicBezTo>
                      <a:pt x="1953" y="2900"/>
                      <a:pt x="1943" y="2897"/>
                      <a:pt x="1933" y="2897"/>
                    </a:cubicBezTo>
                    <a:cubicBezTo>
                      <a:pt x="1923" y="2897"/>
                      <a:pt x="1913" y="2900"/>
                      <a:pt x="1903" y="2905"/>
                    </a:cubicBezTo>
                    <a:lnTo>
                      <a:pt x="1603" y="2995"/>
                    </a:lnTo>
                    <a:cubicBezTo>
                      <a:pt x="1643" y="2915"/>
                      <a:pt x="1683" y="2815"/>
                      <a:pt x="1713" y="2705"/>
                    </a:cubicBezTo>
                    <a:cubicBezTo>
                      <a:pt x="1803" y="2404"/>
                      <a:pt x="1413" y="301"/>
                      <a:pt x="1363" y="61"/>
                    </a:cubicBezTo>
                    <a:cubicBezTo>
                      <a:pt x="1363" y="21"/>
                      <a:pt x="1322" y="1"/>
                      <a:pt x="12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91" name="Google Shape;22391;p112"/>
              <p:cNvSpPr/>
              <p:nvPr/>
            </p:nvSpPr>
            <p:spPr>
              <a:xfrm>
                <a:off x="5180525" y="978100"/>
                <a:ext cx="6587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17586" extrusionOk="0">
                    <a:moveTo>
                      <a:pt x="2634" y="1"/>
                    </a:moveTo>
                    <a:cubicBezTo>
                      <a:pt x="2614" y="71"/>
                      <a:pt x="1893" y="2234"/>
                      <a:pt x="1933" y="2525"/>
                    </a:cubicBezTo>
                    <a:cubicBezTo>
                      <a:pt x="1974" y="2825"/>
                      <a:pt x="2064" y="3005"/>
                      <a:pt x="2064" y="3005"/>
                    </a:cubicBezTo>
                    <a:lnTo>
                      <a:pt x="1603" y="2785"/>
                    </a:lnTo>
                    <a:cubicBezTo>
                      <a:pt x="1403" y="3246"/>
                      <a:pt x="1383" y="3656"/>
                      <a:pt x="1423" y="3957"/>
                    </a:cubicBezTo>
                    <a:cubicBezTo>
                      <a:pt x="1453" y="4257"/>
                      <a:pt x="1543" y="4447"/>
                      <a:pt x="1543" y="4447"/>
                    </a:cubicBezTo>
                    <a:lnTo>
                      <a:pt x="1082" y="4217"/>
                    </a:lnTo>
                    <a:cubicBezTo>
                      <a:pt x="882" y="4678"/>
                      <a:pt x="872" y="5108"/>
                      <a:pt x="912" y="5399"/>
                    </a:cubicBezTo>
                    <a:cubicBezTo>
                      <a:pt x="942" y="5549"/>
                      <a:pt x="972" y="5669"/>
                      <a:pt x="1002" y="5749"/>
                    </a:cubicBezTo>
                    <a:cubicBezTo>
                      <a:pt x="1032" y="5829"/>
                      <a:pt x="1062" y="5869"/>
                      <a:pt x="1062" y="5869"/>
                    </a:cubicBezTo>
                    <a:lnTo>
                      <a:pt x="592" y="5679"/>
                    </a:lnTo>
                    <a:cubicBezTo>
                      <a:pt x="401" y="6170"/>
                      <a:pt x="431" y="6590"/>
                      <a:pt x="501" y="6881"/>
                    </a:cubicBezTo>
                    <a:cubicBezTo>
                      <a:pt x="542" y="7031"/>
                      <a:pt x="592" y="7141"/>
                      <a:pt x="632" y="7211"/>
                    </a:cubicBezTo>
                    <a:cubicBezTo>
                      <a:pt x="672" y="7291"/>
                      <a:pt x="692" y="7331"/>
                      <a:pt x="692" y="7331"/>
                    </a:cubicBezTo>
                    <a:lnTo>
                      <a:pt x="201" y="7201"/>
                    </a:lnTo>
                    <a:cubicBezTo>
                      <a:pt x="141" y="7461"/>
                      <a:pt x="131" y="7702"/>
                      <a:pt x="141" y="7902"/>
                    </a:cubicBezTo>
                    <a:cubicBezTo>
                      <a:pt x="161" y="8102"/>
                      <a:pt x="211" y="8273"/>
                      <a:pt x="271" y="8413"/>
                    </a:cubicBezTo>
                    <a:cubicBezTo>
                      <a:pt x="291" y="8483"/>
                      <a:pt x="321" y="8543"/>
                      <a:pt x="351" y="8583"/>
                    </a:cubicBezTo>
                    <a:cubicBezTo>
                      <a:pt x="381" y="8633"/>
                      <a:pt x="411" y="8683"/>
                      <a:pt x="431" y="8713"/>
                    </a:cubicBezTo>
                    <a:cubicBezTo>
                      <a:pt x="481" y="8773"/>
                      <a:pt x="521" y="8803"/>
                      <a:pt x="521" y="8803"/>
                    </a:cubicBezTo>
                    <a:lnTo>
                      <a:pt x="21" y="8793"/>
                    </a:lnTo>
                    <a:cubicBezTo>
                      <a:pt x="1" y="8923"/>
                      <a:pt x="1" y="9054"/>
                      <a:pt x="11" y="9174"/>
                    </a:cubicBezTo>
                    <a:cubicBezTo>
                      <a:pt x="21" y="9284"/>
                      <a:pt x="41" y="9394"/>
                      <a:pt x="61" y="9494"/>
                    </a:cubicBezTo>
                    <a:cubicBezTo>
                      <a:pt x="91" y="9594"/>
                      <a:pt x="121" y="9675"/>
                      <a:pt x="161" y="9755"/>
                    </a:cubicBezTo>
                    <a:cubicBezTo>
                      <a:pt x="191" y="9835"/>
                      <a:pt x="231" y="9905"/>
                      <a:pt x="271" y="9965"/>
                    </a:cubicBezTo>
                    <a:cubicBezTo>
                      <a:pt x="351" y="10075"/>
                      <a:pt x="431" y="10155"/>
                      <a:pt x="491" y="10215"/>
                    </a:cubicBezTo>
                    <a:cubicBezTo>
                      <a:pt x="542" y="10265"/>
                      <a:pt x="582" y="10285"/>
                      <a:pt x="592" y="10295"/>
                    </a:cubicBezTo>
                    <a:lnTo>
                      <a:pt x="91" y="10385"/>
                    </a:lnTo>
                    <a:cubicBezTo>
                      <a:pt x="111" y="10906"/>
                      <a:pt x="281" y="11267"/>
                      <a:pt x="441" y="11487"/>
                    </a:cubicBezTo>
                    <a:cubicBezTo>
                      <a:pt x="602" y="11717"/>
                      <a:pt x="752" y="11807"/>
                      <a:pt x="762" y="11817"/>
                    </a:cubicBezTo>
                    <a:lnTo>
                      <a:pt x="261" y="11918"/>
                    </a:lnTo>
                    <a:cubicBezTo>
                      <a:pt x="291" y="12438"/>
                      <a:pt x="461" y="12789"/>
                      <a:pt x="632" y="13019"/>
                    </a:cubicBezTo>
                    <a:cubicBezTo>
                      <a:pt x="652" y="13049"/>
                      <a:pt x="682" y="13099"/>
                      <a:pt x="722" y="13159"/>
                    </a:cubicBezTo>
                    <a:cubicBezTo>
                      <a:pt x="1052" y="13710"/>
                      <a:pt x="1242" y="14331"/>
                      <a:pt x="1283" y="14972"/>
                    </a:cubicBezTo>
                    <a:lnTo>
                      <a:pt x="1433" y="17586"/>
                    </a:lnTo>
                    <a:lnTo>
                      <a:pt x="263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92" name="Google Shape;22392;p112"/>
              <p:cNvSpPr/>
              <p:nvPr/>
            </p:nvSpPr>
            <p:spPr>
              <a:xfrm>
                <a:off x="5178525" y="976050"/>
                <a:ext cx="70125" cy="44370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17748" extrusionOk="0">
                    <a:moveTo>
                      <a:pt x="2584" y="754"/>
                    </a:moveTo>
                    <a:lnTo>
                      <a:pt x="1523" y="16356"/>
                    </a:lnTo>
                    <a:lnTo>
                      <a:pt x="1443" y="15044"/>
                    </a:lnTo>
                    <a:cubicBezTo>
                      <a:pt x="1403" y="14393"/>
                      <a:pt x="1202" y="13752"/>
                      <a:pt x="872" y="13201"/>
                    </a:cubicBezTo>
                    <a:cubicBezTo>
                      <a:pt x="832" y="13141"/>
                      <a:pt x="802" y="13091"/>
                      <a:pt x="772" y="13051"/>
                    </a:cubicBezTo>
                    <a:cubicBezTo>
                      <a:pt x="642" y="12861"/>
                      <a:pt x="471" y="12540"/>
                      <a:pt x="431" y="12070"/>
                    </a:cubicBezTo>
                    <a:lnTo>
                      <a:pt x="862" y="11980"/>
                    </a:lnTo>
                    <a:cubicBezTo>
                      <a:pt x="892" y="11980"/>
                      <a:pt x="912" y="11950"/>
                      <a:pt x="922" y="11920"/>
                    </a:cubicBezTo>
                    <a:cubicBezTo>
                      <a:pt x="932" y="11879"/>
                      <a:pt x="912" y="11849"/>
                      <a:pt x="892" y="11829"/>
                    </a:cubicBezTo>
                    <a:cubicBezTo>
                      <a:pt x="842" y="11799"/>
                      <a:pt x="722" y="11699"/>
                      <a:pt x="591" y="11529"/>
                    </a:cubicBezTo>
                    <a:cubicBezTo>
                      <a:pt x="461" y="11339"/>
                      <a:pt x="291" y="11008"/>
                      <a:pt x="261" y="10538"/>
                    </a:cubicBezTo>
                    <a:lnTo>
                      <a:pt x="682" y="10457"/>
                    </a:lnTo>
                    <a:cubicBezTo>
                      <a:pt x="712" y="10447"/>
                      <a:pt x="742" y="10427"/>
                      <a:pt x="752" y="10387"/>
                    </a:cubicBezTo>
                    <a:cubicBezTo>
                      <a:pt x="752" y="10357"/>
                      <a:pt x="742" y="10327"/>
                      <a:pt x="712" y="10307"/>
                    </a:cubicBezTo>
                    <a:cubicBezTo>
                      <a:pt x="712" y="10297"/>
                      <a:pt x="672" y="10277"/>
                      <a:pt x="622" y="10237"/>
                    </a:cubicBezTo>
                    <a:cubicBezTo>
                      <a:pt x="551" y="10167"/>
                      <a:pt x="481" y="10087"/>
                      <a:pt x="421" y="9997"/>
                    </a:cubicBezTo>
                    <a:cubicBezTo>
                      <a:pt x="391" y="9947"/>
                      <a:pt x="351" y="9877"/>
                      <a:pt x="311" y="9807"/>
                    </a:cubicBezTo>
                    <a:cubicBezTo>
                      <a:pt x="281" y="9726"/>
                      <a:pt x="251" y="9636"/>
                      <a:pt x="221" y="9556"/>
                    </a:cubicBezTo>
                    <a:cubicBezTo>
                      <a:pt x="201" y="9456"/>
                      <a:pt x="181" y="9356"/>
                      <a:pt x="171" y="9246"/>
                    </a:cubicBezTo>
                    <a:cubicBezTo>
                      <a:pt x="171" y="9166"/>
                      <a:pt x="161" y="9066"/>
                      <a:pt x="171" y="8965"/>
                    </a:cubicBezTo>
                    <a:lnTo>
                      <a:pt x="591" y="8975"/>
                    </a:lnTo>
                    <a:lnTo>
                      <a:pt x="601" y="8975"/>
                    </a:lnTo>
                    <a:cubicBezTo>
                      <a:pt x="632" y="8975"/>
                      <a:pt x="662" y="8955"/>
                      <a:pt x="672" y="8925"/>
                    </a:cubicBezTo>
                    <a:cubicBezTo>
                      <a:pt x="692" y="8885"/>
                      <a:pt x="682" y="8855"/>
                      <a:pt x="652" y="8825"/>
                    </a:cubicBezTo>
                    <a:cubicBezTo>
                      <a:pt x="652" y="8825"/>
                      <a:pt x="622" y="8795"/>
                      <a:pt x="581" y="8745"/>
                    </a:cubicBezTo>
                    <a:cubicBezTo>
                      <a:pt x="561" y="8715"/>
                      <a:pt x="531" y="8675"/>
                      <a:pt x="501" y="8625"/>
                    </a:cubicBezTo>
                    <a:cubicBezTo>
                      <a:pt x="481" y="8585"/>
                      <a:pt x="451" y="8525"/>
                      <a:pt x="421" y="8465"/>
                    </a:cubicBezTo>
                    <a:cubicBezTo>
                      <a:pt x="361" y="8325"/>
                      <a:pt x="321" y="8154"/>
                      <a:pt x="311" y="7974"/>
                    </a:cubicBezTo>
                    <a:cubicBezTo>
                      <a:pt x="291" y="7784"/>
                      <a:pt x="301" y="7583"/>
                      <a:pt x="351" y="7393"/>
                    </a:cubicBezTo>
                    <a:lnTo>
                      <a:pt x="752" y="7493"/>
                    </a:lnTo>
                    <a:cubicBezTo>
                      <a:pt x="792" y="7493"/>
                      <a:pt x="822" y="7483"/>
                      <a:pt x="842" y="7453"/>
                    </a:cubicBezTo>
                    <a:cubicBezTo>
                      <a:pt x="862" y="7423"/>
                      <a:pt x="862" y="7383"/>
                      <a:pt x="842" y="7363"/>
                    </a:cubicBezTo>
                    <a:cubicBezTo>
                      <a:pt x="842" y="7353"/>
                      <a:pt x="812" y="7323"/>
                      <a:pt x="782" y="7253"/>
                    </a:cubicBezTo>
                    <a:cubicBezTo>
                      <a:pt x="752" y="7193"/>
                      <a:pt x="702" y="7093"/>
                      <a:pt x="662" y="6943"/>
                    </a:cubicBezTo>
                    <a:cubicBezTo>
                      <a:pt x="611" y="6742"/>
                      <a:pt x="561" y="6352"/>
                      <a:pt x="722" y="5871"/>
                    </a:cubicBezTo>
                    <a:lnTo>
                      <a:pt x="1112" y="6031"/>
                    </a:lnTo>
                    <a:cubicBezTo>
                      <a:pt x="1120" y="6034"/>
                      <a:pt x="1129" y="6035"/>
                      <a:pt x="1138" y="6035"/>
                    </a:cubicBezTo>
                    <a:cubicBezTo>
                      <a:pt x="1162" y="6035"/>
                      <a:pt x="1188" y="6026"/>
                      <a:pt x="1202" y="6011"/>
                    </a:cubicBezTo>
                    <a:cubicBezTo>
                      <a:pt x="1232" y="5981"/>
                      <a:pt x="1232" y="5941"/>
                      <a:pt x="1212" y="5911"/>
                    </a:cubicBezTo>
                    <a:cubicBezTo>
                      <a:pt x="1212" y="5911"/>
                      <a:pt x="1192" y="5871"/>
                      <a:pt x="1162" y="5801"/>
                    </a:cubicBezTo>
                    <a:cubicBezTo>
                      <a:pt x="1142" y="5731"/>
                      <a:pt x="1102" y="5611"/>
                      <a:pt x="1082" y="5471"/>
                    </a:cubicBezTo>
                    <a:cubicBezTo>
                      <a:pt x="1042" y="5220"/>
                      <a:pt x="1032" y="4850"/>
                      <a:pt x="1202" y="4409"/>
                    </a:cubicBezTo>
                    <a:lnTo>
                      <a:pt x="1583" y="4599"/>
                    </a:lnTo>
                    <a:cubicBezTo>
                      <a:pt x="1593" y="4606"/>
                      <a:pt x="1605" y="4610"/>
                      <a:pt x="1618" y="4610"/>
                    </a:cubicBezTo>
                    <a:cubicBezTo>
                      <a:pt x="1640" y="4610"/>
                      <a:pt x="1664" y="4599"/>
                      <a:pt x="1683" y="4579"/>
                    </a:cubicBezTo>
                    <a:cubicBezTo>
                      <a:pt x="1703" y="4559"/>
                      <a:pt x="1713" y="4519"/>
                      <a:pt x="1693" y="4489"/>
                    </a:cubicBezTo>
                    <a:cubicBezTo>
                      <a:pt x="1693" y="4489"/>
                      <a:pt x="1613" y="4309"/>
                      <a:pt x="1583" y="4029"/>
                    </a:cubicBezTo>
                    <a:cubicBezTo>
                      <a:pt x="1553" y="3788"/>
                      <a:pt x="1553" y="3408"/>
                      <a:pt x="1723" y="2977"/>
                    </a:cubicBezTo>
                    <a:lnTo>
                      <a:pt x="2114" y="3167"/>
                    </a:lnTo>
                    <a:cubicBezTo>
                      <a:pt x="2125" y="3171"/>
                      <a:pt x="2136" y="3173"/>
                      <a:pt x="2147" y="3173"/>
                    </a:cubicBezTo>
                    <a:cubicBezTo>
                      <a:pt x="2166" y="3173"/>
                      <a:pt x="2185" y="3166"/>
                      <a:pt x="2204" y="3147"/>
                    </a:cubicBezTo>
                    <a:cubicBezTo>
                      <a:pt x="2234" y="3127"/>
                      <a:pt x="2234" y="3087"/>
                      <a:pt x="2224" y="3057"/>
                    </a:cubicBezTo>
                    <a:cubicBezTo>
                      <a:pt x="2224" y="3057"/>
                      <a:pt x="2134" y="2877"/>
                      <a:pt x="2094" y="2597"/>
                    </a:cubicBezTo>
                    <a:cubicBezTo>
                      <a:pt x="2074" y="2426"/>
                      <a:pt x="2354" y="1475"/>
                      <a:pt x="2584" y="754"/>
                    </a:cubicBezTo>
                    <a:close/>
                    <a:moveTo>
                      <a:pt x="2710" y="0"/>
                    </a:moveTo>
                    <a:cubicBezTo>
                      <a:pt x="2672" y="0"/>
                      <a:pt x="2643" y="20"/>
                      <a:pt x="2634" y="53"/>
                    </a:cubicBezTo>
                    <a:cubicBezTo>
                      <a:pt x="2624" y="83"/>
                      <a:pt x="1883" y="2296"/>
                      <a:pt x="1933" y="2617"/>
                    </a:cubicBezTo>
                    <a:cubicBezTo>
                      <a:pt x="1953" y="2747"/>
                      <a:pt x="1973" y="2847"/>
                      <a:pt x="1993" y="2927"/>
                    </a:cubicBezTo>
                    <a:lnTo>
                      <a:pt x="1723" y="2797"/>
                    </a:lnTo>
                    <a:cubicBezTo>
                      <a:pt x="1709" y="2790"/>
                      <a:pt x="1690" y="2783"/>
                      <a:pt x="1673" y="2783"/>
                    </a:cubicBezTo>
                    <a:cubicBezTo>
                      <a:pt x="1666" y="2783"/>
                      <a:pt x="1659" y="2784"/>
                      <a:pt x="1653" y="2787"/>
                    </a:cubicBezTo>
                    <a:cubicBezTo>
                      <a:pt x="1633" y="2797"/>
                      <a:pt x="1613" y="2817"/>
                      <a:pt x="1603" y="2837"/>
                    </a:cubicBezTo>
                    <a:cubicBezTo>
                      <a:pt x="1393" y="3328"/>
                      <a:pt x="1383" y="3768"/>
                      <a:pt x="1413" y="4049"/>
                    </a:cubicBezTo>
                    <a:cubicBezTo>
                      <a:pt x="1433" y="4169"/>
                      <a:pt x="1453" y="4279"/>
                      <a:pt x="1473" y="4359"/>
                    </a:cubicBezTo>
                    <a:lnTo>
                      <a:pt x="1202" y="4219"/>
                    </a:lnTo>
                    <a:cubicBezTo>
                      <a:pt x="1192" y="4214"/>
                      <a:pt x="1180" y="4211"/>
                      <a:pt x="1167" y="4211"/>
                    </a:cubicBezTo>
                    <a:cubicBezTo>
                      <a:pt x="1155" y="4211"/>
                      <a:pt x="1142" y="4214"/>
                      <a:pt x="1132" y="4219"/>
                    </a:cubicBezTo>
                    <a:cubicBezTo>
                      <a:pt x="1112" y="4229"/>
                      <a:pt x="1092" y="4239"/>
                      <a:pt x="1082" y="4259"/>
                    </a:cubicBezTo>
                    <a:cubicBezTo>
                      <a:pt x="862" y="4770"/>
                      <a:pt x="872" y="5210"/>
                      <a:pt x="912" y="5501"/>
                    </a:cubicBezTo>
                    <a:cubicBezTo>
                      <a:pt x="932" y="5601"/>
                      <a:pt x="952" y="5701"/>
                      <a:pt x="992" y="5801"/>
                    </a:cubicBezTo>
                    <a:lnTo>
                      <a:pt x="702" y="5681"/>
                    </a:lnTo>
                    <a:cubicBezTo>
                      <a:pt x="692" y="5676"/>
                      <a:pt x="679" y="5673"/>
                      <a:pt x="667" y="5673"/>
                    </a:cubicBezTo>
                    <a:cubicBezTo>
                      <a:pt x="654" y="5673"/>
                      <a:pt x="642" y="5676"/>
                      <a:pt x="632" y="5681"/>
                    </a:cubicBezTo>
                    <a:cubicBezTo>
                      <a:pt x="611" y="5691"/>
                      <a:pt x="601" y="5711"/>
                      <a:pt x="591" y="5731"/>
                    </a:cubicBezTo>
                    <a:cubicBezTo>
                      <a:pt x="381" y="6292"/>
                      <a:pt x="441" y="6762"/>
                      <a:pt x="501" y="6983"/>
                    </a:cubicBezTo>
                    <a:cubicBezTo>
                      <a:pt x="541" y="7113"/>
                      <a:pt x="571" y="7213"/>
                      <a:pt x="611" y="7283"/>
                    </a:cubicBezTo>
                    <a:lnTo>
                      <a:pt x="301" y="7203"/>
                    </a:lnTo>
                    <a:cubicBezTo>
                      <a:pt x="296" y="7202"/>
                      <a:pt x="291" y="7201"/>
                      <a:pt x="285" y="7201"/>
                    </a:cubicBezTo>
                    <a:cubicBezTo>
                      <a:pt x="251" y="7201"/>
                      <a:pt x="218" y="7228"/>
                      <a:pt x="201" y="7263"/>
                    </a:cubicBezTo>
                    <a:cubicBezTo>
                      <a:pt x="141" y="7503"/>
                      <a:pt x="121" y="7754"/>
                      <a:pt x="141" y="7994"/>
                    </a:cubicBezTo>
                    <a:cubicBezTo>
                      <a:pt x="161" y="8194"/>
                      <a:pt x="201" y="8375"/>
                      <a:pt x="271" y="8525"/>
                    </a:cubicBezTo>
                    <a:cubicBezTo>
                      <a:pt x="301" y="8605"/>
                      <a:pt x="331" y="8665"/>
                      <a:pt x="361" y="8715"/>
                    </a:cubicBezTo>
                    <a:cubicBezTo>
                      <a:pt x="381" y="8745"/>
                      <a:pt x="401" y="8775"/>
                      <a:pt x="421" y="8805"/>
                    </a:cubicBezTo>
                    <a:lnTo>
                      <a:pt x="101" y="8795"/>
                    </a:lnTo>
                    <a:cubicBezTo>
                      <a:pt x="95" y="8794"/>
                      <a:pt x="90" y="8794"/>
                      <a:pt x="86" y="8794"/>
                    </a:cubicBezTo>
                    <a:cubicBezTo>
                      <a:pt x="45" y="8794"/>
                      <a:pt x="20" y="8829"/>
                      <a:pt x="11" y="8865"/>
                    </a:cubicBezTo>
                    <a:cubicBezTo>
                      <a:pt x="1" y="9015"/>
                      <a:pt x="1" y="9156"/>
                      <a:pt x="11" y="9256"/>
                    </a:cubicBezTo>
                    <a:cubicBezTo>
                      <a:pt x="21" y="9376"/>
                      <a:pt x="41" y="9486"/>
                      <a:pt x="61" y="9596"/>
                    </a:cubicBezTo>
                    <a:cubicBezTo>
                      <a:pt x="91" y="9696"/>
                      <a:pt x="121" y="9787"/>
                      <a:pt x="161" y="9877"/>
                    </a:cubicBezTo>
                    <a:cubicBezTo>
                      <a:pt x="201" y="9957"/>
                      <a:pt x="241" y="10027"/>
                      <a:pt x="281" y="10087"/>
                    </a:cubicBezTo>
                    <a:cubicBezTo>
                      <a:pt x="341" y="10177"/>
                      <a:pt x="401" y="10257"/>
                      <a:pt x="481" y="10327"/>
                    </a:cubicBezTo>
                    <a:lnTo>
                      <a:pt x="151" y="10387"/>
                    </a:lnTo>
                    <a:cubicBezTo>
                      <a:pt x="111" y="10397"/>
                      <a:pt x="81" y="10427"/>
                      <a:pt x="81" y="10478"/>
                    </a:cubicBezTo>
                    <a:cubicBezTo>
                      <a:pt x="111" y="11028"/>
                      <a:pt x="301" y="11399"/>
                      <a:pt x="461" y="11619"/>
                    </a:cubicBezTo>
                    <a:cubicBezTo>
                      <a:pt x="531" y="11719"/>
                      <a:pt x="591" y="11799"/>
                      <a:pt x="652" y="11849"/>
                    </a:cubicBezTo>
                    <a:lnTo>
                      <a:pt x="331" y="11920"/>
                    </a:lnTo>
                    <a:cubicBezTo>
                      <a:pt x="291" y="11930"/>
                      <a:pt x="261" y="11960"/>
                      <a:pt x="261" y="12000"/>
                    </a:cubicBezTo>
                    <a:cubicBezTo>
                      <a:pt x="291" y="12560"/>
                      <a:pt x="481" y="12931"/>
                      <a:pt x="642" y="13151"/>
                    </a:cubicBezTo>
                    <a:cubicBezTo>
                      <a:pt x="662" y="13181"/>
                      <a:pt x="692" y="13231"/>
                      <a:pt x="732" y="13281"/>
                    </a:cubicBezTo>
                    <a:cubicBezTo>
                      <a:pt x="1052" y="13812"/>
                      <a:pt x="1232" y="14423"/>
                      <a:pt x="1272" y="15054"/>
                    </a:cubicBezTo>
                    <a:lnTo>
                      <a:pt x="1433" y="17668"/>
                    </a:lnTo>
                    <a:cubicBezTo>
                      <a:pt x="1433" y="17718"/>
                      <a:pt x="1473" y="17748"/>
                      <a:pt x="1513" y="17748"/>
                    </a:cubicBezTo>
                    <a:cubicBezTo>
                      <a:pt x="1563" y="17748"/>
                      <a:pt x="1593" y="17718"/>
                      <a:pt x="1603" y="17668"/>
                    </a:cubicBezTo>
                    <a:lnTo>
                      <a:pt x="2795" y="93"/>
                    </a:lnTo>
                    <a:cubicBezTo>
                      <a:pt x="2805" y="43"/>
                      <a:pt x="2775" y="13"/>
                      <a:pt x="2734" y="3"/>
                    </a:cubicBezTo>
                    <a:cubicBezTo>
                      <a:pt x="2726" y="1"/>
                      <a:pt x="2718" y="0"/>
                      <a:pt x="27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93" name="Google Shape;22393;p112"/>
              <p:cNvSpPr/>
              <p:nvPr/>
            </p:nvSpPr>
            <p:spPr>
              <a:xfrm>
                <a:off x="5214075" y="1119275"/>
                <a:ext cx="230350" cy="3004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19" extrusionOk="0">
                    <a:moveTo>
                      <a:pt x="8773" y="663"/>
                    </a:moveTo>
                    <a:cubicBezTo>
                      <a:pt x="8503" y="1274"/>
                      <a:pt x="8202" y="1925"/>
                      <a:pt x="8102" y="2015"/>
                    </a:cubicBezTo>
                    <a:cubicBezTo>
                      <a:pt x="7922" y="2165"/>
                      <a:pt x="7772" y="2235"/>
                      <a:pt x="7772" y="2235"/>
                    </a:cubicBezTo>
                    <a:cubicBezTo>
                      <a:pt x="7741" y="2245"/>
                      <a:pt x="7721" y="2275"/>
                      <a:pt x="7721" y="2315"/>
                    </a:cubicBezTo>
                    <a:cubicBezTo>
                      <a:pt x="7721" y="2345"/>
                      <a:pt x="7751" y="2375"/>
                      <a:pt x="7782" y="2385"/>
                    </a:cubicBezTo>
                    <a:lnTo>
                      <a:pt x="8122" y="2475"/>
                    </a:lnTo>
                    <a:cubicBezTo>
                      <a:pt x="7992" y="2836"/>
                      <a:pt x="7782" y="3076"/>
                      <a:pt x="7631" y="3206"/>
                    </a:cubicBezTo>
                    <a:cubicBezTo>
                      <a:pt x="7461" y="3367"/>
                      <a:pt x="7311" y="3437"/>
                      <a:pt x="7311" y="3437"/>
                    </a:cubicBezTo>
                    <a:cubicBezTo>
                      <a:pt x="7281" y="3447"/>
                      <a:pt x="7251" y="3487"/>
                      <a:pt x="7261" y="3517"/>
                    </a:cubicBezTo>
                    <a:cubicBezTo>
                      <a:pt x="7261" y="3557"/>
                      <a:pt x="7281" y="3587"/>
                      <a:pt x="7321" y="3597"/>
                    </a:cubicBezTo>
                    <a:lnTo>
                      <a:pt x="7651" y="3677"/>
                    </a:lnTo>
                    <a:cubicBezTo>
                      <a:pt x="7521" y="4048"/>
                      <a:pt x="7311" y="4278"/>
                      <a:pt x="7151" y="4408"/>
                    </a:cubicBezTo>
                    <a:cubicBezTo>
                      <a:pt x="7061" y="4488"/>
                      <a:pt x="6970" y="4538"/>
                      <a:pt x="6920" y="4568"/>
                    </a:cubicBezTo>
                    <a:cubicBezTo>
                      <a:pt x="6860" y="4598"/>
                      <a:pt x="6830" y="4608"/>
                      <a:pt x="6820" y="4608"/>
                    </a:cubicBezTo>
                    <a:cubicBezTo>
                      <a:pt x="6790" y="4618"/>
                      <a:pt x="6770" y="4658"/>
                      <a:pt x="6770" y="4688"/>
                    </a:cubicBezTo>
                    <a:cubicBezTo>
                      <a:pt x="6770" y="4728"/>
                      <a:pt x="6790" y="4759"/>
                      <a:pt x="6820" y="4769"/>
                    </a:cubicBezTo>
                    <a:lnTo>
                      <a:pt x="7151" y="4879"/>
                    </a:lnTo>
                    <a:cubicBezTo>
                      <a:pt x="6980" y="5259"/>
                      <a:pt x="6740" y="5480"/>
                      <a:pt x="6600" y="5570"/>
                    </a:cubicBezTo>
                    <a:cubicBezTo>
                      <a:pt x="6490" y="5650"/>
                      <a:pt x="6400" y="5690"/>
                      <a:pt x="6350" y="5710"/>
                    </a:cubicBezTo>
                    <a:cubicBezTo>
                      <a:pt x="6289" y="5730"/>
                      <a:pt x="6259" y="5740"/>
                      <a:pt x="6259" y="5740"/>
                    </a:cubicBezTo>
                    <a:cubicBezTo>
                      <a:pt x="6219" y="5750"/>
                      <a:pt x="6199" y="5770"/>
                      <a:pt x="6189" y="5810"/>
                    </a:cubicBezTo>
                    <a:cubicBezTo>
                      <a:pt x="6189" y="5840"/>
                      <a:pt x="6209" y="5880"/>
                      <a:pt x="6239" y="5890"/>
                    </a:cubicBezTo>
                    <a:lnTo>
                      <a:pt x="6540" y="6050"/>
                    </a:lnTo>
                    <a:cubicBezTo>
                      <a:pt x="6460" y="6191"/>
                      <a:pt x="6360" y="6321"/>
                      <a:pt x="6249" y="6431"/>
                    </a:cubicBezTo>
                    <a:cubicBezTo>
                      <a:pt x="6139" y="6531"/>
                      <a:pt x="6019" y="6621"/>
                      <a:pt x="5909" y="6671"/>
                    </a:cubicBezTo>
                    <a:cubicBezTo>
                      <a:pt x="5859" y="6701"/>
                      <a:pt x="5809" y="6721"/>
                      <a:pt x="5769" y="6731"/>
                    </a:cubicBezTo>
                    <a:cubicBezTo>
                      <a:pt x="5719" y="6751"/>
                      <a:pt x="5679" y="6761"/>
                      <a:pt x="5649" y="6761"/>
                    </a:cubicBezTo>
                    <a:cubicBezTo>
                      <a:pt x="5598" y="6771"/>
                      <a:pt x="5558" y="6781"/>
                      <a:pt x="5558" y="6781"/>
                    </a:cubicBezTo>
                    <a:cubicBezTo>
                      <a:pt x="5528" y="6781"/>
                      <a:pt x="5498" y="6801"/>
                      <a:pt x="5478" y="6831"/>
                    </a:cubicBezTo>
                    <a:cubicBezTo>
                      <a:pt x="5468" y="6861"/>
                      <a:pt x="5478" y="6902"/>
                      <a:pt x="5508" y="6922"/>
                    </a:cubicBezTo>
                    <a:lnTo>
                      <a:pt x="5779" y="7142"/>
                    </a:lnTo>
                    <a:cubicBezTo>
                      <a:pt x="5729" y="7212"/>
                      <a:pt x="5669" y="7262"/>
                      <a:pt x="5629" y="7312"/>
                    </a:cubicBezTo>
                    <a:cubicBezTo>
                      <a:pt x="5568" y="7372"/>
                      <a:pt x="5498" y="7432"/>
                      <a:pt x="5428" y="7482"/>
                    </a:cubicBezTo>
                    <a:cubicBezTo>
                      <a:pt x="5358" y="7522"/>
                      <a:pt x="5298" y="7552"/>
                      <a:pt x="5228" y="7592"/>
                    </a:cubicBezTo>
                    <a:cubicBezTo>
                      <a:pt x="5168" y="7623"/>
                      <a:pt x="5108" y="7633"/>
                      <a:pt x="5058" y="7653"/>
                    </a:cubicBezTo>
                    <a:cubicBezTo>
                      <a:pt x="4968" y="7673"/>
                      <a:pt x="4887" y="7683"/>
                      <a:pt x="4797" y="7693"/>
                    </a:cubicBezTo>
                    <a:cubicBezTo>
                      <a:pt x="4747" y="7693"/>
                      <a:pt x="4717" y="7683"/>
                      <a:pt x="4697" y="7683"/>
                    </a:cubicBezTo>
                    <a:cubicBezTo>
                      <a:pt x="4667" y="7683"/>
                      <a:pt x="4637" y="7703"/>
                      <a:pt x="4617" y="7733"/>
                    </a:cubicBezTo>
                    <a:cubicBezTo>
                      <a:pt x="4607" y="7763"/>
                      <a:pt x="4607" y="7793"/>
                      <a:pt x="4627" y="7823"/>
                    </a:cubicBezTo>
                    <a:lnTo>
                      <a:pt x="4847" y="8103"/>
                    </a:lnTo>
                    <a:cubicBezTo>
                      <a:pt x="4567" y="8374"/>
                      <a:pt x="4287" y="8484"/>
                      <a:pt x="4096" y="8524"/>
                    </a:cubicBezTo>
                    <a:cubicBezTo>
                      <a:pt x="3984" y="8553"/>
                      <a:pt x="3892" y="8562"/>
                      <a:pt x="3828" y="8562"/>
                    </a:cubicBezTo>
                    <a:cubicBezTo>
                      <a:pt x="3784" y="8562"/>
                      <a:pt x="3752" y="8558"/>
                      <a:pt x="3736" y="8554"/>
                    </a:cubicBezTo>
                    <a:cubicBezTo>
                      <a:pt x="3706" y="8554"/>
                      <a:pt x="3676" y="8574"/>
                      <a:pt x="3656" y="8604"/>
                    </a:cubicBezTo>
                    <a:cubicBezTo>
                      <a:pt x="3646" y="8624"/>
                      <a:pt x="3646" y="8664"/>
                      <a:pt x="3666" y="8694"/>
                    </a:cubicBezTo>
                    <a:lnTo>
                      <a:pt x="3876" y="8974"/>
                    </a:lnTo>
                    <a:cubicBezTo>
                      <a:pt x="3596" y="9245"/>
                      <a:pt x="3315" y="9355"/>
                      <a:pt x="3135" y="9395"/>
                    </a:cubicBezTo>
                    <a:cubicBezTo>
                      <a:pt x="3105" y="9405"/>
                      <a:pt x="3065" y="9415"/>
                      <a:pt x="3025" y="9425"/>
                    </a:cubicBezTo>
                    <a:cubicBezTo>
                      <a:pt x="2474" y="9595"/>
                      <a:pt x="1973" y="9896"/>
                      <a:pt x="1563" y="10316"/>
                    </a:cubicBezTo>
                    <a:lnTo>
                      <a:pt x="972" y="10927"/>
                    </a:lnTo>
                    <a:lnTo>
                      <a:pt x="8773" y="663"/>
                    </a:lnTo>
                    <a:close/>
                    <a:moveTo>
                      <a:pt x="9122" y="1"/>
                    </a:moveTo>
                    <a:cubicBezTo>
                      <a:pt x="9098" y="1"/>
                      <a:pt x="9072" y="10"/>
                      <a:pt x="9053" y="22"/>
                    </a:cubicBezTo>
                    <a:lnTo>
                      <a:pt x="31" y="11888"/>
                    </a:lnTo>
                    <a:cubicBezTo>
                      <a:pt x="1" y="11919"/>
                      <a:pt x="1" y="11969"/>
                      <a:pt x="41" y="11999"/>
                    </a:cubicBezTo>
                    <a:cubicBezTo>
                      <a:pt x="51" y="12009"/>
                      <a:pt x="71" y="12019"/>
                      <a:pt x="91" y="12019"/>
                    </a:cubicBezTo>
                    <a:cubicBezTo>
                      <a:pt x="111" y="12019"/>
                      <a:pt x="141" y="12009"/>
                      <a:pt x="151" y="11989"/>
                    </a:cubicBezTo>
                    <a:lnTo>
                      <a:pt x="1683" y="10426"/>
                    </a:lnTo>
                    <a:cubicBezTo>
                      <a:pt x="2074" y="10036"/>
                      <a:pt x="2554" y="9745"/>
                      <a:pt x="3065" y="9585"/>
                    </a:cubicBezTo>
                    <a:cubicBezTo>
                      <a:pt x="3105" y="9575"/>
                      <a:pt x="3145" y="9565"/>
                      <a:pt x="3165" y="9565"/>
                    </a:cubicBezTo>
                    <a:cubicBezTo>
                      <a:pt x="3385" y="9505"/>
                      <a:pt x="3726" y="9375"/>
                      <a:pt x="4056" y="9034"/>
                    </a:cubicBezTo>
                    <a:cubicBezTo>
                      <a:pt x="4076" y="9004"/>
                      <a:pt x="4086" y="8964"/>
                      <a:pt x="4056" y="8934"/>
                    </a:cubicBezTo>
                    <a:lnTo>
                      <a:pt x="3906" y="8724"/>
                    </a:lnTo>
                    <a:cubicBezTo>
                      <a:pt x="3966" y="8724"/>
                      <a:pt x="4046" y="8714"/>
                      <a:pt x="4136" y="8694"/>
                    </a:cubicBezTo>
                    <a:cubicBezTo>
                      <a:pt x="4357" y="8634"/>
                      <a:pt x="4687" y="8504"/>
                      <a:pt x="5018" y="8163"/>
                    </a:cubicBezTo>
                    <a:cubicBezTo>
                      <a:pt x="5048" y="8133"/>
                      <a:pt x="5048" y="8083"/>
                      <a:pt x="5018" y="8053"/>
                    </a:cubicBezTo>
                    <a:lnTo>
                      <a:pt x="4867" y="7853"/>
                    </a:lnTo>
                    <a:cubicBezTo>
                      <a:pt x="4948" y="7843"/>
                      <a:pt x="5018" y="7833"/>
                      <a:pt x="5098" y="7813"/>
                    </a:cubicBezTo>
                    <a:cubicBezTo>
                      <a:pt x="5148" y="7793"/>
                      <a:pt x="5228" y="7773"/>
                      <a:pt x="5298" y="7743"/>
                    </a:cubicBezTo>
                    <a:cubicBezTo>
                      <a:pt x="5378" y="7703"/>
                      <a:pt x="5448" y="7663"/>
                      <a:pt x="5518" y="7623"/>
                    </a:cubicBezTo>
                    <a:cubicBezTo>
                      <a:pt x="5598" y="7562"/>
                      <a:pt x="5679" y="7502"/>
                      <a:pt x="5739" y="7432"/>
                    </a:cubicBezTo>
                    <a:cubicBezTo>
                      <a:pt x="5809" y="7362"/>
                      <a:pt x="5889" y="7282"/>
                      <a:pt x="5959" y="7182"/>
                    </a:cubicBezTo>
                    <a:cubicBezTo>
                      <a:pt x="5979" y="7142"/>
                      <a:pt x="5979" y="7092"/>
                      <a:pt x="5939" y="7072"/>
                    </a:cubicBezTo>
                    <a:lnTo>
                      <a:pt x="5759" y="6912"/>
                    </a:lnTo>
                    <a:cubicBezTo>
                      <a:pt x="5769" y="6902"/>
                      <a:pt x="5799" y="6902"/>
                      <a:pt x="5819" y="6892"/>
                    </a:cubicBezTo>
                    <a:cubicBezTo>
                      <a:pt x="5869" y="6871"/>
                      <a:pt x="5919" y="6851"/>
                      <a:pt x="5979" y="6821"/>
                    </a:cubicBezTo>
                    <a:cubicBezTo>
                      <a:pt x="6109" y="6761"/>
                      <a:pt x="6239" y="6671"/>
                      <a:pt x="6360" y="6551"/>
                    </a:cubicBezTo>
                    <a:cubicBezTo>
                      <a:pt x="6510" y="6411"/>
                      <a:pt x="6640" y="6241"/>
                      <a:pt x="6730" y="6050"/>
                    </a:cubicBezTo>
                    <a:cubicBezTo>
                      <a:pt x="6750" y="6010"/>
                      <a:pt x="6730" y="5960"/>
                      <a:pt x="6690" y="5940"/>
                    </a:cubicBezTo>
                    <a:lnTo>
                      <a:pt x="6480" y="5830"/>
                    </a:lnTo>
                    <a:cubicBezTo>
                      <a:pt x="6540" y="5810"/>
                      <a:pt x="6610" y="5770"/>
                      <a:pt x="6690" y="5710"/>
                    </a:cubicBezTo>
                    <a:cubicBezTo>
                      <a:pt x="6860" y="5600"/>
                      <a:pt x="7161" y="5339"/>
                      <a:pt x="7341" y="4859"/>
                    </a:cubicBezTo>
                    <a:cubicBezTo>
                      <a:pt x="7351" y="4839"/>
                      <a:pt x="7341" y="4819"/>
                      <a:pt x="7331" y="4799"/>
                    </a:cubicBezTo>
                    <a:cubicBezTo>
                      <a:pt x="7331" y="4779"/>
                      <a:pt x="7311" y="4759"/>
                      <a:pt x="7291" y="4749"/>
                    </a:cubicBezTo>
                    <a:lnTo>
                      <a:pt x="7061" y="4678"/>
                    </a:lnTo>
                    <a:cubicBezTo>
                      <a:pt x="7121" y="4638"/>
                      <a:pt x="7191" y="4598"/>
                      <a:pt x="7261" y="4538"/>
                    </a:cubicBezTo>
                    <a:cubicBezTo>
                      <a:pt x="7451" y="4378"/>
                      <a:pt x="7701" y="4098"/>
                      <a:pt x="7842" y="3647"/>
                    </a:cubicBezTo>
                    <a:cubicBezTo>
                      <a:pt x="7852" y="3627"/>
                      <a:pt x="7842" y="3607"/>
                      <a:pt x="7832" y="3587"/>
                    </a:cubicBezTo>
                    <a:cubicBezTo>
                      <a:pt x="7822" y="3567"/>
                      <a:pt x="7802" y="3547"/>
                      <a:pt x="7782" y="3547"/>
                    </a:cubicBezTo>
                    <a:lnTo>
                      <a:pt x="7561" y="3487"/>
                    </a:lnTo>
                    <a:cubicBezTo>
                      <a:pt x="7611" y="3447"/>
                      <a:pt x="7681" y="3397"/>
                      <a:pt x="7741" y="3337"/>
                    </a:cubicBezTo>
                    <a:cubicBezTo>
                      <a:pt x="7922" y="3176"/>
                      <a:pt x="8162" y="2886"/>
                      <a:pt x="8302" y="2445"/>
                    </a:cubicBezTo>
                    <a:cubicBezTo>
                      <a:pt x="8312" y="2425"/>
                      <a:pt x="8312" y="2405"/>
                      <a:pt x="8302" y="2385"/>
                    </a:cubicBezTo>
                    <a:cubicBezTo>
                      <a:pt x="8292" y="2365"/>
                      <a:pt x="8272" y="2345"/>
                      <a:pt x="8252" y="2345"/>
                    </a:cubicBezTo>
                    <a:lnTo>
                      <a:pt x="8022" y="2285"/>
                    </a:lnTo>
                    <a:cubicBezTo>
                      <a:pt x="8082" y="2245"/>
                      <a:pt x="8142" y="2195"/>
                      <a:pt x="8212" y="2135"/>
                    </a:cubicBezTo>
                    <a:cubicBezTo>
                      <a:pt x="8412" y="1965"/>
                      <a:pt x="9063" y="412"/>
                      <a:pt x="9193" y="112"/>
                    </a:cubicBezTo>
                    <a:cubicBezTo>
                      <a:pt x="9214" y="72"/>
                      <a:pt x="9193" y="32"/>
                      <a:pt x="9163" y="12"/>
                    </a:cubicBezTo>
                    <a:cubicBezTo>
                      <a:pt x="9152" y="4"/>
                      <a:pt x="9138" y="1"/>
                      <a:pt x="9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94" name="Google Shape;22394;p112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cubicBezTo>
                      <a:pt x="8983" y="41"/>
                      <a:pt x="7471" y="1233"/>
                      <a:pt x="7361" y="1463"/>
                    </a:cubicBezTo>
                    <a:cubicBezTo>
                      <a:pt x="7251" y="1693"/>
                      <a:pt x="7231" y="1864"/>
                      <a:pt x="7231" y="1864"/>
                    </a:cubicBezTo>
                    <a:lnTo>
                      <a:pt x="7001" y="1493"/>
                    </a:lnTo>
                    <a:cubicBezTo>
                      <a:pt x="6650" y="1723"/>
                      <a:pt x="6440" y="2004"/>
                      <a:pt x="6330" y="2234"/>
                    </a:cubicBezTo>
                    <a:cubicBezTo>
                      <a:pt x="6219" y="2464"/>
                      <a:pt x="6189" y="2635"/>
                      <a:pt x="6189" y="2635"/>
                    </a:cubicBezTo>
                    <a:lnTo>
                      <a:pt x="5969" y="2254"/>
                    </a:lnTo>
                    <a:cubicBezTo>
                      <a:pt x="5609" y="2494"/>
                      <a:pt x="5408" y="2785"/>
                      <a:pt x="5308" y="3015"/>
                    </a:cubicBezTo>
                    <a:cubicBezTo>
                      <a:pt x="5248" y="3135"/>
                      <a:pt x="5218" y="3235"/>
                      <a:pt x="5208" y="3306"/>
                    </a:cubicBezTo>
                    <a:cubicBezTo>
                      <a:pt x="5188" y="3376"/>
                      <a:pt x="5188" y="3416"/>
                      <a:pt x="5188" y="3416"/>
                    </a:cubicBezTo>
                    <a:lnTo>
                      <a:pt x="4948" y="3065"/>
                    </a:lnTo>
                    <a:cubicBezTo>
                      <a:pt x="4587" y="3326"/>
                      <a:pt x="4407" y="3636"/>
                      <a:pt x="4327" y="3876"/>
                    </a:cubicBezTo>
                    <a:cubicBezTo>
                      <a:pt x="4287" y="3997"/>
                      <a:pt x="4267" y="4097"/>
                      <a:pt x="4257" y="4167"/>
                    </a:cubicBezTo>
                    <a:cubicBezTo>
                      <a:pt x="4247" y="4237"/>
                      <a:pt x="4257" y="4277"/>
                      <a:pt x="4257" y="4277"/>
                    </a:cubicBezTo>
                    <a:lnTo>
                      <a:pt x="3966" y="3967"/>
                    </a:lnTo>
                    <a:cubicBezTo>
                      <a:pt x="3796" y="4117"/>
                      <a:pt x="3676" y="4277"/>
                      <a:pt x="3596" y="4427"/>
                    </a:cubicBezTo>
                    <a:cubicBezTo>
                      <a:pt x="3516" y="4577"/>
                      <a:pt x="3466" y="4718"/>
                      <a:pt x="3446" y="4848"/>
                    </a:cubicBezTo>
                    <a:cubicBezTo>
                      <a:pt x="3436" y="4908"/>
                      <a:pt x="3426" y="4958"/>
                      <a:pt x="3426" y="5008"/>
                    </a:cubicBezTo>
                    <a:cubicBezTo>
                      <a:pt x="3426" y="5058"/>
                      <a:pt x="3426" y="5098"/>
                      <a:pt x="3426" y="5138"/>
                    </a:cubicBezTo>
                    <a:cubicBezTo>
                      <a:pt x="3426" y="5198"/>
                      <a:pt x="3436" y="5238"/>
                      <a:pt x="3436" y="5238"/>
                    </a:cubicBezTo>
                    <a:lnTo>
                      <a:pt x="3085" y="4998"/>
                    </a:lnTo>
                    <a:cubicBezTo>
                      <a:pt x="3015" y="5088"/>
                      <a:pt x="2955" y="5178"/>
                      <a:pt x="2915" y="5258"/>
                    </a:cubicBezTo>
                    <a:cubicBezTo>
                      <a:pt x="2865" y="5348"/>
                      <a:pt x="2825" y="5429"/>
                      <a:pt x="2795" y="5519"/>
                    </a:cubicBezTo>
                    <a:cubicBezTo>
                      <a:pt x="2775" y="5599"/>
                      <a:pt x="2755" y="5669"/>
                      <a:pt x="2745" y="5739"/>
                    </a:cubicBezTo>
                    <a:cubicBezTo>
                      <a:pt x="2725" y="5819"/>
                      <a:pt x="2725" y="5879"/>
                      <a:pt x="2725" y="5939"/>
                    </a:cubicBezTo>
                    <a:cubicBezTo>
                      <a:pt x="2725" y="6059"/>
                      <a:pt x="2745" y="6160"/>
                      <a:pt x="2765" y="6220"/>
                    </a:cubicBezTo>
                    <a:cubicBezTo>
                      <a:pt x="2775" y="6280"/>
                      <a:pt x="2795" y="6320"/>
                      <a:pt x="2795" y="6320"/>
                    </a:cubicBezTo>
                    <a:lnTo>
                      <a:pt x="2404" y="6160"/>
                    </a:lnTo>
                    <a:cubicBezTo>
                      <a:pt x="2174" y="6530"/>
                      <a:pt x="2124" y="6861"/>
                      <a:pt x="2134" y="7101"/>
                    </a:cubicBezTo>
                    <a:cubicBezTo>
                      <a:pt x="2144" y="7331"/>
                      <a:pt x="2204" y="7471"/>
                      <a:pt x="2214" y="7481"/>
                    </a:cubicBezTo>
                    <a:lnTo>
                      <a:pt x="1813" y="7321"/>
                    </a:lnTo>
                    <a:cubicBezTo>
                      <a:pt x="1593" y="7692"/>
                      <a:pt x="1543" y="8032"/>
                      <a:pt x="1553" y="8263"/>
                    </a:cubicBezTo>
                    <a:cubicBezTo>
                      <a:pt x="1553" y="8303"/>
                      <a:pt x="1553" y="8353"/>
                      <a:pt x="1553" y="8413"/>
                    </a:cubicBezTo>
                    <a:cubicBezTo>
                      <a:pt x="1533" y="8953"/>
                      <a:pt x="1383" y="9474"/>
                      <a:pt x="1112" y="9945"/>
                    </a:cubicBezTo>
                    <a:lnTo>
                      <a:pt x="1" y="11868"/>
                    </a:lnTo>
                    <a:lnTo>
                      <a:pt x="1" y="11868"/>
                    </a:lnTo>
                    <a:lnTo>
                      <a:pt x="903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95" name="Google Shape;22395;p112"/>
              <p:cNvSpPr/>
              <p:nvPr/>
            </p:nvSpPr>
            <p:spPr>
              <a:xfrm>
                <a:off x="5214075" y="1119075"/>
                <a:ext cx="230350" cy="3006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27" extrusionOk="0">
                    <a:moveTo>
                      <a:pt x="8643" y="571"/>
                    </a:moveTo>
                    <a:lnTo>
                      <a:pt x="812" y="10855"/>
                    </a:lnTo>
                    <a:lnTo>
                      <a:pt x="1272" y="10064"/>
                    </a:lnTo>
                    <a:cubicBezTo>
                      <a:pt x="1553" y="9583"/>
                      <a:pt x="1703" y="9042"/>
                      <a:pt x="1723" y="8492"/>
                    </a:cubicBezTo>
                    <a:cubicBezTo>
                      <a:pt x="1733" y="8432"/>
                      <a:pt x="1733" y="8382"/>
                      <a:pt x="1733" y="8342"/>
                    </a:cubicBezTo>
                    <a:cubicBezTo>
                      <a:pt x="1723" y="8151"/>
                      <a:pt x="1753" y="7851"/>
                      <a:pt x="1943" y="7500"/>
                    </a:cubicBezTo>
                    <a:lnTo>
                      <a:pt x="2264" y="7641"/>
                    </a:lnTo>
                    <a:cubicBezTo>
                      <a:pt x="2275" y="7643"/>
                      <a:pt x="2285" y="7644"/>
                      <a:pt x="2294" y="7644"/>
                    </a:cubicBezTo>
                    <a:cubicBezTo>
                      <a:pt x="2319" y="7644"/>
                      <a:pt x="2339" y="7635"/>
                      <a:pt x="2354" y="7621"/>
                    </a:cubicBezTo>
                    <a:cubicBezTo>
                      <a:pt x="2384" y="7590"/>
                      <a:pt x="2384" y="7560"/>
                      <a:pt x="2374" y="7530"/>
                    </a:cubicBezTo>
                    <a:cubicBezTo>
                      <a:pt x="2354" y="7480"/>
                      <a:pt x="2314" y="7360"/>
                      <a:pt x="2314" y="7180"/>
                    </a:cubicBezTo>
                    <a:cubicBezTo>
                      <a:pt x="2304" y="6980"/>
                      <a:pt x="2334" y="6689"/>
                      <a:pt x="2524" y="6339"/>
                    </a:cubicBezTo>
                    <a:lnTo>
                      <a:pt x="2855" y="6479"/>
                    </a:lnTo>
                    <a:cubicBezTo>
                      <a:pt x="2863" y="6482"/>
                      <a:pt x="2871" y="6483"/>
                      <a:pt x="2879" y="6483"/>
                    </a:cubicBezTo>
                    <a:cubicBezTo>
                      <a:pt x="2901" y="6483"/>
                      <a:pt x="2923" y="6474"/>
                      <a:pt x="2945" y="6459"/>
                    </a:cubicBezTo>
                    <a:cubicBezTo>
                      <a:pt x="2965" y="6439"/>
                      <a:pt x="2975" y="6399"/>
                      <a:pt x="2965" y="6369"/>
                    </a:cubicBezTo>
                    <a:cubicBezTo>
                      <a:pt x="2955" y="6359"/>
                      <a:pt x="2945" y="6329"/>
                      <a:pt x="2935" y="6279"/>
                    </a:cubicBezTo>
                    <a:cubicBezTo>
                      <a:pt x="2915" y="6189"/>
                      <a:pt x="2905" y="6108"/>
                      <a:pt x="2905" y="6018"/>
                    </a:cubicBezTo>
                    <a:cubicBezTo>
                      <a:pt x="2905" y="5968"/>
                      <a:pt x="2905" y="5898"/>
                      <a:pt x="2915" y="5838"/>
                    </a:cubicBezTo>
                    <a:cubicBezTo>
                      <a:pt x="2925" y="5768"/>
                      <a:pt x="2945" y="5688"/>
                      <a:pt x="2965" y="5618"/>
                    </a:cubicBezTo>
                    <a:cubicBezTo>
                      <a:pt x="2995" y="5538"/>
                      <a:pt x="3035" y="5457"/>
                      <a:pt x="3075" y="5377"/>
                    </a:cubicBezTo>
                    <a:cubicBezTo>
                      <a:pt x="3105" y="5327"/>
                      <a:pt x="3145" y="5257"/>
                      <a:pt x="3195" y="5187"/>
                    </a:cubicBezTo>
                    <a:lnTo>
                      <a:pt x="3475" y="5387"/>
                    </a:lnTo>
                    <a:cubicBezTo>
                      <a:pt x="3491" y="5397"/>
                      <a:pt x="3508" y="5402"/>
                      <a:pt x="3526" y="5402"/>
                    </a:cubicBezTo>
                    <a:cubicBezTo>
                      <a:pt x="3543" y="5402"/>
                      <a:pt x="3561" y="5397"/>
                      <a:pt x="3576" y="5387"/>
                    </a:cubicBezTo>
                    <a:cubicBezTo>
                      <a:pt x="3606" y="5367"/>
                      <a:pt x="3616" y="5337"/>
                      <a:pt x="3606" y="5297"/>
                    </a:cubicBezTo>
                    <a:cubicBezTo>
                      <a:pt x="3606" y="5297"/>
                      <a:pt x="3606" y="5267"/>
                      <a:pt x="3596" y="5207"/>
                    </a:cubicBezTo>
                    <a:cubicBezTo>
                      <a:pt x="3596" y="5177"/>
                      <a:pt x="3596" y="5137"/>
                      <a:pt x="3596" y="5087"/>
                    </a:cubicBezTo>
                    <a:cubicBezTo>
                      <a:pt x="3596" y="5047"/>
                      <a:pt x="3606" y="4997"/>
                      <a:pt x="3616" y="4937"/>
                    </a:cubicBezTo>
                    <a:cubicBezTo>
                      <a:pt x="3636" y="4807"/>
                      <a:pt x="3686" y="4676"/>
                      <a:pt x="3756" y="4546"/>
                    </a:cubicBezTo>
                    <a:cubicBezTo>
                      <a:pt x="3836" y="4406"/>
                      <a:pt x="3936" y="4276"/>
                      <a:pt x="4046" y="4166"/>
                    </a:cubicBezTo>
                    <a:lnTo>
                      <a:pt x="4277" y="4416"/>
                    </a:lnTo>
                    <a:cubicBezTo>
                      <a:pt x="4299" y="4431"/>
                      <a:pt x="4321" y="4440"/>
                      <a:pt x="4347" y="4440"/>
                    </a:cubicBezTo>
                    <a:cubicBezTo>
                      <a:pt x="4356" y="4440"/>
                      <a:pt x="4366" y="4439"/>
                      <a:pt x="4377" y="4436"/>
                    </a:cubicBezTo>
                    <a:cubicBezTo>
                      <a:pt x="4407" y="4416"/>
                      <a:pt x="4427" y="4386"/>
                      <a:pt x="4427" y="4356"/>
                    </a:cubicBezTo>
                    <a:cubicBezTo>
                      <a:pt x="4427" y="4346"/>
                      <a:pt x="4427" y="4316"/>
                      <a:pt x="4427" y="4256"/>
                    </a:cubicBezTo>
                    <a:cubicBezTo>
                      <a:pt x="4437" y="4196"/>
                      <a:pt x="4447" y="4106"/>
                      <a:pt x="4497" y="3985"/>
                    </a:cubicBezTo>
                    <a:cubicBezTo>
                      <a:pt x="4547" y="3825"/>
                      <a:pt x="4687" y="3525"/>
                      <a:pt x="5018" y="3264"/>
                    </a:cubicBezTo>
                    <a:lnTo>
                      <a:pt x="5208" y="3545"/>
                    </a:lnTo>
                    <a:cubicBezTo>
                      <a:pt x="5223" y="3567"/>
                      <a:pt x="5249" y="3579"/>
                      <a:pt x="5274" y="3579"/>
                    </a:cubicBezTo>
                    <a:cubicBezTo>
                      <a:pt x="5282" y="3579"/>
                      <a:pt x="5291" y="3577"/>
                      <a:pt x="5298" y="3575"/>
                    </a:cubicBezTo>
                    <a:cubicBezTo>
                      <a:pt x="5338" y="3565"/>
                      <a:pt x="5358" y="3535"/>
                      <a:pt x="5358" y="3505"/>
                    </a:cubicBezTo>
                    <a:cubicBezTo>
                      <a:pt x="5358" y="3505"/>
                      <a:pt x="5368" y="3465"/>
                      <a:pt x="5378" y="3405"/>
                    </a:cubicBezTo>
                    <a:cubicBezTo>
                      <a:pt x="5388" y="3345"/>
                      <a:pt x="5418" y="3244"/>
                      <a:pt x="5468" y="3134"/>
                    </a:cubicBezTo>
                    <a:cubicBezTo>
                      <a:pt x="5558" y="2944"/>
                      <a:pt x="5719" y="2684"/>
                      <a:pt x="6039" y="2453"/>
                    </a:cubicBezTo>
                    <a:lnTo>
                      <a:pt x="6209" y="2754"/>
                    </a:lnTo>
                    <a:cubicBezTo>
                      <a:pt x="6226" y="2778"/>
                      <a:pt x="6249" y="2796"/>
                      <a:pt x="6279" y="2796"/>
                    </a:cubicBezTo>
                    <a:cubicBezTo>
                      <a:pt x="6286" y="2796"/>
                      <a:pt x="6292" y="2796"/>
                      <a:pt x="6299" y="2794"/>
                    </a:cubicBezTo>
                    <a:cubicBezTo>
                      <a:pt x="6329" y="2784"/>
                      <a:pt x="6360" y="2764"/>
                      <a:pt x="6360" y="2724"/>
                    </a:cubicBezTo>
                    <a:cubicBezTo>
                      <a:pt x="6370" y="2724"/>
                      <a:pt x="6390" y="2563"/>
                      <a:pt x="6490" y="2353"/>
                    </a:cubicBezTo>
                    <a:cubicBezTo>
                      <a:pt x="6590" y="2173"/>
                      <a:pt x="6760" y="1913"/>
                      <a:pt x="7071" y="1692"/>
                    </a:cubicBezTo>
                    <a:lnTo>
                      <a:pt x="7251" y="1983"/>
                    </a:lnTo>
                    <a:cubicBezTo>
                      <a:pt x="7259" y="2007"/>
                      <a:pt x="7288" y="2025"/>
                      <a:pt x="7314" y="2025"/>
                    </a:cubicBezTo>
                    <a:cubicBezTo>
                      <a:pt x="7320" y="2025"/>
                      <a:pt x="7326" y="2024"/>
                      <a:pt x="7331" y="2023"/>
                    </a:cubicBezTo>
                    <a:cubicBezTo>
                      <a:pt x="7371" y="2023"/>
                      <a:pt x="7391" y="1993"/>
                      <a:pt x="7401" y="1953"/>
                    </a:cubicBezTo>
                    <a:cubicBezTo>
                      <a:pt x="7401" y="1953"/>
                      <a:pt x="7421" y="1792"/>
                      <a:pt x="7521" y="1582"/>
                    </a:cubicBezTo>
                    <a:cubicBezTo>
                      <a:pt x="7581" y="1462"/>
                      <a:pt x="8142" y="981"/>
                      <a:pt x="8643" y="571"/>
                    </a:cubicBezTo>
                    <a:close/>
                    <a:moveTo>
                      <a:pt x="9120" y="1"/>
                    </a:moveTo>
                    <a:cubicBezTo>
                      <a:pt x="9102" y="1"/>
                      <a:pt x="9081" y="6"/>
                      <a:pt x="9063" y="20"/>
                    </a:cubicBezTo>
                    <a:cubicBezTo>
                      <a:pt x="9053" y="30"/>
                      <a:pt x="7501" y="1252"/>
                      <a:pt x="7371" y="1502"/>
                    </a:cubicBezTo>
                    <a:cubicBezTo>
                      <a:pt x="7341" y="1592"/>
                      <a:pt x="7311" y="1662"/>
                      <a:pt x="7291" y="1732"/>
                    </a:cubicBezTo>
                    <a:lnTo>
                      <a:pt x="7171" y="1532"/>
                    </a:lnTo>
                    <a:cubicBezTo>
                      <a:pt x="7151" y="1512"/>
                      <a:pt x="7141" y="1492"/>
                      <a:pt x="7111" y="1492"/>
                    </a:cubicBezTo>
                    <a:cubicBezTo>
                      <a:pt x="7105" y="1489"/>
                      <a:pt x="7099" y="1488"/>
                      <a:pt x="7093" y="1488"/>
                    </a:cubicBezTo>
                    <a:cubicBezTo>
                      <a:pt x="7079" y="1488"/>
                      <a:pt x="7065" y="1495"/>
                      <a:pt x="7050" y="1502"/>
                    </a:cubicBezTo>
                    <a:cubicBezTo>
                      <a:pt x="6660" y="1752"/>
                      <a:pt x="6450" y="2063"/>
                      <a:pt x="6350" y="2273"/>
                    </a:cubicBezTo>
                    <a:cubicBezTo>
                      <a:pt x="6299" y="2363"/>
                      <a:pt x="6269" y="2433"/>
                      <a:pt x="6249" y="2493"/>
                    </a:cubicBezTo>
                    <a:lnTo>
                      <a:pt x="6139" y="2293"/>
                    </a:lnTo>
                    <a:cubicBezTo>
                      <a:pt x="6119" y="2273"/>
                      <a:pt x="6099" y="2263"/>
                      <a:pt x="6079" y="2253"/>
                    </a:cubicBezTo>
                    <a:cubicBezTo>
                      <a:pt x="6059" y="2253"/>
                      <a:pt x="6039" y="2253"/>
                      <a:pt x="6019" y="2263"/>
                    </a:cubicBezTo>
                    <a:cubicBezTo>
                      <a:pt x="5618" y="2523"/>
                      <a:pt x="5418" y="2844"/>
                      <a:pt x="5318" y="3064"/>
                    </a:cubicBezTo>
                    <a:cubicBezTo>
                      <a:pt x="5288" y="3134"/>
                      <a:pt x="5258" y="3214"/>
                      <a:pt x="5238" y="3284"/>
                    </a:cubicBezTo>
                    <a:lnTo>
                      <a:pt x="5098" y="3094"/>
                    </a:lnTo>
                    <a:cubicBezTo>
                      <a:pt x="5088" y="3074"/>
                      <a:pt x="5068" y="3064"/>
                      <a:pt x="5048" y="3064"/>
                    </a:cubicBezTo>
                    <a:cubicBezTo>
                      <a:pt x="5042" y="3061"/>
                      <a:pt x="5035" y="3060"/>
                      <a:pt x="5028" y="3060"/>
                    </a:cubicBezTo>
                    <a:cubicBezTo>
                      <a:pt x="5012" y="3060"/>
                      <a:pt x="4995" y="3067"/>
                      <a:pt x="4988" y="3074"/>
                    </a:cubicBezTo>
                    <a:cubicBezTo>
                      <a:pt x="4567" y="3375"/>
                      <a:pt x="4397" y="3735"/>
                      <a:pt x="4337" y="3925"/>
                    </a:cubicBezTo>
                    <a:cubicBezTo>
                      <a:pt x="4307" y="4015"/>
                      <a:pt x="4287" y="4096"/>
                      <a:pt x="4277" y="4156"/>
                    </a:cubicBezTo>
                    <a:lnTo>
                      <a:pt x="4116" y="3985"/>
                    </a:lnTo>
                    <a:cubicBezTo>
                      <a:pt x="4099" y="3968"/>
                      <a:pt x="4071" y="3957"/>
                      <a:pt x="4045" y="3957"/>
                    </a:cubicBezTo>
                    <a:cubicBezTo>
                      <a:pt x="4027" y="3957"/>
                      <a:pt x="4009" y="3963"/>
                      <a:pt x="3996" y="3975"/>
                    </a:cubicBezTo>
                    <a:cubicBezTo>
                      <a:pt x="3836" y="4126"/>
                      <a:pt x="3706" y="4286"/>
                      <a:pt x="3606" y="4466"/>
                    </a:cubicBezTo>
                    <a:cubicBezTo>
                      <a:pt x="3536" y="4616"/>
                      <a:pt x="3475" y="4767"/>
                      <a:pt x="3455" y="4907"/>
                    </a:cubicBezTo>
                    <a:cubicBezTo>
                      <a:pt x="3435" y="4977"/>
                      <a:pt x="3435" y="5037"/>
                      <a:pt x="3425" y="5087"/>
                    </a:cubicBezTo>
                    <a:cubicBezTo>
                      <a:pt x="3425" y="5107"/>
                      <a:pt x="3425" y="5127"/>
                      <a:pt x="3425" y="5147"/>
                    </a:cubicBezTo>
                    <a:lnTo>
                      <a:pt x="3225" y="5007"/>
                    </a:lnTo>
                    <a:cubicBezTo>
                      <a:pt x="3213" y="4999"/>
                      <a:pt x="3197" y="4994"/>
                      <a:pt x="3180" y="4994"/>
                    </a:cubicBezTo>
                    <a:cubicBezTo>
                      <a:pt x="3157" y="4994"/>
                      <a:pt x="3133" y="5003"/>
                      <a:pt x="3115" y="5027"/>
                    </a:cubicBezTo>
                    <a:cubicBezTo>
                      <a:pt x="3035" y="5117"/>
                      <a:pt x="2975" y="5217"/>
                      <a:pt x="2925" y="5297"/>
                    </a:cubicBezTo>
                    <a:cubicBezTo>
                      <a:pt x="2875" y="5387"/>
                      <a:pt x="2845" y="5478"/>
                      <a:pt x="2805" y="5568"/>
                    </a:cubicBezTo>
                    <a:cubicBezTo>
                      <a:pt x="2785" y="5648"/>
                      <a:pt x="2764" y="5728"/>
                      <a:pt x="2744" y="5808"/>
                    </a:cubicBezTo>
                    <a:cubicBezTo>
                      <a:pt x="2734" y="5888"/>
                      <a:pt x="2734" y="5958"/>
                      <a:pt x="2734" y="6018"/>
                    </a:cubicBezTo>
                    <a:cubicBezTo>
                      <a:pt x="2734" y="6098"/>
                      <a:pt x="2744" y="6178"/>
                      <a:pt x="2754" y="6259"/>
                    </a:cubicBezTo>
                    <a:lnTo>
                      <a:pt x="2524" y="6158"/>
                    </a:lnTo>
                    <a:cubicBezTo>
                      <a:pt x="2513" y="6153"/>
                      <a:pt x="2501" y="6150"/>
                      <a:pt x="2489" y="6150"/>
                    </a:cubicBezTo>
                    <a:cubicBezTo>
                      <a:pt x="2458" y="6150"/>
                      <a:pt x="2428" y="6167"/>
                      <a:pt x="2414" y="6189"/>
                    </a:cubicBezTo>
                    <a:cubicBezTo>
                      <a:pt x="2174" y="6599"/>
                      <a:pt x="2134" y="6960"/>
                      <a:pt x="2144" y="7180"/>
                    </a:cubicBezTo>
                    <a:cubicBezTo>
                      <a:pt x="2144" y="7270"/>
                      <a:pt x="2154" y="7350"/>
                      <a:pt x="2174" y="7420"/>
                    </a:cubicBezTo>
                    <a:lnTo>
                      <a:pt x="1933" y="7320"/>
                    </a:lnTo>
                    <a:cubicBezTo>
                      <a:pt x="1923" y="7315"/>
                      <a:pt x="1912" y="7312"/>
                      <a:pt x="1902" y="7312"/>
                    </a:cubicBezTo>
                    <a:cubicBezTo>
                      <a:pt x="1873" y="7312"/>
                      <a:pt x="1848" y="7331"/>
                      <a:pt x="1833" y="7360"/>
                    </a:cubicBezTo>
                    <a:cubicBezTo>
                      <a:pt x="1593" y="7761"/>
                      <a:pt x="1553" y="8121"/>
                      <a:pt x="1563" y="8352"/>
                    </a:cubicBezTo>
                    <a:cubicBezTo>
                      <a:pt x="1563" y="8382"/>
                      <a:pt x="1563" y="8432"/>
                      <a:pt x="1563" y="8482"/>
                    </a:cubicBezTo>
                    <a:cubicBezTo>
                      <a:pt x="1543" y="9002"/>
                      <a:pt x="1393" y="9523"/>
                      <a:pt x="1122" y="9984"/>
                    </a:cubicBezTo>
                    <a:lnTo>
                      <a:pt x="21" y="11896"/>
                    </a:lnTo>
                    <a:cubicBezTo>
                      <a:pt x="1" y="11937"/>
                      <a:pt x="11" y="11987"/>
                      <a:pt x="51" y="12017"/>
                    </a:cubicBezTo>
                    <a:cubicBezTo>
                      <a:pt x="61" y="12017"/>
                      <a:pt x="81" y="12027"/>
                      <a:pt x="91" y="12027"/>
                    </a:cubicBezTo>
                    <a:cubicBezTo>
                      <a:pt x="121" y="12027"/>
                      <a:pt x="141" y="12017"/>
                      <a:pt x="161" y="11997"/>
                    </a:cubicBezTo>
                    <a:lnTo>
                      <a:pt x="9183" y="130"/>
                    </a:lnTo>
                    <a:cubicBezTo>
                      <a:pt x="9214" y="100"/>
                      <a:pt x="9204" y="50"/>
                      <a:pt x="9173" y="20"/>
                    </a:cubicBezTo>
                    <a:cubicBezTo>
                      <a:pt x="9162" y="9"/>
                      <a:pt x="9142" y="1"/>
                      <a:pt x="9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96" name="Google Shape;22396;p112"/>
              <p:cNvSpPr/>
              <p:nvPr/>
            </p:nvSpPr>
            <p:spPr>
              <a:xfrm>
                <a:off x="5214075" y="1358075"/>
                <a:ext cx="230100" cy="71450"/>
              </a:xfrm>
              <a:custGeom>
                <a:avLst/>
                <a:gdLst/>
                <a:ahLst/>
                <a:cxnLst/>
                <a:rect l="l" t="t" r="r" b="b"/>
                <a:pathLst>
                  <a:path w="9204" h="2858" extrusionOk="0">
                    <a:moveTo>
                      <a:pt x="8462" y="334"/>
                    </a:moveTo>
                    <a:cubicBezTo>
                      <a:pt x="8062" y="544"/>
                      <a:pt x="7731" y="694"/>
                      <a:pt x="7651" y="704"/>
                    </a:cubicBezTo>
                    <a:cubicBezTo>
                      <a:pt x="7491" y="704"/>
                      <a:pt x="7371" y="684"/>
                      <a:pt x="7371" y="674"/>
                    </a:cubicBezTo>
                    <a:cubicBezTo>
                      <a:pt x="7341" y="674"/>
                      <a:pt x="7301" y="684"/>
                      <a:pt x="7281" y="714"/>
                    </a:cubicBezTo>
                    <a:cubicBezTo>
                      <a:pt x="7261" y="744"/>
                      <a:pt x="7261" y="784"/>
                      <a:pt x="7281" y="804"/>
                    </a:cubicBezTo>
                    <a:lnTo>
                      <a:pt x="7421" y="995"/>
                    </a:lnTo>
                    <a:cubicBezTo>
                      <a:pt x="7191" y="1125"/>
                      <a:pt x="6980" y="1165"/>
                      <a:pt x="6840" y="1175"/>
                    </a:cubicBezTo>
                    <a:cubicBezTo>
                      <a:pt x="6816" y="1176"/>
                      <a:pt x="6793" y="1177"/>
                      <a:pt x="6771" y="1177"/>
                    </a:cubicBezTo>
                    <a:cubicBezTo>
                      <a:pt x="6641" y="1177"/>
                      <a:pt x="6560" y="1155"/>
                      <a:pt x="6560" y="1155"/>
                    </a:cubicBezTo>
                    <a:cubicBezTo>
                      <a:pt x="6552" y="1152"/>
                      <a:pt x="6544" y="1151"/>
                      <a:pt x="6536" y="1151"/>
                    </a:cubicBezTo>
                    <a:cubicBezTo>
                      <a:pt x="6511" y="1151"/>
                      <a:pt x="6485" y="1162"/>
                      <a:pt x="6470" y="1185"/>
                    </a:cubicBezTo>
                    <a:cubicBezTo>
                      <a:pt x="6450" y="1215"/>
                      <a:pt x="6450" y="1255"/>
                      <a:pt x="6470" y="1285"/>
                    </a:cubicBezTo>
                    <a:lnTo>
                      <a:pt x="6610" y="1465"/>
                    </a:lnTo>
                    <a:cubicBezTo>
                      <a:pt x="6380" y="1605"/>
                      <a:pt x="6169" y="1636"/>
                      <a:pt x="6029" y="1636"/>
                    </a:cubicBezTo>
                    <a:cubicBezTo>
                      <a:pt x="5939" y="1636"/>
                      <a:pt x="5869" y="1636"/>
                      <a:pt x="5819" y="1625"/>
                    </a:cubicBezTo>
                    <a:cubicBezTo>
                      <a:pt x="5779" y="1615"/>
                      <a:pt x="5759" y="1605"/>
                      <a:pt x="5759" y="1605"/>
                    </a:cubicBezTo>
                    <a:cubicBezTo>
                      <a:pt x="5749" y="1603"/>
                      <a:pt x="5739" y="1602"/>
                      <a:pt x="5730" y="1602"/>
                    </a:cubicBezTo>
                    <a:cubicBezTo>
                      <a:pt x="5704" y="1602"/>
                      <a:pt x="5681" y="1613"/>
                      <a:pt x="5659" y="1636"/>
                    </a:cubicBezTo>
                    <a:cubicBezTo>
                      <a:pt x="5639" y="1656"/>
                      <a:pt x="5639" y="1696"/>
                      <a:pt x="5659" y="1726"/>
                    </a:cubicBezTo>
                    <a:lnTo>
                      <a:pt x="5779" y="1916"/>
                    </a:lnTo>
                    <a:cubicBezTo>
                      <a:pt x="5572" y="2023"/>
                      <a:pt x="5379" y="2049"/>
                      <a:pt x="5250" y="2049"/>
                    </a:cubicBezTo>
                    <a:cubicBezTo>
                      <a:pt x="5223" y="2049"/>
                      <a:pt x="5199" y="2048"/>
                      <a:pt x="5178" y="2046"/>
                    </a:cubicBezTo>
                    <a:cubicBezTo>
                      <a:pt x="5088" y="2046"/>
                      <a:pt x="5018" y="2026"/>
                      <a:pt x="4988" y="2016"/>
                    </a:cubicBezTo>
                    <a:cubicBezTo>
                      <a:pt x="4948" y="2006"/>
                      <a:pt x="4928" y="1996"/>
                      <a:pt x="4918" y="1996"/>
                    </a:cubicBezTo>
                    <a:cubicBezTo>
                      <a:pt x="4906" y="1988"/>
                      <a:pt x="4893" y="1985"/>
                      <a:pt x="4880" y="1985"/>
                    </a:cubicBezTo>
                    <a:cubicBezTo>
                      <a:pt x="4860" y="1985"/>
                      <a:pt x="4840" y="1994"/>
                      <a:pt x="4827" y="2006"/>
                    </a:cubicBezTo>
                    <a:cubicBezTo>
                      <a:pt x="4797" y="2036"/>
                      <a:pt x="4797" y="2066"/>
                      <a:pt x="4807" y="2106"/>
                    </a:cubicBezTo>
                    <a:lnTo>
                      <a:pt x="4897" y="2306"/>
                    </a:lnTo>
                    <a:cubicBezTo>
                      <a:pt x="4797" y="2346"/>
                      <a:pt x="4697" y="2377"/>
                      <a:pt x="4587" y="2387"/>
                    </a:cubicBezTo>
                    <a:cubicBezTo>
                      <a:pt x="4487" y="2387"/>
                      <a:pt x="4377" y="2387"/>
                      <a:pt x="4287" y="2367"/>
                    </a:cubicBezTo>
                    <a:cubicBezTo>
                      <a:pt x="4247" y="2357"/>
                      <a:pt x="4217" y="2346"/>
                      <a:pt x="4186" y="2336"/>
                    </a:cubicBezTo>
                    <a:cubicBezTo>
                      <a:pt x="4156" y="2326"/>
                      <a:pt x="4136" y="2316"/>
                      <a:pt x="4106" y="2306"/>
                    </a:cubicBezTo>
                    <a:cubicBezTo>
                      <a:pt x="4076" y="2286"/>
                      <a:pt x="4056" y="2276"/>
                      <a:pt x="4056" y="2266"/>
                    </a:cubicBezTo>
                    <a:cubicBezTo>
                      <a:pt x="4041" y="2256"/>
                      <a:pt x="4024" y="2251"/>
                      <a:pt x="4006" y="2251"/>
                    </a:cubicBezTo>
                    <a:cubicBezTo>
                      <a:pt x="3989" y="2251"/>
                      <a:pt x="3971" y="2256"/>
                      <a:pt x="3956" y="2266"/>
                    </a:cubicBezTo>
                    <a:cubicBezTo>
                      <a:pt x="3936" y="2286"/>
                      <a:pt x="3916" y="2316"/>
                      <a:pt x="3926" y="2357"/>
                    </a:cubicBezTo>
                    <a:lnTo>
                      <a:pt x="3976" y="2577"/>
                    </a:lnTo>
                    <a:cubicBezTo>
                      <a:pt x="3926" y="2587"/>
                      <a:pt x="3876" y="2597"/>
                      <a:pt x="3836" y="2607"/>
                    </a:cubicBezTo>
                    <a:lnTo>
                      <a:pt x="3646" y="2607"/>
                    </a:lnTo>
                    <a:cubicBezTo>
                      <a:pt x="3596" y="2597"/>
                      <a:pt x="3546" y="2597"/>
                      <a:pt x="3486" y="2577"/>
                    </a:cubicBezTo>
                    <a:cubicBezTo>
                      <a:pt x="3445" y="2567"/>
                      <a:pt x="3405" y="2557"/>
                      <a:pt x="3365" y="2537"/>
                    </a:cubicBezTo>
                    <a:cubicBezTo>
                      <a:pt x="3305" y="2517"/>
                      <a:pt x="3255" y="2487"/>
                      <a:pt x="3205" y="2447"/>
                    </a:cubicBezTo>
                    <a:cubicBezTo>
                      <a:pt x="3175" y="2427"/>
                      <a:pt x="3165" y="2407"/>
                      <a:pt x="3155" y="2397"/>
                    </a:cubicBezTo>
                    <a:cubicBezTo>
                      <a:pt x="3136" y="2384"/>
                      <a:pt x="3118" y="2376"/>
                      <a:pt x="3099" y="2376"/>
                    </a:cubicBezTo>
                    <a:cubicBezTo>
                      <a:pt x="3088" y="2376"/>
                      <a:pt x="3076" y="2379"/>
                      <a:pt x="3065" y="2387"/>
                    </a:cubicBezTo>
                    <a:cubicBezTo>
                      <a:pt x="3035" y="2397"/>
                      <a:pt x="3015" y="2427"/>
                      <a:pt x="3015" y="2457"/>
                    </a:cubicBezTo>
                    <a:lnTo>
                      <a:pt x="3015" y="2697"/>
                    </a:lnTo>
                    <a:cubicBezTo>
                      <a:pt x="2925" y="2687"/>
                      <a:pt x="2815" y="2667"/>
                      <a:pt x="2684" y="2637"/>
                    </a:cubicBezTo>
                    <a:cubicBezTo>
                      <a:pt x="2134" y="2477"/>
                      <a:pt x="1583" y="2367"/>
                      <a:pt x="1062" y="2326"/>
                    </a:cubicBezTo>
                    <a:cubicBezTo>
                      <a:pt x="942" y="2316"/>
                      <a:pt x="822" y="2306"/>
                      <a:pt x="722" y="2296"/>
                    </a:cubicBezTo>
                    <a:lnTo>
                      <a:pt x="8462" y="334"/>
                    </a:lnTo>
                    <a:close/>
                    <a:moveTo>
                      <a:pt x="9114" y="1"/>
                    </a:moveTo>
                    <a:cubicBezTo>
                      <a:pt x="9107" y="1"/>
                      <a:pt x="9100" y="2"/>
                      <a:pt x="9093" y="3"/>
                    </a:cubicBezTo>
                    <a:lnTo>
                      <a:pt x="71" y="2296"/>
                    </a:lnTo>
                    <a:cubicBezTo>
                      <a:pt x="21" y="2306"/>
                      <a:pt x="1" y="2346"/>
                      <a:pt x="11" y="2387"/>
                    </a:cubicBezTo>
                    <a:cubicBezTo>
                      <a:pt x="11" y="2430"/>
                      <a:pt x="41" y="2459"/>
                      <a:pt x="82" y="2459"/>
                    </a:cubicBezTo>
                    <a:cubicBezTo>
                      <a:pt x="88" y="2459"/>
                      <a:pt x="94" y="2458"/>
                      <a:pt x="101" y="2457"/>
                    </a:cubicBezTo>
                    <a:cubicBezTo>
                      <a:pt x="132" y="2454"/>
                      <a:pt x="176" y="2451"/>
                      <a:pt x="241" y="2451"/>
                    </a:cubicBezTo>
                    <a:cubicBezTo>
                      <a:pt x="385" y="2451"/>
                      <a:pt x="630" y="2462"/>
                      <a:pt x="1052" y="2497"/>
                    </a:cubicBezTo>
                    <a:cubicBezTo>
                      <a:pt x="1563" y="2537"/>
                      <a:pt x="2094" y="2637"/>
                      <a:pt x="2634" y="2797"/>
                    </a:cubicBezTo>
                    <a:cubicBezTo>
                      <a:pt x="2795" y="2837"/>
                      <a:pt x="2925" y="2857"/>
                      <a:pt x="3025" y="2857"/>
                    </a:cubicBezTo>
                    <a:lnTo>
                      <a:pt x="3105" y="2857"/>
                    </a:lnTo>
                    <a:cubicBezTo>
                      <a:pt x="3145" y="2847"/>
                      <a:pt x="3175" y="2817"/>
                      <a:pt x="3175" y="2777"/>
                    </a:cubicBezTo>
                    <a:lnTo>
                      <a:pt x="3175" y="2627"/>
                    </a:lnTo>
                    <a:cubicBezTo>
                      <a:pt x="3215" y="2657"/>
                      <a:pt x="3255" y="2677"/>
                      <a:pt x="3305" y="2687"/>
                    </a:cubicBezTo>
                    <a:cubicBezTo>
                      <a:pt x="3345" y="2707"/>
                      <a:pt x="3395" y="2727"/>
                      <a:pt x="3455" y="2747"/>
                    </a:cubicBezTo>
                    <a:cubicBezTo>
                      <a:pt x="3516" y="2757"/>
                      <a:pt x="3576" y="2767"/>
                      <a:pt x="3636" y="2777"/>
                    </a:cubicBezTo>
                    <a:cubicBezTo>
                      <a:pt x="3706" y="2777"/>
                      <a:pt x="3786" y="2777"/>
                      <a:pt x="3856" y="2767"/>
                    </a:cubicBezTo>
                    <a:cubicBezTo>
                      <a:pt x="3926" y="2757"/>
                      <a:pt x="4006" y="2747"/>
                      <a:pt x="4096" y="2717"/>
                    </a:cubicBezTo>
                    <a:cubicBezTo>
                      <a:pt x="4136" y="2707"/>
                      <a:pt x="4156" y="2667"/>
                      <a:pt x="4156" y="2627"/>
                    </a:cubicBezTo>
                    <a:lnTo>
                      <a:pt x="4129" y="2497"/>
                    </a:lnTo>
                    <a:lnTo>
                      <a:pt x="4129" y="2497"/>
                    </a:lnTo>
                    <a:cubicBezTo>
                      <a:pt x="4168" y="2507"/>
                      <a:pt x="4207" y="2517"/>
                      <a:pt x="4257" y="2527"/>
                    </a:cubicBezTo>
                    <a:cubicBezTo>
                      <a:pt x="4320" y="2546"/>
                      <a:pt x="4392" y="2553"/>
                      <a:pt x="4469" y="2553"/>
                    </a:cubicBezTo>
                    <a:cubicBezTo>
                      <a:pt x="4513" y="2553"/>
                      <a:pt x="4559" y="2550"/>
                      <a:pt x="4607" y="2547"/>
                    </a:cubicBezTo>
                    <a:cubicBezTo>
                      <a:pt x="4757" y="2537"/>
                      <a:pt x="4907" y="2497"/>
                      <a:pt x="5048" y="2427"/>
                    </a:cubicBezTo>
                    <a:cubicBezTo>
                      <a:pt x="5088" y="2407"/>
                      <a:pt x="5108" y="2357"/>
                      <a:pt x="5088" y="2316"/>
                    </a:cubicBezTo>
                    <a:lnTo>
                      <a:pt x="5038" y="2196"/>
                    </a:lnTo>
                    <a:lnTo>
                      <a:pt x="5038" y="2196"/>
                    </a:lnTo>
                    <a:cubicBezTo>
                      <a:pt x="5078" y="2206"/>
                      <a:pt x="5118" y="2216"/>
                      <a:pt x="5168" y="2216"/>
                    </a:cubicBezTo>
                    <a:cubicBezTo>
                      <a:pt x="5191" y="2218"/>
                      <a:pt x="5218" y="2219"/>
                      <a:pt x="5248" y="2219"/>
                    </a:cubicBezTo>
                    <a:cubicBezTo>
                      <a:pt x="5411" y="2219"/>
                      <a:pt x="5668" y="2187"/>
                      <a:pt x="5939" y="2026"/>
                    </a:cubicBezTo>
                    <a:cubicBezTo>
                      <a:pt x="5959" y="2006"/>
                      <a:pt x="5969" y="1996"/>
                      <a:pt x="5979" y="1966"/>
                    </a:cubicBezTo>
                    <a:cubicBezTo>
                      <a:pt x="5979" y="1946"/>
                      <a:pt x="5979" y="1926"/>
                      <a:pt x="5969" y="1906"/>
                    </a:cubicBezTo>
                    <a:lnTo>
                      <a:pt x="5899" y="1796"/>
                    </a:lnTo>
                    <a:lnTo>
                      <a:pt x="5899" y="1796"/>
                    </a:lnTo>
                    <a:cubicBezTo>
                      <a:pt x="5939" y="1806"/>
                      <a:pt x="5979" y="1806"/>
                      <a:pt x="6029" y="1806"/>
                    </a:cubicBezTo>
                    <a:cubicBezTo>
                      <a:pt x="6209" y="1796"/>
                      <a:pt x="6490" y="1756"/>
                      <a:pt x="6780" y="1555"/>
                    </a:cubicBezTo>
                    <a:cubicBezTo>
                      <a:pt x="6800" y="1545"/>
                      <a:pt x="6810" y="1525"/>
                      <a:pt x="6810" y="1505"/>
                    </a:cubicBezTo>
                    <a:cubicBezTo>
                      <a:pt x="6820" y="1485"/>
                      <a:pt x="6810" y="1455"/>
                      <a:pt x="6800" y="1435"/>
                    </a:cubicBezTo>
                    <a:lnTo>
                      <a:pt x="6720" y="1345"/>
                    </a:lnTo>
                    <a:cubicBezTo>
                      <a:pt x="6760" y="1345"/>
                      <a:pt x="6810" y="1345"/>
                      <a:pt x="6850" y="1335"/>
                    </a:cubicBezTo>
                    <a:cubicBezTo>
                      <a:pt x="7030" y="1325"/>
                      <a:pt x="7301" y="1275"/>
                      <a:pt x="7581" y="1085"/>
                    </a:cubicBezTo>
                    <a:cubicBezTo>
                      <a:pt x="7601" y="1075"/>
                      <a:pt x="7621" y="1055"/>
                      <a:pt x="7621" y="1035"/>
                    </a:cubicBezTo>
                    <a:cubicBezTo>
                      <a:pt x="7621" y="1005"/>
                      <a:pt x="7621" y="985"/>
                      <a:pt x="7611" y="965"/>
                    </a:cubicBezTo>
                    <a:lnTo>
                      <a:pt x="7531" y="864"/>
                    </a:lnTo>
                    <a:lnTo>
                      <a:pt x="7531" y="864"/>
                    </a:lnTo>
                    <a:cubicBezTo>
                      <a:pt x="7551" y="869"/>
                      <a:pt x="7571" y="872"/>
                      <a:pt x="7593" y="872"/>
                    </a:cubicBezTo>
                    <a:cubicBezTo>
                      <a:pt x="7614" y="872"/>
                      <a:pt x="7636" y="869"/>
                      <a:pt x="7661" y="864"/>
                    </a:cubicBezTo>
                    <a:cubicBezTo>
                      <a:pt x="7862" y="864"/>
                      <a:pt x="8943" y="274"/>
                      <a:pt x="9153" y="153"/>
                    </a:cubicBezTo>
                    <a:cubicBezTo>
                      <a:pt x="9193" y="133"/>
                      <a:pt x="9204" y="93"/>
                      <a:pt x="9193" y="63"/>
                    </a:cubicBezTo>
                    <a:cubicBezTo>
                      <a:pt x="9185" y="22"/>
                      <a:pt x="9149" y="1"/>
                      <a:pt x="91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97" name="Google Shape;22397;p112"/>
              <p:cNvSpPr/>
              <p:nvPr/>
            </p:nvSpPr>
            <p:spPr>
              <a:xfrm>
                <a:off x="5216325" y="1357375"/>
                <a:ext cx="22560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405" extrusionOk="0">
                    <a:moveTo>
                      <a:pt x="5260" y="0"/>
                    </a:moveTo>
                    <a:cubicBezTo>
                      <a:pt x="4962" y="0"/>
                      <a:pt x="4730" y="86"/>
                      <a:pt x="4587" y="181"/>
                    </a:cubicBezTo>
                    <a:cubicBezTo>
                      <a:pt x="4507" y="232"/>
                      <a:pt x="4447" y="282"/>
                      <a:pt x="4417" y="322"/>
                    </a:cubicBezTo>
                    <a:cubicBezTo>
                      <a:pt x="4377" y="352"/>
                      <a:pt x="4357" y="382"/>
                      <a:pt x="4357" y="382"/>
                    </a:cubicBezTo>
                    <a:lnTo>
                      <a:pt x="4337" y="71"/>
                    </a:lnTo>
                    <a:cubicBezTo>
                      <a:pt x="4177" y="81"/>
                      <a:pt x="4036" y="121"/>
                      <a:pt x="3916" y="161"/>
                    </a:cubicBezTo>
                    <a:cubicBezTo>
                      <a:pt x="3796" y="211"/>
                      <a:pt x="3706" y="272"/>
                      <a:pt x="3646" y="332"/>
                    </a:cubicBezTo>
                    <a:cubicBezTo>
                      <a:pt x="3606" y="362"/>
                      <a:pt x="3576" y="392"/>
                      <a:pt x="3556" y="422"/>
                    </a:cubicBezTo>
                    <a:cubicBezTo>
                      <a:pt x="3536" y="442"/>
                      <a:pt x="3516" y="472"/>
                      <a:pt x="3496" y="492"/>
                    </a:cubicBezTo>
                    <a:cubicBezTo>
                      <a:pt x="3466" y="532"/>
                      <a:pt x="3456" y="562"/>
                      <a:pt x="3456" y="562"/>
                    </a:cubicBezTo>
                    <a:lnTo>
                      <a:pt x="3365" y="262"/>
                    </a:lnTo>
                    <a:cubicBezTo>
                      <a:pt x="3285" y="282"/>
                      <a:pt x="3215" y="302"/>
                      <a:pt x="3145" y="332"/>
                    </a:cubicBezTo>
                    <a:cubicBezTo>
                      <a:pt x="3085" y="362"/>
                      <a:pt x="3025" y="392"/>
                      <a:pt x="2965" y="422"/>
                    </a:cubicBezTo>
                    <a:cubicBezTo>
                      <a:pt x="2915" y="462"/>
                      <a:pt x="2875" y="492"/>
                      <a:pt x="2835" y="532"/>
                    </a:cubicBezTo>
                    <a:cubicBezTo>
                      <a:pt x="2795" y="562"/>
                      <a:pt x="2765" y="602"/>
                      <a:pt x="2735" y="632"/>
                    </a:cubicBezTo>
                    <a:cubicBezTo>
                      <a:pt x="2685" y="702"/>
                      <a:pt x="2644" y="762"/>
                      <a:pt x="2624" y="812"/>
                    </a:cubicBezTo>
                    <a:cubicBezTo>
                      <a:pt x="2614" y="852"/>
                      <a:pt x="2604" y="882"/>
                      <a:pt x="2604" y="882"/>
                    </a:cubicBezTo>
                    <a:lnTo>
                      <a:pt x="2454" y="612"/>
                    </a:lnTo>
                    <a:cubicBezTo>
                      <a:pt x="2334" y="652"/>
                      <a:pt x="2204" y="762"/>
                      <a:pt x="2084" y="882"/>
                    </a:cubicBezTo>
                    <a:cubicBezTo>
                      <a:pt x="1703" y="1253"/>
                      <a:pt x="1293" y="1603"/>
                      <a:pt x="842" y="1894"/>
                    </a:cubicBezTo>
                    <a:cubicBezTo>
                      <a:pt x="501" y="2124"/>
                      <a:pt x="161" y="2344"/>
                      <a:pt x="1" y="2405"/>
                    </a:cubicBezTo>
                    <a:lnTo>
                      <a:pt x="9023" y="111"/>
                    </a:lnTo>
                    <a:cubicBezTo>
                      <a:pt x="9015" y="111"/>
                      <a:pt x="8952" y="111"/>
                      <a:pt x="8856" y="111"/>
                    </a:cubicBezTo>
                    <a:cubicBezTo>
                      <a:pt x="8469" y="111"/>
                      <a:pt x="7539" y="117"/>
                      <a:pt x="7411" y="181"/>
                    </a:cubicBezTo>
                    <a:cubicBezTo>
                      <a:pt x="7241" y="262"/>
                      <a:pt x="7151" y="352"/>
                      <a:pt x="7151" y="352"/>
                    </a:cubicBezTo>
                    <a:lnTo>
                      <a:pt x="7191" y="41"/>
                    </a:lnTo>
                    <a:cubicBezTo>
                      <a:pt x="7142" y="36"/>
                      <a:pt x="7095" y="34"/>
                      <a:pt x="7049" y="34"/>
                    </a:cubicBezTo>
                    <a:cubicBezTo>
                      <a:pt x="6811" y="34"/>
                      <a:pt x="6613" y="94"/>
                      <a:pt x="6470" y="161"/>
                    </a:cubicBezTo>
                    <a:cubicBezTo>
                      <a:pt x="6300" y="232"/>
                      <a:pt x="6209" y="322"/>
                      <a:pt x="6209" y="322"/>
                    </a:cubicBezTo>
                    <a:lnTo>
                      <a:pt x="6260" y="11"/>
                    </a:lnTo>
                    <a:cubicBezTo>
                      <a:pt x="6210" y="6"/>
                      <a:pt x="6162" y="4"/>
                      <a:pt x="6115" y="4"/>
                    </a:cubicBezTo>
                    <a:cubicBezTo>
                      <a:pt x="5871" y="4"/>
                      <a:pt x="5671" y="66"/>
                      <a:pt x="5528" y="141"/>
                    </a:cubicBezTo>
                    <a:cubicBezTo>
                      <a:pt x="5448" y="181"/>
                      <a:pt x="5388" y="221"/>
                      <a:pt x="5348" y="262"/>
                    </a:cubicBezTo>
                    <a:cubicBezTo>
                      <a:pt x="5298" y="292"/>
                      <a:pt x="5278" y="312"/>
                      <a:pt x="5278" y="312"/>
                    </a:cubicBezTo>
                    <a:lnTo>
                      <a:pt x="5308" y="1"/>
                    </a:lnTo>
                    <a:cubicBezTo>
                      <a:pt x="5292" y="1"/>
                      <a:pt x="5276" y="0"/>
                      <a:pt x="5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98" name="Google Shape;22398;p112"/>
              <p:cNvSpPr/>
              <p:nvPr/>
            </p:nvSpPr>
            <p:spPr>
              <a:xfrm>
                <a:off x="5213825" y="1355250"/>
                <a:ext cx="230350" cy="64250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2570" extrusionOk="0">
                    <a:moveTo>
                      <a:pt x="6259" y="166"/>
                    </a:moveTo>
                    <a:lnTo>
                      <a:pt x="6229" y="397"/>
                    </a:lnTo>
                    <a:cubicBezTo>
                      <a:pt x="6229" y="427"/>
                      <a:pt x="6239" y="467"/>
                      <a:pt x="6269" y="477"/>
                    </a:cubicBezTo>
                    <a:cubicBezTo>
                      <a:pt x="6287" y="486"/>
                      <a:pt x="6303" y="491"/>
                      <a:pt x="6318" y="491"/>
                    </a:cubicBezTo>
                    <a:cubicBezTo>
                      <a:pt x="6336" y="491"/>
                      <a:pt x="6353" y="483"/>
                      <a:pt x="6370" y="467"/>
                    </a:cubicBezTo>
                    <a:cubicBezTo>
                      <a:pt x="6370" y="467"/>
                      <a:pt x="6450" y="387"/>
                      <a:pt x="6610" y="317"/>
                    </a:cubicBezTo>
                    <a:cubicBezTo>
                      <a:pt x="6730" y="261"/>
                      <a:pt x="6911" y="205"/>
                      <a:pt x="7144" y="205"/>
                    </a:cubicBezTo>
                    <a:cubicBezTo>
                      <a:pt x="7162" y="205"/>
                      <a:pt x="7181" y="206"/>
                      <a:pt x="7201" y="206"/>
                    </a:cubicBezTo>
                    <a:lnTo>
                      <a:pt x="7171" y="427"/>
                    </a:lnTo>
                    <a:cubicBezTo>
                      <a:pt x="7161" y="467"/>
                      <a:pt x="7181" y="497"/>
                      <a:pt x="7211" y="517"/>
                    </a:cubicBezTo>
                    <a:cubicBezTo>
                      <a:pt x="7225" y="520"/>
                      <a:pt x="7239" y="523"/>
                      <a:pt x="7251" y="523"/>
                    </a:cubicBezTo>
                    <a:cubicBezTo>
                      <a:pt x="7273" y="523"/>
                      <a:pt x="7292" y="516"/>
                      <a:pt x="7311" y="497"/>
                    </a:cubicBezTo>
                    <a:cubicBezTo>
                      <a:pt x="7311" y="497"/>
                      <a:pt x="7391" y="417"/>
                      <a:pt x="7551" y="347"/>
                    </a:cubicBezTo>
                    <a:cubicBezTo>
                      <a:pt x="7611" y="317"/>
                      <a:pt x="8012" y="296"/>
                      <a:pt x="8432" y="286"/>
                    </a:cubicBezTo>
                    <a:lnTo>
                      <a:pt x="8432" y="286"/>
                    </a:lnTo>
                    <a:lnTo>
                      <a:pt x="672" y="2259"/>
                    </a:lnTo>
                    <a:cubicBezTo>
                      <a:pt x="772" y="2199"/>
                      <a:pt x="872" y="2129"/>
                      <a:pt x="992" y="2049"/>
                    </a:cubicBezTo>
                    <a:cubicBezTo>
                      <a:pt x="1433" y="1759"/>
                      <a:pt x="1853" y="1418"/>
                      <a:pt x="2244" y="1027"/>
                    </a:cubicBezTo>
                    <a:cubicBezTo>
                      <a:pt x="2344" y="927"/>
                      <a:pt x="2434" y="847"/>
                      <a:pt x="2514" y="807"/>
                    </a:cubicBezTo>
                    <a:lnTo>
                      <a:pt x="2624" y="1007"/>
                    </a:lnTo>
                    <a:cubicBezTo>
                      <a:pt x="2641" y="1032"/>
                      <a:pt x="2664" y="1050"/>
                      <a:pt x="2694" y="1050"/>
                    </a:cubicBezTo>
                    <a:cubicBezTo>
                      <a:pt x="2701" y="1050"/>
                      <a:pt x="2707" y="1049"/>
                      <a:pt x="2714" y="1048"/>
                    </a:cubicBezTo>
                    <a:cubicBezTo>
                      <a:pt x="2744" y="1048"/>
                      <a:pt x="2774" y="1027"/>
                      <a:pt x="2785" y="987"/>
                    </a:cubicBezTo>
                    <a:cubicBezTo>
                      <a:pt x="2785" y="987"/>
                      <a:pt x="2795" y="967"/>
                      <a:pt x="2805" y="927"/>
                    </a:cubicBezTo>
                    <a:cubicBezTo>
                      <a:pt x="2835" y="877"/>
                      <a:pt x="2865" y="827"/>
                      <a:pt x="2905" y="777"/>
                    </a:cubicBezTo>
                    <a:cubicBezTo>
                      <a:pt x="2925" y="747"/>
                      <a:pt x="2955" y="707"/>
                      <a:pt x="2985" y="677"/>
                    </a:cubicBezTo>
                    <a:cubicBezTo>
                      <a:pt x="3025" y="637"/>
                      <a:pt x="3075" y="607"/>
                      <a:pt x="3115" y="577"/>
                    </a:cubicBezTo>
                    <a:cubicBezTo>
                      <a:pt x="3165" y="547"/>
                      <a:pt x="3225" y="517"/>
                      <a:pt x="3275" y="497"/>
                    </a:cubicBezTo>
                    <a:cubicBezTo>
                      <a:pt x="3315" y="477"/>
                      <a:pt x="3365" y="457"/>
                      <a:pt x="3415" y="447"/>
                    </a:cubicBezTo>
                    <a:lnTo>
                      <a:pt x="3475" y="667"/>
                    </a:lnTo>
                    <a:cubicBezTo>
                      <a:pt x="3485" y="697"/>
                      <a:pt x="3516" y="727"/>
                      <a:pt x="3556" y="727"/>
                    </a:cubicBezTo>
                    <a:cubicBezTo>
                      <a:pt x="3586" y="727"/>
                      <a:pt x="3616" y="707"/>
                      <a:pt x="3636" y="677"/>
                    </a:cubicBezTo>
                    <a:cubicBezTo>
                      <a:pt x="3636" y="677"/>
                      <a:pt x="3646" y="657"/>
                      <a:pt x="3666" y="627"/>
                    </a:cubicBezTo>
                    <a:cubicBezTo>
                      <a:pt x="3676" y="607"/>
                      <a:pt x="3696" y="587"/>
                      <a:pt x="3716" y="557"/>
                    </a:cubicBezTo>
                    <a:cubicBezTo>
                      <a:pt x="3736" y="537"/>
                      <a:pt x="3766" y="507"/>
                      <a:pt x="3796" y="487"/>
                    </a:cubicBezTo>
                    <a:cubicBezTo>
                      <a:pt x="3866" y="427"/>
                      <a:pt x="3946" y="367"/>
                      <a:pt x="4046" y="327"/>
                    </a:cubicBezTo>
                    <a:cubicBezTo>
                      <a:pt x="4146" y="286"/>
                      <a:pt x="4257" y="256"/>
                      <a:pt x="4357" y="246"/>
                    </a:cubicBezTo>
                    <a:lnTo>
                      <a:pt x="4377" y="467"/>
                    </a:lnTo>
                    <a:cubicBezTo>
                      <a:pt x="4377" y="507"/>
                      <a:pt x="4407" y="537"/>
                      <a:pt x="4437" y="547"/>
                    </a:cubicBezTo>
                    <a:cubicBezTo>
                      <a:pt x="4442" y="549"/>
                      <a:pt x="4448" y="549"/>
                      <a:pt x="4454" y="549"/>
                    </a:cubicBezTo>
                    <a:cubicBezTo>
                      <a:pt x="4481" y="549"/>
                      <a:pt x="4511" y="533"/>
                      <a:pt x="4527" y="517"/>
                    </a:cubicBezTo>
                    <a:cubicBezTo>
                      <a:pt x="4527" y="507"/>
                      <a:pt x="4547" y="487"/>
                      <a:pt x="4577" y="457"/>
                    </a:cubicBezTo>
                    <a:cubicBezTo>
                      <a:pt x="4597" y="437"/>
                      <a:pt x="4647" y="387"/>
                      <a:pt x="4727" y="337"/>
                    </a:cubicBezTo>
                    <a:cubicBezTo>
                      <a:pt x="4827" y="276"/>
                      <a:pt x="5028" y="176"/>
                      <a:pt x="5318" y="166"/>
                    </a:cubicBezTo>
                    <a:lnTo>
                      <a:pt x="5318" y="166"/>
                    </a:lnTo>
                    <a:lnTo>
                      <a:pt x="5298" y="397"/>
                    </a:lnTo>
                    <a:cubicBezTo>
                      <a:pt x="5298" y="427"/>
                      <a:pt x="5318" y="467"/>
                      <a:pt x="5348" y="477"/>
                    </a:cubicBezTo>
                    <a:cubicBezTo>
                      <a:pt x="5359" y="479"/>
                      <a:pt x="5369" y="481"/>
                      <a:pt x="5378" y="481"/>
                    </a:cubicBezTo>
                    <a:cubicBezTo>
                      <a:pt x="5404" y="481"/>
                      <a:pt x="5426" y="471"/>
                      <a:pt x="5448" y="457"/>
                    </a:cubicBezTo>
                    <a:cubicBezTo>
                      <a:pt x="5448" y="457"/>
                      <a:pt x="5468" y="437"/>
                      <a:pt x="5498" y="407"/>
                    </a:cubicBezTo>
                    <a:cubicBezTo>
                      <a:pt x="5528" y="377"/>
                      <a:pt x="5588" y="337"/>
                      <a:pt x="5669" y="296"/>
                    </a:cubicBezTo>
                    <a:cubicBezTo>
                      <a:pt x="5799" y="236"/>
                      <a:pt x="5999" y="166"/>
                      <a:pt x="6259" y="166"/>
                    </a:cubicBezTo>
                    <a:close/>
                    <a:moveTo>
                      <a:pt x="6232" y="0"/>
                    </a:moveTo>
                    <a:cubicBezTo>
                      <a:pt x="5948" y="0"/>
                      <a:pt x="5727" y="77"/>
                      <a:pt x="5588" y="146"/>
                    </a:cubicBezTo>
                    <a:cubicBezTo>
                      <a:pt x="5548" y="166"/>
                      <a:pt x="5518" y="196"/>
                      <a:pt x="5478" y="216"/>
                    </a:cubicBezTo>
                    <a:lnTo>
                      <a:pt x="5488" y="86"/>
                    </a:lnTo>
                    <a:cubicBezTo>
                      <a:pt x="5488" y="66"/>
                      <a:pt x="5478" y="46"/>
                      <a:pt x="5468" y="26"/>
                    </a:cubicBezTo>
                    <a:cubicBezTo>
                      <a:pt x="5448" y="16"/>
                      <a:pt x="5428" y="6"/>
                      <a:pt x="5408" y="6"/>
                    </a:cubicBezTo>
                    <a:cubicBezTo>
                      <a:pt x="5382" y="5"/>
                      <a:pt x="5356" y="4"/>
                      <a:pt x="5330" y="4"/>
                    </a:cubicBezTo>
                    <a:cubicBezTo>
                      <a:pt x="4992" y="4"/>
                      <a:pt x="4758" y="122"/>
                      <a:pt x="4637" y="196"/>
                    </a:cubicBezTo>
                    <a:cubicBezTo>
                      <a:pt x="4597" y="226"/>
                      <a:pt x="4557" y="246"/>
                      <a:pt x="4527" y="276"/>
                    </a:cubicBezTo>
                    <a:lnTo>
                      <a:pt x="4517" y="146"/>
                    </a:lnTo>
                    <a:cubicBezTo>
                      <a:pt x="4517" y="106"/>
                      <a:pt x="4477" y="66"/>
                      <a:pt x="4437" y="66"/>
                    </a:cubicBezTo>
                    <a:cubicBezTo>
                      <a:pt x="4277" y="76"/>
                      <a:pt x="4126" y="116"/>
                      <a:pt x="3986" y="176"/>
                    </a:cubicBezTo>
                    <a:cubicBezTo>
                      <a:pt x="3866" y="226"/>
                      <a:pt x="3766" y="286"/>
                      <a:pt x="3686" y="357"/>
                    </a:cubicBezTo>
                    <a:cubicBezTo>
                      <a:pt x="3646" y="387"/>
                      <a:pt x="3616" y="417"/>
                      <a:pt x="3596" y="447"/>
                    </a:cubicBezTo>
                    <a:cubicBezTo>
                      <a:pt x="3596" y="447"/>
                      <a:pt x="3586" y="457"/>
                      <a:pt x="3586" y="457"/>
                    </a:cubicBezTo>
                    <a:lnTo>
                      <a:pt x="3546" y="327"/>
                    </a:lnTo>
                    <a:cubicBezTo>
                      <a:pt x="3537" y="292"/>
                      <a:pt x="3506" y="264"/>
                      <a:pt x="3471" y="264"/>
                    </a:cubicBezTo>
                    <a:cubicBezTo>
                      <a:pt x="3466" y="264"/>
                      <a:pt x="3461" y="265"/>
                      <a:pt x="3455" y="266"/>
                    </a:cubicBezTo>
                    <a:cubicBezTo>
                      <a:pt x="3365" y="286"/>
                      <a:pt x="3275" y="317"/>
                      <a:pt x="3215" y="337"/>
                    </a:cubicBezTo>
                    <a:cubicBezTo>
                      <a:pt x="3145" y="367"/>
                      <a:pt x="3085" y="407"/>
                      <a:pt x="3025" y="437"/>
                    </a:cubicBezTo>
                    <a:cubicBezTo>
                      <a:pt x="2975" y="477"/>
                      <a:pt x="2925" y="517"/>
                      <a:pt x="2875" y="557"/>
                    </a:cubicBezTo>
                    <a:cubicBezTo>
                      <a:pt x="2835" y="597"/>
                      <a:pt x="2795" y="637"/>
                      <a:pt x="2764" y="667"/>
                    </a:cubicBezTo>
                    <a:cubicBezTo>
                      <a:pt x="2744" y="707"/>
                      <a:pt x="2714" y="747"/>
                      <a:pt x="2694" y="787"/>
                    </a:cubicBezTo>
                    <a:lnTo>
                      <a:pt x="2624" y="657"/>
                    </a:lnTo>
                    <a:cubicBezTo>
                      <a:pt x="2609" y="626"/>
                      <a:pt x="2582" y="613"/>
                      <a:pt x="2552" y="613"/>
                    </a:cubicBezTo>
                    <a:cubicBezTo>
                      <a:pt x="2543" y="613"/>
                      <a:pt x="2534" y="615"/>
                      <a:pt x="2524" y="617"/>
                    </a:cubicBezTo>
                    <a:cubicBezTo>
                      <a:pt x="2414" y="657"/>
                      <a:pt x="2274" y="757"/>
                      <a:pt x="2124" y="907"/>
                    </a:cubicBezTo>
                    <a:cubicBezTo>
                      <a:pt x="1743" y="1288"/>
                      <a:pt x="1332" y="1628"/>
                      <a:pt x="902" y="1909"/>
                    </a:cubicBezTo>
                    <a:cubicBezTo>
                      <a:pt x="371" y="2259"/>
                      <a:pt x="161" y="2379"/>
                      <a:pt x="71" y="2409"/>
                    </a:cubicBezTo>
                    <a:cubicBezTo>
                      <a:pt x="31" y="2429"/>
                      <a:pt x="1" y="2470"/>
                      <a:pt x="21" y="2510"/>
                    </a:cubicBezTo>
                    <a:cubicBezTo>
                      <a:pt x="31" y="2550"/>
                      <a:pt x="61" y="2570"/>
                      <a:pt x="101" y="2570"/>
                    </a:cubicBezTo>
                    <a:lnTo>
                      <a:pt x="121" y="2570"/>
                    </a:lnTo>
                    <a:lnTo>
                      <a:pt x="9143" y="276"/>
                    </a:lnTo>
                    <a:cubicBezTo>
                      <a:pt x="9183" y="266"/>
                      <a:pt x="9214" y="226"/>
                      <a:pt x="9203" y="186"/>
                    </a:cubicBezTo>
                    <a:cubicBezTo>
                      <a:pt x="9203" y="146"/>
                      <a:pt x="9163" y="116"/>
                      <a:pt x="9123" y="116"/>
                    </a:cubicBezTo>
                    <a:cubicBezTo>
                      <a:pt x="9108" y="114"/>
                      <a:pt x="9009" y="112"/>
                      <a:pt x="8867" y="112"/>
                    </a:cubicBezTo>
                    <a:cubicBezTo>
                      <a:pt x="8438" y="112"/>
                      <a:pt x="7614" y="129"/>
                      <a:pt x="7471" y="196"/>
                    </a:cubicBezTo>
                    <a:cubicBezTo>
                      <a:pt x="7431" y="216"/>
                      <a:pt x="7391" y="236"/>
                      <a:pt x="7361" y="256"/>
                    </a:cubicBezTo>
                    <a:lnTo>
                      <a:pt x="7381" y="136"/>
                    </a:lnTo>
                    <a:cubicBezTo>
                      <a:pt x="7381" y="116"/>
                      <a:pt x="7371" y="86"/>
                      <a:pt x="7361" y="76"/>
                    </a:cubicBezTo>
                    <a:cubicBezTo>
                      <a:pt x="7351" y="56"/>
                      <a:pt x="7321" y="46"/>
                      <a:pt x="7301" y="46"/>
                    </a:cubicBezTo>
                    <a:cubicBezTo>
                      <a:pt x="7243" y="39"/>
                      <a:pt x="7187" y="36"/>
                      <a:pt x="7134" y="36"/>
                    </a:cubicBezTo>
                    <a:cubicBezTo>
                      <a:pt x="6874" y="36"/>
                      <a:pt x="6673" y="108"/>
                      <a:pt x="6540" y="166"/>
                    </a:cubicBezTo>
                    <a:cubicBezTo>
                      <a:pt x="6490" y="186"/>
                      <a:pt x="6460" y="206"/>
                      <a:pt x="6420" y="226"/>
                    </a:cubicBezTo>
                    <a:lnTo>
                      <a:pt x="6440" y="106"/>
                    </a:lnTo>
                    <a:cubicBezTo>
                      <a:pt x="6440" y="86"/>
                      <a:pt x="6440" y="56"/>
                      <a:pt x="6420" y="46"/>
                    </a:cubicBezTo>
                    <a:cubicBezTo>
                      <a:pt x="6410" y="26"/>
                      <a:pt x="6390" y="16"/>
                      <a:pt x="6370" y="6"/>
                    </a:cubicBezTo>
                    <a:cubicBezTo>
                      <a:pt x="6322" y="2"/>
                      <a:pt x="6276" y="0"/>
                      <a:pt x="62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99" name="Google Shape;22399;p112"/>
              <p:cNvSpPr/>
              <p:nvPr/>
            </p:nvSpPr>
            <p:spPr>
              <a:xfrm>
                <a:off x="5192800" y="1233400"/>
                <a:ext cx="2205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875" extrusionOk="0">
                    <a:moveTo>
                      <a:pt x="96" y="1"/>
                    </a:moveTo>
                    <a:cubicBezTo>
                      <a:pt x="76" y="1"/>
                      <a:pt x="56" y="8"/>
                      <a:pt x="40" y="23"/>
                    </a:cubicBezTo>
                    <a:cubicBezTo>
                      <a:pt x="0" y="53"/>
                      <a:pt x="0" y="103"/>
                      <a:pt x="40" y="143"/>
                    </a:cubicBezTo>
                    <a:lnTo>
                      <a:pt x="731" y="844"/>
                    </a:lnTo>
                    <a:cubicBezTo>
                      <a:pt x="741" y="864"/>
                      <a:pt x="772" y="874"/>
                      <a:pt x="792" y="874"/>
                    </a:cubicBezTo>
                    <a:cubicBezTo>
                      <a:pt x="812" y="874"/>
                      <a:pt x="832" y="864"/>
                      <a:pt x="852" y="844"/>
                    </a:cubicBezTo>
                    <a:cubicBezTo>
                      <a:pt x="882" y="814"/>
                      <a:pt x="882" y="764"/>
                      <a:pt x="852" y="724"/>
                    </a:cubicBezTo>
                    <a:lnTo>
                      <a:pt x="151" y="23"/>
                    </a:lnTo>
                    <a:cubicBezTo>
                      <a:pt x="136" y="8"/>
                      <a:pt x="116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00" name="Google Shape;22400;p112"/>
              <p:cNvSpPr/>
              <p:nvPr/>
            </p:nvSpPr>
            <p:spPr>
              <a:xfrm>
                <a:off x="5191050" y="1195850"/>
                <a:ext cx="26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042" h="1025" extrusionOk="0">
                    <a:moveTo>
                      <a:pt x="87" y="1"/>
                    </a:moveTo>
                    <a:cubicBezTo>
                      <a:pt x="65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892" y="1005"/>
                    </a:lnTo>
                    <a:cubicBezTo>
                      <a:pt x="912" y="1025"/>
                      <a:pt x="932" y="1025"/>
                      <a:pt x="952" y="1025"/>
                    </a:cubicBezTo>
                    <a:cubicBezTo>
                      <a:pt x="972" y="1025"/>
                      <a:pt x="992" y="1025"/>
                      <a:pt x="1012" y="1005"/>
                    </a:cubicBezTo>
                    <a:cubicBezTo>
                      <a:pt x="1042" y="975"/>
                      <a:pt x="1042" y="914"/>
                      <a:pt x="1012" y="884"/>
                    </a:cubicBezTo>
                    <a:lnTo>
                      <a:pt x="151" y="23"/>
                    </a:lnTo>
                    <a:cubicBezTo>
                      <a:pt x="131" y="8"/>
                      <a:pt x="108" y="1"/>
                      <a:pt x="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01" name="Google Shape;22401;p112"/>
              <p:cNvSpPr/>
              <p:nvPr/>
            </p:nvSpPr>
            <p:spPr>
              <a:xfrm>
                <a:off x="5195800" y="1158800"/>
                <a:ext cx="24050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62" h="955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53"/>
                      <a:pt x="1" y="113"/>
                      <a:pt x="31" y="143"/>
                    </a:cubicBezTo>
                    <a:lnTo>
                      <a:pt x="812" y="934"/>
                    </a:lnTo>
                    <a:cubicBezTo>
                      <a:pt x="822" y="954"/>
                      <a:pt x="842" y="954"/>
                      <a:pt x="872" y="954"/>
                    </a:cubicBezTo>
                    <a:cubicBezTo>
                      <a:pt x="892" y="954"/>
                      <a:pt x="912" y="954"/>
                      <a:pt x="922" y="934"/>
                    </a:cubicBezTo>
                    <a:cubicBezTo>
                      <a:pt x="962" y="904"/>
                      <a:pt x="962" y="854"/>
                      <a:pt x="922" y="814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02" name="Google Shape;22402;p112"/>
              <p:cNvSpPr/>
              <p:nvPr/>
            </p:nvSpPr>
            <p:spPr>
              <a:xfrm>
                <a:off x="5204575" y="1122825"/>
                <a:ext cx="180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22" h="702" extrusionOk="0">
                    <a:moveTo>
                      <a:pt x="95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0" y="60"/>
                      <a:pt x="0" y="110"/>
                      <a:pt x="40" y="140"/>
                    </a:cubicBezTo>
                    <a:lnTo>
                      <a:pt x="571" y="681"/>
                    </a:lnTo>
                    <a:cubicBezTo>
                      <a:pt x="591" y="701"/>
                      <a:pt x="611" y="701"/>
                      <a:pt x="631" y="701"/>
                    </a:cubicBezTo>
                    <a:cubicBezTo>
                      <a:pt x="651" y="701"/>
                      <a:pt x="671" y="701"/>
                      <a:pt x="691" y="681"/>
                    </a:cubicBezTo>
                    <a:cubicBezTo>
                      <a:pt x="721" y="651"/>
                      <a:pt x="721" y="591"/>
                      <a:pt x="691" y="561"/>
                    </a:cubicBezTo>
                    <a:lnTo>
                      <a:pt x="150" y="30"/>
                    </a:lnTo>
                    <a:cubicBezTo>
                      <a:pt x="135" y="10"/>
                      <a:pt x="115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03" name="Google Shape;22403;p112"/>
              <p:cNvSpPr/>
              <p:nvPr/>
            </p:nvSpPr>
            <p:spPr>
              <a:xfrm>
                <a:off x="5216325" y="1086700"/>
                <a:ext cx="9300" cy="8850"/>
              </a:xfrm>
              <a:custGeom>
                <a:avLst/>
                <a:gdLst/>
                <a:ahLst/>
                <a:cxnLst/>
                <a:rect l="l" t="t" r="r" b="b"/>
                <a:pathLst>
                  <a:path w="372" h="354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63"/>
                      <a:pt x="1" y="113"/>
                      <a:pt x="31" y="143"/>
                    </a:cubicBezTo>
                    <a:lnTo>
                      <a:pt x="221" y="334"/>
                    </a:lnTo>
                    <a:cubicBezTo>
                      <a:pt x="241" y="344"/>
                      <a:pt x="261" y="354"/>
                      <a:pt x="281" y="354"/>
                    </a:cubicBezTo>
                    <a:cubicBezTo>
                      <a:pt x="301" y="354"/>
                      <a:pt x="331" y="344"/>
                      <a:pt x="341" y="334"/>
                    </a:cubicBezTo>
                    <a:cubicBezTo>
                      <a:pt x="371" y="293"/>
                      <a:pt x="371" y="243"/>
                      <a:pt x="341" y="213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04" name="Google Shape;22404;p112"/>
              <p:cNvSpPr/>
              <p:nvPr/>
            </p:nvSpPr>
            <p:spPr>
              <a:xfrm>
                <a:off x="5197300" y="1271275"/>
                <a:ext cx="15300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61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1" y="60"/>
                      <a:pt x="1" y="111"/>
                      <a:pt x="31" y="141"/>
                    </a:cubicBezTo>
                    <a:lnTo>
                      <a:pt x="461" y="581"/>
                    </a:lnTo>
                    <a:cubicBezTo>
                      <a:pt x="481" y="601"/>
                      <a:pt x="501" y="611"/>
                      <a:pt x="521" y="611"/>
                    </a:cubicBezTo>
                    <a:cubicBezTo>
                      <a:pt x="541" y="611"/>
                      <a:pt x="561" y="601"/>
                      <a:pt x="582" y="581"/>
                    </a:cubicBezTo>
                    <a:cubicBezTo>
                      <a:pt x="612" y="551"/>
                      <a:pt x="612" y="501"/>
                      <a:pt x="582" y="46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05" name="Google Shape;22405;p112"/>
              <p:cNvSpPr/>
              <p:nvPr/>
            </p:nvSpPr>
            <p:spPr>
              <a:xfrm>
                <a:off x="5269150" y="1306000"/>
                <a:ext cx="73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2" h="535" extrusionOk="0">
                    <a:moveTo>
                      <a:pt x="95" y="1"/>
                    </a:moveTo>
                    <a:cubicBezTo>
                      <a:pt x="87" y="1"/>
                      <a:pt x="79" y="2"/>
                      <a:pt x="71" y="3"/>
                    </a:cubicBezTo>
                    <a:cubicBezTo>
                      <a:pt x="31" y="13"/>
                      <a:pt x="1" y="63"/>
                      <a:pt x="21" y="103"/>
                    </a:cubicBezTo>
                    <a:lnTo>
                      <a:pt x="121" y="474"/>
                    </a:lnTo>
                    <a:cubicBezTo>
                      <a:pt x="131" y="514"/>
                      <a:pt x="161" y="534"/>
                      <a:pt x="201" y="534"/>
                    </a:cubicBezTo>
                    <a:lnTo>
                      <a:pt x="221" y="534"/>
                    </a:lnTo>
                    <a:cubicBezTo>
                      <a:pt x="271" y="514"/>
                      <a:pt x="291" y="474"/>
                      <a:pt x="281" y="424"/>
                    </a:cubicBezTo>
                    <a:lnTo>
                      <a:pt x="181" y="63"/>
                    </a:lnTo>
                    <a:cubicBezTo>
                      <a:pt x="164" y="22"/>
                      <a:pt x="134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06" name="Google Shape;22406;p112"/>
              <p:cNvSpPr/>
              <p:nvPr/>
            </p:nvSpPr>
            <p:spPr>
              <a:xfrm>
                <a:off x="5284175" y="1277475"/>
                <a:ext cx="8800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44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171" y="684"/>
                    </a:lnTo>
                    <a:cubicBezTo>
                      <a:pt x="181" y="724"/>
                      <a:pt x="221" y="744"/>
                      <a:pt x="251" y="744"/>
                    </a:cubicBezTo>
                    <a:lnTo>
                      <a:pt x="281" y="744"/>
                    </a:lnTo>
                    <a:cubicBezTo>
                      <a:pt x="321" y="724"/>
                      <a:pt x="351" y="684"/>
                      <a:pt x="331" y="634"/>
                    </a:cubicBezTo>
                    <a:lnTo>
                      <a:pt x="171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07" name="Google Shape;22407;p112"/>
              <p:cNvSpPr/>
              <p:nvPr/>
            </p:nvSpPr>
            <p:spPr>
              <a:xfrm>
                <a:off x="5299700" y="1249075"/>
                <a:ext cx="9525" cy="207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829" extrusionOk="0">
                    <a:moveTo>
                      <a:pt x="101" y="1"/>
                    </a:moveTo>
                    <a:cubicBezTo>
                      <a:pt x="91" y="1"/>
                      <a:pt x="81" y="3"/>
                      <a:pt x="71" y="7"/>
                    </a:cubicBezTo>
                    <a:cubicBezTo>
                      <a:pt x="30" y="17"/>
                      <a:pt x="0" y="67"/>
                      <a:pt x="20" y="107"/>
                    </a:cubicBezTo>
                    <a:lnTo>
                      <a:pt x="201" y="768"/>
                    </a:lnTo>
                    <a:cubicBezTo>
                      <a:pt x="211" y="798"/>
                      <a:pt x="251" y="828"/>
                      <a:pt x="281" y="828"/>
                    </a:cubicBezTo>
                    <a:cubicBezTo>
                      <a:pt x="291" y="828"/>
                      <a:pt x="301" y="828"/>
                      <a:pt x="311" y="818"/>
                    </a:cubicBezTo>
                    <a:cubicBezTo>
                      <a:pt x="351" y="808"/>
                      <a:pt x="381" y="768"/>
                      <a:pt x="361" y="718"/>
                    </a:cubicBezTo>
                    <a:lnTo>
                      <a:pt x="181" y="67"/>
                    </a:lnTo>
                    <a:cubicBezTo>
                      <a:pt x="165" y="28"/>
                      <a:pt x="137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08" name="Google Shape;22408;p112"/>
              <p:cNvSpPr/>
              <p:nvPr/>
            </p:nvSpPr>
            <p:spPr>
              <a:xfrm>
                <a:off x="5319975" y="1225050"/>
                <a:ext cx="9800" cy="217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868" extrusionOk="0">
                    <a:moveTo>
                      <a:pt x="102" y="0"/>
                    </a:moveTo>
                    <a:cubicBezTo>
                      <a:pt x="92" y="0"/>
                      <a:pt x="82" y="2"/>
                      <a:pt x="71" y="7"/>
                    </a:cubicBezTo>
                    <a:cubicBezTo>
                      <a:pt x="31" y="17"/>
                      <a:pt x="1" y="57"/>
                      <a:pt x="21" y="107"/>
                    </a:cubicBezTo>
                    <a:lnTo>
                      <a:pt x="221" y="808"/>
                    </a:lnTo>
                    <a:cubicBezTo>
                      <a:pt x="231" y="838"/>
                      <a:pt x="261" y="868"/>
                      <a:pt x="301" y="868"/>
                    </a:cubicBezTo>
                    <a:cubicBezTo>
                      <a:pt x="301" y="868"/>
                      <a:pt x="311" y="858"/>
                      <a:pt x="321" y="858"/>
                    </a:cubicBezTo>
                    <a:cubicBezTo>
                      <a:pt x="361" y="848"/>
                      <a:pt x="391" y="798"/>
                      <a:pt x="381" y="758"/>
                    </a:cubicBezTo>
                    <a:lnTo>
                      <a:pt x="181" y="57"/>
                    </a:lnTo>
                    <a:cubicBezTo>
                      <a:pt x="165" y="26"/>
                      <a:pt x="137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09" name="Google Shape;22409;p112"/>
              <p:cNvSpPr/>
              <p:nvPr/>
            </p:nvSpPr>
            <p:spPr>
              <a:xfrm>
                <a:off x="5343500" y="1203375"/>
                <a:ext cx="8800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34" extrusionOk="0">
                    <a:moveTo>
                      <a:pt x="90" y="1"/>
                    </a:moveTo>
                    <a:cubicBezTo>
                      <a:pt x="84" y="1"/>
                      <a:pt x="78" y="1"/>
                      <a:pt x="71" y="3"/>
                    </a:cubicBezTo>
                    <a:cubicBezTo>
                      <a:pt x="31" y="23"/>
                      <a:pt x="1" y="63"/>
                      <a:pt x="21" y="113"/>
                    </a:cubicBezTo>
                    <a:lnTo>
                      <a:pt x="181" y="674"/>
                    </a:lnTo>
                    <a:cubicBezTo>
                      <a:pt x="191" y="714"/>
                      <a:pt x="221" y="734"/>
                      <a:pt x="261" y="734"/>
                    </a:cubicBezTo>
                    <a:lnTo>
                      <a:pt x="281" y="734"/>
                    </a:lnTo>
                    <a:cubicBezTo>
                      <a:pt x="321" y="714"/>
                      <a:pt x="351" y="674"/>
                      <a:pt x="341" y="623"/>
                    </a:cubicBezTo>
                    <a:lnTo>
                      <a:pt x="181" y="63"/>
                    </a:lnTo>
                    <a:cubicBezTo>
                      <a:pt x="164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10" name="Google Shape;22410;p112"/>
              <p:cNvSpPr/>
              <p:nvPr/>
            </p:nvSpPr>
            <p:spPr>
              <a:xfrm>
                <a:off x="5368300" y="1183850"/>
                <a:ext cx="8525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714" extrusionOk="0">
                    <a:moveTo>
                      <a:pt x="90" y="1"/>
                    </a:moveTo>
                    <a:cubicBezTo>
                      <a:pt x="83" y="1"/>
                      <a:pt x="77" y="1"/>
                      <a:pt x="70" y="2"/>
                    </a:cubicBezTo>
                    <a:cubicBezTo>
                      <a:pt x="30" y="23"/>
                      <a:pt x="0" y="63"/>
                      <a:pt x="20" y="113"/>
                    </a:cubicBezTo>
                    <a:lnTo>
                      <a:pt x="171" y="653"/>
                    </a:lnTo>
                    <a:cubicBezTo>
                      <a:pt x="181" y="683"/>
                      <a:pt x="211" y="713"/>
                      <a:pt x="251" y="713"/>
                    </a:cubicBezTo>
                    <a:cubicBezTo>
                      <a:pt x="261" y="713"/>
                      <a:pt x="271" y="703"/>
                      <a:pt x="271" y="703"/>
                    </a:cubicBezTo>
                    <a:cubicBezTo>
                      <a:pt x="321" y="693"/>
                      <a:pt x="341" y="643"/>
                      <a:pt x="331" y="603"/>
                    </a:cubicBezTo>
                    <a:lnTo>
                      <a:pt x="181" y="63"/>
                    </a:lnTo>
                    <a:cubicBezTo>
                      <a:pt x="163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11" name="Google Shape;22411;p112"/>
              <p:cNvSpPr/>
              <p:nvPr/>
            </p:nvSpPr>
            <p:spPr>
              <a:xfrm>
                <a:off x="5016550" y="1142175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1"/>
                    </a:moveTo>
                    <a:cubicBezTo>
                      <a:pt x="51" y="1"/>
                      <a:pt x="18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52" y="358"/>
                    </a:lnTo>
                    <a:lnTo>
                      <a:pt x="782" y="358"/>
                    </a:lnTo>
                    <a:cubicBezTo>
                      <a:pt x="812" y="358"/>
                      <a:pt x="852" y="338"/>
                      <a:pt x="862" y="298"/>
                    </a:cubicBezTo>
                    <a:cubicBezTo>
                      <a:pt x="872" y="258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3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12" name="Google Shape;22412;p112"/>
              <p:cNvSpPr/>
              <p:nvPr/>
            </p:nvSpPr>
            <p:spPr>
              <a:xfrm>
                <a:off x="5030825" y="1183100"/>
                <a:ext cx="218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63" extrusionOk="0">
                    <a:moveTo>
                      <a:pt x="94" y="1"/>
                    </a:moveTo>
                    <a:cubicBezTo>
                      <a:pt x="58" y="1"/>
                      <a:pt x="19" y="28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761" y="353"/>
                    </a:lnTo>
                    <a:cubicBezTo>
                      <a:pt x="761" y="363"/>
                      <a:pt x="771" y="363"/>
                      <a:pt x="781" y="363"/>
                    </a:cubicBezTo>
                    <a:cubicBezTo>
                      <a:pt x="812" y="363"/>
                      <a:pt x="852" y="333"/>
                      <a:pt x="862" y="303"/>
                    </a:cubicBezTo>
                    <a:cubicBezTo>
                      <a:pt x="872" y="253"/>
                      <a:pt x="842" y="213"/>
                      <a:pt x="801" y="193"/>
                    </a:cubicBezTo>
                    <a:lnTo>
                      <a:pt x="111" y="2"/>
                    </a:lnTo>
                    <a:cubicBezTo>
                      <a:pt x="105" y="1"/>
                      <a:pt x="100" y="1"/>
                      <a:pt x="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13" name="Google Shape;22413;p112"/>
              <p:cNvSpPr/>
              <p:nvPr/>
            </p:nvSpPr>
            <p:spPr>
              <a:xfrm>
                <a:off x="5050350" y="1221050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0"/>
                    </a:moveTo>
                    <a:cubicBezTo>
                      <a:pt x="51" y="0"/>
                      <a:pt x="18" y="25"/>
                      <a:pt x="10" y="57"/>
                    </a:cubicBezTo>
                    <a:cubicBezTo>
                      <a:pt x="0" y="107"/>
                      <a:pt x="20" y="15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12" y="357"/>
                      <a:pt x="852" y="337"/>
                      <a:pt x="862" y="297"/>
                    </a:cubicBezTo>
                    <a:cubicBezTo>
                      <a:pt x="872" y="257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14" name="Google Shape;22414;p112"/>
              <p:cNvSpPr/>
              <p:nvPr/>
            </p:nvSpPr>
            <p:spPr>
              <a:xfrm>
                <a:off x="5076375" y="1255450"/>
                <a:ext cx="2182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63" extrusionOk="0">
                    <a:moveTo>
                      <a:pt x="95" y="1"/>
                    </a:moveTo>
                    <a:cubicBezTo>
                      <a:pt x="59" y="1"/>
                      <a:pt x="20" y="28"/>
                      <a:pt x="11" y="63"/>
                    </a:cubicBezTo>
                    <a:cubicBezTo>
                      <a:pt x="1" y="113"/>
                      <a:pt x="2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72" y="253"/>
                      <a:pt x="852" y="213"/>
                      <a:pt x="802" y="203"/>
                    </a:cubicBezTo>
                    <a:lnTo>
                      <a:pt x="111" y="2"/>
                    </a:lnTo>
                    <a:cubicBezTo>
                      <a:pt x="106" y="1"/>
                      <a:pt x="100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15" name="Google Shape;22415;p112"/>
              <p:cNvSpPr/>
              <p:nvPr/>
            </p:nvSpPr>
            <p:spPr>
              <a:xfrm>
                <a:off x="5104425" y="1288750"/>
                <a:ext cx="220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63" extrusionOk="0">
                    <a:moveTo>
                      <a:pt x="101" y="0"/>
                    </a:moveTo>
                    <a:cubicBezTo>
                      <a:pt x="60" y="0"/>
                      <a:pt x="28" y="28"/>
                      <a:pt x="11" y="62"/>
                    </a:cubicBezTo>
                    <a:cubicBezTo>
                      <a:pt x="0" y="113"/>
                      <a:pt x="3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82" y="253"/>
                      <a:pt x="852" y="213"/>
                      <a:pt x="812" y="203"/>
                    </a:cubicBezTo>
                    <a:lnTo>
                      <a:pt x="121" y="2"/>
                    </a:lnTo>
                    <a:cubicBezTo>
                      <a:pt x="114" y="1"/>
                      <a:pt x="108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16" name="Google Shape;22416;p112"/>
              <p:cNvSpPr/>
              <p:nvPr/>
            </p:nvSpPr>
            <p:spPr>
              <a:xfrm>
                <a:off x="5134475" y="1322275"/>
                <a:ext cx="17050" cy="76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304" extrusionOk="0">
                    <a:moveTo>
                      <a:pt x="90" y="1"/>
                    </a:moveTo>
                    <a:cubicBezTo>
                      <a:pt x="55" y="1"/>
                      <a:pt x="19" y="22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561" y="304"/>
                    </a:lnTo>
                    <a:lnTo>
                      <a:pt x="591" y="304"/>
                    </a:lnTo>
                    <a:cubicBezTo>
                      <a:pt x="621" y="304"/>
                      <a:pt x="661" y="274"/>
                      <a:pt x="671" y="244"/>
                    </a:cubicBezTo>
                    <a:cubicBezTo>
                      <a:pt x="681" y="193"/>
                      <a:pt x="651" y="153"/>
                      <a:pt x="611" y="133"/>
                    </a:cubicBezTo>
                    <a:lnTo>
                      <a:pt x="110" y="3"/>
                    </a:lnTo>
                    <a:cubicBezTo>
                      <a:pt x="104" y="2"/>
                      <a:pt x="97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17" name="Google Shape;22417;p112"/>
              <p:cNvSpPr/>
              <p:nvPr/>
            </p:nvSpPr>
            <p:spPr>
              <a:xfrm>
                <a:off x="5039325" y="1077700"/>
                <a:ext cx="905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4" extrusionOk="0">
                    <a:moveTo>
                      <a:pt x="272" y="1"/>
                    </a:moveTo>
                    <a:cubicBezTo>
                      <a:pt x="231" y="1"/>
                      <a:pt x="200" y="28"/>
                      <a:pt x="191" y="63"/>
                    </a:cubicBezTo>
                    <a:lnTo>
                      <a:pt x="11" y="764"/>
                    </a:lnTo>
                    <a:cubicBezTo>
                      <a:pt x="1" y="804"/>
                      <a:pt x="31" y="854"/>
                      <a:pt x="71" y="864"/>
                    </a:cubicBezTo>
                    <a:lnTo>
                      <a:pt x="91" y="864"/>
                    </a:lnTo>
                    <a:cubicBezTo>
                      <a:pt x="131" y="864"/>
                      <a:pt x="161" y="844"/>
                      <a:pt x="171" y="80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5" y="1"/>
                      <a:pt x="278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18" name="Google Shape;22418;p112"/>
              <p:cNvSpPr/>
              <p:nvPr/>
            </p:nvSpPr>
            <p:spPr>
              <a:xfrm>
                <a:off x="5069625" y="1108725"/>
                <a:ext cx="9050" cy="21625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5" extrusionOk="0">
                    <a:moveTo>
                      <a:pt x="267" y="1"/>
                    </a:moveTo>
                    <a:cubicBezTo>
                      <a:pt x="228" y="1"/>
                      <a:pt x="197" y="22"/>
                      <a:pt x="181" y="63"/>
                    </a:cubicBezTo>
                    <a:lnTo>
                      <a:pt x="11" y="754"/>
                    </a:lnTo>
                    <a:cubicBezTo>
                      <a:pt x="1" y="804"/>
                      <a:pt x="31" y="844"/>
                      <a:pt x="71" y="854"/>
                    </a:cubicBezTo>
                    <a:cubicBezTo>
                      <a:pt x="81" y="864"/>
                      <a:pt x="91" y="864"/>
                      <a:pt x="91" y="864"/>
                    </a:cubicBezTo>
                    <a:cubicBezTo>
                      <a:pt x="131" y="864"/>
                      <a:pt x="161" y="834"/>
                      <a:pt x="171" y="79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3" y="2"/>
                      <a:pt x="275" y="1"/>
                      <a:pt x="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19" name="Google Shape;22419;p112"/>
              <p:cNvSpPr/>
              <p:nvPr/>
            </p:nvSpPr>
            <p:spPr>
              <a:xfrm>
                <a:off x="5098175" y="11413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65" y="0"/>
                    </a:moveTo>
                    <a:cubicBezTo>
                      <a:pt x="230" y="0"/>
                      <a:pt x="198" y="27"/>
                      <a:pt x="180" y="62"/>
                    </a:cubicBezTo>
                    <a:lnTo>
                      <a:pt x="10" y="763"/>
                    </a:lnTo>
                    <a:cubicBezTo>
                      <a:pt x="0" y="803"/>
                      <a:pt x="30" y="853"/>
                      <a:pt x="70" y="863"/>
                    </a:cubicBezTo>
                    <a:lnTo>
                      <a:pt x="90" y="863"/>
                    </a:lnTo>
                    <a:cubicBezTo>
                      <a:pt x="130" y="863"/>
                      <a:pt x="160" y="843"/>
                      <a:pt x="170" y="80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81" y="2"/>
                    </a:cubicBezTo>
                    <a:cubicBezTo>
                      <a:pt x="275" y="1"/>
                      <a:pt x="270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0" name="Google Shape;22420;p112"/>
              <p:cNvSpPr/>
              <p:nvPr/>
            </p:nvSpPr>
            <p:spPr>
              <a:xfrm>
                <a:off x="5121450" y="11771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72" y="0"/>
                    </a:moveTo>
                    <a:cubicBezTo>
                      <a:pt x="231" y="0"/>
                      <a:pt x="199" y="27"/>
                      <a:pt x="191" y="62"/>
                    </a:cubicBezTo>
                    <a:lnTo>
                      <a:pt x="10" y="753"/>
                    </a:lnTo>
                    <a:cubicBezTo>
                      <a:pt x="0" y="803"/>
                      <a:pt x="30" y="843"/>
                      <a:pt x="71" y="853"/>
                    </a:cubicBezTo>
                    <a:cubicBezTo>
                      <a:pt x="81" y="863"/>
                      <a:pt x="91" y="863"/>
                      <a:pt x="91" y="863"/>
                    </a:cubicBezTo>
                    <a:cubicBezTo>
                      <a:pt x="131" y="863"/>
                      <a:pt x="161" y="833"/>
                      <a:pt x="171" y="79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91" y="2"/>
                    </a:cubicBezTo>
                    <a:cubicBezTo>
                      <a:pt x="284" y="1"/>
                      <a:pt x="278" y="0"/>
                      <a:pt x="2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1" name="Google Shape;22421;p112"/>
              <p:cNvSpPr/>
              <p:nvPr/>
            </p:nvSpPr>
            <p:spPr>
              <a:xfrm>
                <a:off x="5138475" y="1216800"/>
                <a:ext cx="90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58" extrusionOk="0">
                    <a:moveTo>
                      <a:pt x="264" y="0"/>
                    </a:moveTo>
                    <a:cubicBezTo>
                      <a:pt x="231" y="0"/>
                      <a:pt x="199" y="27"/>
                      <a:pt x="191" y="66"/>
                    </a:cubicBezTo>
                    <a:lnTo>
                      <a:pt x="20" y="757"/>
                    </a:lnTo>
                    <a:cubicBezTo>
                      <a:pt x="0" y="797"/>
                      <a:pt x="30" y="848"/>
                      <a:pt x="81" y="858"/>
                    </a:cubicBezTo>
                    <a:lnTo>
                      <a:pt x="101" y="858"/>
                    </a:lnTo>
                    <a:cubicBezTo>
                      <a:pt x="131" y="858"/>
                      <a:pt x="171" y="837"/>
                      <a:pt x="181" y="797"/>
                    </a:cubicBezTo>
                    <a:lnTo>
                      <a:pt x="351" y="106"/>
                    </a:lnTo>
                    <a:cubicBezTo>
                      <a:pt x="361" y="56"/>
                      <a:pt x="341" y="16"/>
                      <a:pt x="291" y="6"/>
                    </a:cubicBezTo>
                    <a:cubicBezTo>
                      <a:pt x="282" y="2"/>
                      <a:pt x="273" y="0"/>
                      <a:pt x="2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2" name="Google Shape;22422;p112"/>
              <p:cNvSpPr/>
              <p:nvPr/>
            </p:nvSpPr>
            <p:spPr>
              <a:xfrm>
                <a:off x="5153750" y="1257700"/>
                <a:ext cx="877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864" extrusionOk="0">
                    <a:moveTo>
                      <a:pt x="264" y="1"/>
                    </a:moveTo>
                    <a:cubicBezTo>
                      <a:pt x="228" y="1"/>
                      <a:pt x="189" y="28"/>
                      <a:pt x="181" y="63"/>
                    </a:cubicBezTo>
                    <a:lnTo>
                      <a:pt x="10" y="754"/>
                    </a:lnTo>
                    <a:cubicBezTo>
                      <a:pt x="0" y="804"/>
                      <a:pt x="20" y="844"/>
                      <a:pt x="70" y="854"/>
                    </a:cubicBezTo>
                    <a:cubicBezTo>
                      <a:pt x="70" y="864"/>
                      <a:pt x="80" y="864"/>
                      <a:pt x="90" y="864"/>
                    </a:cubicBezTo>
                    <a:cubicBezTo>
                      <a:pt x="130" y="864"/>
                      <a:pt x="160" y="834"/>
                      <a:pt x="170" y="794"/>
                    </a:cubicBezTo>
                    <a:lnTo>
                      <a:pt x="341" y="103"/>
                    </a:lnTo>
                    <a:cubicBezTo>
                      <a:pt x="351" y="63"/>
                      <a:pt x="331" y="13"/>
                      <a:pt x="281" y="3"/>
                    </a:cubicBezTo>
                    <a:cubicBezTo>
                      <a:pt x="275" y="1"/>
                      <a:pt x="270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3" name="Google Shape;22423;p112"/>
              <p:cNvSpPr/>
              <p:nvPr/>
            </p:nvSpPr>
            <p:spPr>
              <a:xfrm>
                <a:off x="5169025" y="1300250"/>
                <a:ext cx="777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664" extrusionOk="0">
                    <a:moveTo>
                      <a:pt x="220" y="0"/>
                    </a:moveTo>
                    <a:cubicBezTo>
                      <a:pt x="185" y="0"/>
                      <a:pt x="149" y="21"/>
                      <a:pt x="140" y="63"/>
                    </a:cubicBezTo>
                    <a:lnTo>
                      <a:pt x="10" y="564"/>
                    </a:lnTo>
                    <a:cubicBezTo>
                      <a:pt x="0" y="604"/>
                      <a:pt x="30" y="654"/>
                      <a:pt x="80" y="664"/>
                    </a:cubicBezTo>
                    <a:lnTo>
                      <a:pt x="100" y="664"/>
                    </a:lnTo>
                    <a:cubicBezTo>
                      <a:pt x="130" y="664"/>
                      <a:pt x="170" y="634"/>
                      <a:pt x="180" y="604"/>
                    </a:cubicBezTo>
                    <a:lnTo>
                      <a:pt x="301" y="103"/>
                    </a:lnTo>
                    <a:cubicBezTo>
                      <a:pt x="311" y="53"/>
                      <a:pt x="291" y="13"/>
                      <a:pt x="240" y="3"/>
                    </a:cubicBezTo>
                    <a:cubicBezTo>
                      <a:pt x="234" y="1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4" name="Google Shape;22424;p112"/>
              <p:cNvSpPr/>
              <p:nvPr/>
            </p:nvSpPr>
            <p:spPr>
              <a:xfrm>
                <a:off x="5239625" y="1238300"/>
                <a:ext cx="24300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69" extrusionOk="0">
                    <a:moveTo>
                      <a:pt x="871" y="0"/>
                    </a:moveTo>
                    <a:cubicBezTo>
                      <a:pt x="854" y="0"/>
                      <a:pt x="837" y="6"/>
                      <a:pt x="821" y="18"/>
                    </a:cubicBezTo>
                    <a:lnTo>
                      <a:pt x="40" y="618"/>
                    </a:lnTo>
                    <a:cubicBezTo>
                      <a:pt x="10" y="648"/>
                      <a:pt x="0" y="699"/>
                      <a:pt x="30" y="739"/>
                    </a:cubicBezTo>
                    <a:cubicBezTo>
                      <a:pt x="40" y="759"/>
                      <a:pt x="70" y="769"/>
                      <a:pt x="90" y="769"/>
                    </a:cubicBezTo>
                    <a:cubicBezTo>
                      <a:pt x="110" y="769"/>
                      <a:pt x="130" y="769"/>
                      <a:pt x="140" y="749"/>
                    </a:cubicBezTo>
                    <a:lnTo>
                      <a:pt x="931" y="148"/>
                    </a:lnTo>
                    <a:cubicBezTo>
                      <a:pt x="961" y="118"/>
                      <a:pt x="971" y="68"/>
                      <a:pt x="941" y="38"/>
                    </a:cubicBezTo>
                    <a:cubicBezTo>
                      <a:pt x="923" y="13"/>
                      <a:pt x="898" y="0"/>
                      <a:pt x="8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5" name="Google Shape;22425;p112"/>
              <p:cNvSpPr/>
              <p:nvPr/>
            </p:nvSpPr>
            <p:spPr>
              <a:xfrm>
                <a:off x="5241875" y="1201400"/>
                <a:ext cx="2905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903" extrusionOk="0">
                    <a:moveTo>
                      <a:pt x="1076" y="0"/>
                    </a:moveTo>
                    <a:cubicBezTo>
                      <a:pt x="1056" y="0"/>
                      <a:pt x="1036" y="8"/>
                      <a:pt x="1022" y="21"/>
                    </a:cubicBezTo>
                    <a:lnTo>
                      <a:pt x="50" y="753"/>
                    </a:lnTo>
                    <a:cubicBezTo>
                      <a:pt x="10" y="783"/>
                      <a:pt x="0" y="833"/>
                      <a:pt x="30" y="873"/>
                    </a:cubicBezTo>
                    <a:cubicBezTo>
                      <a:pt x="50" y="893"/>
                      <a:pt x="70" y="903"/>
                      <a:pt x="100" y="903"/>
                    </a:cubicBezTo>
                    <a:cubicBezTo>
                      <a:pt x="110" y="903"/>
                      <a:pt x="130" y="903"/>
                      <a:pt x="150" y="883"/>
                    </a:cubicBezTo>
                    <a:lnTo>
                      <a:pt x="1122" y="152"/>
                    </a:lnTo>
                    <a:cubicBezTo>
                      <a:pt x="1152" y="122"/>
                      <a:pt x="1162" y="72"/>
                      <a:pt x="1132" y="32"/>
                    </a:cubicBezTo>
                    <a:cubicBezTo>
                      <a:pt x="1121" y="10"/>
                      <a:pt x="1099" y="0"/>
                      <a:pt x="10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6" name="Google Shape;22426;p112"/>
              <p:cNvSpPr/>
              <p:nvPr/>
            </p:nvSpPr>
            <p:spPr>
              <a:xfrm>
                <a:off x="5244625" y="1164175"/>
                <a:ext cx="26800" cy="210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840" extrusionOk="0">
                    <a:moveTo>
                      <a:pt x="975" y="0"/>
                    </a:moveTo>
                    <a:cubicBezTo>
                      <a:pt x="957" y="0"/>
                      <a:pt x="938" y="6"/>
                      <a:pt x="922" y="18"/>
                    </a:cubicBezTo>
                    <a:lnTo>
                      <a:pt x="40" y="689"/>
                    </a:lnTo>
                    <a:cubicBezTo>
                      <a:pt x="10" y="719"/>
                      <a:pt x="0" y="769"/>
                      <a:pt x="30" y="810"/>
                    </a:cubicBezTo>
                    <a:cubicBezTo>
                      <a:pt x="50" y="830"/>
                      <a:pt x="70" y="840"/>
                      <a:pt x="90" y="840"/>
                    </a:cubicBezTo>
                    <a:cubicBezTo>
                      <a:pt x="110" y="840"/>
                      <a:pt x="131" y="840"/>
                      <a:pt x="151" y="820"/>
                    </a:cubicBezTo>
                    <a:lnTo>
                      <a:pt x="1022" y="149"/>
                    </a:lnTo>
                    <a:cubicBezTo>
                      <a:pt x="1062" y="119"/>
                      <a:pt x="1072" y="68"/>
                      <a:pt x="1042" y="28"/>
                    </a:cubicBezTo>
                    <a:cubicBezTo>
                      <a:pt x="1024" y="11"/>
                      <a:pt x="1000" y="0"/>
                      <a:pt x="9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7" name="Google Shape;22427;p112"/>
              <p:cNvSpPr/>
              <p:nvPr/>
            </p:nvSpPr>
            <p:spPr>
              <a:xfrm>
                <a:off x="5247625" y="1127275"/>
                <a:ext cx="198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24" extrusionOk="0">
                    <a:moveTo>
                      <a:pt x="706" y="1"/>
                    </a:moveTo>
                    <a:cubicBezTo>
                      <a:pt x="686" y="1"/>
                      <a:pt x="665" y="8"/>
                      <a:pt x="651" y="22"/>
                    </a:cubicBezTo>
                    <a:lnTo>
                      <a:pt x="41" y="473"/>
                    </a:lnTo>
                    <a:cubicBezTo>
                      <a:pt x="11" y="503"/>
                      <a:pt x="1" y="553"/>
                      <a:pt x="31" y="593"/>
                    </a:cubicBezTo>
                    <a:cubicBezTo>
                      <a:pt x="41" y="613"/>
                      <a:pt x="71" y="623"/>
                      <a:pt x="91" y="623"/>
                    </a:cubicBezTo>
                    <a:cubicBezTo>
                      <a:pt x="111" y="623"/>
                      <a:pt x="131" y="613"/>
                      <a:pt x="141" y="603"/>
                    </a:cubicBezTo>
                    <a:lnTo>
                      <a:pt x="752" y="153"/>
                    </a:lnTo>
                    <a:cubicBezTo>
                      <a:pt x="782" y="122"/>
                      <a:pt x="792" y="72"/>
                      <a:pt x="762" y="32"/>
                    </a:cubicBezTo>
                    <a:cubicBezTo>
                      <a:pt x="751" y="11"/>
                      <a:pt x="729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8" name="Google Shape;22428;p112"/>
              <p:cNvSpPr/>
              <p:nvPr/>
            </p:nvSpPr>
            <p:spPr>
              <a:xfrm>
                <a:off x="5250625" y="1089825"/>
                <a:ext cx="103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9" extrusionOk="0">
                    <a:moveTo>
                      <a:pt x="316" y="1"/>
                    </a:moveTo>
                    <a:cubicBezTo>
                      <a:pt x="299" y="1"/>
                      <a:pt x="283" y="6"/>
                      <a:pt x="271" y="18"/>
                    </a:cubicBezTo>
                    <a:lnTo>
                      <a:pt x="51" y="178"/>
                    </a:lnTo>
                    <a:cubicBezTo>
                      <a:pt x="11" y="199"/>
                      <a:pt x="1" y="259"/>
                      <a:pt x="31" y="289"/>
                    </a:cubicBezTo>
                    <a:cubicBezTo>
                      <a:pt x="51" y="319"/>
                      <a:pt x="71" y="329"/>
                      <a:pt x="101" y="329"/>
                    </a:cubicBezTo>
                    <a:cubicBezTo>
                      <a:pt x="121" y="329"/>
                      <a:pt x="131" y="319"/>
                      <a:pt x="151" y="309"/>
                    </a:cubicBezTo>
                    <a:lnTo>
                      <a:pt x="371" y="148"/>
                    </a:lnTo>
                    <a:cubicBezTo>
                      <a:pt x="401" y="128"/>
                      <a:pt x="411" y="68"/>
                      <a:pt x="381" y="38"/>
                    </a:cubicBezTo>
                    <a:cubicBezTo>
                      <a:pt x="369" y="14"/>
                      <a:pt x="342" y="1"/>
                      <a:pt x="3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9" name="Google Shape;22429;p112"/>
              <p:cNvSpPr/>
              <p:nvPr/>
            </p:nvSpPr>
            <p:spPr>
              <a:xfrm>
                <a:off x="5237350" y="1275325"/>
                <a:ext cx="1705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40" extrusionOk="0">
                    <a:moveTo>
                      <a:pt x="585" y="0"/>
                    </a:moveTo>
                    <a:cubicBezTo>
                      <a:pt x="567" y="0"/>
                      <a:pt x="548" y="6"/>
                      <a:pt x="532" y="19"/>
                    </a:cubicBezTo>
                    <a:lnTo>
                      <a:pt x="41" y="389"/>
                    </a:lnTo>
                    <a:cubicBezTo>
                      <a:pt x="11" y="419"/>
                      <a:pt x="1" y="469"/>
                      <a:pt x="31" y="509"/>
                    </a:cubicBezTo>
                    <a:cubicBezTo>
                      <a:pt x="41" y="529"/>
                      <a:pt x="71" y="539"/>
                      <a:pt x="91" y="539"/>
                    </a:cubicBezTo>
                    <a:cubicBezTo>
                      <a:pt x="111" y="539"/>
                      <a:pt x="131" y="539"/>
                      <a:pt x="151" y="529"/>
                    </a:cubicBezTo>
                    <a:lnTo>
                      <a:pt x="632" y="149"/>
                    </a:lnTo>
                    <a:cubicBezTo>
                      <a:pt x="672" y="119"/>
                      <a:pt x="682" y="69"/>
                      <a:pt x="652" y="29"/>
                    </a:cubicBezTo>
                    <a:cubicBezTo>
                      <a:pt x="634" y="11"/>
                      <a:pt x="610" y="0"/>
                      <a:pt x="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0" name="Google Shape;22430;p112"/>
              <p:cNvSpPr/>
              <p:nvPr/>
            </p:nvSpPr>
            <p:spPr>
              <a:xfrm>
                <a:off x="5295200" y="1333100"/>
                <a:ext cx="1377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72" extrusionOk="0">
                    <a:moveTo>
                      <a:pt x="9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71"/>
                      <a:pt x="90" y="171"/>
                    </a:cubicBezTo>
                    <a:lnTo>
                      <a:pt x="471" y="171"/>
                    </a:lnTo>
                    <a:cubicBezTo>
                      <a:pt x="521" y="171"/>
                      <a:pt x="551" y="131"/>
                      <a:pt x="551" y="91"/>
                    </a:cubicBezTo>
                    <a:cubicBezTo>
                      <a:pt x="551" y="41"/>
                      <a:pt x="521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1" name="Google Shape;22431;p112"/>
              <p:cNvSpPr/>
              <p:nvPr/>
            </p:nvSpPr>
            <p:spPr>
              <a:xfrm>
                <a:off x="5313225" y="1311050"/>
                <a:ext cx="19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172" extrusionOk="0">
                    <a:moveTo>
                      <a:pt x="77" y="0"/>
                    </a:moveTo>
                    <a:cubicBezTo>
                      <a:pt x="34" y="0"/>
                      <a:pt x="0" y="45"/>
                      <a:pt x="0" y="82"/>
                    </a:cubicBezTo>
                    <a:cubicBezTo>
                      <a:pt x="0" y="132"/>
                      <a:pt x="40" y="172"/>
                      <a:pt x="90" y="172"/>
                    </a:cubicBezTo>
                    <a:lnTo>
                      <a:pt x="691" y="172"/>
                    </a:lnTo>
                    <a:cubicBezTo>
                      <a:pt x="731" y="172"/>
                      <a:pt x="771" y="132"/>
                      <a:pt x="771" y="92"/>
                    </a:cubicBezTo>
                    <a:cubicBezTo>
                      <a:pt x="771" y="42"/>
                      <a:pt x="731" y="2"/>
                      <a:pt x="691" y="2"/>
                    </a:cubicBezTo>
                    <a:lnTo>
                      <a:pt x="90" y="2"/>
                    </a:lnTo>
                    <a:cubicBezTo>
                      <a:pt x="86" y="1"/>
                      <a:pt x="82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2" name="Google Shape;22432;p112"/>
              <p:cNvSpPr/>
              <p:nvPr/>
            </p:nvSpPr>
            <p:spPr>
              <a:xfrm>
                <a:off x="5334250" y="1288300"/>
                <a:ext cx="21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80"/>
                    </a:cubicBezTo>
                    <a:cubicBezTo>
                      <a:pt x="0" y="131"/>
                      <a:pt x="40" y="171"/>
                      <a:pt x="80" y="171"/>
                    </a:cubicBezTo>
                    <a:lnTo>
                      <a:pt x="771" y="171"/>
                    </a:lnTo>
                    <a:cubicBezTo>
                      <a:pt x="811" y="171"/>
                      <a:pt x="852" y="131"/>
                      <a:pt x="852" y="90"/>
                    </a:cubicBezTo>
                    <a:cubicBezTo>
                      <a:pt x="852" y="40"/>
                      <a:pt x="811" y="0"/>
                      <a:pt x="7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3" name="Google Shape;22433;p112"/>
              <p:cNvSpPr/>
              <p:nvPr/>
            </p:nvSpPr>
            <p:spPr>
              <a:xfrm>
                <a:off x="5351025" y="1262250"/>
                <a:ext cx="22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72" extrusionOk="0">
                    <a:moveTo>
                      <a:pt x="80" y="1"/>
                    </a:moveTo>
                    <a:cubicBezTo>
                      <a:pt x="30" y="1"/>
                      <a:pt x="0" y="41"/>
                      <a:pt x="0" y="81"/>
                    </a:cubicBezTo>
                    <a:cubicBezTo>
                      <a:pt x="0" y="131"/>
                      <a:pt x="30" y="171"/>
                      <a:pt x="80" y="171"/>
                    </a:cubicBezTo>
                    <a:lnTo>
                      <a:pt x="801" y="171"/>
                    </a:lnTo>
                    <a:cubicBezTo>
                      <a:pt x="851" y="171"/>
                      <a:pt x="892" y="131"/>
                      <a:pt x="892" y="91"/>
                    </a:cubicBezTo>
                    <a:cubicBezTo>
                      <a:pt x="892" y="41"/>
                      <a:pt x="851" y="1"/>
                      <a:pt x="8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4" name="Google Shape;22434;p112"/>
              <p:cNvSpPr/>
              <p:nvPr/>
            </p:nvSpPr>
            <p:spPr>
              <a:xfrm>
                <a:off x="5368800" y="1233725"/>
                <a:ext cx="1905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6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90"/>
                    </a:cubicBezTo>
                    <a:cubicBezTo>
                      <a:pt x="0" y="130"/>
                      <a:pt x="40" y="171"/>
                      <a:pt x="80" y="171"/>
                    </a:cubicBezTo>
                    <a:lnTo>
                      <a:pt x="671" y="171"/>
                    </a:lnTo>
                    <a:cubicBezTo>
                      <a:pt x="721" y="171"/>
                      <a:pt x="751" y="140"/>
                      <a:pt x="751" y="90"/>
                    </a:cubicBezTo>
                    <a:cubicBezTo>
                      <a:pt x="761" y="40"/>
                      <a:pt x="721" y="10"/>
                      <a:pt x="671" y="10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5" name="Google Shape;22435;p112"/>
              <p:cNvSpPr/>
              <p:nvPr/>
            </p:nvSpPr>
            <p:spPr>
              <a:xfrm>
                <a:off x="5381575" y="1204675"/>
                <a:ext cx="18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71" extrusionOk="0">
                    <a:moveTo>
                      <a:pt x="8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61"/>
                      <a:pt x="80" y="161"/>
                    </a:cubicBezTo>
                    <a:lnTo>
                      <a:pt x="641" y="171"/>
                    </a:lnTo>
                    <a:cubicBezTo>
                      <a:pt x="691" y="171"/>
                      <a:pt x="731" y="131"/>
                      <a:pt x="731" y="81"/>
                    </a:cubicBezTo>
                    <a:cubicBezTo>
                      <a:pt x="731" y="41"/>
                      <a:pt x="691" y="1"/>
                      <a:pt x="6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6" name="Google Shape;22436;p112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661" y="453"/>
                    </a:moveTo>
                    <a:lnTo>
                      <a:pt x="14731" y="7223"/>
                    </a:lnTo>
                    <a:lnTo>
                      <a:pt x="13539" y="6822"/>
                    </a:lnTo>
                    <a:cubicBezTo>
                      <a:pt x="13119" y="6682"/>
                      <a:pt x="12678" y="6612"/>
                      <a:pt x="12248" y="6612"/>
                    </a:cubicBezTo>
                    <a:cubicBezTo>
                      <a:pt x="12007" y="6612"/>
                      <a:pt x="11777" y="6632"/>
                      <a:pt x="11547" y="6672"/>
                    </a:cubicBezTo>
                    <a:cubicBezTo>
                      <a:pt x="11497" y="6682"/>
                      <a:pt x="11446" y="6692"/>
                      <a:pt x="11416" y="6702"/>
                    </a:cubicBezTo>
                    <a:cubicBezTo>
                      <a:pt x="11304" y="6727"/>
                      <a:pt x="11161" y="6749"/>
                      <a:pt x="10992" y="6749"/>
                    </a:cubicBezTo>
                    <a:cubicBezTo>
                      <a:pt x="10814" y="6749"/>
                      <a:pt x="10606" y="6724"/>
                      <a:pt x="10375" y="6652"/>
                    </a:cubicBezTo>
                    <a:lnTo>
                      <a:pt x="10455" y="6222"/>
                    </a:lnTo>
                    <a:cubicBezTo>
                      <a:pt x="10455" y="6191"/>
                      <a:pt x="10445" y="6161"/>
                      <a:pt x="10415" y="6141"/>
                    </a:cubicBezTo>
                    <a:cubicBezTo>
                      <a:pt x="10400" y="6131"/>
                      <a:pt x="10382" y="6126"/>
                      <a:pt x="10366" y="6126"/>
                    </a:cubicBezTo>
                    <a:cubicBezTo>
                      <a:pt x="10350" y="6126"/>
                      <a:pt x="10335" y="6131"/>
                      <a:pt x="10325" y="6141"/>
                    </a:cubicBezTo>
                    <a:cubicBezTo>
                      <a:pt x="10285" y="6161"/>
                      <a:pt x="10145" y="6252"/>
                      <a:pt x="9924" y="6302"/>
                    </a:cubicBezTo>
                    <a:cubicBezTo>
                      <a:pt x="9820" y="6330"/>
                      <a:pt x="9684" y="6352"/>
                      <a:pt x="9520" y="6352"/>
                    </a:cubicBezTo>
                    <a:cubicBezTo>
                      <a:pt x="9339" y="6352"/>
                      <a:pt x="9125" y="6325"/>
                      <a:pt x="8883" y="6252"/>
                    </a:cubicBezTo>
                    <a:lnTo>
                      <a:pt x="8973" y="5821"/>
                    </a:lnTo>
                    <a:cubicBezTo>
                      <a:pt x="8973" y="5791"/>
                      <a:pt x="8963" y="5761"/>
                      <a:pt x="8933" y="5741"/>
                    </a:cubicBezTo>
                    <a:cubicBezTo>
                      <a:pt x="8918" y="5731"/>
                      <a:pt x="8903" y="5726"/>
                      <a:pt x="8888" y="5726"/>
                    </a:cubicBezTo>
                    <a:cubicBezTo>
                      <a:pt x="8873" y="5726"/>
                      <a:pt x="8858" y="5731"/>
                      <a:pt x="8843" y="5741"/>
                    </a:cubicBezTo>
                    <a:cubicBezTo>
                      <a:pt x="8833" y="5741"/>
                      <a:pt x="8793" y="5771"/>
                      <a:pt x="8743" y="5791"/>
                    </a:cubicBezTo>
                    <a:cubicBezTo>
                      <a:pt x="8643" y="5841"/>
                      <a:pt x="8552" y="5871"/>
                      <a:pt x="8442" y="5891"/>
                    </a:cubicBezTo>
                    <a:cubicBezTo>
                      <a:pt x="8382" y="5911"/>
                      <a:pt x="8312" y="5921"/>
                      <a:pt x="8232" y="5921"/>
                    </a:cubicBezTo>
                    <a:cubicBezTo>
                      <a:pt x="8203" y="5924"/>
                      <a:pt x="8175" y="5925"/>
                      <a:pt x="8148" y="5925"/>
                    </a:cubicBezTo>
                    <a:cubicBezTo>
                      <a:pt x="8084" y="5925"/>
                      <a:pt x="8025" y="5918"/>
                      <a:pt x="7962" y="5911"/>
                    </a:cubicBezTo>
                    <a:cubicBezTo>
                      <a:pt x="7851" y="5901"/>
                      <a:pt x="7751" y="5871"/>
                      <a:pt x="7661" y="5851"/>
                    </a:cubicBezTo>
                    <a:cubicBezTo>
                      <a:pt x="7581" y="5821"/>
                      <a:pt x="7491" y="5791"/>
                      <a:pt x="7391" y="5741"/>
                    </a:cubicBezTo>
                    <a:lnTo>
                      <a:pt x="7561" y="5350"/>
                    </a:lnTo>
                    <a:cubicBezTo>
                      <a:pt x="7571" y="5320"/>
                      <a:pt x="7571" y="5280"/>
                      <a:pt x="7541" y="5260"/>
                    </a:cubicBezTo>
                    <a:cubicBezTo>
                      <a:pt x="7526" y="5246"/>
                      <a:pt x="7501" y="5236"/>
                      <a:pt x="7477" y="5236"/>
                    </a:cubicBezTo>
                    <a:cubicBezTo>
                      <a:pt x="7468" y="5236"/>
                      <a:pt x="7459" y="5237"/>
                      <a:pt x="7451" y="5240"/>
                    </a:cubicBezTo>
                    <a:cubicBezTo>
                      <a:pt x="7441" y="5250"/>
                      <a:pt x="7411" y="5260"/>
                      <a:pt x="7341" y="5280"/>
                    </a:cubicBezTo>
                    <a:cubicBezTo>
                      <a:pt x="7301" y="5290"/>
                      <a:pt x="7261" y="5300"/>
                      <a:pt x="7201" y="5310"/>
                    </a:cubicBezTo>
                    <a:cubicBezTo>
                      <a:pt x="7150" y="5320"/>
                      <a:pt x="7090" y="5320"/>
                      <a:pt x="7020" y="5320"/>
                    </a:cubicBezTo>
                    <a:cubicBezTo>
                      <a:pt x="7001" y="5322"/>
                      <a:pt x="6981" y="5322"/>
                      <a:pt x="6961" y="5322"/>
                    </a:cubicBezTo>
                    <a:cubicBezTo>
                      <a:pt x="6826" y="5322"/>
                      <a:pt x="6678" y="5294"/>
                      <a:pt x="6530" y="5250"/>
                    </a:cubicBezTo>
                    <a:cubicBezTo>
                      <a:pt x="6339" y="5190"/>
                      <a:pt x="6159" y="5110"/>
                      <a:pt x="5999" y="5000"/>
                    </a:cubicBezTo>
                    <a:lnTo>
                      <a:pt x="6239" y="4659"/>
                    </a:lnTo>
                    <a:cubicBezTo>
                      <a:pt x="6259" y="4629"/>
                      <a:pt x="6259" y="4589"/>
                      <a:pt x="6239" y="4559"/>
                    </a:cubicBezTo>
                    <a:cubicBezTo>
                      <a:pt x="6224" y="4537"/>
                      <a:pt x="6203" y="4525"/>
                      <a:pt x="6181" y="4525"/>
                    </a:cubicBezTo>
                    <a:cubicBezTo>
                      <a:pt x="6174" y="4525"/>
                      <a:pt x="6167" y="4527"/>
                      <a:pt x="6159" y="4529"/>
                    </a:cubicBezTo>
                    <a:cubicBezTo>
                      <a:pt x="6149" y="4529"/>
                      <a:pt x="6109" y="4539"/>
                      <a:pt x="6029" y="4539"/>
                    </a:cubicBezTo>
                    <a:cubicBezTo>
                      <a:pt x="5994" y="4545"/>
                      <a:pt x="5943" y="4551"/>
                      <a:pt x="5875" y="4551"/>
                    </a:cubicBezTo>
                    <a:cubicBezTo>
                      <a:pt x="5825" y="4551"/>
                      <a:pt x="5766" y="4548"/>
                      <a:pt x="5698" y="4539"/>
                    </a:cubicBezTo>
                    <a:cubicBezTo>
                      <a:pt x="5498" y="4509"/>
                      <a:pt x="5108" y="4419"/>
                      <a:pt x="4727" y="4089"/>
                    </a:cubicBezTo>
                    <a:lnTo>
                      <a:pt x="5017" y="3788"/>
                    </a:lnTo>
                    <a:cubicBezTo>
                      <a:pt x="5048" y="3758"/>
                      <a:pt x="5048" y="3718"/>
                      <a:pt x="5037" y="3688"/>
                    </a:cubicBezTo>
                    <a:cubicBezTo>
                      <a:pt x="5021" y="3663"/>
                      <a:pt x="4998" y="3645"/>
                      <a:pt x="4968" y="3645"/>
                    </a:cubicBezTo>
                    <a:cubicBezTo>
                      <a:pt x="4961" y="3645"/>
                      <a:pt x="4954" y="3646"/>
                      <a:pt x="4947" y="3648"/>
                    </a:cubicBezTo>
                    <a:lnTo>
                      <a:pt x="4827" y="3648"/>
                    </a:lnTo>
                    <a:cubicBezTo>
                      <a:pt x="4747" y="3648"/>
                      <a:pt x="4627" y="3638"/>
                      <a:pt x="4487" y="3608"/>
                    </a:cubicBezTo>
                    <a:cubicBezTo>
                      <a:pt x="4246" y="3548"/>
                      <a:pt x="3896" y="3418"/>
                      <a:pt x="3545" y="3097"/>
                    </a:cubicBezTo>
                    <a:lnTo>
                      <a:pt x="3866" y="2807"/>
                    </a:lnTo>
                    <a:cubicBezTo>
                      <a:pt x="3896" y="2787"/>
                      <a:pt x="3896" y="2747"/>
                      <a:pt x="3886" y="2717"/>
                    </a:cubicBezTo>
                    <a:cubicBezTo>
                      <a:pt x="3876" y="2687"/>
                      <a:pt x="3846" y="2667"/>
                      <a:pt x="3806" y="2667"/>
                    </a:cubicBezTo>
                    <a:cubicBezTo>
                      <a:pt x="3806" y="2667"/>
                      <a:pt x="3796" y="2667"/>
                      <a:pt x="3778" y="2667"/>
                    </a:cubicBezTo>
                    <a:cubicBezTo>
                      <a:pt x="3713" y="2667"/>
                      <a:pt x="3545" y="2661"/>
                      <a:pt x="3335" y="2606"/>
                    </a:cubicBezTo>
                    <a:cubicBezTo>
                      <a:pt x="3095" y="2536"/>
                      <a:pt x="2754" y="2396"/>
                      <a:pt x="2414" y="2076"/>
                    </a:cubicBezTo>
                    <a:lnTo>
                      <a:pt x="2724" y="1795"/>
                    </a:lnTo>
                    <a:cubicBezTo>
                      <a:pt x="2754" y="1765"/>
                      <a:pt x="2764" y="1735"/>
                      <a:pt x="2754" y="1695"/>
                    </a:cubicBezTo>
                    <a:cubicBezTo>
                      <a:pt x="2734" y="1665"/>
                      <a:pt x="2704" y="1645"/>
                      <a:pt x="2664" y="1645"/>
                    </a:cubicBezTo>
                    <a:cubicBezTo>
                      <a:pt x="2664" y="1645"/>
                      <a:pt x="2652" y="1646"/>
                      <a:pt x="2630" y="1646"/>
                    </a:cubicBezTo>
                    <a:cubicBezTo>
                      <a:pt x="2563" y="1646"/>
                      <a:pt x="2404" y="1640"/>
                      <a:pt x="2194" y="1595"/>
                    </a:cubicBezTo>
                    <a:cubicBezTo>
                      <a:pt x="2043" y="1555"/>
                      <a:pt x="1302" y="984"/>
                      <a:pt x="661" y="453"/>
                    </a:cubicBezTo>
                    <a:close/>
                    <a:moveTo>
                      <a:pt x="89" y="0"/>
                    </a:moveTo>
                    <a:cubicBezTo>
                      <a:pt x="57" y="0"/>
                      <a:pt x="27" y="18"/>
                      <a:pt x="10" y="43"/>
                    </a:cubicBezTo>
                    <a:cubicBezTo>
                      <a:pt x="0" y="83"/>
                      <a:pt x="0" y="123"/>
                      <a:pt x="30" y="153"/>
                    </a:cubicBezTo>
                    <a:cubicBezTo>
                      <a:pt x="221" y="303"/>
                      <a:pt x="1853" y="1675"/>
                      <a:pt x="2153" y="1755"/>
                    </a:cubicBezTo>
                    <a:cubicBezTo>
                      <a:pt x="2274" y="1785"/>
                      <a:pt x="2384" y="1795"/>
                      <a:pt x="2464" y="1805"/>
                    </a:cubicBezTo>
                    <a:lnTo>
                      <a:pt x="2234" y="2016"/>
                    </a:lnTo>
                    <a:cubicBezTo>
                      <a:pt x="2224" y="2036"/>
                      <a:pt x="2214" y="2056"/>
                      <a:pt x="2214" y="2076"/>
                    </a:cubicBezTo>
                    <a:cubicBezTo>
                      <a:pt x="2214" y="2096"/>
                      <a:pt x="2214" y="2126"/>
                      <a:pt x="2234" y="2136"/>
                    </a:cubicBezTo>
                    <a:cubicBezTo>
                      <a:pt x="2614" y="2526"/>
                      <a:pt x="3025" y="2687"/>
                      <a:pt x="3295" y="2767"/>
                    </a:cubicBezTo>
                    <a:cubicBezTo>
                      <a:pt x="3415" y="2797"/>
                      <a:pt x="3515" y="2817"/>
                      <a:pt x="3605" y="2827"/>
                    </a:cubicBezTo>
                    <a:lnTo>
                      <a:pt x="3375" y="3027"/>
                    </a:lnTo>
                    <a:cubicBezTo>
                      <a:pt x="3355" y="3047"/>
                      <a:pt x="3345" y="3067"/>
                      <a:pt x="3345" y="3087"/>
                    </a:cubicBezTo>
                    <a:cubicBezTo>
                      <a:pt x="3345" y="3117"/>
                      <a:pt x="3355" y="3137"/>
                      <a:pt x="3365" y="3147"/>
                    </a:cubicBezTo>
                    <a:cubicBezTo>
                      <a:pt x="3756" y="3548"/>
                      <a:pt x="4166" y="3708"/>
                      <a:pt x="4447" y="3768"/>
                    </a:cubicBezTo>
                    <a:cubicBezTo>
                      <a:pt x="4577" y="3798"/>
                      <a:pt x="4677" y="3808"/>
                      <a:pt x="4757" y="3808"/>
                    </a:cubicBezTo>
                    <a:lnTo>
                      <a:pt x="4547" y="4038"/>
                    </a:lnTo>
                    <a:cubicBezTo>
                      <a:pt x="4527" y="4048"/>
                      <a:pt x="4517" y="4079"/>
                      <a:pt x="4517" y="4099"/>
                    </a:cubicBezTo>
                    <a:cubicBezTo>
                      <a:pt x="4517" y="4119"/>
                      <a:pt x="4527" y="4139"/>
                      <a:pt x="4547" y="4159"/>
                    </a:cubicBezTo>
                    <a:cubicBezTo>
                      <a:pt x="4987" y="4559"/>
                      <a:pt x="5448" y="4669"/>
                      <a:pt x="5678" y="4699"/>
                    </a:cubicBezTo>
                    <a:cubicBezTo>
                      <a:pt x="5755" y="4711"/>
                      <a:pt x="5824" y="4716"/>
                      <a:pt x="5883" y="4716"/>
                    </a:cubicBezTo>
                    <a:cubicBezTo>
                      <a:pt x="5924" y="4716"/>
                      <a:pt x="5960" y="4714"/>
                      <a:pt x="5989" y="4709"/>
                    </a:cubicBezTo>
                    <a:lnTo>
                      <a:pt x="5989" y="4709"/>
                    </a:lnTo>
                    <a:lnTo>
                      <a:pt x="5809" y="4970"/>
                    </a:lnTo>
                    <a:cubicBezTo>
                      <a:pt x="5789" y="5000"/>
                      <a:pt x="5789" y="5060"/>
                      <a:pt x="5829" y="5080"/>
                    </a:cubicBezTo>
                    <a:cubicBezTo>
                      <a:pt x="6029" y="5230"/>
                      <a:pt x="6249" y="5340"/>
                      <a:pt x="6480" y="5410"/>
                    </a:cubicBezTo>
                    <a:cubicBezTo>
                      <a:pt x="6670" y="5470"/>
                      <a:pt x="6850" y="5490"/>
                      <a:pt x="7020" y="5490"/>
                    </a:cubicBezTo>
                    <a:cubicBezTo>
                      <a:pt x="7100" y="5490"/>
                      <a:pt x="7170" y="5480"/>
                      <a:pt x="7231" y="5470"/>
                    </a:cubicBezTo>
                    <a:cubicBezTo>
                      <a:pt x="7271" y="5470"/>
                      <a:pt x="7301" y="5460"/>
                      <a:pt x="7331" y="5450"/>
                    </a:cubicBezTo>
                    <a:lnTo>
                      <a:pt x="7331" y="5450"/>
                    </a:lnTo>
                    <a:lnTo>
                      <a:pt x="7211" y="5751"/>
                    </a:lnTo>
                    <a:cubicBezTo>
                      <a:pt x="7191" y="5791"/>
                      <a:pt x="7211" y="5831"/>
                      <a:pt x="7241" y="5851"/>
                    </a:cubicBezTo>
                    <a:cubicBezTo>
                      <a:pt x="7371" y="5921"/>
                      <a:pt x="7501" y="5971"/>
                      <a:pt x="7611" y="6011"/>
                    </a:cubicBezTo>
                    <a:cubicBezTo>
                      <a:pt x="7711" y="6041"/>
                      <a:pt x="7821" y="6061"/>
                      <a:pt x="7942" y="6081"/>
                    </a:cubicBezTo>
                    <a:cubicBezTo>
                      <a:pt x="8042" y="6091"/>
                      <a:pt x="8132" y="6091"/>
                      <a:pt x="8232" y="6091"/>
                    </a:cubicBezTo>
                    <a:cubicBezTo>
                      <a:pt x="8332" y="6091"/>
                      <a:pt x="8412" y="6071"/>
                      <a:pt x="8482" y="6061"/>
                    </a:cubicBezTo>
                    <a:cubicBezTo>
                      <a:pt x="8582" y="6041"/>
                      <a:pt x="8673" y="6001"/>
                      <a:pt x="8773" y="5961"/>
                    </a:cubicBezTo>
                    <a:lnTo>
                      <a:pt x="8773" y="5961"/>
                    </a:lnTo>
                    <a:lnTo>
                      <a:pt x="8713" y="6292"/>
                    </a:lnTo>
                    <a:cubicBezTo>
                      <a:pt x="8703" y="6332"/>
                      <a:pt x="8723" y="6372"/>
                      <a:pt x="8763" y="6382"/>
                    </a:cubicBezTo>
                    <a:cubicBezTo>
                      <a:pt x="9050" y="6481"/>
                      <a:pt x="9307" y="6517"/>
                      <a:pt x="9523" y="6517"/>
                    </a:cubicBezTo>
                    <a:cubicBezTo>
                      <a:pt x="9699" y="6517"/>
                      <a:pt x="9848" y="6493"/>
                      <a:pt x="9964" y="6462"/>
                    </a:cubicBezTo>
                    <a:cubicBezTo>
                      <a:pt x="10085" y="6432"/>
                      <a:pt x="10185" y="6402"/>
                      <a:pt x="10255" y="6372"/>
                    </a:cubicBezTo>
                    <a:lnTo>
                      <a:pt x="10255" y="6372"/>
                    </a:lnTo>
                    <a:lnTo>
                      <a:pt x="10195" y="6692"/>
                    </a:lnTo>
                    <a:cubicBezTo>
                      <a:pt x="10185" y="6732"/>
                      <a:pt x="10215" y="6772"/>
                      <a:pt x="10255" y="6792"/>
                    </a:cubicBezTo>
                    <a:cubicBezTo>
                      <a:pt x="10533" y="6883"/>
                      <a:pt x="10782" y="6914"/>
                      <a:pt x="10994" y="6914"/>
                    </a:cubicBezTo>
                    <a:cubicBezTo>
                      <a:pt x="11179" y="6914"/>
                      <a:pt x="11335" y="6890"/>
                      <a:pt x="11456" y="6862"/>
                    </a:cubicBezTo>
                    <a:cubicBezTo>
                      <a:pt x="11487" y="6852"/>
                      <a:pt x="11527" y="6842"/>
                      <a:pt x="11577" y="6832"/>
                    </a:cubicBezTo>
                    <a:cubicBezTo>
                      <a:pt x="11794" y="6794"/>
                      <a:pt x="12014" y="6776"/>
                      <a:pt x="12235" y="6776"/>
                    </a:cubicBezTo>
                    <a:cubicBezTo>
                      <a:pt x="12657" y="6776"/>
                      <a:pt x="13082" y="6845"/>
                      <a:pt x="13489" y="6983"/>
                    </a:cubicBezTo>
                    <a:lnTo>
                      <a:pt x="1594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53" y="7754"/>
                    </a:cubicBezTo>
                    <a:cubicBezTo>
                      <a:pt x="16063" y="7714"/>
                      <a:pt x="16043" y="7674"/>
                      <a:pt x="16003" y="7654"/>
                    </a:cubicBezTo>
                    <a:lnTo>
                      <a:pt x="111" y="3"/>
                    </a:lnTo>
                    <a:cubicBezTo>
                      <a:pt x="103" y="1"/>
                      <a:pt x="96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7" name="Google Shape;22437;p112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5883" y="7642"/>
                    </a:lnTo>
                    <a:lnTo>
                      <a:pt x="15883" y="7642"/>
                    </a:lnTo>
                    <a:lnTo>
                      <a:pt x="13690" y="6220"/>
                    </a:lnTo>
                    <a:cubicBezTo>
                      <a:pt x="13149" y="5869"/>
                      <a:pt x="12698" y="5398"/>
                      <a:pt x="12388" y="4838"/>
                    </a:cubicBezTo>
                    <a:cubicBezTo>
                      <a:pt x="12358" y="4778"/>
                      <a:pt x="12328" y="4728"/>
                      <a:pt x="12308" y="4687"/>
                    </a:cubicBezTo>
                    <a:cubicBezTo>
                      <a:pt x="12198" y="4437"/>
                      <a:pt x="11967" y="4107"/>
                      <a:pt x="11537" y="3826"/>
                    </a:cubicBezTo>
                    <a:lnTo>
                      <a:pt x="11196" y="4217"/>
                    </a:lnTo>
                    <a:cubicBezTo>
                      <a:pt x="11196" y="4197"/>
                      <a:pt x="11186" y="4017"/>
                      <a:pt x="11076" y="3776"/>
                    </a:cubicBezTo>
                    <a:cubicBezTo>
                      <a:pt x="10956" y="3516"/>
                      <a:pt x="10726" y="3195"/>
                      <a:pt x="10285" y="2925"/>
                    </a:cubicBezTo>
                    <a:lnTo>
                      <a:pt x="9965" y="3306"/>
                    </a:lnTo>
                    <a:cubicBezTo>
                      <a:pt x="9965" y="3306"/>
                      <a:pt x="9954" y="3255"/>
                      <a:pt x="9944" y="3185"/>
                    </a:cubicBezTo>
                    <a:cubicBezTo>
                      <a:pt x="9924" y="3105"/>
                      <a:pt x="9894" y="2995"/>
                      <a:pt x="9824" y="2865"/>
                    </a:cubicBezTo>
                    <a:cubicBezTo>
                      <a:pt x="9794" y="2805"/>
                      <a:pt x="9754" y="2735"/>
                      <a:pt x="9704" y="2665"/>
                    </a:cubicBezTo>
                    <a:cubicBezTo>
                      <a:pt x="9654" y="2605"/>
                      <a:pt x="9594" y="2524"/>
                      <a:pt x="9524" y="2454"/>
                    </a:cubicBezTo>
                    <a:cubicBezTo>
                      <a:pt x="9454" y="2384"/>
                      <a:pt x="9364" y="2314"/>
                      <a:pt x="9274" y="2254"/>
                    </a:cubicBezTo>
                    <a:cubicBezTo>
                      <a:pt x="9173" y="2184"/>
                      <a:pt x="9063" y="2124"/>
                      <a:pt x="8943" y="2074"/>
                    </a:cubicBezTo>
                    <a:lnTo>
                      <a:pt x="8703" y="2514"/>
                    </a:lnTo>
                    <a:cubicBezTo>
                      <a:pt x="8703" y="2514"/>
                      <a:pt x="8693" y="2464"/>
                      <a:pt x="8663" y="2394"/>
                    </a:cubicBezTo>
                    <a:cubicBezTo>
                      <a:pt x="8643" y="2354"/>
                      <a:pt x="8623" y="2314"/>
                      <a:pt x="8593" y="2264"/>
                    </a:cubicBezTo>
                    <a:cubicBezTo>
                      <a:pt x="8563" y="2214"/>
                      <a:pt x="8533" y="2154"/>
                      <a:pt x="8482" y="2104"/>
                    </a:cubicBezTo>
                    <a:cubicBezTo>
                      <a:pt x="8392" y="1984"/>
                      <a:pt x="8272" y="1854"/>
                      <a:pt x="8102" y="1743"/>
                    </a:cubicBezTo>
                    <a:cubicBezTo>
                      <a:pt x="7932" y="1623"/>
                      <a:pt x="7721" y="1513"/>
                      <a:pt x="7461" y="1453"/>
                    </a:cubicBezTo>
                    <a:lnTo>
                      <a:pt x="7331" y="1934"/>
                    </a:lnTo>
                    <a:cubicBezTo>
                      <a:pt x="7331" y="1934"/>
                      <a:pt x="7311" y="1894"/>
                      <a:pt x="7261" y="1823"/>
                    </a:cubicBezTo>
                    <a:cubicBezTo>
                      <a:pt x="7221" y="1753"/>
                      <a:pt x="7141" y="1653"/>
                      <a:pt x="7040" y="1553"/>
                    </a:cubicBezTo>
                    <a:cubicBezTo>
                      <a:pt x="6820" y="1343"/>
                      <a:pt x="6460" y="1112"/>
                      <a:pt x="5949" y="1032"/>
                    </a:cubicBezTo>
                    <a:lnTo>
                      <a:pt x="5879" y="1533"/>
                    </a:lnTo>
                    <a:cubicBezTo>
                      <a:pt x="5879" y="1533"/>
                      <a:pt x="5859" y="1493"/>
                      <a:pt x="5799" y="1423"/>
                    </a:cubicBezTo>
                    <a:cubicBezTo>
                      <a:pt x="5749" y="1363"/>
                      <a:pt x="5658" y="1273"/>
                      <a:pt x="5548" y="1173"/>
                    </a:cubicBezTo>
                    <a:cubicBezTo>
                      <a:pt x="5308" y="992"/>
                      <a:pt x="4937" y="782"/>
                      <a:pt x="4427" y="732"/>
                    </a:cubicBezTo>
                    <a:lnTo>
                      <a:pt x="4407" y="1253"/>
                    </a:lnTo>
                    <a:cubicBezTo>
                      <a:pt x="4407" y="1253"/>
                      <a:pt x="4287" y="1082"/>
                      <a:pt x="4046" y="902"/>
                    </a:cubicBezTo>
                    <a:cubicBezTo>
                      <a:pt x="3796" y="722"/>
                      <a:pt x="3425" y="532"/>
                      <a:pt x="2935" y="482"/>
                    </a:cubicBezTo>
                    <a:lnTo>
                      <a:pt x="2895" y="992"/>
                    </a:lnTo>
                    <a:cubicBezTo>
                      <a:pt x="2895" y="992"/>
                      <a:pt x="2784" y="832"/>
                      <a:pt x="2544" y="642"/>
                    </a:cubicBezTo>
                    <a:cubicBezTo>
                      <a:pt x="2304" y="462"/>
                      <a:pt x="71" y="2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8" name="Google Shape;22438;p112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741" y="303"/>
                    </a:moveTo>
                    <a:cubicBezTo>
                      <a:pt x="1483" y="463"/>
                      <a:pt x="2444" y="694"/>
                      <a:pt x="2584" y="794"/>
                    </a:cubicBezTo>
                    <a:cubicBezTo>
                      <a:pt x="2804" y="964"/>
                      <a:pt x="2915" y="1124"/>
                      <a:pt x="2915" y="1124"/>
                    </a:cubicBezTo>
                    <a:cubicBezTo>
                      <a:pt x="2937" y="1147"/>
                      <a:pt x="2960" y="1158"/>
                      <a:pt x="2986" y="1158"/>
                    </a:cubicBezTo>
                    <a:cubicBezTo>
                      <a:pt x="2995" y="1158"/>
                      <a:pt x="3005" y="1157"/>
                      <a:pt x="3015" y="1154"/>
                    </a:cubicBezTo>
                    <a:cubicBezTo>
                      <a:pt x="3045" y="1144"/>
                      <a:pt x="3065" y="1114"/>
                      <a:pt x="3075" y="1084"/>
                    </a:cubicBezTo>
                    <a:lnTo>
                      <a:pt x="3095" y="654"/>
                    </a:lnTo>
                    <a:cubicBezTo>
                      <a:pt x="3555" y="724"/>
                      <a:pt x="3886" y="904"/>
                      <a:pt x="4086" y="1054"/>
                    </a:cubicBezTo>
                    <a:cubicBezTo>
                      <a:pt x="4306" y="1215"/>
                      <a:pt x="4427" y="1375"/>
                      <a:pt x="4427" y="1375"/>
                    </a:cubicBezTo>
                    <a:cubicBezTo>
                      <a:pt x="4443" y="1399"/>
                      <a:pt x="4466" y="1417"/>
                      <a:pt x="4496" y="1417"/>
                    </a:cubicBezTo>
                    <a:cubicBezTo>
                      <a:pt x="4503" y="1417"/>
                      <a:pt x="4510" y="1417"/>
                      <a:pt x="4517" y="1415"/>
                    </a:cubicBezTo>
                    <a:cubicBezTo>
                      <a:pt x="4547" y="1405"/>
                      <a:pt x="4577" y="1375"/>
                      <a:pt x="4577" y="1335"/>
                    </a:cubicBezTo>
                    <a:lnTo>
                      <a:pt x="4597" y="914"/>
                    </a:lnTo>
                    <a:cubicBezTo>
                      <a:pt x="5068" y="974"/>
                      <a:pt x="5388" y="1164"/>
                      <a:pt x="5578" y="1325"/>
                    </a:cubicBezTo>
                    <a:cubicBezTo>
                      <a:pt x="5698" y="1415"/>
                      <a:pt x="5779" y="1505"/>
                      <a:pt x="5829" y="1565"/>
                    </a:cubicBezTo>
                    <a:cubicBezTo>
                      <a:pt x="5879" y="1615"/>
                      <a:pt x="5899" y="1655"/>
                      <a:pt x="5899" y="1655"/>
                    </a:cubicBezTo>
                    <a:cubicBezTo>
                      <a:pt x="5914" y="1686"/>
                      <a:pt x="5941" y="1699"/>
                      <a:pt x="5966" y="1699"/>
                    </a:cubicBezTo>
                    <a:cubicBezTo>
                      <a:pt x="5974" y="1699"/>
                      <a:pt x="5982" y="1698"/>
                      <a:pt x="5989" y="1695"/>
                    </a:cubicBezTo>
                    <a:cubicBezTo>
                      <a:pt x="6029" y="1695"/>
                      <a:pt x="6049" y="1665"/>
                      <a:pt x="6059" y="1625"/>
                    </a:cubicBezTo>
                    <a:lnTo>
                      <a:pt x="6109" y="1205"/>
                    </a:lnTo>
                    <a:cubicBezTo>
                      <a:pt x="6610" y="1305"/>
                      <a:pt x="6920" y="1555"/>
                      <a:pt x="7070" y="1695"/>
                    </a:cubicBezTo>
                    <a:cubicBezTo>
                      <a:pt x="7180" y="1795"/>
                      <a:pt x="7251" y="1895"/>
                      <a:pt x="7281" y="1946"/>
                    </a:cubicBezTo>
                    <a:cubicBezTo>
                      <a:pt x="7321" y="2006"/>
                      <a:pt x="7341" y="2046"/>
                      <a:pt x="7341" y="2056"/>
                    </a:cubicBezTo>
                    <a:cubicBezTo>
                      <a:pt x="7361" y="2086"/>
                      <a:pt x="7391" y="2106"/>
                      <a:pt x="7421" y="2106"/>
                    </a:cubicBezTo>
                    <a:cubicBezTo>
                      <a:pt x="7461" y="2096"/>
                      <a:pt x="7491" y="2076"/>
                      <a:pt x="7501" y="2046"/>
                    </a:cubicBezTo>
                    <a:lnTo>
                      <a:pt x="7611" y="1635"/>
                    </a:lnTo>
                    <a:cubicBezTo>
                      <a:pt x="7801" y="1695"/>
                      <a:pt x="7982" y="1775"/>
                      <a:pt x="8142" y="1885"/>
                    </a:cubicBezTo>
                    <a:cubicBezTo>
                      <a:pt x="8292" y="1996"/>
                      <a:pt x="8412" y="2106"/>
                      <a:pt x="8512" y="2236"/>
                    </a:cubicBezTo>
                    <a:cubicBezTo>
                      <a:pt x="8552" y="2286"/>
                      <a:pt x="8582" y="2336"/>
                      <a:pt x="8612" y="2386"/>
                    </a:cubicBezTo>
                    <a:cubicBezTo>
                      <a:pt x="8643" y="2436"/>
                      <a:pt x="8663" y="2476"/>
                      <a:pt x="8673" y="2506"/>
                    </a:cubicBezTo>
                    <a:cubicBezTo>
                      <a:pt x="8703" y="2576"/>
                      <a:pt x="8713" y="2616"/>
                      <a:pt x="8713" y="2616"/>
                    </a:cubicBezTo>
                    <a:cubicBezTo>
                      <a:pt x="8723" y="2647"/>
                      <a:pt x="8753" y="2677"/>
                      <a:pt x="8783" y="2677"/>
                    </a:cubicBezTo>
                    <a:cubicBezTo>
                      <a:pt x="8790" y="2678"/>
                      <a:pt x="8797" y="2679"/>
                      <a:pt x="8803" y="2679"/>
                    </a:cubicBezTo>
                    <a:cubicBezTo>
                      <a:pt x="8833" y="2679"/>
                      <a:pt x="8855" y="2661"/>
                      <a:pt x="8863" y="2637"/>
                    </a:cubicBezTo>
                    <a:lnTo>
                      <a:pt x="9063" y="2256"/>
                    </a:lnTo>
                    <a:cubicBezTo>
                      <a:pt x="9163" y="2306"/>
                      <a:pt x="9243" y="2356"/>
                      <a:pt x="9313" y="2396"/>
                    </a:cubicBezTo>
                    <a:cubicBezTo>
                      <a:pt x="9404" y="2466"/>
                      <a:pt x="9484" y="2526"/>
                      <a:pt x="9554" y="2596"/>
                    </a:cubicBezTo>
                    <a:cubicBezTo>
                      <a:pt x="9624" y="2667"/>
                      <a:pt x="9674" y="2727"/>
                      <a:pt x="9734" y="2797"/>
                    </a:cubicBezTo>
                    <a:cubicBezTo>
                      <a:pt x="9774" y="2867"/>
                      <a:pt x="9814" y="2927"/>
                      <a:pt x="9844" y="2987"/>
                    </a:cubicBezTo>
                    <a:cubicBezTo>
                      <a:pt x="9894" y="3087"/>
                      <a:pt x="9924" y="3177"/>
                      <a:pt x="9954" y="3287"/>
                    </a:cubicBezTo>
                    <a:cubicBezTo>
                      <a:pt x="9964" y="3347"/>
                      <a:pt x="9964" y="3388"/>
                      <a:pt x="9964" y="3398"/>
                    </a:cubicBezTo>
                    <a:cubicBezTo>
                      <a:pt x="9974" y="3428"/>
                      <a:pt x="9994" y="3458"/>
                      <a:pt x="10024" y="3468"/>
                    </a:cubicBezTo>
                    <a:cubicBezTo>
                      <a:pt x="10032" y="3470"/>
                      <a:pt x="10040" y="3471"/>
                      <a:pt x="10048" y="3471"/>
                    </a:cubicBezTo>
                    <a:cubicBezTo>
                      <a:pt x="10073" y="3471"/>
                      <a:pt x="10100" y="3460"/>
                      <a:pt x="10115" y="3438"/>
                    </a:cubicBezTo>
                    <a:lnTo>
                      <a:pt x="10395" y="3117"/>
                    </a:lnTo>
                    <a:cubicBezTo>
                      <a:pt x="10786" y="3378"/>
                      <a:pt x="10986" y="3678"/>
                      <a:pt x="11086" y="3888"/>
                    </a:cubicBezTo>
                    <a:cubicBezTo>
                      <a:pt x="11176" y="4089"/>
                      <a:pt x="11206" y="4239"/>
                      <a:pt x="11206" y="4309"/>
                    </a:cubicBezTo>
                    <a:cubicBezTo>
                      <a:pt x="11216" y="4339"/>
                      <a:pt x="11236" y="4369"/>
                      <a:pt x="11266" y="4379"/>
                    </a:cubicBezTo>
                    <a:cubicBezTo>
                      <a:pt x="11274" y="4381"/>
                      <a:pt x="11282" y="4383"/>
                      <a:pt x="11290" y="4383"/>
                    </a:cubicBezTo>
                    <a:cubicBezTo>
                      <a:pt x="11315" y="4383"/>
                      <a:pt x="11341" y="4371"/>
                      <a:pt x="11356" y="4349"/>
                    </a:cubicBezTo>
                    <a:lnTo>
                      <a:pt x="11637" y="4018"/>
                    </a:lnTo>
                    <a:cubicBezTo>
                      <a:pt x="12027" y="4289"/>
                      <a:pt x="12228" y="4589"/>
                      <a:pt x="12328" y="4800"/>
                    </a:cubicBezTo>
                    <a:cubicBezTo>
                      <a:pt x="12348" y="4850"/>
                      <a:pt x="12368" y="4900"/>
                      <a:pt x="12408" y="4960"/>
                    </a:cubicBezTo>
                    <a:cubicBezTo>
                      <a:pt x="12718" y="5521"/>
                      <a:pt x="13179" y="6011"/>
                      <a:pt x="13730" y="6372"/>
                    </a:cubicBezTo>
                    <a:lnTo>
                      <a:pt x="14831" y="7083"/>
                    </a:lnTo>
                    <a:lnTo>
                      <a:pt x="14831" y="7083"/>
                    </a:lnTo>
                    <a:lnTo>
                      <a:pt x="741" y="303"/>
                    </a:lnTo>
                    <a:close/>
                    <a:moveTo>
                      <a:pt x="91" y="1"/>
                    </a:moveTo>
                    <a:cubicBezTo>
                      <a:pt x="51" y="1"/>
                      <a:pt x="19" y="28"/>
                      <a:pt x="10" y="63"/>
                    </a:cubicBezTo>
                    <a:cubicBezTo>
                      <a:pt x="0" y="103"/>
                      <a:pt x="20" y="143"/>
                      <a:pt x="51" y="163"/>
                    </a:cubicBezTo>
                    <a:lnTo>
                      <a:pt x="1593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43" y="7764"/>
                    </a:cubicBezTo>
                    <a:cubicBezTo>
                      <a:pt x="16063" y="7724"/>
                      <a:pt x="16053" y="7684"/>
                      <a:pt x="16013" y="7654"/>
                    </a:cubicBezTo>
                    <a:lnTo>
                      <a:pt x="13820" y="6232"/>
                    </a:lnTo>
                    <a:cubicBezTo>
                      <a:pt x="13289" y="5881"/>
                      <a:pt x="12858" y="5420"/>
                      <a:pt x="12548" y="4880"/>
                    </a:cubicBezTo>
                    <a:cubicBezTo>
                      <a:pt x="12518" y="4820"/>
                      <a:pt x="12498" y="4769"/>
                      <a:pt x="12478" y="4729"/>
                    </a:cubicBezTo>
                    <a:cubicBezTo>
                      <a:pt x="12368" y="4489"/>
                      <a:pt x="12137" y="4139"/>
                      <a:pt x="11667" y="3838"/>
                    </a:cubicBezTo>
                    <a:cubicBezTo>
                      <a:pt x="11656" y="3831"/>
                      <a:pt x="11643" y="3828"/>
                      <a:pt x="11629" y="3828"/>
                    </a:cubicBezTo>
                    <a:cubicBezTo>
                      <a:pt x="11604" y="3828"/>
                      <a:pt x="11576" y="3839"/>
                      <a:pt x="11557" y="3858"/>
                    </a:cubicBezTo>
                    <a:lnTo>
                      <a:pt x="11346" y="4109"/>
                    </a:lnTo>
                    <a:cubicBezTo>
                      <a:pt x="11326" y="4028"/>
                      <a:pt x="11286" y="3928"/>
                      <a:pt x="11236" y="3818"/>
                    </a:cubicBezTo>
                    <a:cubicBezTo>
                      <a:pt x="11126" y="3578"/>
                      <a:pt x="10896" y="3227"/>
                      <a:pt x="10425" y="2927"/>
                    </a:cubicBezTo>
                    <a:cubicBezTo>
                      <a:pt x="10411" y="2920"/>
                      <a:pt x="10397" y="2916"/>
                      <a:pt x="10383" y="2916"/>
                    </a:cubicBezTo>
                    <a:cubicBezTo>
                      <a:pt x="10358" y="2916"/>
                      <a:pt x="10334" y="2928"/>
                      <a:pt x="10315" y="2947"/>
                    </a:cubicBezTo>
                    <a:lnTo>
                      <a:pt x="10105" y="3197"/>
                    </a:lnTo>
                    <a:cubicBezTo>
                      <a:pt x="10075" y="3097"/>
                      <a:pt x="10044" y="3007"/>
                      <a:pt x="9994" y="2917"/>
                    </a:cubicBezTo>
                    <a:cubicBezTo>
                      <a:pt x="9964" y="2847"/>
                      <a:pt x="9924" y="2777"/>
                      <a:pt x="9864" y="2697"/>
                    </a:cubicBezTo>
                    <a:cubicBezTo>
                      <a:pt x="9804" y="2626"/>
                      <a:pt x="9744" y="2546"/>
                      <a:pt x="9674" y="2476"/>
                    </a:cubicBezTo>
                    <a:cubicBezTo>
                      <a:pt x="9594" y="2406"/>
                      <a:pt x="9504" y="2336"/>
                      <a:pt x="9404" y="2266"/>
                    </a:cubicBezTo>
                    <a:cubicBezTo>
                      <a:pt x="9313" y="2206"/>
                      <a:pt x="9203" y="2136"/>
                      <a:pt x="9063" y="2076"/>
                    </a:cubicBezTo>
                    <a:cubicBezTo>
                      <a:pt x="9052" y="2070"/>
                      <a:pt x="9041" y="2068"/>
                      <a:pt x="9030" y="2068"/>
                    </a:cubicBezTo>
                    <a:cubicBezTo>
                      <a:pt x="8998" y="2068"/>
                      <a:pt x="8968" y="2086"/>
                      <a:pt x="8953" y="2116"/>
                    </a:cubicBezTo>
                    <a:lnTo>
                      <a:pt x="8803" y="2396"/>
                    </a:lnTo>
                    <a:cubicBezTo>
                      <a:pt x="8793" y="2366"/>
                      <a:pt x="8773" y="2336"/>
                      <a:pt x="8753" y="2306"/>
                    </a:cubicBezTo>
                    <a:cubicBezTo>
                      <a:pt x="8733" y="2246"/>
                      <a:pt x="8693" y="2196"/>
                      <a:pt x="8643" y="2126"/>
                    </a:cubicBezTo>
                    <a:cubicBezTo>
                      <a:pt x="8542" y="1996"/>
                      <a:pt x="8402" y="1865"/>
                      <a:pt x="8242" y="1755"/>
                    </a:cubicBezTo>
                    <a:cubicBezTo>
                      <a:pt x="8042" y="1615"/>
                      <a:pt x="7821" y="1515"/>
                      <a:pt x="7581" y="1455"/>
                    </a:cubicBezTo>
                    <a:cubicBezTo>
                      <a:pt x="7572" y="1453"/>
                      <a:pt x="7564" y="1452"/>
                      <a:pt x="7556" y="1452"/>
                    </a:cubicBezTo>
                    <a:cubicBezTo>
                      <a:pt x="7518" y="1452"/>
                      <a:pt x="7487" y="1472"/>
                      <a:pt x="7471" y="1505"/>
                    </a:cubicBezTo>
                    <a:lnTo>
                      <a:pt x="7391" y="1805"/>
                    </a:lnTo>
                    <a:cubicBezTo>
                      <a:pt x="7351" y="1745"/>
                      <a:pt x="7281" y="1665"/>
                      <a:pt x="7180" y="1575"/>
                    </a:cubicBezTo>
                    <a:cubicBezTo>
                      <a:pt x="7020" y="1405"/>
                      <a:pt x="6640" y="1124"/>
                      <a:pt x="6049" y="1024"/>
                    </a:cubicBezTo>
                    <a:cubicBezTo>
                      <a:pt x="6029" y="1024"/>
                      <a:pt x="6009" y="1034"/>
                      <a:pt x="5989" y="1044"/>
                    </a:cubicBezTo>
                    <a:cubicBezTo>
                      <a:pt x="5969" y="1054"/>
                      <a:pt x="5959" y="1074"/>
                      <a:pt x="5959" y="1104"/>
                    </a:cubicBezTo>
                    <a:lnTo>
                      <a:pt x="5919" y="1405"/>
                    </a:lnTo>
                    <a:cubicBezTo>
                      <a:pt x="5859" y="1345"/>
                      <a:pt x="5789" y="1275"/>
                      <a:pt x="5688" y="1194"/>
                    </a:cubicBezTo>
                    <a:cubicBezTo>
                      <a:pt x="5468" y="1014"/>
                      <a:pt x="5078" y="794"/>
                      <a:pt x="4527" y="734"/>
                    </a:cubicBezTo>
                    <a:cubicBezTo>
                      <a:pt x="4507" y="734"/>
                      <a:pt x="4487" y="734"/>
                      <a:pt x="4467" y="754"/>
                    </a:cubicBezTo>
                    <a:cubicBezTo>
                      <a:pt x="4447" y="764"/>
                      <a:pt x="4437" y="794"/>
                      <a:pt x="4437" y="814"/>
                    </a:cubicBezTo>
                    <a:lnTo>
                      <a:pt x="4417" y="1124"/>
                    </a:lnTo>
                    <a:cubicBezTo>
                      <a:pt x="4357" y="1064"/>
                      <a:pt x="4286" y="994"/>
                      <a:pt x="4186" y="914"/>
                    </a:cubicBezTo>
                    <a:cubicBezTo>
                      <a:pt x="3956" y="754"/>
                      <a:pt x="3565" y="544"/>
                      <a:pt x="3035" y="483"/>
                    </a:cubicBezTo>
                    <a:cubicBezTo>
                      <a:pt x="3027" y="481"/>
                      <a:pt x="3019" y="480"/>
                      <a:pt x="3012" y="480"/>
                    </a:cubicBezTo>
                    <a:cubicBezTo>
                      <a:pt x="2994" y="480"/>
                      <a:pt x="2979" y="489"/>
                      <a:pt x="2965" y="504"/>
                    </a:cubicBezTo>
                    <a:cubicBezTo>
                      <a:pt x="2955" y="514"/>
                      <a:pt x="2945" y="534"/>
                      <a:pt x="2935" y="554"/>
                    </a:cubicBezTo>
                    <a:lnTo>
                      <a:pt x="2915" y="864"/>
                    </a:lnTo>
                    <a:cubicBezTo>
                      <a:pt x="2854" y="804"/>
                      <a:pt x="2784" y="734"/>
                      <a:pt x="2684" y="664"/>
                    </a:cubicBezTo>
                    <a:cubicBezTo>
                      <a:pt x="2424" y="463"/>
                      <a:pt x="131" y="13"/>
                      <a:pt x="111" y="3"/>
                    </a:cubicBezTo>
                    <a:cubicBezTo>
                      <a:pt x="104" y="2"/>
                      <a:pt x="98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9" name="Google Shape;22439;p112"/>
              <p:cNvSpPr/>
              <p:nvPr/>
            </p:nvSpPr>
            <p:spPr>
              <a:xfrm>
                <a:off x="4845550" y="1416675"/>
                <a:ext cx="373800" cy="73925"/>
              </a:xfrm>
              <a:custGeom>
                <a:avLst/>
                <a:gdLst/>
                <a:ahLst/>
                <a:cxnLst/>
                <a:rect l="l" t="t" r="r" b="b"/>
                <a:pathLst>
                  <a:path w="14952" h="2957" extrusionOk="0">
                    <a:moveTo>
                      <a:pt x="13550" y="343"/>
                    </a:moveTo>
                    <a:lnTo>
                      <a:pt x="12719" y="563"/>
                    </a:lnTo>
                    <a:cubicBezTo>
                      <a:pt x="12158" y="713"/>
                      <a:pt x="11647" y="994"/>
                      <a:pt x="11237" y="1394"/>
                    </a:cubicBezTo>
                    <a:cubicBezTo>
                      <a:pt x="11207" y="1424"/>
                      <a:pt x="11177" y="1455"/>
                      <a:pt x="11157" y="1475"/>
                    </a:cubicBezTo>
                    <a:cubicBezTo>
                      <a:pt x="11026" y="1615"/>
                      <a:pt x="10786" y="1805"/>
                      <a:pt x="10416" y="1915"/>
                    </a:cubicBezTo>
                    <a:lnTo>
                      <a:pt x="10275" y="1585"/>
                    </a:lnTo>
                    <a:cubicBezTo>
                      <a:pt x="10265" y="1555"/>
                      <a:pt x="10235" y="1535"/>
                      <a:pt x="10195" y="1535"/>
                    </a:cubicBezTo>
                    <a:cubicBezTo>
                      <a:pt x="10165" y="1535"/>
                      <a:pt x="10135" y="1555"/>
                      <a:pt x="10125" y="1585"/>
                    </a:cubicBezTo>
                    <a:cubicBezTo>
                      <a:pt x="10105" y="1625"/>
                      <a:pt x="10055" y="1745"/>
                      <a:pt x="9925" y="1885"/>
                    </a:cubicBezTo>
                    <a:cubicBezTo>
                      <a:pt x="9785" y="2025"/>
                      <a:pt x="9554" y="2216"/>
                      <a:pt x="9174" y="2326"/>
                    </a:cubicBezTo>
                    <a:lnTo>
                      <a:pt x="9044" y="1995"/>
                    </a:lnTo>
                    <a:cubicBezTo>
                      <a:pt x="9034" y="1965"/>
                      <a:pt x="9004" y="1945"/>
                      <a:pt x="8964" y="1945"/>
                    </a:cubicBezTo>
                    <a:cubicBezTo>
                      <a:pt x="8958" y="1944"/>
                      <a:pt x="8953" y="1943"/>
                      <a:pt x="8948" y="1943"/>
                    </a:cubicBezTo>
                    <a:cubicBezTo>
                      <a:pt x="8918" y="1943"/>
                      <a:pt x="8901" y="1969"/>
                      <a:pt x="8883" y="1995"/>
                    </a:cubicBezTo>
                    <a:cubicBezTo>
                      <a:pt x="8883" y="2005"/>
                      <a:pt x="8873" y="2035"/>
                      <a:pt x="8843" y="2075"/>
                    </a:cubicBezTo>
                    <a:cubicBezTo>
                      <a:pt x="8803" y="2156"/>
                      <a:pt x="8743" y="2226"/>
                      <a:pt x="8683" y="2286"/>
                    </a:cubicBezTo>
                    <a:cubicBezTo>
                      <a:pt x="8643" y="2316"/>
                      <a:pt x="8603" y="2366"/>
                      <a:pt x="8543" y="2406"/>
                    </a:cubicBezTo>
                    <a:cubicBezTo>
                      <a:pt x="8483" y="2446"/>
                      <a:pt x="8423" y="2486"/>
                      <a:pt x="8353" y="2516"/>
                    </a:cubicBezTo>
                    <a:cubicBezTo>
                      <a:pt x="8273" y="2556"/>
                      <a:pt x="8192" y="2586"/>
                      <a:pt x="8112" y="2616"/>
                    </a:cubicBezTo>
                    <a:cubicBezTo>
                      <a:pt x="8042" y="2626"/>
                      <a:pt x="7972" y="2646"/>
                      <a:pt x="7892" y="2656"/>
                    </a:cubicBezTo>
                    <a:lnTo>
                      <a:pt x="7832" y="2316"/>
                    </a:lnTo>
                    <a:cubicBezTo>
                      <a:pt x="7822" y="2286"/>
                      <a:pt x="7792" y="2256"/>
                      <a:pt x="7762" y="2256"/>
                    </a:cubicBezTo>
                    <a:cubicBezTo>
                      <a:pt x="7756" y="2254"/>
                      <a:pt x="7750" y="2253"/>
                      <a:pt x="7744" y="2253"/>
                    </a:cubicBezTo>
                    <a:cubicBezTo>
                      <a:pt x="7718" y="2253"/>
                      <a:pt x="7688" y="2269"/>
                      <a:pt x="7672" y="2286"/>
                    </a:cubicBezTo>
                    <a:cubicBezTo>
                      <a:pt x="7672" y="2296"/>
                      <a:pt x="7652" y="2326"/>
                      <a:pt x="7622" y="2366"/>
                    </a:cubicBezTo>
                    <a:cubicBezTo>
                      <a:pt x="7602" y="2386"/>
                      <a:pt x="7572" y="2416"/>
                      <a:pt x="7542" y="2446"/>
                    </a:cubicBezTo>
                    <a:cubicBezTo>
                      <a:pt x="7501" y="2476"/>
                      <a:pt x="7461" y="2506"/>
                      <a:pt x="7411" y="2546"/>
                    </a:cubicBezTo>
                    <a:cubicBezTo>
                      <a:pt x="7311" y="2616"/>
                      <a:pt x="7181" y="2676"/>
                      <a:pt x="7041" y="2716"/>
                    </a:cubicBezTo>
                    <a:cubicBezTo>
                      <a:pt x="6881" y="2766"/>
                      <a:pt x="6720" y="2786"/>
                      <a:pt x="6560" y="2786"/>
                    </a:cubicBezTo>
                    <a:lnTo>
                      <a:pt x="6570" y="2446"/>
                    </a:lnTo>
                    <a:cubicBezTo>
                      <a:pt x="6570" y="2406"/>
                      <a:pt x="6550" y="2376"/>
                      <a:pt x="6520" y="2366"/>
                    </a:cubicBezTo>
                    <a:cubicBezTo>
                      <a:pt x="6509" y="2359"/>
                      <a:pt x="6498" y="2355"/>
                      <a:pt x="6486" y="2355"/>
                    </a:cubicBezTo>
                    <a:cubicBezTo>
                      <a:pt x="6464" y="2355"/>
                      <a:pt x="6443" y="2366"/>
                      <a:pt x="6430" y="2386"/>
                    </a:cubicBezTo>
                    <a:cubicBezTo>
                      <a:pt x="6430" y="2386"/>
                      <a:pt x="6400" y="2416"/>
                      <a:pt x="6350" y="2446"/>
                    </a:cubicBezTo>
                    <a:cubicBezTo>
                      <a:pt x="6310" y="2486"/>
                      <a:pt x="6240" y="2536"/>
                      <a:pt x="6120" y="2596"/>
                    </a:cubicBezTo>
                    <a:cubicBezTo>
                      <a:pt x="5996" y="2662"/>
                      <a:pt x="5762" y="2749"/>
                      <a:pt x="5448" y="2749"/>
                    </a:cubicBezTo>
                    <a:cubicBezTo>
                      <a:pt x="5382" y="2749"/>
                      <a:pt x="5312" y="2745"/>
                      <a:pt x="5238" y="2736"/>
                    </a:cubicBezTo>
                    <a:lnTo>
                      <a:pt x="5308" y="2396"/>
                    </a:lnTo>
                    <a:cubicBezTo>
                      <a:pt x="5308" y="2366"/>
                      <a:pt x="5298" y="2326"/>
                      <a:pt x="5258" y="2316"/>
                    </a:cubicBezTo>
                    <a:cubicBezTo>
                      <a:pt x="5245" y="2307"/>
                      <a:pt x="5231" y="2302"/>
                      <a:pt x="5218" y="2302"/>
                    </a:cubicBezTo>
                    <a:cubicBezTo>
                      <a:pt x="5201" y="2302"/>
                      <a:pt x="5185" y="2309"/>
                      <a:pt x="5168" y="2326"/>
                    </a:cubicBezTo>
                    <a:cubicBezTo>
                      <a:pt x="5168" y="2326"/>
                      <a:pt x="5138" y="2346"/>
                      <a:pt x="5088" y="2376"/>
                    </a:cubicBezTo>
                    <a:cubicBezTo>
                      <a:pt x="5028" y="2416"/>
                      <a:pt x="4948" y="2466"/>
                      <a:pt x="4828" y="2506"/>
                    </a:cubicBezTo>
                    <a:cubicBezTo>
                      <a:pt x="4688" y="2557"/>
                      <a:pt x="4484" y="2609"/>
                      <a:pt x="4235" y="2609"/>
                    </a:cubicBezTo>
                    <a:cubicBezTo>
                      <a:pt x="4144" y="2609"/>
                      <a:pt x="4048" y="2602"/>
                      <a:pt x="3947" y="2586"/>
                    </a:cubicBezTo>
                    <a:lnTo>
                      <a:pt x="4037" y="2246"/>
                    </a:lnTo>
                    <a:cubicBezTo>
                      <a:pt x="4047" y="2216"/>
                      <a:pt x="4037" y="2176"/>
                      <a:pt x="4007" y="2156"/>
                    </a:cubicBezTo>
                    <a:cubicBezTo>
                      <a:pt x="3993" y="2147"/>
                      <a:pt x="3978" y="2142"/>
                      <a:pt x="3962" y="2142"/>
                    </a:cubicBezTo>
                    <a:cubicBezTo>
                      <a:pt x="3943" y="2142"/>
                      <a:pt x="3923" y="2149"/>
                      <a:pt x="3906" y="2166"/>
                    </a:cubicBezTo>
                    <a:cubicBezTo>
                      <a:pt x="3906" y="2166"/>
                      <a:pt x="3776" y="2256"/>
                      <a:pt x="3556" y="2336"/>
                    </a:cubicBezTo>
                    <a:lnTo>
                      <a:pt x="3546" y="2336"/>
                    </a:lnTo>
                    <a:cubicBezTo>
                      <a:pt x="3411" y="2378"/>
                      <a:pt x="3222" y="2421"/>
                      <a:pt x="2988" y="2421"/>
                    </a:cubicBezTo>
                    <a:cubicBezTo>
                      <a:pt x="2891" y="2421"/>
                      <a:pt x="2786" y="2413"/>
                      <a:pt x="2675" y="2396"/>
                    </a:cubicBezTo>
                    <a:lnTo>
                      <a:pt x="2765" y="2055"/>
                    </a:lnTo>
                    <a:cubicBezTo>
                      <a:pt x="2765" y="2025"/>
                      <a:pt x="2755" y="1985"/>
                      <a:pt x="2725" y="1965"/>
                    </a:cubicBezTo>
                    <a:cubicBezTo>
                      <a:pt x="2711" y="1956"/>
                      <a:pt x="2696" y="1951"/>
                      <a:pt x="2680" y="1951"/>
                    </a:cubicBezTo>
                    <a:cubicBezTo>
                      <a:pt x="2661" y="1951"/>
                      <a:pt x="2641" y="1959"/>
                      <a:pt x="2625" y="1975"/>
                    </a:cubicBezTo>
                    <a:cubicBezTo>
                      <a:pt x="2625" y="1975"/>
                      <a:pt x="2494" y="2065"/>
                      <a:pt x="2274" y="2145"/>
                    </a:cubicBezTo>
                    <a:cubicBezTo>
                      <a:pt x="2243" y="2158"/>
                      <a:pt x="2173" y="2164"/>
                      <a:pt x="2075" y="2164"/>
                    </a:cubicBezTo>
                    <a:cubicBezTo>
                      <a:pt x="1791" y="2164"/>
                      <a:pt x="1270" y="2117"/>
                      <a:pt x="772" y="2065"/>
                    </a:cubicBezTo>
                    <a:lnTo>
                      <a:pt x="13550" y="343"/>
                    </a:lnTo>
                    <a:close/>
                    <a:moveTo>
                      <a:pt x="14867" y="1"/>
                    </a:moveTo>
                    <a:cubicBezTo>
                      <a:pt x="14862" y="1"/>
                      <a:pt x="14857" y="1"/>
                      <a:pt x="14852" y="2"/>
                    </a:cubicBezTo>
                    <a:lnTo>
                      <a:pt x="61" y="1995"/>
                    </a:lnTo>
                    <a:cubicBezTo>
                      <a:pt x="31" y="2005"/>
                      <a:pt x="1" y="2045"/>
                      <a:pt x="1" y="2085"/>
                    </a:cubicBezTo>
                    <a:cubicBezTo>
                      <a:pt x="11" y="2125"/>
                      <a:pt x="41" y="2156"/>
                      <a:pt x="81" y="2156"/>
                    </a:cubicBezTo>
                    <a:cubicBezTo>
                      <a:pt x="352" y="2188"/>
                      <a:pt x="1524" y="2329"/>
                      <a:pt x="2076" y="2329"/>
                    </a:cubicBezTo>
                    <a:cubicBezTo>
                      <a:pt x="2198" y="2329"/>
                      <a:pt x="2289" y="2322"/>
                      <a:pt x="2334" y="2306"/>
                    </a:cubicBezTo>
                    <a:cubicBezTo>
                      <a:pt x="2414" y="2276"/>
                      <a:pt x="2494" y="2246"/>
                      <a:pt x="2545" y="2216"/>
                    </a:cubicBezTo>
                    <a:lnTo>
                      <a:pt x="2545" y="2216"/>
                    </a:lnTo>
                    <a:lnTo>
                      <a:pt x="2494" y="2436"/>
                    </a:lnTo>
                    <a:cubicBezTo>
                      <a:pt x="2484" y="2466"/>
                      <a:pt x="2494" y="2486"/>
                      <a:pt x="2504" y="2506"/>
                    </a:cubicBezTo>
                    <a:cubicBezTo>
                      <a:pt x="2515" y="2526"/>
                      <a:pt x="2535" y="2536"/>
                      <a:pt x="2555" y="2546"/>
                    </a:cubicBezTo>
                    <a:cubicBezTo>
                      <a:pt x="2705" y="2576"/>
                      <a:pt x="2846" y="2588"/>
                      <a:pt x="2976" y="2588"/>
                    </a:cubicBezTo>
                    <a:cubicBezTo>
                      <a:pt x="3237" y="2588"/>
                      <a:pt x="3452" y="2539"/>
                      <a:pt x="3606" y="2486"/>
                    </a:cubicBezTo>
                    <a:cubicBezTo>
                      <a:pt x="3686" y="2466"/>
                      <a:pt x="3766" y="2426"/>
                      <a:pt x="3826" y="2406"/>
                    </a:cubicBezTo>
                    <a:lnTo>
                      <a:pt x="3826" y="2406"/>
                    </a:lnTo>
                    <a:lnTo>
                      <a:pt x="3766" y="2626"/>
                    </a:lnTo>
                    <a:cubicBezTo>
                      <a:pt x="3756" y="2646"/>
                      <a:pt x="3766" y="2676"/>
                      <a:pt x="3776" y="2696"/>
                    </a:cubicBezTo>
                    <a:cubicBezTo>
                      <a:pt x="3786" y="2706"/>
                      <a:pt x="3806" y="2726"/>
                      <a:pt x="3826" y="2726"/>
                    </a:cubicBezTo>
                    <a:cubicBezTo>
                      <a:pt x="3980" y="2760"/>
                      <a:pt x="4123" y="2773"/>
                      <a:pt x="4255" y="2773"/>
                    </a:cubicBezTo>
                    <a:cubicBezTo>
                      <a:pt x="4518" y="2773"/>
                      <a:pt x="4734" y="2720"/>
                      <a:pt x="4888" y="2666"/>
                    </a:cubicBezTo>
                    <a:cubicBezTo>
                      <a:pt x="4978" y="2626"/>
                      <a:pt x="5048" y="2596"/>
                      <a:pt x="5108" y="2566"/>
                    </a:cubicBezTo>
                    <a:lnTo>
                      <a:pt x="5108" y="2566"/>
                    </a:lnTo>
                    <a:lnTo>
                      <a:pt x="5058" y="2796"/>
                    </a:lnTo>
                    <a:cubicBezTo>
                      <a:pt x="5058" y="2816"/>
                      <a:pt x="5058" y="2836"/>
                      <a:pt x="5078" y="2856"/>
                    </a:cubicBezTo>
                    <a:cubicBezTo>
                      <a:pt x="5088" y="2877"/>
                      <a:pt x="5108" y="2887"/>
                      <a:pt x="5128" y="2887"/>
                    </a:cubicBezTo>
                    <a:cubicBezTo>
                      <a:pt x="5238" y="2904"/>
                      <a:pt x="5342" y="2912"/>
                      <a:pt x="5439" y="2912"/>
                    </a:cubicBezTo>
                    <a:cubicBezTo>
                      <a:pt x="5786" y="2912"/>
                      <a:pt x="6049" y="2817"/>
                      <a:pt x="6190" y="2746"/>
                    </a:cubicBezTo>
                    <a:cubicBezTo>
                      <a:pt x="6280" y="2706"/>
                      <a:pt x="6350" y="2656"/>
                      <a:pt x="6400" y="2626"/>
                    </a:cubicBezTo>
                    <a:lnTo>
                      <a:pt x="6400" y="2626"/>
                    </a:lnTo>
                    <a:lnTo>
                      <a:pt x="6390" y="2866"/>
                    </a:lnTo>
                    <a:cubicBezTo>
                      <a:pt x="6390" y="2907"/>
                      <a:pt x="6420" y="2947"/>
                      <a:pt x="6470" y="2947"/>
                    </a:cubicBezTo>
                    <a:cubicBezTo>
                      <a:pt x="6500" y="2947"/>
                      <a:pt x="6540" y="2957"/>
                      <a:pt x="6570" y="2957"/>
                    </a:cubicBezTo>
                    <a:cubicBezTo>
                      <a:pt x="6750" y="2957"/>
                      <a:pt x="6921" y="2927"/>
                      <a:pt x="7081" y="2877"/>
                    </a:cubicBezTo>
                    <a:cubicBezTo>
                      <a:pt x="7251" y="2826"/>
                      <a:pt x="7391" y="2766"/>
                      <a:pt x="7512" y="2676"/>
                    </a:cubicBezTo>
                    <a:cubicBezTo>
                      <a:pt x="7562" y="2646"/>
                      <a:pt x="7612" y="2606"/>
                      <a:pt x="7652" y="2566"/>
                    </a:cubicBezTo>
                    <a:cubicBezTo>
                      <a:pt x="7662" y="2556"/>
                      <a:pt x="7682" y="2536"/>
                      <a:pt x="7692" y="2526"/>
                    </a:cubicBezTo>
                    <a:lnTo>
                      <a:pt x="7742" y="2766"/>
                    </a:lnTo>
                    <a:cubicBezTo>
                      <a:pt x="7742" y="2806"/>
                      <a:pt x="7782" y="2836"/>
                      <a:pt x="7832" y="2836"/>
                    </a:cubicBezTo>
                    <a:cubicBezTo>
                      <a:pt x="7952" y="2826"/>
                      <a:pt x="8072" y="2796"/>
                      <a:pt x="8162" y="2776"/>
                    </a:cubicBezTo>
                    <a:cubicBezTo>
                      <a:pt x="8243" y="2746"/>
                      <a:pt x="8333" y="2716"/>
                      <a:pt x="8433" y="2666"/>
                    </a:cubicBezTo>
                    <a:cubicBezTo>
                      <a:pt x="8503" y="2626"/>
                      <a:pt x="8573" y="2586"/>
                      <a:pt x="8643" y="2536"/>
                    </a:cubicBezTo>
                    <a:cubicBezTo>
                      <a:pt x="8713" y="2496"/>
                      <a:pt x="8763" y="2436"/>
                      <a:pt x="8803" y="2396"/>
                    </a:cubicBezTo>
                    <a:cubicBezTo>
                      <a:pt x="8863" y="2346"/>
                      <a:pt x="8913" y="2286"/>
                      <a:pt x="8954" y="2216"/>
                    </a:cubicBezTo>
                    <a:lnTo>
                      <a:pt x="9054" y="2456"/>
                    </a:lnTo>
                    <a:cubicBezTo>
                      <a:pt x="9062" y="2489"/>
                      <a:pt x="9098" y="2509"/>
                      <a:pt x="9133" y="2509"/>
                    </a:cubicBezTo>
                    <a:cubicBezTo>
                      <a:pt x="9140" y="2509"/>
                      <a:pt x="9147" y="2508"/>
                      <a:pt x="9154" y="2506"/>
                    </a:cubicBezTo>
                    <a:cubicBezTo>
                      <a:pt x="9604" y="2386"/>
                      <a:pt x="9885" y="2166"/>
                      <a:pt x="10045" y="1995"/>
                    </a:cubicBezTo>
                    <a:cubicBezTo>
                      <a:pt x="10105" y="1925"/>
                      <a:pt x="10155" y="1865"/>
                      <a:pt x="10185" y="1815"/>
                    </a:cubicBezTo>
                    <a:lnTo>
                      <a:pt x="10285" y="2045"/>
                    </a:lnTo>
                    <a:cubicBezTo>
                      <a:pt x="10302" y="2079"/>
                      <a:pt x="10332" y="2098"/>
                      <a:pt x="10365" y="2098"/>
                    </a:cubicBezTo>
                    <a:cubicBezTo>
                      <a:pt x="10372" y="2098"/>
                      <a:pt x="10379" y="2097"/>
                      <a:pt x="10386" y="2095"/>
                    </a:cubicBezTo>
                    <a:cubicBezTo>
                      <a:pt x="10846" y="1975"/>
                      <a:pt x="11127" y="1755"/>
                      <a:pt x="11277" y="1585"/>
                    </a:cubicBezTo>
                    <a:cubicBezTo>
                      <a:pt x="11297" y="1565"/>
                      <a:pt x="11317" y="1545"/>
                      <a:pt x="11347" y="1515"/>
                    </a:cubicBezTo>
                    <a:cubicBezTo>
                      <a:pt x="11737" y="1134"/>
                      <a:pt x="12228" y="864"/>
                      <a:pt x="12769" y="724"/>
                    </a:cubicBezTo>
                    <a:lnTo>
                      <a:pt x="14882" y="163"/>
                    </a:lnTo>
                    <a:cubicBezTo>
                      <a:pt x="14922" y="153"/>
                      <a:pt x="14952" y="113"/>
                      <a:pt x="14942" y="73"/>
                    </a:cubicBezTo>
                    <a:cubicBezTo>
                      <a:pt x="14933" y="29"/>
                      <a:pt x="14902" y="1"/>
                      <a:pt x="148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0" name="Google Shape;22440;p112"/>
              <p:cNvSpPr/>
              <p:nvPr/>
            </p:nvSpPr>
            <p:spPr>
              <a:xfrm>
                <a:off x="4847825" y="1400450"/>
                <a:ext cx="369275" cy="6812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25" extrusionOk="0">
                    <a:moveTo>
                      <a:pt x="8673" y="0"/>
                    </a:moveTo>
                    <a:cubicBezTo>
                      <a:pt x="8657" y="0"/>
                      <a:pt x="8639" y="0"/>
                      <a:pt x="8622" y="1"/>
                    </a:cubicBezTo>
                    <a:lnTo>
                      <a:pt x="8572" y="421"/>
                    </a:lnTo>
                    <a:cubicBezTo>
                      <a:pt x="8572" y="421"/>
                      <a:pt x="8542" y="391"/>
                      <a:pt x="8502" y="351"/>
                    </a:cubicBezTo>
                    <a:cubicBezTo>
                      <a:pt x="8452" y="301"/>
                      <a:pt x="8372" y="241"/>
                      <a:pt x="8272" y="181"/>
                    </a:cubicBezTo>
                    <a:cubicBezTo>
                      <a:pt x="8222" y="151"/>
                      <a:pt x="8162" y="121"/>
                      <a:pt x="8091" y="91"/>
                    </a:cubicBezTo>
                    <a:cubicBezTo>
                      <a:pt x="8031" y="71"/>
                      <a:pt x="7951" y="41"/>
                      <a:pt x="7871" y="31"/>
                    </a:cubicBezTo>
                    <a:cubicBezTo>
                      <a:pt x="7781" y="11"/>
                      <a:pt x="7691" y="1"/>
                      <a:pt x="7591" y="1"/>
                    </a:cubicBezTo>
                    <a:cubicBezTo>
                      <a:pt x="7491" y="1"/>
                      <a:pt x="7380" y="11"/>
                      <a:pt x="7270" y="31"/>
                    </a:cubicBezTo>
                    <a:lnTo>
                      <a:pt x="7310" y="451"/>
                    </a:lnTo>
                    <a:cubicBezTo>
                      <a:pt x="7310" y="451"/>
                      <a:pt x="7280" y="421"/>
                      <a:pt x="7230" y="381"/>
                    </a:cubicBezTo>
                    <a:cubicBezTo>
                      <a:pt x="7200" y="361"/>
                      <a:pt x="7160" y="341"/>
                      <a:pt x="7120" y="321"/>
                    </a:cubicBezTo>
                    <a:cubicBezTo>
                      <a:pt x="7080" y="301"/>
                      <a:pt x="7020" y="281"/>
                      <a:pt x="6970" y="261"/>
                    </a:cubicBezTo>
                    <a:cubicBezTo>
                      <a:pt x="6850" y="221"/>
                      <a:pt x="6699" y="191"/>
                      <a:pt x="6529" y="181"/>
                    </a:cubicBezTo>
                    <a:cubicBezTo>
                      <a:pt x="6359" y="181"/>
                      <a:pt x="6159" y="201"/>
                      <a:pt x="5948" y="271"/>
                    </a:cubicBezTo>
                    <a:lnTo>
                      <a:pt x="6079" y="682"/>
                    </a:lnTo>
                    <a:cubicBezTo>
                      <a:pt x="6079" y="682"/>
                      <a:pt x="6039" y="662"/>
                      <a:pt x="5978" y="631"/>
                    </a:cubicBezTo>
                    <a:cubicBezTo>
                      <a:pt x="5908" y="601"/>
                      <a:pt x="5808" y="571"/>
                      <a:pt x="5688" y="541"/>
                    </a:cubicBezTo>
                    <a:cubicBezTo>
                      <a:pt x="5608" y="529"/>
                      <a:pt x="5516" y="520"/>
                      <a:pt x="5416" y="520"/>
                    </a:cubicBezTo>
                    <a:cubicBezTo>
                      <a:pt x="5203" y="520"/>
                      <a:pt x="4949" y="559"/>
                      <a:pt x="4677" y="682"/>
                    </a:cubicBezTo>
                    <a:lnTo>
                      <a:pt x="4867" y="1072"/>
                    </a:lnTo>
                    <a:cubicBezTo>
                      <a:pt x="4867" y="1072"/>
                      <a:pt x="4827" y="1052"/>
                      <a:pt x="4757" y="1032"/>
                    </a:cubicBezTo>
                    <a:cubicBezTo>
                      <a:pt x="4687" y="1012"/>
                      <a:pt x="4587" y="982"/>
                      <a:pt x="4456" y="972"/>
                    </a:cubicBezTo>
                    <a:cubicBezTo>
                      <a:pt x="4415" y="969"/>
                      <a:pt x="4370" y="967"/>
                      <a:pt x="4323" y="967"/>
                    </a:cubicBezTo>
                    <a:cubicBezTo>
                      <a:pt x="4088" y="967"/>
                      <a:pt x="3790" y="1015"/>
                      <a:pt x="3465" y="1182"/>
                    </a:cubicBezTo>
                    <a:lnTo>
                      <a:pt x="3685" y="1553"/>
                    </a:lnTo>
                    <a:cubicBezTo>
                      <a:pt x="3685" y="1553"/>
                      <a:pt x="3525" y="1493"/>
                      <a:pt x="3275" y="1483"/>
                    </a:cubicBezTo>
                    <a:cubicBezTo>
                      <a:pt x="3236" y="1480"/>
                      <a:pt x="3195" y="1478"/>
                      <a:pt x="3153" y="1478"/>
                    </a:cubicBezTo>
                    <a:cubicBezTo>
                      <a:pt x="2910" y="1478"/>
                      <a:pt x="2609" y="1532"/>
                      <a:pt x="2293" y="1703"/>
                    </a:cubicBezTo>
                    <a:lnTo>
                      <a:pt x="2504" y="2073"/>
                    </a:lnTo>
                    <a:cubicBezTo>
                      <a:pt x="2504" y="2073"/>
                      <a:pt x="2343" y="2013"/>
                      <a:pt x="2093" y="1993"/>
                    </a:cubicBezTo>
                    <a:cubicBezTo>
                      <a:pt x="2090" y="1993"/>
                      <a:pt x="2086" y="1993"/>
                      <a:pt x="2082" y="1993"/>
                    </a:cubicBezTo>
                    <a:cubicBezTo>
                      <a:pt x="1795" y="1993"/>
                      <a:pt x="50" y="2705"/>
                      <a:pt x="0" y="2724"/>
                    </a:cubicBezTo>
                    <a:lnTo>
                      <a:pt x="14771" y="732"/>
                    </a:lnTo>
                    <a:lnTo>
                      <a:pt x="14771" y="732"/>
                    </a:lnTo>
                    <a:lnTo>
                      <a:pt x="12558" y="752"/>
                    </a:lnTo>
                    <a:cubicBezTo>
                      <a:pt x="12017" y="752"/>
                      <a:pt x="11476" y="621"/>
                      <a:pt x="10996" y="381"/>
                    </a:cubicBezTo>
                    <a:cubicBezTo>
                      <a:pt x="10945" y="351"/>
                      <a:pt x="10905" y="321"/>
                      <a:pt x="10875" y="311"/>
                    </a:cubicBezTo>
                    <a:cubicBezTo>
                      <a:pt x="10675" y="181"/>
                      <a:pt x="10365" y="61"/>
                      <a:pt x="9924" y="61"/>
                    </a:cubicBezTo>
                    <a:lnTo>
                      <a:pt x="9864" y="491"/>
                    </a:lnTo>
                    <a:cubicBezTo>
                      <a:pt x="9864" y="481"/>
                      <a:pt x="9774" y="361"/>
                      <a:pt x="9574" y="241"/>
                    </a:cubicBezTo>
                    <a:cubicBezTo>
                      <a:pt x="9381" y="116"/>
                      <a:pt x="9087" y="0"/>
                      <a:pt x="86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1" name="Google Shape;22441;p112"/>
              <p:cNvSpPr/>
              <p:nvPr/>
            </p:nvSpPr>
            <p:spPr>
              <a:xfrm>
                <a:off x="4845550" y="1398200"/>
                <a:ext cx="373550" cy="72625"/>
              </a:xfrm>
              <a:custGeom>
                <a:avLst/>
                <a:gdLst/>
                <a:ahLst/>
                <a:cxnLst/>
                <a:rect l="l" t="t" r="r" b="b"/>
                <a:pathLst>
                  <a:path w="14942" h="2905" extrusionOk="0">
                    <a:moveTo>
                      <a:pt x="8783" y="171"/>
                    </a:moveTo>
                    <a:cubicBezTo>
                      <a:pt x="9184" y="181"/>
                      <a:pt x="9454" y="301"/>
                      <a:pt x="9624" y="401"/>
                    </a:cubicBezTo>
                    <a:cubicBezTo>
                      <a:pt x="9775" y="491"/>
                      <a:pt x="9865" y="591"/>
                      <a:pt x="9895" y="631"/>
                    </a:cubicBezTo>
                    <a:cubicBezTo>
                      <a:pt x="9910" y="654"/>
                      <a:pt x="9936" y="665"/>
                      <a:pt x="9961" y="665"/>
                    </a:cubicBezTo>
                    <a:cubicBezTo>
                      <a:pt x="9969" y="665"/>
                      <a:pt x="9977" y="664"/>
                      <a:pt x="9985" y="661"/>
                    </a:cubicBezTo>
                    <a:cubicBezTo>
                      <a:pt x="10015" y="651"/>
                      <a:pt x="10035" y="621"/>
                      <a:pt x="10045" y="591"/>
                    </a:cubicBezTo>
                    <a:lnTo>
                      <a:pt x="10085" y="231"/>
                    </a:lnTo>
                    <a:cubicBezTo>
                      <a:pt x="10476" y="241"/>
                      <a:pt x="10756" y="361"/>
                      <a:pt x="10916" y="471"/>
                    </a:cubicBezTo>
                    <a:cubicBezTo>
                      <a:pt x="10956" y="491"/>
                      <a:pt x="10996" y="511"/>
                      <a:pt x="11046" y="541"/>
                    </a:cubicBezTo>
                    <a:cubicBezTo>
                      <a:pt x="11527" y="792"/>
                      <a:pt x="12078" y="922"/>
                      <a:pt x="12629" y="922"/>
                    </a:cubicBezTo>
                    <a:lnTo>
                      <a:pt x="12649" y="922"/>
                    </a:lnTo>
                    <a:lnTo>
                      <a:pt x="13560" y="912"/>
                    </a:lnTo>
                    <a:lnTo>
                      <a:pt x="13560" y="912"/>
                    </a:lnTo>
                    <a:lnTo>
                      <a:pt x="752" y="2644"/>
                    </a:lnTo>
                    <a:cubicBezTo>
                      <a:pt x="1333" y="2414"/>
                      <a:pt x="2024" y="2163"/>
                      <a:pt x="2164" y="2163"/>
                    </a:cubicBezTo>
                    <a:lnTo>
                      <a:pt x="2174" y="2163"/>
                    </a:lnTo>
                    <a:cubicBezTo>
                      <a:pt x="2414" y="2184"/>
                      <a:pt x="2565" y="2244"/>
                      <a:pt x="2565" y="2244"/>
                    </a:cubicBezTo>
                    <a:cubicBezTo>
                      <a:pt x="2576" y="2247"/>
                      <a:pt x="2588" y="2250"/>
                      <a:pt x="2601" y="2250"/>
                    </a:cubicBezTo>
                    <a:cubicBezTo>
                      <a:pt x="2623" y="2250"/>
                      <a:pt x="2646" y="2243"/>
                      <a:pt x="2665" y="2224"/>
                    </a:cubicBezTo>
                    <a:cubicBezTo>
                      <a:pt x="2685" y="2194"/>
                      <a:pt x="2685" y="2153"/>
                      <a:pt x="2675" y="2123"/>
                    </a:cubicBezTo>
                    <a:lnTo>
                      <a:pt x="2494" y="1823"/>
                    </a:lnTo>
                    <a:cubicBezTo>
                      <a:pt x="2798" y="1684"/>
                      <a:pt x="3072" y="1651"/>
                      <a:pt x="3270" y="1651"/>
                    </a:cubicBezTo>
                    <a:cubicBezTo>
                      <a:pt x="3300" y="1651"/>
                      <a:pt x="3329" y="1651"/>
                      <a:pt x="3356" y="1653"/>
                    </a:cubicBezTo>
                    <a:cubicBezTo>
                      <a:pt x="3596" y="1663"/>
                      <a:pt x="3746" y="1723"/>
                      <a:pt x="3746" y="1723"/>
                    </a:cubicBezTo>
                    <a:cubicBezTo>
                      <a:pt x="3757" y="1727"/>
                      <a:pt x="3770" y="1729"/>
                      <a:pt x="3782" y="1729"/>
                    </a:cubicBezTo>
                    <a:cubicBezTo>
                      <a:pt x="3803" y="1729"/>
                      <a:pt x="3824" y="1722"/>
                      <a:pt x="3836" y="1703"/>
                    </a:cubicBezTo>
                    <a:cubicBezTo>
                      <a:pt x="3866" y="1673"/>
                      <a:pt x="3866" y="1633"/>
                      <a:pt x="3846" y="1603"/>
                    </a:cubicBezTo>
                    <a:lnTo>
                      <a:pt x="3676" y="1302"/>
                    </a:lnTo>
                    <a:cubicBezTo>
                      <a:pt x="3946" y="1179"/>
                      <a:pt x="4193" y="1144"/>
                      <a:pt x="4388" y="1144"/>
                    </a:cubicBezTo>
                    <a:cubicBezTo>
                      <a:pt x="4446" y="1144"/>
                      <a:pt x="4499" y="1147"/>
                      <a:pt x="4547" y="1152"/>
                    </a:cubicBezTo>
                    <a:cubicBezTo>
                      <a:pt x="4637" y="1152"/>
                      <a:pt x="4738" y="1172"/>
                      <a:pt x="4828" y="1202"/>
                    </a:cubicBezTo>
                    <a:cubicBezTo>
                      <a:pt x="4888" y="1222"/>
                      <a:pt x="4918" y="1232"/>
                      <a:pt x="4918" y="1232"/>
                    </a:cubicBezTo>
                    <a:cubicBezTo>
                      <a:pt x="4929" y="1240"/>
                      <a:pt x="4942" y="1243"/>
                      <a:pt x="4956" y="1243"/>
                    </a:cubicBezTo>
                    <a:cubicBezTo>
                      <a:pt x="4977" y="1243"/>
                      <a:pt x="4999" y="1235"/>
                      <a:pt x="5018" y="1222"/>
                    </a:cubicBezTo>
                    <a:cubicBezTo>
                      <a:pt x="5038" y="1192"/>
                      <a:pt x="5048" y="1152"/>
                      <a:pt x="5028" y="1122"/>
                    </a:cubicBezTo>
                    <a:lnTo>
                      <a:pt x="4878" y="812"/>
                    </a:lnTo>
                    <a:cubicBezTo>
                      <a:pt x="5112" y="721"/>
                      <a:pt x="5325" y="693"/>
                      <a:pt x="5492" y="693"/>
                    </a:cubicBezTo>
                    <a:cubicBezTo>
                      <a:pt x="5604" y="693"/>
                      <a:pt x="5695" y="705"/>
                      <a:pt x="5759" y="721"/>
                    </a:cubicBezTo>
                    <a:cubicBezTo>
                      <a:pt x="5889" y="741"/>
                      <a:pt x="5979" y="772"/>
                      <a:pt x="6029" y="792"/>
                    </a:cubicBezTo>
                    <a:cubicBezTo>
                      <a:pt x="6090" y="822"/>
                      <a:pt x="6120" y="842"/>
                      <a:pt x="6120" y="842"/>
                    </a:cubicBezTo>
                    <a:cubicBezTo>
                      <a:pt x="6135" y="852"/>
                      <a:pt x="6152" y="857"/>
                      <a:pt x="6170" y="857"/>
                    </a:cubicBezTo>
                    <a:cubicBezTo>
                      <a:pt x="6187" y="857"/>
                      <a:pt x="6205" y="852"/>
                      <a:pt x="6220" y="842"/>
                    </a:cubicBezTo>
                    <a:cubicBezTo>
                      <a:pt x="6240" y="812"/>
                      <a:pt x="6260" y="782"/>
                      <a:pt x="6240" y="741"/>
                    </a:cubicBezTo>
                    <a:lnTo>
                      <a:pt x="6140" y="421"/>
                    </a:lnTo>
                    <a:cubicBezTo>
                      <a:pt x="6273" y="379"/>
                      <a:pt x="6407" y="358"/>
                      <a:pt x="6540" y="358"/>
                    </a:cubicBezTo>
                    <a:cubicBezTo>
                      <a:pt x="6567" y="358"/>
                      <a:pt x="6594" y="359"/>
                      <a:pt x="6620" y="361"/>
                    </a:cubicBezTo>
                    <a:cubicBezTo>
                      <a:pt x="6770" y="361"/>
                      <a:pt x="6911" y="381"/>
                      <a:pt x="7031" y="431"/>
                    </a:cubicBezTo>
                    <a:cubicBezTo>
                      <a:pt x="7091" y="451"/>
                      <a:pt x="7131" y="471"/>
                      <a:pt x="7171" y="481"/>
                    </a:cubicBezTo>
                    <a:cubicBezTo>
                      <a:pt x="7211" y="511"/>
                      <a:pt x="7241" y="531"/>
                      <a:pt x="7271" y="541"/>
                    </a:cubicBezTo>
                    <a:cubicBezTo>
                      <a:pt x="7321" y="571"/>
                      <a:pt x="7341" y="601"/>
                      <a:pt x="7351" y="601"/>
                    </a:cubicBezTo>
                    <a:cubicBezTo>
                      <a:pt x="7364" y="614"/>
                      <a:pt x="7384" y="622"/>
                      <a:pt x="7404" y="622"/>
                    </a:cubicBezTo>
                    <a:cubicBezTo>
                      <a:pt x="7417" y="622"/>
                      <a:pt x="7430" y="619"/>
                      <a:pt x="7441" y="611"/>
                    </a:cubicBezTo>
                    <a:cubicBezTo>
                      <a:pt x="7471" y="601"/>
                      <a:pt x="7491" y="561"/>
                      <a:pt x="7491" y="531"/>
                    </a:cubicBezTo>
                    <a:lnTo>
                      <a:pt x="7451" y="191"/>
                    </a:lnTo>
                    <a:cubicBezTo>
                      <a:pt x="7542" y="181"/>
                      <a:pt x="7622" y="171"/>
                      <a:pt x="7682" y="171"/>
                    </a:cubicBezTo>
                    <a:cubicBezTo>
                      <a:pt x="7772" y="181"/>
                      <a:pt x="7862" y="181"/>
                      <a:pt x="7942" y="201"/>
                    </a:cubicBezTo>
                    <a:cubicBezTo>
                      <a:pt x="8012" y="211"/>
                      <a:pt x="8092" y="231"/>
                      <a:pt x="8162" y="261"/>
                    </a:cubicBezTo>
                    <a:cubicBezTo>
                      <a:pt x="8223" y="281"/>
                      <a:pt x="8273" y="311"/>
                      <a:pt x="8323" y="341"/>
                    </a:cubicBezTo>
                    <a:cubicBezTo>
                      <a:pt x="8403" y="381"/>
                      <a:pt x="8473" y="431"/>
                      <a:pt x="8533" y="491"/>
                    </a:cubicBezTo>
                    <a:cubicBezTo>
                      <a:pt x="8573" y="531"/>
                      <a:pt x="8593" y="561"/>
                      <a:pt x="8603" y="571"/>
                    </a:cubicBezTo>
                    <a:cubicBezTo>
                      <a:pt x="8618" y="586"/>
                      <a:pt x="8638" y="595"/>
                      <a:pt x="8659" y="595"/>
                    </a:cubicBezTo>
                    <a:cubicBezTo>
                      <a:pt x="8667" y="595"/>
                      <a:pt x="8675" y="594"/>
                      <a:pt x="8683" y="591"/>
                    </a:cubicBezTo>
                    <a:cubicBezTo>
                      <a:pt x="8713" y="581"/>
                      <a:pt x="8743" y="561"/>
                      <a:pt x="8743" y="521"/>
                    </a:cubicBezTo>
                    <a:lnTo>
                      <a:pt x="8783" y="171"/>
                    </a:lnTo>
                    <a:close/>
                    <a:moveTo>
                      <a:pt x="8713" y="0"/>
                    </a:moveTo>
                    <a:cubicBezTo>
                      <a:pt x="8673" y="10"/>
                      <a:pt x="8633" y="41"/>
                      <a:pt x="8633" y="81"/>
                    </a:cubicBezTo>
                    <a:lnTo>
                      <a:pt x="8603" y="331"/>
                    </a:lnTo>
                    <a:cubicBezTo>
                      <a:pt x="8543" y="281"/>
                      <a:pt x="8473" y="231"/>
                      <a:pt x="8403" y="191"/>
                    </a:cubicBezTo>
                    <a:cubicBezTo>
                      <a:pt x="8353" y="161"/>
                      <a:pt x="8293" y="131"/>
                      <a:pt x="8212" y="101"/>
                    </a:cubicBezTo>
                    <a:cubicBezTo>
                      <a:pt x="8132" y="81"/>
                      <a:pt x="8052" y="51"/>
                      <a:pt x="7972" y="41"/>
                    </a:cubicBezTo>
                    <a:cubicBezTo>
                      <a:pt x="7882" y="20"/>
                      <a:pt x="7782" y="10"/>
                      <a:pt x="7682" y="10"/>
                    </a:cubicBezTo>
                    <a:cubicBezTo>
                      <a:pt x="7592" y="10"/>
                      <a:pt x="7471" y="10"/>
                      <a:pt x="7351" y="31"/>
                    </a:cubicBezTo>
                    <a:cubicBezTo>
                      <a:pt x="7311" y="41"/>
                      <a:pt x="7281" y="81"/>
                      <a:pt x="7281" y="121"/>
                    </a:cubicBezTo>
                    <a:lnTo>
                      <a:pt x="7301" y="371"/>
                    </a:lnTo>
                    <a:cubicBezTo>
                      <a:pt x="7291" y="361"/>
                      <a:pt x="7271" y="351"/>
                      <a:pt x="7251" y="341"/>
                    </a:cubicBezTo>
                    <a:cubicBezTo>
                      <a:pt x="7201" y="311"/>
                      <a:pt x="7151" y="291"/>
                      <a:pt x="7081" y="271"/>
                    </a:cubicBezTo>
                    <a:cubicBezTo>
                      <a:pt x="6951" y="221"/>
                      <a:pt x="6790" y="191"/>
                      <a:pt x="6620" y="191"/>
                    </a:cubicBezTo>
                    <a:cubicBezTo>
                      <a:pt x="6420" y="191"/>
                      <a:pt x="6210" y="221"/>
                      <a:pt x="6009" y="281"/>
                    </a:cubicBezTo>
                    <a:cubicBezTo>
                      <a:pt x="5969" y="301"/>
                      <a:pt x="5939" y="351"/>
                      <a:pt x="5959" y="391"/>
                    </a:cubicBezTo>
                    <a:lnTo>
                      <a:pt x="6029" y="611"/>
                    </a:lnTo>
                    <a:cubicBezTo>
                      <a:pt x="5969" y="591"/>
                      <a:pt x="5889" y="571"/>
                      <a:pt x="5799" y="551"/>
                    </a:cubicBezTo>
                    <a:cubicBezTo>
                      <a:pt x="5728" y="541"/>
                      <a:pt x="5632" y="530"/>
                      <a:pt x="5518" y="530"/>
                    </a:cubicBezTo>
                    <a:cubicBezTo>
                      <a:pt x="5308" y="530"/>
                      <a:pt x="5035" y="565"/>
                      <a:pt x="4738" y="701"/>
                    </a:cubicBezTo>
                    <a:cubicBezTo>
                      <a:pt x="4718" y="701"/>
                      <a:pt x="4698" y="721"/>
                      <a:pt x="4688" y="741"/>
                    </a:cubicBezTo>
                    <a:cubicBezTo>
                      <a:pt x="4678" y="762"/>
                      <a:pt x="4688" y="792"/>
                      <a:pt x="4698" y="812"/>
                    </a:cubicBezTo>
                    <a:lnTo>
                      <a:pt x="4798" y="1022"/>
                    </a:lnTo>
                    <a:cubicBezTo>
                      <a:pt x="4718" y="1002"/>
                      <a:pt x="4637" y="992"/>
                      <a:pt x="4557" y="982"/>
                    </a:cubicBezTo>
                    <a:cubicBezTo>
                      <a:pt x="4513" y="978"/>
                      <a:pt x="4463" y="976"/>
                      <a:pt x="4410" y="976"/>
                    </a:cubicBezTo>
                    <a:cubicBezTo>
                      <a:pt x="4175" y="976"/>
                      <a:pt x="3860" y="1021"/>
                      <a:pt x="3526" y="1192"/>
                    </a:cubicBezTo>
                    <a:cubicBezTo>
                      <a:pt x="3496" y="1212"/>
                      <a:pt x="3486" y="1222"/>
                      <a:pt x="3476" y="1252"/>
                    </a:cubicBezTo>
                    <a:cubicBezTo>
                      <a:pt x="3476" y="1272"/>
                      <a:pt x="3476" y="1292"/>
                      <a:pt x="3486" y="1312"/>
                    </a:cubicBezTo>
                    <a:lnTo>
                      <a:pt x="3606" y="1513"/>
                    </a:lnTo>
                    <a:cubicBezTo>
                      <a:pt x="3536" y="1503"/>
                      <a:pt x="3456" y="1493"/>
                      <a:pt x="3366" y="1483"/>
                    </a:cubicBezTo>
                    <a:cubicBezTo>
                      <a:pt x="3340" y="1481"/>
                      <a:pt x="3314" y="1481"/>
                      <a:pt x="3285" y="1481"/>
                    </a:cubicBezTo>
                    <a:cubicBezTo>
                      <a:pt x="3047" y="1481"/>
                      <a:pt x="2712" y="1525"/>
                      <a:pt x="2344" y="1713"/>
                    </a:cubicBezTo>
                    <a:cubicBezTo>
                      <a:pt x="2324" y="1723"/>
                      <a:pt x="2304" y="1743"/>
                      <a:pt x="2304" y="1763"/>
                    </a:cubicBezTo>
                    <a:cubicBezTo>
                      <a:pt x="2294" y="1783"/>
                      <a:pt x="2294" y="1813"/>
                      <a:pt x="2314" y="1833"/>
                    </a:cubicBezTo>
                    <a:lnTo>
                      <a:pt x="2424" y="2033"/>
                    </a:lnTo>
                    <a:cubicBezTo>
                      <a:pt x="2364" y="2023"/>
                      <a:pt x="2284" y="2013"/>
                      <a:pt x="2184" y="2003"/>
                    </a:cubicBezTo>
                    <a:lnTo>
                      <a:pt x="2174" y="2003"/>
                    </a:lnTo>
                    <a:cubicBezTo>
                      <a:pt x="1854" y="2003"/>
                      <a:pt x="81" y="2734"/>
                      <a:pt x="61" y="2734"/>
                    </a:cubicBezTo>
                    <a:cubicBezTo>
                      <a:pt x="21" y="2754"/>
                      <a:pt x="1" y="2794"/>
                      <a:pt x="11" y="2834"/>
                    </a:cubicBezTo>
                    <a:cubicBezTo>
                      <a:pt x="21" y="2874"/>
                      <a:pt x="51" y="2905"/>
                      <a:pt x="91" y="2905"/>
                    </a:cubicBezTo>
                    <a:cubicBezTo>
                      <a:pt x="91" y="2905"/>
                      <a:pt x="101" y="2895"/>
                      <a:pt x="101" y="2895"/>
                    </a:cubicBezTo>
                    <a:lnTo>
                      <a:pt x="14872" y="902"/>
                    </a:lnTo>
                    <a:cubicBezTo>
                      <a:pt x="14912" y="902"/>
                      <a:pt x="14942" y="862"/>
                      <a:pt x="14942" y="822"/>
                    </a:cubicBezTo>
                    <a:cubicBezTo>
                      <a:pt x="14942" y="772"/>
                      <a:pt x="14902" y="741"/>
                      <a:pt x="14862" y="741"/>
                    </a:cubicBezTo>
                    <a:lnTo>
                      <a:pt x="12649" y="752"/>
                    </a:lnTo>
                    <a:cubicBezTo>
                      <a:pt x="12118" y="752"/>
                      <a:pt x="11587" y="631"/>
                      <a:pt x="11127" y="391"/>
                    </a:cubicBezTo>
                    <a:cubicBezTo>
                      <a:pt x="11076" y="371"/>
                      <a:pt x="11036" y="341"/>
                      <a:pt x="11006" y="321"/>
                    </a:cubicBezTo>
                    <a:cubicBezTo>
                      <a:pt x="10823" y="205"/>
                      <a:pt x="10508" y="70"/>
                      <a:pt x="10063" y="70"/>
                    </a:cubicBezTo>
                    <a:cubicBezTo>
                      <a:pt x="10047" y="70"/>
                      <a:pt x="10031" y="70"/>
                      <a:pt x="10015" y="71"/>
                    </a:cubicBezTo>
                    <a:cubicBezTo>
                      <a:pt x="9975" y="71"/>
                      <a:pt x="9935" y="101"/>
                      <a:pt x="9935" y="141"/>
                    </a:cubicBezTo>
                    <a:lnTo>
                      <a:pt x="9895" y="391"/>
                    </a:lnTo>
                    <a:cubicBezTo>
                      <a:pt x="9845" y="351"/>
                      <a:pt x="9785" y="301"/>
                      <a:pt x="9705" y="261"/>
                    </a:cubicBezTo>
                    <a:cubicBezTo>
                      <a:pt x="9514" y="141"/>
                      <a:pt x="9184" y="0"/>
                      <a:pt x="87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2" name="Google Shape;22442;p112"/>
              <p:cNvSpPr/>
              <p:nvPr/>
            </p:nvSpPr>
            <p:spPr>
              <a:xfrm>
                <a:off x="5053350" y="1416450"/>
                <a:ext cx="166000" cy="172050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82" extrusionOk="0">
                    <a:moveTo>
                      <a:pt x="6169" y="592"/>
                    </a:moveTo>
                    <a:lnTo>
                      <a:pt x="6169" y="592"/>
                    </a:lnTo>
                    <a:cubicBezTo>
                      <a:pt x="6119" y="692"/>
                      <a:pt x="6069" y="793"/>
                      <a:pt x="6019" y="913"/>
                    </a:cubicBezTo>
                    <a:cubicBezTo>
                      <a:pt x="5799" y="1383"/>
                      <a:pt x="5618" y="1914"/>
                      <a:pt x="5488" y="2465"/>
                    </a:cubicBezTo>
                    <a:cubicBezTo>
                      <a:pt x="5458" y="2605"/>
                      <a:pt x="5418" y="2705"/>
                      <a:pt x="5378" y="2785"/>
                    </a:cubicBezTo>
                    <a:lnTo>
                      <a:pt x="5168" y="2675"/>
                    </a:lnTo>
                    <a:cubicBezTo>
                      <a:pt x="5158" y="2665"/>
                      <a:pt x="5143" y="2660"/>
                      <a:pt x="5127" y="2660"/>
                    </a:cubicBezTo>
                    <a:cubicBezTo>
                      <a:pt x="5110" y="2660"/>
                      <a:pt x="5093" y="2665"/>
                      <a:pt x="5078" y="2675"/>
                    </a:cubicBezTo>
                    <a:cubicBezTo>
                      <a:pt x="5058" y="2695"/>
                      <a:pt x="5048" y="2735"/>
                      <a:pt x="5048" y="2765"/>
                    </a:cubicBezTo>
                    <a:cubicBezTo>
                      <a:pt x="5058" y="2775"/>
                      <a:pt x="5058" y="2795"/>
                      <a:pt x="5068" y="2835"/>
                    </a:cubicBezTo>
                    <a:cubicBezTo>
                      <a:pt x="5068" y="2896"/>
                      <a:pt x="5078" y="2956"/>
                      <a:pt x="5068" y="3016"/>
                    </a:cubicBezTo>
                    <a:cubicBezTo>
                      <a:pt x="5058" y="3056"/>
                      <a:pt x="5058" y="3096"/>
                      <a:pt x="5048" y="3146"/>
                    </a:cubicBezTo>
                    <a:cubicBezTo>
                      <a:pt x="5028" y="3196"/>
                      <a:pt x="5008" y="3246"/>
                      <a:pt x="4988" y="3296"/>
                    </a:cubicBezTo>
                    <a:cubicBezTo>
                      <a:pt x="4958" y="3356"/>
                      <a:pt x="4928" y="3406"/>
                      <a:pt x="4897" y="3456"/>
                    </a:cubicBezTo>
                    <a:cubicBezTo>
                      <a:pt x="4867" y="3486"/>
                      <a:pt x="4837" y="3526"/>
                      <a:pt x="4807" y="3566"/>
                    </a:cubicBezTo>
                    <a:lnTo>
                      <a:pt x="4637" y="3406"/>
                    </a:lnTo>
                    <a:cubicBezTo>
                      <a:pt x="4620" y="3395"/>
                      <a:pt x="4598" y="3390"/>
                      <a:pt x="4578" y="3390"/>
                    </a:cubicBezTo>
                    <a:cubicBezTo>
                      <a:pt x="4564" y="3390"/>
                      <a:pt x="4549" y="3392"/>
                      <a:pt x="4537" y="3396"/>
                    </a:cubicBezTo>
                    <a:cubicBezTo>
                      <a:pt x="4507" y="3416"/>
                      <a:pt x="4487" y="3446"/>
                      <a:pt x="4497" y="3486"/>
                    </a:cubicBezTo>
                    <a:cubicBezTo>
                      <a:pt x="4497" y="3486"/>
                      <a:pt x="4497" y="3506"/>
                      <a:pt x="4497" y="3546"/>
                    </a:cubicBezTo>
                    <a:cubicBezTo>
                      <a:pt x="4497" y="3566"/>
                      <a:pt x="4487" y="3597"/>
                      <a:pt x="4487" y="3627"/>
                    </a:cubicBezTo>
                    <a:cubicBezTo>
                      <a:pt x="4477" y="3657"/>
                      <a:pt x="4477" y="3697"/>
                      <a:pt x="4457" y="3737"/>
                    </a:cubicBezTo>
                    <a:cubicBezTo>
                      <a:pt x="4437" y="3827"/>
                      <a:pt x="4387" y="3917"/>
                      <a:pt x="4327" y="4007"/>
                    </a:cubicBezTo>
                    <a:cubicBezTo>
                      <a:pt x="4267" y="4087"/>
                      <a:pt x="4197" y="4167"/>
                      <a:pt x="4106" y="4237"/>
                    </a:cubicBezTo>
                    <a:lnTo>
                      <a:pt x="3976" y="4057"/>
                    </a:lnTo>
                    <a:cubicBezTo>
                      <a:pt x="3961" y="4035"/>
                      <a:pt x="3935" y="4023"/>
                      <a:pt x="3910" y="4023"/>
                    </a:cubicBezTo>
                    <a:cubicBezTo>
                      <a:pt x="3902" y="4023"/>
                      <a:pt x="3894" y="4025"/>
                      <a:pt x="3886" y="4027"/>
                    </a:cubicBezTo>
                    <a:cubicBezTo>
                      <a:pt x="3856" y="4037"/>
                      <a:pt x="3826" y="4067"/>
                      <a:pt x="3826" y="4097"/>
                    </a:cubicBezTo>
                    <a:cubicBezTo>
                      <a:pt x="3826" y="4097"/>
                      <a:pt x="3826" y="4127"/>
                      <a:pt x="3816" y="4167"/>
                    </a:cubicBezTo>
                    <a:cubicBezTo>
                      <a:pt x="3806" y="4197"/>
                      <a:pt x="3786" y="4267"/>
                      <a:pt x="3746" y="4358"/>
                    </a:cubicBezTo>
                    <a:cubicBezTo>
                      <a:pt x="3696" y="4458"/>
                      <a:pt x="3576" y="4648"/>
                      <a:pt x="3335" y="4808"/>
                    </a:cubicBezTo>
                    <a:lnTo>
                      <a:pt x="3235" y="4608"/>
                    </a:lnTo>
                    <a:cubicBezTo>
                      <a:pt x="3219" y="4583"/>
                      <a:pt x="3195" y="4565"/>
                      <a:pt x="3165" y="4565"/>
                    </a:cubicBezTo>
                    <a:cubicBezTo>
                      <a:pt x="3159" y="4565"/>
                      <a:pt x="3152" y="4566"/>
                      <a:pt x="3145" y="4568"/>
                    </a:cubicBezTo>
                    <a:cubicBezTo>
                      <a:pt x="3115" y="4568"/>
                      <a:pt x="3085" y="4598"/>
                      <a:pt x="3075" y="4628"/>
                    </a:cubicBezTo>
                    <a:cubicBezTo>
                      <a:pt x="3075" y="4638"/>
                      <a:pt x="3075" y="4658"/>
                      <a:pt x="3055" y="4698"/>
                    </a:cubicBezTo>
                    <a:cubicBezTo>
                      <a:pt x="3045" y="4738"/>
                      <a:pt x="3015" y="4808"/>
                      <a:pt x="2975" y="4888"/>
                    </a:cubicBezTo>
                    <a:cubicBezTo>
                      <a:pt x="2895" y="5008"/>
                      <a:pt x="2764" y="5179"/>
                      <a:pt x="2534" y="5309"/>
                    </a:cubicBezTo>
                    <a:lnTo>
                      <a:pt x="2444" y="5099"/>
                    </a:lnTo>
                    <a:cubicBezTo>
                      <a:pt x="2424" y="5069"/>
                      <a:pt x="2394" y="5049"/>
                      <a:pt x="2364" y="5049"/>
                    </a:cubicBezTo>
                    <a:cubicBezTo>
                      <a:pt x="2324" y="5049"/>
                      <a:pt x="2294" y="5079"/>
                      <a:pt x="2284" y="5109"/>
                    </a:cubicBezTo>
                    <a:cubicBezTo>
                      <a:pt x="2284" y="5109"/>
                      <a:pt x="2254" y="5229"/>
                      <a:pt x="2164" y="5369"/>
                    </a:cubicBezTo>
                    <a:cubicBezTo>
                      <a:pt x="2084" y="5479"/>
                      <a:pt x="1943" y="5649"/>
                      <a:pt x="1723" y="5780"/>
                    </a:cubicBezTo>
                    <a:lnTo>
                      <a:pt x="1623" y="5569"/>
                    </a:lnTo>
                    <a:cubicBezTo>
                      <a:pt x="1613" y="5539"/>
                      <a:pt x="1583" y="5519"/>
                      <a:pt x="1543" y="5519"/>
                    </a:cubicBezTo>
                    <a:cubicBezTo>
                      <a:pt x="1513" y="5519"/>
                      <a:pt x="1483" y="5549"/>
                      <a:pt x="1473" y="5579"/>
                    </a:cubicBezTo>
                    <a:cubicBezTo>
                      <a:pt x="1473" y="5589"/>
                      <a:pt x="1443" y="5699"/>
                      <a:pt x="1353" y="5840"/>
                    </a:cubicBezTo>
                    <a:cubicBezTo>
                      <a:pt x="1312" y="5900"/>
                      <a:pt x="1012" y="6120"/>
                      <a:pt x="632" y="6360"/>
                    </a:cubicBezTo>
                    <a:lnTo>
                      <a:pt x="6169" y="592"/>
                    </a:lnTo>
                    <a:close/>
                    <a:moveTo>
                      <a:pt x="6541" y="0"/>
                    </a:moveTo>
                    <a:cubicBezTo>
                      <a:pt x="6518" y="0"/>
                      <a:pt x="6496" y="10"/>
                      <a:pt x="6480" y="32"/>
                    </a:cubicBezTo>
                    <a:lnTo>
                      <a:pt x="31" y="6751"/>
                    </a:lnTo>
                    <a:cubicBezTo>
                      <a:pt x="1" y="6781"/>
                      <a:pt x="1" y="6831"/>
                      <a:pt x="31" y="6861"/>
                    </a:cubicBezTo>
                    <a:cubicBezTo>
                      <a:pt x="41" y="6881"/>
                      <a:pt x="71" y="6881"/>
                      <a:pt x="91" y="6881"/>
                    </a:cubicBezTo>
                    <a:cubicBezTo>
                      <a:pt x="111" y="6881"/>
                      <a:pt x="121" y="6881"/>
                      <a:pt x="131" y="6871"/>
                    </a:cubicBezTo>
                    <a:cubicBezTo>
                      <a:pt x="341" y="6741"/>
                      <a:pt x="1393" y="6090"/>
                      <a:pt x="1493" y="5930"/>
                    </a:cubicBezTo>
                    <a:cubicBezTo>
                      <a:pt x="1523" y="5890"/>
                      <a:pt x="1543" y="5850"/>
                      <a:pt x="1553" y="5820"/>
                    </a:cubicBezTo>
                    <a:lnTo>
                      <a:pt x="1603" y="5930"/>
                    </a:lnTo>
                    <a:cubicBezTo>
                      <a:pt x="1613" y="5950"/>
                      <a:pt x="1633" y="5960"/>
                      <a:pt x="1653" y="5970"/>
                    </a:cubicBezTo>
                    <a:cubicBezTo>
                      <a:pt x="1663" y="5975"/>
                      <a:pt x="1675" y="5977"/>
                      <a:pt x="1688" y="5977"/>
                    </a:cubicBezTo>
                    <a:cubicBezTo>
                      <a:pt x="1701" y="5977"/>
                      <a:pt x="1713" y="5975"/>
                      <a:pt x="1723" y="5970"/>
                    </a:cubicBezTo>
                    <a:cubicBezTo>
                      <a:pt x="2023" y="5820"/>
                      <a:pt x="2204" y="5609"/>
                      <a:pt x="2304" y="5459"/>
                    </a:cubicBezTo>
                    <a:cubicBezTo>
                      <a:pt x="2324" y="5419"/>
                      <a:pt x="2354" y="5379"/>
                      <a:pt x="2364" y="5349"/>
                    </a:cubicBezTo>
                    <a:lnTo>
                      <a:pt x="2414" y="5459"/>
                    </a:lnTo>
                    <a:cubicBezTo>
                      <a:pt x="2424" y="5479"/>
                      <a:pt x="2444" y="5489"/>
                      <a:pt x="2464" y="5499"/>
                    </a:cubicBezTo>
                    <a:cubicBezTo>
                      <a:pt x="2474" y="5504"/>
                      <a:pt x="2487" y="5507"/>
                      <a:pt x="2499" y="5507"/>
                    </a:cubicBezTo>
                    <a:cubicBezTo>
                      <a:pt x="2512" y="5507"/>
                      <a:pt x="2524" y="5504"/>
                      <a:pt x="2534" y="5499"/>
                    </a:cubicBezTo>
                    <a:cubicBezTo>
                      <a:pt x="2845" y="5339"/>
                      <a:pt x="3025" y="5129"/>
                      <a:pt x="3115" y="4968"/>
                    </a:cubicBezTo>
                    <a:cubicBezTo>
                      <a:pt x="3135" y="4928"/>
                      <a:pt x="3155" y="4888"/>
                      <a:pt x="3175" y="4858"/>
                    </a:cubicBezTo>
                    <a:lnTo>
                      <a:pt x="3235" y="4968"/>
                    </a:lnTo>
                    <a:cubicBezTo>
                      <a:pt x="3245" y="4988"/>
                      <a:pt x="3265" y="4998"/>
                      <a:pt x="3285" y="5008"/>
                    </a:cubicBezTo>
                    <a:cubicBezTo>
                      <a:pt x="3305" y="5008"/>
                      <a:pt x="3325" y="5008"/>
                      <a:pt x="3345" y="4998"/>
                    </a:cubicBezTo>
                    <a:cubicBezTo>
                      <a:pt x="3676" y="4808"/>
                      <a:pt x="3836" y="4558"/>
                      <a:pt x="3896" y="4428"/>
                    </a:cubicBezTo>
                    <a:cubicBezTo>
                      <a:pt x="3916" y="4378"/>
                      <a:pt x="3936" y="4338"/>
                      <a:pt x="3946" y="4297"/>
                    </a:cubicBezTo>
                    <a:lnTo>
                      <a:pt x="4026" y="4408"/>
                    </a:lnTo>
                    <a:cubicBezTo>
                      <a:pt x="4039" y="4427"/>
                      <a:pt x="4069" y="4438"/>
                      <a:pt x="4096" y="4438"/>
                    </a:cubicBezTo>
                    <a:cubicBezTo>
                      <a:pt x="4111" y="4438"/>
                      <a:pt x="4126" y="4435"/>
                      <a:pt x="4136" y="4428"/>
                    </a:cubicBezTo>
                    <a:cubicBezTo>
                      <a:pt x="4267" y="4338"/>
                      <a:pt x="4377" y="4227"/>
                      <a:pt x="4467" y="4097"/>
                    </a:cubicBezTo>
                    <a:cubicBezTo>
                      <a:pt x="4537" y="3997"/>
                      <a:pt x="4587" y="3887"/>
                      <a:pt x="4617" y="3787"/>
                    </a:cubicBezTo>
                    <a:cubicBezTo>
                      <a:pt x="4637" y="3737"/>
                      <a:pt x="4647" y="3697"/>
                      <a:pt x="4647" y="3657"/>
                    </a:cubicBezTo>
                    <a:lnTo>
                      <a:pt x="4647" y="3647"/>
                    </a:lnTo>
                    <a:lnTo>
                      <a:pt x="4757" y="3747"/>
                    </a:lnTo>
                    <a:cubicBezTo>
                      <a:pt x="4771" y="3756"/>
                      <a:pt x="4788" y="3761"/>
                      <a:pt x="4806" y="3761"/>
                    </a:cubicBezTo>
                    <a:cubicBezTo>
                      <a:pt x="4828" y="3761"/>
                      <a:pt x="4851" y="3753"/>
                      <a:pt x="4867" y="3737"/>
                    </a:cubicBezTo>
                    <a:cubicBezTo>
                      <a:pt x="4938" y="3677"/>
                      <a:pt x="4988" y="3607"/>
                      <a:pt x="5028" y="3546"/>
                    </a:cubicBezTo>
                    <a:cubicBezTo>
                      <a:pt x="5068" y="3496"/>
                      <a:pt x="5108" y="3436"/>
                      <a:pt x="5138" y="3366"/>
                    </a:cubicBezTo>
                    <a:cubicBezTo>
                      <a:pt x="5168" y="3306"/>
                      <a:pt x="5188" y="3256"/>
                      <a:pt x="5208" y="3186"/>
                    </a:cubicBezTo>
                    <a:cubicBezTo>
                      <a:pt x="5218" y="3136"/>
                      <a:pt x="5228" y="3076"/>
                      <a:pt x="5228" y="3036"/>
                    </a:cubicBezTo>
                    <a:cubicBezTo>
                      <a:pt x="5238" y="2986"/>
                      <a:pt x="5238" y="2946"/>
                      <a:pt x="5238" y="2896"/>
                    </a:cubicBezTo>
                    <a:lnTo>
                      <a:pt x="5368" y="2966"/>
                    </a:lnTo>
                    <a:cubicBezTo>
                      <a:pt x="5379" y="2973"/>
                      <a:pt x="5392" y="2976"/>
                      <a:pt x="5405" y="2976"/>
                    </a:cubicBezTo>
                    <a:cubicBezTo>
                      <a:pt x="5430" y="2976"/>
                      <a:pt x="5455" y="2965"/>
                      <a:pt x="5468" y="2946"/>
                    </a:cubicBezTo>
                    <a:cubicBezTo>
                      <a:pt x="5538" y="2855"/>
                      <a:pt x="5598" y="2705"/>
                      <a:pt x="5649" y="2505"/>
                    </a:cubicBezTo>
                    <a:cubicBezTo>
                      <a:pt x="5779" y="1954"/>
                      <a:pt x="5959" y="1443"/>
                      <a:pt x="6169" y="983"/>
                    </a:cubicBezTo>
                    <a:cubicBezTo>
                      <a:pt x="6430" y="422"/>
                      <a:pt x="6550" y="212"/>
                      <a:pt x="6610" y="132"/>
                    </a:cubicBezTo>
                    <a:cubicBezTo>
                      <a:pt x="6640" y="102"/>
                      <a:pt x="6630" y="52"/>
                      <a:pt x="6600" y="22"/>
                    </a:cubicBezTo>
                    <a:cubicBezTo>
                      <a:pt x="6581" y="8"/>
                      <a:pt x="6561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3" name="Google Shape;22443;p112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cubicBezTo>
                      <a:pt x="6320" y="111"/>
                      <a:pt x="5959" y="301"/>
                      <a:pt x="5599" y="491"/>
                    </a:cubicBezTo>
                    <a:cubicBezTo>
                      <a:pt x="5118" y="732"/>
                      <a:pt x="4617" y="922"/>
                      <a:pt x="4096" y="1072"/>
                    </a:cubicBezTo>
                    <a:cubicBezTo>
                      <a:pt x="3936" y="1112"/>
                      <a:pt x="3776" y="1172"/>
                      <a:pt x="3686" y="1252"/>
                    </a:cubicBezTo>
                    <a:lnTo>
                      <a:pt x="3846" y="1513"/>
                    </a:lnTo>
                    <a:cubicBezTo>
                      <a:pt x="3846" y="1513"/>
                      <a:pt x="3816" y="1513"/>
                      <a:pt x="3766" y="1503"/>
                    </a:cubicBezTo>
                    <a:cubicBezTo>
                      <a:pt x="3726" y="1503"/>
                      <a:pt x="3656" y="1503"/>
                      <a:pt x="3566" y="1513"/>
                    </a:cubicBezTo>
                    <a:cubicBezTo>
                      <a:pt x="3526" y="1523"/>
                      <a:pt x="3476" y="1523"/>
                      <a:pt x="3426" y="1543"/>
                    </a:cubicBezTo>
                    <a:cubicBezTo>
                      <a:pt x="3375" y="1563"/>
                      <a:pt x="3325" y="1583"/>
                      <a:pt x="3265" y="1613"/>
                    </a:cubicBezTo>
                    <a:cubicBezTo>
                      <a:pt x="3215" y="1643"/>
                      <a:pt x="3155" y="1673"/>
                      <a:pt x="3095" y="1723"/>
                    </a:cubicBezTo>
                    <a:cubicBezTo>
                      <a:pt x="3045" y="1763"/>
                      <a:pt x="2985" y="1813"/>
                      <a:pt x="2925" y="1883"/>
                    </a:cubicBezTo>
                    <a:lnTo>
                      <a:pt x="3145" y="2104"/>
                    </a:lnTo>
                    <a:lnTo>
                      <a:pt x="3065" y="2104"/>
                    </a:lnTo>
                    <a:cubicBezTo>
                      <a:pt x="3035" y="2104"/>
                      <a:pt x="3005" y="2114"/>
                      <a:pt x="2975" y="2114"/>
                    </a:cubicBezTo>
                    <a:cubicBezTo>
                      <a:pt x="2935" y="2124"/>
                      <a:pt x="2895" y="2134"/>
                      <a:pt x="2855" y="2154"/>
                    </a:cubicBezTo>
                    <a:cubicBezTo>
                      <a:pt x="2775" y="2184"/>
                      <a:pt x="2674" y="2234"/>
                      <a:pt x="2574" y="2304"/>
                    </a:cubicBezTo>
                    <a:cubicBezTo>
                      <a:pt x="2474" y="2384"/>
                      <a:pt x="2374" y="2484"/>
                      <a:pt x="2284" y="2624"/>
                    </a:cubicBezTo>
                    <a:lnTo>
                      <a:pt x="2544" y="2794"/>
                    </a:lnTo>
                    <a:cubicBezTo>
                      <a:pt x="2544" y="2794"/>
                      <a:pt x="2514" y="2805"/>
                      <a:pt x="2464" y="2815"/>
                    </a:cubicBezTo>
                    <a:cubicBezTo>
                      <a:pt x="2404" y="2825"/>
                      <a:pt x="2334" y="2855"/>
                      <a:pt x="2254" y="2895"/>
                    </a:cubicBezTo>
                    <a:cubicBezTo>
                      <a:pt x="2094" y="2985"/>
                      <a:pt x="1893" y="3145"/>
                      <a:pt x="1743" y="3435"/>
                    </a:cubicBezTo>
                    <a:lnTo>
                      <a:pt x="2024" y="3566"/>
                    </a:lnTo>
                    <a:cubicBezTo>
                      <a:pt x="2024" y="3566"/>
                      <a:pt x="1994" y="3576"/>
                      <a:pt x="1943" y="3596"/>
                    </a:cubicBezTo>
                    <a:cubicBezTo>
                      <a:pt x="1903" y="3616"/>
                      <a:pt x="1833" y="3646"/>
                      <a:pt x="1753" y="3696"/>
                    </a:cubicBezTo>
                    <a:cubicBezTo>
                      <a:pt x="1593" y="3796"/>
                      <a:pt x="1413" y="3976"/>
                      <a:pt x="1283" y="4267"/>
                    </a:cubicBezTo>
                    <a:lnTo>
                      <a:pt x="1573" y="4377"/>
                    </a:lnTo>
                    <a:cubicBezTo>
                      <a:pt x="1573" y="4377"/>
                      <a:pt x="1453" y="4417"/>
                      <a:pt x="1303" y="4527"/>
                    </a:cubicBezTo>
                    <a:cubicBezTo>
                      <a:pt x="1152" y="4637"/>
                      <a:pt x="972" y="4817"/>
                      <a:pt x="842" y="5098"/>
                    </a:cubicBezTo>
                    <a:lnTo>
                      <a:pt x="1142" y="5218"/>
                    </a:lnTo>
                    <a:cubicBezTo>
                      <a:pt x="1142" y="5218"/>
                      <a:pt x="1022" y="5248"/>
                      <a:pt x="862" y="5358"/>
                    </a:cubicBezTo>
                    <a:cubicBezTo>
                      <a:pt x="712" y="5458"/>
                      <a:pt x="21" y="6680"/>
                      <a:pt x="1" y="6720"/>
                    </a:cubicBezTo>
                    <a:lnTo>
                      <a:pt x="645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4" name="Google Shape;22444;p112"/>
              <p:cNvSpPr/>
              <p:nvPr/>
            </p:nvSpPr>
            <p:spPr>
              <a:xfrm>
                <a:off x="5053350" y="1416525"/>
                <a:ext cx="166000" cy="171975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79" extrusionOk="0">
                    <a:moveTo>
                      <a:pt x="6059" y="469"/>
                    </a:moveTo>
                    <a:lnTo>
                      <a:pt x="511" y="6247"/>
                    </a:lnTo>
                    <a:cubicBezTo>
                      <a:pt x="722" y="5887"/>
                      <a:pt x="942" y="5546"/>
                      <a:pt x="1002" y="5496"/>
                    </a:cubicBezTo>
                    <a:cubicBezTo>
                      <a:pt x="1142" y="5406"/>
                      <a:pt x="1252" y="5376"/>
                      <a:pt x="1252" y="5366"/>
                    </a:cubicBezTo>
                    <a:cubicBezTo>
                      <a:pt x="1282" y="5356"/>
                      <a:pt x="1312" y="5326"/>
                      <a:pt x="1312" y="5296"/>
                    </a:cubicBezTo>
                    <a:cubicBezTo>
                      <a:pt x="1312" y="5256"/>
                      <a:pt x="1292" y="5226"/>
                      <a:pt x="1262" y="5216"/>
                    </a:cubicBezTo>
                    <a:lnTo>
                      <a:pt x="1052" y="5126"/>
                    </a:lnTo>
                    <a:cubicBezTo>
                      <a:pt x="1172" y="4895"/>
                      <a:pt x="1322" y="4755"/>
                      <a:pt x="1443" y="4675"/>
                    </a:cubicBezTo>
                    <a:cubicBezTo>
                      <a:pt x="1583" y="4575"/>
                      <a:pt x="1693" y="4535"/>
                      <a:pt x="1693" y="4535"/>
                    </a:cubicBezTo>
                    <a:cubicBezTo>
                      <a:pt x="1723" y="4525"/>
                      <a:pt x="1743" y="4495"/>
                      <a:pt x="1753" y="4465"/>
                    </a:cubicBezTo>
                    <a:cubicBezTo>
                      <a:pt x="1753" y="4425"/>
                      <a:pt x="1733" y="4395"/>
                      <a:pt x="1693" y="4385"/>
                    </a:cubicBezTo>
                    <a:lnTo>
                      <a:pt x="1483" y="4294"/>
                    </a:lnTo>
                    <a:cubicBezTo>
                      <a:pt x="1603" y="4064"/>
                      <a:pt x="1773" y="3924"/>
                      <a:pt x="1883" y="3844"/>
                    </a:cubicBezTo>
                    <a:cubicBezTo>
                      <a:pt x="1963" y="3794"/>
                      <a:pt x="2023" y="3764"/>
                      <a:pt x="2074" y="3754"/>
                    </a:cubicBezTo>
                    <a:cubicBezTo>
                      <a:pt x="2104" y="3734"/>
                      <a:pt x="2134" y="3724"/>
                      <a:pt x="2134" y="3724"/>
                    </a:cubicBezTo>
                    <a:cubicBezTo>
                      <a:pt x="2174" y="3724"/>
                      <a:pt x="2194" y="3694"/>
                      <a:pt x="2204" y="3654"/>
                    </a:cubicBezTo>
                    <a:cubicBezTo>
                      <a:pt x="2204" y="3624"/>
                      <a:pt x="2184" y="3583"/>
                      <a:pt x="2154" y="3573"/>
                    </a:cubicBezTo>
                    <a:lnTo>
                      <a:pt x="1953" y="3473"/>
                    </a:lnTo>
                    <a:cubicBezTo>
                      <a:pt x="2094" y="3223"/>
                      <a:pt x="2284" y="3103"/>
                      <a:pt x="2384" y="3043"/>
                    </a:cubicBezTo>
                    <a:cubicBezTo>
                      <a:pt x="2474" y="3003"/>
                      <a:pt x="2534" y="2983"/>
                      <a:pt x="2574" y="2973"/>
                    </a:cubicBezTo>
                    <a:cubicBezTo>
                      <a:pt x="2614" y="2963"/>
                      <a:pt x="2634" y="2963"/>
                      <a:pt x="2634" y="2963"/>
                    </a:cubicBezTo>
                    <a:cubicBezTo>
                      <a:pt x="2674" y="2953"/>
                      <a:pt x="2704" y="2933"/>
                      <a:pt x="2714" y="2893"/>
                    </a:cubicBezTo>
                    <a:cubicBezTo>
                      <a:pt x="2714" y="2862"/>
                      <a:pt x="2704" y="2822"/>
                      <a:pt x="2674" y="2802"/>
                    </a:cubicBezTo>
                    <a:lnTo>
                      <a:pt x="2484" y="2682"/>
                    </a:lnTo>
                    <a:cubicBezTo>
                      <a:pt x="2554" y="2592"/>
                      <a:pt x="2624" y="2512"/>
                      <a:pt x="2714" y="2452"/>
                    </a:cubicBezTo>
                    <a:cubicBezTo>
                      <a:pt x="2795" y="2382"/>
                      <a:pt x="2885" y="2342"/>
                      <a:pt x="2975" y="2312"/>
                    </a:cubicBezTo>
                    <a:cubicBezTo>
                      <a:pt x="3015" y="2292"/>
                      <a:pt x="3045" y="2282"/>
                      <a:pt x="3075" y="2282"/>
                    </a:cubicBezTo>
                    <a:cubicBezTo>
                      <a:pt x="3115" y="2272"/>
                      <a:pt x="3135" y="2272"/>
                      <a:pt x="3165" y="2262"/>
                    </a:cubicBezTo>
                    <a:lnTo>
                      <a:pt x="3225" y="2262"/>
                    </a:lnTo>
                    <a:cubicBezTo>
                      <a:pt x="3255" y="2262"/>
                      <a:pt x="3295" y="2252"/>
                      <a:pt x="3305" y="2212"/>
                    </a:cubicBezTo>
                    <a:cubicBezTo>
                      <a:pt x="3325" y="2182"/>
                      <a:pt x="3315" y="2151"/>
                      <a:pt x="3295" y="2121"/>
                    </a:cubicBezTo>
                    <a:lnTo>
                      <a:pt x="3135" y="1961"/>
                    </a:lnTo>
                    <a:cubicBezTo>
                      <a:pt x="3165" y="1921"/>
                      <a:pt x="3205" y="1891"/>
                      <a:pt x="3235" y="1861"/>
                    </a:cubicBezTo>
                    <a:cubicBezTo>
                      <a:pt x="3285" y="1821"/>
                      <a:pt x="3345" y="1791"/>
                      <a:pt x="3395" y="1761"/>
                    </a:cubicBezTo>
                    <a:cubicBezTo>
                      <a:pt x="3445" y="1741"/>
                      <a:pt x="3496" y="1721"/>
                      <a:pt x="3546" y="1701"/>
                    </a:cubicBezTo>
                    <a:cubicBezTo>
                      <a:pt x="3586" y="1691"/>
                      <a:pt x="3626" y="1681"/>
                      <a:pt x="3666" y="1671"/>
                    </a:cubicBezTo>
                    <a:cubicBezTo>
                      <a:pt x="3696" y="1666"/>
                      <a:pt x="3726" y="1663"/>
                      <a:pt x="3757" y="1663"/>
                    </a:cubicBezTo>
                    <a:cubicBezTo>
                      <a:pt x="3788" y="1663"/>
                      <a:pt x="3821" y="1666"/>
                      <a:pt x="3856" y="1671"/>
                    </a:cubicBezTo>
                    <a:cubicBezTo>
                      <a:pt x="3886" y="1671"/>
                      <a:pt x="3916" y="1671"/>
                      <a:pt x="3916" y="1681"/>
                    </a:cubicBezTo>
                    <a:cubicBezTo>
                      <a:pt x="3956" y="1681"/>
                      <a:pt x="3986" y="1671"/>
                      <a:pt x="4006" y="1641"/>
                    </a:cubicBezTo>
                    <a:cubicBezTo>
                      <a:pt x="4026" y="1621"/>
                      <a:pt x="4026" y="1581"/>
                      <a:pt x="4006" y="1551"/>
                    </a:cubicBezTo>
                    <a:lnTo>
                      <a:pt x="3886" y="1350"/>
                    </a:lnTo>
                    <a:cubicBezTo>
                      <a:pt x="3966" y="1310"/>
                      <a:pt x="4076" y="1260"/>
                      <a:pt x="4207" y="1230"/>
                    </a:cubicBezTo>
                    <a:cubicBezTo>
                      <a:pt x="4747" y="1080"/>
                      <a:pt x="5248" y="880"/>
                      <a:pt x="5719" y="639"/>
                    </a:cubicBezTo>
                    <a:cubicBezTo>
                      <a:pt x="5849" y="579"/>
                      <a:pt x="5959" y="519"/>
                      <a:pt x="6059" y="469"/>
                    </a:cubicBezTo>
                    <a:close/>
                    <a:moveTo>
                      <a:pt x="6543" y="0"/>
                    </a:moveTo>
                    <a:cubicBezTo>
                      <a:pt x="6525" y="0"/>
                      <a:pt x="6506" y="6"/>
                      <a:pt x="6490" y="19"/>
                    </a:cubicBezTo>
                    <a:cubicBezTo>
                      <a:pt x="6420" y="79"/>
                      <a:pt x="6209" y="209"/>
                      <a:pt x="5649" y="489"/>
                    </a:cubicBezTo>
                    <a:cubicBezTo>
                      <a:pt x="5188" y="730"/>
                      <a:pt x="4687" y="920"/>
                      <a:pt x="4166" y="1060"/>
                    </a:cubicBezTo>
                    <a:cubicBezTo>
                      <a:pt x="3966" y="1120"/>
                      <a:pt x="3816" y="1190"/>
                      <a:pt x="3726" y="1260"/>
                    </a:cubicBezTo>
                    <a:cubicBezTo>
                      <a:pt x="3686" y="1290"/>
                      <a:pt x="3686" y="1340"/>
                      <a:pt x="3706" y="1370"/>
                    </a:cubicBezTo>
                    <a:lnTo>
                      <a:pt x="3776" y="1501"/>
                    </a:lnTo>
                    <a:cubicBezTo>
                      <a:pt x="3736" y="1501"/>
                      <a:pt x="3686" y="1501"/>
                      <a:pt x="3646" y="1511"/>
                    </a:cubicBezTo>
                    <a:cubicBezTo>
                      <a:pt x="3596" y="1511"/>
                      <a:pt x="3546" y="1521"/>
                      <a:pt x="3486" y="1541"/>
                    </a:cubicBezTo>
                    <a:cubicBezTo>
                      <a:pt x="3435" y="1561"/>
                      <a:pt x="3375" y="1591"/>
                      <a:pt x="3315" y="1611"/>
                    </a:cubicBezTo>
                    <a:cubicBezTo>
                      <a:pt x="3255" y="1651"/>
                      <a:pt x="3195" y="1691"/>
                      <a:pt x="3135" y="1731"/>
                    </a:cubicBezTo>
                    <a:cubicBezTo>
                      <a:pt x="3085" y="1771"/>
                      <a:pt x="3015" y="1831"/>
                      <a:pt x="2955" y="1901"/>
                    </a:cubicBezTo>
                    <a:cubicBezTo>
                      <a:pt x="2925" y="1931"/>
                      <a:pt x="2925" y="1981"/>
                      <a:pt x="2955" y="2011"/>
                    </a:cubicBezTo>
                    <a:lnTo>
                      <a:pt x="3055" y="2111"/>
                    </a:lnTo>
                    <a:lnTo>
                      <a:pt x="3045" y="2111"/>
                    </a:lnTo>
                    <a:cubicBezTo>
                      <a:pt x="3005" y="2121"/>
                      <a:pt x="2965" y="2131"/>
                      <a:pt x="2915" y="2151"/>
                    </a:cubicBezTo>
                    <a:cubicBezTo>
                      <a:pt x="2815" y="2182"/>
                      <a:pt x="2714" y="2242"/>
                      <a:pt x="2614" y="2322"/>
                    </a:cubicBezTo>
                    <a:cubicBezTo>
                      <a:pt x="2494" y="2412"/>
                      <a:pt x="2384" y="2522"/>
                      <a:pt x="2304" y="2652"/>
                    </a:cubicBezTo>
                    <a:cubicBezTo>
                      <a:pt x="2274" y="2692"/>
                      <a:pt x="2284" y="2742"/>
                      <a:pt x="2324" y="2772"/>
                    </a:cubicBezTo>
                    <a:lnTo>
                      <a:pt x="2434" y="2842"/>
                    </a:lnTo>
                    <a:cubicBezTo>
                      <a:pt x="2394" y="2852"/>
                      <a:pt x="2354" y="2872"/>
                      <a:pt x="2304" y="2903"/>
                    </a:cubicBezTo>
                    <a:cubicBezTo>
                      <a:pt x="2174" y="2973"/>
                      <a:pt x="1933" y="3133"/>
                      <a:pt x="1763" y="3473"/>
                    </a:cubicBezTo>
                    <a:cubicBezTo>
                      <a:pt x="1753" y="3493"/>
                      <a:pt x="1743" y="3513"/>
                      <a:pt x="1753" y="3533"/>
                    </a:cubicBezTo>
                    <a:cubicBezTo>
                      <a:pt x="1763" y="3553"/>
                      <a:pt x="1773" y="3573"/>
                      <a:pt x="1793" y="3583"/>
                    </a:cubicBezTo>
                    <a:lnTo>
                      <a:pt x="1913" y="3644"/>
                    </a:lnTo>
                    <a:cubicBezTo>
                      <a:pt x="1873" y="3654"/>
                      <a:pt x="1833" y="3684"/>
                      <a:pt x="1793" y="3704"/>
                    </a:cubicBezTo>
                    <a:cubicBezTo>
                      <a:pt x="1643" y="3804"/>
                      <a:pt x="1433" y="3984"/>
                      <a:pt x="1292" y="4304"/>
                    </a:cubicBezTo>
                    <a:cubicBezTo>
                      <a:pt x="1282" y="4325"/>
                      <a:pt x="1282" y="4355"/>
                      <a:pt x="1292" y="4375"/>
                    </a:cubicBezTo>
                    <a:cubicBezTo>
                      <a:pt x="1302" y="4395"/>
                      <a:pt x="1322" y="4415"/>
                      <a:pt x="1343" y="4425"/>
                    </a:cubicBezTo>
                    <a:lnTo>
                      <a:pt x="1453" y="4465"/>
                    </a:lnTo>
                    <a:cubicBezTo>
                      <a:pt x="1423" y="4485"/>
                      <a:pt x="1383" y="4505"/>
                      <a:pt x="1343" y="4535"/>
                    </a:cubicBezTo>
                    <a:cubicBezTo>
                      <a:pt x="1202" y="4635"/>
                      <a:pt x="1002" y="4825"/>
                      <a:pt x="862" y="5136"/>
                    </a:cubicBezTo>
                    <a:cubicBezTo>
                      <a:pt x="852" y="5156"/>
                      <a:pt x="852" y="5186"/>
                      <a:pt x="862" y="5206"/>
                    </a:cubicBezTo>
                    <a:cubicBezTo>
                      <a:pt x="862" y="5226"/>
                      <a:pt x="882" y="5246"/>
                      <a:pt x="902" y="5246"/>
                    </a:cubicBezTo>
                    <a:lnTo>
                      <a:pt x="1012" y="5296"/>
                    </a:lnTo>
                    <a:cubicBezTo>
                      <a:pt x="982" y="5316"/>
                      <a:pt x="942" y="5336"/>
                      <a:pt x="912" y="5366"/>
                    </a:cubicBezTo>
                    <a:cubicBezTo>
                      <a:pt x="732" y="5486"/>
                      <a:pt x="51" y="6708"/>
                      <a:pt x="21" y="6758"/>
                    </a:cubicBezTo>
                    <a:cubicBezTo>
                      <a:pt x="1" y="6798"/>
                      <a:pt x="11" y="6838"/>
                      <a:pt x="41" y="6868"/>
                    </a:cubicBezTo>
                    <a:cubicBezTo>
                      <a:pt x="61" y="6878"/>
                      <a:pt x="71" y="6878"/>
                      <a:pt x="91" y="6878"/>
                    </a:cubicBezTo>
                    <a:cubicBezTo>
                      <a:pt x="111" y="6878"/>
                      <a:pt x="141" y="6878"/>
                      <a:pt x="151" y="6858"/>
                    </a:cubicBezTo>
                    <a:lnTo>
                      <a:pt x="6600" y="139"/>
                    </a:lnTo>
                    <a:cubicBezTo>
                      <a:pt x="6630" y="109"/>
                      <a:pt x="6640" y="59"/>
                      <a:pt x="6610" y="29"/>
                    </a:cubicBezTo>
                    <a:cubicBezTo>
                      <a:pt x="6592" y="11"/>
                      <a:pt x="6568" y="0"/>
                      <a:pt x="6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5" name="Google Shape;22445;p112"/>
              <p:cNvSpPr/>
              <p:nvPr/>
            </p:nvSpPr>
            <p:spPr>
              <a:xfrm>
                <a:off x="5066625" y="1308250"/>
                <a:ext cx="11525" cy="27875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115" extrusionOk="0">
                    <a:moveTo>
                      <a:pt x="95" y="1"/>
                    </a:moveTo>
                    <a:cubicBezTo>
                      <a:pt x="87" y="1"/>
                      <a:pt x="79" y="2"/>
                      <a:pt x="70" y="3"/>
                    </a:cubicBezTo>
                    <a:cubicBezTo>
                      <a:pt x="30" y="13"/>
                      <a:pt x="0" y="64"/>
                      <a:pt x="20" y="104"/>
                    </a:cubicBezTo>
                    <a:lnTo>
                      <a:pt x="291" y="1055"/>
                    </a:lnTo>
                    <a:cubicBezTo>
                      <a:pt x="301" y="1095"/>
                      <a:pt x="331" y="1115"/>
                      <a:pt x="371" y="1115"/>
                    </a:cubicBezTo>
                    <a:lnTo>
                      <a:pt x="391" y="1115"/>
                    </a:lnTo>
                    <a:cubicBezTo>
                      <a:pt x="431" y="1105"/>
                      <a:pt x="461" y="1055"/>
                      <a:pt x="451" y="1015"/>
                    </a:cubicBezTo>
                    <a:lnTo>
                      <a:pt x="181" y="64"/>
                    </a:lnTo>
                    <a:cubicBezTo>
                      <a:pt x="164" y="22"/>
                      <a:pt x="133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6" name="Google Shape;22446;p112"/>
              <p:cNvSpPr/>
              <p:nvPr/>
            </p:nvSpPr>
            <p:spPr>
              <a:xfrm>
                <a:off x="5035075" y="1288000"/>
                <a:ext cx="12800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1345" extrusionOk="0">
                    <a:moveTo>
                      <a:pt x="87" y="0"/>
                    </a:moveTo>
                    <a:cubicBezTo>
                      <a:pt x="81" y="0"/>
                      <a:pt x="76" y="1"/>
                      <a:pt x="71" y="2"/>
                    </a:cubicBezTo>
                    <a:cubicBezTo>
                      <a:pt x="21" y="22"/>
                      <a:pt x="1" y="62"/>
                      <a:pt x="11" y="112"/>
                    </a:cubicBezTo>
                    <a:lnTo>
                      <a:pt x="341" y="1284"/>
                    </a:lnTo>
                    <a:cubicBezTo>
                      <a:pt x="351" y="1324"/>
                      <a:pt x="381" y="1344"/>
                      <a:pt x="421" y="1344"/>
                    </a:cubicBezTo>
                    <a:lnTo>
                      <a:pt x="441" y="1344"/>
                    </a:lnTo>
                    <a:cubicBezTo>
                      <a:pt x="481" y="1334"/>
                      <a:pt x="511" y="1284"/>
                      <a:pt x="501" y="1244"/>
                    </a:cubicBezTo>
                    <a:lnTo>
                      <a:pt x="171" y="62"/>
                    </a:lnTo>
                    <a:cubicBezTo>
                      <a:pt x="162" y="28"/>
                      <a:pt x="123" y="0"/>
                      <a:pt x="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7" name="Google Shape;22447;p112"/>
              <p:cNvSpPr/>
              <p:nvPr/>
            </p:nvSpPr>
            <p:spPr>
              <a:xfrm>
                <a:off x="5000525" y="1273975"/>
                <a:ext cx="12300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23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321" y="1174"/>
                    </a:lnTo>
                    <a:cubicBezTo>
                      <a:pt x="331" y="1204"/>
                      <a:pt x="361" y="1234"/>
                      <a:pt x="401" y="1234"/>
                    </a:cubicBezTo>
                    <a:cubicBezTo>
                      <a:pt x="401" y="1234"/>
                      <a:pt x="411" y="1234"/>
                      <a:pt x="421" y="1224"/>
                    </a:cubicBezTo>
                    <a:cubicBezTo>
                      <a:pt x="461" y="1214"/>
                      <a:pt x="491" y="1174"/>
                      <a:pt x="481" y="112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8" name="Google Shape;22448;p112"/>
              <p:cNvSpPr/>
              <p:nvPr/>
            </p:nvSpPr>
            <p:spPr>
              <a:xfrm>
                <a:off x="4964975" y="1263950"/>
                <a:ext cx="955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9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211" y="834"/>
                    </a:lnTo>
                    <a:cubicBezTo>
                      <a:pt x="221" y="874"/>
                      <a:pt x="251" y="894"/>
                      <a:pt x="291" y="894"/>
                    </a:cubicBezTo>
                    <a:lnTo>
                      <a:pt x="311" y="894"/>
                    </a:lnTo>
                    <a:cubicBezTo>
                      <a:pt x="361" y="884"/>
                      <a:pt x="381" y="834"/>
                      <a:pt x="371" y="79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9" name="Google Shape;22449;p112"/>
              <p:cNvSpPr/>
              <p:nvPr/>
            </p:nvSpPr>
            <p:spPr>
              <a:xfrm>
                <a:off x="4927675" y="1256200"/>
                <a:ext cx="6275" cy="106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424" extrusionOk="0">
                    <a:moveTo>
                      <a:pt x="90" y="1"/>
                    </a:moveTo>
                    <a:cubicBezTo>
                      <a:pt x="84" y="1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81" y="363"/>
                    </a:lnTo>
                    <a:cubicBezTo>
                      <a:pt x="91" y="403"/>
                      <a:pt x="121" y="423"/>
                      <a:pt x="161" y="423"/>
                    </a:cubicBezTo>
                    <a:lnTo>
                      <a:pt x="181" y="423"/>
                    </a:lnTo>
                    <a:cubicBezTo>
                      <a:pt x="231" y="413"/>
                      <a:pt x="251" y="363"/>
                      <a:pt x="241" y="323"/>
                    </a:cubicBezTo>
                    <a:lnTo>
                      <a:pt x="171" y="63"/>
                    </a:lnTo>
                    <a:cubicBezTo>
                      <a:pt x="162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0" name="Google Shape;22450;p112"/>
              <p:cNvSpPr/>
              <p:nvPr/>
            </p:nvSpPr>
            <p:spPr>
              <a:xfrm>
                <a:off x="5097675" y="1330800"/>
                <a:ext cx="8775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764" extrusionOk="0">
                    <a:moveTo>
                      <a:pt x="91" y="0"/>
                    </a:moveTo>
                    <a:cubicBezTo>
                      <a:pt x="84" y="0"/>
                      <a:pt x="77" y="1"/>
                      <a:pt x="70" y="3"/>
                    </a:cubicBezTo>
                    <a:cubicBezTo>
                      <a:pt x="20" y="13"/>
                      <a:pt x="0" y="63"/>
                      <a:pt x="10" y="103"/>
                    </a:cubicBezTo>
                    <a:lnTo>
                      <a:pt x="180" y="704"/>
                    </a:lnTo>
                    <a:cubicBezTo>
                      <a:pt x="190" y="734"/>
                      <a:pt x="220" y="764"/>
                      <a:pt x="260" y="764"/>
                    </a:cubicBezTo>
                    <a:cubicBezTo>
                      <a:pt x="270" y="764"/>
                      <a:pt x="270" y="764"/>
                      <a:pt x="281" y="754"/>
                    </a:cubicBezTo>
                    <a:cubicBezTo>
                      <a:pt x="331" y="744"/>
                      <a:pt x="351" y="704"/>
                      <a:pt x="341" y="654"/>
                    </a:cubicBezTo>
                    <a:lnTo>
                      <a:pt x="170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1" name="Google Shape;22451;p112"/>
              <p:cNvSpPr/>
              <p:nvPr/>
            </p:nvSpPr>
            <p:spPr>
              <a:xfrm>
                <a:off x="5092150" y="1410550"/>
                <a:ext cx="1130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38" extrusionOk="0">
                    <a:moveTo>
                      <a:pt x="92" y="1"/>
                    </a:moveTo>
                    <a:cubicBezTo>
                      <a:pt x="73" y="1"/>
                      <a:pt x="55" y="9"/>
                      <a:pt x="41" y="27"/>
                    </a:cubicBezTo>
                    <a:cubicBezTo>
                      <a:pt x="1" y="57"/>
                      <a:pt x="1" y="107"/>
                      <a:pt x="31" y="137"/>
                    </a:cubicBezTo>
                    <a:lnTo>
                      <a:pt x="301" y="418"/>
                    </a:lnTo>
                    <a:cubicBezTo>
                      <a:pt x="321" y="428"/>
                      <a:pt x="341" y="438"/>
                      <a:pt x="361" y="438"/>
                    </a:cubicBezTo>
                    <a:cubicBezTo>
                      <a:pt x="381" y="438"/>
                      <a:pt x="401" y="428"/>
                      <a:pt x="421" y="418"/>
                    </a:cubicBezTo>
                    <a:cubicBezTo>
                      <a:pt x="451" y="388"/>
                      <a:pt x="451" y="328"/>
                      <a:pt x="421" y="298"/>
                    </a:cubicBezTo>
                    <a:lnTo>
                      <a:pt x="151" y="27"/>
                    </a:lnTo>
                    <a:cubicBezTo>
                      <a:pt x="135" y="11"/>
                      <a:pt x="113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2" name="Google Shape;22452;p112"/>
              <p:cNvSpPr/>
              <p:nvPr/>
            </p:nvSpPr>
            <p:spPr>
              <a:xfrm>
                <a:off x="5060125" y="1409400"/>
                <a:ext cx="150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601" h="594" extrusionOk="0">
                    <a:moveTo>
                      <a:pt x="90" y="1"/>
                    </a:moveTo>
                    <a:cubicBezTo>
                      <a:pt x="68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451" y="574"/>
                    </a:lnTo>
                    <a:cubicBezTo>
                      <a:pt x="471" y="584"/>
                      <a:pt x="491" y="594"/>
                      <a:pt x="511" y="594"/>
                    </a:cubicBezTo>
                    <a:cubicBezTo>
                      <a:pt x="531" y="594"/>
                      <a:pt x="551" y="584"/>
                      <a:pt x="571" y="574"/>
                    </a:cubicBezTo>
                    <a:cubicBezTo>
                      <a:pt x="601" y="534"/>
                      <a:pt x="601" y="484"/>
                      <a:pt x="571" y="454"/>
                    </a:cubicBezTo>
                    <a:lnTo>
                      <a:pt x="150" y="23"/>
                    </a:lnTo>
                    <a:cubicBezTo>
                      <a:pt x="135" y="8"/>
                      <a:pt x="113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3" name="Google Shape;22453;p112"/>
              <p:cNvSpPr/>
              <p:nvPr/>
            </p:nvSpPr>
            <p:spPr>
              <a:xfrm>
                <a:off x="5027575" y="1408975"/>
                <a:ext cx="16800" cy="16525"/>
              </a:xfrm>
              <a:custGeom>
                <a:avLst/>
                <a:gdLst/>
                <a:ahLst/>
                <a:cxnLst/>
                <a:rect l="l" t="t" r="r" b="b"/>
                <a:pathLst>
                  <a:path w="672" h="661" extrusionOk="0">
                    <a:moveTo>
                      <a:pt x="97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10" y="60"/>
                      <a:pt x="0" y="110"/>
                      <a:pt x="40" y="140"/>
                    </a:cubicBezTo>
                    <a:lnTo>
                      <a:pt x="521" y="631"/>
                    </a:lnTo>
                    <a:cubicBezTo>
                      <a:pt x="531" y="651"/>
                      <a:pt x="551" y="661"/>
                      <a:pt x="571" y="661"/>
                    </a:cubicBezTo>
                    <a:cubicBezTo>
                      <a:pt x="601" y="661"/>
                      <a:pt x="621" y="651"/>
                      <a:pt x="631" y="631"/>
                    </a:cubicBezTo>
                    <a:cubicBezTo>
                      <a:pt x="671" y="601"/>
                      <a:pt x="671" y="551"/>
                      <a:pt x="631" y="511"/>
                    </a:cubicBezTo>
                    <a:lnTo>
                      <a:pt x="160" y="30"/>
                    </a:lnTo>
                    <a:cubicBezTo>
                      <a:pt x="140" y="10"/>
                      <a:pt x="118" y="0"/>
                      <a:pt x="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4" name="Google Shape;22454;p112"/>
              <p:cNvSpPr/>
              <p:nvPr/>
            </p:nvSpPr>
            <p:spPr>
              <a:xfrm>
                <a:off x="4996775" y="1414725"/>
                <a:ext cx="1730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9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0" y="60"/>
                      <a:pt x="0" y="111"/>
                      <a:pt x="31" y="141"/>
                    </a:cubicBezTo>
                    <a:lnTo>
                      <a:pt x="541" y="661"/>
                    </a:lnTo>
                    <a:cubicBezTo>
                      <a:pt x="551" y="681"/>
                      <a:pt x="581" y="691"/>
                      <a:pt x="601" y="691"/>
                    </a:cubicBezTo>
                    <a:cubicBezTo>
                      <a:pt x="621" y="691"/>
                      <a:pt x="641" y="681"/>
                      <a:pt x="661" y="661"/>
                    </a:cubicBezTo>
                    <a:cubicBezTo>
                      <a:pt x="691" y="631"/>
                      <a:pt x="691" y="581"/>
                      <a:pt x="661" y="54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5" name="Google Shape;22455;p112"/>
              <p:cNvSpPr/>
              <p:nvPr/>
            </p:nvSpPr>
            <p:spPr>
              <a:xfrm>
                <a:off x="4966225" y="1424475"/>
                <a:ext cx="1505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92" extrusionOk="0">
                    <a:moveTo>
                      <a:pt x="97" y="1"/>
                    </a:moveTo>
                    <a:cubicBezTo>
                      <a:pt x="76" y="1"/>
                      <a:pt x="56" y="11"/>
                      <a:pt x="41" y="31"/>
                    </a:cubicBezTo>
                    <a:cubicBezTo>
                      <a:pt x="1" y="61"/>
                      <a:pt x="1" y="111"/>
                      <a:pt x="41" y="141"/>
                    </a:cubicBezTo>
                    <a:lnTo>
                      <a:pt x="451" y="562"/>
                    </a:lnTo>
                    <a:cubicBezTo>
                      <a:pt x="461" y="582"/>
                      <a:pt x="491" y="592"/>
                      <a:pt x="511" y="592"/>
                    </a:cubicBezTo>
                    <a:cubicBezTo>
                      <a:pt x="531" y="592"/>
                      <a:pt x="552" y="582"/>
                      <a:pt x="572" y="562"/>
                    </a:cubicBezTo>
                    <a:cubicBezTo>
                      <a:pt x="602" y="532"/>
                      <a:pt x="602" y="482"/>
                      <a:pt x="572" y="452"/>
                    </a:cubicBezTo>
                    <a:lnTo>
                      <a:pt x="161" y="31"/>
                    </a:lnTo>
                    <a:cubicBezTo>
                      <a:pt x="141" y="11"/>
                      <a:pt x="118" y="1"/>
                      <a:pt x="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6" name="Google Shape;22456;p112"/>
              <p:cNvSpPr/>
              <p:nvPr/>
            </p:nvSpPr>
            <p:spPr>
              <a:xfrm>
                <a:off x="4937200" y="1436450"/>
                <a:ext cx="14275" cy="14350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74" extrusionOk="0">
                    <a:moveTo>
                      <a:pt x="90" y="0"/>
                    </a:moveTo>
                    <a:cubicBezTo>
                      <a:pt x="68" y="0"/>
                      <a:pt x="45" y="8"/>
                      <a:pt x="30" y="23"/>
                    </a:cubicBezTo>
                    <a:cubicBezTo>
                      <a:pt x="0" y="63"/>
                      <a:pt x="0" y="113"/>
                      <a:pt x="30" y="143"/>
                    </a:cubicBezTo>
                    <a:lnTo>
                      <a:pt x="421" y="543"/>
                    </a:lnTo>
                    <a:cubicBezTo>
                      <a:pt x="441" y="563"/>
                      <a:pt x="461" y="573"/>
                      <a:pt x="481" y="573"/>
                    </a:cubicBezTo>
                    <a:cubicBezTo>
                      <a:pt x="501" y="573"/>
                      <a:pt x="521" y="563"/>
                      <a:pt x="541" y="543"/>
                    </a:cubicBezTo>
                    <a:cubicBezTo>
                      <a:pt x="571" y="513"/>
                      <a:pt x="571" y="463"/>
                      <a:pt x="541" y="423"/>
                    </a:cubicBezTo>
                    <a:lnTo>
                      <a:pt x="150" y="23"/>
                    </a:lnTo>
                    <a:cubicBezTo>
                      <a:pt x="135" y="8"/>
                      <a:pt x="113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7" name="Google Shape;22457;p112"/>
              <p:cNvSpPr/>
              <p:nvPr/>
            </p:nvSpPr>
            <p:spPr>
              <a:xfrm>
                <a:off x="5038325" y="1358800"/>
                <a:ext cx="27575" cy="13900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556" extrusionOk="0">
                    <a:moveTo>
                      <a:pt x="1000" y="1"/>
                    </a:moveTo>
                    <a:cubicBezTo>
                      <a:pt x="991" y="1"/>
                      <a:pt x="981" y="2"/>
                      <a:pt x="972" y="4"/>
                    </a:cubicBezTo>
                    <a:lnTo>
                      <a:pt x="61" y="395"/>
                    </a:lnTo>
                    <a:cubicBezTo>
                      <a:pt x="21" y="405"/>
                      <a:pt x="1" y="455"/>
                      <a:pt x="11" y="505"/>
                    </a:cubicBezTo>
                    <a:cubicBezTo>
                      <a:pt x="31" y="535"/>
                      <a:pt x="61" y="555"/>
                      <a:pt x="91" y="555"/>
                    </a:cubicBezTo>
                    <a:cubicBezTo>
                      <a:pt x="101" y="555"/>
                      <a:pt x="111" y="545"/>
                      <a:pt x="121" y="545"/>
                    </a:cubicBezTo>
                    <a:lnTo>
                      <a:pt x="1032" y="164"/>
                    </a:lnTo>
                    <a:cubicBezTo>
                      <a:pt x="1082" y="144"/>
                      <a:pt x="1102" y="94"/>
                      <a:pt x="1082" y="54"/>
                    </a:cubicBezTo>
                    <a:cubicBezTo>
                      <a:pt x="1067" y="16"/>
                      <a:pt x="1033" y="1"/>
                      <a:pt x="10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8" name="Google Shape;22458;p112"/>
              <p:cNvSpPr/>
              <p:nvPr/>
            </p:nvSpPr>
            <p:spPr>
              <a:xfrm>
                <a:off x="5002525" y="1344175"/>
                <a:ext cx="32825" cy="16250"/>
              </a:xfrm>
              <a:custGeom>
                <a:avLst/>
                <a:gdLst/>
                <a:ahLst/>
                <a:cxnLst/>
                <a:rect l="l" t="t" r="r" b="b"/>
                <a:pathLst>
                  <a:path w="1313" h="650" extrusionOk="0">
                    <a:moveTo>
                      <a:pt x="1225" y="1"/>
                    </a:moveTo>
                    <a:cubicBezTo>
                      <a:pt x="1214" y="1"/>
                      <a:pt x="1203" y="3"/>
                      <a:pt x="1192" y="8"/>
                    </a:cubicBezTo>
                    <a:lnTo>
                      <a:pt x="71" y="489"/>
                    </a:lnTo>
                    <a:cubicBezTo>
                      <a:pt x="21" y="509"/>
                      <a:pt x="1" y="559"/>
                      <a:pt x="21" y="599"/>
                    </a:cubicBezTo>
                    <a:cubicBezTo>
                      <a:pt x="41" y="639"/>
                      <a:pt x="71" y="649"/>
                      <a:pt x="101" y="649"/>
                    </a:cubicBezTo>
                    <a:lnTo>
                      <a:pt x="131" y="649"/>
                    </a:lnTo>
                    <a:lnTo>
                      <a:pt x="1253" y="169"/>
                    </a:lnTo>
                    <a:cubicBezTo>
                      <a:pt x="1293" y="149"/>
                      <a:pt x="1313" y="99"/>
                      <a:pt x="1303" y="59"/>
                    </a:cubicBezTo>
                    <a:cubicBezTo>
                      <a:pt x="1288" y="21"/>
                      <a:pt x="1256" y="1"/>
                      <a:pt x="1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9" name="Google Shape;22459;p112"/>
              <p:cNvSpPr/>
              <p:nvPr/>
            </p:nvSpPr>
            <p:spPr>
              <a:xfrm>
                <a:off x="4969975" y="1327400"/>
                <a:ext cx="3032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600" extrusionOk="0">
                    <a:moveTo>
                      <a:pt x="1125" y="1"/>
                    </a:moveTo>
                    <a:cubicBezTo>
                      <a:pt x="1114" y="1"/>
                      <a:pt x="1103" y="3"/>
                      <a:pt x="1092" y="9"/>
                    </a:cubicBezTo>
                    <a:lnTo>
                      <a:pt x="71" y="439"/>
                    </a:lnTo>
                    <a:cubicBezTo>
                      <a:pt x="21" y="459"/>
                      <a:pt x="1" y="509"/>
                      <a:pt x="21" y="549"/>
                    </a:cubicBezTo>
                    <a:cubicBezTo>
                      <a:pt x="31" y="579"/>
                      <a:pt x="71" y="599"/>
                      <a:pt x="101" y="599"/>
                    </a:cubicBezTo>
                    <a:cubicBezTo>
                      <a:pt x="111" y="599"/>
                      <a:pt x="121" y="599"/>
                      <a:pt x="131" y="589"/>
                    </a:cubicBezTo>
                    <a:lnTo>
                      <a:pt x="1153" y="169"/>
                    </a:lnTo>
                    <a:cubicBezTo>
                      <a:pt x="1193" y="149"/>
                      <a:pt x="1213" y="99"/>
                      <a:pt x="1193" y="59"/>
                    </a:cubicBezTo>
                    <a:cubicBezTo>
                      <a:pt x="1185" y="21"/>
                      <a:pt x="1156" y="1"/>
                      <a:pt x="11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60" name="Google Shape;22460;p112"/>
              <p:cNvSpPr/>
              <p:nvPr/>
            </p:nvSpPr>
            <p:spPr>
              <a:xfrm>
                <a:off x="4939950" y="1309125"/>
                <a:ext cx="220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470" extrusionOk="0">
                    <a:moveTo>
                      <a:pt x="795" y="1"/>
                    </a:moveTo>
                    <a:cubicBezTo>
                      <a:pt x="784" y="1"/>
                      <a:pt x="772" y="3"/>
                      <a:pt x="761" y="8"/>
                    </a:cubicBezTo>
                    <a:lnTo>
                      <a:pt x="60" y="309"/>
                    </a:lnTo>
                    <a:cubicBezTo>
                      <a:pt x="20" y="329"/>
                      <a:pt x="0" y="379"/>
                      <a:pt x="20" y="419"/>
                    </a:cubicBezTo>
                    <a:cubicBezTo>
                      <a:pt x="30" y="449"/>
                      <a:pt x="60" y="469"/>
                      <a:pt x="90" y="469"/>
                    </a:cubicBezTo>
                    <a:cubicBezTo>
                      <a:pt x="110" y="469"/>
                      <a:pt x="120" y="469"/>
                      <a:pt x="130" y="459"/>
                    </a:cubicBezTo>
                    <a:lnTo>
                      <a:pt x="821" y="159"/>
                    </a:lnTo>
                    <a:cubicBezTo>
                      <a:pt x="861" y="139"/>
                      <a:pt x="882" y="99"/>
                      <a:pt x="871" y="49"/>
                    </a:cubicBezTo>
                    <a:cubicBezTo>
                      <a:pt x="857" y="19"/>
                      <a:pt x="826" y="1"/>
                      <a:pt x="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61" name="Google Shape;22461;p112"/>
              <p:cNvSpPr/>
              <p:nvPr/>
            </p:nvSpPr>
            <p:spPr>
              <a:xfrm>
                <a:off x="4910650" y="1289700"/>
                <a:ext cx="1080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275" extrusionOk="0">
                    <a:moveTo>
                      <a:pt x="334" y="1"/>
                    </a:moveTo>
                    <a:cubicBezTo>
                      <a:pt x="324" y="1"/>
                      <a:pt x="312" y="2"/>
                      <a:pt x="301" y="4"/>
                    </a:cubicBezTo>
                    <a:lnTo>
                      <a:pt x="61" y="115"/>
                    </a:lnTo>
                    <a:cubicBezTo>
                      <a:pt x="21" y="135"/>
                      <a:pt x="1" y="185"/>
                      <a:pt x="21" y="235"/>
                    </a:cubicBezTo>
                    <a:cubicBezTo>
                      <a:pt x="31" y="265"/>
                      <a:pt x="61" y="275"/>
                      <a:pt x="91" y="275"/>
                    </a:cubicBezTo>
                    <a:lnTo>
                      <a:pt x="131" y="275"/>
                    </a:lnTo>
                    <a:lnTo>
                      <a:pt x="371" y="165"/>
                    </a:lnTo>
                    <a:cubicBezTo>
                      <a:pt x="411" y="145"/>
                      <a:pt x="431" y="95"/>
                      <a:pt x="411" y="54"/>
                    </a:cubicBezTo>
                    <a:cubicBezTo>
                      <a:pt x="403" y="16"/>
                      <a:pt x="372" y="1"/>
                      <a:pt x="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62" name="Google Shape;22462;p112"/>
              <p:cNvSpPr/>
              <p:nvPr/>
            </p:nvSpPr>
            <p:spPr>
              <a:xfrm>
                <a:off x="5075125" y="1372350"/>
                <a:ext cx="19050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62" h="404" extrusionOk="0">
                    <a:moveTo>
                      <a:pt x="653" y="0"/>
                    </a:moveTo>
                    <a:cubicBezTo>
                      <a:pt x="646" y="0"/>
                      <a:pt x="639" y="1"/>
                      <a:pt x="632" y="3"/>
                    </a:cubicBezTo>
                    <a:lnTo>
                      <a:pt x="61" y="243"/>
                    </a:lnTo>
                    <a:cubicBezTo>
                      <a:pt x="21" y="263"/>
                      <a:pt x="1" y="313"/>
                      <a:pt x="21" y="354"/>
                    </a:cubicBezTo>
                    <a:cubicBezTo>
                      <a:pt x="31" y="394"/>
                      <a:pt x="61" y="404"/>
                      <a:pt x="101" y="404"/>
                    </a:cubicBezTo>
                    <a:lnTo>
                      <a:pt x="131" y="404"/>
                    </a:lnTo>
                    <a:lnTo>
                      <a:pt x="702" y="163"/>
                    </a:lnTo>
                    <a:cubicBezTo>
                      <a:pt x="742" y="143"/>
                      <a:pt x="762" y="93"/>
                      <a:pt x="742" y="53"/>
                    </a:cubicBezTo>
                    <a:cubicBezTo>
                      <a:pt x="725" y="20"/>
                      <a:pt x="688" y="0"/>
                      <a:pt x="6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63" name="Google Shape;22463;p112"/>
              <p:cNvSpPr/>
              <p:nvPr/>
            </p:nvSpPr>
            <p:spPr>
              <a:xfrm>
                <a:off x="5098175" y="1446400"/>
                <a:ext cx="9525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81" h="506" extrusionOk="0">
                    <a:moveTo>
                      <a:pt x="288" y="1"/>
                    </a:moveTo>
                    <a:cubicBezTo>
                      <a:pt x="259" y="1"/>
                      <a:pt x="230" y="19"/>
                      <a:pt x="210" y="45"/>
                    </a:cubicBezTo>
                    <a:lnTo>
                      <a:pt x="30" y="376"/>
                    </a:lnTo>
                    <a:cubicBezTo>
                      <a:pt x="0" y="416"/>
                      <a:pt x="20" y="466"/>
                      <a:pt x="60" y="486"/>
                    </a:cubicBezTo>
                    <a:cubicBezTo>
                      <a:pt x="70" y="496"/>
                      <a:pt x="90" y="506"/>
                      <a:pt x="100" y="506"/>
                    </a:cubicBezTo>
                    <a:cubicBezTo>
                      <a:pt x="130" y="506"/>
                      <a:pt x="160" y="486"/>
                      <a:pt x="170" y="456"/>
                    </a:cubicBezTo>
                    <a:lnTo>
                      <a:pt x="361" y="125"/>
                    </a:lnTo>
                    <a:cubicBezTo>
                      <a:pt x="381" y="85"/>
                      <a:pt x="371" y="35"/>
                      <a:pt x="331" y="15"/>
                    </a:cubicBezTo>
                    <a:cubicBezTo>
                      <a:pt x="317" y="5"/>
                      <a:pt x="303" y="1"/>
                      <a:pt x="2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64" name="Google Shape;22464;p112"/>
              <p:cNvSpPr/>
              <p:nvPr/>
            </p:nvSpPr>
            <p:spPr>
              <a:xfrm>
                <a:off x="5067625" y="1451275"/>
                <a:ext cx="1205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482" h="692" extrusionOk="0">
                    <a:moveTo>
                      <a:pt x="389" y="0"/>
                    </a:moveTo>
                    <a:cubicBezTo>
                      <a:pt x="360" y="0"/>
                      <a:pt x="331" y="14"/>
                      <a:pt x="311" y="40"/>
                    </a:cubicBezTo>
                    <a:lnTo>
                      <a:pt x="20" y="561"/>
                    </a:lnTo>
                    <a:cubicBezTo>
                      <a:pt x="0" y="601"/>
                      <a:pt x="10" y="651"/>
                      <a:pt x="50" y="681"/>
                    </a:cubicBezTo>
                    <a:cubicBezTo>
                      <a:pt x="71" y="681"/>
                      <a:pt x="81" y="691"/>
                      <a:pt x="91" y="691"/>
                    </a:cubicBezTo>
                    <a:cubicBezTo>
                      <a:pt x="121" y="691"/>
                      <a:pt x="151" y="671"/>
                      <a:pt x="171" y="641"/>
                    </a:cubicBezTo>
                    <a:lnTo>
                      <a:pt x="461" y="121"/>
                    </a:lnTo>
                    <a:cubicBezTo>
                      <a:pt x="481" y="81"/>
                      <a:pt x="471" y="30"/>
                      <a:pt x="431" y="10"/>
                    </a:cubicBezTo>
                    <a:cubicBezTo>
                      <a:pt x="418" y="4"/>
                      <a:pt x="403" y="0"/>
                      <a:pt x="3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65" name="Google Shape;22465;p112"/>
              <p:cNvSpPr/>
              <p:nvPr/>
            </p:nvSpPr>
            <p:spPr>
              <a:xfrm>
                <a:off x="5036325" y="1458175"/>
                <a:ext cx="133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532" h="766" extrusionOk="0">
                    <a:moveTo>
                      <a:pt x="429" y="0"/>
                    </a:moveTo>
                    <a:cubicBezTo>
                      <a:pt x="401" y="0"/>
                      <a:pt x="375" y="18"/>
                      <a:pt x="361" y="45"/>
                    </a:cubicBezTo>
                    <a:lnTo>
                      <a:pt x="21" y="636"/>
                    </a:lnTo>
                    <a:cubicBezTo>
                      <a:pt x="1" y="676"/>
                      <a:pt x="21" y="726"/>
                      <a:pt x="61" y="756"/>
                    </a:cubicBezTo>
                    <a:cubicBezTo>
                      <a:pt x="71" y="756"/>
                      <a:pt x="81" y="766"/>
                      <a:pt x="101" y="766"/>
                    </a:cubicBezTo>
                    <a:cubicBezTo>
                      <a:pt x="131" y="766"/>
                      <a:pt x="161" y="746"/>
                      <a:pt x="171" y="716"/>
                    </a:cubicBezTo>
                    <a:lnTo>
                      <a:pt x="501" y="125"/>
                    </a:lnTo>
                    <a:cubicBezTo>
                      <a:pt x="531" y="85"/>
                      <a:pt x="511" y="35"/>
                      <a:pt x="471" y="15"/>
                    </a:cubicBezTo>
                    <a:cubicBezTo>
                      <a:pt x="458" y="5"/>
                      <a:pt x="444" y="0"/>
                      <a:pt x="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66" name="Google Shape;22466;p112"/>
              <p:cNvSpPr/>
              <p:nvPr/>
            </p:nvSpPr>
            <p:spPr>
              <a:xfrm>
                <a:off x="5005025" y="1459775"/>
                <a:ext cx="1355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542" h="803" extrusionOk="0">
                    <a:moveTo>
                      <a:pt x="450" y="1"/>
                    </a:moveTo>
                    <a:cubicBezTo>
                      <a:pt x="422" y="1"/>
                      <a:pt x="395" y="14"/>
                      <a:pt x="381" y="41"/>
                    </a:cubicBezTo>
                    <a:lnTo>
                      <a:pt x="21" y="672"/>
                    </a:lnTo>
                    <a:cubicBezTo>
                      <a:pt x="1" y="712"/>
                      <a:pt x="11" y="772"/>
                      <a:pt x="51" y="792"/>
                    </a:cubicBezTo>
                    <a:cubicBezTo>
                      <a:pt x="71" y="792"/>
                      <a:pt x="81" y="802"/>
                      <a:pt x="91" y="802"/>
                    </a:cubicBezTo>
                    <a:cubicBezTo>
                      <a:pt x="121" y="802"/>
                      <a:pt x="151" y="782"/>
                      <a:pt x="171" y="762"/>
                    </a:cubicBezTo>
                    <a:lnTo>
                      <a:pt x="522" y="121"/>
                    </a:lnTo>
                    <a:cubicBezTo>
                      <a:pt x="542" y="81"/>
                      <a:pt x="532" y="31"/>
                      <a:pt x="492" y="11"/>
                    </a:cubicBezTo>
                    <a:cubicBezTo>
                      <a:pt x="478" y="4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67" name="Google Shape;22467;p112"/>
              <p:cNvSpPr/>
              <p:nvPr/>
            </p:nvSpPr>
            <p:spPr>
              <a:xfrm>
                <a:off x="4973000" y="1461275"/>
                <a:ext cx="12025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682" extrusionOk="0">
                    <a:moveTo>
                      <a:pt x="388" y="1"/>
                    </a:moveTo>
                    <a:cubicBezTo>
                      <a:pt x="360" y="1"/>
                      <a:pt x="331" y="14"/>
                      <a:pt x="311" y="41"/>
                    </a:cubicBezTo>
                    <a:lnTo>
                      <a:pt x="30" y="552"/>
                    </a:lnTo>
                    <a:cubicBezTo>
                      <a:pt x="0" y="602"/>
                      <a:pt x="20" y="652"/>
                      <a:pt x="60" y="672"/>
                    </a:cubicBezTo>
                    <a:cubicBezTo>
                      <a:pt x="70" y="682"/>
                      <a:pt x="90" y="682"/>
                      <a:pt x="100" y="682"/>
                    </a:cubicBezTo>
                    <a:cubicBezTo>
                      <a:pt x="130" y="682"/>
                      <a:pt x="160" y="662"/>
                      <a:pt x="170" y="642"/>
                    </a:cubicBezTo>
                    <a:lnTo>
                      <a:pt x="461" y="121"/>
                    </a:lnTo>
                    <a:cubicBezTo>
                      <a:pt x="481" y="81"/>
                      <a:pt x="471" y="31"/>
                      <a:pt x="431" y="11"/>
                    </a:cubicBezTo>
                    <a:cubicBezTo>
                      <a:pt x="417" y="4"/>
                      <a:pt x="403" y="1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68" name="Google Shape;22468;p112"/>
              <p:cNvSpPr/>
              <p:nvPr/>
            </p:nvSpPr>
            <p:spPr>
              <a:xfrm>
                <a:off x="4941700" y="1458025"/>
                <a:ext cx="1180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52" extrusionOk="0">
                    <a:moveTo>
                      <a:pt x="369" y="1"/>
                    </a:moveTo>
                    <a:cubicBezTo>
                      <a:pt x="341" y="1"/>
                      <a:pt x="314" y="14"/>
                      <a:pt x="301" y="41"/>
                    </a:cubicBezTo>
                    <a:lnTo>
                      <a:pt x="30" y="532"/>
                    </a:lnTo>
                    <a:cubicBezTo>
                      <a:pt x="0" y="572"/>
                      <a:pt x="20" y="622"/>
                      <a:pt x="60" y="642"/>
                    </a:cubicBezTo>
                    <a:cubicBezTo>
                      <a:pt x="70" y="652"/>
                      <a:pt x="91" y="652"/>
                      <a:pt x="101" y="652"/>
                    </a:cubicBezTo>
                    <a:cubicBezTo>
                      <a:pt x="131" y="652"/>
                      <a:pt x="161" y="642"/>
                      <a:pt x="171" y="612"/>
                    </a:cubicBezTo>
                    <a:lnTo>
                      <a:pt x="451" y="121"/>
                    </a:lnTo>
                    <a:cubicBezTo>
                      <a:pt x="471" y="81"/>
                      <a:pt x="451" y="31"/>
                      <a:pt x="411" y="11"/>
                    </a:cubicBezTo>
                    <a:cubicBezTo>
                      <a:pt x="398" y="4"/>
                      <a:pt x="383" y="1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69" name="Google Shape;22469;p112"/>
              <p:cNvSpPr/>
              <p:nvPr/>
            </p:nvSpPr>
            <p:spPr>
              <a:xfrm>
                <a:off x="4958725" y="977025"/>
                <a:ext cx="260125" cy="442725"/>
              </a:xfrm>
              <a:custGeom>
                <a:avLst/>
                <a:gdLst/>
                <a:ahLst/>
                <a:cxnLst/>
                <a:rect l="l" t="t" r="r" b="b"/>
                <a:pathLst>
                  <a:path w="10405" h="17709" extrusionOk="0">
                    <a:moveTo>
                      <a:pt x="361" y="705"/>
                    </a:moveTo>
                    <a:lnTo>
                      <a:pt x="9834" y="16978"/>
                    </a:lnTo>
                    <a:lnTo>
                      <a:pt x="8813" y="15846"/>
                    </a:lnTo>
                    <a:cubicBezTo>
                      <a:pt x="8612" y="15626"/>
                      <a:pt x="8392" y="15435"/>
                      <a:pt x="8172" y="15275"/>
                    </a:cubicBezTo>
                    <a:cubicBezTo>
                      <a:pt x="8022" y="15155"/>
                      <a:pt x="7891" y="15085"/>
                      <a:pt x="7781" y="15045"/>
                    </a:cubicBezTo>
                    <a:cubicBezTo>
                      <a:pt x="7531" y="14955"/>
                      <a:pt x="7160" y="14755"/>
                      <a:pt x="6810" y="14324"/>
                    </a:cubicBezTo>
                    <a:lnTo>
                      <a:pt x="7160" y="13953"/>
                    </a:lnTo>
                    <a:cubicBezTo>
                      <a:pt x="7190" y="13933"/>
                      <a:pt x="7190" y="13893"/>
                      <a:pt x="7180" y="13863"/>
                    </a:cubicBezTo>
                    <a:cubicBezTo>
                      <a:pt x="7170" y="13833"/>
                      <a:pt x="7140" y="13813"/>
                      <a:pt x="7100" y="13813"/>
                    </a:cubicBezTo>
                    <a:cubicBezTo>
                      <a:pt x="7050" y="13813"/>
                      <a:pt x="6870" y="13803"/>
                      <a:pt x="6620" y="13713"/>
                    </a:cubicBezTo>
                    <a:cubicBezTo>
                      <a:pt x="6359" y="13623"/>
                      <a:pt x="5989" y="13423"/>
                      <a:pt x="5648" y="12982"/>
                    </a:cubicBezTo>
                    <a:lnTo>
                      <a:pt x="6009" y="12622"/>
                    </a:lnTo>
                    <a:cubicBezTo>
                      <a:pt x="6029" y="12602"/>
                      <a:pt x="6029" y="12561"/>
                      <a:pt x="6019" y="12531"/>
                    </a:cubicBezTo>
                    <a:cubicBezTo>
                      <a:pt x="6009" y="12501"/>
                      <a:pt x="5979" y="12481"/>
                      <a:pt x="5939" y="12481"/>
                    </a:cubicBezTo>
                    <a:cubicBezTo>
                      <a:pt x="5889" y="12481"/>
                      <a:pt x="5708" y="12471"/>
                      <a:pt x="5458" y="12381"/>
                    </a:cubicBezTo>
                    <a:cubicBezTo>
                      <a:pt x="5208" y="12281"/>
                      <a:pt x="4837" y="12081"/>
                      <a:pt x="4487" y="11640"/>
                    </a:cubicBezTo>
                    <a:lnTo>
                      <a:pt x="4847" y="11280"/>
                    </a:lnTo>
                    <a:cubicBezTo>
                      <a:pt x="4877" y="11260"/>
                      <a:pt x="4877" y="11220"/>
                      <a:pt x="4867" y="11190"/>
                    </a:cubicBezTo>
                    <a:cubicBezTo>
                      <a:pt x="4857" y="11160"/>
                      <a:pt x="4827" y="11139"/>
                      <a:pt x="4787" y="11139"/>
                    </a:cubicBezTo>
                    <a:cubicBezTo>
                      <a:pt x="4787" y="11139"/>
                      <a:pt x="4737" y="11139"/>
                      <a:pt x="4657" y="11129"/>
                    </a:cubicBezTo>
                    <a:cubicBezTo>
                      <a:pt x="4537" y="11109"/>
                      <a:pt x="4427" y="11079"/>
                      <a:pt x="4306" y="11029"/>
                    </a:cubicBezTo>
                    <a:cubicBezTo>
                      <a:pt x="4246" y="10999"/>
                      <a:pt x="4156" y="10969"/>
                      <a:pt x="4086" y="10919"/>
                    </a:cubicBezTo>
                    <a:cubicBezTo>
                      <a:pt x="3996" y="10869"/>
                      <a:pt x="3916" y="10799"/>
                      <a:pt x="3836" y="10739"/>
                    </a:cubicBezTo>
                    <a:cubicBezTo>
                      <a:pt x="3746" y="10659"/>
                      <a:pt x="3655" y="10569"/>
                      <a:pt x="3585" y="10479"/>
                    </a:cubicBezTo>
                    <a:cubicBezTo>
                      <a:pt x="3525" y="10398"/>
                      <a:pt x="3455" y="10298"/>
                      <a:pt x="3385" y="10188"/>
                    </a:cubicBezTo>
                    <a:lnTo>
                      <a:pt x="3816" y="9918"/>
                    </a:lnTo>
                    <a:cubicBezTo>
                      <a:pt x="3846" y="9898"/>
                      <a:pt x="3856" y="9868"/>
                      <a:pt x="3846" y="9838"/>
                    </a:cubicBezTo>
                    <a:cubicBezTo>
                      <a:pt x="3846" y="9798"/>
                      <a:pt x="3816" y="9778"/>
                      <a:pt x="3776" y="9768"/>
                    </a:cubicBezTo>
                    <a:cubicBezTo>
                      <a:pt x="3776" y="9768"/>
                      <a:pt x="3736" y="9758"/>
                      <a:pt x="3655" y="9738"/>
                    </a:cubicBezTo>
                    <a:cubicBezTo>
                      <a:pt x="3615" y="9718"/>
                      <a:pt x="3555" y="9697"/>
                      <a:pt x="3505" y="9667"/>
                    </a:cubicBezTo>
                    <a:cubicBezTo>
                      <a:pt x="3445" y="9647"/>
                      <a:pt x="3385" y="9617"/>
                      <a:pt x="3315" y="9567"/>
                    </a:cubicBezTo>
                    <a:cubicBezTo>
                      <a:pt x="3165" y="9467"/>
                      <a:pt x="3025" y="9337"/>
                      <a:pt x="2884" y="9177"/>
                    </a:cubicBezTo>
                    <a:cubicBezTo>
                      <a:pt x="2744" y="8996"/>
                      <a:pt x="2624" y="8796"/>
                      <a:pt x="2544" y="8576"/>
                    </a:cubicBezTo>
                    <a:lnTo>
                      <a:pt x="3005" y="8406"/>
                    </a:lnTo>
                    <a:cubicBezTo>
                      <a:pt x="3045" y="8386"/>
                      <a:pt x="3065" y="8356"/>
                      <a:pt x="3065" y="8326"/>
                    </a:cubicBezTo>
                    <a:cubicBezTo>
                      <a:pt x="3065" y="8286"/>
                      <a:pt x="3045" y="8255"/>
                      <a:pt x="3005" y="8245"/>
                    </a:cubicBezTo>
                    <a:cubicBezTo>
                      <a:pt x="3005" y="8245"/>
                      <a:pt x="2954" y="8225"/>
                      <a:pt x="2884" y="8185"/>
                    </a:cubicBezTo>
                    <a:cubicBezTo>
                      <a:pt x="2814" y="8145"/>
                      <a:pt x="2704" y="8085"/>
                      <a:pt x="2564" y="7965"/>
                    </a:cubicBezTo>
                    <a:cubicBezTo>
                      <a:pt x="2384" y="7805"/>
                      <a:pt x="2073" y="7454"/>
                      <a:pt x="1913" y="6884"/>
                    </a:cubicBezTo>
                    <a:lnTo>
                      <a:pt x="2404" y="6783"/>
                    </a:lnTo>
                    <a:cubicBezTo>
                      <a:pt x="2444" y="6773"/>
                      <a:pt x="2464" y="6743"/>
                      <a:pt x="2474" y="6713"/>
                    </a:cubicBezTo>
                    <a:cubicBezTo>
                      <a:pt x="2474" y="6673"/>
                      <a:pt x="2454" y="6643"/>
                      <a:pt x="2424" y="6623"/>
                    </a:cubicBezTo>
                    <a:cubicBezTo>
                      <a:pt x="2424" y="6623"/>
                      <a:pt x="2374" y="6603"/>
                      <a:pt x="2304" y="6553"/>
                    </a:cubicBezTo>
                    <a:cubicBezTo>
                      <a:pt x="2233" y="6503"/>
                      <a:pt x="2123" y="6413"/>
                      <a:pt x="2003" y="6293"/>
                    </a:cubicBezTo>
                    <a:cubicBezTo>
                      <a:pt x="1813" y="6072"/>
                      <a:pt x="1553" y="5712"/>
                      <a:pt x="1432" y="5181"/>
                    </a:cubicBezTo>
                    <a:lnTo>
                      <a:pt x="1933" y="5111"/>
                    </a:lnTo>
                    <a:cubicBezTo>
                      <a:pt x="1973" y="5101"/>
                      <a:pt x="2003" y="5081"/>
                      <a:pt x="2003" y="5041"/>
                    </a:cubicBezTo>
                    <a:cubicBezTo>
                      <a:pt x="2013" y="5011"/>
                      <a:pt x="1993" y="4971"/>
                      <a:pt x="1963" y="4951"/>
                    </a:cubicBezTo>
                    <a:cubicBezTo>
                      <a:pt x="1943" y="4941"/>
                      <a:pt x="1763" y="4831"/>
                      <a:pt x="1563" y="4590"/>
                    </a:cubicBezTo>
                    <a:cubicBezTo>
                      <a:pt x="1372" y="4370"/>
                      <a:pt x="1132" y="4010"/>
                      <a:pt x="1012" y="3479"/>
                    </a:cubicBezTo>
                    <a:lnTo>
                      <a:pt x="1512" y="3409"/>
                    </a:lnTo>
                    <a:cubicBezTo>
                      <a:pt x="1542" y="3399"/>
                      <a:pt x="1573" y="3379"/>
                      <a:pt x="1583" y="3339"/>
                    </a:cubicBezTo>
                    <a:cubicBezTo>
                      <a:pt x="1583" y="3309"/>
                      <a:pt x="1573" y="3268"/>
                      <a:pt x="1542" y="3248"/>
                    </a:cubicBezTo>
                    <a:cubicBezTo>
                      <a:pt x="1522" y="3238"/>
                      <a:pt x="1332" y="3128"/>
                      <a:pt x="1122" y="2888"/>
                    </a:cubicBezTo>
                    <a:cubicBezTo>
                      <a:pt x="992" y="2748"/>
                      <a:pt x="641" y="1666"/>
                      <a:pt x="361" y="705"/>
                    </a:cubicBezTo>
                    <a:close/>
                    <a:moveTo>
                      <a:pt x="90" y="0"/>
                    </a:moveTo>
                    <a:cubicBezTo>
                      <a:pt x="80" y="0"/>
                      <a:pt x="70" y="2"/>
                      <a:pt x="60" y="4"/>
                    </a:cubicBezTo>
                    <a:cubicBezTo>
                      <a:pt x="30" y="24"/>
                      <a:pt x="0" y="64"/>
                      <a:pt x="20" y="104"/>
                    </a:cubicBezTo>
                    <a:cubicBezTo>
                      <a:pt x="90" y="374"/>
                      <a:pt x="761" y="2738"/>
                      <a:pt x="1002" y="2998"/>
                    </a:cubicBezTo>
                    <a:cubicBezTo>
                      <a:pt x="1102" y="3118"/>
                      <a:pt x="1202" y="3208"/>
                      <a:pt x="1282" y="3268"/>
                    </a:cubicBezTo>
                    <a:lnTo>
                      <a:pt x="902" y="3329"/>
                    </a:lnTo>
                    <a:cubicBezTo>
                      <a:pt x="882" y="3329"/>
                      <a:pt x="862" y="3339"/>
                      <a:pt x="842" y="3359"/>
                    </a:cubicBezTo>
                    <a:cubicBezTo>
                      <a:pt x="831" y="3379"/>
                      <a:pt x="821" y="3399"/>
                      <a:pt x="831" y="3429"/>
                    </a:cubicBezTo>
                    <a:cubicBezTo>
                      <a:pt x="942" y="4040"/>
                      <a:pt x="1222" y="4460"/>
                      <a:pt x="1432" y="4700"/>
                    </a:cubicBezTo>
                    <a:cubicBezTo>
                      <a:pt x="1532" y="4821"/>
                      <a:pt x="1633" y="4911"/>
                      <a:pt x="1703" y="4971"/>
                    </a:cubicBezTo>
                    <a:lnTo>
                      <a:pt x="1322" y="5021"/>
                    </a:lnTo>
                    <a:cubicBezTo>
                      <a:pt x="1302" y="5031"/>
                      <a:pt x="1282" y="5041"/>
                      <a:pt x="1272" y="5061"/>
                    </a:cubicBezTo>
                    <a:cubicBezTo>
                      <a:pt x="1252" y="5081"/>
                      <a:pt x="1252" y="5101"/>
                      <a:pt x="1252" y="5121"/>
                    </a:cubicBezTo>
                    <a:cubicBezTo>
                      <a:pt x="1372" y="5752"/>
                      <a:pt x="1663" y="6163"/>
                      <a:pt x="1883" y="6403"/>
                    </a:cubicBezTo>
                    <a:cubicBezTo>
                      <a:pt x="1993" y="6523"/>
                      <a:pt x="2093" y="6603"/>
                      <a:pt x="2173" y="6663"/>
                    </a:cubicBezTo>
                    <a:lnTo>
                      <a:pt x="1793" y="6743"/>
                    </a:lnTo>
                    <a:cubicBezTo>
                      <a:pt x="1773" y="6743"/>
                      <a:pt x="1753" y="6763"/>
                      <a:pt x="1743" y="6773"/>
                    </a:cubicBezTo>
                    <a:cubicBezTo>
                      <a:pt x="1733" y="6793"/>
                      <a:pt x="1723" y="6823"/>
                      <a:pt x="1733" y="6843"/>
                    </a:cubicBezTo>
                    <a:cubicBezTo>
                      <a:pt x="1893" y="7504"/>
                      <a:pt x="2253" y="7905"/>
                      <a:pt x="2454" y="8085"/>
                    </a:cubicBezTo>
                    <a:cubicBezTo>
                      <a:pt x="2584" y="8195"/>
                      <a:pt x="2694" y="8265"/>
                      <a:pt x="2764" y="8316"/>
                    </a:cubicBezTo>
                    <a:lnTo>
                      <a:pt x="2404" y="8446"/>
                    </a:lnTo>
                    <a:cubicBezTo>
                      <a:pt x="2364" y="8466"/>
                      <a:pt x="2344" y="8506"/>
                      <a:pt x="2354" y="8556"/>
                    </a:cubicBezTo>
                    <a:cubicBezTo>
                      <a:pt x="2454" y="8816"/>
                      <a:pt x="2584" y="9067"/>
                      <a:pt x="2764" y="9287"/>
                    </a:cubicBezTo>
                    <a:cubicBezTo>
                      <a:pt x="2904" y="9457"/>
                      <a:pt x="3065" y="9597"/>
                      <a:pt x="3225" y="9707"/>
                    </a:cubicBezTo>
                    <a:cubicBezTo>
                      <a:pt x="3305" y="9758"/>
                      <a:pt x="3375" y="9798"/>
                      <a:pt x="3435" y="9828"/>
                    </a:cubicBezTo>
                    <a:cubicBezTo>
                      <a:pt x="3485" y="9848"/>
                      <a:pt x="3525" y="9868"/>
                      <a:pt x="3565" y="9878"/>
                    </a:cubicBezTo>
                    <a:lnTo>
                      <a:pt x="3235" y="10088"/>
                    </a:lnTo>
                    <a:cubicBezTo>
                      <a:pt x="3195" y="10118"/>
                      <a:pt x="3185" y="10158"/>
                      <a:pt x="3205" y="10198"/>
                    </a:cubicBezTo>
                    <a:cubicBezTo>
                      <a:pt x="3285" y="10348"/>
                      <a:pt x="3375" y="10479"/>
                      <a:pt x="3455" y="10579"/>
                    </a:cubicBezTo>
                    <a:cubicBezTo>
                      <a:pt x="3535" y="10679"/>
                      <a:pt x="3625" y="10769"/>
                      <a:pt x="3726" y="10859"/>
                    </a:cubicBezTo>
                    <a:cubicBezTo>
                      <a:pt x="3806" y="10939"/>
                      <a:pt x="3896" y="10999"/>
                      <a:pt x="3996" y="11059"/>
                    </a:cubicBezTo>
                    <a:cubicBezTo>
                      <a:pt x="4076" y="11109"/>
                      <a:pt x="4166" y="11150"/>
                      <a:pt x="4246" y="11190"/>
                    </a:cubicBezTo>
                    <a:cubicBezTo>
                      <a:pt x="4366" y="11240"/>
                      <a:pt x="4487" y="11270"/>
                      <a:pt x="4607" y="11290"/>
                    </a:cubicBezTo>
                    <a:lnTo>
                      <a:pt x="4316" y="11580"/>
                    </a:lnTo>
                    <a:cubicBezTo>
                      <a:pt x="4286" y="11600"/>
                      <a:pt x="4286" y="11650"/>
                      <a:pt x="4306" y="11680"/>
                    </a:cubicBezTo>
                    <a:cubicBezTo>
                      <a:pt x="4687" y="12191"/>
                      <a:pt x="5117" y="12431"/>
                      <a:pt x="5398" y="12531"/>
                    </a:cubicBezTo>
                    <a:cubicBezTo>
                      <a:pt x="5538" y="12592"/>
                      <a:pt x="5668" y="12612"/>
                      <a:pt x="5758" y="12632"/>
                    </a:cubicBezTo>
                    <a:lnTo>
                      <a:pt x="5478" y="12922"/>
                    </a:lnTo>
                    <a:cubicBezTo>
                      <a:pt x="5448" y="12952"/>
                      <a:pt x="5438" y="12992"/>
                      <a:pt x="5468" y="13032"/>
                    </a:cubicBezTo>
                    <a:cubicBezTo>
                      <a:pt x="5849" y="13533"/>
                      <a:pt x="6279" y="13773"/>
                      <a:pt x="6560" y="13873"/>
                    </a:cubicBezTo>
                    <a:cubicBezTo>
                      <a:pt x="6700" y="13923"/>
                      <a:pt x="6830" y="13953"/>
                      <a:pt x="6920" y="13963"/>
                    </a:cubicBezTo>
                    <a:lnTo>
                      <a:pt x="6640" y="14254"/>
                    </a:lnTo>
                    <a:cubicBezTo>
                      <a:pt x="6610" y="14284"/>
                      <a:pt x="6610" y="14334"/>
                      <a:pt x="6630" y="14364"/>
                    </a:cubicBezTo>
                    <a:cubicBezTo>
                      <a:pt x="7020" y="14875"/>
                      <a:pt x="7441" y="15105"/>
                      <a:pt x="7731" y="15205"/>
                    </a:cubicBezTo>
                    <a:cubicBezTo>
                      <a:pt x="7811" y="15235"/>
                      <a:pt x="7931" y="15305"/>
                      <a:pt x="8072" y="15405"/>
                    </a:cubicBezTo>
                    <a:cubicBezTo>
                      <a:pt x="8292" y="15556"/>
                      <a:pt x="8492" y="15746"/>
                      <a:pt x="8682" y="15956"/>
                    </a:cubicBezTo>
                    <a:lnTo>
                      <a:pt x="10245" y="17679"/>
                    </a:lnTo>
                    <a:cubicBezTo>
                      <a:pt x="10265" y="17699"/>
                      <a:pt x="10285" y="17709"/>
                      <a:pt x="10305" y="17709"/>
                    </a:cubicBezTo>
                    <a:cubicBezTo>
                      <a:pt x="10325" y="17709"/>
                      <a:pt x="10345" y="17699"/>
                      <a:pt x="10355" y="17689"/>
                    </a:cubicBezTo>
                    <a:cubicBezTo>
                      <a:pt x="10395" y="17669"/>
                      <a:pt x="10405" y="17619"/>
                      <a:pt x="10375" y="17578"/>
                    </a:cubicBezTo>
                    <a:lnTo>
                      <a:pt x="171" y="44"/>
                    </a:lnTo>
                    <a:cubicBezTo>
                      <a:pt x="155" y="13"/>
                      <a:pt x="122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470" name="Google Shape;22470;p112"/>
            <p:cNvGrpSpPr/>
            <p:nvPr/>
          </p:nvGrpSpPr>
          <p:grpSpPr>
            <a:xfrm rot="5276281" flipH="1">
              <a:off x="-721468" y="-671462"/>
              <a:ext cx="2234514" cy="2184000"/>
              <a:chOff x="4817775" y="976050"/>
              <a:chExt cx="626650" cy="612450"/>
            </a:xfrm>
          </p:grpSpPr>
          <p:sp>
            <p:nvSpPr>
              <p:cNvPr id="22471" name="Google Shape;22471;p112"/>
              <p:cNvSpPr/>
              <p:nvPr/>
            </p:nvSpPr>
            <p:spPr>
              <a:xfrm>
                <a:off x="5216325" y="978100"/>
                <a:ext cx="6662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65" h="17586" extrusionOk="0">
                    <a:moveTo>
                      <a:pt x="1202" y="1"/>
                    </a:moveTo>
                    <a:lnTo>
                      <a:pt x="1" y="17586"/>
                    </a:lnTo>
                    <a:lnTo>
                      <a:pt x="501" y="15042"/>
                    </a:lnTo>
                    <a:cubicBezTo>
                      <a:pt x="622" y="14391"/>
                      <a:pt x="912" y="13780"/>
                      <a:pt x="1343" y="13270"/>
                    </a:cubicBezTo>
                    <a:cubicBezTo>
                      <a:pt x="1373" y="13229"/>
                      <a:pt x="1403" y="13189"/>
                      <a:pt x="1423" y="13169"/>
                    </a:cubicBezTo>
                    <a:cubicBezTo>
                      <a:pt x="1613" y="12969"/>
                      <a:pt x="1833" y="12639"/>
                      <a:pt x="1933" y="12128"/>
                    </a:cubicBezTo>
                    <a:lnTo>
                      <a:pt x="1453" y="11958"/>
                    </a:lnTo>
                    <a:cubicBezTo>
                      <a:pt x="1463" y="11958"/>
                      <a:pt x="1623" y="11878"/>
                      <a:pt x="1813" y="11677"/>
                    </a:cubicBezTo>
                    <a:cubicBezTo>
                      <a:pt x="2004" y="11477"/>
                      <a:pt x="2224" y="11147"/>
                      <a:pt x="2314" y="10636"/>
                    </a:cubicBezTo>
                    <a:lnTo>
                      <a:pt x="1833" y="10476"/>
                    </a:lnTo>
                    <a:cubicBezTo>
                      <a:pt x="1833" y="10476"/>
                      <a:pt x="1883" y="10456"/>
                      <a:pt x="1943" y="10406"/>
                    </a:cubicBezTo>
                    <a:cubicBezTo>
                      <a:pt x="2004" y="10365"/>
                      <a:pt x="2094" y="10295"/>
                      <a:pt x="2194" y="10195"/>
                    </a:cubicBezTo>
                    <a:cubicBezTo>
                      <a:pt x="2234" y="10135"/>
                      <a:pt x="2284" y="10075"/>
                      <a:pt x="2334" y="10005"/>
                    </a:cubicBezTo>
                    <a:cubicBezTo>
                      <a:pt x="2374" y="9935"/>
                      <a:pt x="2424" y="9845"/>
                      <a:pt x="2464" y="9755"/>
                    </a:cubicBezTo>
                    <a:cubicBezTo>
                      <a:pt x="2494" y="9664"/>
                      <a:pt x="2534" y="9554"/>
                      <a:pt x="2554" y="9444"/>
                    </a:cubicBezTo>
                    <a:cubicBezTo>
                      <a:pt x="2574" y="9324"/>
                      <a:pt x="2594" y="9204"/>
                      <a:pt x="2604" y="9064"/>
                    </a:cubicBezTo>
                    <a:lnTo>
                      <a:pt x="2104" y="9014"/>
                    </a:lnTo>
                    <a:cubicBezTo>
                      <a:pt x="2104" y="9014"/>
                      <a:pt x="2144" y="8984"/>
                      <a:pt x="2194" y="8933"/>
                    </a:cubicBezTo>
                    <a:cubicBezTo>
                      <a:pt x="2224" y="8903"/>
                      <a:pt x="2264" y="8863"/>
                      <a:pt x="2294" y="8813"/>
                    </a:cubicBezTo>
                    <a:cubicBezTo>
                      <a:pt x="2334" y="8773"/>
                      <a:pt x="2364" y="8723"/>
                      <a:pt x="2404" y="8653"/>
                    </a:cubicBezTo>
                    <a:cubicBezTo>
                      <a:pt x="2484" y="8533"/>
                      <a:pt x="2554" y="8363"/>
                      <a:pt x="2594" y="8162"/>
                    </a:cubicBezTo>
                    <a:cubicBezTo>
                      <a:pt x="2644" y="7972"/>
                      <a:pt x="2664" y="7732"/>
                      <a:pt x="2634" y="7471"/>
                    </a:cubicBezTo>
                    <a:lnTo>
                      <a:pt x="2634" y="7471"/>
                    </a:lnTo>
                    <a:lnTo>
                      <a:pt x="2134" y="7521"/>
                    </a:lnTo>
                    <a:cubicBezTo>
                      <a:pt x="2134" y="7521"/>
                      <a:pt x="2164" y="7491"/>
                      <a:pt x="2214" y="7421"/>
                    </a:cubicBezTo>
                    <a:cubicBezTo>
                      <a:pt x="2264" y="7351"/>
                      <a:pt x="2324" y="7241"/>
                      <a:pt x="2374" y="7111"/>
                    </a:cubicBezTo>
                    <a:cubicBezTo>
                      <a:pt x="2494" y="6831"/>
                      <a:pt x="2574" y="6410"/>
                      <a:pt x="2454" y="5909"/>
                    </a:cubicBezTo>
                    <a:lnTo>
                      <a:pt x="2454" y="5909"/>
                    </a:lnTo>
                    <a:lnTo>
                      <a:pt x="1964" y="6029"/>
                    </a:lnTo>
                    <a:cubicBezTo>
                      <a:pt x="1964" y="6029"/>
                      <a:pt x="1994" y="5989"/>
                      <a:pt x="2034" y="5919"/>
                    </a:cubicBezTo>
                    <a:cubicBezTo>
                      <a:pt x="2074" y="5839"/>
                      <a:pt x="2134" y="5729"/>
                      <a:pt x="2174" y="5579"/>
                    </a:cubicBezTo>
                    <a:cubicBezTo>
                      <a:pt x="2264" y="5298"/>
                      <a:pt x="2304" y="4878"/>
                      <a:pt x="2164" y="4387"/>
                    </a:cubicBezTo>
                    <a:lnTo>
                      <a:pt x="1683" y="4547"/>
                    </a:lnTo>
                    <a:cubicBezTo>
                      <a:pt x="1683" y="4547"/>
                      <a:pt x="1793" y="4377"/>
                      <a:pt x="1873" y="4087"/>
                    </a:cubicBezTo>
                    <a:cubicBezTo>
                      <a:pt x="1943" y="3796"/>
                      <a:pt x="1984" y="3386"/>
                      <a:pt x="1843" y="2895"/>
                    </a:cubicBezTo>
                    <a:lnTo>
                      <a:pt x="1363" y="3055"/>
                    </a:lnTo>
                    <a:cubicBezTo>
                      <a:pt x="1363" y="3055"/>
                      <a:pt x="1473" y="2885"/>
                      <a:pt x="1553" y="2595"/>
                    </a:cubicBezTo>
                    <a:cubicBezTo>
                      <a:pt x="1633" y="2304"/>
                      <a:pt x="1202" y="1"/>
                      <a:pt x="12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72" name="Google Shape;22472;p112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lnTo>
                      <a:pt x="1" y="11868"/>
                    </a:lnTo>
                    <a:lnTo>
                      <a:pt x="1533" y="10295"/>
                    </a:lnTo>
                    <a:cubicBezTo>
                      <a:pt x="1933" y="9895"/>
                      <a:pt x="2414" y="9594"/>
                      <a:pt x="2955" y="9434"/>
                    </a:cubicBezTo>
                    <a:cubicBezTo>
                      <a:pt x="2995" y="9424"/>
                      <a:pt x="3035" y="9414"/>
                      <a:pt x="3055" y="9404"/>
                    </a:cubicBezTo>
                    <a:cubicBezTo>
                      <a:pt x="3285" y="9354"/>
                      <a:pt x="3596" y="9224"/>
                      <a:pt x="3906" y="8913"/>
                    </a:cubicBezTo>
                    <a:lnTo>
                      <a:pt x="3636" y="8573"/>
                    </a:lnTo>
                    <a:lnTo>
                      <a:pt x="3636" y="8573"/>
                    </a:lnTo>
                    <a:cubicBezTo>
                      <a:pt x="3640" y="8573"/>
                      <a:pt x="3674" y="8577"/>
                      <a:pt x="3730" y="8577"/>
                    </a:cubicBezTo>
                    <a:cubicBezTo>
                      <a:pt x="3800" y="8577"/>
                      <a:pt x="3904" y="8571"/>
                      <a:pt x="4026" y="8543"/>
                    </a:cubicBezTo>
                    <a:cubicBezTo>
                      <a:pt x="4257" y="8483"/>
                      <a:pt x="4567" y="8353"/>
                      <a:pt x="4868" y="8032"/>
                    </a:cubicBezTo>
                    <a:lnTo>
                      <a:pt x="4597" y="7692"/>
                    </a:lnTo>
                    <a:lnTo>
                      <a:pt x="4597" y="7692"/>
                    </a:lnTo>
                    <a:cubicBezTo>
                      <a:pt x="4607" y="7692"/>
                      <a:pt x="4647" y="7702"/>
                      <a:pt x="4707" y="7702"/>
                    </a:cubicBezTo>
                    <a:cubicBezTo>
                      <a:pt x="4777" y="7702"/>
                      <a:pt x="4868" y="7692"/>
                      <a:pt x="4988" y="7662"/>
                    </a:cubicBezTo>
                    <a:cubicBezTo>
                      <a:pt x="5048" y="7642"/>
                      <a:pt x="5108" y="7622"/>
                      <a:pt x="5178" y="7592"/>
                    </a:cubicBezTo>
                    <a:cubicBezTo>
                      <a:pt x="5238" y="7562"/>
                      <a:pt x="5308" y="7521"/>
                      <a:pt x="5378" y="7481"/>
                    </a:cubicBezTo>
                    <a:cubicBezTo>
                      <a:pt x="5448" y="7431"/>
                      <a:pt x="5518" y="7371"/>
                      <a:pt x="5589" y="7301"/>
                    </a:cubicBezTo>
                    <a:cubicBezTo>
                      <a:pt x="5659" y="7231"/>
                      <a:pt x="5739" y="7151"/>
                      <a:pt x="5799" y="7061"/>
                    </a:cubicBezTo>
                    <a:lnTo>
                      <a:pt x="5468" y="6790"/>
                    </a:lnTo>
                    <a:cubicBezTo>
                      <a:pt x="5468" y="6790"/>
                      <a:pt x="5508" y="6790"/>
                      <a:pt x="5579" y="6770"/>
                    </a:cubicBezTo>
                    <a:cubicBezTo>
                      <a:pt x="5609" y="6770"/>
                      <a:pt x="5659" y="6760"/>
                      <a:pt x="5699" y="6740"/>
                    </a:cubicBezTo>
                    <a:cubicBezTo>
                      <a:pt x="5749" y="6730"/>
                      <a:pt x="5799" y="6710"/>
                      <a:pt x="5849" y="6680"/>
                    </a:cubicBezTo>
                    <a:cubicBezTo>
                      <a:pt x="5969" y="6620"/>
                      <a:pt x="6089" y="6540"/>
                      <a:pt x="6219" y="6420"/>
                    </a:cubicBezTo>
                    <a:cubicBezTo>
                      <a:pt x="6340" y="6300"/>
                      <a:pt x="6460" y="6150"/>
                      <a:pt x="6560" y="5939"/>
                    </a:cubicBezTo>
                    <a:lnTo>
                      <a:pt x="6179" y="5749"/>
                    </a:lnTo>
                    <a:cubicBezTo>
                      <a:pt x="6179" y="5749"/>
                      <a:pt x="6219" y="5739"/>
                      <a:pt x="6290" y="5709"/>
                    </a:cubicBezTo>
                    <a:cubicBezTo>
                      <a:pt x="6360" y="5689"/>
                      <a:pt x="6450" y="5639"/>
                      <a:pt x="6550" y="5569"/>
                    </a:cubicBezTo>
                    <a:cubicBezTo>
                      <a:pt x="6760" y="5429"/>
                      <a:pt x="7021" y="5168"/>
                      <a:pt x="7171" y="4758"/>
                    </a:cubicBezTo>
                    <a:lnTo>
                      <a:pt x="6760" y="4617"/>
                    </a:lnTo>
                    <a:cubicBezTo>
                      <a:pt x="6760" y="4617"/>
                      <a:pt x="6800" y="4607"/>
                      <a:pt x="6870" y="4567"/>
                    </a:cubicBezTo>
                    <a:cubicBezTo>
                      <a:pt x="6930" y="4537"/>
                      <a:pt x="7021" y="4477"/>
                      <a:pt x="7121" y="4397"/>
                    </a:cubicBezTo>
                    <a:cubicBezTo>
                      <a:pt x="7311" y="4237"/>
                      <a:pt x="7541" y="3967"/>
                      <a:pt x="7671" y="3556"/>
                    </a:cubicBezTo>
                    <a:lnTo>
                      <a:pt x="7251" y="3446"/>
                    </a:lnTo>
                    <a:cubicBezTo>
                      <a:pt x="7251" y="3446"/>
                      <a:pt x="7411" y="3376"/>
                      <a:pt x="7601" y="3205"/>
                    </a:cubicBezTo>
                    <a:cubicBezTo>
                      <a:pt x="7792" y="3035"/>
                      <a:pt x="8012" y="2755"/>
                      <a:pt x="8132" y="2354"/>
                    </a:cubicBezTo>
                    <a:lnTo>
                      <a:pt x="7722" y="2234"/>
                    </a:lnTo>
                    <a:cubicBezTo>
                      <a:pt x="7722" y="2234"/>
                      <a:pt x="7872" y="2164"/>
                      <a:pt x="8072" y="2004"/>
                    </a:cubicBezTo>
                    <a:cubicBezTo>
                      <a:pt x="8262" y="1834"/>
                      <a:pt x="9033" y="1"/>
                      <a:pt x="90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73" name="Google Shape;22473;p112"/>
              <p:cNvSpPr/>
              <p:nvPr/>
            </p:nvSpPr>
            <p:spPr>
              <a:xfrm>
                <a:off x="5216325" y="1360150"/>
                <a:ext cx="225600" cy="674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697" extrusionOk="0">
                    <a:moveTo>
                      <a:pt x="9023" y="0"/>
                    </a:moveTo>
                    <a:lnTo>
                      <a:pt x="1" y="2294"/>
                    </a:lnTo>
                    <a:cubicBezTo>
                      <a:pt x="48" y="2288"/>
                      <a:pt x="114" y="2285"/>
                      <a:pt x="192" y="2285"/>
                    </a:cubicBezTo>
                    <a:cubicBezTo>
                      <a:pt x="395" y="2285"/>
                      <a:pt x="683" y="2302"/>
                      <a:pt x="972" y="2324"/>
                    </a:cubicBezTo>
                    <a:cubicBezTo>
                      <a:pt x="1513" y="2374"/>
                      <a:pt x="2044" y="2484"/>
                      <a:pt x="2574" y="2634"/>
                    </a:cubicBezTo>
                    <a:cubicBezTo>
                      <a:pt x="2705" y="2669"/>
                      <a:pt x="2843" y="2696"/>
                      <a:pt x="2956" y="2696"/>
                    </a:cubicBezTo>
                    <a:cubicBezTo>
                      <a:pt x="2973" y="2696"/>
                      <a:pt x="2989" y="2695"/>
                      <a:pt x="3005" y="2694"/>
                    </a:cubicBezTo>
                    <a:lnTo>
                      <a:pt x="3005" y="2374"/>
                    </a:lnTo>
                    <a:cubicBezTo>
                      <a:pt x="3015" y="2384"/>
                      <a:pt x="3025" y="2404"/>
                      <a:pt x="3065" y="2424"/>
                    </a:cubicBezTo>
                    <a:cubicBezTo>
                      <a:pt x="3105" y="2454"/>
                      <a:pt x="3165" y="2494"/>
                      <a:pt x="3245" y="2534"/>
                    </a:cubicBezTo>
                    <a:cubicBezTo>
                      <a:pt x="3285" y="2544"/>
                      <a:pt x="3325" y="2564"/>
                      <a:pt x="3375" y="2574"/>
                    </a:cubicBezTo>
                    <a:cubicBezTo>
                      <a:pt x="3436" y="2594"/>
                      <a:pt x="3486" y="2604"/>
                      <a:pt x="3546" y="2604"/>
                    </a:cubicBezTo>
                    <a:cubicBezTo>
                      <a:pt x="3581" y="2609"/>
                      <a:pt x="3613" y="2611"/>
                      <a:pt x="3647" y="2611"/>
                    </a:cubicBezTo>
                    <a:cubicBezTo>
                      <a:pt x="3681" y="2611"/>
                      <a:pt x="3716" y="2609"/>
                      <a:pt x="3756" y="2604"/>
                    </a:cubicBezTo>
                    <a:cubicBezTo>
                      <a:pt x="3826" y="2594"/>
                      <a:pt x="3896" y="2584"/>
                      <a:pt x="3976" y="2554"/>
                    </a:cubicBezTo>
                    <a:lnTo>
                      <a:pt x="3916" y="2253"/>
                    </a:lnTo>
                    <a:lnTo>
                      <a:pt x="3916" y="2253"/>
                    </a:lnTo>
                    <a:cubicBezTo>
                      <a:pt x="3916" y="2254"/>
                      <a:pt x="3936" y="2274"/>
                      <a:pt x="3986" y="2294"/>
                    </a:cubicBezTo>
                    <a:cubicBezTo>
                      <a:pt x="4006" y="2304"/>
                      <a:pt x="4036" y="2324"/>
                      <a:pt x="4066" y="2334"/>
                    </a:cubicBezTo>
                    <a:cubicBezTo>
                      <a:pt x="4096" y="2344"/>
                      <a:pt x="4137" y="2354"/>
                      <a:pt x="4187" y="2364"/>
                    </a:cubicBezTo>
                    <a:cubicBezTo>
                      <a:pt x="4253" y="2378"/>
                      <a:pt x="4324" y="2388"/>
                      <a:pt x="4409" y="2388"/>
                    </a:cubicBezTo>
                    <a:cubicBezTo>
                      <a:pt x="4439" y="2388"/>
                      <a:pt x="4472" y="2386"/>
                      <a:pt x="4507" y="2384"/>
                    </a:cubicBezTo>
                    <a:cubicBezTo>
                      <a:pt x="4637" y="2374"/>
                      <a:pt x="4777" y="2334"/>
                      <a:pt x="4918" y="2263"/>
                    </a:cubicBezTo>
                    <a:lnTo>
                      <a:pt x="4797" y="1983"/>
                    </a:lnTo>
                    <a:lnTo>
                      <a:pt x="4797" y="1983"/>
                    </a:lnTo>
                    <a:cubicBezTo>
                      <a:pt x="4797" y="1983"/>
                      <a:pt x="4818" y="1993"/>
                      <a:pt x="4868" y="2013"/>
                    </a:cubicBezTo>
                    <a:cubicBezTo>
                      <a:pt x="4918" y="2033"/>
                      <a:pt x="4998" y="2043"/>
                      <a:pt x="5088" y="2053"/>
                    </a:cubicBezTo>
                    <a:cubicBezTo>
                      <a:pt x="5108" y="2054"/>
                      <a:pt x="5128" y="2055"/>
                      <a:pt x="5150" y="2055"/>
                    </a:cubicBezTo>
                    <a:cubicBezTo>
                      <a:pt x="5326" y="2055"/>
                      <a:pt x="5559" y="2014"/>
                      <a:pt x="5809" y="1863"/>
                    </a:cubicBezTo>
                    <a:lnTo>
                      <a:pt x="5639" y="1603"/>
                    </a:lnTo>
                    <a:lnTo>
                      <a:pt x="5639" y="1603"/>
                    </a:lnTo>
                    <a:cubicBezTo>
                      <a:pt x="5639" y="1603"/>
                      <a:pt x="5669" y="1613"/>
                      <a:pt x="5719" y="1623"/>
                    </a:cubicBezTo>
                    <a:cubicBezTo>
                      <a:pt x="5769" y="1633"/>
                      <a:pt x="5849" y="1643"/>
                      <a:pt x="5939" y="1643"/>
                    </a:cubicBezTo>
                    <a:cubicBezTo>
                      <a:pt x="6119" y="1633"/>
                      <a:pt x="6380" y="1583"/>
                      <a:pt x="6640" y="1402"/>
                    </a:cubicBezTo>
                    <a:lnTo>
                      <a:pt x="6450" y="1152"/>
                    </a:lnTo>
                    <a:lnTo>
                      <a:pt x="6450" y="1152"/>
                    </a:lnTo>
                    <a:cubicBezTo>
                      <a:pt x="6450" y="1152"/>
                      <a:pt x="6538" y="1174"/>
                      <a:pt x="6683" y="1174"/>
                    </a:cubicBezTo>
                    <a:cubicBezTo>
                      <a:pt x="6707" y="1174"/>
                      <a:pt x="6733" y="1173"/>
                      <a:pt x="6760" y="1172"/>
                    </a:cubicBezTo>
                    <a:cubicBezTo>
                      <a:pt x="6940" y="1162"/>
                      <a:pt x="7191" y="1102"/>
                      <a:pt x="7451" y="932"/>
                    </a:cubicBezTo>
                    <a:lnTo>
                      <a:pt x="7261" y="681"/>
                    </a:lnTo>
                    <a:lnTo>
                      <a:pt x="7261" y="681"/>
                    </a:lnTo>
                    <a:cubicBezTo>
                      <a:pt x="7261" y="681"/>
                      <a:pt x="7349" y="703"/>
                      <a:pt x="7494" y="703"/>
                    </a:cubicBezTo>
                    <a:cubicBezTo>
                      <a:pt x="7518" y="703"/>
                      <a:pt x="7544" y="703"/>
                      <a:pt x="7571" y="701"/>
                    </a:cubicBezTo>
                    <a:cubicBezTo>
                      <a:pt x="7752" y="691"/>
                      <a:pt x="9023" y="0"/>
                      <a:pt x="90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74" name="Google Shape;22474;p112"/>
              <p:cNvSpPr/>
              <p:nvPr/>
            </p:nvSpPr>
            <p:spPr>
              <a:xfrm>
                <a:off x="5195300" y="1235475"/>
                <a:ext cx="1730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02" extrusionOk="0">
                    <a:moveTo>
                      <a:pt x="1" y="0"/>
                    </a:moveTo>
                    <a:lnTo>
                      <a:pt x="692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75" name="Google Shape;22475;p112"/>
              <p:cNvSpPr/>
              <p:nvPr/>
            </p:nvSpPr>
            <p:spPr>
              <a:xfrm>
                <a:off x="5193300" y="1197925"/>
                <a:ext cx="21550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862" h="862" extrusionOk="0">
                    <a:moveTo>
                      <a:pt x="0" y="0"/>
                    </a:moveTo>
                    <a:lnTo>
                      <a:pt x="862" y="8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76" name="Google Shape;22476;p112"/>
              <p:cNvSpPr/>
              <p:nvPr/>
            </p:nvSpPr>
            <p:spPr>
              <a:xfrm>
                <a:off x="5198050" y="1160875"/>
                <a:ext cx="19550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782" h="792" extrusionOk="0">
                    <a:moveTo>
                      <a:pt x="1" y="0"/>
                    </a:moveTo>
                    <a:lnTo>
                      <a:pt x="782" y="7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77" name="Google Shape;22477;p112"/>
              <p:cNvSpPr/>
              <p:nvPr/>
            </p:nvSpPr>
            <p:spPr>
              <a:xfrm>
                <a:off x="5206825" y="1125075"/>
                <a:ext cx="13525" cy="13275"/>
              </a:xfrm>
              <a:custGeom>
                <a:avLst/>
                <a:gdLst/>
                <a:ahLst/>
                <a:cxnLst/>
                <a:rect l="l" t="t" r="r" b="b"/>
                <a:pathLst>
                  <a:path w="541" h="531" extrusionOk="0">
                    <a:moveTo>
                      <a:pt x="0" y="0"/>
                    </a:moveTo>
                    <a:lnTo>
                      <a:pt x="541" y="5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78" name="Google Shape;22478;p112"/>
              <p:cNvSpPr/>
              <p:nvPr/>
            </p:nvSpPr>
            <p:spPr>
              <a:xfrm>
                <a:off x="5218575" y="1088775"/>
                <a:ext cx="48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191" extrusionOk="0">
                    <a:moveTo>
                      <a:pt x="1" y="0"/>
                    </a:moveTo>
                    <a:lnTo>
                      <a:pt x="191" y="19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79" name="Google Shape;22479;p112"/>
              <p:cNvSpPr/>
              <p:nvPr/>
            </p:nvSpPr>
            <p:spPr>
              <a:xfrm>
                <a:off x="5199550" y="1273275"/>
                <a:ext cx="10800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432" h="442" extrusionOk="0">
                    <a:moveTo>
                      <a:pt x="1" y="0"/>
                    </a:moveTo>
                    <a:lnTo>
                      <a:pt x="431" y="4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80" name="Google Shape;22480;p112"/>
              <p:cNvSpPr/>
              <p:nvPr/>
            </p:nvSpPr>
            <p:spPr>
              <a:xfrm>
                <a:off x="5271650" y="1308075"/>
                <a:ext cx="252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371" extrusionOk="0">
                    <a:moveTo>
                      <a:pt x="1" y="0"/>
                    </a:moveTo>
                    <a:lnTo>
                      <a:pt x="101" y="3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81" name="Google Shape;22481;p112"/>
              <p:cNvSpPr/>
              <p:nvPr/>
            </p:nvSpPr>
            <p:spPr>
              <a:xfrm>
                <a:off x="5286425" y="1279525"/>
                <a:ext cx="4025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82" extrusionOk="0">
                    <a:moveTo>
                      <a:pt x="1" y="1"/>
                    </a:moveTo>
                    <a:lnTo>
                      <a:pt x="161" y="5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82" name="Google Shape;22482;p112"/>
              <p:cNvSpPr/>
              <p:nvPr/>
            </p:nvSpPr>
            <p:spPr>
              <a:xfrm>
                <a:off x="5302200" y="1251250"/>
                <a:ext cx="4525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52" extrusionOk="0">
                    <a:moveTo>
                      <a:pt x="1" y="0"/>
                    </a:moveTo>
                    <a:lnTo>
                      <a:pt x="181" y="6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83" name="Google Shape;22483;p112"/>
              <p:cNvSpPr/>
              <p:nvPr/>
            </p:nvSpPr>
            <p:spPr>
              <a:xfrm>
                <a:off x="5322475" y="1227200"/>
                <a:ext cx="50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692" extrusionOk="0">
                    <a:moveTo>
                      <a:pt x="1" y="1"/>
                    </a:moveTo>
                    <a:lnTo>
                      <a:pt x="201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84" name="Google Shape;22484;p112"/>
              <p:cNvSpPr/>
              <p:nvPr/>
            </p:nvSpPr>
            <p:spPr>
              <a:xfrm>
                <a:off x="5346025" y="1205425"/>
                <a:ext cx="40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572" extrusionOk="0">
                    <a:moveTo>
                      <a:pt x="0" y="1"/>
                    </a:moveTo>
                    <a:lnTo>
                      <a:pt x="160" y="5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85" name="Google Shape;22485;p112"/>
              <p:cNvSpPr/>
              <p:nvPr/>
            </p:nvSpPr>
            <p:spPr>
              <a:xfrm>
                <a:off x="5370800" y="1185900"/>
                <a:ext cx="377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51" h="542" extrusionOk="0">
                    <a:moveTo>
                      <a:pt x="0" y="1"/>
                    </a:moveTo>
                    <a:lnTo>
                      <a:pt x="151" y="5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86" name="Google Shape;22486;p112"/>
              <p:cNvSpPr/>
              <p:nvPr/>
            </p:nvSpPr>
            <p:spPr>
              <a:xfrm>
                <a:off x="5018800" y="11443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0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87" name="Google Shape;22487;p112"/>
              <p:cNvSpPr/>
              <p:nvPr/>
            </p:nvSpPr>
            <p:spPr>
              <a:xfrm>
                <a:off x="5033075" y="118515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0" y="1"/>
                    </a:moveTo>
                    <a:lnTo>
                      <a:pt x="691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88" name="Google Shape;22488;p112"/>
              <p:cNvSpPr/>
              <p:nvPr/>
            </p:nvSpPr>
            <p:spPr>
              <a:xfrm>
                <a:off x="5052600" y="1223200"/>
                <a:ext cx="1730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91" extrusionOk="0">
                    <a:moveTo>
                      <a:pt x="1" y="1"/>
                    </a:moveTo>
                    <a:lnTo>
                      <a:pt x="692" y="1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89" name="Google Shape;22489;p112"/>
              <p:cNvSpPr/>
              <p:nvPr/>
            </p:nvSpPr>
            <p:spPr>
              <a:xfrm>
                <a:off x="5078650" y="1257500"/>
                <a:ext cx="172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01" extrusionOk="0">
                    <a:moveTo>
                      <a:pt x="0" y="1"/>
                    </a:moveTo>
                    <a:lnTo>
                      <a:pt x="691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90" name="Google Shape;22490;p112"/>
              <p:cNvSpPr/>
              <p:nvPr/>
            </p:nvSpPr>
            <p:spPr>
              <a:xfrm>
                <a:off x="5106675" y="1290800"/>
                <a:ext cx="1730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201" extrusionOk="0">
                    <a:moveTo>
                      <a:pt x="1" y="0"/>
                    </a:moveTo>
                    <a:lnTo>
                      <a:pt x="692" y="2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91" name="Google Shape;22491;p112"/>
              <p:cNvSpPr/>
              <p:nvPr/>
            </p:nvSpPr>
            <p:spPr>
              <a:xfrm>
                <a:off x="5136725" y="1324350"/>
                <a:ext cx="125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41" extrusionOk="0">
                    <a:moveTo>
                      <a:pt x="0" y="0"/>
                    </a:moveTo>
                    <a:lnTo>
                      <a:pt x="501" y="14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92" name="Google Shape;22492;p112"/>
              <p:cNvSpPr/>
              <p:nvPr/>
            </p:nvSpPr>
            <p:spPr>
              <a:xfrm>
                <a:off x="5041575" y="1079750"/>
                <a:ext cx="4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82" h="702" extrusionOk="0">
                    <a:moveTo>
                      <a:pt x="181" y="1"/>
                    </a:moveTo>
                    <a:lnTo>
                      <a:pt x="1" y="70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93" name="Google Shape;22493;p112"/>
              <p:cNvSpPr/>
              <p:nvPr/>
            </p:nvSpPr>
            <p:spPr>
              <a:xfrm>
                <a:off x="5071875" y="111080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94" name="Google Shape;22494;p112"/>
              <p:cNvSpPr/>
              <p:nvPr/>
            </p:nvSpPr>
            <p:spPr>
              <a:xfrm>
                <a:off x="5100425" y="1143350"/>
                <a:ext cx="427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702" extrusionOk="0">
                    <a:moveTo>
                      <a:pt x="171" y="0"/>
                    </a:moveTo>
                    <a:lnTo>
                      <a:pt x="0" y="7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95" name="Google Shape;22495;p112"/>
              <p:cNvSpPr/>
              <p:nvPr/>
            </p:nvSpPr>
            <p:spPr>
              <a:xfrm>
                <a:off x="5123700" y="1179150"/>
                <a:ext cx="452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92" extrusionOk="0">
                    <a:moveTo>
                      <a:pt x="18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96" name="Google Shape;22496;p112"/>
              <p:cNvSpPr/>
              <p:nvPr/>
            </p:nvSpPr>
            <p:spPr>
              <a:xfrm>
                <a:off x="5140975" y="12189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0"/>
                    </a:moveTo>
                    <a:lnTo>
                      <a:pt x="1" y="69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97" name="Google Shape;22497;p112"/>
              <p:cNvSpPr/>
              <p:nvPr/>
            </p:nvSpPr>
            <p:spPr>
              <a:xfrm>
                <a:off x="5156000" y="1259750"/>
                <a:ext cx="4275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692" extrusionOk="0">
                    <a:moveTo>
                      <a:pt x="171" y="1"/>
                    </a:moveTo>
                    <a:lnTo>
                      <a:pt x="0" y="6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98" name="Google Shape;22498;p112"/>
              <p:cNvSpPr/>
              <p:nvPr/>
            </p:nvSpPr>
            <p:spPr>
              <a:xfrm>
                <a:off x="5171525" y="1302325"/>
                <a:ext cx="30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501" extrusionOk="0">
                    <a:moveTo>
                      <a:pt x="120" y="0"/>
                    </a:moveTo>
                    <a:lnTo>
                      <a:pt x="0" y="5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99" name="Google Shape;22499;p112"/>
              <p:cNvSpPr/>
              <p:nvPr/>
            </p:nvSpPr>
            <p:spPr>
              <a:xfrm>
                <a:off x="5241875" y="1240475"/>
                <a:ext cx="198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02" extrusionOk="0">
                    <a:moveTo>
                      <a:pt x="791" y="1"/>
                    </a:moveTo>
                    <a:lnTo>
                      <a:pt x="0" y="6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00" name="Google Shape;22500;p112"/>
              <p:cNvSpPr/>
              <p:nvPr/>
            </p:nvSpPr>
            <p:spPr>
              <a:xfrm>
                <a:off x="5244375" y="1203425"/>
                <a:ext cx="24300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42" extrusionOk="0">
                    <a:moveTo>
                      <a:pt x="972" y="1"/>
                    </a:moveTo>
                    <a:lnTo>
                      <a:pt x="0" y="74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01" name="Google Shape;22501;p112"/>
              <p:cNvSpPr/>
              <p:nvPr/>
            </p:nvSpPr>
            <p:spPr>
              <a:xfrm>
                <a:off x="5246875" y="1166125"/>
                <a:ext cx="2205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682" extrusionOk="0">
                    <a:moveTo>
                      <a:pt x="882" y="0"/>
                    </a:moveTo>
                    <a:lnTo>
                      <a:pt x="0" y="6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02" name="Google Shape;22502;p112"/>
              <p:cNvSpPr/>
              <p:nvPr/>
            </p:nvSpPr>
            <p:spPr>
              <a:xfrm>
                <a:off x="5249875" y="1129325"/>
                <a:ext cx="15300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62" extrusionOk="0">
                    <a:moveTo>
                      <a:pt x="611" y="0"/>
                    </a:moveTo>
                    <a:lnTo>
                      <a:pt x="1" y="4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03" name="Google Shape;22503;p112"/>
              <p:cNvSpPr/>
              <p:nvPr/>
            </p:nvSpPr>
            <p:spPr>
              <a:xfrm>
                <a:off x="5253125" y="1092025"/>
                <a:ext cx="5550" cy="3775"/>
              </a:xfrm>
              <a:custGeom>
                <a:avLst/>
                <a:gdLst/>
                <a:ahLst/>
                <a:cxnLst/>
                <a:rect l="l" t="t" r="r" b="b"/>
                <a:pathLst>
                  <a:path w="222" h="151" extrusionOk="0">
                    <a:moveTo>
                      <a:pt x="221" y="0"/>
                    </a:moveTo>
                    <a:lnTo>
                      <a:pt x="1" y="15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04" name="Google Shape;22504;p112"/>
              <p:cNvSpPr/>
              <p:nvPr/>
            </p:nvSpPr>
            <p:spPr>
              <a:xfrm>
                <a:off x="5239625" y="1277275"/>
                <a:ext cx="122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82" extrusionOk="0">
                    <a:moveTo>
                      <a:pt x="491" y="1"/>
                    </a:moveTo>
                    <a:lnTo>
                      <a:pt x="0" y="3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05" name="Google Shape;22505;p112"/>
              <p:cNvSpPr/>
              <p:nvPr/>
            </p:nvSpPr>
            <p:spPr>
              <a:xfrm>
                <a:off x="5297450" y="1335100"/>
                <a:ext cx="95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1" extrusionOk="0">
                    <a:moveTo>
                      <a:pt x="38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06" name="Google Shape;22506;p112"/>
              <p:cNvSpPr/>
              <p:nvPr/>
            </p:nvSpPr>
            <p:spPr>
              <a:xfrm>
                <a:off x="5315475" y="1313075"/>
                <a:ext cx="15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1" extrusionOk="0">
                    <a:moveTo>
                      <a:pt x="60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07" name="Google Shape;22507;p112"/>
              <p:cNvSpPr/>
              <p:nvPr/>
            </p:nvSpPr>
            <p:spPr>
              <a:xfrm>
                <a:off x="5336250" y="1290300"/>
                <a:ext cx="1730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1" extrusionOk="0">
                    <a:moveTo>
                      <a:pt x="691" y="1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08" name="Google Shape;22508;p112"/>
              <p:cNvSpPr/>
              <p:nvPr/>
            </p:nvSpPr>
            <p:spPr>
              <a:xfrm>
                <a:off x="5353025" y="1264250"/>
                <a:ext cx="18050" cy="27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11" extrusionOk="0">
                    <a:moveTo>
                      <a:pt x="721" y="1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09" name="Google Shape;22509;p112"/>
              <p:cNvSpPr/>
              <p:nvPr/>
            </p:nvSpPr>
            <p:spPr>
              <a:xfrm>
                <a:off x="5370800" y="1235975"/>
                <a:ext cx="148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1" extrusionOk="0">
                    <a:moveTo>
                      <a:pt x="591" y="0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10" name="Google Shape;22510;p112"/>
              <p:cNvSpPr/>
              <p:nvPr/>
            </p:nvSpPr>
            <p:spPr>
              <a:xfrm>
                <a:off x="5383575" y="1206675"/>
                <a:ext cx="140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1" extrusionOk="0">
                    <a:moveTo>
                      <a:pt x="561" y="1"/>
                    </a:moveTo>
                    <a:lnTo>
                      <a:pt x="0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11" name="Google Shape;22511;p112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793" y="1523"/>
                      <a:pt x="2083" y="1593"/>
                    </a:cubicBezTo>
                    <a:cubicBezTo>
                      <a:pt x="2309" y="1648"/>
                      <a:pt x="2487" y="1654"/>
                      <a:pt x="2554" y="1654"/>
                    </a:cubicBezTo>
                    <a:cubicBezTo>
                      <a:pt x="2574" y="1654"/>
                      <a:pt x="2584" y="1653"/>
                      <a:pt x="2584" y="1653"/>
                    </a:cubicBezTo>
                    <a:lnTo>
                      <a:pt x="2584" y="1653"/>
                    </a:lnTo>
                    <a:lnTo>
                      <a:pt x="2204" y="1994"/>
                    </a:lnTo>
                    <a:cubicBezTo>
                      <a:pt x="2554" y="2354"/>
                      <a:pt x="2935" y="2524"/>
                      <a:pt x="3225" y="2605"/>
                    </a:cubicBezTo>
                    <a:cubicBezTo>
                      <a:pt x="3419" y="2658"/>
                      <a:pt x="3572" y="2667"/>
                      <a:pt x="3653" y="2667"/>
                    </a:cubicBezTo>
                    <a:cubicBezTo>
                      <a:pt x="3693" y="2667"/>
                      <a:pt x="3716" y="2665"/>
                      <a:pt x="3716" y="2665"/>
                    </a:cubicBezTo>
                    <a:lnTo>
                      <a:pt x="3716" y="2665"/>
                    </a:lnTo>
                    <a:lnTo>
                      <a:pt x="3335" y="3005"/>
                    </a:lnTo>
                    <a:cubicBezTo>
                      <a:pt x="3696" y="3376"/>
                      <a:pt x="4086" y="3536"/>
                      <a:pt x="4377" y="3606"/>
                    </a:cubicBezTo>
                    <a:cubicBezTo>
                      <a:pt x="4527" y="3636"/>
                      <a:pt x="4647" y="3646"/>
                      <a:pt x="4737" y="3646"/>
                    </a:cubicBezTo>
                    <a:cubicBezTo>
                      <a:pt x="4764" y="3649"/>
                      <a:pt x="4787" y="3650"/>
                      <a:pt x="4807" y="3650"/>
                    </a:cubicBezTo>
                    <a:cubicBezTo>
                      <a:pt x="4845" y="3650"/>
                      <a:pt x="4867" y="3646"/>
                      <a:pt x="4867" y="3646"/>
                    </a:cubicBezTo>
                    <a:lnTo>
                      <a:pt x="4867" y="3646"/>
                    </a:lnTo>
                    <a:lnTo>
                      <a:pt x="4517" y="4017"/>
                    </a:lnTo>
                    <a:cubicBezTo>
                      <a:pt x="4897" y="4367"/>
                      <a:pt x="5308" y="4497"/>
                      <a:pt x="5598" y="4537"/>
                    </a:cubicBezTo>
                    <a:cubicBezTo>
                      <a:pt x="5686" y="4549"/>
                      <a:pt x="5764" y="4554"/>
                      <a:pt x="5829" y="4554"/>
                    </a:cubicBezTo>
                    <a:cubicBezTo>
                      <a:pt x="5876" y="4554"/>
                      <a:pt x="5916" y="4551"/>
                      <a:pt x="5949" y="4547"/>
                    </a:cubicBezTo>
                    <a:cubicBezTo>
                      <a:pt x="6039" y="4537"/>
                      <a:pt x="6089" y="4527"/>
                      <a:pt x="6089" y="4527"/>
                    </a:cubicBezTo>
                    <a:lnTo>
                      <a:pt x="6089" y="4527"/>
                    </a:lnTo>
                    <a:lnTo>
                      <a:pt x="5789" y="4938"/>
                    </a:lnTo>
                    <a:cubicBezTo>
                      <a:pt x="5999" y="5088"/>
                      <a:pt x="6219" y="5188"/>
                      <a:pt x="6410" y="5248"/>
                    </a:cubicBezTo>
                    <a:cubicBezTo>
                      <a:pt x="6610" y="5308"/>
                      <a:pt x="6790" y="5328"/>
                      <a:pt x="6930" y="5328"/>
                    </a:cubicBezTo>
                    <a:cubicBezTo>
                      <a:pt x="7010" y="5328"/>
                      <a:pt x="7070" y="5318"/>
                      <a:pt x="7131" y="5308"/>
                    </a:cubicBezTo>
                    <a:cubicBezTo>
                      <a:pt x="7181" y="5298"/>
                      <a:pt x="7231" y="5288"/>
                      <a:pt x="7271" y="5278"/>
                    </a:cubicBezTo>
                    <a:cubicBezTo>
                      <a:pt x="7351" y="5258"/>
                      <a:pt x="7391" y="5238"/>
                      <a:pt x="7391" y="5238"/>
                    </a:cubicBezTo>
                    <a:lnTo>
                      <a:pt x="7391" y="5238"/>
                    </a:lnTo>
                    <a:lnTo>
                      <a:pt x="7191" y="5699"/>
                    </a:lnTo>
                    <a:cubicBezTo>
                      <a:pt x="7311" y="5759"/>
                      <a:pt x="7431" y="5809"/>
                      <a:pt x="7541" y="5849"/>
                    </a:cubicBezTo>
                    <a:cubicBezTo>
                      <a:pt x="7651" y="5879"/>
                      <a:pt x="7761" y="5899"/>
                      <a:pt x="7862" y="5919"/>
                    </a:cubicBezTo>
                    <a:cubicBezTo>
                      <a:pt x="7962" y="5929"/>
                      <a:pt x="8052" y="5929"/>
                      <a:pt x="8142" y="5929"/>
                    </a:cubicBezTo>
                    <a:cubicBezTo>
                      <a:pt x="8232" y="5919"/>
                      <a:pt x="8302" y="5909"/>
                      <a:pt x="8372" y="5889"/>
                    </a:cubicBezTo>
                    <a:cubicBezTo>
                      <a:pt x="8512" y="5869"/>
                      <a:pt x="8613" y="5819"/>
                      <a:pt x="8693" y="5789"/>
                    </a:cubicBezTo>
                    <a:cubicBezTo>
                      <a:pt x="8753" y="5749"/>
                      <a:pt x="8793" y="5729"/>
                      <a:pt x="8803" y="5729"/>
                    </a:cubicBezTo>
                    <a:lnTo>
                      <a:pt x="8803" y="5729"/>
                    </a:lnTo>
                    <a:lnTo>
                      <a:pt x="8703" y="6220"/>
                    </a:lnTo>
                    <a:cubicBezTo>
                      <a:pt x="8980" y="6316"/>
                      <a:pt x="9225" y="6351"/>
                      <a:pt x="9435" y="6351"/>
                    </a:cubicBezTo>
                    <a:cubicBezTo>
                      <a:pt x="9596" y="6351"/>
                      <a:pt x="9737" y="6330"/>
                      <a:pt x="9854" y="6300"/>
                    </a:cubicBezTo>
                    <a:cubicBezTo>
                      <a:pt x="10125" y="6240"/>
                      <a:pt x="10275" y="6130"/>
                      <a:pt x="10275" y="6129"/>
                    </a:cubicBezTo>
                    <a:lnTo>
                      <a:pt x="10275" y="6129"/>
                    </a:lnTo>
                    <a:lnTo>
                      <a:pt x="10185" y="6630"/>
                    </a:lnTo>
                    <a:cubicBezTo>
                      <a:pt x="10458" y="6719"/>
                      <a:pt x="10703" y="6753"/>
                      <a:pt x="10913" y="6753"/>
                    </a:cubicBezTo>
                    <a:cubicBezTo>
                      <a:pt x="11081" y="6753"/>
                      <a:pt x="11226" y="6731"/>
                      <a:pt x="11346" y="6700"/>
                    </a:cubicBezTo>
                    <a:cubicBezTo>
                      <a:pt x="11376" y="6690"/>
                      <a:pt x="11417" y="6680"/>
                      <a:pt x="11467" y="6670"/>
                    </a:cubicBezTo>
                    <a:cubicBezTo>
                      <a:pt x="11693" y="6629"/>
                      <a:pt x="11921" y="6609"/>
                      <a:pt x="12149" y="6609"/>
                    </a:cubicBezTo>
                    <a:cubicBezTo>
                      <a:pt x="12583" y="6609"/>
                      <a:pt x="13015" y="6682"/>
                      <a:pt x="13429" y="6820"/>
                    </a:cubicBezTo>
                    <a:lnTo>
                      <a:pt x="15883" y="764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12" name="Google Shape;22512;p112"/>
              <p:cNvSpPr/>
              <p:nvPr/>
            </p:nvSpPr>
            <p:spPr>
              <a:xfrm>
                <a:off x="4847825" y="1418725"/>
                <a:ext cx="369275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87" extrusionOk="0">
                    <a:moveTo>
                      <a:pt x="14771" y="1"/>
                    </a:moveTo>
                    <a:lnTo>
                      <a:pt x="0" y="1993"/>
                    </a:lnTo>
                    <a:cubicBezTo>
                      <a:pt x="0" y="1993"/>
                      <a:pt x="1399" y="2164"/>
                      <a:pt x="1984" y="2164"/>
                    </a:cubicBezTo>
                    <a:cubicBezTo>
                      <a:pt x="2094" y="2164"/>
                      <a:pt x="2175" y="2158"/>
                      <a:pt x="2213" y="2144"/>
                    </a:cubicBezTo>
                    <a:cubicBezTo>
                      <a:pt x="2453" y="2064"/>
                      <a:pt x="2584" y="1953"/>
                      <a:pt x="2584" y="1953"/>
                    </a:cubicBezTo>
                    <a:lnTo>
                      <a:pt x="2584" y="1953"/>
                    </a:lnTo>
                    <a:lnTo>
                      <a:pt x="2484" y="2374"/>
                    </a:lnTo>
                    <a:cubicBezTo>
                      <a:pt x="2639" y="2408"/>
                      <a:pt x="2785" y="2422"/>
                      <a:pt x="2920" y="2422"/>
                    </a:cubicBezTo>
                    <a:cubicBezTo>
                      <a:pt x="3143" y="2422"/>
                      <a:pt x="3335" y="2384"/>
                      <a:pt x="3485" y="2334"/>
                    </a:cubicBezTo>
                    <a:cubicBezTo>
                      <a:pt x="3725" y="2254"/>
                      <a:pt x="3865" y="2144"/>
                      <a:pt x="3866" y="2144"/>
                    </a:cubicBezTo>
                    <a:lnTo>
                      <a:pt x="3866" y="2144"/>
                    </a:lnTo>
                    <a:lnTo>
                      <a:pt x="3755" y="2564"/>
                    </a:lnTo>
                    <a:cubicBezTo>
                      <a:pt x="3902" y="2596"/>
                      <a:pt x="4040" y="2609"/>
                      <a:pt x="4168" y="2609"/>
                    </a:cubicBezTo>
                    <a:cubicBezTo>
                      <a:pt x="4407" y="2609"/>
                      <a:pt x="4610" y="2563"/>
                      <a:pt x="4767" y="2504"/>
                    </a:cubicBezTo>
                    <a:cubicBezTo>
                      <a:pt x="4887" y="2454"/>
                      <a:pt x="4977" y="2404"/>
                      <a:pt x="5037" y="2364"/>
                    </a:cubicBezTo>
                    <a:cubicBezTo>
                      <a:pt x="5097" y="2334"/>
                      <a:pt x="5127" y="2304"/>
                      <a:pt x="5127" y="2304"/>
                    </a:cubicBezTo>
                    <a:lnTo>
                      <a:pt x="5127" y="2304"/>
                    </a:lnTo>
                    <a:lnTo>
                      <a:pt x="5047" y="2724"/>
                    </a:lnTo>
                    <a:cubicBezTo>
                      <a:pt x="5155" y="2742"/>
                      <a:pt x="5258" y="2749"/>
                      <a:pt x="5354" y="2749"/>
                    </a:cubicBezTo>
                    <a:cubicBezTo>
                      <a:pt x="5652" y="2749"/>
                      <a:pt x="5892" y="2677"/>
                      <a:pt x="6059" y="2594"/>
                    </a:cubicBezTo>
                    <a:cubicBezTo>
                      <a:pt x="6179" y="2534"/>
                      <a:pt x="6259" y="2474"/>
                      <a:pt x="6319" y="2434"/>
                    </a:cubicBezTo>
                    <a:cubicBezTo>
                      <a:pt x="6369" y="2384"/>
                      <a:pt x="6399" y="2354"/>
                      <a:pt x="6399" y="2354"/>
                    </a:cubicBezTo>
                    <a:lnTo>
                      <a:pt x="6399" y="2354"/>
                    </a:lnTo>
                    <a:lnTo>
                      <a:pt x="6379" y="2784"/>
                    </a:lnTo>
                    <a:cubicBezTo>
                      <a:pt x="6409" y="2786"/>
                      <a:pt x="6438" y="2786"/>
                      <a:pt x="6466" y="2786"/>
                    </a:cubicBezTo>
                    <a:cubicBezTo>
                      <a:pt x="6658" y="2786"/>
                      <a:pt x="6822" y="2758"/>
                      <a:pt x="6970" y="2714"/>
                    </a:cubicBezTo>
                    <a:cubicBezTo>
                      <a:pt x="7130" y="2664"/>
                      <a:pt x="7270" y="2594"/>
                      <a:pt x="7370" y="2524"/>
                    </a:cubicBezTo>
                    <a:cubicBezTo>
                      <a:pt x="7421" y="2494"/>
                      <a:pt x="7461" y="2464"/>
                      <a:pt x="7501" y="2424"/>
                    </a:cubicBezTo>
                    <a:cubicBezTo>
                      <a:pt x="7541" y="2394"/>
                      <a:pt x="7571" y="2364"/>
                      <a:pt x="7591" y="2334"/>
                    </a:cubicBezTo>
                    <a:cubicBezTo>
                      <a:pt x="7631" y="2284"/>
                      <a:pt x="7651" y="2254"/>
                      <a:pt x="7651" y="2254"/>
                    </a:cubicBezTo>
                    <a:lnTo>
                      <a:pt x="7731" y="2674"/>
                    </a:lnTo>
                    <a:cubicBezTo>
                      <a:pt x="7841" y="2664"/>
                      <a:pt x="7951" y="2634"/>
                      <a:pt x="8041" y="2614"/>
                    </a:cubicBezTo>
                    <a:cubicBezTo>
                      <a:pt x="8142" y="2584"/>
                      <a:pt x="8222" y="2544"/>
                      <a:pt x="8302" y="2514"/>
                    </a:cubicBezTo>
                    <a:cubicBezTo>
                      <a:pt x="8382" y="2474"/>
                      <a:pt x="8442" y="2434"/>
                      <a:pt x="8502" y="2394"/>
                    </a:cubicBezTo>
                    <a:cubicBezTo>
                      <a:pt x="8562" y="2344"/>
                      <a:pt x="8612" y="2304"/>
                      <a:pt x="8652" y="2264"/>
                    </a:cubicBezTo>
                    <a:cubicBezTo>
                      <a:pt x="8732" y="2174"/>
                      <a:pt x="8792" y="2094"/>
                      <a:pt x="8822" y="2033"/>
                    </a:cubicBezTo>
                    <a:cubicBezTo>
                      <a:pt x="8863" y="1983"/>
                      <a:pt x="8873" y="1943"/>
                      <a:pt x="8873" y="1943"/>
                    </a:cubicBezTo>
                    <a:lnTo>
                      <a:pt x="9033" y="2344"/>
                    </a:lnTo>
                    <a:cubicBezTo>
                      <a:pt x="9463" y="2234"/>
                      <a:pt x="9734" y="2033"/>
                      <a:pt x="9894" y="1853"/>
                    </a:cubicBezTo>
                    <a:cubicBezTo>
                      <a:pt x="10044" y="1693"/>
                      <a:pt x="10104" y="1543"/>
                      <a:pt x="10104" y="1533"/>
                    </a:cubicBezTo>
                    <a:lnTo>
                      <a:pt x="10275" y="1933"/>
                    </a:lnTo>
                    <a:cubicBezTo>
                      <a:pt x="10695" y="1823"/>
                      <a:pt x="10965" y="1623"/>
                      <a:pt x="11126" y="1443"/>
                    </a:cubicBezTo>
                    <a:cubicBezTo>
                      <a:pt x="11146" y="1423"/>
                      <a:pt x="11166" y="1403"/>
                      <a:pt x="11206" y="1373"/>
                    </a:cubicBezTo>
                    <a:cubicBezTo>
                      <a:pt x="11606" y="982"/>
                      <a:pt x="12107" y="702"/>
                      <a:pt x="12648" y="561"/>
                    </a:cubicBezTo>
                    <a:lnTo>
                      <a:pt x="1477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13" name="Google Shape;22513;p112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lnTo>
                      <a:pt x="1" y="6720"/>
                    </a:lnTo>
                    <a:cubicBezTo>
                      <a:pt x="1" y="6720"/>
                      <a:pt x="1232" y="5959"/>
                      <a:pt x="1333" y="5799"/>
                    </a:cubicBezTo>
                    <a:cubicBezTo>
                      <a:pt x="1433" y="5648"/>
                      <a:pt x="1463" y="5528"/>
                      <a:pt x="1463" y="5528"/>
                    </a:cubicBezTo>
                    <a:lnTo>
                      <a:pt x="1593" y="5809"/>
                    </a:lnTo>
                    <a:cubicBezTo>
                      <a:pt x="1863" y="5679"/>
                      <a:pt x="2044" y="5488"/>
                      <a:pt x="2144" y="5328"/>
                    </a:cubicBezTo>
                    <a:cubicBezTo>
                      <a:pt x="2244" y="5178"/>
                      <a:pt x="2274" y="5048"/>
                      <a:pt x="2274" y="5048"/>
                    </a:cubicBezTo>
                    <a:lnTo>
                      <a:pt x="2404" y="5338"/>
                    </a:lnTo>
                    <a:cubicBezTo>
                      <a:pt x="2685" y="5198"/>
                      <a:pt x="2855" y="5008"/>
                      <a:pt x="2955" y="4847"/>
                    </a:cubicBezTo>
                    <a:cubicBezTo>
                      <a:pt x="2995" y="4767"/>
                      <a:pt x="3025" y="4697"/>
                      <a:pt x="3045" y="4647"/>
                    </a:cubicBezTo>
                    <a:cubicBezTo>
                      <a:pt x="3065" y="4597"/>
                      <a:pt x="3065" y="4567"/>
                      <a:pt x="3065" y="4567"/>
                    </a:cubicBezTo>
                    <a:lnTo>
                      <a:pt x="3215" y="4847"/>
                    </a:lnTo>
                    <a:cubicBezTo>
                      <a:pt x="3496" y="4687"/>
                      <a:pt x="3656" y="4477"/>
                      <a:pt x="3736" y="4307"/>
                    </a:cubicBezTo>
                    <a:cubicBezTo>
                      <a:pt x="3776" y="4226"/>
                      <a:pt x="3796" y="4156"/>
                      <a:pt x="3806" y="4106"/>
                    </a:cubicBezTo>
                    <a:cubicBezTo>
                      <a:pt x="3816" y="4056"/>
                      <a:pt x="3816" y="4026"/>
                      <a:pt x="3816" y="4026"/>
                    </a:cubicBezTo>
                    <a:lnTo>
                      <a:pt x="3996" y="4277"/>
                    </a:lnTo>
                    <a:cubicBezTo>
                      <a:pt x="4137" y="4176"/>
                      <a:pt x="4237" y="4076"/>
                      <a:pt x="4307" y="3966"/>
                    </a:cubicBezTo>
                    <a:cubicBezTo>
                      <a:pt x="4377" y="3866"/>
                      <a:pt x="4427" y="3766"/>
                      <a:pt x="4447" y="3676"/>
                    </a:cubicBezTo>
                    <a:cubicBezTo>
                      <a:pt x="4467" y="3636"/>
                      <a:pt x="4477" y="3596"/>
                      <a:pt x="4477" y="3566"/>
                    </a:cubicBezTo>
                    <a:cubicBezTo>
                      <a:pt x="4487" y="3526"/>
                      <a:pt x="4487" y="3495"/>
                      <a:pt x="4487" y="3475"/>
                    </a:cubicBezTo>
                    <a:cubicBezTo>
                      <a:pt x="4487" y="3425"/>
                      <a:pt x="4487" y="3395"/>
                      <a:pt x="4487" y="3395"/>
                    </a:cubicBezTo>
                    <a:lnTo>
                      <a:pt x="4717" y="3596"/>
                    </a:lnTo>
                    <a:cubicBezTo>
                      <a:pt x="4777" y="3546"/>
                      <a:pt x="4828" y="3475"/>
                      <a:pt x="4868" y="3425"/>
                    </a:cubicBezTo>
                    <a:cubicBezTo>
                      <a:pt x="4908" y="3365"/>
                      <a:pt x="4948" y="3305"/>
                      <a:pt x="4978" y="3245"/>
                    </a:cubicBezTo>
                    <a:cubicBezTo>
                      <a:pt x="4998" y="3195"/>
                      <a:pt x="5018" y="3135"/>
                      <a:pt x="5038" y="3085"/>
                    </a:cubicBezTo>
                    <a:cubicBezTo>
                      <a:pt x="5048" y="3035"/>
                      <a:pt x="5058" y="2985"/>
                      <a:pt x="5058" y="2945"/>
                    </a:cubicBezTo>
                    <a:cubicBezTo>
                      <a:pt x="5068" y="2855"/>
                      <a:pt x="5068" y="2784"/>
                      <a:pt x="5058" y="2734"/>
                    </a:cubicBezTo>
                    <a:cubicBezTo>
                      <a:pt x="5048" y="2694"/>
                      <a:pt x="5038" y="2664"/>
                      <a:pt x="5038" y="2664"/>
                    </a:cubicBezTo>
                    <a:lnTo>
                      <a:pt x="5038" y="2664"/>
                    </a:lnTo>
                    <a:lnTo>
                      <a:pt x="5318" y="2815"/>
                    </a:lnTo>
                    <a:cubicBezTo>
                      <a:pt x="5388" y="2724"/>
                      <a:pt x="5438" y="2564"/>
                      <a:pt x="5478" y="2404"/>
                    </a:cubicBezTo>
                    <a:cubicBezTo>
                      <a:pt x="5609" y="1873"/>
                      <a:pt x="5779" y="1362"/>
                      <a:pt x="6009" y="862"/>
                    </a:cubicBezTo>
                    <a:cubicBezTo>
                      <a:pt x="6169" y="501"/>
                      <a:pt x="6350" y="141"/>
                      <a:pt x="64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14" name="Google Shape;22514;p112"/>
              <p:cNvSpPr/>
              <p:nvPr/>
            </p:nvSpPr>
            <p:spPr>
              <a:xfrm>
                <a:off x="5069125" y="1310325"/>
                <a:ext cx="6775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952" extrusionOk="0">
                    <a:moveTo>
                      <a:pt x="1" y="1"/>
                    </a:moveTo>
                    <a:lnTo>
                      <a:pt x="271" y="95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15" name="Google Shape;22515;p112"/>
              <p:cNvSpPr/>
              <p:nvPr/>
            </p:nvSpPr>
            <p:spPr>
              <a:xfrm>
                <a:off x="5037325" y="1290050"/>
                <a:ext cx="830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332" h="1183" extrusionOk="0">
                    <a:moveTo>
                      <a:pt x="1" y="0"/>
                    </a:moveTo>
                    <a:lnTo>
                      <a:pt x="331" y="118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16" name="Google Shape;22516;p112"/>
              <p:cNvSpPr/>
              <p:nvPr/>
            </p:nvSpPr>
            <p:spPr>
              <a:xfrm>
                <a:off x="5002775" y="1276025"/>
                <a:ext cx="7800" cy="2657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1063" extrusionOk="0">
                    <a:moveTo>
                      <a:pt x="1" y="1"/>
                    </a:moveTo>
                    <a:lnTo>
                      <a:pt x="311" y="106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17" name="Google Shape;22517;p112"/>
              <p:cNvSpPr/>
              <p:nvPr/>
            </p:nvSpPr>
            <p:spPr>
              <a:xfrm>
                <a:off x="4967225" y="1266025"/>
                <a:ext cx="50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732" extrusionOk="0">
                    <a:moveTo>
                      <a:pt x="1" y="0"/>
                    </a:moveTo>
                    <a:lnTo>
                      <a:pt x="201" y="7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18" name="Google Shape;22518;p112"/>
              <p:cNvSpPr/>
              <p:nvPr/>
            </p:nvSpPr>
            <p:spPr>
              <a:xfrm>
                <a:off x="4929925" y="1258250"/>
                <a:ext cx="177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262" extrusionOk="0">
                    <a:moveTo>
                      <a:pt x="1" y="1"/>
                    </a:moveTo>
                    <a:lnTo>
                      <a:pt x="71" y="26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19" name="Google Shape;22519;p112"/>
              <p:cNvSpPr/>
              <p:nvPr/>
            </p:nvSpPr>
            <p:spPr>
              <a:xfrm>
                <a:off x="5099925" y="1332850"/>
                <a:ext cx="4275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592" extrusionOk="0">
                    <a:moveTo>
                      <a:pt x="0" y="1"/>
                    </a:moveTo>
                    <a:lnTo>
                      <a:pt x="170" y="592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20" name="Google Shape;22520;p112"/>
              <p:cNvSpPr/>
              <p:nvPr/>
            </p:nvSpPr>
            <p:spPr>
              <a:xfrm>
                <a:off x="5094400" y="1412725"/>
                <a:ext cx="6800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71" extrusionOk="0">
                    <a:moveTo>
                      <a:pt x="1" y="0"/>
                    </a:moveTo>
                    <a:lnTo>
                      <a:pt x="271" y="27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21" name="Google Shape;22521;p112"/>
              <p:cNvSpPr/>
              <p:nvPr/>
            </p:nvSpPr>
            <p:spPr>
              <a:xfrm>
                <a:off x="5062375" y="1411475"/>
                <a:ext cx="1052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431" extrusionOk="0">
                    <a:moveTo>
                      <a:pt x="0" y="0"/>
                    </a:moveTo>
                    <a:lnTo>
                      <a:pt x="421" y="43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22" name="Google Shape;22522;p112"/>
              <p:cNvSpPr/>
              <p:nvPr/>
            </p:nvSpPr>
            <p:spPr>
              <a:xfrm>
                <a:off x="5030075" y="1411225"/>
                <a:ext cx="11775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481" extrusionOk="0">
                    <a:moveTo>
                      <a:pt x="0" y="0"/>
                    </a:moveTo>
                    <a:lnTo>
                      <a:pt x="471" y="48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23" name="Google Shape;22523;p112"/>
              <p:cNvSpPr/>
              <p:nvPr/>
            </p:nvSpPr>
            <p:spPr>
              <a:xfrm>
                <a:off x="4999025" y="1416975"/>
                <a:ext cx="1280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512" h="512" extrusionOk="0">
                    <a:moveTo>
                      <a:pt x="1" y="1"/>
                    </a:moveTo>
                    <a:lnTo>
                      <a:pt x="511" y="5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24" name="Google Shape;22524;p112"/>
              <p:cNvSpPr/>
              <p:nvPr/>
            </p:nvSpPr>
            <p:spPr>
              <a:xfrm>
                <a:off x="4968725" y="1426750"/>
                <a:ext cx="10300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11" extrusionOk="0">
                    <a:moveTo>
                      <a:pt x="1" y="0"/>
                    </a:moveTo>
                    <a:lnTo>
                      <a:pt x="411" y="41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25" name="Google Shape;22525;p112"/>
              <p:cNvSpPr/>
              <p:nvPr/>
            </p:nvSpPr>
            <p:spPr>
              <a:xfrm>
                <a:off x="4939450" y="1438500"/>
                <a:ext cx="9775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402" extrusionOk="0">
                    <a:moveTo>
                      <a:pt x="0" y="1"/>
                    </a:moveTo>
                    <a:lnTo>
                      <a:pt x="391" y="40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26" name="Google Shape;22526;p112"/>
              <p:cNvSpPr/>
              <p:nvPr/>
            </p:nvSpPr>
            <p:spPr>
              <a:xfrm>
                <a:off x="5040575" y="1360900"/>
                <a:ext cx="228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381" extrusionOk="0">
                    <a:moveTo>
                      <a:pt x="1" y="381"/>
                    </a:moveTo>
                    <a:lnTo>
                      <a:pt x="91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27" name="Google Shape;22527;p112"/>
              <p:cNvSpPr/>
              <p:nvPr/>
            </p:nvSpPr>
            <p:spPr>
              <a:xfrm>
                <a:off x="5005025" y="1346375"/>
                <a:ext cx="280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1123" h="482" extrusionOk="0">
                    <a:moveTo>
                      <a:pt x="1" y="481"/>
                    </a:moveTo>
                    <a:lnTo>
                      <a:pt x="11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28" name="Google Shape;22528;p112"/>
              <p:cNvSpPr/>
              <p:nvPr/>
            </p:nvSpPr>
            <p:spPr>
              <a:xfrm>
                <a:off x="4972500" y="1329600"/>
                <a:ext cx="25550" cy="1080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432" extrusionOk="0">
                    <a:moveTo>
                      <a:pt x="0" y="431"/>
                    </a:moveTo>
                    <a:lnTo>
                      <a:pt x="1022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29" name="Google Shape;22529;p112"/>
              <p:cNvSpPr/>
              <p:nvPr/>
            </p:nvSpPr>
            <p:spPr>
              <a:xfrm>
                <a:off x="4942200" y="1311325"/>
                <a:ext cx="17550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02" extrusionOk="0">
                    <a:moveTo>
                      <a:pt x="0" y="301"/>
                    </a:moveTo>
                    <a:lnTo>
                      <a:pt x="7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30" name="Google Shape;22530;p112"/>
              <p:cNvSpPr/>
              <p:nvPr/>
            </p:nvSpPr>
            <p:spPr>
              <a:xfrm>
                <a:off x="4912900" y="1291800"/>
                <a:ext cx="63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11" extrusionOk="0">
                    <a:moveTo>
                      <a:pt x="1" y="111"/>
                    </a:moveTo>
                    <a:lnTo>
                      <a:pt x="25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31" name="Google Shape;22531;p112"/>
              <p:cNvSpPr/>
              <p:nvPr/>
            </p:nvSpPr>
            <p:spPr>
              <a:xfrm>
                <a:off x="5077625" y="1374425"/>
                <a:ext cx="14050" cy="6025"/>
              </a:xfrm>
              <a:custGeom>
                <a:avLst/>
                <a:gdLst/>
                <a:ahLst/>
                <a:cxnLst/>
                <a:rect l="l" t="t" r="r" b="b"/>
                <a:pathLst>
                  <a:path w="562" h="241" extrusionOk="0">
                    <a:moveTo>
                      <a:pt x="1" y="240"/>
                    </a:moveTo>
                    <a:lnTo>
                      <a:pt x="562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32" name="Google Shape;22532;p112"/>
              <p:cNvSpPr/>
              <p:nvPr/>
            </p:nvSpPr>
            <p:spPr>
              <a:xfrm>
                <a:off x="5100675" y="1448525"/>
                <a:ext cx="4775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331" extrusionOk="0">
                    <a:moveTo>
                      <a:pt x="0" y="331"/>
                    </a:moveTo>
                    <a:lnTo>
                      <a:pt x="1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33" name="Google Shape;22533;p112"/>
              <p:cNvSpPr/>
              <p:nvPr/>
            </p:nvSpPr>
            <p:spPr>
              <a:xfrm>
                <a:off x="5069875" y="1453275"/>
                <a:ext cx="7525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522" extrusionOk="0">
                    <a:moveTo>
                      <a:pt x="1" y="521"/>
                    </a:moveTo>
                    <a:lnTo>
                      <a:pt x="30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34" name="Google Shape;22534;p112"/>
              <p:cNvSpPr/>
              <p:nvPr/>
            </p:nvSpPr>
            <p:spPr>
              <a:xfrm>
                <a:off x="5038825" y="1460275"/>
                <a:ext cx="830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332" h="592" extrusionOk="0">
                    <a:moveTo>
                      <a:pt x="1" y="592"/>
                    </a:moveTo>
                    <a:lnTo>
                      <a:pt x="33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35" name="Google Shape;22535;p112"/>
              <p:cNvSpPr/>
              <p:nvPr/>
            </p:nvSpPr>
            <p:spPr>
              <a:xfrm>
                <a:off x="5007300" y="1461800"/>
                <a:ext cx="9025" cy="16025"/>
              </a:xfrm>
              <a:custGeom>
                <a:avLst/>
                <a:gdLst/>
                <a:ahLst/>
                <a:cxnLst/>
                <a:rect l="l" t="t" r="r" b="b"/>
                <a:pathLst>
                  <a:path w="361" h="641" extrusionOk="0">
                    <a:moveTo>
                      <a:pt x="0" y="641"/>
                    </a:moveTo>
                    <a:lnTo>
                      <a:pt x="36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36" name="Google Shape;22536;p112"/>
              <p:cNvSpPr/>
              <p:nvPr/>
            </p:nvSpPr>
            <p:spPr>
              <a:xfrm>
                <a:off x="4975500" y="1463300"/>
                <a:ext cx="72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291" h="521" extrusionOk="0">
                    <a:moveTo>
                      <a:pt x="0" y="521"/>
                    </a:moveTo>
                    <a:lnTo>
                      <a:pt x="291" y="0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37" name="Google Shape;22537;p112"/>
              <p:cNvSpPr/>
              <p:nvPr/>
            </p:nvSpPr>
            <p:spPr>
              <a:xfrm>
                <a:off x="4944200" y="1460025"/>
                <a:ext cx="6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271" h="492" extrusionOk="0">
                    <a:moveTo>
                      <a:pt x="1" y="492"/>
                    </a:moveTo>
                    <a:lnTo>
                      <a:pt x="271" y="1"/>
                    </a:lnTo>
                  </a:path>
                </a:pathLst>
              </a:custGeom>
              <a:solidFill>
                <a:srgbClr val="9EDE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38" name="Google Shape;22538;p112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lnTo>
                      <a:pt x="10205" y="17545"/>
                    </a:lnTo>
                    <a:lnTo>
                      <a:pt x="9484" y="15331"/>
                    </a:lnTo>
                    <a:cubicBezTo>
                      <a:pt x="9394" y="15071"/>
                      <a:pt x="9324" y="14791"/>
                      <a:pt x="9293" y="14510"/>
                    </a:cubicBezTo>
                    <a:cubicBezTo>
                      <a:pt x="9283" y="14360"/>
                      <a:pt x="9273" y="14200"/>
                      <a:pt x="9293" y="14090"/>
                    </a:cubicBezTo>
                    <a:cubicBezTo>
                      <a:pt x="9344" y="13769"/>
                      <a:pt x="9344" y="13319"/>
                      <a:pt x="9113" y="12768"/>
                    </a:cubicBezTo>
                    <a:lnTo>
                      <a:pt x="8542" y="12918"/>
                    </a:lnTo>
                    <a:cubicBezTo>
                      <a:pt x="8552" y="12908"/>
                      <a:pt x="8663" y="12728"/>
                      <a:pt x="8713" y="12417"/>
                    </a:cubicBezTo>
                    <a:cubicBezTo>
                      <a:pt x="8763" y="12097"/>
                      <a:pt x="8763" y="11646"/>
                      <a:pt x="8522" y="11096"/>
                    </a:cubicBezTo>
                    <a:lnTo>
                      <a:pt x="7962" y="11246"/>
                    </a:lnTo>
                    <a:cubicBezTo>
                      <a:pt x="7962" y="11236"/>
                      <a:pt x="8072" y="11055"/>
                      <a:pt x="8122" y="10745"/>
                    </a:cubicBezTo>
                    <a:cubicBezTo>
                      <a:pt x="8172" y="10425"/>
                      <a:pt x="8162" y="9974"/>
                      <a:pt x="7922" y="9423"/>
                    </a:cubicBezTo>
                    <a:lnTo>
                      <a:pt x="7361" y="9583"/>
                    </a:lnTo>
                    <a:cubicBezTo>
                      <a:pt x="7371" y="9573"/>
                      <a:pt x="7391" y="9533"/>
                      <a:pt x="7421" y="9453"/>
                    </a:cubicBezTo>
                    <a:cubicBezTo>
                      <a:pt x="7461" y="9363"/>
                      <a:pt x="7501" y="9243"/>
                      <a:pt x="7521" y="9083"/>
                    </a:cubicBezTo>
                    <a:cubicBezTo>
                      <a:pt x="7531" y="9003"/>
                      <a:pt x="7541" y="8912"/>
                      <a:pt x="7531" y="8812"/>
                    </a:cubicBezTo>
                    <a:cubicBezTo>
                      <a:pt x="7531" y="8712"/>
                      <a:pt x="7521" y="8602"/>
                      <a:pt x="7491" y="8492"/>
                    </a:cubicBezTo>
                    <a:cubicBezTo>
                      <a:pt x="7471" y="8382"/>
                      <a:pt x="7431" y="8262"/>
                      <a:pt x="7381" y="8131"/>
                    </a:cubicBezTo>
                    <a:cubicBezTo>
                      <a:pt x="7331" y="8011"/>
                      <a:pt x="7271" y="7871"/>
                      <a:pt x="7191" y="7741"/>
                    </a:cubicBezTo>
                    <a:lnTo>
                      <a:pt x="6680" y="8011"/>
                    </a:lnTo>
                    <a:cubicBezTo>
                      <a:pt x="6680" y="8011"/>
                      <a:pt x="6700" y="7961"/>
                      <a:pt x="6710" y="7871"/>
                    </a:cubicBezTo>
                    <a:cubicBezTo>
                      <a:pt x="6720" y="7831"/>
                      <a:pt x="6730" y="7771"/>
                      <a:pt x="6740" y="7701"/>
                    </a:cubicBezTo>
                    <a:cubicBezTo>
                      <a:pt x="6740" y="7641"/>
                      <a:pt x="6740" y="7561"/>
                      <a:pt x="6730" y="7480"/>
                    </a:cubicBezTo>
                    <a:cubicBezTo>
                      <a:pt x="6730" y="7310"/>
                      <a:pt x="6690" y="7110"/>
                      <a:pt x="6600" y="6890"/>
                    </a:cubicBezTo>
                    <a:cubicBezTo>
                      <a:pt x="6520" y="6669"/>
                      <a:pt x="6379" y="6429"/>
                      <a:pt x="6179" y="6199"/>
                    </a:cubicBezTo>
                    <a:lnTo>
                      <a:pt x="5739" y="6579"/>
                    </a:lnTo>
                    <a:cubicBezTo>
                      <a:pt x="5739" y="6579"/>
                      <a:pt x="5749" y="6519"/>
                      <a:pt x="5749" y="6429"/>
                    </a:cubicBezTo>
                    <a:cubicBezTo>
                      <a:pt x="5749" y="6329"/>
                      <a:pt x="5739" y="6189"/>
                      <a:pt x="5708" y="6018"/>
                    </a:cubicBezTo>
                    <a:cubicBezTo>
                      <a:pt x="5638" y="5688"/>
                      <a:pt x="5448" y="5227"/>
                      <a:pt x="5007" y="4817"/>
                    </a:cubicBezTo>
                    <a:lnTo>
                      <a:pt x="4617" y="5257"/>
                    </a:lnTo>
                    <a:cubicBezTo>
                      <a:pt x="4617" y="5257"/>
                      <a:pt x="4617" y="5207"/>
                      <a:pt x="4607" y="5107"/>
                    </a:cubicBezTo>
                    <a:cubicBezTo>
                      <a:pt x="4597" y="5007"/>
                      <a:pt x="4577" y="4867"/>
                      <a:pt x="4527" y="4697"/>
                    </a:cubicBezTo>
                    <a:cubicBezTo>
                      <a:pt x="4427" y="4366"/>
                      <a:pt x="4196" y="3936"/>
                      <a:pt x="3756" y="3565"/>
                    </a:cubicBezTo>
                    <a:lnTo>
                      <a:pt x="3395" y="4026"/>
                    </a:lnTo>
                    <a:cubicBezTo>
                      <a:pt x="3395" y="4016"/>
                      <a:pt x="3385" y="3785"/>
                      <a:pt x="3275" y="3465"/>
                    </a:cubicBezTo>
                    <a:cubicBezTo>
                      <a:pt x="3155" y="3144"/>
                      <a:pt x="2925" y="2724"/>
                      <a:pt x="2484" y="2353"/>
                    </a:cubicBezTo>
                    <a:lnTo>
                      <a:pt x="2123" y="2814"/>
                    </a:lnTo>
                    <a:cubicBezTo>
                      <a:pt x="2123" y="2804"/>
                      <a:pt x="2113" y="2574"/>
                      <a:pt x="2013" y="2253"/>
                    </a:cubicBezTo>
                    <a:cubicBezTo>
                      <a:pt x="1903" y="192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39" name="Google Shape;22539;p112"/>
              <p:cNvSpPr/>
              <p:nvPr/>
            </p:nvSpPr>
            <p:spPr>
              <a:xfrm>
                <a:off x="4961225" y="979125"/>
                <a:ext cx="2551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10205" h="17545" extrusionOk="0">
                    <a:moveTo>
                      <a:pt x="0" y="0"/>
                    </a:moveTo>
                    <a:cubicBezTo>
                      <a:pt x="1" y="1"/>
                      <a:pt x="732" y="2604"/>
                      <a:pt x="962" y="2864"/>
                    </a:cubicBezTo>
                    <a:cubicBezTo>
                      <a:pt x="1192" y="3114"/>
                      <a:pt x="1382" y="3235"/>
                      <a:pt x="1392" y="3235"/>
                    </a:cubicBezTo>
                    <a:lnTo>
                      <a:pt x="812" y="3325"/>
                    </a:lnTo>
                    <a:cubicBezTo>
                      <a:pt x="922" y="3895"/>
                      <a:pt x="1172" y="4296"/>
                      <a:pt x="1392" y="4566"/>
                    </a:cubicBezTo>
                    <a:cubicBezTo>
                      <a:pt x="1613" y="4817"/>
                      <a:pt x="1813" y="4937"/>
                      <a:pt x="1823" y="4947"/>
                    </a:cubicBezTo>
                    <a:lnTo>
                      <a:pt x="1242" y="5027"/>
                    </a:lnTo>
                    <a:cubicBezTo>
                      <a:pt x="1342" y="5598"/>
                      <a:pt x="1613" y="6008"/>
                      <a:pt x="1843" y="6259"/>
                    </a:cubicBezTo>
                    <a:cubicBezTo>
                      <a:pt x="1963" y="6389"/>
                      <a:pt x="2073" y="6479"/>
                      <a:pt x="2153" y="6539"/>
                    </a:cubicBezTo>
                    <a:cubicBezTo>
                      <a:pt x="2234" y="6589"/>
                      <a:pt x="2294" y="6619"/>
                      <a:pt x="2294" y="6619"/>
                    </a:cubicBezTo>
                    <a:lnTo>
                      <a:pt x="1713" y="6739"/>
                    </a:lnTo>
                    <a:cubicBezTo>
                      <a:pt x="1853" y="7320"/>
                      <a:pt x="2153" y="7711"/>
                      <a:pt x="2414" y="7941"/>
                    </a:cubicBezTo>
                    <a:cubicBezTo>
                      <a:pt x="2544" y="8051"/>
                      <a:pt x="2654" y="8131"/>
                      <a:pt x="2744" y="8171"/>
                    </a:cubicBezTo>
                    <a:cubicBezTo>
                      <a:pt x="2824" y="8222"/>
                      <a:pt x="2885" y="8242"/>
                      <a:pt x="2885" y="8242"/>
                    </a:cubicBezTo>
                    <a:lnTo>
                      <a:pt x="2334" y="8442"/>
                    </a:lnTo>
                    <a:cubicBezTo>
                      <a:pt x="2434" y="8732"/>
                      <a:pt x="2574" y="8963"/>
                      <a:pt x="2724" y="9143"/>
                    </a:cubicBezTo>
                    <a:cubicBezTo>
                      <a:pt x="2874" y="9323"/>
                      <a:pt x="3025" y="9463"/>
                      <a:pt x="3175" y="9553"/>
                    </a:cubicBezTo>
                    <a:cubicBezTo>
                      <a:pt x="3245" y="9593"/>
                      <a:pt x="3305" y="9634"/>
                      <a:pt x="3365" y="9664"/>
                    </a:cubicBezTo>
                    <a:cubicBezTo>
                      <a:pt x="3425" y="9694"/>
                      <a:pt x="3485" y="9714"/>
                      <a:pt x="3525" y="9724"/>
                    </a:cubicBezTo>
                    <a:cubicBezTo>
                      <a:pt x="3616" y="9754"/>
                      <a:pt x="3666" y="9764"/>
                      <a:pt x="3666" y="9764"/>
                    </a:cubicBezTo>
                    <a:lnTo>
                      <a:pt x="3175" y="10074"/>
                    </a:lnTo>
                    <a:cubicBezTo>
                      <a:pt x="3255" y="10214"/>
                      <a:pt x="3335" y="10334"/>
                      <a:pt x="3415" y="10445"/>
                    </a:cubicBezTo>
                    <a:cubicBezTo>
                      <a:pt x="3505" y="10545"/>
                      <a:pt x="3596" y="10635"/>
                      <a:pt x="3676" y="10715"/>
                    </a:cubicBezTo>
                    <a:cubicBezTo>
                      <a:pt x="3766" y="10785"/>
                      <a:pt x="3856" y="10855"/>
                      <a:pt x="3936" y="10905"/>
                    </a:cubicBezTo>
                    <a:cubicBezTo>
                      <a:pt x="4016" y="10955"/>
                      <a:pt x="4106" y="10995"/>
                      <a:pt x="4176" y="11025"/>
                    </a:cubicBezTo>
                    <a:cubicBezTo>
                      <a:pt x="4327" y="11086"/>
                      <a:pt x="4457" y="11116"/>
                      <a:pt x="4547" y="11126"/>
                    </a:cubicBezTo>
                    <a:cubicBezTo>
                      <a:pt x="4637" y="11136"/>
                      <a:pt x="4687" y="11136"/>
                      <a:pt x="4687" y="11136"/>
                    </a:cubicBezTo>
                    <a:lnTo>
                      <a:pt x="4276" y="11546"/>
                    </a:lnTo>
                    <a:cubicBezTo>
                      <a:pt x="4637" y="12027"/>
                      <a:pt x="5028" y="12257"/>
                      <a:pt x="5328" y="12377"/>
                    </a:cubicBezTo>
                    <a:cubicBezTo>
                      <a:pt x="5618" y="12477"/>
                      <a:pt x="5829" y="12477"/>
                      <a:pt x="5849" y="12477"/>
                    </a:cubicBezTo>
                    <a:lnTo>
                      <a:pt x="5438" y="12898"/>
                    </a:lnTo>
                    <a:cubicBezTo>
                      <a:pt x="5789" y="13369"/>
                      <a:pt x="6189" y="13599"/>
                      <a:pt x="6490" y="13709"/>
                    </a:cubicBezTo>
                    <a:cubicBezTo>
                      <a:pt x="6735" y="13802"/>
                      <a:pt x="6924" y="13810"/>
                      <a:pt x="6982" y="13810"/>
                    </a:cubicBezTo>
                    <a:cubicBezTo>
                      <a:pt x="6992" y="13810"/>
                      <a:pt x="6999" y="13809"/>
                      <a:pt x="7000" y="13809"/>
                    </a:cubicBezTo>
                    <a:lnTo>
                      <a:pt x="7000" y="13809"/>
                    </a:lnTo>
                    <a:lnTo>
                      <a:pt x="6600" y="14230"/>
                    </a:lnTo>
                    <a:cubicBezTo>
                      <a:pt x="6960" y="14701"/>
                      <a:pt x="7351" y="14931"/>
                      <a:pt x="7661" y="15041"/>
                    </a:cubicBezTo>
                    <a:cubicBezTo>
                      <a:pt x="7771" y="15081"/>
                      <a:pt x="7902" y="15161"/>
                      <a:pt x="8022" y="15251"/>
                    </a:cubicBezTo>
                    <a:cubicBezTo>
                      <a:pt x="8252" y="15422"/>
                      <a:pt x="8462" y="15612"/>
                      <a:pt x="8643" y="15822"/>
                    </a:cubicBezTo>
                    <a:lnTo>
                      <a:pt x="10205" y="17545"/>
                    </a:lnTo>
                    <a:lnTo>
                      <a:pt x="10205" y="175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40" name="Google Shape;22540;p112"/>
              <p:cNvSpPr/>
              <p:nvPr/>
            </p:nvSpPr>
            <p:spPr>
              <a:xfrm>
                <a:off x="5004525" y="1100625"/>
                <a:ext cx="21825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58" extrusionOk="0">
                    <a:moveTo>
                      <a:pt x="84" y="0"/>
                    </a:moveTo>
                    <a:cubicBezTo>
                      <a:pt x="51" y="0"/>
                      <a:pt x="19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22" y="357"/>
                      <a:pt x="852" y="337"/>
                      <a:pt x="862" y="297"/>
                    </a:cubicBezTo>
                    <a:cubicBezTo>
                      <a:pt x="872" y="257"/>
                      <a:pt x="85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41" name="Google Shape;22541;p112"/>
              <p:cNvSpPr/>
              <p:nvPr/>
            </p:nvSpPr>
            <p:spPr>
              <a:xfrm>
                <a:off x="4958725" y="977000"/>
                <a:ext cx="259875" cy="442750"/>
              </a:xfrm>
              <a:custGeom>
                <a:avLst/>
                <a:gdLst/>
                <a:ahLst/>
                <a:cxnLst/>
                <a:rect l="l" t="t" r="r" b="b"/>
                <a:pathLst>
                  <a:path w="10395" h="17710" extrusionOk="0">
                    <a:moveTo>
                      <a:pt x="511" y="626"/>
                    </a:moveTo>
                    <a:lnTo>
                      <a:pt x="511" y="626"/>
                    </a:lnTo>
                    <a:cubicBezTo>
                      <a:pt x="1202" y="1347"/>
                      <a:pt x="1973" y="2178"/>
                      <a:pt x="2033" y="2368"/>
                    </a:cubicBezTo>
                    <a:cubicBezTo>
                      <a:pt x="2133" y="2679"/>
                      <a:pt x="2133" y="2899"/>
                      <a:pt x="2133" y="2899"/>
                    </a:cubicBezTo>
                    <a:cubicBezTo>
                      <a:pt x="2133" y="2939"/>
                      <a:pt x="2163" y="2969"/>
                      <a:pt x="2193" y="2979"/>
                    </a:cubicBezTo>
                    <a:cubicBezTo>
                      <a:pt x="2201" y="2982"/>
                      <a:pt x="2209" y="2983"/>
                      <a:pt x="2217" y="2983"/>
                    </a:cubicBezTo>
                    <a:cubicBezTo>
                      <a:pt x="2242" y="2983"/>
                      <a:pt x="2269" y="2972"/>
                      <a:pt x="2284" y="2949"/>
                    </a:cubicBezTo>
                    <a:lnTo>
                      <a:pt x="2594" y="2559"/>
                    </a:lnTo>
                    <a:cubicBezTo>
                      <a:pt x="2995" y="2919"/>
                      <a:pt x="3195" y="3310"/>
                      <a:pt x="3295" y="3580"/>
                    </a:cubicBezTo>
                    <a:cubicBezTo>
                      <a:pt x="3395" y="3870"/>
                      <a:pt x="3405" y="4081"/>
                      <a:pt x="3405" y="4121"/>
                    </a:cubicBezTo>
                    <a:cubicBezTo>
                      <a:pt x="3415" y="4151"/>
                      <a:pt x="3435" y="4181"/>
                      <a:pt x="3465" y="4191"/>
                    </a:cubicBezTo>
                    <a:cubicBezTo>
                      <a:pt x="3476" y="4193"/>
                      <a:pt x="3486" y="4195"/>
                      <a:pt x="3495" y="4195"/>
                    </a:cubicBezTo>
                    <a:cubicBezTo>
                      <a:pt x="3521" y="4195"/>
                      <a:pt x="3541" y="4185"/>
                      <a:pt x="3555" y="4171"/>
                    </a:cubicBezTo>
                    <a:lnTo>
                      <a:pt x="3866" y="3770"/>
                    </a:lnTo>
                    <a:cubicBezTo>
                      <a:pt x="4276" y="4131"/>
                      <a:pt x="4467" y="4531"/>
                      <a:pt x="4547" y="4812"/>
                    </a:cubicBezTo>
                    <a:cubicBezTo>
                      <a:pt x="4597" y="4972"/>
                      <a:pt x="4617" y="5112"/>
                      <a:pt x="4627" y="5202"/>
                    </a:cubicBezTo>
                    <a:cubicBezTo>
                      <a:pt x="4637" y="5282"/>
                      <a:pt x="4637" y="5342"/>
                      <a:pt x="4637" y="5342"/>
                    </a:cubicBezTo>
                    <a:cubicBezTo>
                      <a:pt x="4637" y="5372"/>
                      <a:pt x="4657" y="5412"/>
                      <a:pt x="4687" y="5423"/>
                    </a:cubicBezTo>
                    <a:cubicBezTo>
                      <a:pt x="4698" y="5426"/>
                      <a:pt x="4710" y="5428"/>
                      <a:pt x="4722" y="5428"/>
                    </a:cubicBezTo>
                    <a:cubicBezTo>
                      <a:pt x="4744" y="5428"/>
                      <a:pt x="4764" y="5422"/>
                      <a:pt x="4777" y="5402"/>
                    </a:cubicBezTo>
                    <a:lnTo>
                      <a:pt x="5107" y="5022"/>
                    </a:lnTo>
                    <a:cubicBezTo>
                      <a:pt x="5528" y="5443"/>
                      <a:pt x="5678" y="5893"/>
                      <a:pt x="5728" y="6123"/>
                    </a:cubicBezTo>
                    <a:cubicBezTo>
                      <a:pt x="5758" y="6294"/>
                      <a:pt x="5768" y="6424"/>
                      <a:pt x="5768" y="6504"/>
                    </a:cubicBezTo>
                    <a:cubicBezTo>
                      <a:pt x="5768" y="6594"/>
                      <a:pt x="5758" y="6644"/>
                      <a:pt x="5758" y="6644"/>
                    </a:cubicBezTo>
                    <a:cubicBezTo>
                      <a:pt x="5748" y="6684"/>
                      <a:pt x="5768" y="6714"/>
                      <a:pt x="5798" y="6734"/>
                    </a:cubicBezTo>
                    <a:cubicBezTo>
                      <a:pt x="5810" y="6742"/>
                      <a:pt x="5823" y="6745"/>
                      <a:pt x="5836" y="6745"/>
                    </a:cubicBezTo>
                    <a:cubicBezTo>
                      <a:pt x="5856" y="6745"/>
                      <a:pt x="5876" y="6737"/>
                      <a:pt x="5889" y="6724"/>
                    </a:cubicBezTo>
                    <a:lnTo>
                      <a:pt x="6269" y="6404"/>
                    </a:lnTo>
                    <a:cubicBezTo>
                      <a:pt x="6419" y="6584"/>
                      <a:pt x="6539" y="6784"/>
                      <a:pt x="6620" y="7005"/>
                    </a:cubicBezTo>
                    <a:cubicBezTo>
                      <a:pt x="6700" y="7195"/>
                      <a:pt x="6740" y="7395"/>
                      <a:pt x="6750" y="7565"/>
                    </a:cubicBezTo>
                    <a:cubicBezTo>
                      <a:pt x="6760" y="7646"/>
                      <a:pt x="6760" y="7726"/>
                      <a:pt x="6750" y="7786"/>
                    </a:cubicBezTo>
                    <a:cubicBezTo>
                      <a:pt x="6750" y="7846"/>
                      <a:pt x="6740" y="7896"/>
                      <a:pt x="6730" y="7946"/>
                    </a:cubicBezTo>
                    <a:cubicBezTo>
                      <a:pt x="6720" y="8026"/>
                      <a:pt x="6700" y="8066"/>
                      <a:pt x="6700" y="8066"/>
                    </a:cubicBezTo>
                    <a:cubicBezTo>
                      <a:pt x="6690" y="8106"/>
                      <a:pt x="6700" y="8136"/>
                      <a:pt x="6720" y="8166"/>
                    </a:cubicBezTo>
                    <a:cubicBezTo>
                      <a:pt x="6737" y="8178"/>
                      <a:pt x="6755" y="8183"/>
                      <a:pt x="6775" y="8183"/>
                    </a:cubicBezTo>
                    <a:cubicBezTo>
                      <a:pt x="6788" y="8183"/>
                      <a:pt x="6803" y="8180"/>
                      <a:pt x="6820" y="8176"/>
                    </a:cubicBezTo>
                    <a:lnTo>
                      <a:pt x="7260" y="7936"/>
                    </a:lnTo>
                    <a:cubicBezTo>
                      <a:pt x="7321" y="8056"/>
                      <a:pt x="7371" y="8156"/>
                      <a:pt x="7411" y="8246"/>
                    </a:cubicBezTo>
                    <a:cubicBezTo>
                      <a:pt x="7451" y="8357"/>
                      <a:pt x="7491" y="8477"/>
                      <a:pt x="7511" y="8597"/>
                    </a:cubicBezTo>
                    <a:cubicBezTo>
                      <a:pt x="7531" y="8697"/>
                      <a:pt x="7541" y="8797"/>
                      <a:pt x="7551" y="8897"/>
                    </a:cubicBezTo>
                    <a:cubicBezTo>
                      <a:pt x="7551" y="8997"/>
                      <a:pt x="7541" y="9078"/>
                      <a:pt x="7531" y="9158"/>
                    </a:cubicBezTo>
                    <a:cubicBezTo>
                      <a:pt x="7521" y="9278"/>
                      <a:pt x="7491" y="9388"/>
                      <a:pt x="7441" y="9508"/>
                    </a:cubicBezTo>
                    <a:cubicBezTo>
                      <a:pt x="7421" y="9578"/>
                      <a:pt x="7391" y="9618"/>
                      <a:pt x="7391" y="9628"/>
                    </a:cubicBezTo>
                    <a:cubicBezTo>
                      <a:pt x="7371" y="9658"/>
                      <a:pt x="7381" y="9698"/>
                      <a:pt x="7401" y="9719"/>
                    </a:cubicBezTo>
                    <a:cubicBezTo>
                      <a:pt x="7416" y="9741"/>
                      <a:pt x="7436" y="9752"/>
                      <a:pt x="7458" y="9752"/>
                    </a:cubicBezTo>
                    <a:cubicBezTo>
                      <a:pt x="7466" y="9752"/>
                      <a:pt x="7473" y="9751"/>
                      <a:pt x="7481" y="9749"/>
                    </a:cubicBezTo>
                    <a:lnTo>
                      <a:pt x="7982" y="9608"/>
                    </a:lnTo>
                    <a:cubicBezTo>
                      <a:pt x="8192" y="10129"/>
                      <a:pt x="8182" y="10550"/>
                      <a:pt x="8142" y="10820"/>
                    </a:cubicBezTo>
                    <a:cubicBezTo>
                      <a:pt x="8092" y="11080"/>
                      <a:pt x="8012" y="11251"/>
                      <a:pt x="7992" y="11291"/>
                    </a:cubicBezTo>
                    <a:cubicBezTo>
                      <a:pt x="7971" y="11321"/>
                      <a:pt x="7971" y="11361"/>
                      <a:pt x="7992" y="11381"/>
                    </a:cubicBezTo>
                    <a:cubicBezTo>
                      <a:pt x="8007" y="11403"/>
                      <a:pt x="8033" y="11415"/>
                      <a:pt x="8058" y="11415"/>
                    </a:cubicBezTo>
                    <a:cubicBezTo>
                      <a:pt x="8066" y="11415"/>
                      <a:pt x="8074" y="11413"/>
                      <a:pt x="8082" y="11411"/>
                    </a:cubicBezTo>
                    <a:lnTo>
                      <a:pt x="8572" y="11281"/>
                    </a:lnTo>
                    <a:cubicBezTo>
                      <a:pt x="8783" y="11801"/>
                      <a:pt x="8773" y="12222"/>
                      <a:pt x="8733" y="12492"/>
                    </a:cubicBezTo>
                    <a:cubicBezTo>
                      <a:pt x="8682" y="12743"/>
                      <a:pt x="8612" y="12903"/>
                      <a:pt x="8572" y="12963"/>
                    </a:cubicBezTo>
                    <a:cubicBezTo>
                      <a:pt x="8562" y="12993"/>
                      <a:pt x="8562" y="13023"/>
                      <a:pt x="8582" y="13053"/>
                    </a:cubicBezTo>
                    <a:cubicBezTo>
                      <a:pt x="8599" y="13070"/>
                      <a:pt x="8622" y="13086"/>
                      <a:pt x="8651" y="13086"/>
                    </a:cubicBezTo>
                    <a:cubicBezTo>
                      <a:pt x="8658" y="13086"/>
                      <a:pt x="8665" y="13085"/>
                      <a:pt x="8672" y="13083"/>
                    </a:cubicBezTo>
                    <a:lnTo>
                      <a:pt x="9163" y="12953"/>
                    </a:lnTo>
                    <a:cubicBezTo>
                      <a:pt x="9363" y="13464"/>
                      <a:pt x="9353" y="13894"/>
                      <a:pt x="9313" y="14155"/>
                    </a:cubicBezTo>
                    <a:cubicBezTo>
                      <a:pt x="9293" y="14265"/>
                      <a:pt x="9293" y="14415"/>
                      <a:pt x="9313" y="14605"/>
                    </a:cubicBezTo>
                    <a:cubicBezTo>
                      <a:pt x="9343" y="14876"/>
                      <a:pt x="9403" y="15156"/>
                      <a:pt x="9504" y="15447"/>
                    </a:cubicBezTo>
                    <a:lnTo>
                      <a:pt x="9974" y="16899"/>
                    </a:lnTo>
                    <a:lnTo>
                      <a:pt x="511" y="626"/>
                    </a:lnTo>
                    <a:close/>
                    <a:moveTo>
                      <a:pt x="99" y="1"/>
                    </a:moveTo>
                    <a:cubicBezTo>
                      <a:pt x="81" y="1"/>
                      <a:pt x="64" y="6"/>
                      <a:pt x="50" y="15"/>
                    </a:cubicBezTo>
                    <a:cubicBezTo>
                      <a:pt x="10" y="45"/>
                      <a:pt x="0" y="95"/>
                      <a:pt x="20" y="125"/>
                    </a:cubicBezTo>
                    <a:lnTo>
                      <a:pt x="10235" y="17670"/>
                    </a:lnTo>
                    <a:cubicBezTo>
                      <a:pt x="10255" y="17690"/>
                      <a:pt x="10275" y="17710"/>
                      <a:pt x="10305" y="17710"/>
                    </a:cubicBezTo>
                    <a:cubicBezTo>
                      <a:pt x="10315" y="17710"/>
                      <a:pt x="10335" y="17710"/>
                      <a:pt x="10345" y="17700"/>
                    </a:cubicBezTo>
                    <a:cubicBezTo>
                      <a:pt x="10385" y="17680"/>
                      <a:pt x="10395" y="17640"/>
                      <a:pt x="10385" y="17600"/>
                    </a:cubicBezTo>
                    <a:lnTo>
                      <a:pt x="9664" y="15396"/>
                    </a:lnTo>
                    <a:cubicBezTo>
                      <a:pt x="9574" y="15116"/>
                      <a:pt x="9514" y="14846"/>
                      <a:pt x="9484" y="14595"/>
                    </a:cubicBezTo>
                    <a:cubicBezTo>
                      <a:pt x="9464" y="14415"/>
                      <a:pt x="9464" y="14275"/>
                      <a:pt x="9474" y="14185"/>
                    </a:cubicBezTo>
                    <a:cubicBezTo>
                      <a:pt x="9524" y="13884"/>
                      <a:pt x="9534" y="13404"/>
                      <a:pt x="9293" y="12823"/>
                    </a:cubicBezTo>
                    <a:cubicBezTo>
                      <a:pt x="9277" y="12790"/>
                      <a:pt x="9246" y="12770"/>
                      <a:pt x="9214" y="12770"/>
                    </a:cubicBezTo>
                    <a:cubicBezTo>
                      <a:pt x="9207" y="12770"/>
                      <a:pt x="9200" y="12771"/>
                      <a:pt x="9193" y="12773"/>
                    </a:cubicBezTo>
                    <a:lnTo>
                      <a:pt x="8793" y="12873"/>
                    </a:lnTo>
                    <a:cubicBezTo>
                      <a:pt x="8833" y="12783"/>
                      <a:pt x="8873" y="12663"/>
                      <a:pt x="8893" y="12512"/>
                    </a:cubicBezTo>
                    <a:cubicBezTo>
                      <a:pt x="8943" y="12212"/>
                      <a:pt x="8953" y="11731"/>
                      <a:pt x="8703" y="11151"/>
                    </a:cubicBezTo>
                    <a:cubicBezTo>
                      <a:pt x="8686" y="11117"/>
                      <a:pt x="8656" y="11098"/>
                      <a:pt x="8623" y="11098"/>
                    </a:cubicBezTo>
                    <a:cubicBezTo>
                      <a:pt x="8616" y="11098"/>
                      <a:pt x="8609" y="11099"/>
                      <a:pt x="8602" y="11100"/>
                    </a:cubicBezTo>
                    <a:lnTo>
                      <a:pt x="8212" y="11211"/>
                    </a:lnTo>
                    <a:cubicBezTo>
                      <a:pt x="8242" y="11120"/>
                      <a:pt x="8282" y="10990"/>
                      <a:pt x="8302" y="10850"/>
                    </a:cubicBezTo>
                    <a:cubicBezTo>
                      <a:pt x="8352" y="10540"/>
                      <a:pt x="8352" y="10059"/>
                      <a:pt x="8102" y="9478"/>
                    </a:cubicBezTo>
                    <a:cubicBezTo>
                      <a:pt x="8085" y="9445"/>
                      <a:pt x="8055" y="9426"/>
                      <a:pt x="8022" y="9426"/>
                    </a:cubicBezTo>
                    <a:cubicBezTo>
                      <a:pt x="8015" y="9426"/>
                      <a:pt x="8008" y="9426"/>
                      <a:pt x="8002" y="9428"/>
                    </a:cubicBezTo>
                    <a:lnTo>
                      <a:pt x="7611" y="9538"/>
                    </a:lnTo>
                    <a:cubicBezTo>
                      <a:pt x="7661" y="9418"/>
                      <a:pt x="7681" y="9298"/>
                      <a:pt x="7701" y="9178"/>
                    </a:cubicBezTo>
                    <a:cubicBezTo>
                      <a:pt x="7711" y="9088"/>
                      <a:pt x="7721" y="8997"/>
                      <a:pt x="7711" y="8897"/>
                    </a:cubicBezTo>
                    <a:cubicBezTo>
                      <a:pt x="7711" y="8787"/>
                      <a:pt x="7701" y="8677"/>
                      <a:pt x="7681" y="8557"/>
                    </a:cubicBezTo>
                    <a:cubicBezTo>
                      <a:pt x="7651" y="8427"/>
                      <a:pt x="7611" y="8307"/>
                      <a:pt x="7561" y="8186"/>
                    </a:cubicBezTo>
                    <a:cubicBezTo>
                      <a:pt x="7521" y="8076"/>
                      <a:pt x="7451" y="7926"/>
                      <a:pt x="7361" y="7786"/>
                    </a:cubicBezTo>
                    <a:cubicBezTo>
                      <a:pt x="7341" y="7759"/>
                      <a:pt x="7316" y="7746"/>
                      <a:pt x="7290" y="7746"/>
                    </a:cubicBezTo>
                    <a:cubicBezTo>
                      <a:pt x="7277" y="7746"/>
                      <a:pt x="7264" y="7749"/>
                      <a:pt x="7250" y="7756"/>
                    </a:cubicBezTo>
                    <a:lnTo>
                      <a:pt x="6900" y="7936"/>
                    </a:lnTo>
                    <a:cubicBezTo>
                      <a:pt x="6910" y="7896"/>
                      <a:pt x="6910" y="7846"/>
                      <a:pt x="6920" y="7796"/>
                    </a:cubicBezTo>
                    <a:cubicBezTo>
                      <a:pt x="6920" y="7726"/>
                      <a:pt x="6920" y="7646"/>
                      <a:pt x="6920" y="7555"/>
                    </a:cubicBezTo>
                    <a:cubicBezTo>
                      <a:pt x="6910" y="7365"/>
                      <a:pt x="6860" y="7155"/>
                      <a:pt x="6780" y="6945"/>
                    </a:cubicBezTo>
                    <a:cubicBezTo>
                      <a:pt x="6680" y="6684"/>
                      <a:pt x="6529" y="6444"/>
                      <a:pt x="6349" y="6234"/>
                    </a:cubicBezTo>
                    <a:cubicBezTo>
                      <a:pt x="6333" y="6212"/>
                      <a:pt x="6308" y="6202"/>
                      <a:pt x="6284" y="6202"/>
                    </a:cubicBezTo>
                    <a:cubicBezTo>
                      <a:pt x="6263" y="6202"/>
                      <a:pt x="6243" y="6210"/>
                      <a:pt x="6229" y="6224"/>
                    </a:cubicBezTo>
                    <a:lnTo>
                      <a:pt x="5929" y="6474"/>
                    </a:lnTo>
                    <a:cubicBezTo>
                      <a:pt x="5929" y="6384"/>
                      <a:pt x="5929" y="6254"/>
                      <a:pt x="5889" y="6083"/>
                    </a:cubicBezTo>
                    <a:cubicBezTo>
                      <a:pt x="5839" y="5823"/>
                      <a:pt x="5668" y="5312"/>
                      <a:pt x="5168" y="4842"/>
                    </a:cubicBezTo>
                    <a:cubicBezTo>
                      <a:pt x="5148" y="4832"/>
                      <a:pt x="5128" y="4822"/>
                      <a:pt x="5107" y="4822"/>
                    </a:cubicBezTo>
                    <a:cubicBezTo>
                      <a:pt x="5077" y="4822"/>
                      <a:pt x="5057" y="4832"/>
                      <a:pt x="5047" y="4852"/>
                    </a:cubicBezTo>
                    <a:lnTo>
                      <a:pt x="4787" y="5142"/>
                    </a:lnTo>
                    <a:cubicBezTo>
                      <a:pt x="4777" y="5042"/>
                      <a:pt x="4757" y="4912"/>
                      <a:pt x="4707" y="4762"/>
                    </a:cubicBezTo>
                    <a:cubicBezTo>
                      <a:pt x="4607" y="4451"/>
                      <a:pt x="4396" y="3991"/>
                      <a:pt x="3906" y="3580"/>
                    </a:cubicBezTo>
                    <a:cubicBezTo>
                      <a:pt x="3886" y="3570"/>
                      <a:pt x="3866" y="3560"/>
                      <a:pt x="3846" y="3560"/>
                    </a:cubicBezTo>
                    <a:cubicBezTo>
                      <a:pt x="3816" y="3570"/>
                      <a:pt x="3796" y="3580"/>
                      <a:pt x="3786" y="3590"/>
                    </a:cubicBezTo>
                    <a:lnTo>
                      <a:pt x="3555" y="3900"/>
                    </a:lnTo>
                    <a:cubicBezTo>
                      <a:pt x="3535" y="3800"/>
                      <a:pt x="3505" y="3670"/>
                      <a:pt x="3455" y="3530"/>
                    </a:cubicBezTo>
                    <a:cubicBezTo>
                      <a:pt x="3345" y="3219"/>
                      <a:pt x="3115" y="2779"/>
                      <a:pt x="2634" y="2368"/>
                    </a:cubicBezTo>
                    <a:cubicBezTo>
                      <a:pt x="2624" y="2358"/>
                      <a:pt x="2594" y="2348"/>
                      <a:pt x="2574" y="2348"/>
                    </a:cubicBezTo>
                    <a:cubicBezTo>
                      <a:pt x="2554" y="2358"/>
                      <a:pt x="2534" y="2368"/>
                      <a:pt x="2514" y="2388"/>
                    </a:cubicBezTo>
                    <a:lnTo>
                      <a:pt x="2284" y="2689"/>
                    </a:lnTo>
                    <a:cubicBezTo>
                      <a:pt x="2263" y="2589"/>
                      <a:pt x="2233" y="2458"/>
                      <a:pt x="2183" y="2308"/>
                    </a:cubicBezTo>
                    <a:cubicBezTo>
                      <a:pt x="2073" y="1968"/>
                      <a:pt x="351" y="225"/>
                      <a:pt x="161" y="25"/>
                    </a:cubicBezTo>
                    <a:cubicBezTo>
                      <a:pt x="144" y="8"/>
                      <a:pt x="121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42" name="Google Shape;22542;p112"/>
              <p:cNvSpPr/>
              <p:nvPr/>
            </p:nvSpPr>
            <p:spPr>
              <a:xfrm>
                <a:off x="5214325" y="976100"/>
                <a:ext cx="70625" cy="443650"/>
              </a:xfrm>
              <a:custGeom>
                <a:avLst/>
                <a:gdLst/>
                <a:ahLst/>
                <a:cxnLst/>
                <a:rect l="l" t="t" r="r" b="b"/>
                <a:pathLst>
                  <a:path w="2825" h="17746" extrusionOk="0">
                    <a:moveTo>
                      <a:pt x="1322" y="752"/>
                    </a:moveTo>
                    <a:cubicBezTo>
                      <a:pt x="1463" y="1573"/>
                      <a:pt x="1593" y="2504"/>
                      <a:pt x="1553" y="2655"/>
                    </a:cubicBezTo>
                    <a:cubicBezTo>
                      <a:pt x="1473" y="2925"/>
                      <a:pt x="1373" y="3095"/>
                      <a:pt x="1373" y="3095"/>
                    </a:cubicBezTo>
                    <a:cubicBezTo>
                      <a:pt x="1353" y="3125"/>
                      <a:pt x="1353" y="3165"/>
                      <a:pt x="1373" y="3185"/>
                    </a:cubicBezTo>
                    <a:cubicBezTo>
                      <a:pt x="1388" y="3208"/>
                      <a:pt x="1414" y="3219"/>
                      <a:pt x="1439" y="3219"/>
                    </a:cubicBezTo>
                    <a:cubicBezTo>
                      <a:pt x="1447" y="3219"/>
                      <a:pt x="1455" y="3218"/>
                      <a:pt x="1463" y="3215"/>
                    </a:cubicBezTo>
                    <a:lnTo>
                      <a:pt x="1873" y="3085"/>
                    </a:lnTo>
                    <a:lnTo>
                      <a:pt x="1873" y="3085"/>
                    </a:lnTo>
                    <a:cubicBezTo>
                      <a:pt x="1973" y="3536"/>
                      <a:pt x="1933" y="3906"/>
                      <a:pt x="1863" y="4147"/>
                    </a:cubicBezTo>
                    <a:cubicBezTo>
                      <a:pt x="1793" y="4417"/>
                      <a:pt x="1693" y="4587"/>
                      <a:pt x="1693" y="4587"/>
                    </a:cubicBezTo>
                    <a:cubicBezTo>
                      <a:pt x="1673" y="4617"/>
                      <a:pt x="1673" y="4657"/>
                      <a:pt x="1693" y="4677"/>
                    </a:cubicBezTo>
                    <a:cubicBezTo>
                      <a:pt x="1708" y="4700"/>
                      <a:pt x="1734" y="4711"/>
                      <a:pt x="1763" y="4711"/>
                    </a:cubicBezTo>
                    <a:cubicBezTo>
                      <a:pt x="1773" y="4711"/>
                      <a:pt x="1783" y="4710"/>
                      <a:pt x="1793" y="4707"/>
                    </a:cubicBezTo>
                    <a:lnTo>
                      <a:pt x="2194" y="4577"/>
                    </a:lnTo>
                    <a:lnTo>
                      <a:pt x="2194" y="4577"/>
                    </a:lnTo>
                    <a:cubicBezTo>
                      <a:pt x="2304" y="5028"/>
                      <a:pt x="2244" y="5398"/>
                      <a:pt x="2174" y="5639"/>
                    </a:cubicBezTo>
                    <a:cubicBezTo>
                      <a:pt x="2134" y="5779"/>
                      <a:pt x="2074" y="5889"/>
                      <a:pt x="2044" y="5959"/>
                    </a:cubicBezTo>
                    <a:cubicBezTo>
                      <a:pt x="2003" y="6019"/>
                      <a:pt x="1983" y="6059"/>
                      <a:pt x="1973" y="6059"/>
                    </a:cubicBezTo>
                    <a:cubicBezTo>
                      <a:pt x="1953" y="6089"/>
                      <a:pt x="1953" y="6129"/>
                      <a:pt x="1973" y="6159"/>
                    </a:cubicBezTo>
                    <a:cubicBezTo>
                      <a:pt x="1988" y="6182"/>
                      <a:pt x="2015" y="6193"/>
                      <a:pt x="2040" y="6193"/>
                    </a:cubicBezTo>
                    <a:cubicBezTo>
                      <a:pt x="2048" y="6193"/>
                      <a:pt x="2056" y="6192"/>
                      <a:pt x="2064" y="6190"/>
                    </a:cubicBezTo>
                    <a:lnTo>
                      <a:pt x="2474" y="6089"/>
                    </a:lnTo>
                    <a:lnTo>
                      <a:pt x="2474" y="6089"/>
                    </a:lnTo>
                    <a:cubicBezTo>
                      <a:pt x="2564" y="6580"/>
                      <a:pt x="2454" y="6971"/>
                      <a:pt x="2384" y="7151"/>
                    </a:cubicBezTo>
                    <a:cubicBezTo>
                      <a:pt x="2324" y="7301"/>
                      <a:pt x="2264" y="7391"/>
                      <a:pt x="2224" y="7451"/>
                    </a:cubicBezTo>
                    <a:cubicBezTo>
                      <a:pt x="2184" y="7511"/>
                      <a:pt x="2154" y="7541"/>
                      <a:pt x="2144" y="7541"/>
                    </a:cubicBezTo>
                    <a:cubicBezTo>
                      <a:pt x="2124" y="7571"/>
                      <a:pt x="2114" y="7612"/>
                      <a:pt x="2134" y="7642"/>
                    </a:cubicBezTo>
                    <a:cubicBezTo>
                      <a:pt x="2150" y="7666"/>
                      <a:pt x="2173" y="7684"/>
                      <a:pt x="2198" y="7684"/>
                    </a:cubicBezTo>
                    <a:cubicBezTo>
                      <a:pt x="2203" y="7684"/>
                      <a:pt x="2208" y="7683"/>
                      <a:pt x="2214" y="7682"/>
                    </a:cubicBezTo>
                    <a:lnTo>
                      <a:pt x="2634" y="7642"/>
                    </a:lnTo>
                    <a:lnTo>
                      <a:pt x="2634" y="7642"/>
                    </a:lnTo>
                    <a:cubicBezTo>
                      <a:pt x="2654" y="7842"/>
                      <a:pt x="2634" y="8032"/>
                      <a:pt x="2594" y="8232"/>
                    </a:cubicBezTo>
                    <a:cubicBezTo>
                      <a:pt x="2554" y="8403"/>
                      <a:pt x="2494" y="8563"/>
                      <a:pt x="2414" y="8693"/>
                    </a:cubicBezTo>
                    <a:cubicBezTo>
                      <a:pt x="2384" y="8753"/>
                      <a:pt x="2344" y="8803"/>
                      <a:pt x="2314" y="8843"/>
                    </a:cubicBezTo>
                    <a:cubicBezTo>
                      <a:pt x="2274" y="8893"/>
                      <a:pt x="2244" y="8923"/>
                      <a:pt x="2224" y="8953"/>
                    </a:cubicBezTo>
                    <a:cubicBezTo>
                      <a:pt x="2174" y="9003"/>
                      <a:pt x="2134" y="9023"/>
                      <a:pt x="2134" y="9023"/>
                    </a:cubicBezTo>
                    <a:cubicBezTo>
                      <a:pt x="2104" y="9044"/>
                      <a:pt x="2094" y="9084"/>
                      <a:pt x="2104" y="9114"/>
                    </a:cubicBezTo>
                    <a:cubicBezTo>
                      <a:pt x="2114" y="9144"/>
                      <a:pt x="2144" y="9174"/>
                      <a:pt x="2174" y="9174"/>
                    </a:cubicBezTo>
                    <a:lnTo>
                      <a:pt x="2594" y="9224"/>
                    </a:lnTo>
                    <a:cubicBezTo>
                      <a:pt x="2584" y="9324"/>
                      <a:pt x="2574" y="9424"/>
                      <a:pt x="2554" y="9504"/>
                    </a:cubicBezTo>
                    <a:cubicBezTo>
                      <a:pt x="2534" y="9604"/>
                      <a:pt x="2504" y="9704"/>
                      <a:pt x="2464" y="9805"/>
                    </a:cubicBezTo>
                    <a:cubicBezTo>
                      <a:pt x="2424" y="9885"/>
                      <a:pt x="2384" y="9965"/>
                      <a:pt x="2344" y="10035"/>
                    </a:cubicBezTo>
                    <a:cubicBezTo>
                      <a:pt x="2294" y="10105"/>
                      <a:pt x="2244" y="10165"/>
                      <a:pt x="2204" y="10215"/>
                    </a:cubicBezTo>
                    <a:cubicBezTo>
                      <a:pt x="2134" y="10295"/>
                      <a:pt x="2064" y="10365"/>
                      <a:pt x="1973" y="10425"/>
                    </a:cubicBezTo>
                    <a:cubicBezTo>
                      <a:pt x="1923" y="10455"/>
                      <a:pt x="1893" y="10476"/>
                      <a:pt x="1873" y="10486"/>
                    </a:cubicBezTo>
                    <a:cubicBezTo>
                      <a:pt x="1843" y="10506"/>
                      <a:pt x="1823" y="10536"/>
                      <a:pt x="1833" y="10566"/>
                    </a:cubicBezTo>
                    <a:cubicBezTo>
                      <a:pt x="1833" y="10596"/>
                      <a:pt x="1853" y="10626"/>
                      <a:pt x="1883" y="10636"/>
                    </a:cubicBezTo>
                    <a:lnTo>
                      <a:pt x="2294" y="10776"/>
                    </a:lnTo>
                    <a:cubicBezTo>
                      <a:pt x="2194" y="11237"/>
                      <a:pt x="1993" y="11537"/>
                      <a:pt x="1833" y="11707"/>
                    </a:cubicBezTo>
                    <a:cubicBezTo>
                      <a:pt x="1673" y="11867"/>
                      <a:pt x="1533" y="11948"/>
                      <a:pt x="1493" y="11968"/>
                    </a:cubicBezTo>
                    <a:cubicBezTo>
                      <a:pt x="1463" y="11988"/>
                      <a:pt x="1443" y="12018"/>
                      <a:pt x="1453" y="12048"/>
                    </a:cubicBezTo>
                    <a:cubicBezTo>
                      <a:pt x="1453" y="12078"/>
                      <a:pt x="1473" y="12108"/>
                      <a:pt x="1503" y="12118"/>
                    </a:cubicBezTo>
                    <a:lnTo>
                      <a:pt x="1913" y="12268"/>
                    </a:lnTo>
                    <a:cubicBezTo>
                      <a:pt x="1813" y="12729"/>
                      <a:pt x="1603" y="13019"/>
                      <a:pt x="1443" y="13189"/>
                    </a:cubicBezTo>
                    <a:cubicBezTo>
                      <a:pt x="1423" y="13219"/>
                      <a:pt x="1393" y="13249"/>
                      <a:pt x="1353" y="13289"/>
                    </a:cubicBezTo>
                    <a:cubicBezTo>
                      <a:pt x="922" y="13810"/>
                      <a:pt x="632" y="14431"/>
                      <a:pt x="501" y="15102"/>
                    </a:cubicBezTo>
                    <a:lnTo>
                      <a:pt x="261" y="16334"/>
                    </a:lnTo>
                    <a:lnTo>
                      <a:pt x="1322" y="752"/>
                    </a:lnTo>
                    <a:close/>
                    <a:moveTo>
                      <a:pt x="1282" y="1"/>
                    </a:moveTo>
                    <a:cubicBezTo>
                      <a:pt x="1252" y="1"/>
                      <a:pt x="1212" y="31"/>
                      <a:pt x="1202" y="71"/>
                    </a:cubicBezTo>
                    <a:lnTo>
                      <a:pt x="1" y="17656"/>
                    </a:lnTo>
                    <a:cubicBezTo>
                      <a:pt x="1" y="17696"/>
                      <a:pt x="31" y="17736"/>
                      <a:pt x="71" y="17746"/>
                    </a:cubicBezTo>
                    <a:lnTo>
                      <a:pt x="81" y="17746"/>
                    </a:lnTo>
                    <a:cubicBezTo>
                      <a:pt x="121" y="17746"/>
                      <a:pt x="161" y="17716"/>
                      <a:pt x="161" y="17676"/>
                    </a:cubicBezTo>
                    <a:lnTo>
                      <a:pt x="662" y="15132"/>
                    </a:lnTo>
                    <a:cubicBezTo>
                      <a:pt x="782" y="14491"/>
                      <a:pt x="1072" y="13890"/>
                      <a:pt x="1483" y="13400"/>
                    </a:cubicBezTo>
                    <a:cubicBezTo>
                      <a:pt x="1513" y="13360"/>
                      <a:pt x="1543" y="13329"/>
                      <a:pt x="1563" y="13309"/>
                    </a:cubicBezTo>
                    <a:cubicBezTo>
                      <a:pt x="1743" y="13109"/>
                      <a:pt x="1993" y="12769"/>
                      <a:pt x="2094" y="12228"/>
                    </a:cubicBezTo>
                    <a:cubicBezTo>
                      <a:pt x="2104" y="12188"/>
                      <a:pt x="2074" y="12148"/>
                      <a:pt x="2033" y="12128"/>
                    </a:cubicBezTo>
                    <a:lnTo>
                      <a:pt x="1723" y="12018"/>
                    </a:lnTo>
                    <a:cubicBezTo>
                      <a:pt x="1793" y="11978"/>
                      <a:pt x="1873" y="11908"/>
                      <a:pt x="1953" y="11817"/>
                    </a:cubicBezTo>
                    <a:cubicBezTo>
                      <a:pt x="2134" y="11627"/>
                      <a:pt x="2374" y="11277"/>
                      <a:pt x="2474" y="10736"/>
                    </a:cubicBezTo>
                    <a:cubicBezTo>
                      <a:pt x="2484" y="10696"/>
                      <a:pt x="2464" y="10656"/>
                      <a:pt x="2424" y="10636"/>
                    </a:cubicBezTo>
                    <a:lnTo>
                      <a:pt x="2104" y="10536"/>
                    </a:lnTo>
                    <a:cubicBezTo>
                      <a:pt x="2194" y="10465"/>
                      <a:pt x="2264" y="10405"/>
                      <a:pt x="2334" y="10325"/>
                    </a:cubicBezTo>
                    <a:cubicBezTo>
                      <a:pt x="2374" y="10275"/>
                      <a:pt x="2434" y="10205"/>
                      <a:pt x="2484" y="10125"/>
                    </a:cubicBezTo>
                    <a:cubicBezTo>
                      <a:pt x="2534" y="10045"/>
                      <a:pt x="2574" y="9955"/>
                      <a:pt x="2614" y="9865"/>
                    </a:cubicBezTo>
                    <a:cubicBezTo>
                      <a:pt x="2664" y="9755"/>
                      <a:pt x="2694" y="9644"/>
                      <a:pt x="2714" y="9534"/>
                    </a:cubicBezTo>
                    <a:cubicBezTo>
                      <a:pt x="2744" y="9424"/>
                      <a:pt x="2765" y="9294"/>
                      <a:pt x="2765" y="9154"/>
                    </a:cubicBezTo>
                    <a:cubicBezTo>
                      <a:pt x="2765" y="9104"/>
                      <a:pt x="2734" y="9074"/>
                      <a:pt x="2694" y="9064"/>
                    </a:cubicBezTo>
                    <a:lnTo>
                      <a:pt x="2374" y="9033"/>
                    </a:lnTo>
                    <a:cubicBezTo>
                      <a:pt x="2394" y="9003"/>
                      <a:pt x="2414" y="8983"/>
                      <a:pt x="2444" y="8953"/>
                    </a:cubicBezTo>
                    <a:cubicBezTo>
                      <a:pt x="2484" y="8903"/>
                      <a:pt x="2524" y="8843"/>
                      <a:pt x="2554" y="8783"/>
                    </a:cubicBezTo>
                    <a:cubicBezTo>
                      <a:pt x="2644" y="8633"/>
                      <a:pt x="2714" y="8463"/>
                      <a:pt x="2754" y="8262"/>
                    </a:cubicBezTo>
                    <a:cubicBezTo>
                      <a:pt x="2815" y="8032"/>
                      <a:pt x="2825" y="7782"/>
                      <a:pt x="2795" y="7541"/>
                    </a:cubicBezTo>
                    <a:cubicBezTo>
                      <a:pt x="2785" y="7491"/>
                      <a:pt x="2744" y="7461"/>
                      <a:pt x="2704" y="7461"/>
                    </a:cubicBezTo>
                    <a:lnTo>
                      <a:pt x="2394" y="7501"/>
                    </a:lnTo>
                    <a:cubicBezTo>
                      <a:pt x="2434" y="7431"/>
                      <a:pt x="2484" y="7341"/>
                      <a:pt x="2534" y="7221"/>
                    </a:cubicBezTo>
                    <a:cubicBezTo>
                      <a:pt x="2624" y="7001"/>
                      <a:pt x="2754" y="6550"/>
                      <a:pt x="2624" y="5969"/>
                    </a:cubicBezTo>
                    <a:cubicBezTo>
                      <a:pt x="2614" y="5939"/>
                      <a:pt x="2604" y="5929"/>
                      <a:pt x="2584" y="5909"/>
                    </a:cubicBezTo>
                    <a:cubicBezTo>
                      <a:pt x="2564" y="5899"/>
                      <a:pt x="2544" y="5899"/>
                      <a:pt x="2514" y="5899"/>
                    </a:cubicBezTo>
                    <a:lnTo>
                      <a:pt x="2214" y="5979"/>
                    </a:lnTo>
                    <a:cubicBezTo>
                      <a:pt x="2254" y="5909"/>
                      <a:pt x="2294" y="5809"/>
                      <a:pt x="2334" y="5689"/>
                    </a:cubicBezTo>
                    <a:cubicBezTo>
                      <a:pt x="2414" y="5418"/>
                      <a:pt x="2484" y="4978"/>
                      <a:pt x="2334" y="4447"/>
                    </a:cubicBezTo>
                    <a:cubicBezTo>
                      <a:pt x="2324" y="4417"/>
                      <a:pt x="2304" y="4407"/>
                      <a:pt x="2284" y="4397"/>
                    </a:cubicBezTo>
                    <a:cubicBezTo>
                      <a:pt x="2272" y="4385"/>
                      <a:pt x="2260" y="4380"/>
                      <a:pt x="2249" y="4380"/>
                    </a:cubicBezTo>
                    <a:cubicBezTo>
                      <a:pt x="2240" y="4380"/>
                      <a:pt x="2232" y="4383"/>
                      <a:pt x="2224" y="4387"/>
                    </a:cubicBezTo>
                    <a:lnTo>
                      <a:pt x="1933" y="4487"/>
                    </a:lnTo>
                    <a:cubicBezTo>
                      <a:pt x="1963" y="4407"/>
                      <a:pt x="2003" y="4307"/>
                      <a:pt x="2033" y="4187"/>
                    </a:cubicBezTo>
                    <a:cubicBezTo>
                      <a:pt x="2104" y="3916"/>
                      <a:pt x="2154" y="3476"/>
                      <a:pt x="2003" y="2955"/>
                    </a:cubicBezTo>
                    <a:cubicBezTo>
                      <a:pt x="2003" y="2935"/>
                      <a:pt x="1983" y="2915"/>
                      <a:pt x="1963" y="2905"/>
                    </a:cubicBezTo>
                    <a:cubicBezTo>
                      <a:pt x="1953" y="2900"/>
                      <a:pt x="1943" y="2897"/>
                      <a:pt x="1933" y="2897"/>
                    </a:cubicBezTo>
                    <a:cubicBezTo>
                      <a:pt x="1923" y="2897"/>
                      <a:pt x="1913" y="2900"/>
                      <a:pt x="1903" y="2905"/>
                    </a:cubicBezTo>
                    <a:lnTo>
                      <a:pt x="1603" y="2995"/>
                    </a:lnTo>
                    <a:cubicBezTo>
                      <a:pt x="1643" y="2915"/>
                      <a:pt x="1683" y="2815"/>
                      <a:pt x="1713" y="2705"/>
                    </a:cubicBezTo>
                    <a:cubicBezTo>
                      <a:pt x="1803" y="2404"/>
                      <a:pt x="1413" y="301"/>
                      <a:pt x="1363" y="61"/>
                    </a:cubicBezTo>
                    <a:cubicBezTo>
                      <a:pt x="1363" y="21"/>
                      <a:pt x="1322" y="1"/>
                      <a:pt x="12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43" name="Google Shape;22543;p112"/>
              <p:cNvSpPr/>
              <p:nvPr/>
            </p:nvSpPr>
            <p:spPr>
              <a:xfrm>
                <a:off x="5180525" y="978100"/>
                <a:ext cx="65875" cy="43965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17586" extrusionOk="0">
                    <a:moveTo>
                      <a:pt x="2634" y="1"/>
                    </a:moveTo>
                    <a:cubicBezTo>
                      <a:pt x="2614" y="71"/>
                      <a:pt x="1893" y="2234"/>
                      <a:pt x="1933" y="2525"/>
                    </a:cubicBezTo>
                    <a:cubicBezTo>
                      <a:pt x="1974" y="2825"/>
                      <a:pt x="2064" y="3005"/>
                      <a:pt x="2064" y="3005"/>
                    </a:cubicBezTo>
                    <a:lnTo>
                      <a:pt x="1603" y="2785"/>
                    </a:lnTo>
                    <a:cubicBezTo>
                      <a:pt x="1403" y="3246"/>
                      <a:pt x="1383" y="3656"/>
                      <a:pt x="1423" y="3957"/>
                    </a:cubicBezTo>
                    <a:cubicBezTo>
                      <a:pt x="1453" y="4257"/>
                      <a:pt x="1543" y="4447"/>
                      <a:pt x="1543" y="4447"/>
                    </a:cubicBezTo>
                    <a:lnTo>
                      <a:pt x="1082" y="4217"/>
                    </a:lnTo>
                    <a:cubicBezTo>
                      <a:pt x="882" y="4678"/>
                      <a:pt x="872" y="5108"/>
                      <a:pt x="912" y="5399"/>
                    </a:cubicBezTo>
                    <a:cubicBezTo>
                      <a:pt x="942" y="5549"/>
                      <a:pt x="972" y="5669"/>
                      <a:pt x="1002" y="5749"/>
                    </a:cubicBezTo>
                    <a:cubicBezTo>
                      <a:pt x="1032" y="5829"/>
                      <a:pt x="1062" y="5869"/>
                      <a:pt x="1062" y="5869"/>
                    </a:cubicBezTo>
                    <a:lnTo>
                      <a:pt x="592" y="5679"/>
                    </a:lnTo>
                    <a:cubicBezTo>
                      <a:pt x="401" y="6170"/>
                      <a:pt x="431" y="6590"/>
                      <a:pt x="501" y="6881"/>
                    </a:cubicBezTo>
                    <a:cubicBezTo>
                      <a:pt x="542" y="7031"/>
                      <a:pt x="592" y="7141"/>
                      <a:pt x="632" y="7211"/>
                    </a:cubicBezTo>
                    <a:cubicBezTo>
                      <a:pt x="672" y="7291"/>
                      <a:pt x="692" y="7331"/>
                      <a:pt x="692" y="7331"/>
                    </a:cubicBezTo>
                    <a:lnTo>
                      <a:pt x="201" y="7201"/>
                    </a:lnTo>
                    <a:cubicBezTo>
                      <a:pt x="141" y="7461"/>
                      <a:pt x="131" y="7702"/>
                      <a:pt x="141" y="7902"/>
                    </a:cubicBezTo>
                    <a:cubicBezTo>
                      <a:pt x="161" y="8102"/>
                      <a:pt x="211" y="8273"/>
                      <a:pt x="271" y="8413"/>
                    </a:cubicBezTo>
                    <a:cubicBezTo>
                      <a:pt x="291" y="8483"/>
                      <a:pt x="321" y="8543"/>
                      <a:pt x="351" y="8583"/>
                    </a:cubicBezTo>
                    <a:cubicBezTo>
                      <a:pt x="381" y="8633"/>
                      <a:pt x="411" y="8683"/>
                      <a:pt x="431" y="8713"/>
                    </a:cubicBezTo>
                    <a:cubicBezTo>
                      <a:pt x="481" y="8773"/>
                      <a:pt x="521" y="8803"/>
                      <a:pt x="521" y="8803"/>
                    </a:cubicBezTo>
                    <a:lnTo>
                      <a:pt x="21" y="8793"/>
                    </a:lnTo>
                    <a:cubicBezTo>
                      <a:pt x="1" y="8923"/>
                      <a:pt x="1" y="9054"/>
                      <a:pt x="11" y="9174"/>
                    </a:cubicBezTo>
                    <a:cubicBezTo>
                      <a:pt x="21" y="9284"/>
                      <a:pt x="41" y="9394"/>
                      <a:pt x="61" y="9494"/>
                    </a:cubicBezTo>
                    <a:cubicBezTo>
                      <a:pt x="91" y="9594"/>
                      <a:pt x="121" y="9675"/>
                      <a:pt x="161" y="9755"/>
                    </a:cubicBezTo>
                    <a:cubicBezTo>
                      <a:pt x="191" y="9835"/>
                      <a:pt x="231" y="9905"/>
                      <a:pt x="271" y="9965"/>
                    </a:cubicBezTo>
                    <a:cubicBezTo>
                      <a:pt x="351" y="10075"/>
                      <a:pt x="431" y="10155"/>
                      <a:pt x="491" y="10215"/>
                    </a:cubicBezTo>
                    <a:cubicBezTo>
                      <a:pt x="542" y="10265"/>
                      <a:pt x="582" y="10285"/>
                      <a:pt x="592" y="10295"/>
                    </a:cubicBezTo>
                    <a:lnTo>
                      <a:pt x="91" y="10385"/>
                    </a:lnTo>
                    <a:cubicBezTo>
                      <a:pt x="111" y="10906"/>
                      <a:pt x="281" y="11267"/>
                      <a:pt x="441" y="11487"/>
                    </a:cubicBezTo>
                    <a:cubicBezTo>
                      <a:pt x="602" y="11717"/>
                      <a:pt x="752" y="11807"/>
                      <a:pt x="762" y="11817"/>
                    </a:cubicBezTo>
                    <a:lnTo>
                      <a:pt x="261" y="11918"/>
                    </a:lnTo>
                    <a:cubicBezTo>
                      <a:pt x="291" y="12438"/>
                      <a:pt x="461" y="12789"/>
                      <a:pt x="632" y="13019"/>
                    </a:cubicBezTo>
                    <a:cubicBezTo>
                      <a:pt x="652" y="13049"/>
                      <a:pt x="682" y="13099"/>
                      <a:pt x="722" y="13159"/>
                    </a:cubicBezTo>
                    <a:cubicBezTo>
                      <a:pt x="1052" y="13710"/>
                      <a:pt x="1242" y="14331"/>
                      <a:pt x="1283" y="14972"/>
                    </a:cubicBezTo>
                    <a:lnTo>
                      <a:pt x="1433" y="17586"/>
                    </a:lnTo>
                    <a:lnTo>
                      <a:pt x="263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44" name="Google Shape;22544;p112"/>
              <p:cNvSpPr/>
              <p:nvPr/>
            </p:nvSpPr>
            <p:spPr>
              <a:xfrm>
                <a:off x="5178525" y="976050"/>
                <a:ext cx="70125" cy="44370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17748" extrusionOk="0">
                    <a:moveTo>
                      <a:pt x="2584" y="754"/>
                    </a:moveTo>
                    <a:lnTo>
                      <a:pt x="1523" y="16356"/>
                    </a:lnTo>
                    <a:lnTo>
                      <a:pt x="1443" y="15044"/>
                    </a:lnTo>
                    <a:cubicBezTo>
                      <a:pt x="1403" y="14393"/>
                      <a:pt x="1202" y="13752"/>
                      <a:pt x="872" y="13201"/>
                    </a:cubicBezTo>
                    <a:cubicBezTo>
                      <a:pt x="832" y="13141"/>
                      <a:pt x="802" y="13091"/>
                      <a:pt x="772" y="13051"/>
                    </a:cubicBezTo>
                    <a:cubicBezTo>
                      <a:pt x="642" y="12861"/>
                      <a:pt x="471" y="12540"/>
                      <a:pt x="431" y="12070"/>
                    </a:cubicBezTo>
                    <a:lnTo>
                      <a:pt x="862" y="11980"/>
                    </a:lnTo>
                    <a:cubicBezTo>
                      <a:pt x="892" y="11980"/>
                      <a:pt x="912" y="11950"/>
                      <a:pt x="922" y="11920"/>
                    </a:cubicBezTo>
                    <a:cubicBezTo>
                      <a:pt x="932" y="11879"/>
                      <a:pt x="912" y="11849"/>
                      <a:pt x="892" y="11829"/>
                    </a:cubicBezTo>
                    <a:cubicBezTo>
                      <a:pt x="842" y="11799"/>
                      <a:pt x="722" y="11699"/>
                      <a:pt x="591" y="11529"/>
                    </a:cubicBezTo>
                    <a:cubicBezTo>
                      <a:pt x="461" y="11339"/>
                      <a:pt x="291" y="11008"/>
                      <a:pt x="261" y="10538"/>
                    </a:cubicBezTo>
                    <a:lnTo>
                      <a:pt x="682" y="10457"/>
                    </a:lnTo>
                    <a:cubicBezTo>
                      <a:pt x="712" y="10447"/>
                      <a:pt x="742" y="10427"/>
                      <a:pt x="752" y="10387"/>
                    </a:cubicBezTo>
                    <a:cubicBezTo>
                      <a:pt x="752" y="10357"/>
                      <a:pt x="742" y="10327"/>
                      <a:pt x="712" y="10307"/>
                    </a:cubicBezTo>
                    <a:cubicBezTo>
                      <a:pt x="712" y="10297"/>
                      <a:pt x="672" y="10277"/>
                      <a:pt x="622" y="10237"/>
                    </a:cubicBezTo>
                    <a:cubicBezTo>
                      <a:pt x="551" y="10167"/>
                      <a:pt x="481" y="10087"/>
                      <a:pt x="421" y="9997"/>
                    </a:cubicBezTo>
                    <a:cubicBezTo>
                      <a:pt x="391" y="9947"/>
                      <a:pt x="351" y="9877"/>
                      <a:pt x="311" y="9807"/>
                    </a:cubicBezTo>
                    <a:cubicBezTo>
                      <a:pt x="281" y="9726"/>
                      <a:pt x="251" y="9636"/>
                      <a:pt x="221" y="9556"/>
                    </a:cubicBezTo>
                    <a:cubicBezTo>
                      <a:pt x="201" y="9456"/>
                      <a:pt x="181" y="9356"/>
                      <a:pt x="171" y="9246"/>
                    </a:cubicBezTo>
                    <a:cubicBezTo>
                      <a:pt x="171" y="9166"/>
                      <a:pt x="161" y="9066"/>
                      <a:pt x="171" y="8965"/>
                    </a:cubicBezTo>
                    <a:lnTo>
                      <a:pt x="591" y="8975"/>
                    </a:lnTo>
                    <a:lnTo>
                      <a:pt x="601" y="8975"/>
                    </a:lnTo>
                    <a:cubicBezTo>
                      <a:pt x="632" y="8975"/>
                      <a:pt x="662" y="8955"/>
                      <a:pt x="672" y="8925"/>
                    </a:cubicBezTo>
                    <a:cubicBezTo>
                      <a:pt x="692" y="8885"/>
                      <a:pt x="682" y="8855"/>
                      <a:pt x="652" y="8825"/>
                    </a:cubicBezTo>
                    <a:cubicBezTo>
                      <a:pt x="652" y="8825"/>
                      <a:pt x="622" y="8795"/>
                      <a:pt x="581" y="8745"/>
                    </a:cubicBezTo>
                    <a:cubicBezTo>
                      <a:pt x="561" y="8715"/>
                      <a:pt x="531" y="8675"/>
                      <a:pt x="501" y="8625"/>
                    </a:cubicBezTo>
                    <a:cubicBezTo>
                      <a:pt x="481" y="8585"/>
                      <a:pt x="451" y="8525"/>
                      <a:pt x="421" y="8465"/>
                    </a:cubicBezTo>
                    <a:cubicBezTo>
                      <a:pt x="361" y="8325"/>
                      <a:pt x="321" y="8154"/>
                      <a:pt x="311" y="7974"/>
                    </a:cubicBezTo>
                    <a:cubicBezTo>
                      <a:pt x="291" y="7784"/>
                      <a:pt x="301" y="7583"/>
                      <a:pt x="351" y="7393"/>
                    </a:cubicBezTo>
                    <a:lnTo>
                      <a:pt x="752" y="7493"/>
                    </a:lnTo>
                    <a:cubicBezTo>
                      <a:pt x="792" y="7493"/>
                      <a:pt x="822" y="7483"/>
                      <a:pt x="842" y="7453"/>
                    </a:cubicBezTo>
                    <a:cubicBezTo>
                      <a:pt x="862" y="7423"/>
                      <a:pt x="862" y="7383"/>
                      <a:pt x="842" y="7363"/>
                    </a:cubicBezTo>
                    <a:cubicBezTo>
                      <a:pt x="842" y="7353"/>
                      <a:pt x="812" y="7323"/>
                      <a:pt x="782" y="7253"/>
                    </a:cubicBezTo>
                    <a:cubicBezTo>
                      <a:pt x="752" y="7193"/>
                      <a:pt x="702" y="7093"/>
                      <a:pt x="662" y="6943"/>
                    </a:cubicBezTo>
                    <a:cubicBezTo>
                      <a:pt x="611" y="6742"/>
                      <a:pt x="561" y="6352"/>
                      <a:pt x="722" y="5871"/>
                    </a:cubicBezTo>
                    <a:lnTo>
                      <a:pt x="1112" y="6031"/>
                    </a:lnTo>
                    <a:cubicBezTo>
                      <a:pt x="1120" y="6034"/>
                      <a:pt x="1129" y="6035"/>
                      <a:pt x="1138" y="6035"/>
                    </a:cubicBezTo>
                    <a:cubicBezTo>
                      <a:pt x="1162" y="6035"/>
                      <a:pt x="1188" y="6026"/>
                      <a:pt x="1202" y="6011"/>
                    </a:cubicBezTo>
                    <a:cubicBezTo>
                      <a:pt x="1232" y="5981"/>
                      <a:pt x="1232" y="5941"/>
                      <a:pt x="1212" y="5911"/>
                    </a:cubicBezTo>
                    <a:cubicBezTo>
                      <a:pt x="1212" y="5911"/>
                      <a:pt x="1192" y="5871"/>
                      <a:pt x="1162" y="5801"/>
                    </a:cubicBezTo>
                    <a:cubicBezTo>
                      <a:pt x="1142" y="5731"/>
                      <a:pt x="1102" y="5611"/>
                      <a:pt x="1082" y="5471"/>
                    </a:cubicBezTo>
                    <a:cubicBezTo>
                      <a:pt x="1042" y="5220"/>
                      <a:pt x="1032" y="4850"/>
                      <a:pt x="1202" y="4409"/>
                    </a:cubicBezTo>
                    <a:lnTo>
                      <a:pt x="1583" y="4599"/>
                    </a:lnTo>
                    <a:cubicBezTo>
                      <a:pt x="1593" y="4606"/>
                      <a:pt x="1605" y="4610"/>
                      <a:pt x="1618" y="4610"/>
                    </a:cubicBezTo>
                    <a:cubicBezTo>
                      <a:pt x="1640" y="4610"/>
                      <a:pt x="1664" y="4599"/>
                      <a:pt x="1683" y="4579"/>
                    </a:cubicBezTo>
                    <a:cubicBezTo>
                      <a:pt x="1703" y="4559"/>
                      <a:pt x="1713" y="4519"/>
                      <a:pt x="1693" y="4489"/>
                    </a:cubicBezTo>
                    <a:cubicBezTo>
                      <a:pt x="1693" y="4489"/>
                      <a:pt x="1613" y="4309"/>
                      <a:pt x="1583" y="4029"/>
                    </a:cubicBezTo>
                    <a:cubicBezTo>
                      <a:pt x="1553" y="3788"/>
                      <a:pt x="1553" y="3408"/>
                      <a:pt x="1723" y="2977"/>
                    </a:cubicBezTo>
                    <a:lnTo>
                      <a:pt x="2114" y="3167"/>
                    </a:lnTo>
                    <a:cubicBezTo>
                      <a:pt x="2125" y="3171"/>
                      <a:pt x="2136" y="3173"/>
                      <a:pt x="2147" y="3173"/>
                    </a:cubicBezTo>
                    <a:cubicBezTo>
                      <a:pt x="2166" y="3173"/>
                      <a:pt x="2185" y="3166"/>
                      <a:pt x="2204" y="3147"/>
                    </a:cubicBezTo>
                    <a:cubicBezTo>
                      <a:pt x="2234" y="3127"/>
                      <a:pt x="2234" y="3087"/>
                      <a:pt x="2224" y="3057"/>
                    </a:cubicBezTo>
                    <a:cubicBezTo>
                      <a:pt x="2224" y="3057"/>
                      <a:pt x="2134" y="2877"/>
                      <a:pt x="2094" y="2597"/>
                    </a:cubicBezTo>
                    <a:cubicBezTo>
                      <a:pt x="2074" y="2426"/>
                      <a:pt x="2354" y="1475"/>
                      <a:pt x="2584" y="754"/>
                    </a:cubicBezTo>
                    <a:close/>
                    <a:moveTo>
                      <a:pt x="2710" y="0"/>
                    </a:moveTo>
                    <a:cubicBezTo>
                      <a:pt x="2672" y="0"/>
                      <a:pt x="2643" y="20"/>
                      <a:pt x="2634" y="53"/>
                    </a:cubicBezTo>
                    <a:cubicBezTo>
                      <a:pt x="2624" y="83"/>
                      <a:pt x="1883" y="2296"/>
                      <a:pt x="1933" y="2617"/>
                    </a:cubicBezTo>
                    <a:cubicBezTo>
                      <a:pt x="1953" y="2747"/>
                      <a:pt x="1973" y="2847"/>
                      <a:pt x="1993" y="2927"/>
                    </a:cubicBezTo>
                    <a:lnTo>
                      <a:pt x="1723" y="2797"/>
                    </a:lnTo>
                    <a:cubicBezTo>
                      <a:pt x="1709" y="2790"/>
                      <a:pt x="1690" y="2783"/>
                      <a:pt x="1673" y="2783"/>
                    </a:cubicBezTo>
                    <a:cubicBezTo>
                      <a:pt x="1666" y="2783"/>
                      <a:pt x="1659" y="2784"/>
                      <a:pt x="1653" y="2787"/>
                    </a:cubicBezTo>
                    <a:cubicBezTo>
                      <a:pt x="1633" y="2797"/>
                      <a:pt x="1613" y="2817"/>
                      <a:pt x="1603" y="2837"/>
                    </a:cubicBezTo>
                    <a:cubicBezTo>
                      <a:pt x="1393" y="3328"/>
                      <a:pt x="1383" y="3768"/>
                      <a:pt x="1413" y="4049"/>
                    </a:cubicBezTo>
                    <a:cubicBezTo>
                      <a:pt x="1433" y="4169"/>
                      <a:pt x="1453" y="4279"/>
                      <a:pt x="1473" y="4359"/>
                    </a:cubicBezTo>
                    <a:lnTo>
                      <a:pt x="1202" y="4219"/>
                    </a:lnTo>
                    <a:cubicBezTo>
                      <a:pt x="1192" y="4214"/>
                      <a:pt x="1180" y="4211"/>
                      <a:pt x="1167" y="4211"/>
                    </a:cubicBezTo>
                    <a:cubicBezTo>
                      <a:pt x="1155" y="4211"/>
                      <a:pt x="1142" y="4214"/>
                      <a:pt x="1132" y="4219"/>
                    </a:cubicBezTo>
                    <a:cubicBezTo>
                      <a:pt x="1112" y="4229"/>
                      <a:pt x="1092" y="4239"/>
                      <a:pt x="1082" y="4259"/>
                    </a:cubicBezTo>
                    <a:cubicBezTo>
                      <a:pt x="862" y="4770"/>
                      <a:pt x="872" y="5210"/>
                      <a:pt x="912" y="5501"/>
                    </a:cubicBezTo>
                    <a:cubicBezTo>
                      <a:pt x="932" y="5601"/>
                      <a:pt x="952" y="5701"/>
                      <a:pt x="992" y="5801"/>
                    </a:cubicBezTo>
                    <a:lnTo>
                      <a:pt x="702" y="5681"/>
                    </a:lnTo>
                    <a:cubicBezTo>
                      <a:pt x="692" y="5676"/>
                      <a:pt x="679" y="5673"/>
                      <a:pt x="667" y="5673"/>
                    </a:cubicBezTo>
                    <a:cubicBezTo>
                      <a:pt x="654" y="5673"/>
                      <a:pt x="642" y="5676"/>
                      <a:pt x="632" y="5681"/>
                    </a:cubicBezTo>
                    <a:cubicBezTo>
                      <a:pt x="611" y="5691"/>
                      <a:pt x="601" y="5711"/>
                      <a:pt x="591" y="5731"/>
                    </a:cubicBezTo>
                    <a:cubicBezTo>
                      <a:pt x="381" y="6292"/>
                      <a:pt x="441" y="6762"/>
                      <a:pt x="501" y="6983"/>
                    </a:cubicBezTo>
                    <a:cubicBezTo>
                      <a:pt x="541" y="7113"/>
                      <a:pt x="571" y="7213"/>
                      <a:pt x="611" y="7283"/>
                    </a:cubicBezTo>
                    <a:lnTo>
                      <a:pt x="301" y="7203"/>
                    </a:lnTo>
                    <a:cubicBezTo>
                      <a:pt x="296" y="7202"/>
                      <a:pt x="291" y="7201"/>
                      <a:pt x="285" y="7201"/>
                    </a:cubicBezTo>
                    <a:cubicBezTo>
                      <a:pt x="251" y="7201"/>
                      <a:pt x="218" y="7228"/>
                      <a:pt x="201" y="7263"/>
                    </a:cubicBezTo>
                    <a:cubicBezTo>
                      <a:pt x="141" y="7503"/>
                      <a:pt x="121" y="7754"/>
                      <a:pt x="141" y="7994"/>
                    </a:cubicBezTo>
                    <a:cubicBezTo>
                      <a:pt x="161" y="8194"/>
                      <a:pt x="201" y="8375"/>
                      <a:pt x="271" y="8525"/>
                    </a:cubicBezTo>
                    <a:cubicBezTo>
                      <a:pt x="301" y="8605"/>
                      <a:pt x="331" y="8665"/>
                      <a:pt x="361" y="8715"/>
                    </a:cubicBezTo>
                    <a:cubicBezTo>
                      <a:pt x="381" y="8745"/>
                      <a:pt x="401" y="8775"/>
                      <a:pt x="421" y="8805"/>
                    </a:cubicBezTo>
                    <a:lnTo>
                      <a:pt x="101" y="8795"/>
                    </a:lnTo>
                    <a:cubicBezTo>
                      <a:pt x="95" y="8794"/>
                      <a:pt x="90" y="8794"/>
                      <a:pt x="86" y="8794"/>
                    </a:cubicBezTo>
                    <a:cubicBezTo>
                      <a:pt x="45" y="8794"/>
                      <a:pt x="20" y="8829"/>
                      <a:pt x="11" y="8865"/>
                    </a:cubicBezTo>
                    <a:cubicBezTo>
                      <a:pt x="1" y="9015"/>
                      <a:pt x="1" y="9156"/>
                      <a:pt x="11" y="9256"/>
                    </a:cubicBezTo>
                    <a:cubicBezTo>
                      <a:pt x="21" y="9376"/>
                      <a:pt x="41" y="9486"/>
                      <a:pt x="61" y="9596"/>
                    </a:cubicBezTo>
                    <a:cubicBezTo>
                      <a:pt x="91" y="9696"/>
                      <a:pt x="121" y="9787"/>
                      <a:pt x="161" y="9877"/>
                    </a:cubicBezTo>
                    <a:cubicBezTo>
                      <a:pt x="201" y="9957"/>
                      <a:pt x="241" y="10027"/>
                      <a:pt x="281" y="10087"/>
                    </a:cubicBezTo>
                    <a:cubicBezTo>
                      <a:pt x="341" y="10177"/>
                      <a:pt x="401" y="10257"/>
                      <a:pt x="481" y="10327"/>
                    </a:cubicBezTo>
                    <a:lnTo>
                      <a:pt x="151" y="10387"/>
                    </a:lnTo>
                    <a:cubicBezTo>
                      <a:pt x="111" y="10397"/>
                      <a:pt x="81" y="10427"/>
                      <a:pt x="81" y="10478"/>
                    </a:cubicBezTo>
                    <a:cubicBezTo>
                      <a:pt x="111" y="11028"/>
                      <a:pt x="301" y="11399"/>
                      <a:pt x="461" y="11619"/>
                    </a:cubicBezTo>
                    <a:cubicBezTo>
                      <a:pt x="531" y="11719"/>
                      <a:pt x="591" y="11799"/>
                      <a:pt x="652" y="11849"/>
                    </a:cubicBezTo>
                    <a:lnTo>
                      <a:pt x="331" y="11920"/>
                    </a:lnTo>
                    <a:cubicBezTo>
                      <a:pt x="291" y="11930"/>
                      <a:pt x="261" y="11960"/>
                      <a:pt x="261" y="12000"/>
                    </a:cubicBezTo>
                    <a:cubicBezTo>
                      <a:pt x="291" y="12560"/>
                      <a:pt x="481" y="12931"/>
                      <a:pt x="642" y="13151"/>
                    </a:cubicBezTo>
                    <a:cubicBezTo>
                      <a:pt x="662" y="13181"/>
                      <a:pt x="692" y="13231"/>
                      <a:pt x="732" y="13281"/>
                    </a:cubicBezTo>
                    <a:cubicBezTo>
                      <a:pt x="1052" y="13812"/>
                      <a:pt x="1232" y="14423"/>
                      <a:pt x="1272" y="15054"/>
                    </a:cubicBezTo>
                    <a:lnTo>
                      <a:pt x="1433" y="17668"/>
                    </a:lnTo>
                    <a:cubicBezTo>
                      <a:pt x="1433" y="17718"/>
                      <a:pt x="1473" y="17748"/>
                      <a:pt x="1513" y="17748"/>
                    </a:cubicBezTo>
                    <a:cubicBezTo>
                      <a:pt x="1563" y="17748"/>
                      <a:pt x="1593" y="17718"/>
                      <a:pt x="1603" y="17668"/>
                    </a:cubicBezTo>
                    <a:lnTo>
                      <a:pt x="2795" y="93"/>
                    </a:lnTo>
                    <a:cubicBezTo>
                      <a:pt x="2805" y="43"/>
                      <a:pt x="2775" y="13"/>
                      <a:pt x="2734" y="3"/>
                    </a:cubicBezTo>
                    <a:cubicBezTo>
                      <a:pt x="2726" y="1"/>
                      <a:pt x="2718" y="0"/>
                      <a:pt x="27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45" name="Google Shape;22545;p112"/>
              <p:cNvSpPr/>
              <p:nvPr/>
            </p:nvSpPr>
            <p:spPr>
              <a:xfrm>
                <a:off x="5214075" y="1119275"/>
                <a:ext cx="230350" cy="3004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19" extrusionOk="0">
                    <a:moveTo>
                      <a:pt x="8773" y="663"/>
                    </a:moveTo>
                    <a:cubicBezTo>
                      <a:pt x="8503" y="1274"/>
                      <a:pt x="8202" y="1925"/>
                      <a:pt x="8102" y="2015"/>
                    </a:cubicBezTo>
                    <a:cubicBezTo>
                      <a:pt x="7922" y="2165"/>
                      <a:pt x="7772" y="2235"/>
                      <a:pt x="7772" y="2235"/>
                    </a:cubicBezTo>
                    <a:cubicBezTo>
                      <a:pt x="7741" y="2245"/>
                      <a:pt x="7721" y="2275"/>
                      <a:pt x="7721" y="2315"/>
                    </a:cubicBezTo>
                    <a:cubicBezTo>
                      <a:pt x="7721" y="2345"/>
                      <a:pt x="7751" y="2375"/>
                      <a:pt x="7782" y="2385"/>
                    </a:cubicBezTo>
                    <a:lnTo>
                      <a:pt x="8122" y="2475"/>
                    </a:lnTo>
                    <a:cubicBezTo>
                      <a:pt x="7992" y="2836"/>
                      <a:pt x="7782" y="3076"/>
                      <a:pt x="7631" y="3206"/>
                    </a:cubicBezTo>
                    <a:cubicBezTo>
                      <a:pt x="7461" y="3367"/>
                      <a:pt x="7311" y="3437"/>
                      <a:pt x="7311" y="3437"/>
                    </a:cubicBezTo>
                    <a:cubicBezTo>
                      <a:pt x="7281" y="3447"/>
                      <a:pt x="7251" y="3487"/>
                      <a:pt x="7261" y="3517"/>
                    </a:cubicBezTo>
                    <a:cubicBezTo>
                      <a:pt x="7261" y="3557"/>
                      <a:pt x="7281" y="3587"/>
                      <a:pt x="7321" y="3597"/>
                    </a:cubicBezTo>
                    <a:lnTo>
                      <a:pt x="7651" y="3677"/>
                    </a:lnTo>
                    <a:cubicBezTo>
                      <a:pt x="7521" y="4048"/>
                      <a:pt x="7311" y="4278"/>
                      <a:pt x="7151" y="4408"/>
                    </a:cubicBezTo>
                    <a:cubicBezTo>
                      <a:pt x="7061" y="4488"/>
                      <a:pt x="6970" y="4538"/>
                      <a:pt x="6920" y="4568"/>
                    </a:cubicBezTo>
                    <a:cubicBezTo>
                      <a:pt x="6860" y="4598"/>
                      <a:pt x="6830" y="4608"/>
                      <a:pt x="6820" y="4608"/>
                    </a:cubicBezTo>
                    <a:cubicBezTo>
                      <a:pt x="6790" y="4618"/>
                      <a:pt x="6770" y="4658"/>
                      <a:pt x="6770" y="4688"/>
                    </a:cubicBezTo>
                    <a:cubicBezTo>
                      <a:pt x="6770" y="4728"/>
                      <a:pt x="6790" y="4759"/>
                      <a:pt x="6820" y="4769"/>
                    </a:cubicBezTo>
                    <a:lnTo>
                      <a:pt x="7151" y="4879"/>
                    </a:lnTo>
                    <a:cubicBezTo>
                      <a:pt x="6980" y="5259"/>
                      <a:pt x="6740" y="5480"/>
                      <a:pt x="6600" y="5570"/>
                    </a:cubicBezTo>
                    <a:cubicBezTo>
                      <a:pt x="6490" y="5650"/>
                      <a:pt x="6400" y="5690"/>
                      <a:pt x="6350" y="5710"/>
                    </a:cubicBezTo>
                    <a:cubicBezTo>
                      <a:pt x="6289" y="5730"/>
                      <a:pt x="6259" y="5740"/>
                      <a:pt x="6259" y="5740"/>
                    </a:cubicBezTo>
                    <a:cubicBezTo>
                      <a:pt x="6219" y="5750"/>
                      <a:pt x="6199" y="5770"/>
                      <a:pt x="6189" y="5810"/>
                    </a:cubicBezTo>
                    <a:cubicBezTo>
                      <a:pt x="6189" y="5840"/>
                      <a:pt x="6209" y="5880"/>
                      <a:pt x="6239" y="5890"/>
                    </a:cubicBezTo>
                    <a:lnTo>
                      <a:pt x="6540" y="6050"/>
                    </a:lnTo>
                    <a:cubicBezTo>
                      <a:pt x="6460" y="6191"/>
                      <a:pt x="6360" y="6321"/>
                      <a:pt x="6249" y="6431"/>
                    </a:cubicBezTo>
                    <a:cubicBezTo>
                      <a:pt x="6139" y="6531"/>
                      <a:pt x="6019" y="6621"/>
                      <a:pt x="5909" y="6671"/>
                    </a:cubicBezTo>
                    <a:cubicBezTo>
                      <a:pt x="5859" y="6701"/>
                      <a:pt x="5809" y="6721"/>
                      <a:pt x="5769" y="6731"/>
                    </a:cubicBezTo>
                    <a:cubicBezTo>
                      <a:pt x="5719" y="6751"/>
                      <a:pt x="5679" y="6761"/>
                      <a:pt x="5649" y="6761"/>
                    </a:cubicBezTo>
                    <a:cubicBezTo>
                      <a:pt x="5598" y="6771"/>
                      <a:pt x="5558" y="6781"/>
                      <a:pt x="5558" y="6781"/>
                    </a:cubicBezTo>
                    <a:cubicBezTo>
                      <a:pt x="5528" y="6781"/>
                      <a:pt x="5498" y="6801"/>
                      <a:pt x="5478" y="6831"/>
                    </a:cubicBezTo>
                    <a:cubicBezTo>
                      <a:pt x="5468" y="6861"/>
                      <a:pt x="5478" y="6902"/>
                      <a:pt x="5508" y="6922"/>
                    </a:cubicBezTo>
                    <a:lnTo>
                      <a:pt x="5779" y="7142"/>
                    </a:lnTo>
                    <a:cubicBezTo>
                      <a:pt x="5729" y="7212"/>
                      <a:pt x="5669" y="7262"/>
                      <a:pt x="5629" y="7312"/>
                    </a:cubicBezTo>
                    <a:cubicBezTo>
                      <a:pt x="5568" y="7372"/>
                      <a:pt x="5498" y="7432"/>
                      <a:pt x="5428" y="7482"/>
                    </a:cubicBezTo>
                    <a:cubicBezTo>
                      <a:pt x="5358" y="7522"/>
                      <a:pt x="5298" y="7552"/>
                      <a:pt x="5228" y="7592"/>
                    </a:cubicBezTo>
                    <a:cubicBezTo>
                      <a:pt x="5168" y="7623"/>
                      <a:pt x="5108" y="7633"/>
                      <a:pt x="5058" y="7653"/>
                    </a:cubicBezTo>
                    <a:cubicBezTo>
                      <a:pt x="4968" y="7673"/>
                      <a:pt x="4887" y="7683"/>
                      <a:pt x="4797" y="7693"/>
                    </a:cubicBezTo>
                    <a:cubicBezTo>
                      <a:pt x="4747" y="7693"/>
                      <a:pt x="4717" y="7683"/>
                      <a:pt x="4697" y="7683"/>
                    </a:cubicBezTo>
                    <a:cubicBezTo>
                      <a:pt x="4667" y="7683"/>
                      <a:pt x="4637" y="7703"/>
                      <a:pt x="4617" y="7733"/>
                    </a:cubicBezTo>
                    <a:cubicBezTo>
                      <a:pt x="4607" y="7763"/>
                      <a:pt x="4607" y="7793"/>
                      <a:pt x="4627" y="7823"/>
                    </a:cubicBezTo>
                    <a:lnTo>
                      <a:pt x="4847" y="8103"/>
                    </a:lnTo>
                    <a:cubicBezTo>
                      <a:pt x="4567" y="8374"/>
                      <a:pt x="4287" y="8484"/>
                      <a:pt x="4096" y="8524"/>
                    </a:cubicBezTo>
                    <a:cubicBezTo>
                      <a:pt x="3984" y="8553"/>
                      <a:pt x="3892" y="8562"/>
                      <a:pt x="3828" y="8562"/>
                    </a:cubicBezTo>
                    <a:cubicBezTo>
                      <a:pt x="3784" y="8562"/>
                      <a:pt x="3752" y="8558"/>
                      <a:pt x="3736" y="8554"/>
                    </a:cubicBezTo>
                    <a:cubicBezTo>
                      <a:pt x="3706" y="8554"/>
                      <a:pt x="3676" y="8574"/>
                      <a:pt x="3656" y="8604"/>
                    </a:cubicBezTo>
                    <a:cubicBezTo>
                      <a:pt x="3646" y="8624"/>
                      <a:pt x="3646" y="8664"/>
                      <a:pt x="3666" y="8694"/>
                    </a:cubicBezTo>
                    <a:lnTo>
                      <a:pt x="3876" y="8974"/>
                    </a:lnTo>
                    <a:cubicBezTo>
                      <a:pt x="3596" y="9245"/>
                      <a:pt x="3315" y="9355"/>
                      <a:pt x="3135" y="9395"/>
                    </a:cubicBezTo>
                    <a:cubicBezTo>
                      <a:pt x="3105" y="9405"/>
                      <a:pt x="3065" y="9415"/>
                      <a:pt x="3025" y="9425"/>
                    </a:cubicBezTo>
                    <a:cubicBezTo>
                      <a:pt x="2474" y="9595"/>
                      <a:pt x="1973" y="9896"/>
                      <a:pt x="1563" y="10316"/>
                    </a:cubicBezTo>
                    <a:lnTo>
                      <a:pt x="972" y="10927"/>
                    </a:lnTo>
                    <a:lnTo>
                      <a:pt x="8773" y="663"/>
                    </a:lnTo>
                    <a:close/>
                    <a:moveTo>
                      <a:pt x="9122" y="1"/>
                    </a:moveTo>
                    <a:cubicBezTo>
                      <a:pt x="9098" y="1"/>
                      <a:pt x="9072" y="10"/>
                      <a:pt x="9053" y="22"/>
                    </a:cubicBezTo>
                    <a:lnTo>
                      <a:pt x="31" y="11888"/>
                    </a:lnTo>
                    <a:cubicBezTo>
                      <a:pt x="1" y="11919"/>
                      <a:pt x="1" y="11969"/>
                      <a:pt x="41" y="11999"/>
                    </a:cubicBezTo>
                    <a:cubicBezTo>
                      <a:pt x="51" y="12009"/>
                      <a:pt x="71" y="12019"/>
                      <a:pt x="91" y="12019"/>
                    </a:cubicBezTo>
                    <a:cubicBezTo>
                      <a:pt x="111" y="12019"/>
                      <a:pt x="141" y="12009"/>
                      <a:pt x="151" y="11989"/>
                    </a:cubicBezTo>
                    <a:lnTo>
                      <a:pt x="1683" y="10426"/>
                    </a:lnTo>
                    <a:cubicBezTo>
                      <a:pt x="2074" y="10036"/>
                      <a:pt x="2554" y="9745"/>
                      <a:pt x="3065" y="9585"/>
                    </a:cubicBezTo>
                    <a:cubicBezTo>
                      <a:pt x="3105" y="9575"/>
                      <a:pt x="3145" y="9565"/>
                      <a:pt x="3165" y="9565"/>
                    </a:cubicBezTo>
                    <a:cubicBezTo>
                      <a:pt x="3385" y="9505"/>
                      <a:pt x="3726" y="9375"/>
                      <a:pt x="4056" y="9034"/>
                    </a:cubicBezTo>
                    <a:cubicBezTo>
                      <a:pt x="4076" y="9004"/>
                      <a:pt x="4086" y="8964"/>
                      <a:pt x="4056" y="8934"/>
                    </a:cubicBezTo>
                    <a:lnTo>
                      <a:pt x="3906" y="8724"/>
                    </a:lnTo>
                    <a:cubicBezTo>
                      <a:pt x="3966" y="8724"/>
                      <a:pt x="4046" y="8714"/>
                      <a:pt x="4136" y="8694"/>
                    </a:cubicBezTo>
                    <a:cubicBezTo>
                      <a:pt x="4357" y="8634"/>
                      <a:pt x="4687" y="8504"/>
                      <a:pt x="5018" y="8163"/>
                    </a:cubicBezTo>
                    <a:cubicBezTo>
                      <a:pt x="5048" y="8133"/>
                      <a:pt x="5048" y="8083"/>
                      <a:pt x="5018" y="8053"/>
                    </a:cubicBezTo>
                    <a:lnTo>
                      <a:pt x="4867" y="7853"/>
                    </a:lnTo>
                    <a:cubicBezTo>
                      <a:pt x="4948" y="7843"/>
                      <a:pt x="5018" y="7833"/>
                      <a:pt x="5098" y="7813"/>
                    </a:cubicBezTo>
                    <a:cubicBezTo>
                      <a:pt x="5148" y="7793"/>
                      <a:pt x="5228" y="7773"/>
                      <a:pt x="5298" y="7743"/>
                    </a:cubicBezTo>
                    <a:cubicBezTo>
                      <a:pt x="5378" y="7703"/>
                      <a:pt x="5448" y="7663"/>
                      <a:pt x="5518" y="7623"/>
                    </a:cubicBezTo>
                    <a:cubicBezTo>
                      <a:pt x="5598" y="7562"/>
                      <a:pt x="5679" y="7502"/>
                      <a:pt x="5739" y="7432"/>
                    </a:cubicBezTo>
                    <a:cubicBezTo>
                      <a:pt x="5809" y="7362"/>
                      <a:pt x="5889" y="7282"/>
                      <a:pt x="5959" y="7182"/>
                    </a:cubicBezTo>
                    <a:cubicBezTo>
                      <a:pt x="5979" y="7142"/>
                      <a:pt x="5979" y="7092"/>
                      <a:pt x="5939" y="7072"/>
                    </a:cubicBezTo>
                    <a:lnTo>
                      <a:pt x="5759" y="6912"/>
                    </a:lnTo>
                    <a:cubicBezTo>
                      <a:pt x="5769" y="6902"/>
                      <a:pt x="5799" y="6902"/>
                      <a:pt x="5819" y="6892"/>
                    </a:cubicBezTo>
                    <a:cubicBezTo>
                      <a:pt x="5869" y="6871"/>
                      <a:pt x="5919" y="6851"/>
                      <a:pt x="5979" y="6821"/>
                    </a:cubicBezTo>
                    <a:cubicBezTo>
                      <a:pt x="6109" y="6761"/>
                      <a:pt x="6239" y="6671"/>
                      <a:pt x="6360" y="6551"/>
                    </a:cubicBezTo>
                    <a:cubicBezTo>
                      <a:pt x="6510" y="6411"/>
                      <a:pt x="6640" y="6241"/>
                      <a:pt x="6730" y="6050"/>
                    </a:cubicBezTo>
                    <a:cubicBezTo>
                      <a:pt x="6750" y="6010"/>
                      <a:pt x="6730" y="5960"/>
                      <a:pt x="6690" y="5940"/>
                    </a:cubicBezTo>
                    <a:lnTo>
                      <a:pt x="6480" y="5830"/>
                    </a:lnTo>
                    <a:cubicBezTo>
                      <a:pt x="6540" y="5810"/>
                      <a:pt x="6610" y="5770"/>
                      <a:pt x="6690" y="5710"/>
                    </a:cubicBezTo>
                    <a:cubicBezTo>
                      <a:pt x="6860" y="5600"/>
                      <a:pt x="7161" y="5339"/>
                      <a:pt x="7341" y="4859"/>
                    </a:cubicBezTo>
                    <a:cubicBezTo>
                      <a:pt x="7351" y="4839"/>
                      <a:pt x="7341" y="4819"/>
                      <a:pt x="7331" y="4799"/>
                    </a:cubicBezTo>
                    <a:cubicBezTo>
                      <a:pt x="7331" y="4779"/>
                      <a:pt x="7311" y="4759"/>
                      <a:pt x="7291" y="4749"/>
                    </a:cubicBezTo>
                    <a:lnTo>
                      <a:pt x="7061" y="4678"/>
                    </a:lnTo>
                    <a:cubicBezTo>
                      <a:pt x="7121" y="4638"/>
                      <a:pt x="7191" y="4598"/>
                      <a:pt x="7261" y="4538"/>
                    </a:cubicBezTo>
                    <a:cubicBezTo>
                      <a:pt x="7451" y="4378"/>
                      <a:pt x="7701" y="4098"/>
                      <a:pt x="7842" y="3647"/>
                    </a:cubicBezTo>
                    <a:cubicBezTo>
                      <a:pt x="7852" y="3627"/>
                      <a:pt x="7842" y="3607"/>
                      <a:pt x="7832" y="3587"/>
                    </a:cubicBezTo>
                    <a:cubicBezTo>
                      <a:pt x="7822" y="3567"/>
                      <a:pt x="7802" y="3547"/>
                      <a:pt x="7782" y="3547"/>
                    </a:cubicBezTo>
                    <a:lnTo>
                      <a:pt x="7561" y="3487"/>
                    </a:lnTo>
                    <a:cubicBezTo>
                      <a:pt x="7611" y="3447"/>
                      <a:pt x="7681" y="3397"/>
                      <a:pt x="7741" y="3337"/>
                    </a:cubicBezTo>
                    <a:cubicBezTo>
                      <a:pt x="7922" y="3176"/>
                      <a:pt x="8162" y="2886"/>
                      <a:pt x="8302" y="2445"/>
                    </a:cubicBezTo>
                    <a:cubicBezTo>
                      <a:pt x="8312" y="2425"/>
                      <a:pt x="8312" y="2405"/>
                      <a:pt x="8302" y="2385"/>
                    </a:cubicBezTo>
                    <a:cubicBezTo>
                      <a:pt x="8292" y="2365"/>
                      <a:pt x="8272" y="2345"/>
                      <a:pt x="8252" y="2345"/>
                    </a:cubicBezTo>
                    <a:lnTo>
                      <a:pt x="8022" y="2285"/>
                    </a:lnTo>
                    <a:cubicBezTo>
                      <a:pt x="8082" y="2245"/>
                      <a:pt x="8142" y="2195"/>
                      <a:pt x="8212" y="2135"/>
                    </a:cubicBezTo>
                    <a:cubicBezTo>
                      <a:pt x="8412" y="1965"/>
                      <a:pt x="9063" y="412"/>
                      <a:pt x="9193" y="112"/>
                    </a:cubicBezTo>
                    <a:cubicBezTo>
                      <a:pt x="9214" y="72"/>
                      <a:pt x="9193" y="32"/>
                      <a:pt x="9163" y="12"/>
                    </a:cubicBezTo>
                    <a:cubicBezTo>
                      <a:pt x="9152" y="4"/>
                      <a:pt x="9138" y="1"/>
                      <a:pt x="9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46" name="Google Shape;22546;p112"/>
              <p:cNvSpPr/>
              <p:nvPr/>
            </p:nvSpPr>
            <p:spPr>
              <a:xfrm>
                <a:off x="5216325" y="1121050"/>
                <a:ext cx="225850" cy="296700"/>
              </a:xfrm>
              <a:custGeom>
                <a:avLst/>
                <a:gdLst/>
                <a:ahLst/>
                <a:cxnLst/>
                <a:rect l="l" t="t" r="r" b="b"/>
                <a:pathLst>
                  <a:path w="9034" h="11868" extrusionOk="0">
                    <a:moveTo>
                      <a:pt x="9033" y="1"/>
                    </a:moveTo>
                    <a:cubicBezTo>
                      <a:pt x="8983" y="41"/>
                      <a:pt x="7471" y="1233"/>
                      <a:pt x="7361" y="1463"/>
                    </a:cubicBezTo>
                    <a:cubicBezTo>
                      <a:pt x="7251" y="1693"/>
                      <a:pt x="7231" y="1864"/>
                      <a:pt x="7231" y="1864"/>
                    </a:cubicBezTo>
                    <a:lnTo>
                      <a:pt x="7001" y="1493"/>
                    </a:lnTo>
                    <a:cubicBezTo>
                      <a:pt x="6650" y="1723"/>
                      <a:pt x="6440" y="2004"/>
                      <a:pt x="6330" y="2234"/>
                    </a:cubicBezTo>
                    <a:cubicBezTo>
                      <a:pt x="6219" y="2464"/>
                      <a:pt x="6189" y="2635"/>
                      <a:pt x="6189" y="2635"/>
                    </a:cubicBezTo>
                    <a:lnTo>
                      <a:pt x="5969" y="2254"/>
                    </a:lnTo>
                    <a:cubicBezTo>
                      <a:pt x="5609" y="2494"/>
                      <a:pt x="5408" y="2785"/>
                      <a:pt x="5308" y="3015"/>
                    </a:cubicBezTo>
                    <a:cubicBezTo>
                      <a:pt x="5248" y="3135"/>
                      <a:pt x="5218" y="3235"/>
                      <a:pt x="5208" y="3306"/>
                    </a:cubicBezTo>
                    <a:cubicBezTo>
                      <a:pt x="5188" y="3376"/>
                      <a:pt x="5188" y="3416"/>
                      <a:pt x="5188" y="3416"/>
                    </a:cubicBezTo>
                    <a:lnTo>
                      <a:pt x="4948" y="3065"/>
                    </a:lnTo>
                    <a:cubicBezTo>
                      <a:pt x="4587" y="3326"/>
                      <a:pt x="4407" y="3636"/>
                      <a:pt x="4327" y="3876"/>
                    </a:cubicBezTo>
                    <a:cubicBezTo>
                      <a:pt x="4287" y="3997"/>
                      <a:pt x="4267" y="4097"/>
                      <a:pt x="4257" y="4167"/>
                    </a:cubicBezTo>
                    <a:cubicBezTo>
                      <a:pt x="4247" y="4237"/>
                      <a:pt x="4257" y="4277"/>
                      <a:pt x="4257" y="4277"/>
                    </a:cubicBezTo>
                    <a:lnTo>
                      <a:pt x="3966" y="3967"/>
                    </a:lnTo>
                    <a:cubicBezTo>
                      <a:pt x="3796" y="4117"/>
                      <a:pt x="3676" y="4277"/>
                      <a:pt x="3596" y="4427"/>
                    </a:cubicBezTo>
                    <a:cubicBezTo>
                      <a:pt x="3516" y="4577"/>
                      <a:pt x="3466" y="4718"/>
                      <a:pt x="3446" y="4848"/>
                    </a:cubicBezTo>
                    <a:cubicBezTo>
                      <a:pt x="3436" y="4908"/>
                      <a:pt x="3426" y="4958"/>
                      <a:pt x="3426" y="5008"/>
                    </a:cubicBezTo>
                    <a:cubicBezTo>
                      <a:pt x="3426" y="5058"/>
                      <a:pt x="3426" y="5098"/>
                      <a:pt x="3426" y="5138"/>
                    </a:cubicBezTo>
                    <a:cubicBezTo>
                      <a:pt x="3426" y="5198"/>
                      <a:pt x="3436" y="5238"/>
                      <a:pt x="3436" y="5238"/>
                    </a:cubicBezTo>
                    <a:lnTo>
                      <a:pt x="3085" y="4998"/>
                    </a:lnTo>
                    <a:cubicBezTo>
                      <a:pt x="3015" y="5088"/>
                      <a:pt x="2955" y="5178"/>
                      <a:pt x="2915" y="5258"/>
                    </a:cubicBezTo>
                    <a:cubicBezTo>
                      <a:pt x="2865" y="5348"/>
                      <a:pt x="2825" y="5429"/>
                      <a:pt x="2795" y="5519"/>
                    </a:cubicBezTo>
                    <a:cubicBezTo>
                      <a:pt x="2775" y="5599"/>
                      <a:pt x="2755" y="5669"/>
                      <a:pt x="2745" y="5739"/>
                    </a:cubicBezTo>
                    <a:cubicBezTo>
                      <a:pt x="2725" y="5819"/>
                      <a:pt x="2725" y="5879"/>
                      <a:pt x="2725" y="5939"/>
                    </a:cubicBezTo>
                    <a:cubicBezTo>
                      <a:pt x="2725" y="6059"/>
                      <a:pt x="2745" y="6160"/>
                      <a:pt x="2765" y="6220"/>
                    </a:cubicBezTo>
                    <a:cubicBezTo>
                      <a:pt x="2775" y="6280"/>
                      <a:pt x="2795" y="6320"/>
                      <a:pt x="2795" y="6320"/>
                    </a:cubicBezTo>
                    <a:lnTo>
                      <a:pt x="2404" y="6160"/>
                    </a:lnTo>
                    <a:cubicBezTo>
                      <a:pt x="2174" y="6530"/>
                      <a:pt x="2124" y="6861"/>
                      <a:pt x="2134" y="7101"/>
                    </a:cubicBezTo>
                    <a:cubicBezTo>
                      <a:pt x="2144" y="7331"/>
                      <a:pt x="2204" y="7471"/>
                      <a:pt x="2214" y="7481"/>
                    </a:cubicBezTo>
                    <a:lnTo>
                      <a:pt x="1813" y="7321"/>
                    </a:lnTo>
                    <a:cubicBezTo>
                      <a:pt x="1593" y="7692"/>
                      <a:pt x="1543" y="8032"/>
                      <a:pt x="1553" y="8263"/>
                    </a:cubicBezTo>
                    <a:cubicBezTo>
                      <a:pt x="1553" y="8303"/>
                      <a:pt x="1553" y="8353"/>
                      <a:pt x="1553" y="8413"/>
                    </a:cubicBezTo>
                    <a:cubicBezTo>
                      <a:pt x="1533" y="8953"/>
                      <a:pt x="1383" y="9474"/>
                      <a:pt x="1112" y="9945"/>
                    </a:cubicBezTo>
                    <a:lnTo>
                      <a:pt x="1" y="11868"/>
                    </a:lnTo>
                    <a:lnTo>
                      <a:pt x="1" y="11868"/>
                    </a:lnTo>
                    <a:lnTo>
                      <a:pt x="9033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47" name="Google Shape;22547;p112"/>
              <p:cNvSpPr/>
              <p:nvPr/>
            </p:nvSpPr>
            <p:spPr>
              <a:xfrm>
                <a:off x="5214075" y="1119075"/>
                <a:ext cx="230350" cy="30067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12027" extrusionOk="0">
                    <a:moveTo>
                      <a:pt x="8643" y="571"/>
                    </a:moveTo>
                    <a:lnTo>
                      <a:pt x="812" y="10855"/>
                    </a:lnTo>
                    <a:lnTo>
                      <a:pt x="1272" y="10064"/>
                    </a:lnTo>
                    <a:cubicBezTo>
                      <a:pt x="1553" y="9583"/>
                      <a:pt x="1703" y="9042"/>
                      <a:pt x="1723" y="8492"/>
                    </a:cubicBezTo>
                    <a:cubicBezTo>
                      <a:pt x="1733" y="8432"/>
                      <a:pt x="1733" y="8382"/>
                      <a:pt x="1733" y="8342"/>
                    </a:cubicBezTo>
                    <a:cubicBezTo>
                      <a:pt x="1723" y="8151"/>
                      <a:pt x="1753" y="7851"/>
                      <a:pt x="1943" y="7500"/>
                    </a:cubicBezTo>
                    <a:lnTo>
                      <a:pt x="2264" y="7641"/>
                    </a:lnTo>
                    <a:cubicBezTo>
                      <a:pt x="2275" y="7643"/>
                      <a:pt x="2285" y="7644"/>
                      <a:pt x="2294" y="7644"/>
                    </a:cubicBezTo>
                    <a:cubicBezTo>
                      <a:pt x="2319" y="7644"/>
                      <a:pt x="2339" y="7635"/>
                      <a:pt x="2354" y="7621"/>
                    </a:cubicBezTo>
                    <a:cubicBezTo>
                      <a:pt x="2384" y="7590"/>
                      <a:pt x="2384" y="7560"/>
                      <a:pt x="2374" y="7530"/>
                    </a:cubicBezTo>
                    <a:cubicBezTo>
                      <a:pt x="2354" y="7480"/>
                      <a:pt x="2314" y="7360"/>
                      <a:pt x="2314" y="7180"/>
                    </a:cubicBezTo>
                    <a:cubicBezTo>
                      <a:pt x="2304" y="6980"/>
                      <a:pt x="2334" y="6689"/>
                      <a:pt x="2524" y="6339"/>
                    </a:cubicBezTo>
                    <a:lnTo>
                      <a:pt x="2855" y="6479"/>
                    </a:lnTo>
                    <a:cubicBezTo>
                      <a:pt x="2863" y="6482"/>
                      <a:pt x="2871" y="6483"/>
                      <a:pt x="2879" y="6483"/>
                    </a:cubicBezTo>
                    <a:cubicBezTo>
                      <a:pt x="2901" y="6483"/>
                      <a:pt x="2923" y="6474"/>
                      <a:pt x="2945" y="6459"/>
                    </a:cubicBezTo>
                    <a:cubicBezTo>
                      <a:pt x="2965" y="6439"/>
                      <a:pt x="2975" y="6399"/>
                      <a:pt x="2965" y="6369"/>
                    </a:cubicBezTo>
                    <a:cubicBezTo>
                      <a:pt x="2955" y="6359"/>
                      <a:pt x="2945" y="6329"/>
                      <a:pt x="2935" y="6279"/>
                    </a:cubicBezTo>
                    <a:cubicBezTo>
                      <a:pt x="2915" y="6189"/>
                      <a:pt x="2905" y="6108"/>
                      <a:pt x="2905" y="6018"/>
                    </a:cubicBezTo>
                    <a:cubicBezTo>
                      <a:pt x="2905" y="5968"/>
                      <a:pt x="2905" y="5898"/>
                      <a:pt x="2915" y="5838"/>
                    </a:cubicBezTo>
                    <a:cubicBezTo>
                      <a:pt x="2925" y="5768"/>
                      <a:pt x="2945" y="5688"/>
                      <a:pt x="2965" y="5618"/>
                    </a:cubicBezTo>
                    <a:cubicBezTo>
                      <a:pt x="2995" y="5538"/>
                      <a:pt x="3035" y="5457"/>
                      <a:pt x="3075" y="5377"/>
                    </a:cubicBezTo>
                    <a:cubicBezTo>
                      <a:pt x="3105" y="5327"/>
                      <a:pt x="3145" y="5257"/>
                      <a:pt x="3195" y="5187"/>
                    </a:cubicBezTo>
                    <a:lnTo>
                      <a:pt x="3475" y="5387"/>
                    </a:lnTo>
                    <a:cubicBezTo>
                      <a:pt x="3491" y="5397"/>
                      <a:pt x="3508" y="5402"/>
                      <a:pt x="3526" y="5402"/>
                    </a:cubicBezTo>
                    <a:cubicBezTo>
                      <a:pt x="3543" y="5402"/>
                      <a:pt x="3561" y="5397"/>
                      <a:pt x="3576" y="5387"/>
                    </a:cubicBezTo>
                    <a:cubicBezTo>
                      <a:pt x="3606" y="5367"/>
                      <a:pt x="3616" y="5337"/>
                      <a:pt x="3606" y="5297"/>
                    </a:cubicBezTo>
                    <a:cubicBezTo>
                      <a:pt x="3606" y="5297"/>
                      <a:pt x="3606" y="5267"/>
                      <a:pt x="3596" y="5207"/>
                    </a:cubicBezTo>
                    <a:cubicBezTo>
                      <a:pt x="3596" y="5177"/>
                      <a:pt x="3596" y="5137"/>
                      <a:pt x="3596" y="5087"/>
                    </a:cubicBezTo>
                    <a:cubicBezTo>
                      <a:pt x="3596" y="5047"/>
                      <a:pt x="3606" y="4997"/>
                      <a:pt x="3616" y="4937"/>
                    </a:cubicBezTo>
                    <a:cubicBezTo>
                      <a:pt x="3636" y="4807"/>
                      <a:pt x="3686" y="4676"/>
                      <a:pt x="3756" y="4546"/>
                    </a:cubicBezTo>
                    <a:cubicBezTo>
                      <a:pt x="3836" y="4406"/>
                      <a:pt x="3936" y="4276"/>
                      <a:pt x="4046" y="4166"/>
                    </a:cubicBezTo>
                    <a:lnTo>
                      <a:pt x="4277" y="4416"/>
                    </a:lnTo>
                    <a:cubicBezTo>
                      <a:pt x="4299" y="4431"/>
                      <a:pt x="4321" y="4440"/>
                      <a:pt x="4347" y="4440"/>
                    </a:cubicBezTo>
                    <a:cubicBezTo>
                      <a:pt x="4356" y="4440"/>
                      <a:pt x="4366" y="4439"/>
                      <a:pt x="4377" y="4436"/>
                    </a:cubicBezTo>
                    <a:cubicBezTo>
                      <a:pt x="4407" y="4416"/>
                      <a:pt x="4427" y="4386"/>
                      <a:pt x="4427" y="4356"/>
                    </a:cubicBezTo>
                    <a:cubicBezTo>
                      <a:pt x="4427" y="4346"/>
                      <a:pt x="4427" y="4316"/>
                      <a:pt x="4427" y="4256"/>
                    </a:cubicBezTo>
                    <a:cubicBezTo>
                      <a:pt x="4437" y="4196"/>
                      <a:pt x="4447" y="4106"/>
                      <a:pt x="4497" y="3985"/>
                    </a:cubicBezTo>
                    <a:cubicBezTo>
                      <a:pt x="4547" y="3825"/>
                      <a:pt x="4687" y="3525"/>
                      <a:pt x="5018" y="3264"/>
                    </a:cubicBezTo>
                    <a:lnTo>
                      <a:pt x="5208" y="3545"/>
                    </a:lnTo>
                    <a:cubicBezTo>
                      <a:pt x="5223" y="3567"/>
                      <a:pt x="5249" y="3579"/>
                      <a:pt x="5274" y="3579"/>
                    </a:cubicBezTo>
                    <a:cubicBezTo>
                      <a:pt x="5282" y="3579"/>
                      <a:pt x="5291" y="3577"/>
                      <a:pt x="5298" y="3575"/>
                    </a:cubicBezTo>
                    <a:cubicBezTo>
                      <a:pt x="5338" y="3565"/>
                      <a:pt x="5358" y="3535"/>
                      <a:pt x="5358" y="3505"/>
                    </a:cubicBezTo>
                    <a:cubicBezTo>
                      <a:pt x="5358" y="3505"/>
                      <a:pt x="5368" y="3465"/>
                      <a:pt x="5378" y="3405"/>
                    </a:cubicBezTo>
                    <a:cubicBezTo>
                      <a:pt x="5388" y="3345"/>
                      <a:pt x="5418" y="3244"/>
                      <a:pt x="5468" y="3134"/>
                    </a:cubicBezTo>
                    <a:cubicBezTo>
                      <a:pt x="5558" y="2944"/>
                      <a:pt x="5719" y="2684"/>
                      <a:pt x="6039" y="2453"/>
                    </a:cubicBezTo>
                    <a:lnTo>
                      <a:pt x="6209" y="2754"/>
                    </a:lnTo>
                    <a:cubicBezTo>
                      <a:pt x="6226" y="2778"/>
                      <a:pt x="6249" y="2796"/>
                      <a:pt x="6279" y="2796"/>
                    </a:cubicBezTo>
                    <a:cubicBezTo>
                      <a:pt x="6286" y="2796"/>
                      <a:pt x="6292" y="2796"/>
                      <a:pt x="6299" y="2794"/>
                    </a:cubicBezTo>
                    <a:cubicBezTo>
                      <a:pt x="6329" y="2784"/>
                      <a:pt x="6360" y="2764"/>
                      <a:pt x="6360" y="2724"/>
                    </a:cubicBezTo>
                    <a:cubicBezTo>
                      <a:pt x="6370" y="2724"/>
                      <a:pt x="6390" y="2563"/>
                      <a:pt x="6490" y="2353"/>
                    </a:cubicBezTo>
                    <a:cubicBezTo>
                      <a:pt x="6590" y="2173"/>
                      <a:pt x="6760" y="1913"/>
                      <a:pt x="7071" y="1692"/>
                    </a:cubicBezTo>
                    <a:lnTo>
                      <a:pt x="7251" y="1983"/>
                    </a:lnTo>
                    <a:cubicBezTo>
                      <a:pt x="7259" y="2007"/>
                      <a:pt x="7288" y="2025"/>
                      <a:pt x="7314" y="2025"/>
                    </a:cubicBezTo>
                    <a:cubicBezTo>
                      <a:pt x="7320" y="2025"/>
                      <a:pt x="7326" y="2024"/>
                      <a:pt x="7331" y="2023"/>
                    </a:cubicBezTo>
                    <a:cubicBezTo>
                      <a:pt x="7371" y="2023"/>
                      <a:pt x="7391" y="1993"/>
                      <a:pt x="7401" y="1953"/>
                    </a:cubicBezTo>
                    <a:cubicBezTo>
                      <a:pt x="7401" y="1953"/>
                      <a:pt x="7421" y="1792"/>
                      <a:pt x="7521" y="1582"/>
                    </a:cubicBezTo>
                    <a:cubicBezTo>
                      <a:pt x="7581" y="1462"/>
                      <a:pt x="8142" y="981"/>
                      <a:pt x="8643" y="571"/>
                    </a:cubicBezTo>
                    <a:close/>
                    <a:moveTo>
                      <a:pt x="9120" y="1"/>
                    </a:moveTo>
                    <a:cubicBezTo>
                      <a:pt x="9102" y="1"/>
                      <a:pt x="9081" y="6"/>
                      <a:pt x="9063" y="20"/>
                    </a:cubicBezTo>
                    <a:cubicBezTo>
                      <a:pt x="9053" y="30"/>
                      <a:pt x="7501" y="1252"/>
                      <a:pt x="7371" y="1502"/>
                    </a:cubicBezTo>
                    <a:cubicBezTo>
                      <a:pt x="7341" y="1592"/>
                      <a:pt x="7311" y="1662"/>
                      <a:pt x="7291" y="1732"/>
                    </a:cubicBezTo>
                    <a:lnTo>
                      <a:pt x="7171" y="1532"/>
                    </a:lnTo>
                    <a:cubicBezTo>
                      <a:pt x="7151" y="1512"/>
                      <a:pt x="7141" y="1492"/>
                      <a:pt x="7111" y="1492"/>
                    </a:cubicBezTo>
                    <a:cubicBezTo>
                      <a:pt x="7105" y="1489"/>
                      <a:pt x="7099" y="1488"/>
                      <a:pt x="7093" y="1488"/>
                    </a:cubicBezTo>
                    <a:cubicBezTo>
                      <a:pt x="7079" y="1488"/>
                      <a:pt x="7065" y="1495"/>
                      <a:pt x="7050" y="1502"/>
                    </a:cubicBezTo>
                    <a:cubicBezTo>
                      <a:pt x="6660" y="1752"/>
                      <a:pt x="6450" y="2063"/>
                      <a:pt x="6350" y="2273"/>
                    </a:cubicBezTo>
                    <a:cubicBezTo>
                      <a:pt x="6299" y="2363"/>
                      <a:pt x="6269" y="2433"/>
                      <a:pt x="6249" y="2493"/>
                    </a:cubicBezTo>
                    <a:lnTo>
                      <a:pt x="6139" y="2293"/>
                    </a:lnTo>
                    <a:cubicBezTo>
                      <a:pt x="6119" y="2273"/>
                      <a:pt x="6099" y="2263"/>
                      <a:pt x="6079" y="2253"/>
                    </a:cubicBezTo>
                    <a:cubicBezTo>
                      <a:pt x="6059" y="2253"/>
                      <a:pt x="6039" y="2253"/>
                      <a:pt x="6019" y="2263"/>
                    </a:cubicBezTo>
                    <a:cubicBezTo>
                      <a:pt x="5618" y="2523"/>
                      <a:pt x="5418" y="2844"/>
                      <a:pt x="5318" y="3064"/>
                    </a:cubicBezTo>
                    <a:cubicBezTo>
                      <a:pt x="5288" y="3134"/>
                      <a:pt x="5258" y="3214"/>
                      <a:pt x="5238" y="3284"/>
                    </a:cubicBezTo>
                    <a:lnTo>
                      <a:pt x="5098" y="3094"/>
                    </a:lnTo>
                    <a:cubicBezTo>
                      <a:pt x="5088" y="3074"/>
                      <a:pt x="5068" y="3064"/>
                      <a:pt x="5048" y="3064"/>
                    </a:cubicBezTo>
                    <a:cubicBezTo>
                      <a:pt x="5042" y="3061"/>
                      <a:pt x="5035" y="3060"/>
                      <a:pt x="5028" y="3060"/>
                    </a:cubicBezTo>
                    <a:cubicBezTo>
                      <a:pt x="5012" y="3060"/>
                      <a:pt x="4995" y="3067"/>
                      <a:pt x="4988" y="3074"/>
                    </a:cubicBezTo>
                    <a:cubicBezTo>
                      <a:pt x="4567" y="3375"/>
                      <a:pt x="4397" y="3735"/>
                      <a:pt x="4337" y="3925"/>
                    </a:cubicBezTo>
                    <a:cubicBezTo>
                      <a:pt x="4307" y="4015"/>
                      <a:pt x="4287" y="4096"/>
                      <a:pt x="4277" y="4156"/>
                    </a:cubicBezTo>
                    <a:lnTo>
                      <a:pt x="4116" y="3985"/>
                    </a:lnTo>
                    <a:cubicBezTo>
                      <a:pt x="4099" y="3968"/>
                      <a:pt x="4071" y="3957"/>
                      <a:pt x="4045" y="3957"/>
                    </a:cubicBezTo>
                    <a:cubicBezTo>
                      <a:pt x="4027" y="3957"/>
                      <a:pt x="4009" y="3963"/>
                      <a:pt x="3996" y="3975"/>
                    </a:cubicBezTo>
                    <a:cubicBezTo>
                      <a:pt x="3836" y="4126"/>
                      <a:pt x="3706" y="4286"/>
                      <a:pt x="3606" y="4466"/>
                    </a:cubicBezTo>
                    <a:cubicBezTo>
                      <a:pt x="3536" y="4616"/>
                      <a:pt x="3475" y="4767"/>
                      <a:pt x="3455" y="4907"/>
                    </a:cubicBezTo>
                    <a:cubicBezTo>
                      <a:pt x="3435" y="4977"/>
                      <a:pt x="3435" y="5037"/>
                      <a:pt x="3425" y="5087"/>
                    </a:cubicBezTo>
                    <a:cubicBezTo>
                      <a:pt x="3425" y="5107"/>
                      <a:pt x="3425" y="5127"/>
                      <a:pt x="3425" y="5147"/>
                    </a:cubicBezTo>
                    <a:lnTo>
                      <a:pt x="3225" y="5007"/>
                    </a:lnTo>
                    <a:cubicBezTo>
                      <a:pt x="3213" y="4999"/>
                      <a:pt x="3197" y="4994"/>
                      <a:pt x="3180" y="4994"/>
                    </a:cubicBezTo>
                    <a:cubicBezTo>
                      <a:pt x="3157" y="4994"/>
                      <a:pt x="3133" y="5003"/>
                      <a:pt x="3115" y="5027"/>
                    </a:cubicBezTo>
                    <a:cubicBezTo>
                      <a:pt x="3035" y="5117"/>
                      <a:pt x="2975" y="5217"/>
                      <a:pt x="2925" y="5297"/>
                    </a:cubicBezTo>
                    <a:cubicBezTo>
                      <a:pt x="2875" y="5387"/>
                      <a:pt x="2845" y="5478"/>
                      <a:pt x="2805" y="5568"/>
                    </a:cubicBezTo>
                    <a:cubicBezTo>
                      <a:pt x="2785" y="5648"/>
                      <a:pt x="2764" y="5728"/>
                      <a:pt x="2744" y="5808"/>
                    </a:cubicBezTo>
                    <a:cubicBezTo>
                      <a:pt x="2734" y="5888"/>
                      <a:pt x="2734" y="5958"/>
                      <a:pt x="2734" y="6018"/>
                    </a:cubicBezTo>
                    <a:cubicBezTo>
                      <a:pt x="2734" y="6098"/>
                      <a:pt x="2744" y="6178"/>
                      <a:pt x="2754" y="6259"/>
                    </a:cubicBezTo>
                    <a:lnTo>
                      <a:pt x="2524" y="6158"/>
                    </a:lnTo>
                    <a:cubicBezTo>
                      <a:pt x="2513" y="6153"/>
                      <a:pt x="2501" y="6150"/>
                      <a:pt x="2489" y="6150"/>
                    </a:cubicBezTo>
                    <a:cubicBezTo>
                      <a:pt x="2458" y="6150"/>
                      <a:pt x="2428" y="6167"/>
                      <a:pt x="2414" y="6189"/>
                    </a:cubicBezTo>
                    <a:cubicBezTo>
                      <a:pt x="2174" y="6599"/>
                      <a:pt x="2134" y="6960"/>
                      <a:pt x="2144" y="7180"/>
                    </a:cubicBezTo>
                    <a:cubicBezTo>
                      <a:pt x="2144" y="7270"/>
                      <a:pt x="2154" y="7350"/>
                      <a:pt x="2174" y="7420"/>
                    </a:cubicBezTo>
                    <a:lnTo>
                      <a:pt x="1933" y="7320"/>
                    </a:lnTo>
                    <a:cubicBezTo>
                      <a:pt x="1923" y="7315"/>
                      <a:pt x="1912" y="7312"/>
                      <a:pt x="1902" y="7312"/>
                    </a:cubicBezTo>
                    <a:cubicBezTo>
                      <a:pt x="1873" y="7312"/>
                      <a:pt x="1848" y="7331"/>
                      <a:pt x="1833" y="7360"/>
                    </a:cubicBezTo>
                    <a:cubicBezTo>
                      <a:pt x="1593" y="7761"/>
                      <a:pt x="1553" y="8121"/>
                      <a:pt x="1563" y="8352"/>
                    </a:cubicBezTo>
                    <a:cubicBezTo>
                      <a:pt x="1563" y="8382"/>
                      <a:pt x="1563" y="8432"/>
                      <a:pt x="1563" y="8482"/>
                    </a:cubicBezTo>
                    <a:cubicBezTo>
                      <a:pt x="1543" y="9002"/>
                      <a:pt x="1393" y="9523"/>
                      <a:pt x="1122" y="9984"/>
                    </a:cubicBezTo>
                    <a:lnTo>
                      <a:pt x="21" y="11896"/>
                    </a:lnTo>
                    <a:cubicBezTo>
                      <a:pt x="1" y="11937"/>
                      <a:pt x="11" y="11987"/>
                      <a:pt x="51" y="12017"/>
                    </a:cubicBezTo>
                    <a:cubicBezTo>
                      <a:pt x="61" y="12017"/>
                      <a:pt x="81" y="12027"/>
                      <a:pt x="91" y="12027"/>
                    </a:cubicBezTo>
                    <a:cubicBezTo>
                      <a:pt x="121" y="12027"/>
                      <a:pt x="141" y="12017"/>
                      <a:pt x="161" y="11997"/>
                    </a:cubicBezTo>
                    <a:lnTo>
                      <a:pt x="9183" y="130"/>
                    </a:lnTo>
                    <a:cubicBezTo>
                      <a:pt x="9214" y="100"/>
                      <a:pt x="9204" y="50"/>
                      <a:pt x="9173" y="20"/>
                    </a:cubicBezTo>
                    <a:cubicBezTo>
                      <a:pt x="9162" y="9"/>
                      <a:pt x="9142" y="1"/>
                      <a:pt x="9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48" name="Google Shape;22548;p112"/>
              <p:cNvSpPr/>
              <p:nvPr/>
            </p:nvSpPr>
            <p:spPr>
              <a:xfrm>
                <a:off x="5214075" y="1358075"/>
                <a:ext cx="230100" cy="71450"/>
              </a:xfrm>
              <a:custGeom>
                <a:avLst/>
                <a:gdLst/>
                <a:ahLst/>
                <a:cxnLst/>
                <a:rect l="l" t="t" r="r" b="b"/>
                <a:pathLst>
                  <a:path w="9204" h="2858" extrusionOk="0">
                    <a:moveTo>
                      <a:pt x="8462" y="334"/>
                    </a:moveTo>
                    <a:cubicBezTo>
                      <a:pt x="8062" y="544"/>
                      <a:pt x="7731" y="694"/>
                      <a:pt x="7651" y="704"/>
                    </a:cubicBezTo>
                    <a:cubicBezTo>
                      <a:pt x="7491" y="704"/>
                      <a:pt x="7371" y="684"/>
                      <a:pt x="7371" y="674"/>
                    </a:cubicBezTo>
                    <a:cubicBezTo>
                      <a:pt x="7341" y="674"/>
                      <a:pt x="7301" y="684"/>
                      <a:pt x="7281" y="714"/>
                    </a:cubicBezTo>
                    <a:cubicBezTo>
                      <a:pt x="7261" y="744"/>
                      <a:pt x="7261" y="784"/>
                      <a:pt x="7281" y="804"/>
                    </a:cubicBezTo>
                    <a:lnTo>
                      <a:pt x="7421" y="995"/>
                    </a:lnTo>
                    <a:cubicBezTo>
                      <a:pt x="7191" y="1125"/>
                      <a:pt x="6980" y="1165"/>
                      <a:pt x="6840" y="1175"/>
                    </a:cubicBezTo>
                    <a:cubicBezTo>
                      <a:pt x="6816" y="1176"/>
                      <a:pt x="6793" y="1177"/>
                      <a:pt x="6771" y="1177"/>
                    </a:cubicBezTo>
                    <a:cubicBezTo>
                      <a:pt x="6641" y="1177"/>
                      <a:pt x="6560" y="1155"/>
                      <a:pt x="6560" y="1155"/>
                    </a:cubicBezTo>
                    <a:cubicBezTo>
                      <a:pt x="6552" y="1152"/>
                      <a:pt x="6544" y="1151"/>
                      <a:pt x="6536" y="1151"/>
                    </a:cubicBezTo>
                    <a:cubicBezTo>
                      <a:pt x="6511" y="1151"/>
                      <a:pt x="6485" y="1162"/>
                      <a:pt x="6470" y="1185"/>
                    </a:cubicBezTo>
                    <a:cubicBezTo>
                      <a:pt x="6450" y="1215"/>
                      <a:pt x="6450" y="1255"/>
                      <a:pt x="6470" y="1285"/>
                    </a:cubicBezTo>
                    <a:lnTo>
                      <a:pt x="6610" y="1465"/>
                    </a:lnTo>
                    <a:cubicBezTo>
                      <a:pt x="6380" y="1605"/>
                      <a:pt x="6169" y="1636"/>
                      <a:pt x="6029" y="1636"/>
                    </a:cubicBezTo>
                    <a:cubicBezTo>
                      <a:pt x="5939" y="1636"/>
                      <a:pt x="5869" y="1636"/>
                      <a:pt x="5819" y="1625"/>
                    </a:cubicBezTo>
                    <a:cubicBezTo>
                      <a:pt x="5779" y="1615"/>
                      <a:pt x="5759" y="1605"/>
                      <a:pt x="5759" y="1605"/>
                    </a:cubicBezTo>
                    <a:cubicBezTo>
                      <a:pt x="5749" y="1603"/>
                      <a:pt x="5739" y="1602"/>
                      <a:pt x="5730" y="1602"/>
                    </a:cubicBezTo>
                    <a:cubicBezTo>
                      <a:pt x="5704" y="1602"/>
                      <a:pt x="5681" y="1613"/>
                      <a:pt x="5659" y="1636"/>
                    </a:cubicBezTo>
                    <a:cubicBezTo>
                      <a:pt x="5639" y="1656"/>
                      <a:pt x="5639" y="1696"/>
                      <a:pt x="5659" y="1726"/>
                    </a:cubicBezTo>
                    <a:lnTo>
                      <a:pt x="5779" y="1916"/>
                    </a:lnTo>
                    <a:cubicBezTo>
                      <a:pt x="5572" y="2023"/>
                      <a:pt x="5379" y="2049"/>
                      <a:pt x="5250" y="2049"/>
                    </a:cubicBezTo>
                    <a:cubicBezTo>
                      <a:pt x="5223" y="2049"/>
                      <a:pt x="5199" y="2048"/>
                      <a:pt x="5178" y="2046"/>
                    </a:cubicBezTo>
                    <a:cubicBezTo>
                      <a:pt x="5088" y="2046"/>
                      <a:pt x="5018" y="2026"/>
                      <a:pt x="4988" y="2016"/>
                    </a:cubicBezTo>
                    <a:cubicBezTo>
                      <a:pt x="4948" y="2006"/>
                      <a:pt x="4928" y="1996"/>
                      <a:pt x="4918" y="1996"/>
                    </a:cubicBezTo>
                    <a:cubicBezTo>
                      <a:pt x="4906" y="1988"/>
                      <a:pt x="4893" y="1985"/>
                      <a:pt x="4880" y="1985"/>
                    </a:cubicBezTo>
                    <a:cubicBezTo>
                      <a:pt x="4860" y="1985"/>
                      <a:pt x="4840" y="1994"/>
                      <a:pt x="4827" y="2006"/>
                    </a:cubicBezTo>
                    <a:cubicBezTo>
                      <a:pt x="4797" y="2036"/>
                      <a:pt x="4797" y="2066"/>
                      <a:pt x="4807" y="2106"/>
                    </a:cubicBezTo>
                    <a:lnTo>
                      <a:pt x="4897" y="2306"/>
                    </a:lnTo>
                    <a:cubicBezTo>
                      <a:pt x="4797" y="2346"/>
                      <a:pt x="4697" y="2377"/>
                      <a:pt x="4587" y="2387"/>
                    </a:cubicBezTo>
                    <a:cubicBezTo>
                      <a:pt x="4487" y="2387"/>
                      <a:pt x="4377" y="2387"/>
                      <a:pt x="4287" y="2367"/>
                    </a:cubicBezTo>
                    <a:cubicBezTo>
                      <a:pt x="4247" y="2357"/>
                      <a:pt x="4217" y="2346"/>
                      <a:pt x="4186" y="2336"/>
                    </a:cubicBezTo>
                    <a:cubicBezTo>
                      <a:pt x="4156" y="2326"/>
                      <a:pt x="4136" y="2316"/>
                      <a:pt x="4106" y="2306"/>
                    </a:cubicBezTo>
                    <a:cubicBezTo>
                      <a:pt x="4076" y="2286"/>
                      <a:pt x="4056" y="2276"/>
                      <a:pt x="4056" y="2266"/>
                    </a:cubicBezTo>
                    <a:cubicBezTo>
                      <a:pt x="4041" y="2256"/>
                      <a:pt x="4024" y="2251"/>
                      <a:pt x="4006" y="2251"/>
                    </a:cubicBezTo>
                    <a:cubicBezTo>
                      <a:pt x="3989" y="2251"/>
                      <a:pt x="3971" y="2256"/>
                      <a:pt x="3956" y="2266"/>
                    </a:cubicBezTo>
                    <a:cubicBezTo>
                      <a:pt x="3936" y="2286"/>
                      <a:pt x="3916" y="2316"/>
                      <a:pt x="3926" y="2357"/>
                    </a:cubicBezTo>
                    <a:lnTo>
                      <a:pt x="3976" y="2577"/>
                    </a:lnTo>
                    <a:cubicBezTo>
                      <a:pt x="3926" y="2587"/>
                      <a:pt x="3876" y="2597"/>
                      <a:pt x="3836" y="2607"/>
                    </a:cubicBezTo>
                    <a:lnTo>
                      <a:pt x="3646" y="2607"/>
                    </a:lnTo>
                    <a:cubicBezTo>
                      <a:pt x="3596" y="2597"/>
                      <a:pt x="3546" y="2597"/>
                      <a:pt x="3486" y="2577"/>
                    </a:cubicBezTo>
                    <a:cubicBezTo>
                      <a:pt x="3445" y="2567"/>
                      <a:pt x="3405" y="2557"/>
                      <a:pt x="3365" y="2537"/>
                    </a:cubicBezTo>
                    <a:cubicBezTo>
                      <a:pt x="3305" y="2517"/>
                      <a:pt x="3255" y="2487"/>
                      <a:pt x="3205" y="2447"/>
                    </a:cubicBezTo>
                    <a:cubicBezTo>
                      <a:pt x="3175" y="2427"/>
                      <a:pt x="3165" y="2407"/>
                      <a:pt x="3155" y="2397"/>
                    </a:cubicBezTo>
                    <a:cubicBezTo>
                      <a:pt x="3136" y="2384"/>
                      <a:pt x="3118" y="2376"/>
                      <a:pt x="3099" y="2376"/>
                    </a:cubicBezTo>
                    <a:cubicBezTo>
                      <a:pt x="3088" y="2376"/>
                      <a:pt x="3076" y="2379"/>
                      <a:pt x="3065" y="2387"/>
                    </a:cubicBezTo>
                    <a:cubicBezTo>
                      <a:pt x="3035" y="2397"/>
                      <a:pt x="3015" y="2427"/>
                      <a:pt x="3015" y="2457"/>
                    </a:cubicBezTo>
                    <a:lnTo>
                      <a:pt x="3015" y="2697"/>
                    </a:lnTo>
                    <a:cubicBezTo>
                      <a:pt x="2925" y="2687"/>
                      <a:pt x="2815" y="2667"/>
                      <a:pt x="2684" y="2637"/>
                    </a:cubicBezTo>
                    <a:cubicBezTo>
                      <a:pt x="2134" y="2477"/>
                      <a:pt x="1583" y="2367"/>
                      <a:pt x="1062" y="2326"/>
                    </a:cubicBezTo>
                    <a:cubicBezTo>
                      <a:pt x="942" y="2316"/>
                      <a:pt x="822" y="2306"/>
                      <a:pt x="722" y="2296"/>
                    </a:cubicBezTo>
                    <a:lnTo>
                      <a:pt x="8462" y="334"/>
                    </a:lnTo>
                    <a:close/>
                    <a:moveTo>
                      <a:pt x="9114" y="1"/>
                    </a:moveTo>
                    <a:cubicBezTo>
                      <a:pt x="9107" y="1"/>
                      <a:pt x="9100" y="2"/>
                      <a:pt x="9093" y="3"/>
                    </a:cubicBezTo>
                    <a:lnTo>
                      <a:pt x="71" y="2296"/>
                    </a:lnTo>
                    <a:cubicBezTo>
                      <a:pt x="21" y="2306"/>
                      <a:pt x="1" y="2346"/>
                      <a:pt x="11" y="2387"/>
                    </a:cubicBezTo>
                    <a:cubicBezTo>
                      <a:pt x="11" y="2430"/>
                      <a:pt x="41" y="2459"/>
                      <a:pt x="82" y="2459"/>
                    </a:cubicBezTo>
                    <a:cubicBezTo>
                      <a:pt x="88" y="2459"/>
                      <a:pt x="94" y="2458"/>
                      <a:pt x="101" y="2457"/>
                    </a:cubicBezTo>
                    <a:cubicBezTo>
                      <a:pt x="132" y="2454"/>
                      <a:pt x="176" y="2451"/>
                      <a:pt x="241" y="2451"/>
                    </a:cubicBezTo>
                    <a:cubicBezTo>
                      <a:pt x="385" y="2451"/>
                      <a:pt x="630" y="2462"/>
                      <a:pt x="1052" y="2497"/>
                    </a:cubicBezTo>
                    <a:cubicBezTo>
                      <a:pt x="1563" y="2537"/>
                      <a:pt x="2094" y="2637"/>
                      <a:pt x="2634" y="2797"/>
                    </a:cubicBezTo>
                    <a:cubicBezTo>
                      <a:pt x="2795" y="2837"/>
                      <a:pt x="2925" y="2857"/>
                      <a:pt x="3025" y="2857"/>
                    </a:cubicBezTo>
                    <a:lnTo>
                      <a:pt x="3105" y="2857"/>
                    </a:lnTo>
                    <a:cubicBezTo>
                      <a:pt x="3145" y="2847"/>
                      <a:pt x="3175" y="2817"/>
                      <a:pt x="3175" y="2777"/>
                    </a:cubicBezTo>
                    <a:lnTo>
                      <a:pt x="3175" y="2627"/>
                    </a:lnTo>
                    <a:cubicBezTo>
                      <a:pt x="3215" y="2657"/>
                      <a:pt x="3255" y="2677"/>
                      <a:pt x="3305" y="2687"/>
                    </a:cubicBezTo>
                    <a:cubicBezTo>
                      <a:pt x="3345" y="2707"/>
                      <a:pt x="3395" y="2727"/>
                      <a:pt x="3455" y="2747"/>
                    </a:cubicBezTo>
                    <a:cubicBezTo>
                      <a:pt x="3516" y="2757"/>
                      <a:pt x="3576" y="2767"/>
                      <a:pt x="3636" y="2777"/>
                    </a:cubicBezTo>
                    <a:cubicBezTo>
                      <a:pt x="3706" y="2777"/>
                      <a:pt x="3786" y="2777"/>
                      <a:pt x="3856" y="2767"/>
                    </a:cubicBezTo>
                    <a:cubicBezTo>
                      <a:pt x="3926" y="2757"/>
                      <a:pt x="4006" y="2747"/>
                      <a:pt x="4096" y="2717"/>
                    </a:cubicBezTo>
                    <a:cubicBezTo>
                      <a:pt x="4136" y="2707"/>
                      <a:pt x="4156" y="2667"/>
                      <a:pt x="4156" y="2627"/>
                    </a:cubicBezTo>
                    <a:lnTo>
                      <a:pt x="4129" y="2497"/>
                    </a:lnTo>
                    <a:lnTo>
                      <a:pt x="4129" y="2497"/>
                    </a:lnTo>
                    <a:cubicBezTo>
                      <a:pt x="4168" y="2507"/>
                      <a:pt x="4207" y="2517"/>
                      <a:pt x="4257" y="2527"/>
                    </a:cubicBezTo>
                    <a:cubicBezTo>
                      <a:pt x="4320" y="2546"/>
                      <a:pt x="4392" y="2553"/>
                      <a:pt x="4469" y="2553"/>
                    </a:cubicBezTo>
                    <a:cubicBezTo>
                      <a:pt x="4513" y="2553"/>
                      <a:pt x="4559" y="2550"/>
                      <a:pt x="4607" y="2547"/>
                    </a:cubicBezTo>
                    <a:cubicBezTo>
                      <a:pt x="4757" y="2537"/>
                      <a:pt x="4907" y="2497"/>
                      <a:pt x="5048" y="2427"/>
                    </a:cubicBezTo>
                    <a:cubicBezTo>
                      <a:pt x="5088" y="2407"/>
                      <a:pt x="5108" y="2357"/>
                      <a:pt x="5088" y="2316"/>
                    </a:cubicBezTo>
                    <a:lnTo>
                      <a:pt x="5038" y="2196"/>
                    </a:lnTo>
                    <a:lnTo>
                      <a:pt x="5038" y="2196"/>
                    </a:lnTo>
                    <a:cubicBezTo>
                      <a:pt x="5078" y="2206"/>
                      <a:pt x="5118" y="2216"/>
                      <a:pt x="5168" y="2216"/>
                    </a:cubicBezTo>
                    <a:cubicBezTo>
                      <a:pt x="5191" y="2218"/>
                      <a:pt x="5218" y="2219"/>
                      <a:pt x="5248" y="2219"/>
                    </a:cubicBezTo>
                    <a:cubicBezTo>
                      <a:pt x="5411" y="2219"/>
                      <a:pt x="5668" y="2187"/>
                      <a:pt x="5939" y="2026"/>
                    </a:cubicBezTo>
                    <a:cubicBezTo>
                      <a:pt x="5959" y="2006"/>
                      <a:pt x="5969" y="1996"/>
                      <a:pt x="5979" y="1966"/>
                    </a:cubicBezTo>
                    <a:cubicBezTo>
                      <a:pt x="5979" y="1946"/>
                      <a:pt x="5979" y="1926"/>
                      <a:pt x="5969" y="1906"/>
                    </a:cubicBezTo>
                    <a:lnTo>
                      <a:pt x="5899" y="1796"/>
                    </a:lnTo>
                    <a:lnTo>
                      <a:pt x="5899" y="1796"/>
                    </a:lnTo>
                    <a:cubicBezTo>
                      <a:pt x="5939" y="1806"/>
                      <a:pt x="5979" y="1806"/>
                      <a:pt x="6029" y="1806"/>
                    </a:cubicBezTo>
                    <a:cubicBezTo>
                      <a:pt x="6209" y="1796"/>
                      <a:pt x="6490" y="1756"/>
                      <a:pt x="6780" y="1555"/>
                    </a:cubicBezTo>
                    <a:cubicBezTo>
                      <a:pt x="6800" y="1545"/>
                      <a:pt x="6810" y="1525"/>
                      <a:pt x="6810" y="1505"/>
                    </a:cubicBezTo>
                    <a:cubicBezTo>
                      <a:pt x="6820" y="1485"/>
                      <a:pt x="6810" y="1455"/>
                      <a:pt x="6800" y="1435"/>
                    </a:cubicBezTo>
                    <a:lnTo>
                      <a:pt x="6720" y="1345"/>
                    </a:lnTo>
                    <a:cubicBezTo>
                      <a:pt x="6760" y="1345"/>
                      <a:pt x="6810" y="1345"/>
                      <a:pt x="6850" y="1335"/>
                    </a:cubicBezTo>
                    <a:cubicBezTo>
                      <a:pt x="7030" y="1325"/>
                      <a:pt x="7301" y="1275"/>
                      <a:pt x="7581" y="1085"/>
                    </a:cubicBezTo>
                    <a:cubicBezTo>
                      <a:pt x="7601" y="1075"/>
                      <a:pt x="7621" y="1055"/>
                      <a:pt x="7621" y="1035"/>
                    </a:cubicBezTo>
                    <a:cubicBezTo>
                      <a:pt x="7621" y="1005"/>
                      <a:pt x="7621" y="985"/>
                      <a:pt x="7611" y="965"/>
                    </a:cubicBezTo>
                    <a:lnTo>
                      <a:pt x="7531" y="864"/>
                    </a:lnTo>
                    <a:lnTo>
                      <a:pt x="7531" y="864"/>
                    </a:lnTo>
                    <a:cubicBezTo>
                      <a:pt x="7551" y="869"/>
                      <a:pt x="7571" y="872"/>
                      <a:pt x="7593" y="872"/>
                    </a:cubicBezTo>
                    <a:cubicBezTo>
                      <a:pt x="7614" y="872"/>
                      <a:pt x="7636" y="869"/>
                      <a:pt x="7661" y="864"/>
                    </a:cubicBezTo>
                    <a:cubicBezTo>
                      <a:pt x="7862" y="864"/>
                      <a:pt x="8943" y="274"/>
                      <a:pt x="9153" y="153"/>
                    </a:cubicBezTo>
                    <a:cubicBezTo>
                      <a:pt x="9193" y="133"/>
                      <a:pt x="9204" y="93"/>
                      <a:pt x="9193" y="63"/>
                    </a:cubicBezTo>
                    <a:cubicBezTo>
                      <a:pt x="9185" y="22"/>
                      <a:pt x="9149" y="1"/>
                      <a:pt x="91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49" name="Google Shape;22549;p112"/>
              <p:cNvSpPr/>
              <p:nvPr/>
            </p:nvSpPr>
            <p:spPr>
              <a:xfrm>
                <a:off x="5216325" y="1357375"/>
                <a:ext cx="22560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9024" h="2405" extrusionOk="0">
                    <a:moveTo>
                      <a:pt x="5260" y="0"/>
                    </a:moveTo>
                    <a:cubicBezTo>
                      <a:pt x="4962" y="0"/>
                      <a:pt x="4730" y="86"/>
                      <a:pt x="4587" y="181"/>
                    </a:cubicBezTo>
                    <a:cubicBezTo>
                      <a:pt x="4507" y="232"/>
                      <a:pt x="4447" y="282"/>
                      <a:pt x="4417" y="322"/>
                    </a:cubicBezTo>
                    <a:cubicBezTo>
                      <a:pt x="4377" y="352"/>
                      <a:pt x="4357" y="382"/>
                      <a:pt x="4357" y="382"/>
                    </a:cubicBezTo>
                    <a:lnTo>
                      <a:pt x="4337" y="71"/>
                    </a:lnTo>
                    <a:cubicBezTo>
                      <a:pt x="4177" y="81"/>
                      <a:pt x="4036" y="121"/>
                      <a:pt x="3916" y="161"/>
                    </a:cubicBezTo>
                    <a:cubicBezTo>
                      <a:pt x="3796" y="211"/>
                      <a:pt x="3706" y="272"/>
                      <a:pt x="3646" y="332"/>
                    </a:cubicBezTo>
                    <a:cubicBezTo>
                      <a:pt x="3606" y="362"/>
                      <a:pt x="3576" y="392"/>
                      <a:pt x="3556" y="422"/>
                    </a:cubicBezTo>
                    <a:cubicBezTo>
                      <a:pt x="3536" y="442"/>
                      <a:pt x="3516" y="472"/>
                      <a:pt x="3496" y="492"/>
                    </a:cubicBezTo>
                    <a:cubicBezTo>
                      <a:pt x="3466" y="532"/>
                      <a:pt x="3456" y="562"/>
                      <a:pt x="3456" y="562"/>
                    </a:cubicBezTo>
                    <a:lnTo>
                      <a:pt x="3365" y="262"/>
                    </a:lnTo>
                    <a:cubicBezTo>
                      <a:pt x="3285" y="282"/>
                      <a:pt x="3215" y="302"/>
                      <a:pt x="3145" y="332"/>
                    </a:cubicBezTo>
                    <a:cubicBezTo>
                      <a:pt x="3085" y="362"/>
                      <a:pt x="3025" y="392"/>
                      <a:pt x="2965" y="422"/>
                    </a:cubicBezTo>
                    <a:cubicBezTo>
                      <a:pt x="2915" y="462"/>
                      <a:pt x="2875" y="492"/>
                      <a:pt x="2835" y="532"/>
                    </a:cubicBezTo>
                    <a:cubicBezTo>
                      <a:pt x="2795" y="562"/>
                      <a:pt x="2765" y="602"/>
                      <a:pt x="2735" y="632"/>
                    </a:cubicBezTo>
                    <a:cubicBezTo>
                      <a:pt x="2685" y="702"/>
                      <a:pt x="2644" y="762"/>
                      <a:pt x="2624" y="812"/>
                    </a:cubicBezTo>
                    <a:cubicBezTo>
                      <a:pt x="2614" y="852"/>
                      <a:pt x="2604" y="882"/>
                      <a:pt x="2604" y="882"/>
                    </a:cubicBezTo>
                    <a:lnTo>
                      <a:pt x="2454" y="612"/>
                    </a:lnTo>
                    <a:cubicBezTo>
                      <a:pt x="2334" y="652"/>
                      <a:pt x="2204" y="762"/>
                      <a:pt x="2084" y="882"/>
                    </a:cubicBezTo>
                    <a:cubicBezTo>
                      <a:pt x="1703" y="1253"/>
                      <a:pt x="1293" y="1603"/>
                      <a:pt x="842" y="1894"/>
                    </a:cubicBezTo>
                    <a:cubicBezTo>
                      <a:pt x="501" y="2124"/>
                      <a:pt x="161" y="2344"/>
                      <a:pt x="1" y="2405"/>
                    </a:cubicBezTo>
                    <a:lnTo>
                      <a:pt x="9023" y="111"/>
                    </a:lnTo>
                    <a:cubicBezTo>
                      <a:pt x="9015" y="111"/>
                      <a:pt x="8952" y="111"/>
                      <a:pt x="8856" y="111"/>
                    </a:cubicBezTo>
                    <a:cubicBezTo>
                      <a:pt x="8469" y="111"/>
                      <a:pt x="7539" y="117"/>
                      <a:pt x="7411" y="181"/>
                    </a:cubicBezTo>
                    <a:cubicBezTo>
                      <a:pt x="7241" y="262"/>
                      <a:pt x="7151" y="352"/>
                      <a:pt x="7151" y="352"/>
                    </a:cubicBezTo>
                    <a:lnTo>
                      <a:pt x="7191" y="41"/>
                    </a:lnTo>
                    <a:cubicBezTo>
                      <a:pt x="7142" y="36"/>
                      <a:pt x="7095" y="34"/>
                      <a:pt x="7049" y="34"/>
                    </a:cubicBezTo>
                    <a:cubicBezTo>
                      <a:pt x="6811" y="34"/>
                      <a:pt x="6613" y="94"/>
                      <a:pt x="6470" y="161"/>
                    </a:cubicBezTo>
                    <a:cubicBezTo>
                      <a:pt x="6300" y="232"/>
                      <a:pt x="6209" y="322"/>
                      <a:pt x="6209" y="322"/>
                    </a:cubicBezTo>
                    <a:lnTo>
                      <a:pt x="6260" y="11"/>
                    </a:lnTo>
                    <a:cubicBezTo>
                      <a:pt x="6210" y="6"/>
                      <a:pt x="6162" y="4"/>
                      <a:pt x="6115" y="4"/>
                    </a:cubicBezTo>
                    <a:cubicBezTo>
                      <a:pt x="5871" y="4"/>
                      <a:pt x="5671" y="66"/>
                      <a:pt x="5528" y="141"/>
                    </a:cubicBezTo>
                    <a:cubicBezTo>
                      <a:pt x="5448" y="181"/>
                      <a:pt x="5388" y="221"/>
                      <a:pt x="5348" y="262"/>
                    </a:cubicBezTo>
                    <a:cubicBezTo>
                      <a:pt x="5298" y="292"/>
                      <a:pt x="5278" y="312"/>
                      <a:pt x="5278" y="312"/>
                    </a:cubicBezTo>
                    <a:lnTo>
                      <a:pt x="5308" y="1"/>
                    </a:lnTo>
                    <a:cubicBezTo>
                      <a:pt x="5292" y="1"/>
                      <a:pt x="5276" y="0"/>
                      <a:pt x="5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50" name="Google Shape;22550;p112"/>
              <p:cNvSpPr/>
              <p:nvPr/>
            </p:nvSpPr>
            <p:spPr>
              <a:xfrm>
                <a:off x="5213825" y="1355250"/>
                <a:ext cx="230350" cy="64250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2570" extrusionOk="0">
                    <a:moveTo>
                      <a:pt x="6259" y="166"/>
                    </a:moveTo>
                    <a:lnTo>
                      <a:pt x="6229" y="397"/>
                    </a:lnTo>
                    <a:cubicBezTo>
                      <a:pt x="6229" y="427"/>
                      <a:pt x="6239" y="467"/>
                      <a:pt x="6269" y="477"/>
                    </a:cubicBezTo>
                    <a:cubicBezTo>
                      <a:pt x="6287" y="486"/>
                      <a:pt x="6303" y="491"/>
                      <a:pt x="6318" y="491"/>
                    </a:cubicBezTo>
                    <a:cubicBezTo>
                      <a:pt x="6336" y="491"/>
                      <a:pt x="6353" y="483"/>
                      <a:pt x="6370" y="467"/>
                    </a:cubicBezTo>
                    <a:cubicBezTo>
                      <a:pt x="6370" y="467"/>
                      <a:pt x="6450" y="387"/>
                      <a:pt x="6610" y="317"/>
                    </a:cubicBezTo>
                    <a:cubicBezTo>
                      <a:pt x="6730" y="261"/>
                      <a:pt x="6911" y="205"/>
                      <a:pt x="7144" y="205"/>
                    </a:cubicBezTo>
                    <a:cubicBezTo>
                      <a:pt x="7162" y="205"/>
                      <a:pt x="7181" y="206"/>
                      <a:pt x="7201" y="206"/>
                    </a:cubicBezTo>
                    <a:lnTo>
                      <a:pt x="7171" y="427"/>
                    </a:lnTo>
                    <a:cubicBezTo>
                      <a:pt x="7161" y="467"/>
                      <a:pt x="7181" y="497"/>
                      <a:pt x="7211" y="517"/>
                    </a:cubicBezTo>
                    <a:cubicBezTo>
                      <a:pt x="7225" y="520"/>
                      <a:pt x="7239" y="523"/>
                      <a:pt x="7251" y="523"/>
                    </a:cubicBezTo>
                    <a:cubicBezTo>
                      <a:pt x="7273" y="523"/>
                      <a:pt x="7292" y="516"/>
                      <a:pt x="7311" y="497"/>
                    </a:cubicBezTo>
                    <a:cubicBezTo>
                      <a:pt x="7311" y="497"/>
                      <a:pt x="7391" y="417"/>
                      <a:pt x="7551" y="347"/>
                    </a:cubicBezTo>
                    <a:cubicBezTo>
                      <a:pt x="7611" y="317"/>
                      <a:pt x="8012" y="296"/>
                      <a:pt x="8432" y="286"/>
                    </a:cubicBezTo>
                    <a:lnTo>
                      <a:pt x="8432" y="286"/>
                    </a:lnTo>
                    <a:lnTo>
                      <a:pt x="672" y="2259"/>
                    </a:lnTo>
                    <a:cubicBezTo>
                      <a:pt x="772" y="2199"/>
                      <a:pt x="872" y="2129"/>
                      <a:pt x="992" y="2049"/>
                    </a:cubicBezTo>
                    <a:cubicBezTo>
                      <a:pt x="1433" y="1759"/>
                      <a:pt x="1853" y="1418"/>
                      <a:pt x="2244" y="1027"/>
                    </a:cubicBezTo>
                    <a:cubicBezTo>
                      <a:pt x="2344" y="927"/>
                      <a:pt x="2434" y="847"/>
                      <a:pt x="2514" y="807"/>
                    </a:cubicBezTo>
                    <a:lnTo>
                      <a:pt x="2624" y="1007"/>
                    </a:lnTo>
                    <a:cubicBezTo>
                      <a:pt x="2641" y="1032"/>
                      <a:pt x="2664" y="1050"/>
                      <a:pt x="2694" y="1050"/>
                    </a:cubicBezTo>
                    <a:cubicBezTo>
                      <a:pt x="2701" y="1050"/>
                      <a:pt x="2707" y="1049"/>
                      <a:pt x="2714" y="1048"/>
                    </a:cubicBezTo>
                    <a:cubicBezTo>
                      <a:pt x="2744" y="1048"/>
                      <a:pt x="2774" y="1027"/>
                      <a:pt x="2785" y="987"/>
                    </a:cubicBezTo>
                    <a:cubicBezTo>
                      <a:pt x="2785" y="987"/>
                      <a:pt x="2795" y="967"/>
                      <a:pt x="2805" y="927"/>
                    </a:cubicBezTo>
                    <a:cubicBezTo>
                      <a:pt x="2835" y="877"/>
                      <a:pt x="2865" y="827"/>
                      <a:pt x="2905" y="777"/>
                    </a:cubicBezTo>
                    <a:cubicBezTo>
                      <a:pt x="2925" y="747"/>
                      <a:pt x="2955" y="707"/>
                      <a:pt x="2985" y="677"/>
                    </a:cubicBezTo>
                    <a:cubicBezTo>
                      <a:pt x="3025" y="637"/>
                      <a:pt x="3075" y="607"/>
                      <a:pt x="3115" y="577"/>
                    </a:cubicBezTo>
                    <a:cubicBezTo>
                      <a:pt x="3165" y="547"/>
                      <a:pt x="3225" y="517"/>
                      <a:pt x="3275" y="497"/>
                    </a:cubicBezTo>
                    <a:cubicBezTo>
                      <a:pt x="3315" y="477"/>
                      <a:pt x="3365" y="457"/>
                      <a:pt x="3415" y="447"/>
                    </a:cubicBezTo>
                    <a:lnTo>
                      <a:pt x="3475" y="667"/>
                    </a:lnTo>
                    <a:cubicBezTo>
                      <a:pt x="3485" y="697"/>
                      <a:pt x="3516" y="727"/>
                      <a:pt x="3556" y="727"/>
                    </a:cubicBezTo>
                    <a:cubicBezTo>
                      <a:pt x="3586" y="727"/>
                      <a:pt x="3616" y="707"/>
                      <a:pt x="3636" y="677"/>
                    </a:cubicBezTo>
                    <a:cubicBezTo>
                      <a:pt x="3636" y="677"/>
                      <a:pt x="3646" y="657"/>
                      <a:pt x="3666" y="627"/>
                    </a:cubicBezTo>
                    <a:cubicBezTo>
                      <a:pt x="3676" y="607"/>
                      <a:pt x="3696" y="587"/>
                      <a:pt x="3716" y="557"/>
                    </a:cubicBezTo>
                    <a:cubicBezTo>
                      <a:pt x="3736" y="537"/>
                      <a:pt x="3766" y="507"/>
                      <a:pt x="3796" y="487"/>
                    </a:cubicBezTo>
                    <a:cubicBezTo>
                      <a:pt x="3866" y="427"/>
                      <a:pt x="3946" y="367"/>
                      <a:pt x="4046" y="327"/>
                    </a:cubicBezTo>
                    <a:cubicBezTo>
                      <a:pt x="4146" y="286"/>
                      <a:pt x="4257" y="256"/>
                      <a:pt x="4357" y="246"/>
                    </a:cubicBezTo>
                    <a:lnTo>
                      <a:pt x="4377" y="467"/>
                    </a:lnTo>
                    <a:cubicBezTo>
                      <a:pt x="4377" y="507"/>
                      <a:pt x="4407" y="537"/>
                      <a:pt x="4437" y="547"/>
                    </a:cubicBezTo>
                    <a:cubicBezTo>
                      <a:pt x="4442" y="549"/>
                      <a:pt x="4448" y="549"/>
                      <a:pt x="4454" y="549"/>
                    </a:cubicBezTo>
                    <a:cubicBezTo>
                      <a:pt x="4481" y="549"/>
                      <a:pt x="4511" y="533"/>
                      <a:pt x="4527" y="517"/>
                    </a:cubicBezTo>
                    <a:cubicBezTo>
                      <a:pt x="4527" y="507"/>
                      <a:pt x="4547" y="487"/>
                      <a:pt x="4577" y="457"/>
                    </a:cubicBezTo>
                    <a:cubicBezTo>
                      <a:pt x="4597" y="437"/>
                      <a:pt x="4647" y="387"/>
                      <a:pt x="4727" y="337"/>
                    </a:cubicBezTo>
                    <a:cubicBezTo>
                      <a:pt x="4827" y="276"/>
                      <a:pt x="5028" y="176"/>
                      <a:pt x="5318" y="166"/>
                    </a:cubicBezTo>
                    <a:lnTo>
                      <a:pt x="5318" y="166"/>
                    </a:lnTo>
                    <a:lnTo>
                      <a:pt x="5298" y="397"/>
                    </a:lnTo>
                    <a:cubicBezTo>
                      <a:pt x="5298" y="427"/>
                      <a:pt x="5318" y="467"/>
                      <a:pt x="5348" y="477"/>
                    </a:cubicBezTo>
                    <a:cubicBezTo>
                      <a:pt x="5359" y="479"/>
                      <a:pt x="5369" y="481"/>
                      <a:pt x="5378" y="481"/>
                    </a:cubicBezTo>
                    <a:cubicBezTo>
                      <a:pt x="5404" y="481"/>
                      <a:pt x="5426" y="471"/>
                      <a:pt x="5448" y="457"/>
                    </a:cubicBezTo>
                    <a:cubicBezTo>
                      <a:pt x="5448" y="457"/>
                      <a:pt x="5468" y="437"/>
                      <a:pt x="5498" y="407"/>
                    </a:cubicBezTo>
                    <a:cubicBezTo>
                      <a:pt x="5528" y="377"/>
                      <a:pt x="5588" y="337"/>
                      <a:pt x="5669" y="296"/>
                    </a:cubicBezTo>
                    <a:cubicBezTo>
                      <a:pt x="5799" y="236"/>
                      <a:pt x="5999" y="166"/>
                      <a:pt x="6259" y="166"/>
                    </a:cubicBezTo>
                    <a:close/>
                    <a:moveTo>
                      <a:pt x="6232" y="0"/>
                    </a:moveTo>
                    <a:cubicBezTo>
                      <a:pt x="5948" y="0"/>
                      <a:pt x="5727" y="77"/>
                      <a:pt x="5588" y="146"/>
                    </a:cubicBezTo>
                    <a:cubicBezTo>
                      <a:pt x="5548" y="166"/>
                      <a:pt x="5518" y="196"/>
                      <a:pt x="5478" y="216"/>
                    </a:cubicBezTo>
                    <a:lnTo>
                      <a:pt x="5488" y="86"/>
                    </a:lnTo>
                    <a:cubicBezTo>
                      <a:pt x="5488" y="66"/>
                      <a:pt x="5478" y="46"/>
                      <a:pt x="5468" y="26"/>
                    </a:cubicBezTo>
                    <a:cubicBezTo>
                      <a:pt x="5448" y="16"/>
                      <a:pt x="5428" y="6"/>
                      <a:pt x="5408" y="6"/>
                    </a:cubicBezTo>
                    <a:cubicBezTo>
                      <a:pt x="5382" y="5"/>
                      <a:pt x="5356" y="4"/>
                      <a:pt x="5330" y="4"/>
                    </a:cubicBezTo>
                    <a:cubicBezTo>
                      <a:pt x="4992" y="4"/>
                      <a:pt x="4758" y="122"/>
                      <a:pt x="4637" y="196"/>
                    </a:cubicBezTo>
                    <a:cubicBezTo>
                      <a:pt x="4597" y="226"/>
                      <a:pt x="4557" y="246"/>
                      <a:pt x="4527" y="276"/>
                    </a:cubicBezTo>
                    <a:lnTo>
                      <a:pt x="4517" y="146"/>
                    </a:lnTo>
                    <a:cubicBezTo>
                      <a:pt x="4517" y="106"/>
                      <a:pt x="4477" y="66"/>
                      <a:pt x="4437" y="66"/>
                    </a:cubicBezTo>
                    <a:cubicBezTo>
                      <a:pt x="4277" y="76"/>
                      <a:pt x="4126" y="116"/>
                      <a:pt x="3986" y="176"/>
                    </a:cubicBezTo>
                    <a:cubicBezTo>
                      <a:pt x="3866" y="226"/>
                      <a:pt x="3766" y="286"/>
                      <a:pt x="3686" y="357"/>
                    </a:cubicBezTo>
                    <a:cubicBezTo>
                      <a:pt x="3646" y="387"/>
                      <a:pt x="3616" y="417"/>
                      <a:pt x="3596" y="447"/>
                    </a:cubicBezTo>
                    <a:cubicBezTo>
                      <a:pt x="3596" y="447"/>
                      <a:pt x="3586" y="457"/>
                      <a:pt x="3586" y="457"/>
                    </a:cubicBezTo>
                    <a:lnTo>
                      <a:pt x="3546" y="327"/>
                    </a:lnTo>
                    <a:cubicBezTo>
                      <a:pt x="3537" y="292"/>
                      <a:pt x="3506" y="264"/>
                      <a:pt x="3471" y="264"/>
                    </a:cubicBezTo>
                    <a:cubicBezTo>
                      <a:pt x="3466" y="264"/>
                      <a:pt x="3461" y="265"/>
                      <a:pt x="3455" y="266"/>
                    </a:cubicBezTo>
                    <a:cubicBezTo>
                      <a:pt x="3365" y="286"/>
                      <a:pt x="3275" y="317"/>
                      <a:pt x="3215" y="337"/>
                    </a:cubicBezTo>
                    <a:cubicBezTo>
                      <a:pt x="3145" y="367"/>
                      <a:pt x="3085" y="407"/>
                      <a:pt x="3025" y="437"/>
                    </a:cubicBezTo>
                    <a:cubicBezTo>
                      <a:pt x="2975" y="477"/>
                      <a:pt x="2925" y="517"/>
                      <a:pt x="2875" y="557"/>
                    </a:cubicBezTo>
                    <a:cubicBezTo>
                      <a:pt x="2835" y="597"/>
                      <a:pt x="2795" y="637"/>
                      <a:pt x="2764" y="667"/>
                    </a:cubicBezTo>
                    <a:cubicBezTo>
                      <a:pt x="2744" y="707"/>
                      <a:pt x="2714" y="747"/>
                      <a:pt x="2694" y="787"/>
                    </a:cubicBezTo>
                    <a:lnTo>
                      <a:pt x="2624" y="657"/>
                    </a:lnTo>
                    <a:cubicBezTo>
                      <a:pt x="2609" y="626"/>
                      <a:pt x="2582" y="613"/>
                      <a:pt x="2552" y="613"/>
                    </a:cubicBezTo>
                    <a:cubicBezTo>
                      <a:pt x="2543" y="613"/>
                      <a:pt x="2534" y="615"/>
                      <a:pt x="2524" y="617"/>
                    </a:cubicBezTo>
                    <a:cubicBezTo>
                      <a:pt x="2414" y="657"/>
                      <a:pt x="2274" y="757"/>
                      <a:pt x="2124" y="907"/>
                    </a:cubicBezTo>
                    <a:cubicBezTo>
                      <a:pt x="1743" y="1288"/>
                      <a:pt x="1332" y="1628"/>
                      <a:pt x="902" y="1909"/>
                    </a:cubicBezTo>
                    <a:cubicBezTo>
                      <a:pt x="371" y="2259"/>
                      <a:pt x="161" y="2379"/>
                      <a:pt x="71" y="2409"/>
                    </a:cubicBezTo>
                    <a:cubicBezTo>
                      <a:pt x="31" y="2429"/>
                      <a:pt x="1" y="2470"/>
                      <a:pt x="21" y="2510"/>
                    </a:cubicBezTo>
                    <a:cubicBezTo>
                      <a:pt x="31" y="2550"/>
                      <a:pt x="61" y="2570"/>
                      <a:pt x="101" y="2570"/>
                    </a:cubicBezTo>
                    <a:lnTo>
                      <a:pt x="121" y="2570"/>
                    </a:lnTo>
                    <a:lnTo>
                      <a:pt x="9143" y="276"/>
                    </a:lnTo>
                    <a:cubicBezTo>
                      <a:pt x="9183" y="266"/>
                      <a:pt x="9214" y="226"/>
                      <a:pt x="9203" y="186"/>
                    </a:cubicBezTo>
                    <a:cubicBezTo>
                      <a:pt x="9203" y="146"/>
                      <a:pt x="9163" y="116"/>
                      <a:pt x="9123" y="116"/>
                    </a:cubicBezTo>
                    <a:cubicBezTo>
                      <a:pt x="9108" y="114"/>
                      <a:pt x="9009" y="112"/>
                      <a:pt x="8867" y="112"/>
                    </a:cubicBezTo>
                    <a:cubicBezTo>
                      <a:pt x="8438" y="112"/>
                      <a:pt x="7614" y="129"/>
                      <a:pt x="7471" y="196"/>
                    </a:cubicBezTo>
                    <a:cubicBezTo>
                      <a:pt x="7431" y="216"/>
                      <a:pt x="7391" y="236"/>
                      <a:pt x="7361" y="256"/>
                    </a:cubicBezTo>
                    <a:lnTo>
                      <a:pt x="7381" y="136"/>
                    </a:lnTo>
                    <a:cubicBezTo>
                      <a:pt x="7381" y="116"/>
                      <a:pt x="7371" y="86"/>
                      <a:pt x="7361" y="76"/>
                    </a:cubicBezTo>
                    <a:cubicBezTo>
                      <a:pt x="7351" y="56"/>
                      <a:pt x="7321" y="46"/>
                      <a:pt x="7301" y="46"/>
                    </a:cubicBezTo>
                    <a:cubicBezTo>
                      <a:pt x="7243" y="39"/>
                      <a:pt x="7187" y="36"/>
                      <a:pt x="7134" y="36"/>
                    </a:cubicBezTo>
                    <a:cubicBezTo>
                      <a:pt x="6874" y="36"/>
                      <a:pt x="6673" y="108"/>
                      <a:pt x="6540" y="166"/>
                    </a:cubicBezTo>
                    <a:cubicBezTo>
                      <a:pt x="6490" y="186"/>
                      <a:pt x="6460" y="206"/>
                      <a:pt x="6420" y="226"/>
                    </a:cubicBezTo>
                    <a:lnTo>
                      <a:pt x="6440" y="106"/>
                    </a:lnTo>
                    <a:cubicBezTo>
                      <a:pt x="6440" y="86"/>
                      <a:pt x="6440" y="56"/>
                      <a:pt x="6420" y="46"/>
                    </a:cubicBezTo>
                    <a:cubicBezTo>
                      <a:pt x="6410" y="26"/>
                      <a:pt x="6390" y="16"/>
                      <a:pt x="6370" y="6"/>
                    </a:cubicBezTo>
                    <a:cubicBezTo>
                      <a:pt x="6322" y="2"/>
                      <a:pt x="6276" y="0"/>
                      <a:pt x="62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51" name="Google Shape;22551;p112"/>
              <p:cNvSpPr/>
              <p:nvPr/>
            </p:nvSpPr>
            <p:spPr>
              <a:xfrm>
                <a:off x="5192800" y="1233400"/>
                <a:ext cx="2205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875" extrusionOk="0">
                    <a:moveTo>
                      <a:pt x="96" y="1"/>
                    </a:moveTo>
                    <a:cubicBezTo>
                      <a:pt x="76" y="1"/>
                      <a:pt x="56" y="8"/>
                      <a:pt x="40" y="23"/>
                    </a:cubicBezTo>
                    <a:cubicBezTo>
                      <a:pt x="0" y="53"/>
                      <a:pt x="0" y="103"/>
                      <a:pt x="40" y="143"/>
                    </a:cubicBezTo>
                    <a:lnTo>
                      <a:pt x="731" y="844"/>
                    </a:lnTo>
                    <a:cubicBezTo>
                      <a:pt x="741" y="864"/>
                      <a:pt x="772" y="874"/>
                      <a:pt x="792" y="874"/>
                    </a:cubicBezTo>
                    <a:cubicBezTo>
                      <a:pt x="812" y="874"/>
                      <a:pt x="832" y="864"/>
                      <a:pt x="852" y="844"/>
                    </a:cubicBezTo>
                    <a:cubicBezTo>
                      <a:pt x="882" y="814"/>
                      <a:pt x="882" y="764"/>
                      <a:pt x="852" y="724"/>
                    </a:cubicBezTo>
                    <a:lnTo>
                      <a:pt x="151" y="23"/>
                    </a:lnTo>
                    <a:cubicBezTo>
                      <a:pt x="136" y="8"/>
                      <a:pt x="116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52" name="Google Shape;22552;p112"/>
              <p:cNvSpPr/>
              <p:nvPr/>
            </p:nvSpPr>
            <p:spPr>
              <a:xfrm>
                <a:off x="5191050" y="1195850"/>
                <a:ext cx="260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042" h="1025" extrusionOk="0">
                    <a:moveTo>
                      <a:pt x="87" y="1"/>
                    </a:moveTo>
                    <a:cubicBezTo>
                      <a:pt x="65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892" y="1005"/>
                    </a:lnTo>
                    <a:cubicBezTo>
                      <a:pt x="912" y="1025"/>
                      <a:pt x="932" y="1025"/>
                      <a:pt x="952" y="1025"/>
                    </a:cubicBezTo>
                    <a:cubicBezTo>
                      <a:pt x="972" y="1025"/>
                      <a:pt x="992" y="1025"/>
                      <a:pt x="1012" y="1005"/>
                    </a:cubicBezTo>
                    <a:cubicBezTo>
                      <a:pt x="1042" y="975"/>
                      <a:pt x="1042" y="914"/>
                      <a:pt x="1012" y="884"/>
                    </a:cubicBezTo>
                    <a:lnTo>
                      <a:pt x="151" y="23"/>
                    </a:lnTo>
                    <a:cubicBezTo>
                      <a:pt x="131" y="8"/>
                      <a:pt x="108" y="1"/>
                      <a:pt x="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53" name="Google Shape;22553;p112"/>
              <p:cNvSpPr/>
              <p:nvPr/>
            </p:nvSpPr>
            <p:spPr>
              <a:xfrm>
                <a:off x="5195800" y="1158800"/>
                <a:ext cx="24050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62" h="955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53"/>
                      <a:pt x="1" y="113"/>
                      <a:pt x="31" y="143"/>
                    </a:cubicBezTo>
                    <a:lnTo>
                      <a:pt x="812" y="934"/>
                    </a:lnTo>
                    <a:cubicBezTo>
                      <a:pt x="822" y="954"/>
                      <a:pt x="842" y="954"/>
                      <a:pt x="872" y="954"/>
                    </a:cubicBezTo>
                    <a:cubicBezTo>
                      <a:pt x="892" y="954"/>
                      <a:pt x="912" y="954"/>
                      <a:pt x="922" y="934"/>
                    </a:cubicBezTo>
                    <a:cubicBezTo>
                      <a:pt x="962" y="904"/>
                      <a:pt x="962" y="854"/>
                      <a:pt x="922" y="814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54" name="Google Shape;22554;p112"/>
              <p:cNvSpPr/>
              <p:nvPr/>
            </p:nvSpPr>
            <p:spPr>
              <a:xfrm>
                <a:off x="5204575" y="1122825"/>
                <a:ext cx="180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22" h="702" extrusionOk="0">
                    <a:moveTo>
                      <a:pt x="95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0" y="60"/>
                      <a:pt x="0" y="110"/>
                      <a:pt x="40" y="140"/>
                    </a:cubicBezTo>
                    <a:lnTo>
                      <a:pt x="571" y="681"/>
                    </a:lnTo>
                    <a:cubicBezTo>
                      <a:pt x="591" y="701"/>
                      <a:pt x="611" y="701"/>
                      <a:pt x="631" y="701"/>
                    </a:cubicBezTo>
                    <a:cubicBezTo>
                      <a:pt x="651" y="701"/>
                      <a:pt x="671" y="701"/>
                      <a:pt x="691" y="681"/>
                    </a:cubicBezTo>
                    <a:cubicBezTo>
                      <a:pt x="721" y="651"/>
                      <a:pt x="721" y="591"/>
                      <a:pt x="691" y="561"/>
                    </a:cubicBezTo>
                    <a:lnTo>
                      <a:pt x="150" y="30"/>
                    </a:lnTo>
                    <a:cubicBezTo>
                      <a:pt x="135" y="10"/>
                      <a:pt x="115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55" name="Google Shape;22555;p112"/>
              <p:cNvSpPr/>
              <p:nvPr/>
            </p:nvSpPr>
            <p:spPr>
              <a:xfrm>
                <a:off x="5216325" y="1086700"/>
                <a:ext cx="9300" cy="8850"/>
              </a:xfrm>
              <a:custGeom>
                <a:avLst/>
                <a:gdLst/>
                <a:ahLst/>
                <a:cxnLst/>
                <a:rect l="l" t="t" r="r" b="b"/>
                <a:pathLst>
                  <a:path w="372" h="354" extrusionOk="0">
                    <a:moveTo>
                      <a:pt x="91" y="1"/>
                    </a:moveTo>
                    <a:cubicBezTo>
                      <a:pt x="68" y="1"/>
                      <a:pt x="46" y="8"/>
                      <a:pt x="31" y="23"/>
                    </a:cubicBezTo>
                    <a:cubicBezTo>
                      <a:pt x="1" y="63"/>
                      <a:pt x="1" y="113"/>
                      <a:pt x="31" y="143"/>
                    </a:cubicBezTo>
                    <a:lnTo>
                      <a:pt x="221" y="334"/>
                    </a:lnTo>
                    <a:cubicBezTo>
                      <a:pt x="241" y="344"/>
                      <a:pt x="261" y="354"/>
                      <a:pt x="281" y="354"/>
                    </a:cubicBezTo>
                    <a:cubicBezTo>
                      <a:pt x="301" y="354"/>
                      <a:pt x="331" y="344"/>
                      <a:pt x="341" y="334"/>
                    </a:cubicBezTo>
                    <a:cubicBezTo>
                      <a:pt x="371" y="293"/>
                      <a:pt x="371" y="243"/>
                      <a:pt x="341" y="213"/>
                    </a:cubicBezTo>
                    <a:lnTo>
                      <a:pt x="151" y="23"/>
                    </a:lnTo>
                    <a:cubicBezTo>
                      <a:pt x="136" y="8"/>
                      <a:pt x="113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56" name="Google Shape;22556;p112"/>
              <p:cNvSpPr/>
              <p:nvPr/>
            </p:nvSpPr>
            <p:spPr>
              <a:xfrm>
                <a:off x="5197300" y="1271275"/>
                <a:ext cx="15300" cy="15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61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1" y="60"/>
                      <a:pt x="1" y="111"/>
                      <a:pt x="31" y="141"/>
                    </a:cubicBezTo>
                    <a:lnTo>
                      <a:pt x="461" y="581"/>
                    </a:lnTo>
                    <a:cubicBezTo>
                      <a:pt x="481" y="601"/>
                      <a:pt x="501" y="611"/>
                      <a:pt x="521" y="611"/>
                    </a:cubicBezTo>
                    <a:cubicBezTo>
                      <a:pt x="541" y="611"/>
                      <a:pt x="561" y="601"/>
                      <a:pt x="582" y="581"/>
                    </a:cubicBezTo>
                    <a:cubicBezTo>
                      <a:pt x="612" y="551"/>
                      <a:pt x="612" y="501"/>
                      <a:pt x="582" y="46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57" name="Google Shape;22557;p112"/>
              <p:cNvSpPr/>
              <p:nvPr/>
            </p:nvSpPr>
            <p:spPr>
              <a:xfrm>
                <a:off x="5269150" y="1306000"/>
                <a:ext cx="73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2" h="535" extrusionOk="0">
                    <a:moveTo>
                      <a:pt x="95" y="1"/>
                    </a:moveTo>
                    <a:cubicBezTo>
                      <a:pt x="87" y="1"/>
                      <a:pt x="79" y="2"/>
                      <a:pt x="71" y="3"/>
                    </a:cubicBezTo>
                    <a:cubicBezTo>
                      <a:pt x="31" y="13"/>
                      <a:pt x="1" y="63"/>
                      <a:pt x="21" y="103"/>
                    </a:cubicBezTo>
                    <a:lnTo>
                      <a:pt x="121" y="474"/>
                    </a:lnTo>
                    <a:cubicBezTo>
                      <a:pt x="131" y="514"/>
                      <a:pt x="161" y="534"/>
                      <a:pt x="201" y="534"/>
                    </a:cubicBezTo>
                    <a:lnTo>
                      <a:pt x="221" y="534"/>
                    </a:lnTo>
                    <a:cubicBezTo>
                      <a:pt x="271" y="514"/>
                      <a:pt x="291" y="474"/>
                      <a:pt x="281" y="424"/>
                    </a:cubicBezTo>
                    <a:lnTo>
                      <a:pt x="181" y="63"/>
                    </a:lnTo>
                    <a:cubicBezTo>
                      <a:pt x="164" y="22"/>
                      <a:pt x="134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58" name="Google Shape;22558;p112"/>
              <p:cNvSpPr/>
              <p:nvPr/>
            </p:nvSpPr>
            <p:spPr>
              <a:xfrm>
                <a:off x="5284175" y="1277475"/>
                <a:ext cx="8800" cy="186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44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171" y="684"/>
                    </a:lnTo>
                    <a:cubicBezTo>
                      <a:pt x="181" y="724"/>
                      <a:pt x="221" y="744"/>
                      <a:pt x="251" y="744"/>
                    </a:cubicBezTo>
                    <a:lnTo>
                      <a:pt x="281" y="744"/>
                    </a:lnTo>
                    <a:cubicBezTo>
                      <a:pt x="321" y="724"/>
                      <a:pt x="351" y="684"/>
                      <a:pt x="331" y="634"/>
                    </a:cubicBezTo>
                    <a:lnTo>
                      <a:pt x="171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59" name="Google Shape;22559;p112"/>
              <p:cNvSpPr/>
              <p:nvPr/>
            </p:nvSpPr>
            <p:spPr>
              <a:xfrm>
                <a:off x="5299700" y="1249075"/>
                <a:ext cx="9525" cy="207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829" extrusionOk="0">
                    <a:moveTo>
                      <a:pt x="101" y="1"/>
                    </a:moveTo>
                    <a:cubicBezTo>
                      <a:pt x="91" y="1"/>
                      <a:pt x="81" y="3"/>
                      <a:pt x="71" y="7"/>
                    </a:cubicBezTo>
                    <a:cubicBezTo>
                      <a:pt x="30" y="17"/>
                      <a:pt x="0" y="67"/>
                      <a:pt x="20" y="107"/>
                    </a:cubicBezTo>
                    <a:lnTo>
                      <a:pt x="201" y="768"/>
                    </a:lnTo>
                    <a:cubicBezTo>
                      <a:pt x="211" y="798"/>
                      <a:pt x="251" y="828"/>
                      <a:pt x="281" y="828"/>
                    </a:cubicBezTo>
                    <a:cubicBezTo>
                      <a:pt x="291" y="828"/>
                      <a:pt x="301" y="828"/>
                      <a:pt x="311" y="818"/>
                    </a:cubicBezTo>
                    <a:cubicBezTo>
                      <a:pt x="351" y="808"/>
                      <a:pt x="381" y="768"/>
                      <a:pt x="361" y="718"/>
                    </a:cubicBezTo>
                    <a:lnTo>
                      <a:pt x="181" y="67"/>
                    </a:lnTo>
                    <a:cubicBezTo>
                      <a:pt x="165" y="28"/>
                      <a:pt x="137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60" name="Google Shape;22560;p112"/>
              <p:cNvSpPr/>
              <p:nvPr/>
            </p:nvSpPr>
            <p:spPr>
              <a:xfrm>
                <a:off x="5319975" y="1225050"/>
                <a:ext cx="9800" cy="217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868" extrusionOk="0">
                    <a:moveTo>
                      <a:pt x="102" y="0"/>
                    </a:moveTo>
                    <a:cubicBezTo>
                      <a:pt x="92" y="0"/>
                      <a:pt x="82" y="2"/>
                      <a:pt x="71" y="7"/>
                    </a:cubicBezTo>
                    <a:cubicBezTo>
                      <a:pt x="31" y="17"/>
                      <a:pt x="1" y="57"/>
                      <a:pt x="21" y="107"/>
                    </a:cubicBezTo>
                    <a:lnTo>
                      <a:pt x="221" y="808"/>
                    </a:lnTo>
                    <a:cubicBezTo>
                      <a:pt x="231" y="838"/>
                      <a:pt x="261" y="868"/>
                      <a:pt x="301" y="868"/>
                    </a:cubicBezTo>
                    <a:cubicBezTo>
                      <a:pt x="301" y="868"/>
                      <a:pt x="311" y="858"/>
                      <a:pt x="321" y="858"/>
                    </a:cubicBezTo>
                    <a:cubicBezTo>
                      <a:pt x="361" y="848"/>
                      <a:pt x="391" y="798"/>
                      <a:pt x="381" y="758"/>
                    </a:cubicBezTo>
                    <a:lnTo>
                      <a:pt x="181" y="57"/>
                    </a:lnTo>
                    <a:cubicBezTo>
                      <a:pt x="165" y="26"/>
                      <a:pt x="137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61" name="Google Shape;22561;p112"/>
              <p:cNvSpPr/>
              <p:nvPr/>
            </p:nvSpPr>
            <p:spPr>
              <a:xfrm>
                <a:off x="5343500" y="1203375"/>
                <a:ext cx="8800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734" extrusionOk="0">
                    <a:moveTo>
                      <a:pt x="90" y="1"/>
                    </a:moveTo>
                    <a:cubicBezTo>
                      <a:pt x="84" y="1"/>
                      <a:pt x="78" y="1"/>
                      <a:pt x="71" y="3"/>
                    </a:cubicBezTo>
                    <a:cubicBezTo>
                      <a:pt x="31" y="23"/>
                      <a:pt x="1" y="63"/>
                      <a:pt x="21" y="113"/>
                    </a:cubicBezTo>
                    <a:lnTo>
                      <a:pt x="181" y="674"/>
                    </a:lnTo>
                    <a:cubicBezTo>
                      <a:pt x="191" y="714"/>
                      <a:pt x="221" y="734"/>
                      <a:pt x="261" y="734"/>
                    </a:cubicBezTo>
                    <a:lnTo>
                      <a:pt x="281" y="734"/>
                    </a:lnTo>
                    <a:cubicBezTo>
                      <a:pt x="321" y="714"/>
                      <a:pt x="351" y="674"/>
                      <a:pt x="341" y="623"/>
                    </a:cubicBezTo>
                    <a:lnTo>
                      <a:pt x="181" y="63"/>
                    </a:lnTo>
                    <a:cubicBezTo>
                      <a:pt x="164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62" name="Google Shape;22562;p112"/>
              <p:cNvSpPr/>
              <p:nvPr/>
            </p:nvSpPr>
            <p:spPr>
              <a:xfrm>
                <a:off x="5368300" y="1183850"/>
                <a:ext cx="8525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714" extrusionOk="0">
                    <a:moveTo>
                      <a:pt x="90" y="1"/>
                    </a:moveTo>
                    <a:cubicBezTo>
                      <a:pt x="83" y="1"/>
                      <a:pt x="77" y="1"/>
                      <a:pt x="70" y="2"/>
                    </a:cubicBezTo>
                    <a:cubicBezTo>
                      <a:pt x="30" y="23"/>
                      <a:pt x="0" y="63"/>
                      <a:pt x="20" y="113"/>
                    </a:cubicBezTo>
                    <a:lnTo>
                      <a:pt x="171" y="653"/>
                    </a:lnTo>
                    <a:cubicBezTo>
                      <a:pt x="181" y="683"/>
                      <a:pt x="211" y="713"/>
                      <a:pt x="251" y="713"/>
                    </a:cubicBezTo>
                    <a:cubicBezTo>
                      <a:pt x="261" y="713"/>
                      <a:pt x="271" y="703"/>
                      <a:pt x="271" y="703"/>
                    </a:cubicBezTo>
                    <a:cubicBezTo>
                      <a:pt x="321" y="693"/>
                      <a:pt x="341" y="643"/>
                      <a:pt x="331" y="603"/>
                    </a:cubicBezTo>
                    <a:lnTo>
                      <a:pt x="181" y="63"/>
                    </a:lnTo>
                    <a:cubicBezTo>
                      <a:pt x="163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63" name="Google Shape;22563;p112"/>
              <p:cNvSpPr/>
              <p:nvPr/>
            </p:nvSpPr>
            <p:spPr>
              <a:xfrm>
                <a:off x="5016550" y="1142175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1"/>
                    </a:moveTo>
                    <a:cubicBezTo>
                      <a:pt x="51" y="1"/>
                      <a:pt x="18" y="26"/>
                      <a:pt x="11" y="57"/>
                    </a:cubicBezTo>
                    <a:cubicBezTo>
                      <a:pt x="1" y="107"/>
                      <a:pt x="21" y="147"/>
                      <a:pt x="71" y="167"/>
                    </a:cubicBezTo>
                    <a:lnTo>
                      <a:pt x="752" y="358"/>
                    </a:lnTo>
                    <a:lnTo>
                      <a:pt x="782" y="358"/>
                    </a:lnTo>
                    <a:cubicBezTo>
                      <a:pt x="812" y="358"/>
                      <a:pt x="852" y="338"/>
                      <a:pt x="862" y="298"/>
                    </a:cubicBezTo>
                    <a:cubicBezTo>
                      <a:pt x="872" y="258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3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64" name="Google Shape;22564;p112"/>
              <p:cNvSpPr/>
              <p:nvPr/>
            </p:nvSpPr>
            <p:spPr>
              <a:xfrm>
                <a:off x="5030825" y="1183100"/>
                <a:ext cx="218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63" extrusionOk="0">
                    <a:moveTo>
                      <a:pt x="94" y="1"/>
                    </a:moveTo>
                    <a:cubicBezTo>
                      <a:pt x="58" y="1"/>
                      <a:pt x="19" y="28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761" y="353"/>
                    </a:lnTo>
                    <a:cubicBezTo>
                      <a:pt x="761" y="363"/>
                      <a:pt x="771" y="363"/>
                      <a:pt x="781" y="363"/>
                    </a:cubicBezTo>
                    <a:cubicBezTo>
                      <a:pt x="812" y="363"/>
                      <a:pt x="852" y="333"/>
                      <a:pt x="862" y="303"/>
                    </a:cubicBezTo>
                    <a:cubicBezTo>
                      <a:pt x="872" y="253"/>
                      <a:pt x="842" y="213"/>
                      <a:pt x="801" y="193"/>
                    </a:cubicBezTo>
                    <a:lnTo>
                      <a:pt x="111" y="2"/>
                    </a:lnTo>
                    <a:cubicBezTo>
                      <a:pt x="105" y="1"/>
                      <a:pt x="100" y="1"/>
                      <a:pt x="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65" name="Google Shape;22565;p112"/>
              <p:cNvSpPr/>
              <p:nvPr/>
            </p:nvSpPr>
            <p:spPr>
              <a:xfrm>
                <a:off x="5050350" y="1221050"/>
                <a:ext cx="21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872" h="358" extrusionOk="0">
                    <a:moveTo>
                      <a:pt x="83" y="0"/>
                    </a:moveTo>
                    <a:cubicBezTo>
                      <a:pt x="51" y="0"/>
                      <a:pt x="18" y="25"/>
                      <a:pt x="10" y="57"/>
                    </a:cubicBezTo>
                    <a:cubicBezTo>
                      <a:pt x="0" y="107"/>
                      <a:pt x="20" y="157"/>
                      <a:pt x="71" y="167"/>
                    </a:cubicBezTo>
                    <a:lnTo>
                      <a:pt x="762" y="357"/>
                    </a:lnTo>
                    <a:lnTo>
                      <a:pt x="782" y="357"/>
                    </a:lnTo>
                    <a:cubicBezTo>
                      <a:pt x="812" y="357"/>
                      <a:pt x="852" y="337"/>
                      <a:pt x="862" y="297"/>
                    </a:cubicBezTo>
                    <a:cubicBezTo>
                      <a:pt x="872" y="257"/>
                      <a:pt x="842" y="207"/>
                      <a:pt x="802" y="197"/>
                    </a:cubicBezTo>
                    <a:lnTo>
                      <a:pt x="111" y="7"/>
                    </a:lnTo>
                    <a:cubicBezTo>
                      <a:pt x="102" y="2"/>
                      <a:pt x="93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66" name="Google Shape;22566;p112"/>
              <p:cNvSpPr/>
              <p:nvPr/>
            </p:nvSpPr>
            <p:spPr>
              <a:xfrm>
                <a:off x="5076375" y="1255450"/>
                <a:ext cx="2182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73" h="363" extrusionOk="0">
                    <a:moveTo>
                      <a:pt x="95" y="1"/>
                    </a:moveTo>
                    <a:cubicBezTo>
                      <a:pt x="59" y="1"/>
                      <a:pt x="20" y="28"/>
                      <a:pt x="11" y="63"/>
                    </a:cubicBezTo>
                    <a:cubicBezTo>
                      <a:pt x="1" y="113"/>
                      <a:pt x="2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72" y="253"/>
                      <a:pt x="852" y="213"/>
                      <a:pt x="802" y="203"/>
                    </a:cubicBezTo>
                    <a:lnTo>
                      <a:pt x="111" y="2"/>
                    </a:lnTo>
                    <a:cubicBezTo>
                      <a:pt x="106" y="1"/>
                      <a:pt x="100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67" name="Google Shape;22567;p112"/>
              <p:cNvSpPr/>
              <p:nvPr/>
            </p:nvSpPr>
            <p:spPr>
              <a:xfrm>
                <a:off x="5104425" y="1288750"/>
                <a:ext cx="220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63" extrusionOk="0">
                    <a:moveTo>
                      <a:pt x="101" y="0"/>
                    </a:moveTo>
                    <a:cubicBezTo>
                      <a:pt x="60" y="0"/>
                      <a:pt x="28" y="28"/>
                      <a:pt x="11" y="62"/>
                    </a:cubicBezTo>
                    <a:cubicBezTo>
                      <a:pt x="0" y="113"/>
                      <a:pt x="31" y="153"/>
                      <a:pt x="71" y="163"/>
                    </a:cubicBezTo>
                    <a:lnTo>
                      <a:pt x="762" y="363"/>
                    </a:lnTo>
                    <a:lnTo>
                      <a:pt x="782" y="363"/>
                    </a:lnTo>
                    <a:cubicBezTo>
                      <a:pt x="822" y="363"/>
                      <a:pt x="852" y="333"/>
                      <a:pt x="862" y="303"/>
                    </a:cubicBezTo>
                    <a:cubicBezTo>
                      <a:pt x="882" y="253"/>
                      <a:pt x="852" y="213"/>
                      <a:pt x="812" y="203"/>
                    </a:cubicBezTo>
                    <a:lnTo>
                      <a:pt x="121" y="2"/>
                    </a:lnTo>
                    <a:cubicBezTo>
                      <a:pt x="114" y="1"/>
                      <a:pt x="108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68" name="Google Shape;22568;p112"/>
              <p:cNvSpPr/>
              <p:nvPr/>
            </p:nvSpPr>
            <p:spPr>
              <a:xfrm>
                <a:off x="5134475" y="1322275"/>
                <a:ext cx="17050" cy="76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304" extrusionOk="0">
                    <a:moveTo>
                      <a:pt x="90" y="1"/>
                    </a:moveTo>
                    <a:cubicBezTo>
                      <a:pt x="55" y="1"/>
                      <a:pt x="19" y="22"/>
                      <a:pt x="10" y="63"/>
                    </a:cubicBezTo>
                    <a:cubicBezTo>
                      <a:pt x="0" y="103"/>
                      <a:pt x="20" y="153"/>
                      <a:pt x="70" y="163"/>
                    </a:cubicBezTo>
                    <a:lnTo>
                      <a:pt x="561" y="304"/>
                    </a:lnTo>
                    <a:lnTo>
                      <a:pt x="591" y="304"/>
                    </a:lnTo>
                    <a:cubicBezTo>
                      <a:pt x="621" y="304"/>
                      <a:pt x="661" y="274"/>
                      <a:pt x="671" y="244"/>
                    </a:cubicBezTo>
                    <a:cubicBezTo>
                      <a:pt x="681" y="193"/>
                      <a:pt x="651" y="153"/>
                      <a:pt x="611" y="133"/>
                    </a:cubicBezTo>
                    <a:lnTo>
                      <a:pt x="110" y="3"/>
                    </a:lnTo>
                    <a:cubicBezTo>
                      <a:pt x="104" y="2"/>
                      <a:pt x="97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69" name="Google Shape;22569;p112"/>
              <p:cNvSpPr/>
              <p:nvPr/>
            </p:nvSpPr>
            <p:spPr>
              <a:xfrm>
                <a:off x="5039325" y="1077700"/>
                <a:ext cx="905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4" extrusionOk="0">
                    <a:moveTo>
                      <a:pt x="272" y="1"/>
                    </a:moveTo>
                    <a:cubicBezTo>
                      <a:pt x="231" y="1"/>
                      <a:pt x="200" y="28"/>
                      <a:pt x="191" y="63"/>
                    </a:cubicBezTo>
                    <a:lnTo>
                      <a:pt x="11" y="764"/>
                    </a:lnTo>
                    <a:cubicBezTo>
                      <a:pt x="1" y="804"/>
                      <a:pt x="31" y="854"/>
                      <a:pt x="71" y="864"/>
                    </a:cubicBezTo>
                    <a:lnTo>
                      <a:pt x="91" y="864"/>
                    </a:lnTo>
                    <a:cubicBezTo>
                      <a:pt x="131" y="864"/>
                      <a:pt x="161" y="844"/>
                      <a:pt x="171" y="80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5" y="1"/>
                      <a:pt x="278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70" name="Google Shape;22570;p112"/>
              <p:cNvSpPr/>
              <p:nvPr/>
            </p:nvSpPr>
            <p:spPr>
              <a:xfrm>
                <a:off x="5069625" y="1108725"/>
                <a:ext cx="9050" cy="21625"/>
              </a:xfrm>
              <a:custGeom>
                <a:avLst/>
                <a:gdLst/>
                <a:ahLst/>
                <a:cxnLst/>
                <a:rect l="l" t="t" r="r" b="b"/>
                <a:pathLst>
                  <a:path w="362" h="865" extrusionOk="0">
                    <a:moveTo>
                      <a:pt x="267" y="1"/>
                    </a:moveTo>
                    <a:cubicBezTo>
                      <a:pt x="228" y="1"/>
                      <a:pt x="197" y="22"/>
                      <a:pt x="181" y="63"/>
                    </a:cubicBezTo>
                    <a:lnTo>
                      <a:pt x="11" y="754"/>
                    </a:lnTo>
                    <a:cubicBezTo>
                      <a:pt x="1" y="804"/>
                      <a:pt x="31" y="844"/>
                      <a:pt x="71" y="854"/>
                    </a:cubicBezTo>
                    <a:cubicBezTo>
                      <a:pt x="81" y="864"/>
                      <a:pt x="91" y="864"/>
                      <a:pt x="91" y="864"/>
                    </a:cubicBezTo>
                    <a:cubicBezTo>
                      <a:pt x="131" y="864"/>
                      <a:pt x="161" y="834"/>
                      <a:pt x="171" y="794"/>
                    </a:cubicBezTo>
                    <a:lnTo>
                      <a:pt x="351" y="103"/>
                    </a:lnTo>
                    <a:cubicBezTo>
                      <a:pt x="361" y="63"/>
                      <a:pt x="331" y="13"/>
                      <a:pt x="291" y="3"/>
                    </a:cubicBezTo>
                    <a:cubicBezTo>
                      <a:pt x="283" y="2"/>
                      <a:pt x="275" y="1"/>
                      <a:pt x="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71" name="Google Shape;22571;p112"/>
              <p:cNvSpPr/>
              <p:nvPr/>
            </p:nvSpPr>
            <p:spPr>
              <a:xfrm>
                <a:off x="5098175" y="11413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65" y="0"/>
                    </a:moveTo>
                    <a:cubicBezTo>
                      <a:pt x="230" y="0"/>
                      <a:pt x="198" y="27"/>
                      <a:pt x="180" y="62"/>
                    </a:cubicBezTo>
                    <a:lnTo>
                      <a:pt x="10" y="763"/>
                    </a:lnTo>
                    <a:cubicBezTo>
                      <a:pt x="0" y="803"/>
                      <a:pt x="30" y="853"/>
                      <a:pt x="70" y="863"/>
                    </a:cubicBezTo>
                    <a:lnTo>
                      <a:pt x="90" y="863"/>
                    </a:lnTo>
                    <a:cubicBezTo>
                      <a:pt x="130" y="863"/>
                      <a:pt x="160" y="843"/>
                      <a:pt x="170" y="80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81" y="2"/>
                    </a:cubicBezTo>
                    <a:cubicBezTo>
                      <a:pt x="275" y="1"/>
                      <a:pt x="270" y="0"/>
                      <a:pt x="2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72" name="Google Shape;22572;p112"/>
              <p:cNvSpPr/>
              <p:nvPr/>
            </p:nvSpPr>
            <p:spPr>
              <a:xfrm>
                <a:off x="5121450" y="1177100"/>
                <a:ext cx="9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64" extrusionOk="0">
                    <a:moveTo>
                      <a:pt x="272" y="0"/>
                    </a:moveTo>
                    <a:cubicBezTo>
                      <a:pt x="231" y="0"/>
                      <a:pt x="199" y="27"/>
                      <a:pt x="191" y="62"/>
                    </a:cubicBezTo>
                    <a:lnTo>
                      <a:pt x="10" y="753"/>
                    </a:lnTo>
                    <a:cubicBezTo>
                      <a:pt x="0" y="803"/>
                      <a:pt x="30" y="843"/>
                      <a:pt x="71" y="853"/>
                    </a:cubicBezTo>
                    <a:cubicBezTo>
                      <a:pt x="81" y="863"/>
                      <a:pt x="91" y="863"/>
                      <a:pt x="91" y="863"/>
                    </a:cubicBezTo>
                    <a:cubicBezTo>
                      <a:pt x="131" y="863"/>
                      <a:pt x="161" y="833"/>
                      <a:pt x="171" y="793"/>
                    </a:cubicBezTo>
                    <a:lnTo>
                      <a:pt x="351" y="102"/>
                    </a:lnTo>
                    <a:cubicBezTo>
                      <a:pt x="361" y="62"/>
                      <a:pt x="331" y="12"/>
                      <a:pt x="291" y="2"/>
                    </a:cubicBezTo>
                    <a:cubicBezTo>
                      <a:pt x="284" y="1"/>
                      <a:pt x="278" y="0"/>
                      <a:pt x="2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73" name="Google Shape;22573;p112"/>
              <p:cNvSpPr/>
              <p:nvPr/>
            </p:nvSpPr>
            <p:spPr>
              <a:xfrm>
                <a:off x="5138475" y="1216800"/>
                <a:ext cx="9025" cy="21450"/>
              </a:xfrm>
              <a:custGeom>
                <a:avLst/>
                <a:gdLst/>
                <a:ahLst/>
                <a:cxnLst/>
                <a:rect l="l" t="t" r="r" b="b"/>
                <a:pathLst>
                  <a:path w="361" h="858" extrusionOk="0">
                    <a:moveTo>
                      <a:pt x="264" y="0"/>
                    </a:moveTo>
                    <a:cubicBezTo>
                      <a:pt x="231" y="0"/>
                      <a:pt x="199" y="27"/>
                      <a:pt x="191" y="66"/>
                    </a:cubicBezTo>
                    <a:lnTo>
                      <a:pt x="20" y="757"/>
                    </a:lnTo>
                    <a:cubicBezTo>
                      <a:pt x="0" y="797"/>
                      <a:pt x="30" y="848"/>
                      <a:pt x="81" y="858"/>
                    </a:cubicBezTo>
                    <a:lnTo>
                      <a:pt x="101" y="858"/>
                    </a:lnTo>
                    <a:cubicBezTo>
                      <a:pt x="131" y="858"/>
                      <a:pt x="171" y="837"/>
                      <a:pt x="181" y="797"/>
                    </a:cubicBezTo>
                    <a:lnTo>
                      <a:pt x="351" y="106"/>
                    </a:lnTo>
                    <a:cubicBezTo>
                      <a:pt x="361" y="56"/>
                      <a:pt x="341" y="16"/>
                      <a:pt x="291" y="6"/>
                    </a:cubicBezTo>
                    <a:cubicBezTo>
                      <a:pt x="282" y="2"/>
                      <a:pt x="273" y="0"/>
                      <a:pt x="2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74" name="Google Shape;22574;p112"/>
              <p:cNvSpPr/>
              <p:nvPr/>
            </p:nvSpPr>
            <p:spPr>
              <a:xfrm>
                <a:off x="5153750" y="1257700"/>
                <a:ext cx="877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864" extrusionOk="0">
                    <a:moveTo>
                      <a:pt x="264" y="1"/>
                    </a:moveTo>
                    <a:cubicBezTo>
                      <a:pt x="228" y="1"/>
                      <a:pt x="189" y="28"/>
                      <a:pt x="181" y="63"/>
                    </a:cubicBezTo>
                    <a:lnTo>
                      <a:pt x="10" y="754"/>
                    </a:lnTo>
                    <a:cubicBezTo>
                      <a:pt x="0" y="804"/>
                      <a:pt x="20" y="844"/>
                      <a:pt x="70" y="854"/>
                    </a:cubicBezTo>
                    <a:cubicBezTo>
                      <a:pt x="70" y="864"/>
                      <a:pt x="80" y="864"/>
                      <a:pt x="90" y="864"/>
                    </a:cubicBezTo>
                    <a:cubicBezTo>
                      <a:pt x="130" y="864"/>
                      <a:pt x="160" y="834"/>
                      <a:pt x="170" y="794"/>
                    </a:cubicBezTo>
                    <a:lnTo>
                      <a:pt x="341" y="103"/>
                    </a:lnTo>
                    <a:cubicBezTo>
                      <a:pt x="351" y="63"/>
                      <a:pt x="331" y="13"/>
                      <a:pt x="281" y="3"/>
                    </a:cubicBezTo>
                    <a:cubicBezTo>
                      <a:pt x="275" y="1"/>
                      <a:pt x="270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75" name="Google Shape;22575;p112"/>
              <p:cNvSpPr/>
              <p:nvPr/>
            </p:nvSpPr>
            <p:spPr>
              <a:xfrm>
                <a:off x="5169025" y="1300250"/>
                <a:ext cx="777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664" extrusionOk="0">
                    <a:moveTo>
                      <a:pt x="220" y="0"/>
                    </a:moveTo>
                    <a:cubicBezTo>
                      <a:pt x="185" y="0"/>
                      <a:pt x="149" y="21"/>
                      <a:pt x="140" y="63"/>
                    </a:cubicBezTo>
                    <a:lnTo>
                      <a:pt x="10" y="564"/>
                    </a:lnTo>
                    <a:cubicBezTo>
                      <a:pt x="0" y="604"/>
                      <a:pt x="30" y="654"/>
                      <a:pt x="80" y="664"/>
                    </a:cubicBezTo>
                    <a:lnTo>
                      <a:pt x="100" y="664"/>
                    </a:lnTo>
                    <a:cubicBezTo>
                      <a:pt x="130" y="664"/>
                      <a:pt x="170" y="634"/>
                      <a:pt x="180" y="604"/>
                    </a:cubicBezTo>
                    <a:lnTo>
                      <a:pt x="301" y="103"/>
                    </a:lnTo>
                    <a:cubicBezTo>
                      <a:pt x="311" y="53"/>
                      <a:pt x="291" y="13"/>
                      <a:pt x="240" y="3"/>
                    </a:cubicBezTo>
                    <a:cubicBezTo>
                      <a:pt x="234" y="1"/>
                      <a:pt x="227" y="0"/>
                      <a:pt x="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76" name="Google Shape;22576;p112"/>
              <p:cNvSpPr/>
              <p:nvPr/>
            </p:nvSpPr>
            <p:spPr>
              <a:xfrm>
                <a:off x="5239625" y="1238300"/>
                <a:ext cx="24300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972" h="769" extrusionOk="0">
                    <a:moveTo>
                      <a:pt x="871" y="0"/>
                    </a:moveTo>
                    <a:cubicBezTo>
                      <a:pt x="854" y="0"/>
                      <a:pt x="837" y="6"/>
                      <a:pt x="821" y="18"/>
                    </a:cubicBezTo>
                    <a:lnTo>
                      <a:pt x="40" y="618"/>
                    </a:lnTo>
                    <a:cubicBezTo>
                      <a:pt x="10" y="648"/>
                      <a:pt x="0" y="699"/>
                      <a:pt x="30" y="739"/>
                    </a:cubicBezTo>
                    <a:cubicBezTo>
                      <a:pt x="40" y="759"/>
                      <a:pt x="70" y="769"/>
                      <a:pt x="90" y="769"/>
                    </a:cubicBezTo>
                    <a:cubicBezTo>
                      <a:pt x="110" y="769"/>
                      <a:pt x="130" y="769"/>
                      <a:pt x="140" y="749"/>
                    </a:cubicBezTo>
                    <a:lnTo>
                      <a:pt x="931" y="148"/>
                    </a:lnTo>
                    <a:cubicBezTo>
                      <a:pt x="961" y="118"/>
                      <a:pt x="971" y="68"/>
                      <a:pt x="941" y="38"/>
                    </a:cubicBezTo>
                    <a:cubicBezTo>
                      <a:pt x="923" y="13"/>
                      <a:pt x="898" y="0"/>
                      <a:pt x="8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77" name="Google Shape;22577;p112"/>
              <p:cNvSpPr/>
              <p:nvPr/>
            </p:nvSpPr>
            <p:spPr>
              <a:xfrm>
                <a:off x="5241875" y="1201400"/>
                <a:ext cx="2905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903" extrusionOk="0">
                    <a:moveTo>
                      <a:pt x="1076" y="0"/>
                    </a:moveTo>
                    <a:cubicBezTo>
                      <a:pt x="1056" y="0"/>
                      <a:pt x="1036" y="8"/>
                      <a:pt x="1022" y="21"/>
                    </a:cubicBezTo>
                    <a:lnTo>
                      <a:pt x="50" y="753"/>
                    </a:lnTo>
                    <a:cubicBezTo>
                      <a:pt x="10" y="783"/>
                      <a:pt x="0" y="833"/>
                      <a:pt x="30" y="873"/>
                    </a:cubicBezTo>
                    <a:cubicBezTo>
                      <a:pt x="50" y="893"/>
                      <a:pt x="70" y="903"/>
                      <a:pt x="100" y="903"/>
                    </a:cubicBezTo>
                    <a:cubicBezTo>
                      <a:pt x="110" y="903"/>
                      <a:pt x="130" y="903"/>
                      <a:pt x="150" y="883"/>
                    </a:cubicBezTo>
                    <a:lnTo>
                      <a:pt x="1122" y="152"/>
                    </a:lnTo>
                    <a:cubicBezTo>
                      <a:pt x="1152" y="122"/>
                      <a:pt x="1162" y="72"/>
                      <a:pt x="1132" y="32"/>
                    </a:cubicBezTo>
                    <a:cubicBezTo>
                      <a:pt x="1121" y="10"/>
                      <a:pt x="1099" y="0"/>
                      <a:pt x="10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78" name="Google Shape;22578;p112"/>
              <p:cNvSpPr/>
              <p:nvPr/>
            </p:nvSpPr>
            <p:spPr>
              <a:xfrm>
                <a:off x="5244625" y="1164175"/>
                <a:ext cx="26800" cy="210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840" extrusionOk="0">
                    <a:moveTo>
                      <a:pt x="975" y="0"/>
                    </a:moveTo>
                    <a:cubicBezTo>
                      <a:pt x="957" y="0"/>
                      <a:pt x="938" y="6"/>
                      <a:pt x="922" y="18"/>
                    </a:cubicBezTo>
                    <a:lnTo>
                      <a:pt x="40" y="689"/>
                    </a:lnTo>
                    <a:cubicBezTo>
                      <a:pt x="10" y="719"/>
                      <a:pt x="0" y="769"/>
                      <a:pt x="30" y="810"/>
                    </a:cubicBezTo>
                    <a:cubicBezTo>
                      <a:pt x="50" y="830"/>
                      <a:pt x="70" y="840"/>
                      <a:pt x="90" y="840"/>
                    </a:cubicBezTo>
                    <a:cubicBezTo>
                      <a:pt x="110" y="840"/>
                      <a:pt x="131" y="840"/>
                      <a:pt x="151" y="820"/>
                    </a:cubicBezTo>
                    <a:lnTo>
                      <a:pt x="1022" y="149"/>
                    </a:lnTo>
                    <a:cubicBezTo>
                      <a:pt x="1062" y="119"/>
                      <a:pt x="1072" y="68"/>
                      <a:pt x="1042" y="28"/>
                    </a:cubicBezTo>
                    <a:cubicBezTo>
                      <a:pt x="1024" y="11"/>
                      <a:pt x="1000" y="0"/>
                      <a:pt x="9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79" name="Google Shape;22579;p112"/>
              <p:cNvSpPr/>
              <p:nvPr/>
            </p:nvSpPr>
            <p:spPr>
              <a:xfrm>
                <a:off x="5247625" y="1127275"/>
                <a:ext cx="198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624" extrusionOk="0">
                    <a:moveTo>
                      <a:pt x="706" y="1"/>
                    </a:moveTo>
                    <a:cubicBezTo>
                      <a:pt x="686" y="1"/>
                      <a:pt x="665" y="8"/>
                      <a:pt x="651" y="22"/>
                    </a:cubicBezTo>
                    <a:lnTo>
                      <a:pt x="41" y="473"/>
                    </a:lnTo>
                    <a:cubicBezTo>
                      <a:pt x="11" y="503"/>
                      <a:pt x="1" y="553"/>
                      <a:pt x="31" y="593"/>
                    </a:cubicBezTo>
                    <a:cubicBezTo>
                      <a:pt x="41" y="613"/>
                      <a:pt x="71" y="623"/>
                      <a:pt x="91" y="623"/>
                    </a:cubicBezTo>
                    <a:cubicBezTo>
                      <a:pt x="111" y="623"/>
                      <a:pt x="131" y="613"/>
                      <a:pt x="141" y="603"/>
                    </a:cubicBezTo>
                    <a:lnTo>
                      <a:pt x="752" y="153"/>
                    </a:lnTo>
                    <a:cubicBezTo>
                      <a:pt x="782" y="122"/>
                      <a:pt x="792" y="72"/>
                      <a:pt x="762" y="32"/>
                    </a:cubicBezTo>
                    <a:cubicBezTo>
                      <a:pt x="751" y="11"/>
                      <a:pt x="729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80" name="Google Shape;22580;p112"/>
              <p:cNvSpPr/>
              <p:nvPr/>
            </p:nvSpPr>
            <p:spPr>
              <a:xfrm>
                <a:off x="5250625" y="1089825"/>
                <a:ext cx="103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9" extrusionOk="0">
                    <a:moveTo>
                      <a:pt x="316" y="1"/>
                    </a:moveTo>
                    <a:cubicBezTo>
                      <a:pt x="299" y="1"/>
                      <a:pt x="283" y="6"/>
                      <a:pt x="271" y="18"/>
                    </a:cubicBezTo>
                    <a:lnTo>
                      <a:pt x="51" y="178"/>
                    </a:lnTo>
                    <a:cubicBezTo>
                      <a:pt x="11" y="199"/>
                      <a:pt x="1" y="259"/>
                      <a:pt x="31" y="289"/>
                    </a:cubicBezTo>
                    <a:cubicBezTo>
                      <a:pt x="51" y="319"/>
                      <a:pt x="71" y="329"/>
                      <a:pt x="101" y="329"/>
                    </a:cubicBezTo>
                    <a:cubicBezTo>
                      <a:pt x="121" y="329"/>
                      <a:pt x="131" y="319"/>
                      <a:pt x="151" y="309"/>
                    </a:cubicBezTo>
                    <a:lnTo>
                      <a:pt x="371" y="148"/>
                    </a:lnTo>
                    <a:cubicBezTo>
                      <a:pt x="401" y="128"/>
                      <a:pt x="411" y="68"/>
                      <a:pt x="381" y="38"/>
                    </a:cubicBezTo>
                    <a:cubicBezTo>
                      <a:pt x="369" y="14"/>
                      <a:pt x="342" y="1"/>
                      <a:pt x="3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81" name="Google Shape;22581;p112"/>
              <p:cNvSpPr/>
              <p:nvPr/>
            </p:nvSpPr>
            <p:spPr>
              <a:xfrm>
                <a:off x="5237350" y="1275325"/>
                <a:ext cx="1705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40" extrusionOk="0">
                    <a:moveTo>
                      <a:pt x="585" y="0"/>
                    </a:moveTo>
                    <a:cubicBezTo>
                      <a:pt x="567" y="0"/>
                      <a:pt x="548" y="6"/>
                      <a:pt x="532" y="19"/>
                    </a:cubicBezTo>
                    <a:lnTo>
                      <a:pt x="41" y="389"/>
                    </a:lnTo>
                    <a:cubicBezTo>
                      <a:pt x="11" y="419"/>
                      <a:pt x="1" y="469"/>
                      <a:pt x="31" y="509"/>
                    </a:cubicBezTo>
                    <a:cubicBezTo>
                      <a:pt x="41" y="529"/>
                      <a:pt x="71" y="539"/>
                      <a:pt x="91" y="539"/>
                    </a:cubicBezTo>
                    <a:cubicBezTo>
                      <a:pt x="111" y="539"/>
                      <a:pt x="131" y="539"/>
                      <a:pt x="151" y="529"/>
                    </a:cubicBezTo>
                    <a:lnTo>
                      <a:pt x="632" y="149"/>
                    </a:lnTo>
                    <a:cubicBezTo>
                      <a:pt x="672" y="119"/>
                      <a:pt x="682" y="69"/>
                      <a:pt x="652" y="29"/>
                    </a:cubicBezTo>
                    <a:cubicBezTo>
                      <a:pt x="634" y="11"/>
                      <a:pt x="610" y="0"/>
                      <a:pt x="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82" name="Google Shape;22582;p112"/>
              <p:cNvSpPr/>
              <p:nvPr/>
            </p:nvSpPr>
            <p:spPr>
              <a:xfrm>
                <a:off x="5295200" y="1333100"/>
                <a:ext cx="1377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72" extrusionOk="0">
                    <a:moveTo>
                      <a:pt x="9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71"/>
                      <a:pt x="90" y="171"/>
                    </a:cubicBezTo>
                    <a:lnTo>
                      <a:pt x="471" y="171"/>
                    </a:lnTo>
                    <a:cubicBezTo>
                      <a:pt x="521" y="171"/>
                      <a:pt x="551" y="131"/>
                      <a:pt x="551" y="91"/>
                    </a:cubicBezTo>
                    <a:cubicBezTo>
                      <a:pt x="551" y="41"/>
                      <a:pt x="521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83" name="Google Shape;22583;p112"/>
              <p:cNvSpPr/>
              <p:nvPr/>
            </p:nvSpPr>
            <p:spPr>
              <a:xfrm>
                <a:off x="5313225" y="1311050"/>
                <a:ext cx="19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772" h="172" extrusionOk="0">
                    <a:moveTo>
                      <a:pt x="77" y="0"/>
                    </a:moveTo>
                    <a:cubicBezTo>
                      <a:pt x="34" y="0"/>
                      <a:pt x="0" y="45"/>
                      <a:pt x="0" y="82"/>
                    </a:cubicBezTo>
                    <a:cubicBezTo>
                      <a:pt x="0" y="132"/>
                      <a:pt x="40" y="172"/>
                      <a:pt x="90" y="172"/>
                    </a:cubicBezTo>
                    <a:lnTo>
                      <a:pt x="691" y="172"/>
                    </a:lnTo>
                    <a:cubicBezTo>
                      <a:pt x="731" y="172"/>
                      <a:pt x="771" y="132"/>
                      <a:pt x="771" y="92"/>
                    </a:cubicBezTo>
                    <a:cubicBezTo>
                      <a:pt x="771" y="42"/>
                      <a:pt x="731" y="2"/>
                      <a:pt x="691" y="2"/>
                    </a:cubicBezTo>
                    <a:lnTo>
                      <a:pt x="90" y="2"/>
                    </a:lnTo>
                    <a:cubicBezTo>
                      <a:pt x="86" y="1"/>
                      <a:pt x="82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84" name="Google Shape;22584;p112"/>
              <p:cNvSpPr/>
              <p:nvPr/>
            </p:nvSpPr>
            <p:spPr>
              <a:xfrm>
                <a:off x="5334250" y="1288300"/>
                <a:ext cx="21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85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80"/>
                    </a:cubicBezTo>
                    <a:cubicBezTo>
                      <a:pt x="0" y="131"/>
                      <a:pt x="40" y="171"/>
                      <a:pt x="80" y="171"/>
                    </a:cubicBezTo>
                    <a:lnTo>
                      <a:pt x="771" y="171"/>
                    </a:lnTo>
                    <a:cubicBezTo>
                      <a:pt x="811" y="171"/>
                      <a:pt x="852" y="131"/>
                      <a:pt x="852" y="90"/>
                    </a:cubicBezTo>
                    <a:cubicBezTo>
                      <a:pt x="852" y="40"/>
                      <a:pt x="811" y="0"/>
                      <a:pt x="7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85" name="Google Shape;22585;p112"/>
              <p:cNvSpPr/>
              <p:nvPr/>
            </p:nvSpPr>
            <p:spPr>
              <a:xfrm>
                <a:off x="5351025" y="1262250"/>
                <a:ext cx="22300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892" h="172" extrusionOk="0">
                    <a:moveTo>
                      <a:pt x="80" y="1"/>
                    </a:moveTo>
                    <a:cubicBezTo>
                      <a:pt x="30" y="1"/>
                      <a:pt x="0" y="41"/>
                      <a:pt x="0" y="81"/>
                    </a:cubicBezTo>
                    <a:cubicBezTo>
                      <a:pt x="0" y="131"/>
                      <a:pt x="30" y="171"/>
                      <a:pt x="80" y="171"/>
                    </a:cubicBezTo>
                    <a:lnTo>
                      <a:pt x="801" y="171"/>
                    </a:lnTo>
                    <a:cubicBezTo>
                      <a:pt x="851" y="171"/>
                      <a:pt x="892" y="131"/>
                      <a:pt x="892" y="91"/>
                    </a:cubicBezTo>
                    <a:cubicBezTo>
                      <a:pt x="892" y="41"/>
                      <a:pt x="851" y="1"/>
                      <a:pt x="8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86" name="Google Shape;22586;p112"/>
              <p:cNvSpPr/>
              <p:nvPr/>
            </p:nvSpPr>
            <p:spPr>
              <a:xfrm>
                <a:off x="5368800" y="1233725"/>
                <a:ext cx="1905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62" h="171" extrusionOk="0">
                    <a:moveTo>
                      <a:pt x="80" y="0"/>
                    </a:moveTo>
                    <a:cubicBezTo>
                      <a:pt x="40" y="0"/>
                      <a:pt x="0" y="40"/>
                      <a:pt x="0" y="90"/>
                    </a:cubicBezTo>
                    <a:cubicBezTo>
                      <a:pt x="0" y="130"/>
                      <a:pt x="40" y="171"/>
                      <a:pt x="80" y="171"/>
                    </a:cubicBezTo>
                    <a:lnTo>
                      <a:pt x="671" y="171"/>
                    </a:lnTo>
                    <a:cubicBezTo>
                      <a:pt x="721" y="171"/>
                      <a:pt x="751" y="140"/>
                      <a:pt x="751" y="90"/>
                    </a:cubicBezTo>
                    <a:cubicBezTo>
                      <a:pt x="761" y="40"/>
                      <a:pt x="721" y="10"/>
                      <a:pt x="671" y="10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87" name="Google Shape;22587;p112"/>
              <p:cNvSpPr/>
              <p:nvPr/>
            </p:nvSpPr>
            <p:spPr>
              <a:xfrm>
                <a:off x="5381575" y="1204675"/>
                <a:ext cx="18300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71" extrusionOk="0">
                    <a:moveTo>
                      <a:pt x="80" y="1"/>
                    </a:moveTo>
                    <a:cubicBezTo>
                      <a:pt x="40" y="1"/>
                      <a:pt x="0" y="41"/>
                      <a:pt x="0" y="81"/>
                    </a:cubicBezTo>
                    <a:cubicBezTo>
                      <a:pt x="0" y="131"/>
                      <a:pt x="40" y="161"/>
                      <a:pt x="80" y="161"/>
                    </a:cubicBezTo>
                    <a:lnTo>
                      <a:pt x="641" y="171"/>
                    </a:lnTo>
                    <a:cubicBezTo>
                      <a:pt x="691" y="171"/>
                      <a:pt x="731" y="131"/>
                      <a:pt x="731" y="81"/>
                    </a:cubicBezTo>
                    <a:cubicBezTo>
                      <a:pt x="731" y="41"/>
                      <a:pt x="691" y="1"/>
                      <a:pt x="6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88" name="Google Shape;22588;p112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661" y="453"/>
                    </a:moveTo>
                    <a:lnTo>
                      <a:pt x="14731" y="7223"/>
                    </a:lnTo>
                    <a:lnTo>
                      <a:pt x="13539" y="6822"/>
                    </a:lnTo>
                    <a:cubicBezTo>
                      <a:pt x="13119" y="6682"/>
                      <a:pt x="12678" y="6612"/>
                      <a:pt x="12248" y="6612"/>
                    </a:cubicBezTo>
                    <a:cubicBezTo>
                      <a:pt x="12007" y="6612"/>
                      <a:pt x="11777" y="6632"/>
                      <a:pt x="11547" y="6672"/>
                    </a:cubicBezTo>
                    <a:cubicBezTo>
                      <a:pt x="11497" y="6682"/>
                      <a:pt x="11446" y="6692"/>
                      <a:pt x="11416" y="6702"/>
                    </a:cubicBezTo>
                    <a:cubicBezTo>
                      <a:pt x="11304" y="6727"/>
                      <a:pt x="11161" y="6749"/>
                      <a:pt x="10992" y="6749"/>
                    </a:cubicBezTo>
                    <a:cubicBezTo>
                      <a:pt x="10814" y="6749"/>
                      <a:pt x="10606" y="6724"/>
                      <a:pt x="10375" y="6652"/>
                    </a:cubicBezTo>
                    <a:lnTo>
                      <a:pt x="10455" y="6222"/>
                    </a:lnTo>
                    <a:cubicBezTo>
                      <a:pt x="10455" y="6191"/>
                      <a:pt x="10445" y="6161"/>
                      <a:pt x="10415" y="6141"/>
                    </a:cubicBezTo>
                    <a:cubicBezTo>
                      <a:pt x="10400" y="6131"/>
                      <a:pt x="10382" y="6126"/>
                      <a:pt x="10366" y="6126"/>
                    </a:cubicBezTo>
                    <a:cubicBezTo>
                      <a:pt x="10350" y="6126"/>
                      <a:pt x="10335" y="6131"/>
                      <a:pt x="10325" y="6141"/>
                    </a:cubicBezTo>
                    <a:cubicBezTo>
                      <a:pt x="10285" y="6161"/>
                      <a:pt x="10145" y="6252"/>
                      <a:pt x="9924" y="6302"/>
                    </a:cubicBezTo>
                    <a:cubicBezTo>
                      <a:pt x="9820" y="6330"/>
                      <a:pt x="9684" y="6352"/>
                      <a:pt x="9520" y="6352"/>
                    </a:cubicBezTo>
                    <a:cubicBezTo>
                      <a:pt x="9339" y="6352"/>
                      <a:pt x="9125" y="6325"/>
                      <a:pt x="8883" y="6252"/>
                    </a:cubicBezTo>
                    <a:lnTo>
                      <a:pt x="8973" y="5821"/>
                    </a:lnTo>
                    <a:cubicBezTo>
                      <a:pt x="8973" y="5791"/>
                      <a:pt x="8963" y="5761"/>
                      <a:pt x="8933" y="5741"/>
                    </a:cubicBezTo>
                    <a:cubicBezTo>
                      <a:pt x="8918" y="5731"/>
                      <a:pt x="8903" y="5726"/>
                      <a:pt x="8888" y="5726"/>
                    </a:cubicBezTo>
                    <a:cubicBezTo>
                      <a:pt x="8873" y="5726"/>
                      <a:pt x="8858" y="5731"/>
                      <a:pt x="8843" y="5741"/>
                    </a:cubicBezTo>
                    <a:cubicBezTo>
                      <a:pt x="8833" y="5741"/>
                      <a:pt x="8793" y="5771"/>
                      <a:pt x="8743" y="5791"/>
                    </a:cubicBezTo>
                    <a:cubicBezTo>
                      <a:pt x="8643" y="5841"/>
                      <a:pt x="8552" y="5871"/>
                      <a:pt x="8442" y="5891"/>
                    </a:cubicBezTo>
                    <a:cubicBezTo>
                      <a:pt x="8382" y="5911"/>
                      <a:pt x="8312" y="5921"/>
                      <a:pt x="8232" y="5921"/>
                    </a:cubicBezTo>
                    <a:cubicBezTo>
                      <a:pt x="8203" y="5924"/>
                      <a:pt x="8175" y="5925"/>
                      <a:pt x="8148" y="5925"/>
                    </a:cubicBezTo>
                    <a:cubicBezTo>
                      <a:pt x="8084" y="5925"/>
                      <a:pt x="8025" y="5918"/>
                      <a:pt x="7962" y="5911"/>
                    </a:cubicBezTo>
                    <a:cubicBezTo>
                      <a:pt x="7851" y="5901"/>
                      <a:pt x="7751" y="5871"/>
                      <a:pt x="7661" y="5851"/>
                    </a:cubicBezTo>
                    <a:cubicBezTo>
                      <a:pt x="7581" y="5821"/>
                      <a:pt x="7491" y="5791"/>
                      <a:pt x="7391" y="5741"/>
                    </a:cubicBezTo>
                    <a:lnTo>
                      <a:pt x="7561" y="5350"/>
                    </a:lnTo>
                    <a:cubicBezTo>
                      <a:pt x="7571" y="5320"/>
                      <a:pt x="7571" y="5280"/>
                      <a:pt x="7541" y="5260"/>
                    </a:cubicBezTo>
                    <a:cubicBezTo>
                      <a:pt x="7526" y="5246"/>
                      <a:pt x="7501" y="5236"/>
                      <a:pt x="7477" y="5236"/>
                    </a:cubicBezTo>
                    <a:cubicBezTo>
                      <a:pt x="7468" y="5236"/>
                      <a:pt x="7459" y="5237"/>
                      <a:pt x="7451" y="5240"/>
                    </a:cubicBezTo>
                    <a:cubicBezTo>
                      <a:pt x="7441" y="5250"/>
                      <a:pt x="7411" y="5260"/>
                      <a:pt x="7341" y="5280"/>
                    </a:cubicBezTo>
                    <a:cubicBezTo>
                      <a:pt x="7301" y="5290"/>
                      <a:pt x="7261" y="5300"/>
                      <a:pt x="7201" y="5310"/>
                    </a:cubicBezTo>
                    <a:cubicBezTo>
                      <a:pt x="7150" y="5320"/>
                      <a:pt x="7090" y="5320"/>
                      <a:pt x="7020" y="5320"/>
                    </a:cubicBezTo>
                    <a:cubicBezTo>
                      <a:pt x="7001" y="5322"/>
                      <a:pt x="6981" y="5322"/>
                      <a:pt x="6961" y="5322"/>
                    </a:cubicBezTo>
                    <a:cubicBezTo>
                      <a:pt x="6826" y="5322"/>
                      <a:pt x="6678" y="5294"/>
                      <a:pt x="6530" y="5250"/>
                    </a:cubicBezTo>
                    <a:cubicBezTo>
                      <a:pt x="6339" y="5190"/>
                      <a:pt x="6159" y="5110"/>
                      <a:pt x="5999" y="5000"/>
                    </a:cubicBezTo>
                    <a:lnTo>
                      <a:pt x="6239" y="4659"/>
                    </a:lnTo>
                    <a:cubicBezTo>
                      <a:pt x="6259" y="4629"/>
                      <a:pt x="6259" y="4589"/>
                      <a:pt x="6239" y="4559"/>
                    </a:cubicBezTo>
                    <a:cubicBezTo>
                      <a:pt x="6224" y="4537"/>
                      <a:pt x="6203" y="4525"/>
                      <a:pt x="6181" y="4525"/>
                    </a:cubicBezTo>
                    <a:cubicBezTo>
                      <a:pt x="6174" y="4525"/>
                      <a:pt x="6167" y="4527"/>
                      <a:pt x="6159" y="4529"/>
                    </a:cubicBezTo>
                    <a:cubicBezTo>
                      <a:pt x="6149" y="4529"/>
                      <a:pt x="6109" y="4539"/>
                      <a:pt x="6029" y="4539"/>
                    </a:cubicBezTo>
                    <a:cubicBezTo>
                      <a:pt x="5994" y="4545"/>
                      <a:pt x="5943" y="4551"/>
                      <a:pt x="5875" y="4551"/>
                    </a:cubicBezTo>
                    <a:cubicBezTo>
                      <a:pt x="5825" y="4551"/>
                      <a:pt x="5766" y="4548"/>
                      <a:pt x="5698" y="4539"/>
                    </a:cubicBezTo>
                    <a:cubicBezTo>
                      <a:pt x="5498" y="4509"/>
                      <a:pt x="5108" y="4419"/>
                      <a:pt x="4727" y="4089"/>
                    </a:cubicBezTo>
                    <a:lnTo>
                      <a:pt x="5017" y="3788"/>
                    </a:lnTo>
                    <a:cubicBezTo>
                      <a:pt x="5048" y="3758"/>
                      <a:pt x="5048" y="3718"/>
                      <a:pt x="5037" y="3688"/>
                    </a:cubicBezTo>
                    <a:cubicBezTo>
                      <a:pt x="5021" y="3663"/>
                      <a:pt x="4998" y="3645"/>
                      <a:pt x="4968" y="3645"/>
                    </a:cubicBezTo>
                    <a:cubicBezTo>
                      <a:pt x="4961" y="3645"/>
                      <a:pt x="4954" y="3646"/>
                      <a:pt x="4947" y="3648"/>
                    </a:cubicBezTo>
                    <a:lnTo>
                      <a:pt x="4827" y="3648"/>
                    </a:lnTo>
                    <a:cubicBezTo>
                      <a:pt x="4747" y="3648"/>
                      <a:pt x="4627" y="3638"/>
                      <a:pt x="4487" y="3608"/>
                    </a:cubicBezTo>
                    <a:cubicBezTo>
                      <a:pt x="4246" y="3548"/>
                      <a:pt x="3896" y="3418"/>
                      <a:pt x="3545" y="3097"/>
                    </a:cubicBezTo>
                    <a:lnTo>
                      <a:pt x="3866" y="2807"/>
                    </a:lnTo>
                    <a:cubicBezTo>
                      <a:pt x="3896" y="2787"/>
                      <a:pt x="3896" y="2747"/>
                      <a:pt x="3886" y="2717"/>
                    </a:cubicBezTo>
                    <a:cubicBezTo>
                      <a:pt x="3876" y="2687"/>
                      <a:pt x="3846" y="2667"/>
                      <a:pt x="3806" y="2667"/>
                    </a:cubicBezTo>
                    <a:cubicBezTo>
                      <a:pt x="3806" y="2667"/>
                      <a:pt x="3796" y="2667"/>
                      <a:pt x="3778" y="2667"/>
                    </a:cubicBezTo>
                    <a:cubicBezTo>
                      <a:pt x="3713" y="2667"/>
                      <a:pt x="3545" y="2661"/>
                      <a:pt x="3335" y="2606"/>
                    </a:cubicBezTo>
                    <a:cubicBezTo>
                      <a:pt x="3095" y="2536"/>
                      <a:pt x="2754" y="2396"/>
                      <a:pt x="2414" y="2076"/>
                    </a:cubicBezTo>
                    <a:lnTo>
                      <a:pt x="2724" y="1795"/>
                    </a:lnTo>
                    <a:cubicBezTo>
                      <a:pt x="2754" y="1765"/>
                      <a:pt x="2764" y="1735"/>
                      <a:pt x="2754" y="1695"/>
                    </a:cubicBezTo>
                    <a:cubicBezTo>
                      <a:pt x="2734" y="1665"/>
                      <a:pt x="2704" y="1645"/>
                      <a:pt x="2664" y="1645"/>
                    </a:cubicBezTo>
                    <a:cubicBezTo>
                      <a:pt x="2664" y="1645"/>
                      <a:pt x="2652" y="1646"/>
                      <a:pt x="2630" y="1646"/>
                    </a:cubicBezTo>
                    <a:cubicBezTo>
                      <a:pt x="2563" y="1646"/>
                      <a:pt x="2404" y="1640"/>
                      <a:pt x="2194" y="1595"/>
                    </a:cubicBezTo>
                    <a:cubicBezTo>
                      <a:pt x="2043" y="1555"/>
                      <a:pt x="1302" y="984"/>
                      <a:pt x="661" y="453"/>
                    </a:cubicBezTo>
                    <a:close/>
                    <a:moveTo>
                      <a:pt x="89" y="0"/>
                    </a:moveTo>
                    <a:cubicBezTo>
                      <a:pt x="57" y="0"/>
                      <a:pt x="27" y="18"/>
                      <a:pt x="10" y="43"/>
                    </a:cubicBezTo>
                    <a:cubicBezTo>
                      <a:pt x="0" y="83"/>
                      <a:pt x="0" y="123"/>
                      <a:pt x="30" y="153"/>
                    </a:cubicBezTo>
                    <a:cubicBezTo>
                      <a:pt x="221" y="303"/>
                      <a:pt x="1853" y="1675"/>
                      <a:pt x="2153" y="1755"/>
                    </a:cubicBezTo>
                    <a:cubicBezTo>
                      <a:pt x="2274" y="1785"/>
                      <a:pt x="2384" y="1795"/>
                      <a:pt x="2464" y="1805"/>
                    </a:cubicBezTo>
                    <a:lnTo>
                      <a:pt x="2234" y="2016"/>
                    </a:lnTo>
                    <a:cubicBezTo>
                      <a:pt x="2224" y="2036"/>
                      <a:pt x="2214" y="2056"/>
                      <a:pt x="2214" y="2076"/>
                    </a:cubicBezTo>
                    <a:cubicBezTo>
                      <a:pt x="2214" y="2096"/>
                      <a:pt x="2214" y="2126"/>
                      <a:pt x="2234" y="2136"/>
                    </a:cubicBezTo>
                    <a:cubicBezTo>
                      <a:pt x="2614" y="2526"/>
                      <a:pt x="3025" y="2687"/>
                      <a:pt x="3295" y="2767"/>
                    </a:cubicBezTo>
                    <a:cubicBezTo>
                      <a:pt x="3415" y="2797"/>
                      <a:pt x="3515" y="2817"/>
                      <a:pt x="3605" y="2827"/>
                    </a:cubicBezTo>
                    <a:lnTo>
                      <a:pt x="3375" y="3027"/>
                    </a:lnTo>
                    <a:cubicBezTo>
                      <a:pt x="3355" y="3047"/>
                      <a:pt x="3345" y="3067"/>
                      <a:pt x="3345" y="3087"/>
                    </a:cubicBezTo>
                    <a:cubicBezTo>
                      <a:pt x="3345" y="3117"/>
                      <a:pt x="3355" y="3137"/>
                      <a:pt x="3365" y="3147"/>
                    </a:cubicBezTo>
                    <a:cubicBezTo>
                      <a:pt x="3756" y="3548"/>
                      <a:pt x="4166" y="3708"/>
                      <a:pt x="4447" y="3768"/>
                    </a:cubicBezTo>
                    <a:cubicBezTo>
                      <a:pt x="4577" y="3798"/>
                      <a:pt x="4677" y="3808"/>
                      <a:pt x="4757" y="3808"/>
                    </a:cubicBezTo>
                    <a:lnTo>
                      <a:pt x="4547" y="4038"/>
                    </a:lnTo>
                    <a:cubicBezTo>
                      <a:pt x="4527" y="4048"/>
                      <a:pt x="4517" y="4079"/>
                      <a:pt x="4517" y="4099"/>
                    </a:cubicBezTo>
                    <a:cubicBezTo>
                      <a:pt x="4517" y="4119"/>
                      <a:pt x="4527" y="4139"/>
                      <a:pt x="4547" y="4159"/>
                    </a:cubicBezTo>
                    <a:cubicBezTo>
                      <a:pt x="4987" y="4559"/>
                      <a:pt x="5448" y="4669"/>
                      <a:pt x="5678" y="4699"/>
                    </a:cubicBezTo>
                    <a:cubicBezTo>
                      <a:pt x="5755" y="4711"/>
                      <a:pt x="5824" y="4716"/>
                      <a:pt x="5883" y="4716"/>
                    </a:cubicBezTo>
                    <a:cubicBezTo>
                      <a:pt x="5924" y="4716"/>
                      <a:pt x="5960" y="4714"/>
                      <a:pt x="5989" y="4709"/>
                    </a:cubicBezTo>
                    <a:lnTo>
                      <a:pt x="5989" y="4709"/>
                    </a:lnTo>
                    <a:lnTo>
                      <a:pt x="5809" y="4970"/>
                    </a:lnTo>
                    <a:cubicBezTo>
                      <a:pt x="5789" y="5000"/>
                      <a:pt x="5789" y="5060"/>
                      <a:pt x="5829" y="5080"/>
                    </a:cubicBezTo>
                    <a:cubicBezTo>
                      <a:pt x="6029" y="5230"/>
                      <a:pt x="6249" y="5340"/>
                      <a:pt x="6480" y="5410"/>
                    </a:cubicBezTo>
                    <a:cubicBezTo>
                      <a:pt x="6670" y="5470"/>
                      <a:pt x="6850" y="5490"/>
                      <a:pt x="7020" y="5490"/>
                    </a:cubicBezTo>
                    <a:cubicBezTo>
                      <a:pt x="7100" y="5490"/>
                      <a:pt x="7170" y="5480"/>
                      <a:pt x="7231" y="5470"/>
                    </a:cubicBezTo>
                    <a:cubicBezTo>
                      <a:pt x="7271" y="5470"/>
                      <a:pt x="7301" y="5460"/>
                      <a:pt x="7331" y="5450"/>
                    </a:cubicBezTo>
                    <a:lnTo>
                      <a:pt x="7331" y="5450"/>
                    </a:lnTo>
                    <a:lnTo>
                      <a:pt x="7211" y="5751"/>
                    </a:lnTo>
                    <a:cubicBezTo>
                      <a:pt x="7191" y="5791"/>
                      <a:pt x="7211" y="5831"/>
                      <a:pt x="7241" y="5851"/>
                    </a:cubicBezTo>
                    <a:cubicBezTo>
                      <a:pt x="7371" y="5921"/>
                      <a:pt x="7501" y="5971"/>
                      <a:pt x="7611" y="6011"/>
                    </a:cubicBezTo>
                    <a:cubicBezTo>
                      <a:pt x="7711" y="6041"/>
                      <a:pt x="7821" y="6061"/>
                      <a:pt x="7942" y="6081"/>
                    </a:cubicBezTo>
                    <a:cubicBezTo>
                      <a:pt x="8042" y="6091"/>
                      <a:pt x="8132" y="6091"/>
                      <a:pt x="8232" y="6091"/>
                    </a:cubicBezTo>
                    <a:cubicBezTo>
                      <a:pt x="8332" y="6091"/>
                      <a:pt x="8412" y="6071"/>
                      <a:pt x="8482" y="6061"/>
                    </a:cubicBezTo>
                    <a:cubicBezTo>
                      <a:pt x="8582" y="6041"/>
                      <a:pt x="8673" y="6001"/>
                      <a:pt x="8773" y="5961"/>
                    </a:cubicBezTo>
                    <a:lnTo>
                      <a:pt x="8773" y="5961"/>
                    </a:lnTo>
                    <a:lnTo>
                      <a:pt x="8713" y="6292"/>
                    </a:lnTo>
                    <a:cubicBezTo>
                      <a:pt x="8703" y="6332"/>
                      <a:pt x="8723" y="6372"/>
                      <a:pt x="8763" y="6382"/>
                    </a:cubicBezTo>
                    <a:cubicBezTo>
                      <a:pt x="9050" y="6481"/>
                      <a:pt x="9307" y="6517"/>
                      <a:pt x="9523" y="6517"/>
                    </a:cubicBezTo>
                    <a:cubicBezTo>
                      <a:pt x="9699" y="6517"/>
                      <a:pt x="9848" y="6493"/>
                      <a:pt x="9964" y="6462"/>
                    </a:cubicBezTo>
                    <a:cubicBezTo>
                      <a:pt x="10085" y="6432"/>
                      <a:pt x="10185" y="6402"/>
                      <a:pt x="10255" y="6372"/>
                    </a:cubicBezTo>
                    <a:lnTo>
                      <a:pt x="10255" y="6372"/>
                    </a:lnTo>
                    <a:lnTo>
                      <a:pt x="10195" y="6692"/>
                    </a:lnTo>
                    <a:cubicBezTo>
                      <a:pt x="10185" y="6732"/>
                      <a:pt x="10215" y="6772"/>
                      <a:pt x="10255" y="6792"/>
                    </a:cubicBezTo>
                    <a:cubicBezTo>
                      <a:pt x="10533" y="6883"/>
                      <a:pt x="10782" y="6914"/>
                      <a:pt x="10994" y="6914"/>
                    </a:cubicBezTo>
                    <a:cubicBezTo>
                      <a:pt x="11179" y="6914"/>
                      <a:pt x="11335" y="6890"/>
                      <a:pt x="11456" y="6862"/>
                    </a:cubicBezTo>
                    <a:cubicBezTo>
                      <a:pt x="11487" y="6852"/>
                      <a:pt x="11527" y="6842"/>
                      <a:pt x="11577" y="6832"/>
                    </a:cubicBezTo>
                    <a:cubicBezTo>
                      <a:pt x="11794" y="6794"/>
                      <a:pt x="12014" y="6776"/>
                      <a:pt x="12235" y="6776"/>
                    </a:cubicBezTo>
                    <a:cubicBezTo>
                      <a:pt x="12657" y="6776"/>
                      <a:pt x="13082" y="6845"/>
                      <a:pt x="13489" y="6983"/>
                    </a:cubicBezTo>
                    <a:lnTo>
                      <a:pt x="1594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53" y="7754"/>
                    </a:cubicBezTo>
                    <a:cubicBezTo>
                      <a:pt x="16063" y="7714"/>
                      <a:pt x="16043" y="7674"/>
                      <a:pt x="16003" y="7654"/>
                    </a:cubicBezTo>
                    <a:lnTo>
                      <a:pt x="111" y="3"/>
                    </a:lnTo>
                    <a:cubicBezTo>
                      <a:pt x="103" y="1"/>
                      <a:pt x="96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89" name="Google Shape;22589;p112"/>
              <p:cNvSpPr/>
              <p:nvPr/>
            </p:nvSpPr>
            <p:spPr>
              <a:xfrm>
                <a:off x="4820025" y="1227700"/>
                <a:ext cx="397075" cy="191050"/>
              </a:xfrm>
              <a:custGeom>
                <a:avLst/>
                <a:gdLst/>
                <a:ahLst/>
                <a:cxnLst/>
                <a:rect l="l" t="t" r="r" b="b"/>
                <a:pathLst>
                  <a:path w="15883" h="7642" extrusionOk="0">
                    <a:moveTo>
                      <a:pt x="1" y="1"/>
                    </a:moveTo>
                    <a:lnTo>
                      <a:pt x="15883" y="7642"/>
                    </a:lnTo>
                    <a:lnTo>
                      <a:pt x="15883" y="7642"/>
                    </a:lnTo>
                    <a:lnTo>
                      <a:pt x="13690" y="6220"/>
                    </a:lnTo>
                    <a:cubicBezTo>
                      <a:pt x="13149" y="5869"/>
                      <a:pt x="12698" y="5398"/>
                      <a:pt x="12388" y="4838"/>
                    </a:cubicBezTo>
                    <a:cubicBezTo>
                      <a:pt x="12358" y="4778"/>
                      <a:pt x="12328" y="4728"/>
                      <a:pt x="12308" y="4687"/>
                    </a:cubicBezTo>
                    <a:cubicBezTo>
                      <a:pt x="12198" y="4437"/>
                      <a:pt x="11967" y="4107"/>
                      <a:pt x="11537" y="3826"/>
                    </a:cubicBezTo>
                    <a:lnTo>
                      <a:pt x="11196" y="4217"/>
                    </a:lnTo>
                    <a:cubicBezTo>
                      <a:pt x="11196" y="4197"/>
                      <a:pt x="11186" y="4017"/>
                      <a:pt x="11076" y="3776"/>
                    </a:cubicBezTo>
                    <a:cubicBezTo>
                      <a:pt x="10956" y="3516"/>
                      <a:pt x="10726" y="3195"/>
                      <a:pt x="10285" y="2925"/>
                    </a:cubicBezTo>
                    <a:lnTo>
                      <a:pt x="9965" y="3306"/>
                    </a:lnTo>
                    <a:cubicBezTo>
                      <a:pt x="9965" y="3306"/>
                      <a:pt x="9954" y="3255"/>
                      <a:pt x="9944" y="3185"/>
                    </a:cubicBezTo>
                    <a:cubicBezTo>
                      <a:pt x="9924" y="3105"/>
                      <a:pt x="9894" y="2995"/>
                      <a:pt x="9824" y="2865"/>
                    </a:cubicBezTo>
                    <a:cubicBezTo>
                      <a:pt x="9794" y="2805"/>
                      <a:pt x="9754" y="2735"/>
                      <a:pt x="9704" y="2665"/>
                    </a:cubicBezTo>
                    <a:cubicBezTo>
                      <a:pt x="9654" y="2605"/>
                      <a:pt x="9594" y="2524"/>
                      <a:pt x="9524" y="2454"/>
                    </a:cubicBezTo>
                    <a:cubicBezTo>
                      <a:pt x="9454" y="2384"/>
                      <a:pt x="9364" y="2314"/>
                      <a:pt x="9274" y="2254"/>
                    </a:cubicBezTo>
                    <a:cubicBezTo>
                      <a:pt x="9173" y="2184"/>
                      <a:pt x="9063" y="2124"/>
                      <a:pt x="8943" y="2074"/>
                    </a:cubicBezTo>
                    <a:lnTo>
                      <a:pt x="8703" y="2514"/>
                    </a:lnTo>
                    <a:cubicBezTo>
                      <a:pt x="8703" y="2514"/>
                      <a:pt x="8693" y="2464"/>
                      <a:pt x="8663" y="2394"/>
                    </a:cubicBezTo>
                    <a:cubicBezTo>
                      <a:pt x="8643" y="2354"/>
                      <a:pt x="8623" y="2314"/>
                      <a:pt x="8593" y="2264"/>
                    </a:cubicBezTo>
                    <a:cubicBezTo>
                      <a:pt x="8563" y="2214"/>
                      <a:pt x="8533" y="2154"/>
                      <a:pt x="8482" y="2104"/>
                    </a:cubicBezTo>
                    <a:cubicBezTo>
                      <a:pt x="8392" y="1984"/>
                      <a:pt x="8272" y="1854"/>
                      <a:pt x="8102" y="1743"/>
                    </a:cubicBezTo>
                    <a:cubicBezTo>
                      <a:pt x="7932" y="1623"/>
                      <a:pt x="7721" y="1513"/>
                      <a:pt x="7461" y="1453"/>
                    </a:cubicBezTo>
                    <a:lnTo>
                      <a:pt x="7331" y="1934"/>
                    </a:lnTo>
                    <a:cubicBezTo>
                      <a:pt x="7331" y="1934"/>
                      <a:pt x="7311" y="1894"/>
                      <a:pt x="7261" y="1823"/>
                    </a:cubicBezTo>
                    <a:cubicBezTo>
                      <a:pt x="7221" y="1753"/>
                      <a:pt x="7141" y="1653"/>
                      <a:pt x="7040" y="1553"/>
                    </a:cubicBezTo>
                    <a:cubicBezTo>
                      <a:pt x="6820" y="1343"/>
                      <a:pt x="6460" y="1112"/>
                      <a:pt x="5949" y="1032"/>
                    </a:cubicBezTo>
                    <a:lnTo>
                      <a:pt x="5879" y="1533"/>
                    </a:lnTo>
                    <a:cubicBezTo>
                      <a:pt x="5879" y="1533"/>
                      <a:pt x="5859" y="1493"/>
                      <a:pt x="5799" y="1423"/>
                    </a:cubicBezTo>
                    <a:cubicBezTo>
                      <a:pt x="5749" y="1363"/>
                      <a:pt x="5658" y="1273"/>
                      <a:pt x="5548" y="1173"/>
                    </a:cubicBezTo>
                    <a:cubicBezTo>
                      <a:pt x="5308" y="992"/>
                      <a:pt x="4937" y="782"/>
                      <a:pt x="4427" y="732"/>
                    </a:cubicBezTo>
                    <a:lnTo>
                      <a:pt x="4407" y="1253"/>
                    </a:lnTo>
                    <a:cubicBezTo>
                      <a:pt x="4407" y="1253"/>
                      <a:pt x="4287" y="1082"/>
                      <a:pt x="4046" y="902"/>
                    </a:cubicBezTo>
                    <a:cubicBezTo>
                      <a:pt x="3796" y="722"/>
                      <a:pt x="3425" y="532"/>
                      <a:pt x="2935" y="482"/>
                    </a:cubicBezTo>
                    <a:lnTo>
                      <a:pt x="2895" y="992"/>
                    </a:lnTo>
                    <a:cubicBezTo>
                      <a:pt x="2895" y="992"/>
                      <a:pt x="2784" y="832"/>
                      <a:pt x="2544" y="642"/>
                    </a:cubicBezTo>
                    <a:cubicBezTo>
                      <a:pt x="2304" y="462"/>
                      <a:pt x="71" y="21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90" name="Google Shape;22590;p112"/>
              <p:cNvSpPr/>
              <p:nvPr/>
            </p:nvSpPr>
            <p:spPr>
              <a:xfrm>
                <a:off x="4817775" y="1225650"/>
                <a:ext cx="401575" cy="195100"/>
              </a:xfrm>
              <a:custGeom>
                <a:avLst/>
                <a:gdLst/>
                <a:ahLst/>
                <a:cxnLst/>
                <a:rect l="l" t="t" r="r" b="b"/>
                <a:pathLst>
                  <a:path w="16063" h="7804" extrusionOk="0">
                    <a:moveTo>
                      <a:pt x="741" y="303"/>
                    </a:moveTo>
                    <a:cubicBezTo>
                      <a:pt x="1483" y="463"/>
                      <a:pt x="2444" y="694"/>
                      <a:pt x="2584" y="794"/>
                    </a:cubicBezTo>
                    <a:cubicBezTo>
                      <a:pt x="2804" y="964"/>
                      <a:pt x="2915" y="1124"/>
                      <a:pt x="2915" y="1124"/>
                    </a:cubicBezTo>
                    <a:cubicBezTo>
                      <a:pt x="2937" y="1147"/>
                      <a:pt x="2960" y="1158"/>
                      <a:pt x="2986" y="1158"/>
                    </a:cubicBezTo>
                    <a:cubicBezTo>
                      <a:pt x="2995" y="1158"/>
                      <a:pt x="3005" y="1157"/>
                      <a:pt x="3015" y="1154"/>
                    </a:cubicBezTo>
                    <a:cubicBezTo>
                      <a:pt x="3045" y="1144"/>
                      <a:pt x="3065" y="1114"/>
                      <a:pt x="3075" y="1084"/>
                    </a:cubicBezTo>
                    <a:lnTo>
                      <a:pt x="3095" y="654"/>
                    </a:lnTo>
                    <a:cubicBezTo>
                      <a:pt x="3555" y="724"/>
                      <a:pt x="3886" y="904"/>
                      <a:pt x="4086" y="1054"/>
                    </a:cubicBezTo>
                    <a:cubicBezTo>
                      <a:pt x="4306" y="1215"/>
                      <a:pt x="4427" y="1375"/>
                      <a:pt x="4427" y="1375"/>
                    </a:cubicBezTo>
                    <a:cubicBezTo>
                      <a:pt x="4443" y="1399"/>
                      <a:pt x="4466" y="1417"/>
                      <a:pt x="4496" y="1417"/>
                    </a:cubicBezTo>
                    <a:cubicBezTo>
                      <a:pt x="4503" y="1417"/>
                      <a:pt x="4510" y="1417"/>
                      <a:pt x="4517" y="1415"/>
                    </a:cubicBezTo>
                    <a:cubicBezTo>
                      <a:pt x="4547" y="1405"/>
                      <a:pt x="4577" y="1375"/>
                      <a:pt x="4577" y="1335"/>
                    </a:cubicBezTo>
                    <a:lnTo>
                      <a:pt x="4597" y="914"/>
                    </a:lnTo>
                    <a:cubicBezTo>
                      <a:pt x="5068" y="974"/>
                      <a:pt x="5388" y="1164"/>
                      <a:pt x="5578" y="1325"/>
                    </a:cubicBezTo>
                    <a:cubicBezTo>
                      <a:pt x="5698" y="1415"/>
                      <a:pt x="5779" y="1505"/>
                      <a:pt x="5829" y="1565"/>
                    </a:cubicBezTo>
                    <a:cubicBezTo>
                      <a:pt x="5879" y="1615"/>
                      <a:pt x="5899" y="1655"/>
                      <a:pt x="5899" y="1655"/>
                    </a:cubicBezTo>
                    <a:cubicBezTo>
                      <a:pt x="5914" y="1686"/>
                      <a:pt x="5941" y="1699"/>
                      <a:pt x="5966" y="1699"/>
                    </a:cubicBezTo>
                    <a:cubicBezTo>
                      <a:pt x="5974" y="1699"/>
                      <a:pt x="5982" y="1698"/>
                      <a:pt x="5989" y="1695"/>
                    </a:cubicBezTo>
                    <a:cubicBezTo>
                      <a:pt x="6029" y="1695"/>
                      <a:pt x="6049" y="1665"/>
                      <a:pt x="6059" y="1625"/>
                    </a:cubicBezTo>
                    <a:lnTo>
                      <a:pt x="6109" y="1205"/>
                    </a:lnTo>
                    <a:cubicBezTo>
                      <a:pt x="6610" y="1305"/>
                      <a:pt x="6920" y="1555"/>
                      <a:pt x="7070" y="1695"/>
                    </a:cubicBezTo>
                    <a:cubicBezTo>
                      <a:pt x="7180" y="1795"/>
                      <a:pt x="7251" y="1895"/>
                      <a:pt x="7281" y="1946"/>
                    </a:cubicBezTo>
                    <a:cubicBezTo>
                      <a:pt x="7321" y="2006"/>
                      <a:pt x="7341" y="2046"/>
                      <a:pt x="7341" y="2056"/>
                    </a:cubicBezTo>
                    <a:cubicBezTo>
                      <a:pt x="7361" y="2086"/>
                      <a:pt x="7391" y="2106"/>
                      <a:pt x="7421" y="2106"/>
                    </a:cubicBezTo>
                    <a:cubicBezTo>
                      <a:pt x="7461" y="2096"/>
                      <a:pt x="7491" y="2076"/>
                      <a:pt x="7501" y="2046"/>
                    </a:cubicBezTo>
                    <a:lnTo>
                      <a:pt x="7611" y="1635"/>
                    </a:lnTo>
                    <a:cubicBezTo>
                      <a:pt x="7801" y="1695"/>
                      <a:pt x="7982" y="1775"/>
                      <a:pt x="8142" y="1885"/>
                    </a:cubicBezTo>
                    <a:cubicBezTo>
                      <a:pt x="8292" y="1996"/>
                      <a:pt x="8412" y="2106"/>
                      <a:pt x="8512" y="2236"/>
                    </a:cubicBezTo>
                    <a:cubicBezTo>
                      <a:pt x="8552" y="2286"/>
                      <a:pt x="8582" y="2336"/>
                      <a:pt x="8612" y="2386"/>
                    </a:cubicBezTo>
                    <a:cubicBezTo>
                      <a:pt x="8643" y="2436"/>
                      <a:pt x="8663" y="2476"/>
                      <a:pt x="8673" y="2506"/>
                    </a:cubicBezTo>
                    <a:cubicBezTo>
                      <a:pt x="8703" y="2576"/>
                      <a:pt x="8713" y="2616"/>
                      <a:pt x="8713" y="2616"/>
                    </a:cubicBezTo>
                    <a:cubicBezTo>
                      <a:pt x="8723" y="2647"/>
                      <a:pt x="8753" y="2677"/>
                      <a:pt x="8783" y="2677"/>
                    </a:cubicBezTo>
                    <a:cubicBezTo>
                      <a:pt x="8790" y="2678"/>
                      <a:pt x="8797" y="2679"/>
                      <a:pt x="8803" y="2679"/>
                    </a:cubicBezTo>
                    <a:cubicBezTo>
                      <a:pt x="8833" y="2679"/>
                      <a:pt x="8855" y="2661"/>
                      <a:pt x="8863" y="2637"/>
                    </a:cubicBezTo>
                    <a:lnTo>
                      <a:pt x="9063" y="2256"/>
                    </a:lnTo>
                    <a:cubicBezTo>
                      <a:pt x="9163" y="2306"/>
                      <a:pt x="9243" y="2356"/>
                      <a:pt x="9313" y="2396"/>
                    </a:cubicBezTo>
                    <a:cubicBezTo>
                      <a:pt x="9404" y="2466"/>
                      <a:pt x="9484" y="2526"/>
                      <a:pt x="9554" y="2596"/>
                    </a:cubicBezTo>
                    <a:cubicBezTo>
                      <a:pt x="9624" y="2667"/>
                      <a:pt x="9674" y="2727"/>
                      <a:pt x="9734" y="2797"/>
                    </a:cubicBezTo>
                    <a:cubicBezTo>
                      <a:pt x="9774" y="2867"/>
                      <a:pt x="9814" y="2927"/>
                      <a:pt x="9844" y="2987"/>
                    </a:cubicBezTo>
                    <a:cubicBezTo>
                      <a:pt x="9894" y="3087"/>
                      <a:pt x="9924" y="3177"/>
                      <a:pt x="9954" y="3287"/>
                    </a:cubicBezTo>
                    <a:cubicBezTo>
                      <a:pt x="9964" y="3347"/>
                      <a:pt x="9964" y="3388"/>
                      <a:pt x="9964" y="3398"/>
                    </a:cubicBezTo>
                    <a:cubicBezTo>
                      <a:pt x="9974" y="3428"/>
                      <a:pt x="9994" y="3458"/>
                      <a:pt x="10024" y="3468"/>
                    </a:cubicBezTo>
                    <a:cubicBezTo>
                      <a:pt x="10032" y="3470"/>
                      <a:pt x="10040" y="3471"/>
                      <a:pt x="10048" y="3471"/>
                    </a:cubicBezTo>
                    <a:cubicBezTo>
                      <a:pt x="10073" y="3471"/>
                      <a:pt x="10100" y="3460"/>
                      <a:pt x="10115" y="3438"/>
                    </a:cubicBezTo>
                    <a:lnTo>
                      <a:pt x="10395" y="3117"/>
                    </a:lnTo>
                    <a:cubicBezTo>
                      <a:pt x="10786" y="3378"/>
                      <a:pt x="10986" y="3678"/>
                      <a:pt x="11086" y="3888"/>
                    </a:cubicBezTo>
                    <a:cubicBezTo>
                      <a:pt x="11176" y="4089"/>
                      <a:pt x="11206" y="4239"/>
                      <a:pt x="11206" y="4309"/>
                    </a:cubicBezTo>
                    <a:cubicBezTo>
                      <a:pt x="11216" y="4339"/>
                      <a:pt x="11236" y="4369"/>
                      <a:pt x="11266" y="4379"/>
                    </a:cubicBezTo>
                    <a:cubicBezTo>
                      <a:pt x="11274" y="4381"/>
                      <a:pt x="11282" y="4383"/>
                      <a:pt x="11290" y="4383"/>
                    </a:cubicBezTo>
                    <a:cubicBezTo>
                      <a:pt x="11315" y="4383"/>
                      <a:pt x="11341" y="4371"/>
                      <a:pt x="11356" y="4349"/>
                    </a:cubicBezTo>
                    <a:lnTo>
                      <a:pt x="11637" y="4018"/>
                    </a:lnTo>
                    <a:cubicBezTo>
                      <a:pt x="12027" y="4289"/>
                      <a:pt x="12228" y="4589"/>
                      <a:pt x="12328" y="4800"/>
                    </a:cubicBezTo>
                    <a:cubicBezTo>
                      <a:pt x="12348" y="4850"/>
                      <a:pt x="12368" y="4900"/>
                      <a:pt x="12408" y="4960"/>
                    </a:cubicBezTo>
                    <a:cubicBezTo>
                      <a:pt x="12718" y="5521"/>
                      <a:pt x="13179" y="6011"/>
                      <a:pt x="13730" y="6372"/>
                    </a:cubicBezTo>
                    <a:lnTo>
                      <a:pt x="14831" y="7083"/>
                    </a:lnTo>
                    <a:lnTo>
                      <a:pt x="14831" y="7083"/>
                    </a:lnTo>
                    <a:lnTo>
                      <a:pt x="741" y="303"/>
                    </a:lnTo>
                    <a:close/>
                    <a:moveTo>
                      <a:pt x="91" y="1"/>
                    </a:moveTo>
                    <a:cubicBezTo>
                      <a:pt x="51" y="1"/>
                      <a:pt x="19" y="28"/>
                      <a:pt x="10" y="63"/>
                    </a:cubicBezTo>
                    <a:cubicBezTo>
                      <a:pt x="0" y="103"/>
                      <a:pt x="20" y="143"/>
                      <a:pt x="51" y="163"/>
                    </a:cubicBezTo>
                    <a:lnTo>
                      <a:pt x="15933" y="7804"/>
                    </a:lnTo>
                    <a:lnTo>
                      <a:pt x="15973" y="7804"/>
                    </a:lnTo>
                    <a:cubicBezTo>
                      <a:pt x="16003" y="7804"/>
                      <a:pt x="16033" y="7794"/>
                      <a:pt x="16043" y="7764"/>
                    </a:cubicBezTo>
                    <a:cubicBezTo>
                      <a:pt x="16063" y="7724"/>
                      <a:pt x="16053" y="7684"/>
                      <a:pt x="16013" y="7654"/>
                    </a:cubicBezTo>
                    <a:lnTo>
                      <a:pt x="13820" y="6232"/>
                    </a:lnTo>
                    <a:cubicBezTo>
                      <a:pt x="13289" y="5881"/>
                      <a:pt x="12858" y="5420"/>
                      <a:pt x="12548" y="4880"/>
                    </a:cubicBezTo>
                    <a:cubicBezTo>
                      <a:pt x="12518" y="4820"/>
                      <a:pt x="12498" y="4769"/>
                      <a:pt x="12478" y="4729"/>
                    </a:cubicBezTo>
                    <a:cubicBezTo>
                      <a:pt x="12368" y="4489"/>
                      <a:pt x="12137" y="4139"/>
                      <a:pt x="11667" y="3838"/>
                    </a:cubicBezTo>
                    <a:cubicBezTo>
                      <a:pt x="11656" y="3831"/>
                      <a:pt x="11643" y="3828"/>
                      <a:pt x="11629" y="3828"/>
                    </a:cubicBezTo>
                    <a:cubicBezTo>
                      <a:pt x="11604" y="3828"/>
                      <a:pt x="11576" y="3839"/>
                      <a:pt x="11557" y="3858"/>
                    </a:cubicBezTo>
                    <a:lnTo>
                      <a:pt x="11346" y="4109"/>
                    </a:lnTo>
                    <a:cubicBezTo>
                      <a:pt x="11326" y="4028"/>
                      <a:pt x="11286" y="3928"/>
                      <a:pt x="11236" y="3818"/>
                    </a:cubicBezTo>
                    <a:cubicBezTo>
                      <a:pt x="11126" y="3578"/>
                      <a:pt x="10896" y="3227"/>
                      <a:pt x="10425" y="2927"/>
                    </a:cubicBezTo>
                    <a:cubicBezTo>
                      <a:pt x="10411" y="2920"/>
                      <a:pt x="10397" y="2916"/>
                      <a:pt x="10383" y="2916"/>
                    </a:cubicBezTo>
                    <a:cubicBezTo>
                      <a:pt x="10358" y="2916"/>
                      <a:pt x="10334" y="2928"/>
                      <a:pt x="10315" y="2947"/>
                    </a:cubicBezTo>
                    <a:lnTo>
                      <a:pt x="10105" y="3197"/>
                    </a:lnTo>
                    <a:cubicBezTo>
                      <a:pt x="10075" y="3097"/>
                      <a:pt x="10044" y="3007"/>
                      <a:pt x="9994" y="2917"/>
                    </a:cubicBezTo>
                    <a:cubicBezTo>
                      <a:pt x="9964" y="2847"/>
                      <a:pt x="9924" y="2777"/>
                      <a:pt x="9864" y="2697"/>
                    </a:cubicBezTo>
                    <a:cubicBezTo>
                      <a:pt x="9804" y="2626"/>
                      <a:pt x="9744" y="2546"/>
                      <a:pt x="9674" y="2476"/>
                    </a:cubicBezTo>
                    <a:cubicBezTo>
                      <a:pt x="9594" y="2406"/>
                      <a:pt x="9504" y="2336"/>
                      <a:pt x="9404" y="2266"/>
                    </a:cubicBezTo>
                    <a:cubicBezTo>
                      <a:pt x="9313" y="2206"/>
                      <a:pt x="9203" y="2136"/>
                      <a:pt x="9063" y="2076"/>
                    </a:cubicBezTo>
                    <a:cubicBezTo>
                      <a:pt x="9052" y="2070"/>
                      <a:pt x="9041" y="2068"/>
                      <a:pt x="9030" y="2068"/>
                    </a:cubicBezTo>
                    <a:cubicBezTo>
                      <a:pt x="8998" y="2068"/>
                      <a:pt x="8968" y="2086"/>
                      <a:pt x="8953" y="2116"/>
                    </a:cubicBezTo>
                    <a:lnTo>
                      <a:pt x="8803" y="2396"/>
                    </a:lnTo>
                    <a:cubicBezTo>
                      <a:pt x="8793" y="2366"/>
                      <a:pt x="8773" y="2336"/>
                      <a:pt x="8753" y="2306"/>
                    </a:cubicBezTo>
                    <a:cubicBezTo>
                      <a:pt x="8733" y="2246"/>
                      <a:pt x="8693" y="2196"/>
                      <a:pt x="8643" y="2126"/>
                    </a:cubicBezTo>
                    <a:cubicBezTo>
                      <a:pt x="8542" y="1996"/>
                      <a:pt x="8402" y="1865"/>
                      <a:pt x="8242" y="1755"/>
                    </a:cubicBezTo>
                    <a:cubicBezTo>
                      <a:pt x="8042" y="1615"/>
                      <a:pt x="7821" y="1515"/>
                      <a:pt x="7581" y="1455"/>
                    </a:cubicBezTo>
                    <a:cubicBezTo>
                      <a:pt x="7572" y="1453"/>
                      <a:pt x="7564" y="1452"/>
                      <a:pt x="7556" y="1452"/>
                    </a:cubicBezTo>
                    <a:cubicBezTo>
                      <a:pt x="7518" y="1452"/>
                      <a:pt x="7487" y="1472"/>
                      <a:pt x="7471" y="1505"/>
                    </a:cubicBezTo>
                    <a:lnTo>
                      <a:pt x="7391" y="1805"/>
                    </a:lnTo>
                    <a:cubicBezTo>
                      <a:pt x="7351" y="1745"/>
                      <a:pt x="7281" y="1665"/>
                      <a:pt x="7180" y="1575"/>
                    </a:cubicBezTo>
                    <a:cubicBezTo>
                      <a:pt x="7020" y="1405"/>
                      <a:pt x="6640" y="1124"/>
                      <a:pt x="6049" y="1024"/>
                    </a:cubicBezTo>
                    <a:cubicBezTo>
                      <a:pt x="6029" y="1024"/>
                      <a:pt x="6009" y="1034"/>
                      <a:pt x="5989" y="1044"/>
                    </a:cubicBezTo>
                    <a:cubicBezTo>
                      <a:pt x="5969" y="1054"/>
                      <a:pt x="5959" y="1074"/>
                      <a:pt x="5959" y="1104"/>
                    </a:cubicBezTo>
                    <a:lnTo>
                      <a:pt x="5919" y="1405"/>
                    </a:lnTo>
                    <a:cubicBezTo>
                      <a:pt x="5859" y="1345"/>
                      <a:pt x="5789" y="1275"/>
                      <a:pt x="5688" y="1194"/>
                    </a:cubicBezTo>
                    <a:cubicBezTo>
                      <a:pt x="5468" y="1014"/>
                      <a:pt x="5078" y="794"/>
                      <a:pt x="4527" y="734"/>
                    </a:cubicBezTo>
                    <a:cubicBezTo>
                      <a:pt x="4507" y="734"/>
                      <a:pt x="4487" y="734"/>
                      <a:pt x="4467" y="754"/>
                    </a:cubicBezTo>
                    <a:cubicBezTo>
                      <a:pt x="4447" y="764"/>
                      <a:pt x="4437" y="794"/>
                      <a:pt x="4437" y="814"/>
                    </a:cubicBezTo>
                    <a:lnTo>
                      <a:pt x="4417" y="1124"/>
                    </a:lnTo>
                    <a:cubicBezTo>
                      <a:pt x="4357" y="1064"/>
                      <a:pt x="4286" y="994"/>
                      <a:pt x="4186" y="914"/>
                    </a:cubicBezTo>
                    <a:cubicBezTo>
                      <a:pt x="3956" y="754"/>
                      <a:pt x="3565" y="544"/>
                      <a:pt x="3035" y="483"/>
                    </a:cubicBezTo>
                    <a:cubicBezTo>
                      <a:pt x="3027" y="481"/>
                      <a:pt x="3019" y="480"/>
                      <a:pt x="3012" y="480"/>
                    </a:cubicBezTo>
                    <a:cubicBezTo>
                      <a:pt x="2994" y="480"/>
                      <a:pt x="2979" y="489"/>
                      <a:pt x="2965" y="504"/>
                    </a:cubicBezTo>
                    <a:cubicBezTo>
                      <a:pt x="2955" y="514"/>
                      <a:pt x="2945" y="534"/>
                      <a:pt x="2935" y="554"/>
                    </a:cubicBezTo>
                    <a:lnTo>
                      <a:pt x="2915" y="864"/>
                    </a:lnTo>
                    <a:cubicBezTo>
                      <a:pt x="2854" y="804"/>
                      <a:pt x="2784" y="734"/>
                      <a:pt x="2684" y="664"/>
                    </a:cubicBezTo>
                    <a:cubicBezTo>
                      <a:pt x="2424" y="463"/>
                      <a:pt x="131" y="13"/>
                      <a:pt x="111" y="3"/>
                    </a:cubicBezTo>
                    <a:cubicBezTo>
                      <a:pt x="104" y="2"/>
                      <a:pt x="98" y="1"/>
                      <a:pt x="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91" name="Google Shape;22591;p112"/>
              <p:cNvSpPr/>
              <p:nvPr/>
            </p:nvSpPr>
            <p:spPr>
              <a:xfrm>
                <a:off x="4845550" y="1416675"/>
                <a:ext cx="373800" cy="73925"/>
              </a:xfrm>
              <a:custGeom>
                <a:avLst/>
                <a:gdLst/>
                <a:ahLst/>
                <a:cxnLst/>
                <a:rect l="l" t="t" r="r" b="b"/>
                <a:pathLst>
                  <a:path w="14952" h="2957" extrusionOk="0">
                    <a:moveTo>
                      <a:pt x="13550" y="343"/>
                    </a:moveTo>
                    <a:lnTo>
                      <a:pt x="12719" y="563"/>
                    </a:lnTo>
                    <a:cubicBezTo>
                      <a:pt x="12158" y="713"/>
                      <a:pt x="11647" y="994"/>
                      <a:pt x="11237" y="1394"/>
                    </a:cubicBezTo>
                    <a:cubicBezTo>
                      <a:pt x="11207" y="1424"/>
                      <a:pt x="11177" y="1455"/>
                      <a:pt x="11157" y="1475"/>
                    </a:cubicBezTo>
                    <a:cubicBezTo>
                      <a:pt x="11026" y="1615"/>
                      <a:pt x="10786" y="1805"/>
                      <a:pt x="10416" y="1915"/>
                    </a:cubicBezTo>
                    <a:lnTo>
                      <a:pt x="10275" y="1585"/>
                    </a:lnTo>
                    <a:cubicBezTo>
                      <a:pt x="10265" y="1555"/>
                      <a:pt x="10235" y="1535"/>
                      <a:pt x="10195" y="1535"/>
                    </a:cubicBezTo>
                    <a:cubicBezTo>
                      <a:pt x="10165" y="1535"/>
                      <a:pt x="10135" y="1555"/>
                      <a:pt x="10125" y="1585"/>
                    </a:cubicBezTo>
                    <a:cubicBezTo>
                      <a:pt x="10105" y="1625"/>
                      <a:pt x="10055" y="1745"/>
                      <a:pt x="9925" y="1885"/>
                    </a:cubicBezTo>
                    <a:cubicBezTo>
                      <a:pt x="9785" y="2025"/>
                      <a:pt x="9554" y="2216"/>
                      <a:pt x="9174" y="2326"/>
                    </a:cubicBezTo>
                    <a:lnTo>
                      <a:pt x="9044" y="1995"/>
                    </a:lnTo>
                    <a:cubicBezTo>
                      <a:pt x="9034" y="1965"/>
                      <a:pt x="9004" y="1945"/>
                      <a:pt x="8964" y="1945"/>
                    </a:cubicBezTo>
                    <a:cubicBezTo>
                      <a:pt x="8958" y="1944"/>
                      <a:pt x="8953" y="1943"/>
                      <a:pt x="8948" y="1943"/>
                    </a:cubicBezTo>
                    <a:cubicBezTo>
                      <a:pt x="8918" y="1943"/>
                      <a:pt x="8901" y="1969"/>
                      <a:pt x="8883" y="1995"/>
                    </a:cubicBezTo>
                    <a:cubicBezTo>
                      <a:pt x="8883" y="2005"/>
                      <a:pt x="8873" y="2035"/>
                      <a:pt x="8843" y="2075"/>
                    </a:cubicBezTo>
                    <a:cubicBezTo>
                      <a:pt x="8803" y="2156"/>
                      <a:pt x="8743" y="2226"/>
                      <a:pt x="8683" y="2286"/>
                    </a:cubicBezTo>
                    <a:cubicBezTo>
                      <a:pt x="8643" y="2316"/>
                      <a:pt x="8603" y="2366"/>
                      <a:pt x="8543" y="2406"/>
                    </a:cubicBezTo>
                    <a:cubicBezTo>
                      <a:pt x="8483" y="2446"/>
                      <a:pt x="8423" y="2486"/>
                      <a:pt x="8353" y="2516"/>
                    </a:cubicBezTo>
                    <a:cubicBezTo>
                      <a:pt x="8273" y="2556"/>
                      <a:pt x="8192" y="2586"/>
                      <a:pt x="8112" y="2616"/>
                    </a:cubicBezTo>
                    <a:cubicBezTo>
                      <a:pt x="8042" y="2626"/>
                      <a:pt x="7972" y="2646"/>
                      <a:pt x="7892" y="2656"/>
                    </a:cubicBezTo>
                    <a:lnTo>
                      <a:pt x="7832" y="2316"/>
                    </a:lnTo>
                    <a:cubicBezTo>
                      <a:pt x="7822" y="2286"/>
                      <a:pt x="7792" y="2256"/>
                      <a:pt x="7762" y="2256"/>
                    </a:cubicBezTo>
                    <a:cubicBezTo>
                      <a:pt x="7756" y="2254"/>
                      <a:pt x="7750" y="2253"/>
                      <a:pt x="7744" y="2253"/>
                    </a:cubicBezTo>
                    <a:cubicBezTo>
                      <a:pt x="7718" y="2253"/>
                      <a:pt x="7688" y="2269"/>
                      <a:pt x="7672" y="2286"/>
                    </a:cubicBezTo>
                    <a:cubicBezTo>
                      <a:pt x="7672" y="2296"/>
                      <a:pt x="7652" y="2326"/>
                      <a:pt x="7622" y="2366"/>
                    </a:cubicBezTo>
                    <a:cubicBezTo>
                      <a:pt x="7602" y="2386"/>
                      <a:pt x="7572" y="2416"/>
                      <a:pt x="7542" y="2446"/>
                    </a:cubicBezTo>
                    <a:cubicBezTo>
                      <a:pt x="7501" y="2476"/>
                      <a:pt x="7461" y="2506"/>
                      <a:pt x="7411" y="2546"/>
                    </a:cubicBezTo>
                    <a:cubicBezTo>
                      <a:pt x="7311" y="2616"/>
                      <a:pt x="7181" y="2676"/>
                      <a:pt x="7041" y="2716"/>
                    </a:cubicBezTo>
                    <a:cubicBezTo>
                      <a:pt x="6881" y="2766"/>
                      <a:pt x="6720" y="2786"/>
                      <a:pt x="6560" y="2786"/>
                    </a:cubicBezTo>
                    <a:lnTo>
                      <a:pt x="6570" y="2446"/>
                    </a:lnTo>
                    <a:cubicBezTo>
                      <a:pt x="6570" y="2406"/>
                      <a:pt x="6550" y="2376"/>
                      <a:pt x="6520" y="2366"/>
                    </a:cubicBezTo>
                    <a:cubicBezTo>
                      <a:pt x="6509" y="2359"/>
                      <a:pt x="6498" y="2355"/>
                      <a:pt x="6486" y="2355"/>
                    </a:cubicBezTo>
                    <a:cubicBezTo>
                      <a:pt x="6464" y="2355"/>
                      <a:pt x="6443" y="2366"/>
                      <a:pt x="6430" y="2386"/>
                    </a:cubicBezTo>
                    <a:cubicBezTo>
                      <a:pt x="6430" y="2386"/>
                      <a:pt x="6400" y="2416"/>
                      <a:pt x="6350" y="2446"/>
                    </a:cubicBezTo>
                    <a:cubicBezTo>
                      <a:pt x="6310" y="2486"/>
                      <a:pt x="6240" y="2536"/>
                      <a:pt x="6120" y="2596"/>
                    </a:cubicBezTo>
                    <a:cubicBezTo>
                      <a:pt x="5996" y="2662"/>
                      <a:pt x="5762" y="2749"/>
                      <a:pt x="5448" y="2749"/>
                    </a:cubicBezTo>
                    <a:cubicBezTo>
                      <a:pt x="5382" y="2749"/>
                      <a:pt x="5312" y="2745"/>
                      <a:pt x="5238" y="2736"/>
                    </a:cubicBezTo>
                    <a:lnTo>
                      <a:pt x="5308" y="2396"/>
                    </a:lnTo>
                    <a:cubicBezTo>
                      <a:pt x="5308" y="2366"/>
                      <a:pt x="5298" y="2326"/>
                      <a:pt x="5258" y="2316"/>
                    </a:cubicBezTo>
                    <a:cubicBezTo>
                      <a:pt x="5245" y="2307"/>
                      <a:pt x="5231" y="2302"/>
                      <a:pt x="5218" y="2302"/>
                    </a:cubicBezTo>
                    <a:cubicBezTo>
                      <a:pt x="5201" y="2302"/>
                      <a:pt x="5185" y="2309"/>
                      <a:pt x="5168" y="2326"/>
                    </a:cubicBezTo>
                    <a:cubicBezTo>
                      <a:pt x="5168" y="2326"/>
                      <a:pt x="5138" y="2346"/>
                      <a:pt x="5088" y="2376"/>
                    </a:cubicBezTo>
                    <a:cubicBezTo>
                      <a:pt x="5028" y="2416"/>
                      <a:pt x="4948" y="2466"/>
                      <a:pt x="4828" y="2506"/>
                    </a:cubicBezTo>
                    <a:cubicBezTo>
                      <a:pt x="4688" y="2557"/>
                      <a:pt x="4484" y="2609"/>
                      <a:pt x="4235" y="2609"/>
                    </a:cubicBezTo>
                    <a:cubicBezTo>
                      <a:pt x="4144" y="2609"/>
                      <a:pt x="4048" y="2602"/>
                      <a:pt x="3947" y="2586"/>
                    </a:cubicBezTo>
                    <a:lnTo>
                      <a:pt x="4037" y="2246"/>
                    </a:lnTo>
                    <a:cubicBezTo>
                      <a:pt x="4047" y="2216"/>
                      <a:pt x="4037" y="2176"/>
                      <a:pt x="4007" y="2156"/>
                    </a:cubicBezTo>
                    <a:cubicBezTo>
                      <a:pt x="3993" y="2147"/>
                      <a:pt x="3978" y="2142"/>
                      <a:pt x="3962" y="2142"/>
                    </a:cubicBezTo>
                    <a:cubicBezTo>
                      <a:pt x="3943" y="2142"/>
                      <a:pt x="3923" y="2149"/>
                      <a:pt x="3906" y="2166"/>
                    </a:cubicBezTo>
                    <a:cubicBezTo>
                      <a:pt x="3906" y="2166"/>
                      <a:pt x="3776" y="2256"/>
                      <a:pt x="3556" y="2336"/>
                    </a:cubicBezTo>
                    <a:lnTo>
                      <a:pt x="3546" y="2336"/>
                    </a:lnTo>
                    <a:cubicBezTo>
                      <a:pt x="3411" y="2378"/>
                      <a:pt x="3222" y="2421"/>
                      <a:pt x="2988" y="2421"/>
                    </a:cubicBezTo>
                    <a:cubicBezTo>
                      <a:pt x="2891" y="2421"/>
                      <a:pt x="2786" y="2413"/>
                      <a:pt x="2675" y="2396"/>
                    </a:cubicBezTo>
                    <a:lnTo>
                      <a:pt x="2765" y="2055"/>
                    </a:lnTo>
                    <a:cubicBezTo>
                      <a:pt x="2765" y="2025"/>
                      <a:pt x="2755" y="1985"/>
                      <a:pt x="2725" y="1965"/>
                    </a:cubicBezTo>
                    <a:cubicBezTo>
                      <a:pt x="2711" y="1956"/>
                      <a:pt x="2696" y="1951"/>
                      <a:pt x="2680" y="1951"/>
                    </a:cubicBezTo>
                    <a:cubicBezTo>
                      <a:pt x="2661" y="1951"/>
                      <a:pt x="2641" y="1959"/>
                      <a:pt x="2625" y="1975"/>
                    </a:cubicBezTo>
                    <a:cubicBezTo>
                      <a:pt x="2625" y="1975"/>
                      <a:pt x="2494" y="2065"/>
                      <a:pt x="2274" y="2145"/>
                    </a:cubicBezTo>
                    <a:cubicBezTo>
                      <a:pt x="2243" y="2158"/>
                      <a:pt x="2173" y="2164"/>
                      <a:pt x="2075" y="2164"/>
                    </a:cubicBezTo>
                    <a:cubicBezTo>
                      <a:pt x="1791" y="2164"/>
                      <a:pt x="1270" y="2117"/>
                      <a:pt x="772" y="2065"/>
                    </a:cubicBezTo>
                    <a:lnTo>
                      <a:pt x="13550" y="343"/>
                    </a:lnTo>
                    <a:close/>
                    <a:moveTo>
                      <a:pt x="14867" y="1"/>
                    </a:moveTo>
                    <a:cubicBezTo>
                      <a:pt x="14862" y="1"/>
                      <a:pt x="14857" y="1"/>
                      <a:pt x="14852" y="2"/>
                    </a:cubicBezTo>
                    <a:lnTo>
                      <a:pt x="61" y="1995"/>
                    </a:lnTo>
                    <a:cubicBezTo>
                      <a:pt x="31" y="2005"/>
                      <a:pt x="1" y="2045"/>
                      <a:pt x="1" y="2085"/>
                    </a:cubicBezTo>
                    <a:cubicBezTo>
                      <a:pt x="11" y="2125"/>
                      <a:pt x="41" y="2156"/>
                      <a:pt x="81" y="2156"/>
                    </a:cubicBezTo>
                    <a:cubicBezTo>
                      <a:pt x="352" y="2188"/>
                      <a:pt x="1524" y="2329"/>
                      <a:pt x="2076" y="2329"/>
                    </a:cubicBezTo>
                    <a:cubicBezTo>
                      <a:pt x="2198" y="2329"/>
                      <a:pt x="2289" y="2322"/>
                      <a:pt x="2334" y="2306"/>
                    </a:cubicBezTo>
                    <a:cubicBezTo>
                      <a:pt x="2414" y="2276"/>
                      <a:pt x="2494" y="2246"/>
                      <a:pt x="2545" y="2216"/>
                    </a:cubicBezTo>
                    <a:lnTo>
                      <a:pt x="2545" y="2216"/>
                    </a:lnTo>
                    <a:lnTo>
                      <a:pt x="2494" y="2436"/>
                    </a:lnTo>
                    <a:cubicBezTo>
                      <a:pt x="2484" y="2466"/>
                      <a:pt x="2494" y="2486"/>
                      <a:pt x="2504" y="2506"/>
                    </a:cubicBezTo>
                    <a:cubicBezTo>
                      <a:pt x="2515" y="2526"/>
                      <a:pt x="2535" y="2536"/>
                      <a:pt x="2555" y="2546"/>
                    </a:cubicBezTo>
                    <a:cubicBezTo>
                      <a:pt x="2705" y="2576"/>
                      <a:pt x="2846" y="2588"/>
                      <a:pt x="2976" y="2588"/>
                    </a:cubicBezTo>
                    <a:cubicBezTo>
                      <a:pt x="3237" y="2588"/>
                      <a:pt x="3452" y="2539"/>
                      <a:pt x="3606" y="2486"/>
                    </a:cubicBezTo>
                    <a:cubicBezTo>
                      <a:pt x="3686" y="2466"/>
                      <a:pt x="3766" y="2426"/>
                      <a:pt x="3826" y="2406"/>
                    </a:cubicBezTo>
                    <a:lnTo>
                      <a:pt x="3826" y="2406"/>
                    </a:lnTo>
                    <a:lnTo>
                      <a:pt x="3766" y="2626"/>
                    </a:lnTo>
                    <a:cubicBezTo>
                      <a:pt x="3756" y="2646"/>
                      <a:pt x="3766" y="2676"/>
                      <a:pt x="3776" y="2696"/>
                    </a:cubicBezTo>
                    <a:cubicBezTo>
                      <a:pt x="3786" y="2706"/>
                      <a:pt x="3806" y="2726"/>
                      <a:pt x="3826" y="2726"/>
                    </a:cubicBezTo>
                    <a:cubicBezTo>
                      <a:pt x="3980" y="2760"/>
                      <a:pt x="4123" y="2773"/>
                      <a:pt x="4255" y="2773"/>
                    </a:cubicBezTo>
                    <a:cubicBezTo>
                      <a:pt x="4518" y="2773"/>
                      <a:pt x="4734" y="2720"/>
                      <a:pt x="4888" y="2666"/>
                    </a:cubicBezTo>
                    <a:cubicBezTo>
                      <a:pt x="4978" y="2626"/>
                      <a:pt x="5048" y="2596"/>
                      <a:pt x="5108" y="2566"/>
                    </a:cubicBezTo>
                    <a:lnTo>
                      <a:pt x="5108" y="2566"/>
                    </a:lnTo>
                    <a:lnTo>
                      <a:pt x="5058" y="2796"/>
                    </a:lnTo>
                    <a:cubicBezTo>
                      <a:pt x="5058" y="2816"/>
                      <a:pt x="5058" y="2836"/>
                      <a:pt x="5078" y="2856"/>
                    </a:cubicBezTo>
                    <a:cubicBezTo>
                      <a:pt x="5088" y="2877"/>
                      <a:pt x="5108" y="2887"/>
                      <a:pt x="5128" y="2887"/>
                    </a:cubicBezTo>
                    <a:cubicBezTo>
                      <a:pt x="5238" y="2904"/>
                      <a:pt x="5342" y="2912"/>
                      <a:pt x="5439" y="2912"/>
                    </a:cubicBezTo>
                    <a:cubicBezTo>
                      <a:pt x="5786" y="2912"/>
                      <a:pt x="6049" y="2817"/>
                      <a:pt x="6190" y="2746"/>
                    </a:cubicBezTo>
                    <a:cubicBezTo>
                      <a:pt x="6280" y="2706"/>
                      <a:pt x="6350" y="2656"/>
                      <a:pt x="6400" y="2626"/>
                    </a:cubicBezTo>
                    <a:lnTo>
                      <a:pt x="6400" y="2626"/>
                    </a:lnTo>
                    <a:lnTo>
                      <a:pt x="6390" y="2866"/>
                    </a:lnTo>
                    <a:cubicBezTo>
                      <a:pt x="6390" y="2907"/>
                      <a:pt x="6420" y="2947"/>
                      <a:pt x="6470" y="2947"/>
                    </a:cubicBezTo>
                    <a:cubicBezTo>
                      <a:pt x="6500" y="2947"/>
                      <a:pt x="6540" y="2957"/>
                      <a:pt x="6570" y="2957"/>
                    </a:cubicBezTo>
                    <a:cubicBezTo>
                      <a:pt x="6750" y="2957"/>
                      <a:pt x="6921" y="2927"/>
                      <a:pt x="7081" y="2877"/>
                    </a:cubicBezTo>
                    <a:cubicBezTo>
                      <a:pt x="7251" y="2826"/>
                      <a:pt x="7391" y="2766"/>
                      <a:pt x="7512" y="2676"/>
                    </a:cubicBezTo>
                    <a:cubicBezTo>
                      <a:pt x="7562" y="2646"/>
                      <a:pt x="7612" y="2606"/>
                      <a:pt x="7652" y="2566"/>
                    </a:cubicBezTo>
                    <a:cubicBezTo>
                      <a:pt x="7662" y="2556"/>
                      <a:pt x="7682" y="2536"/>
                      <a:pt x="7692" y="2526"/>
                    </a:cubicBezTo>
                    <a:lnTo>
                      <a:pt x="7742" y="2766"/>
                    </a:lnTo>
                    <a:cubicBezTo>
                      <a:pt x="7742" y="2806"/>
                      <a:pt x="7782" y="2836"/>
                      <a:pt x="7832" y="2836"/>
                    </a:cubicBezTo>
                    <a:cubicBezTo>
                      <a:pt x="7952" y="2826"/>
                      <a:pt x="8072" y="2796"/>
                      <a:pt x="8162" y="2776"/>
                    </a:cubicBezTo>
                    <a:cubicBezTo>
                      <a:pt x="8243" y="2746"/>
                      <a:pt x="8333" y="2716"/>
                      <a:pt x="8433" y="2666"/>
                    </a:cubicBezTo>
                    <a:cubicBezTo>
                      <a:pt x="8503" y="2626"/>
                      <a:pt x="8573" y="2586"/>
                      <a:pt x="8643" y="2536"/>
                    </a:cubicBezTo>
                    <a:cubicBezTo>
                      <a:pt x="8713" y="2496"/>
                      <a:pt x="8763" y="2436"/>
                      <a:pt x="8803" y="2396"/>
                    </a:cubicBezTo>
                    <a:cubicBezTo>
                      <a:pt x="8863" y="2346"/>
                      <a:pt x="8913" y="2286"/>
                      <a:pt x="8954" y="2216"/>
                    </a:cubicBezTo>
                    <a:lnTo>
                      <a:pt x="9054" y="2456"/>
                    </a:lnTo>
                    <a:cubicBezTo>
                      <a:pt x="9062" y="2489"/>
                      <a:pt x="9098" y="2509"/>
                      <a:pt x="9133" y="2509"/>
                    </a:cubicBezTo>
                    <a:cubicBezTo>
                      <a:pt x="9140" y="2509"/>
                      <a:pt x="9147" y="2508"/>
                      <a:pt x="9154" y="2506"/>
                    </a:cubicBezTo>
                    <a:cubicBezTo>
                      <a:pt x="9604" y="2386"/>
                      <a:pt x="9885" y="2166"/>
                      <a:pt x="10045" y="1995"/>
                    </a:cubicBezTo>
                    <a:cubicBezTo>
                      <a:pt x="10105" y="1925"/>
                      <a:pt x="10155" y="1865"/>
                      <a:pt x="10185" y="1815"/>
                    </a:cubicBezTo>
                    <a:lnTo>
                      <a:pt x="10285" y="2045"/>
                    </a:lnTo>
                    <a:cubicBezTo>
                      <a:pt x="10302" y="2079"/>
                      <a:pt x="10332" y="2098"/>
                      <a:pt x="10365" y="2098"/>
                    </a:cubicBezTo>
                    <a:cubicBezTo>
                      <a:pt x="10372" y="2098"/>
                      <a:pt x="10379" y="2097"/>
                      <a:pt x="10386" y="2095"/>
                    </a:cubicBezTo>
                    <a:cubicBezTo>
                      <a:pt x="10846" y="1975"/>
                      <a:pt x="11127" y="1755"/>
                      <a:pt x="11277" y="1585"/>
                    </a:cubicBezTo>
                    <a:cubicBezTo>
                      <a:pt x="11297" y="1565"/>
                      <a:pt x="11317" y="1545"/>
                      <a:pt x="11347" y="1515"/>
                    </a:cubicBezTo>
                    <a:cubicBezTo>
                      <a:pt x="11737" y="1134"/>
                      <a:pt x="12228" y="864"/>
                      <a:pt x="12769" y="724"/>
                    </a:cubicBezTo>
                    <a:lnTo>
                      <a:pt x="14882" y="163"/>
                    </a:lnTo>
                    <a:cubicBezTo>
                      <a:pt x="14922" y="153"/>
                      <a:pt x="14952" y="113"/>
                      <a:pt x="14942" y="73"/>
                    </a:cubicBezTo>
                    <a:cubicBezTo>
                      <a:pt x="14933" y="29"/>
                      <a:pt x="14902" y="1"/>
                      <a:pt x="148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92" name="Google Shape;22592;p112"/>
              <p:cNvSpPr/>
              <p:nvPr/>
            </p:nvSpPr>
            <p:spPr>
              <a:xfrm>
                <a:off x="4847825" y="1400450"/>
                <a:ext cx="369275" cy="68125"/>
              </a:xfrm>
              <a:custGeom>
                <a:avLst/>
                <a:gdLst/>
                <a:ahLst/>
                <a:cxnLst/>
                <a:rect l="l" t="t" r="r" b="b"/>
                <a:pathLst>
                  <a:path w="14771" h="2725" extrusionOk="0">
                    <a:moveTo>
                      <a:pt x="8673" y="0"/>
                    </a:moveTo>
                    <a:cubicBezTo>
                      <a:pt x="8657" y="0"/>
                      <a:pt x="8639" y="0"/>
                      <a:pt x="8622" y="1"/>
                    </a:cubicBezTo>
                    <a:lnTo>
                      <a:pt x="8572" y="421"/>
                    </a:lnTo>
                    <a:cubicBezTo>
                      <a:pt x="8572" y="421"/>
                      <a:pt x="8542" y="391"/>
                      <a:pt x="8502" y="351"/>
                    </a:cubicBezTo>
                    <a:cubicBezTo>
                      <a:pt x="8452" y="301"/>
                      <a:pt x="8372" y="241"/>
                      <a:pt x="8272" y="181"/>
                    </a:cubicBezTo>
                    <a:cubicBezTo>
                      <a:pt x="8222" y="151"/>
                      <a:pt x="8162" y="121"/>
                      <a:pt x="8091" y="91"/>
                    </a:cubicBezTo>
                    <a:cubicBezTo>
                      <a:pt x="8031" y="71"/>
                      <a:pt x="7951" y="41"/>
                      <a:pt x="7871" y="31"/>
                    </a:cubicBezTo>
                    <a:cubicBezTo>
                      <a:pt x="7781" y="11"/>
                      <a:pt x="7691" y="1"/>
                      <a:pt x="7591" y="1"/>
                    </a:cubicBezTo>
                    <a:cubicBezTo>
                      <a:pt x="7491" y="1"/>
                      <a:pt x="7380" y="11"/>
                      <a:pt x="7270" y="31"/>
                    </a:cubicBezTo>
                    <a:lnTo>
                      <a:pt x="7310" y="451"/>
                    </a:lnTo>
                    <a:cubicBezTo>
                      <a:pt x="7310" y="451"/>
                      <a:pt x="7280" y="421"/>
                      <a:pt x="7230" y="381"/>
                    </a:cubicBezTo>
                    <a:cubicBezTo>
                      <a:pt x="7200" y="361"/>
                      <a:pt x="7160" y="341"/>
                      <a:pt x="7120" y="321"/>
                    </a:cubicBezTo>
                    <a:cubicBezTo>
                      <a:pt x="7080" y="301"/>
                      <a:pt x="7020" y="281"/>
                      <a:pt x="6970" y="261"/>
                    </a:cubicBezTo>
                    <a:cubicBezTo>
                      <a:pt x="6850" y="221"/>
                      <a:pt x="6699" y="191"/>
                      <a:pt x="6529" y="181"/>
                    </a:cubicBezTo>
                    <a:cubicBezTo>
                      <a:pt x="6359" y="181"/>
                      <a:pt x="6159" y="201"/>
                      <a:pt x="5948" y="271"/>
                    </a:cubicBezTo>
                    <a:lnTo>
                      <a:pt x="6079" y="682"/>
                    </a:lnTo>
                    <a:cubicBezTo>
                      <a:pt x="6079" y="682"/>
                      <a:pt x="6039" y="662"/>
                      <a:pt x="5978" y="631"/>
                    </a:cubicBezTo>
                    <a:cubicBezTo>
                      <a:pt x="5908" y="601"/>
                      <a:pt x="5808" y="571"/>
                      <a:pt x="5688" y="541"/>
                    </a:cubicBezTo>
                    <a:cubicBezTo>
                      <a:pt x="5608" y="529"/>
                      <a:pt x="5516" y="520"/>
                      <a:pt x="5416" y="520"/>
                    </a:cubicBezTo>
                    <a:cubicBezTo>
                      <a:pt x="5203" y="520"/>
                      <a:pt x="4949" y="559"/>
                      <a:pt x="4677" y="682"/>
                    </a:cubicBezTo>
                    <a:lnTo>
                      <a:pt x="4867" y="1072"/>
                    </a:lnTo>
                    <a:cubicBezTo>
                      <a:pt x="4867" y="1072"/>
                      <a:pt x="4827" y="1052"/>
                      <a:pt x="4757" y="1032"/>
                    </a:cubicBezTo>
                    <a:cubicBezTo>
                      <a:pt x="4687" y="1012"/>
                      <a:pt x="4587" y="982"/>
                      <a:pt x="4456" y="972"/>
                    </a:cubicBezTo>
                    <a:cubicBezTo>
                      <a:pt x="4415" y="969"/>
                      <a:pt x="4370" y="967"/>
                      <a:pt x="4323" y="967"/>
                    </a:cubicBezTo>
                    <a:cubicBezTo>
                      <a:pt x="4088" y="967"/>
                      <a:pt x="3790" y="1015"/>
                      <a:pt x="3465" y="1182"/>
                    </a:cubicBezTo>
                    <a:lnTo>
                      <a:pt x="3685" y="1553"/>
                    </a:lnTo>
                    <a:cubicBezTo>
                      <a:pt x="3685" y="1553"/>
                      <a:pt x="3525" y="1493"/>
                      <a:pt x="3275" y="1483"/>
                    </a:cubicBezTo>
                    <a:cubicBezTo>
                      <a:pt x="3236" y="1480"/>
                      <a:pt x="3195" y="1478"/>
                      <a:pt x="3153" y="1478"/>
                    </a:cubicBezTo>
                    <a:cubicBezTo>
                      <a:pt x="2910" y="1478"/>
                      <a:pt x="2609" y="1532"/>
                      <a:pt x="2293" y="1703"/>
                    </a:cubicBezTo>
                    <a:lnTo>
                      <a:pt x="2504" y="2073"/>
                    </a:lnTo>
                    <a:cubicBezTo>
                      <a:pt x="2504" y="2073"/>
                      <a:pt x="2343" y="2013"/>
                      <a:pt x="2093" y="1993"/>
                    </a:cubicBezTo>
                    <a:cubicBezTo>
                      <a:pt x="2090" y="1993"/>
                      <a:pt x="2086" y="1993"/>
                      <a:pt x="2082" y="1993"/>
                    </a:cubicBezTo>
                    <a:cubicBezTo>
                      <a:pt x="1795" y="1993"/>
                      <a:pt x="50" y="2705"/>
                      <a:pt x="0" y="2724"/>
                    </a:cubicBezTo>
                    <a:lnTo>
                      <a:pt x="14771" y="732"/>
                    </a:lnTo>
                    <a:lnTo>
                      <a:pt x="14771" y="732"/>
                    </a:lnTo>
                    <a:lnTo>
                      <a:pt x="12558" y="752"/>
                    </a:lnTo>
                    <a:cubicBezTo>
                      <a:pt x="12017" y="752"/>
                      <a:pt x="11476" y="621"/>
                      <a:pt x="10996" y="381"/>
                    </a:cubicBezTo>
                    <a:cubicBezTo>
                      <a:pt x="10945" y="351"/>
                      <a:pt x="10905" y="321"/>
                      <a:pt x="10875" y="311"/>
                    </a:cubicBezTo>
                    <a:cubicBezTo>
                      <a:pt x="10675" y="181"/>
                      <a:pt x="10365" y="61"/>
                      <a:pt x="9924" y="61"/>
                    </a:cubicBezTo>
                    <a:lnTo>
                      <a:pt x="9864" y="491"/>
                    </a:lnTo>
                    <a:cubicBezTo>
                      <a:pt x="9864" y="481"/>
                      <a:pt x="9774" y="361"/>
                      <a:pt x="9574" y="241"/>
                    </a:cubicBezTo>
                    <a:cubicBezTo>
                      <a:pt x="9381" y="116"/>
                      <a:pt x="9087" y="0"/>
                      <a:pt x="86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93" name="Google Shape;22593;p112"/>
              <p:cNvSpPr/>
              <p:nvPr/>
            </p:nvSpPr>
            <p:spPr>
              <a:xfrm>
                <a:off x="4845550" y="1398200"/>
                <a:ext cx="373550" cy="72625"/>
              </a:xfrm>
              <a:custGeom>
                <a:avLst/>
                <a:gdLst/>
                <a:ahLst/>
                <a:cxnLst/>
                <a:rect l="l" t="t" r="r" b="b"/>
                <a:pathLst>
                  <a:path w="14942" h="2905" extrusionOk="0">
                    <a:moveTo>
                      <a:pt x="8783" y="171"/>
                    </a:moveTo>
                    <a:cubicBezTo>
                      <a:pt x="9184" y="181"/>
                      <a:pt x="9454" y="301"/>
                      <a:pt x="9624" y="401"/>
                    </a:cubicBezTo>
                    <a:cubicBezTo>
                      <a:pt x="9775" y="491"/>
                      <a:pt x="9865" y="591"/>
                      <a:pt x="9895" y="631"/>
                    </a:cubicBezTo>
                    <a:cubicBezTo>
                      <a:pt x="9910" y="654"/>
                      <a:pt x="9936" y="665"/>
                      <a:pt x="9961" y="665"/>
                    </a:cubicBezTo>
                    <a:cubicBezTo>
                      <a:pt x="9969" y="665"/>
                      <a:pt x="9977" y="664"/>
                      <a:pt x="9985" y="661"/>
                    </a:cubicBezTo>
                    <a:cubicBezTo>
                      <a:pt x="10015" y="651"/>
                      <a:pt x="10035" y="621"/>
                      <a:pt x="10045" y="591"/>
                    </a:cubicBezTo>
                    <a:lnTo>
                      <a:pt x="10085" y="231"/>
                    </a:lnTo>
                    <a:cubicBezTo>
                      <a:pt x="10476" y="241"/>
                      <a:pt x="10756" y="361"/>
                      <a:pt x="10916" y="471"/>
                    </a:cubicBezTo>
                    <a:cubicBezTo>
                      <a:pt x="10956" y="491"/>
                      <a:pt x="10996" y="511"/>
                      <a:pt x="11046" y="541"/>
                    </a:cubicBezTo>
                    <a:cubicBezTo>
                      <a:pt x="11527" y="792"/>
                      <a:pt x="12078" y="922"/>
                      <a:pt x="12629" y="922"/>
                    </a:cubicBezTo>
                    <a:lnTo>
                      <a:pt x="12649" y="922"/>
                    </a:lnTo>
                    <a:lnTo>
                      <a:pt x="13560" y="912"/>
                    </a:lnTo>
                    <a:lnTo>
                      <a:pt x="13560" y="912"/>
                    </a:lnTo>
                    <a:lnTo>
                      <a:pt x="752" y="2644"/>
                    </a:lnTo>
                    <a:cubicBezTo>
                      <a:pt x="1333" y="2414"/>
                      <a:pt x="2024" y="2163"/>
                      <a:pt x="2164" y="2163"/>
                    </a:cubicBezTo>
                    <a:lnTo>
                      <a:pt x="2174" y="2163"/>
                    </a:lnTo>
                    <a:cubicBezTo>
                      <a:pt x="2414" y="2184"/>
                      <a:pt x="2565" y="2244"/>
                      <a:pt x="2565" y="2244"/>
                    </a:cubicBezTo>
                    <a:cubicBezTo>
                      <a:pt x="2576" y="2247"/>
                      <a:pt x="2588" y="2250"/>
                      <a:pt x="2601" y="2250"/>
                    </a:cubicBezTo>
                    <a:cubicBezTo>
                      <a:pt x="2623" y="2250"/>
                      <a:pt x="2646" y="2243"/>
                      <a:pt x="2665" y="2224"/>
                    </a:cubicBezTo>
                    <a:cubicBezTo>
                      <a:pt x="2685" y="2194"/>
                      <a:pt x="2685" y="2153"/>
                      <a:pt x="2675" y="2123"/>
                    </a:cubicBezTo>
                    <a:lnTo>
                      <a:pt x="2494" y="1823"/>
                    </a:lnTo>
                    <a:cubicBezTo>
                      <a:pt x="2798" y="1684"/>
                      <a:pt x="3072" y="1651"/>
                      <a:pt x="3270" y="1651"/>
                    </a:cubicBezTo>
                    <a:cubicBezTo>
                      <a:pt x="3300" y="1651"/>
                      <a:pt x="3329" y="1651"/>
                      <a:pt x="3356" y="1653"/>
                    </a:cubicBezTo>
                    <a:cubicBezTo>
                      <a:pt x="3596" y="1663"/>
                      <a:pt x="3746" y="1723"/>
                      <a:pt x="3746" y="1723"/>
                    </a:cubicBezTo>
                    <a:cubicBezTo>
                      <a:pt x="3757" y="1727"/>
                      <a:pt x="3770" y="1729"/>
                      <a:pt x="3782" y="1729"/>
                    </a:cubicBezTo>
                    <a:cubicBezTo>
                      <a:pt x="3803" y="1729"/>
                      <a:pt x="3824" y="1722"/>
                      <a:pt x="3836" y="1703"/>
                    </a:cubicBezTo>
                    <a:cubicBezTo>
                      <a:pt x="3866" y="1673"/>
                      <a:pt x="3866" y="1633"/>
                      <a:pt x="3846" y="1603"/>
                    </a:cubicBezTo>
                    <a:lnTo>
                      <a:pt x="3676" y="1302"/>
                    </a:lnTo>
                    <a:cubicBezTo>
                      <a:pt x="3946" y="1179"/>
                      <a:pt x="4193" y="1144"/>
                      <a:pt x="4388" y="1144"/>
                    </a:cubicBezTo>
                    <a:cubicBezTo>
                      <a:pt x="4446" y="1144"/>
                      <a:pt x="4499" y="1147"/>
                      <a:pt x="4547" y="1152"/>
                    </a:cubicBezTo>
                    <a:cubicBezTo>
                      <a:pt x="4637" y="1152"/>
                      <a:pt x="4738" y="1172"/>
                      <a:pt x="4828" y="1202"/>
                    </a:cubicBezTo>
                    <a:cubicBezTo>
                      <a:pt x="4888" y="1222"/>
                      <a:pt x="4918" y="1232"/>
                      <a:pt x="4918" y="1232"/>
                    </a:cubicBezTo>
                    <a:cubicBezTo>
                      <a:pt x="4929" y="1240"/>
                      <a:pt x="4942" y="1243"/>
                      <a:pt x="4956" y="1243"/>
                    </a:cubicBezTo>
                    <a:cubicBezTo>
                      <a:pt x="4977" y="1243"/>
                      <a:pt x="4999" y="1235"/>
                      <a:pt x="5018" y="1222"/>
                    </a:cubicBezTo>
                    <a:cubicBezTo>
                      <a:pt x="5038" y="1192"/>
                      <a:pt x="5048" y="1152"/>
                      <a:pt x="5028" y="1122"/>
                    </a:cubicBezTo>
                    <a:lnTo>
                      <a:pt x="4878" y="812"/>
                    </a:lnTo>
                    <a:cubicBezTo>
                      <a:pt x="5112" y="721"/>
                      <a:pt x="5325" y="693"/>
                      <a:pt x="5492" y="693"/>
                    </a:cubicBezTo>
                    <a:cubicBezTo>
                      <a:pt x="5604" y="693"/>
                      <a:pt x="5695" y="705"/>
                      <a:pt x="5759" y="721"/>
                    </a:cubicBezTo>
                    <a:cubicBezTo>
                      <a:pt x="5889" y="741"/>
                      <a:pt x="5979" y="772"/>
                      <a:pt x="6029" y="792"/>
                    </a:cubicBezTo>
                    <a:cubicBezTo>
                      <a:pt x="6090" y="822"/>
                      <a:pt x="6120" y="842"/>
                      <a:pt x="6120" y="842"/>
                    </a:cubicBezTo>
                    <a:cubicBezTo>
                      <a:pt x="6135" y="852"/>
                      <a:pt x="6152" y="857"/>
                      <a:pt x="6170" y="857"/>
                    </a:cubicBezTo>
                    <a:cubicBezTo>
                      <a:pt x="6187" y="857"/>
                      <a:pt x="6205" y="852"/>
                      <a:pt x="6220" y="842"/>
                    </a:cubicBezTo>
                    <a:cubicBezTo>
                      <a:pt x="6240" y="812"/>
                      <a:pt x="6260" y="782"/>
                      <a:pt x="6240" y="741"/>
                    </a:cubicBezTo>
                    <a:lnTo>
                      <a:pt x="6140" y="421"/>
                    </a:lnTo>
                    <a:cubicBezTo>
                      <a:pt x="6273" y="379"/>
                      <a:pt x="6407" y="358"/>
                      <a:pt x="6540" y="358"/>
                    </a:cubicBezTo>
                    <a:cubicBezTo>
                      <a:pt x="6567" y="358"/>
                      <a:pt x="6594" y="359"/>
                      <a:pt x="6620" y="361"/>
                    </a:cubicBezTo>
                    <a:cubicBezTo>
                      <a:pt x="6770" y="361"/>
                      <a:pt x="6911" y="381"/>
                      <a:pt x="7031" y="431"/>
                    </a:cubicBezTo>
                    <a:cubicBezTo>
                      <a:pt x="7091" y="451"/>
                      <a:pt x="7131" y="471"/>
                      <a:pt x="7171" y="481"/>
                    </a:cubicBezTo>
                    <a:cubicBezTo>
                      <a:pt x="7211" y="511"/>
                      <a:pt x="7241" y="531"/>
                      <a:pt x="7271" y="541"/>
                    </a:cubicBezTo>
                    <a:cubicBezTo>
                      <a:pt x="7321" y="571"/>
                      <a:pt x="7341" y="601"/>
                      <a:pt x="7351" y="601"/>
                    </a:cubicBezTo>
                    <a:cubicBezTo>
                      <a:pt x="7364" y="614"/>
                      <a:pt x="7384" y="622"/>
                      <a:pt x="7404" y="622"/>
                    </a:cubicBezTo>
                    <a:cubicBezTo>
                      <a:pt x="7417" y="622"/>
                      <a:pt x="7430" y="619"/>
                      <a:pt x="7441" y="611"/>
                    </a:cubicBezTo>
                    <a:cubicBezTo>
                      <a:pt x="7471" y="601"/>
                      <a:pt x="7491" y="561"/>
                      <a:pt x="7491" y="531"/>
                    </a:cubicBezTo>
                    <a:lnTo>
                      <a:pt x="7451" y="191"/>
                    </a:lnTo>
                    <a:cubicBezTo>
                      <a:pt x="7542" y="181"/>
                      <a:pt x="7622" y="171"/>
                      <a:pt x="7682" y="171"/>
                    </a:cubicBezTo>
                    <a:cubicBezTo>
                      <a:pt x="7772" y="181"/>
                      <a:pt x="7862" y="181"/>
                      <a:pt x="7942" y="201"/>
                    </a:cubicBezTo>
                    <a:cubicBezTo>
                      <a:pt x="8012" y="211"/>
                      <a:pt x="8092" y="231"/>
                      <a:pt x="8162" y="261"/>
                    </a:cubicBezTo>
                    <a:cubicBezTo>
                      <a:pt x="8223" y="281"/>
                      <a:pt x="8273" y="311"/>
                      <a:pt x="8323" y="341"/>
                    </a:cubicBezTo>
                    <a:cubicBezTo>
                      <a:pt x="8403" y="381"/>
                      <a:pt x="8473" y="431"/>
                      <a:pt x="8533" y="491"/>
                    </a:cubicBezTo>
                    <a:cubicBezTo>
                      <a:pt x="8573" y="531"/>
                      <a:pt x="8593" y="561"/>
                      <a:pt x="8603" y="571"/>
                    </a:cubicBezTo>
                    <a:cubicBezTo>
                      <a:pt x="8618" y="586"/>
                      <a:pt x="8638" y="595"/>
                      <a:pt x="8659" y="595"/>
                    </a:cubicBezTo>
                    <a:cubicBezTo>
                      <a:pt x="8667" y="595"/>
                      <a:pt x="8675" y="594"/>
                      <a:pt x="8683" y="591"/>
                    </a:cubicBezTo>
                    <a:cubicBezTo>
                      <a:pt x="8713" y="581"/>
                      <a:pt x="8743" y="561"/>
                      <a:pt x="8743" y="521"/>
                    </a:cubicBezTo>
                    <a:lnTo>
                      <a:pt x="8783" y="171"/>
                    </a:lnTo>
                    <a:close/>
                    <a:moveTo>
                      <a:pt x="8713" y="0"/>
                    </a:moveTo>
                    <a:cubicBezTo>
                      <a:pt x="8673" y="10"/>
                      <a:pt x="8633" y="41"/>
                      <a:pt x="8633" y="81"/>
                    </a:cubicBezTo>
                    <a:lnTo>
                      <a:pt x="8603" y="331"/>
                    </a:lnTo>
                    <a:cubicBezTo>
                      <a:pt x="8543" y="281"/>
                      <a:pt x="8473" y="231"/>
                      <a:pt x="8403" y="191"/>
                    </a:cubicBezTo>
                    <a:cubicBezTo>
                      <a:pt x="8353" y="161"/>
                      <a:pt x="8293" y="131"/>
                      <a:pt x="8212" y="101"/>
                    </a:cubicBezTo>
                    <a:cubicBezTo>
                      <a:pt x="8132" y="81"/>
                      <a:pt x="8052" y="51"/>
                      <a:pt x="7972" y="41"/>
                    </a:cubicBezTo>
                    <a:cubicBezTo>
                      <a:pt x="7882" y="20"/>
                      <a:pt x="7782" y="10"/>
                      <a:pt x="7682" y="10"/>
                    </a:cubicBezTo>
                    <a:cubicBezTo>
                      <a:pt x="7592" y="10"/>
                      <a:pt x="7471" y="10"/>
                      <a:pt x="7351" y="31"/>
                    </a:cubicBezTo>
                    <a:cubicBezTo>
                      <a:pt x="7311" y="41"/>
                      <a:pt x="7281" y="81"/>
                      <a:pt x="7281" y="121"/>
                    </a:cubicBezTo>
                    <a:lnTo>
                      <a:pt x="7301" y="371"/>
                    </a:lnTo>
                    <a:cubicBezTo>
                      <a:pt x="7291" y="361"/>
                      <a:pt x="7271" y="351"/>
                      <a:pt x="7251" y="341"/>
                    </a:cubicBezTo>
                    <a:cubicBezTo>
                      <a:pt x="7201" y="311"/>
                      <a:pt x="7151" y="291"/>
                      <a:pt x="7081" y="271"/>
                    </a:cubicBezTo>
                    <a:cubicBezTo>
                      <a:pt x="6951" y="221"/>
                      <a:pt x="6790" y="191"/>
                      <a:pt x="6620" y="191"/>
                    </a:cubicBezTo>
                    <a:cubicBezTo>
                      <a:pt x="6420" y="191"/>
                      <a:pt x="6210" y="221"/>
                      <a:pt x="6009" y="281"/>
                    </a:cubicBezTo>
                    <a:cubicBezTo>
                      <a:pt x="5969" y="301"/>
                      <a:pt x="5939" y="351"/>
                      <a:pt x="5959" y="391"/>
                    </a:cubicBezTo>
                    <a:lnTo>
                      <a:pt x="6029" y="611"/>
                    </a:lnTo>
                    <a:cubicBezTo>
                      <a:pt x="5969" y="591"/>
                      <a:pt x="5889" y="571"/>
                      <a:pt x="5799" y="551"/>
                    </a:cubicBezTo>
                    <a:cubicBezTo>
                      <a:pt x="5728" y="541"/>
                      <a:pt x="5632" y="530"/>
                      <a:pt x="5518" y="530"/>
                    </a:cubicBezTo>
                    <a:cubicBezTo>
                      <a:pt x="5308" y="530"/>
                      <a:pt x="5035" y="565"/>
                      <a:pt x="4738" y="701"/>
                    </a:cubicBezTo>
                    <a:cubicBezTo>
                      <a:pt x="4718" y="701"/>
                      <a:pt x="4698" y="721"/>
                      <a:pt x="4688" y="741"/>
                    </a:cubicBezTo>
                    <a:cubicBezTo>
                      <a:pt x="4678" y="762"/>
                      <a:pt x="4688" y="792"/>
                      <a:pt x="4698" y="812"/>
                    </a:cubicBezTo>
                    <a:lnTo>
                      <a:pt x="4798" y="1022"/>
                    </a:lnTo>
                    <a:cubicBezTo>
                      <a:pt x="4718" y="1002"/>
                      <a:pt x="4637" y="992"/>
                      <a:pt x="4557" y="982"/>
                    </a:cubicBezTo>
                    <a:cubicBezTo>
                      <a:pt x="4513" y="978"/>
                      <a:pt x="4463" y="976"/>
                      <a:pt x="4410" y="976"/>
                    </a:cubicBezTo>
                    <a:cubicBezTo>
                      <a:pt x="4175" y="976"/>
                      <a:pt x="3860" y="1021"/>
                      <a:pt x="3526" y="1192"/>
                    </a:cubicBezTo>
                    <a:cubicBezTo>
                      <a:pt x="3496" y="1212"/>
                      <a:pt x="3486" y="1222"/>
                      <a:pt x="3476" y="1252"/>
                    </a:cubicBezTo>
                    <a:cubicBezTo>
                      <a:pt x="3476" y="1272"/>
                      <a:pt x="3476" y="1292"/>
                      <a:pt x="3486" y="1312"/>
                    </a:cubicBezTo>
                    <a:lnTo>
                      <a:pt x="3606" y="1513"/>
                    </a:lnTo>
                    <a:cubicBezTo>
                      <a:pt x="3536" y="1503"/>
                      <a:pt x="3456" y="1493"/>
                      <a:pt x="3366" y="1483"/>
                    </a:cubicBezTo>
                    <a:cubicBezTo>
                      <a:pt x="3340" y="1481"/>
                      <a:pt x="3314" y="1481"/>
                      <a:pt x="3285" y="1481"/>
                    </a:cubicBezTo>
                    <a:cubicBezTo>
                      <a:pt x="3047" y="1481"/>
                      <a:pt x="2712" y="1525"/>
                      <a:pt x="2344" y="1713"/>
                    </a:cubicBezTo>
                    <a:cubicBezTo>
                      <a:pt x="2324" y="1723"/>
                      <a:pt x="2304" y="1743"/>
                      <a:pt x="2304" y="1763"/>
                    </a:cubicBezTo>
                    <a:cubicBezTo>
                      <a:pt x="2294" y="1783"/>
                      <a:pt x="2294" y="1813"/>
                      <a:pt x="2314" y="1833"/>
                    </a:cubicBezTo>
                    <a:lnTo>
                      <a:pt x="2424" y="2033"/>
                    </a:lnTo>
                    <a:cubicBezTo>
                      <a:pt x="2364" y="2023"/>
                      <a:pt x="2284" y="2013"/>
                      <a:pt x="2184" y="2003"/>
                    </a:cubicBezTo>
                    <a:lnTo>
                      <a:pt x="2174" y="2003"/>
                    </a:lnTo>
                    <a:cubicBezTo>
                      <a:pt x="1854" y="2003"/>
                      <a:pt x="81" y="2734"/>
                      <a:pt x="61" y="2734"/>
                    </a:cubicBezTo>
                    <a:cubicBezTo>
                      <a:pt x="21" y="2754"/>
                      <a:pt x="1" y="2794"/>
                      <a:pt x="11" y="2834"/>
                    </a:cubicBezTo>
                    <a:cubicBezTo>
                      <a:pt x="21" y="2874"/>
                      <a:pt x="51" y="2905"/>
                      <a:pt x="91" y="2905"/>
                    </a:cubicBezTo>
                    <a:cubicBezTo>
                      <a:pt x="91" y="2905"/>
                      <a:pt x="101" y="2895"/>
                      <a:pt x="101" y="2895"/>
                    </a:cubicBezTo>
                    <a:lnTo>
                      <a:pt x="14872" y="902"/>
                    </a:lnTo>
                    <a:cubicBezTo>
                      <a:pt x="14912" y="902"/>
                      <a:pt x="14942" y="862"/>
                      <a:pt x="14942" y="822"/>
                    </a:cubicBezTo>
                    <a:cubicBezTo>
                      <a:pt x="14942" y="772"/>
                      <a:pt x="14902" y="741"/>
                      <a:pt x="14862" y="741"/>
                    </a:cubicBezTo>
                    <a:lnTo>
                      <a:pt x="12649" y="752"/>
                    </a:lnTo>
                    <a:cubicBezTo>
                      <a:pt x="12118" y="752"/>
                      <a:pt x="11587" y="631"/>
                      <a:pt x="11127" y="391"/>
                    </a:cubicBezTo>
                    <a:cubicBezTo>
                      <a:pt x="11076" y="371"/>
                      <a:pt x="11036" y="341"/>
                      <a:pt x="11006" y="321"/>
                    </a:cubicBezTo>
                    <a:cubicBezTo>
                      <a:pt x="10823" y="205"/>
                      <a:pt x="10508" y="70"/>
                      <a:pt x="10063" y="70"/>
                    </a:cubicBezTo>
                    <a:cubicBezTo>
                      <a:pt x="10047" y="70"/>
                      <a:pt x="10031" y="70"/>
                      <a:pt x="10015" y="71"/>
                    </a:cubicBezTo>
                    <a:cubicBezTo>
                      <a:pt x="9975" y="71"/>
                      <a:pt x="9935" y="101"/>
                      <a:pt x="9935" y="141"/>
                    </a:cubicBezTo>
                    <a:lnTo>
                      <a:pt x="9895" y="391"/>
                    </a:lnTo>
                    <a:cubicBezTo>
                      <a:pt x="9845" y="351"/>
                      <a:pt x="9785" y="301"/>
                      <a:pt x="9705" y="261"/>
                    </a:cubicBezTo>
                    <a:cubicBezTo>
                      <a:pt x="9514" y="141"/>
                      <a:pt x="9184" y="0"/>
                      <a:pt x="87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94" name="Google Shape;22594;p112"/>
              <p:cNvSpPr/>
              <p:nvPr/>
            </p:nvSpPr>
            <p:spPr>
              <a:xfrm>
                <a:off x="5053350" y="1416450"/>
                <a:ext cx="166000" cy="172050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82" extrusionOk="0">
                    <a:moveTo>
                      <a:pt x="6169" y="592"/>
                    </a:moveTo>
                    <a:lnTo>
                      <a:pt x="6169" y="592"/>
                    </a:lnTo>
                    <a:cubicBezTo>
                      <a:pt x="6119" y="692"/>
                      <a:pt x="6069" y="793"/>
                      <a:pt x="6019" y="913"/>
                    </a:cubicBezTo>
                    <a:cubicBezTo>
                      <a:pt x="5799" y="1383"/>
                      <a:pt x="5618" y="1914"/>
                      <a:pt x="5488" y="2465"/>
                    </a:cubicBezTo>
                    <a:cubicBezTo>
                      <a:pt x="5458" y="2605"/>
                      <a:pt x="5418" y="2705"/>
                      <a:pt x="5378" y="2785"/>
                    </a:cubicBezTo>
                    <a:lnTo>
                      <a:pt x="5168" y="2675"/>
                    </a:lnTo>
                    <a:cubicBezTo>
                      <a:pt x="5158" y="2665"/>
                      <a:pt x="5143" y="2660"/>
                      <a:pt x="5127" y="2660"/>
                    </a:cubicBezTo>
                    <a:cubicBezTo>
                      <a:pt x="5110" y="2660"/>
                      <a:pt x="5093" y="2665"/>
                      <a:pt x="5078" y="2675"/>
                    </a:cubicBezTo>
                    <a:cubicBezTo>
                      <a:pt x="5058" y="2695"/>
                      <a:pt x="5048" y="2735"/>
                      <a:pt x="5048" y="2765"/>
                    </a:cubicBezTo>
                    <a:cubicBezTo>
                      <a:pt x="5058" y="2775"/>
                      <a:pt x="5058" y="2795"/>
                      <a:pt x="5068" y="2835"/>
                    </a:cubicBezTo>
                    <a:cubicBezTo>
                      <a:pt x="5068" y="2896"/>
                      <a:pt x="5078" y="2956"/>
                      <a:pt x="5068" y="3016"/>
                    </a:cubicBezTo>
                    <a:cubicBezTo>
                      <a:pt x="5058" y="3056"/>
                      <a:pt x="5058" y="3096"/>
                      <a:pt x="5048" y="3146"/>
                    </a:cubicBezTo>
                    <a:cubicBezTo>
                      <a:pt x="5028" y="3196"/>
                      <a:pt x="5008" y="3246"/>
                      <a:pt x="4988" y="3296"/>
                    </a:cubicBezTo>
                    <a:cubicBezTo>
                      <a:pt x="4958" y="3356"/>
                      <a:pt x="4928" y="3406"/>
                      <a:pt x="4897" y="3456"/>
                    </a:cubicBezTo>
                    <a:cubicBezTo>
                      <a:pt x="4867" y="3486"/>
                      <a:pt x="4837" y="3526"/>
                      <a:pt x="4807" y="3566"/>
                    </a:cubicBezTo>
                    <a:lnTo>
                      <a:pt x="4637" y="3406"/>
                    </a:lnTo>
                    <a:cubicBezTo>
                      <a:pt x="4620" y="3395"/>
                      <a:pt x="4598" y="3390"/>
                      <a:pt x="4578" y="3390"/>
                    </a:cubicBezTo>
                    <a:cubicBezTo>
                      <a:pt x="4564" y="3390"/>
                      <a:pt x="4549" y="3392"/>
                      <a:pt x="4537" y="3396"/>
                    </a:cubicBezTo>
                    <a:cubicBezTo>
                      <a:pt x="4507" y="3416"/>
                      <a:pt x="4487" y="3446"/>
                      <a:pt x="4497" y="3486"/>
                    </a:cubicBezTo>
                    <a:cubicBezTo>
                      <a:pt x="4497" y="3486"/>
                      <a:pt x="4497" y="3506"/>
                      <a:pt x="4497" y="3546"/>
                    </a:cubicBezTo>
                    <a:cubicBezTo>
                      <a:pt x="4497" y="3566"/>
                      <a:pt x="4487" y="3597"/>
                      <a:pt x="4487" y="3627"/>
                    </a:cubicBezTo>
                    <a:cubicBezTo>
                      <a:pt x="4477" y="3657"/>
                      <a:pt x="4477" y="3697"/>
                      <a:pt x="4457" y="3737"/>
                    </a:cubicBezTo>
                    <a:cubicBezTo>
                      <a:pt x="4437" y="3827"/>
                      <a:pt x="4387" y="3917"/>
                      <a:pt x="4327" y="4007"/>
                    </a:cubicBezTo>
                    <a:cubicBezTo>
                      <a:pt x="4267" y="4087"/>
                      <a:pt x="4197" y="4167"/>
                      <a:pt x="4106" y="4237"/>
                    </a:cubicBezTo>
                    <a:lnTo>
                      <a:pt x="3976" y="4057"/>
                    </a:lnTo>
                    <a:cubicBezTo>
                      <a:pt x="3961" y="4035"/>
                      <a:pt x="3935" y="4023"/>
                      <a:pt x="3910" y="4023"/>
                    </a:cubicBezTo>
                    <a:cubicBezTo>
                      <a:pt x="3902" y="4023"/>
                      <a:pt x="3894" y="4025"/>
                      <a:pt x="3886" y="4027"/>
                    </a:cubicBezTo>
                    <a:cubicBezTo>
                      <a:pt x="3856" y="4037"/>
                      <a:pt x="3826" y="4067"/>
                      <a:pt x="3826" y="4097"/>
                    </a:cubicBezTo>
                    <a:cubicBezTo>
                      <a:pt x="3826" y="4097"/>
                      <a:pt x="3826" y="4127"/>
                      <a:pt x="3816" y="4167"/>
                    </a:cubicBezTo>
                    <a:cubicBezTo>
                      <a:pt x="3806" y="4197"/>
                      <a:pt x="3786" y="4267"/>
                      <a:pt x="3746" y="4358"/>
                    </a:cubicBezTo>
                    <a:cubicBezTo>
                      <a:pt x="3696" y="4458"/>
                      <a:pt x="3576" y="4648"/>
                      <a:pt x="3335" y="4808"/>
                    </a:cubicBezTo>
                    <a:lnTo>
                      <a:pt x="3235" y="4608"/>
                    </a:lnTo>
                    <a:cubicBezTo>
                      <a:pt x="3219" y="4583"/>
                      <a:pt x="3195" y="4565"/>
                      <a:pt x="3165" y="4565"/>
                    </a:cubicBezTo>
                    <a:cubicBezTo>
                      <a:pt x="3159" y="4565"/>
                      <a:pt x="3152" y="4566"/>
                      <a:pt x="3145" y="4568"/>
                    </a:cubicBezTo>
                    <a:cubicBezTo>
                      <a:pt x="3115" y="4568"/>
                      <a:pt x="3085" y="4598"/>
                      <a:pt x="3075" y="4628"/>
                    </a:cubicBezTo>
                    <a:cubicBezTo>
                      <a:pt x="3075" y="4638"/>
                      <a:pt x="3075" y="4658"/>
                      <a:pt x="3055" y="4698"/>
                    </a:cubicBezTo>
                    <a:cubicBezTo>
                      <a:pt x="3045" y="4738"/>
                      <a:pt x="3015" y="4808"/>
                      <a:pt x="2975" y="4888"/>
                    </a:cubicBezTo>
                    <a:cubicBezTo>
                      <a:pt x="2895" y="5008"/>
                      <a:pt x="2764" y="5179"/>
                      <a:pt x="2534" y="5309"/>
                    </a:cubicBezTo>
                    <a:lnTo>
                      <a:pt x="2444" y="5099"/>
                    </a:lnTo>
                    <a:cubicBezTo>
                      <a:pt x="2424" y="5069"/>
                      <a:pt x="2394" y="5049"/>
                      <a:pt x="2364" y="5049"/>
                    </a:cubicBezTo>
                    <a:cubicBezTo>
                      <a:pt x="2324" y="5049"/>
                      <a:pt x="2294" y="5079"/>
                      <a:pt x="2284" y="5109"/>
                    </a:cubicBezTo>
                    <a:cubicBezTo>
                      <a:pt x="2284" y="5109"/>
                      <a:pt x="2254" y="5229"/>
                      <a:pt x="2164" y="5369"/>
                    </a:cubicBezTo>
                    <a:cubicBezTo>
                      <a:pt x="2084" y="5479"/>
                      <a:pt x="1943" y="5649"/>
                      <a:pt x="1723" y="5780"/>
                    </a:cubicBezTo>
                    <a:lnTo>
                      <a:pt x="1623" y="5569"/>
                    </a:lnTo>
                    <a:cubicBezTo>
                      <a:pt x="1613" y="5539"/>
                      <a:pt x="1583" y="5519"/>
                      <a:pt x="1543" y="5519"/>
                    </a:cubicBezTo>
                    <a:cubicBezTo>
                      <a:pt x="1513" y="5519"/>
                      <a:pt x="1483" y="5549"/>
                      <a:pt x="1473" y="5579"/>
                    </a:cubicBezTo>
                    <a:cubicBezTo>
                      <a:pt x="1473" y="5589"/>
                      <a:pt x="1443" y="5699"/>
                      <a:pt x="1353" y="5840"/>
                    </a:cubicBezTo>
                    <a:cubicBezTo>
                      <a:pt x="1312" y="5900"/>
                      <a:pt x="1012" y="6120"/>
                      <a:pt x="632" y="6360"/>
                    </a:cubicBezTo>
                    <a:lnTo>
                      <a:pt x="6169" y="592"/>
                    </a:lnTo>
                    <a:close/>
                    <a:moveTo>
                      <a:pt x="6541" y="0"/>
                    </a:moveTo>
                    <a:cubicBezTo>
                      <a:pt x="6518" y="0"/>
                      <a:pt x="6496" y="10"/>
                      <a:pt x="6480" y="32"/>
                    </a:cubicBezTo>
                    <a:lnTo>
                      <a:pt x="31" y="6751"/>
                    </a:lnTo>
                    <a:cubicBezTo>
                      <a:pt x="1" y="6781"/>
                      <a:pt x="1" y="6831"/>
                      <a:pt x="31" y="6861"/>
                    </a:cubicBezTo>
                    <a:cubicBezTo>
                      <a:pt x="41" y="6881"/>
                      <a:pt x="71" y="6881"/>
                      <a:pt x="91" y="6881"/>
                    </a:cubicBezTo>
                    <a:cubicBezTo>
                      <a:pt x="111" y="6881"/>
                      <a:pt x="121" y="6881"/>
                      <a:pt x="131" y="6871"/>
                    </a:cubicBezTo>
                    <a:cubicBezTo>
                      <a:pt x="341" y="6741"/>
                      <a:pt x="1393" y="6090"/>
                      <a:pt x="1493" y="5930"/>
                    </a:cubicBezTo>
                    <a:cubicBezTo>
                      <a:pt x="1523" y="5890"/>
                      <a:pt x="1543" y="5850"/>
                      <a:pt x="1553" y="5820"/>
                    </a:cubicBezTo>
                    <a:lnTo>
                      <a:pt x="1603" y="5930"/>
                    </a:lnTo>
                    <a:cubicBezTo>
                      <a:pt x="1613" y="5950"/>
                      <a:pt x="1633" y="5960"/>
                      <a:pt x="1653" y="5970"/>
                    </a:cubicBezTo>
                    <a:cubicBezTo>
                      <a:pt x="1663" y="5975"/>
                      <a:pt x="1675" y="5977"/>
                      <a:pt x="1688" y="5977"/>
                    </a:cubicBezTo>
                    <a:cubicBezTo>
                      <a:pt x="1701" y="5977"/>
                      <a:pt x="1713" y="5975"/>
                      <a:pt x="1723" y="5970"/>
                    </a:cubicBezTo>
                    <a:cubicBezTo>
                      <a:pt x="2023" y="5820"/>
                      <a:pt x="2204" y="5609"/>
                      <a:pt x="2304" y="5459"/>
                    </a:cubicBezTo>
                    <a:cubicBezTo>
                      <a:pt x="2324" y="5419"/>
                      <a:pt x="2354" y="5379"/>
                      <a:pt x="2364" y="5349"/>
                    </a:cubicBezTo>
                    <a:lnTo>
                      <a:pt x="2414" y="5459"/>
                    </a:lnTo>
                    <a:cubicBezTo>
                      <a:pt x="2424" y="5479"/>
                      <a:pt x="2444" y="5489"/>
                      <a:pt x="2464" y="5499"/>
                    </a:cubicBezTo>
                    <a:cubicBezTo>
                      <a:pt x="2474" y="5504"/>
                      <a:pt x="2487" y="5507"/>
                      <a:pt x="2499" y="5507"/>
                    </a:cubicBezTo>
                    <a:cubicBezTo>
                      <a:pt x="2512" y="5507"/>
                      <a:pt x="2524" y="5504"/>
                      <a:pt x="2534" y="5499"/>
                    </a:cubicBezTo>
                    <a:cubicBezTo>
                      <a:pt x="2845" y="5339"/>
                      <a:pt x="3025" y="5129"/>
                      <a:pt x="3115" y="4968"/>
                    </a:cubicBezTo>
                    <a:cubicBezTo>
                      <a:pt x="3135" y="4928"/>
                      <a:pt x="3155" y="4888"/>
                      <a:pt x="3175" y="4858"/>
                    </a:cubicBezTo>
                    <a:lnTo>
                      <a:pt x="3235" y="4968"/>
                    </a:lnTo>
                    <a:cubicBezTo>
                      <a:pt x="3245" y="4988"/>
                      <a:pt x="3265" y="4998"/>
                      <a:pt x="3285" y="5008"/>
                    </a:cubicBezTo>
                    <a:cubicBezTo>
                      <a:pt x="3305" y="5008"/>
                      <a:pt x="3325" y="5008"/>
                      <a:pt x="3345" y="4998"/>
                    </a:cubicBezTo>
                    <a:cubicBezTo>
                      <a:pt x="3676" y="4808"/>
                      <a:pt x="3836" y="4558"/>
                      <a:pt x="3896" y="4428"/>
                    </a:cubicBezTo>
                    <a:cubicBezTo>
                      <a:pt x="3916" y="4378"/>
                      <a:pt x="3936" y="4338"/>
                      <a:pt x="3946" y="4297"/>
                    </a:cubicBezTo>
                    <a:lnTo>
                      <a:pt x="4026" y="4408"/>
                    </a:lnTo>
                    <a:cubicBezTo>
                      <a:pt x="4039" y="4427"/>
                      <a:pt x="4069" y="4438"/>
                      <a:pt x="4096" y="4438"/>
                    </a:cubicBezTo>
                    <a:cubicBezTo>
                      <a:pt x="4111" y="4438"/>
                      <a:pt x="4126" y="4435"/>
                      <a:pt x="4136" y="4428"/>
                    </a:cubicBezTo>
                    <a:cubicBezTo>
                      <a:pt x="4267" y="4338"/>
                      <a:pt x="4377" y="4227"/>
                      <a:pt x="4467" y="4097"/>
                    </a:cubicBezTo>
                    <a:cubicBezTo>
                      <a:pt x="4537" y="3997"/>
                      <a:pt x="4587" y="3887"/>
                      <a:pt x="4617" y="3787"/>
                    </a:cubicBezTo>
                    <a:cubicBezTo>
                      <a:pt x="4637" y="3737"/>
                      <a:pt x="4647" y="3697"/>
                      <a:pt x="4647" y="3657"/>
                    </a:cubicBezTo>
                    <a:lnTo>
                      <a:pt x="4647" y="3647"/>
                    </a:lnTo>
                    <a:lnTo>
                      <a:pt x="4757" y="3747"/>
                    </a:lnTo>
                    <a:cubicBezTo>
                      <a:pt x="4771" y="3756"/>
                      <a:pt x="4788" y="3761"/>
                      <a:pt x="4806" y="3761"/>
                    </a:cubicBezTo>
                    <a:cubicBezTo>
                      <a:pt x="4828" y="3761"/>
                      <a:pt x="4851" y="3753"/>
                      <a:pt x="4867" y="3737"/>
                    </a:cubicBezTo>
                    <a:cubicBezTo>
                      <a:pt x="4938" y="3677"/>
                      <a:pt x="4988" y="3607"/>
                      <a:pt x="5028" y="3546"/>
                    </a:cubicBezTo>
                    <a:cubicBezTo>
                      <a:pt x="5068" y="3496"/>
                      <a:pt x="5108" y="3436"/>
                      <a:pt x="5138" y="3366"/>
                    </a:cubicBezTo>
                    <a:cubicBezTo>
                      <a:pt x="5168" y="3306"/>
                      <a:pt x="5188" y="3256"/>
                      <a:pt x="5208" y="3186"/>
                    </a:cubicBezTo>
                    <a:cubicBezTo>
                      <a:pt x="5218" y="3136"/>
                      <a:pt x="5228" y="3076"/>
                      <a:pt x="5228" y="3036"/>
                    </a:cubicBezTo>
                    <a:cubicBezTo>
                      <a:pt x="5238" y="2986"/>
                      <a:pt x="5238" y="2946"/>
                      <a:pt x="5238" y="2896"/>
                    </a:cubicBezTo>
                    <a:lnTo>
                      <a:pt x="5368" y="2966"/>
                    </a:lnTo>
                    <a:cubicBezTo>
                      <a:pt x="5379" y="2973"/>
                      <a:pt x="5392" y="2976"/>
                      <a:pt x="5405" y="2976"/>
                    </a:cubicBezTo>
                    <a:cubicBezTo>
                      <a:pt x="5430" y="2976"/>
                      <a:pt x="5455" y="2965"/>
                      <a:pt x="5468" y="2946"/>
                    </a:cubicBezTo>
                    <a:cubicBezTo>
                      <a:pt x="5538" y="2855"/>
                      <a:pt x="5598" y="2705"/>
                      <a:pt x="5649" y="2505"/>
                    </a:cubicBezTo>
                    <a:cubicBezTo>
                      <a:pt x="5779" y="1954"/>
                      <a:pt x="5959" y="1443"/>
                      <a:pt x="6169" y="983"/>
                    </a:cubicBezTo>
                    <a:cubicBezTo>
                      <a:pt x="6430" y="422"/>
                      <a:pt x="6550" y="212"/>
                      <a:pt x="6610" y="132"/>
                    </a:cubicBezTo>
                    <a:cubicBezTo>
                      <a:pt x="6640" y="102"/>
                      <a:pt x="6630" y="52"/>
                      <a:pt x="6600" y="22"/>
                    </a:cubicBezTo>
                    <a:cubicBezTo>
                      <a:pt x="6581" y="8"/>
                      <a:pt x="6561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95" name="Google Shape;22595;p112"/>
              <p:cNvSpPr/>
              <p:nvPr/>
            </p:nvSpPr>
            <p:spPr>
              <a:xfrm>
                <a:off x="5055600" y="1418475"/>
                <a:ext cx="1612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6450" h="6720" extrusionOk="0">
                    <a:moveTo>
                      <a:pt x="6450" y="1"/>
                    </a:moveTo>
                    <a:cubicBezTo>
                      <a:pt x="6320" y="111"/>
                      <a:pt x="5959" y="301"/>
                      <a:pt x="5599" y="491"/>
                    </a:cubicBezTo>
                    <a:cubicBezTo>
                      <a:pt x="5118" y="732"/>
                      <a:pt x="4617" y="922"/>
                      <a:pt x="4096" y="1072"/>
                    </a:cubicBezTo>
                    <a:cubicBezTo>
                      <a:pt x="3936" y="1112"/>
                      <a:pt x="3776" y="1172"/>
                      <a:pt x="3686" y="1252"/>
                    </a:cubicBezTo>
                    <a:lnTo>
                      <a:pt x="3846" y="1513"/>
                    </a:lnTo>
                    <a:cubicBezTo>
                      <a:pt x="3846" y="1513"/>
                      <a:pt x="3816" y="1513"/>
                      <a:pt x="3766" y="1503"/>
                    </a:cubicBezTo>
                    <a:cubicBezTo>
                      <a:pt x="3726" y="1503"/>
                      <a:pt x="3656" y="1503"/>
                      <a:pt x="3566" y="1513"/>
                    </a:cubicBezTo>
                    <a:cubicBezTo>
                      <a:pt x="3526" y="1523"/>
                      <a:pt x="3476" y="1523"/>
                      <a:pt x="3426" y="1543"/>
                    </a:cubicBezTo>
                    <a:cubicBezTo>
                      <a:pt x="3375" y="1563"/>
                      <a:pt x="3325" y="1583"/>
                      <a:pt x="3265" y="1613"/>
                    </a:cubicBezTo>
                    <a:cubicBezTo>
                      <a:pt x="3215" y="1643"/>
                      <a:pt x="3155" y="1673"/>
                      <a:pt x="3095" y="1723"/>
                    </a:cubicBezTo>
                    <a:cubicBezTo>
                      <a:pt x="3045" y="1763"/>
                      <a:pt x="2985" y="1813"/>
                      <a:pt x="2925" y="1883"/>
                    </a:cubicBezTo>
                    <a:lnTo>
                      <a:pt x="3145" y="2104"/>
                    </a:lnTo>
                    <a:lnTo>
                      <a:pt x="3065" y="2104"/>
                    </a:lnTo>
                    <a:cubicBezTo>
                      <a:pt x="3035" y="2104"/>
                      <a:pt x="3005" y="2114"/>
                      <a:pt x="2975" y="2114"/>
                    </a:cubicBezTo>
                    <a:cubicBezTo>
                      <a:pt x="2935" y="2124"/>
                      <a:pt x="2895" y="2134"/>
                      <a:pt x="2855" y="2154"/>
                    </a:cubicBezTo>
                    <a:cubicBezTo>
                      <a:pt x="2775" y="2184"/>
                      <a:pt x="2674" y="2234"/>
                      <a:pt x="2574" y="2304"/>
                    </a:cubicBezTo>
                    <a:cubicBezTo>
                      <a:pt x="2474" y="2384"/>
                      <a:pt x="2374" y="2484"/>
                      <a:pt x="2284" y="2624"/>
                    </a:cubicBezTo>
                    <a:lnTo>
                      <a:pt x="2544" y="2794"/>
                    </a:lnTo>
                    <a:cubicBezTo>
                      <a:pt x="2544" y="2794"/>
                      <a:pt x="2514" y="2805"/>
                      <a:pt x="2464" y="2815"/>
                    </a:cubicBezTo>
                    <a:cubicBezTo>
                      <a:pt x="2404" y="2825"/>
                      <a:pt x="2334" y="2855"/>
                      <a:pt x="2254" y="2895"/>
                    </a:cubicBezTo>
                    <a:cubicBezTo>
                      <a:pt x="2094" y="2985"/>
                      <a:pt x="1893" y="3145"/>
                      <a:pt x="1743" y="3435"/>
                    </a:cubicBezTo>
                    <a:lnTo>
                      <a:pt x="2024" y="3566"/>
                    </a:lnTo>
                    <a:cubicBezTo>
                      <a:pt x="2024" y="3566"/>
                      <a:pt x="1994" y="3576"/>
                      <a:pt x="1943" y="3596"/>
                    </a:cubicBezTo>
                    <a:cubicBezTo>
                      <a:pt x="1903" y="3616"/>
                      <a:pt x="1833" y="3646"/>
                      <a:pt x="1753" y="3696"/>
                    </a:cubicBezTo>
                    <a:cubicBezTo>
                      <a:pt x="1593" y="3796"/>
                      <a:pt x="1413" y="3976"/>
                      <a:pt x="1283" y="4267"/>
                    </a:cubicBezTo>
                    <a:lnTo>
                      <a:pt x="1573" y="4377"/>
                    </a:lnTo>
                    <a:cubicBezTo>
                      <a:pt x="1573" y="4377"/>
                      <a:pt x="1453" y="4417"/>
                      <a:pt x="1303" y="4527"/>
                    </a:cubicBezTo>
                    <a:cubicBezTo>
                      <a:pt x="1152" y="4637"/>
                      <a:pt x="972" y="4817"/>
                      <a:pt x="842" y="5098"/>
                    </a:cubicBezTo>
                    <a:lnTo>
                      <a:pt x="1142" y="5218"/>
                    </a:lnTo>
                    <a:cubicBezTo>
                      <a:pt x="1142" y="5218"/>
                      <a:pt x="1022" y="5248"/>
                      <a:pt x="862" y="5358"/>
                    </a:cubicBezTo>
                    <a:cubicBezTo>
                      <a:pt x="712" y="5458"/>
                      <a:pt x="21" y="6680"/>
                      <a:pt x="1" y="6720"/>
                    </a:cubicBezTo>
                    <a:lnTo>
                      <a:pt x="645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96" name="Google Shape;22596;p112"/>
              <p:cNvSpPr/>
              <p:nvPr/>
            </p:nvSpPr>
            <p:spPr>
              <a:xfrm>
                <a:off x="5053350" y="1416525"/>
                <a:ext cx="166000" cy="171975"/>
              </a:xfrm>
              <a:custGeom>
                <a:avLst/>
                <a:gdLst/>
                <a:ahLst/>
                <a:cxnLst/>
                <a:rect l="l" t="t" r="r" b="b"/>
                <a:pathLst>
                  <a:path w="6640" h="6879" extrusionOk="0">
                    <a:moveTo>
                      <a:pt x="6059" y="469"/>
                    </a:moveTo>
                    <a:lnTo>
                      <a:pt x="511" y="6247"/>
                    </a:lnTo>
                    <a:cubicBezTo>
                      <a:pt x="722" y="5887"/>
                      <a:pt x="942" y="5546"/>
                      <a:pt x="1002" y="5496"/>
                    </a:cubicBezTo>
                    <a:cubicBezTo>
                      <a:pt x="1142" y="5406"/>
                      <a:pt x="1252" y="5376"/>
                      <a:pt x="1252" y="5366"/>
                    </a:cubicBezTo>
                    <a:cubicBezTo>
                      <a:pt x="1282" y="5356"/>
                      <a:pt x="1312" y="5326"/>
                      <a:pt x="1312" y="5296"/>
                    </a:cubicBezTo>
                    <a:cubicBezTo>
                      <a:pt x="1312" y="5256"/>
                      <a:pt x="1292" y="5226"/>
                      <a:pt x="1262" y="5216"/>
                    </a:cubicBezTo>
                    <a:lnTo>
                      <a:pt x="1052" y="5126"/>
                    </a:lnTo>
                    <a:cubicBezTo>
                      <a:pt x="1172" y="4895"/>
                      <a:pt x="1322" y="4755"/>
                      <a:pt x="1443" y="4675"/>
                    </a:cubicBezTo>
                    <a:cubicBezTo>
                      <a:pt x="1583" y="4575"/>
                      <a:pt x="1693" y="4535"/>
                      <a:pt x="1693" y="4535"/>
                    </a:cubicBezTo>
                    <a:cubicBezTo>
                      <a:pt x="1723" y="4525"/>
                      <a:pt x="1743" y="4495"/>
                      <a:pt x="1753" y="4465"/>
                    </a:cubicBezTo>
                    <a:cubicBezTo>
                      <a:pt x="1753" y="4425"/>
                      <a:pt x="1733" y="4395"/>
                      <a:pt x="1693" y="4385"/>
                    </a:cubicBezTo>
                    <a:lnTo>
                      <a:pt x="1483" y="4294"/>
                    </a:lnTo>
                    <a:cubicBezTo>
                      <a:pt x="1603" y="4064"/>
                      <a:pt x="1773" y="3924"/>
                      <a:pt x="1883" y="3844"/>
                    </a:cubicBezTo>
                    <a:cubicBezTo>
                      <a:pt x="1963" y="3794"/>
                      <a:pt x="2023" y="3764"/>
                      <a:pt x="2074" y="3754"/>
                    </a:cubicBezTo>
                    <a:cubicBezTo>
                      <a:pt x="2104" y="3734"/>
                      <a:pt x="2134" y="3724"/>
                      <a:pt x="2134" y="3724"/>
                    </a:cubicBezTo>
                    <a:cubicBezTo>
                      <a:pt x="2174" y="3724"/>
                      <a:pt x="2194" y="3694"/>
                      <a:pt x="2204" y="3654"/>
                    </a:cubicBezTo>
                    <a:cubicBezTo>
                      <a:pt x="2204" y="3624"/>
                      <a:pt x="2184" y="3583"/>
                      <a:pt x="2154" y="3573"/>
                    </a:cubicBezTo>
                    <a:lnTo>
                      <a:pt x="1953" y="3473"/>
                    </a:lnTo>
                    <a:cubicBezTo>
                      <a:pt x="2094" y="3223"/>
                      <a:pt x="2284" y="3103"/>
                      <a:pt x="2384" y="3043"/>
                    </a:cubicBezTo>
                    <a:cubicBezTo>
                      <a:pt x="2474" y="3003"/>
                      <a:pt x="2534" y="2983"/>
                      <a:pt x="2574" y="2973"/>
                    </a:cubicBezTo>
                    <a:cubicBezTo>
                      <a:pt x="2614" y="2963"/>
                      <a:pt x="2634" y="2963"/>
                      <a:pt x="2634" y="2963"/>
                    </a:cubicBezTo>
                    <a:cubicBezTo>
                      <a:pt x="2674" y="2953"/>
                      <a:pt x="2704" y="2933"/>
                      <a:pt x="2714" y="2893"/>
                    </a:cubicBezTo>
                    <a:cubicBezTo>
                      <a:pt x="2714" y="2862"/>
                      <a:pt x="2704" y="2822"/>
                      <a:pt x="2674" y="2802"/>
                    </a:cubicBezTo>
                    <a:lnTo>
                      <a:pt x="2484" y="2682"/>
                    </a:lnTo>
                    <a:cubicBezTo>
                      <a:pt x="2554" y="2592"/>
                      <a:pt x="2624" y="2512"/>
                      <a:pt x="2714" y="2452"/>
                    </a:cubicBezTo>
                    <a:cubicBezTo>
                      <a:pt x="2795" y="2382"/>
                      <a:pt x="2885" y="2342"/>
                      <a:pt x="2975" y="2312"/>
                    </a:cubicBezTo>
                    <a:cubicBezTo>
                      <a:pt x="3015" y="2292"/>
                      <a:pt x="3045" y="2282"/>
                      <a:pt x="3075" y="2282"/>
                    </a:cubicBezTo>
                    <a:cubicBezTo>
                      <a:pt x="3115" y="2272"/>
                      <a:pt x="3135" y="2272"/>
                      <a:pt x="3165" y="2262"/>
                    </a:cubicBezTo>
                    <a:lnTo>
                      <a:pt x="3225" y="2262"/>
                    </a:lnTo>
                    <a:cubicBezTo>
                      <a:pt x="3255" y="2262"/>
                      <a:pt x="3295" y="2252"/>
                      <a:pt x="3305" y="2212"/>
                    </a:cubicBezTo>
                    <a:cubicBezTo>
                      <a:pt x="3325" y="2182"/>
                      <a:pt x="3315" y="2151"/>
                      <a:pt x="3295" y="2121"/>
                    </a:cubicBezTo>
                    <a:lnTo>
                      <a:pt x="3135" y="1961"/>
                    </a:lnTo>
                    <a:cubicBezTo>
                      <a:pt x="3165" y="1921"/>
                      <a:pt x="3205" y="1891"/>
                      <a:pt x="3235" y="1861"/>
                    </a:cubicBezTo>
                    <a:cubicBezTo>
                      <a:pt x="3285" y="1821"/>
                      <a:pt x="3345" y="1791"/>
                      <a:pt x="3395" y="1761"/>
                    </a:cubicBezTo>
                    <a:cubicBezTo>
                      <a:pt x="3445" y="1741"/>
                      <a:pt x="3496" y="1721"/>
                      <a:pt x="3546" y="1701"/>
                    </a:cubicBezTo>
                    <a:cubicBezTo>
                      <a:pt x="3586" y="1691"/>
                      <a:pt x="3626" y="1681"/>
                      <a:pt x="3666" y="1671"/>
                    </a:cubicBezTo>
                    <a:cubicBezTo>
                      <a:pt x="3696" y="1666"/>
                      <a:pt x="3726" y="1663"/>
                      <a:pt x="3757" y="1663"/>
                    </a:cubicBezTo>
                    <a:cubicBezTo>
                      <a:pt x="3788" y="1663"/>
                      <a:pt x="3821" y="1666"/>
                      <a:pt x="3856" y="1671"/>
                    </a:cubicBezTo>
                    <a:cubicBezTo>
                      <a:pt x="3886" y="1671"/>
                      <a:pt x="3916" y="1671"/>
                      <a:pt x="3916" y="1681"/>
                    </a:cubicBezTo>
                    <a:cubicBezTo>
                      <a:pt x="3956" y="1681"/>
                      <a:pt x="3986" y="1671"/>
                      <a:pt x="4006" y="1641"/>
                    </a:cubicBezTo>
                    <a:cubicBezTo>
                      <a:pt x="4026" y="1621"/>
                      <a:pt x="4026" y="1581"/>
                      <a:pt x="4006" y="1551"/>
                    </a:cubicBezTo>
                    <a:lnTo>
                      <a:pt x="3886" y="1350"/>
                    </a:lnTo>
                    <a:cubicBezTo>
                      <a:pt x="3966" y="1310"/>
                      <a:pt x="4076" y="1260"/>
                      <a:pt x="4207" y="1230"/>
                    </a:cubicBezTo>
                    <a:cubicBezTo>
                      <a:pt x="4747" y="1080"/>
                      <a:pt x="5248" y="880"/>
                      <a:pt x="5719" y="639"/>
                    </a:cubicBezTo>
                    <a:cubicBezTo>
                      <a:pt x="5849" y="579"/>
                      <a:pt x="5959" y="519"/>
                      <a:pt x="6059" y="469"/>
                    </a:cubicBezTo>
                    <a:close/>
                    <a:moveTo>
                      <a:pt x="6543" y="0"/>
                    </a:moveTo>
                    <a:cubicBezTo>
                      <a:pt x="6525" y="0"/>
                      <a:pt x="6506" y="6"/>
                      <a:pt x="6490" y="19"/>
                    </a:cubicBezTo>
                    <a:cubicBezTo>
                      <a:pt x="6420" y="79"/>
                      <a:pt x="6209" y="209"/>
                      <a:pt x="5649" y="489"/>
                    </a:cubicBezTo>
                    <a:cubicBezTo>
                      <a:pt x="5188" y="730"/>
                      <a:pt x="4687" y="920"/>
                      <a:pt x="4166" y="1060"/>
                    </a:cubicBezTo>
                    <a:cubicBezTo>
                      <a:pt x="3966" y="1120"/>
                      <a:pt x="3816" y="1190"/>
                      <a:pt x="3726" y="1260"/>
                    </a:cubicBezTo>
                    <a:cubicBezTo>
                      <a:pt x="3686" y="1290"/>
                      <a:pt x="3686" y="1340"/>
                      <a:pt x="3706" y="1370"/>
                    </a:cubicBezTo>
                    <a:lnTo>
                      <a:pt x="3776" y="1501"/>
                    </a:lnTo>
                    <a:cubicBezTo>
                      <a:pt x="3736" y="1501"/>
                      <a:pt x="3686" y="1501"/>
                      <a:pt x="3646" y="1511"/>
                    </a:cubicBezTo>
                    <a:cubicBezTo>
                      <a:pt x="3596" y="1511"/>
                      <a:pt x="3546" y="1521"/>
                      <a:pt x="3486" y="1541"/>
                    </a:cubicBezTo>
                    <a:cubicBezTo>
                      <a:pt x="3435" y="1561"/>
                      <a:pt x="3375" y="1591"/>
                      <a:pt x="3315" y="1611"/>
                    </a:cubicBezTo>
                    <a:cubicBezTo>
                      <a:pt x="3255" y="1651"/>
                      <a:pt x="3195" y="1691"/>
                      <a:pt x="3135" y="1731"/>
                    </a:cubicBezTo>
                    <a:cubicBezTo>
                      <a:pt x="3085" y="1771"/>
                      <a:pt x="3015" y="1831"/>
                      <a:pt x="2955" y="1901"/>
                    </a:cubicBezTo>
                    <a:cubicBezTo>
                      <a:pt x="2925" y="1931"/>
                      <a:pt x="2925" y="1981"/>
                      <a:pt x="2955" y="2011"/>
                    </a:cubicBezTo>
                    <a:lnTo>
                      <a:pt x="3055" y="2111"/>
                    </a:lnTo>
                    <a:lnTo>
                      <a:pt x="3045" y="2111"/>
                    </a:lnTo>
                    <a:cubicBezTo>
                      <a:pt x="3005" y="2121"/>
                      <a:pt x="2965" y="2131"/>
                      <a:pt x="2915" y="2151"/>
                    </a:cubicBezTo>
                    <a:cubicBezTo>
                      <a:pt x="2815" y="2182"/>
                      <a:pt x="2714" y="2242"/>
                      <a:pt x="2614" y="2322"/>
                    </a:cubicBezTo>
                    <a:cubicBezTo>
                      <a:pt x="2494" y="2412"/>
                      <a:pt x="2384" y="2522"/>
                      <a:pt x="2304" y="2652"/>
                    </a:cubicBezTo>
                    <a:cubicBezTo>
                      <a:pt x="2274" y="2692"/>
                      <a:pt x="2284" y="2742"/>
                      <a:pt x="2324" y="2772"/>
                    </a:cubicBezTo>
                    <a:lnTo>
                      <a:pt x="2434" y="2842"/>
                    </a:lnTo>
                    <a:cubicBezTo>
                      <a:pt x="2394" y="2852"/>
                      <a:pt x="2354" y="2872"/>
                      <a:pt x="2304" y="2903"/>
                    </a:cubicBezTo>
                    <a:cubicBezTo>
                      <a:pt x="2174" y="2973"/>
                      <a:pt x="1933" y="3133"/>
                      <a:pt x="1763" y="3473"/>
                    </a:cubicBezTo>
                    <a:cubicBezTo>
                      <a:pt x="1753" y="3493"/>
                      <a:pt x="1743" y="3513"/>
                      <a:pt x="1753" y="3533"/>
                    </a:cubicBezTo>
                    <a:cubicBezTo>
                      <a:pt x="1763" y="3553"/>
                      <a:pt x="1773" y="3573"/>
                      <a:pt x="1793" y="3583"/>
                    </a:cubicBezTo>
                    <a:lnTo>
                      <a:pt x="1913" y="3644"/>
                    </a:lnTo>
                    <a:cubicBezTo>
                      <a:pt x="1873" y="3654"/>
                      <a:pt x="1833" y="3684"/>
                      <a:pt x="1793" y="3704"/>
                    </a:cubicBezTo>
                    <a:cubicBezTo>
                      <a:pt x="1643" y="3804"/>
                      <a:pt x="1433" y="3984"/>
                      <a:pt x="1292" y="4304"/>
                    </a:cubicBezTo>
                    <a:cubicBezTo>
                      <a:pt x="1282" y="4325"/>
                      <a:pt x="1282" y="4355"/>
                      <a:pt x="1292" y="4375"/>
                    </a:cubicBezTo>
                    <a:cubicBezTo>
                      <a:pt x="1302" y="4395"/>
                      <a:pt x="1322" y="4415"/>
                      <a:pt x="1343" y="4425"/>
                    </a:cubicBezTo>
                    <a:lnTo>
                      <a:pt x="1453" y="4465"/>
                    </a:lnTo>
                    <a:cubicBezTo>
                      <a:pt x="1423" y="4485"/>
                      <a:pt x="1383" y="4505"/>
                      <a:pt x="1343" y="4535"/>
                    </a:cubicBezTo>
                    <a:cubicBezTo>
                      <a:pt x="1202" y="4635"/>
                      <a:pt x="1002" y="4825"/>
                      <a:pt x="862" y="5136"/>
                    </a:cubicBezTo>
                    <a:cubicBezTo>
                      <a:pt x="852" y="5156"/>
                      <a:pt x="852" y="5186"/>
                      <a:pt x="862" y="5206"/>
                    </a:cubicBezTo>
                    <a:cubicBezTo>
                      <a:pt x="862" y="5226"/>
                      <a:pt x="882" y="5246"/>
                      <a:pt x="902" y="5246"/>
                    </a:cubicBezTo>
                    <a:lnTo>
                      <a:pt x="1012" y="5296"/>
                    </a:lnTo>
                    <a:cubicBezTo>
                      <a:pt x="982" y="5316"/>
                      <a:pt x="942" y="5336"/>
                      <a:pt x="912" y="5366"/>
                    </a:cubicBezTo>
                    <a:cubicBezTo>
                      <a:pt x="732" y="5486"/>
                      <a:pt x="51" y="6708"/>
                      <a:pt x="21" y="6758"/>
                    </a:cubicBezTo>
                    <a:cubicBezTo>
                      <a:pt x="1" y="6798"/>
                      <a:pt x="11" y="6838"/>
                      <a:pt x="41" y="6868"/>
                    </a:cubicBezTo>
                    <a:cubicBezTo>
                      <a:pt x="61" y="6878"/>
                      <a:pt x="71" y="6878"/>
                      <a:pt x="91" y="6878"/>
                    </a:cubicBezTo>
                    <a:cubicBezTo>
                      <a:pt x="111" y="6878"/>
                      <a:pt x="141" y="6878"/>
                      <a:pt x="151" y="6858"/>
                    </a:cubicBezTo>
                    <a:lnTo>
                      <a:pt x="6600" y="139"/>
                    </a:lnTo>
                    <a:cubicBezTo>
                      <a:pt x="6630" y="109"/>
                      <a:pt x="6640" y="59"/>
                      <a:pt x="6610" y="29"/>
                    </a:cubicBezTo>
                    <a:cubicBezTo>
                      <a:pt x="6592" y="11"/>
                      <a:pt x="6568" y="0"/>
                      <a:pt x="6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97" name="Google Shape;22597;p112"/>
              <p:cNvSpPr/>
              <p:nvPr/>
            </p:nvSpPr>
            <p:spPr>
              <a:xfrm>
                <a:off x="5066625" y="1308250"/>
                <a:ext cx="11525" cy="27875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115" extrusionOk="0">
                    <a:moveTo>
                      <a:pt x="95" y="1"/>
                    </a:moveTo>
                    <a:cubicBezTo>
                      <a:pt x="87" y="1"/>
                      <a:pt x="79" y="2"/>
                      <a:pt x="70" y="3"/>
                    </a:cubicBezTo>
                    <a:cubicBezTo>
                      <a:pt x="30" y="13"/>
                      <a:pt x="0" y="64"/>
                      <a:pt x="20" y="104"/>
                    </a:cubicBezTo>
                    <a:lnTo>
                      <a:pt x="291" y="1055"/>
                    </a:lnTo>
                    <a:cubicBezTo>
                      <a:pt x="301" y="1095"/>
                      <a:pt x="331" y="1115"/>
                      <a:pt x="371" y="1115"/>
                    </a:cubicBezTo>
                    <a:lnTo>
                      <a:pt x="391" y="1115"/>
                    </a:lnTo>
                    <a:cubicBezTo>
                      <a:pt x="431" y="1105"/>
                      <a:pt x="461" y="1055"/>
                      <a:pt x="451" y="1015"/>
                    </a:cubicBezTo>
                    <a:lnTo>
                      <a:pt x="181" y="64"/>
                    </a:lnTo>
                    <a:cubicBezTo>
                      <a:pt x="164" y="22"/>
                      <a:pt x="133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98" name="Google Shape;22598;p112"/>
              <p:cNvSpPr/>
              <p:nvPr/>
            </p:nvSpPr>
            <p:spPr>
              <a:xfrm>
                <a:off x="5035075" y="1288000"/>
                <a:ext cx="12800" cy="3362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1345" extrusionOk="0">
                    <a:moveTo>
                      <a:pt x="87" y="0"/>
                    </a:moveTo>
                    <a:cubicBezTo>
                      <a:pt x="81" y="0"/>
                      <a:pt x="76" y="1"/>
                      <a:pt x="71" y="2"/>
                    </a:cubicBezTo>
                    <a:cubicBezTo>
                      <a:pt x="21" y="22"/>
                      <a:pt x="1" y="62"/>
                      <a:pt x="11" y="112"/>
                    </a:cubicBezTo>
                    <a:lnTo>
                      <a:pt x="341" y="1284"/>
                    </a:lnTo>
                    <a:cubicBezTo>
                      <a:pt x="351" y="1324"/>
                      <a:pt x="381" y="1344"/>
                      <a:pt x="421" y="1344"/>
                    </a:cubicBezTo>
                    <a:lnTo>
                      <a:pt x="441" y="1344"/>
                    </a:lnTo>
                    <a:cubicBezTo>
                      <a:pt x="481" y="1334"/>
                      <a:pt x="511" y="1284"/>
                      <a:pt x="501" y="1244"/>
                    </a:cubicBezTo>
                    <a:lnTo>
                      <a:pt x="171" y="62"/>
                    </a:lnTo>
                    <a:cubicBezTo>
                      <a:pt x="162" y="28"/>
                      <a:pt x="123" y="0"/>
                      <a:pt x="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99" name="Google Shape;22599;p112"/>
              <p:cNvSpPr/>
              <p:nvPr/>
            </p:nvSpPr>
            <p:spPr>
              <a:xfrm>
                <a:off x="5000525" y="1273975"/>
                <a:ext cx="12300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23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321" y="1174"/>
                    </a:lnTo>
                    <a:cubicBezTo>
                      <a:pt x="331" y="1204"/>
                      <a:pt x="361" y="1234"/>
                      <a:pt x="401" y="1234"/>
                    </a:cubicBezTo>
                    <a:cubicBezTo>
                      <a:pt x="401" y="1234"/>
                      <a:pt x="411" y="1234"/>
                      <a:pt x="421" y="1224"/>
                    </a:cubicBezTo>
                    <a:cubicBezTo>
                      <a:pt x="461" y="1214"/>
                      <a:pt x="491" y="1174"/>
                      <a:pt x="481" y="112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00" name="Google Shape;22600;p112"/>
              <p:cNvSpPr/>
              <p:nvPr/>
            </p:nvSpPr>
            <p:spPr>
              <a:xfrm>
                <a:off x="4964975" y="1263950"/>
                <a:ext cx="955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95" extrusionOk="0">
                    <a:moveTo>
                      <a:pt x="91" y="0"/>
                    </a:moveTo>
                    <a:cubicBezTo>
                      <a:pt x="84" y="0"/>
                      <a:pt x="77" y="1"/>
                      <a:pt x="71" y="3"/>
                    </a:cubicBezTo>
                    <a:cubicBezTo>
                      <a:pt x="21" y="13"/>
                      <a:pt x="1" y="63"/>
                      <a:pt x="11" y="103"/>
                    </a:cubicBezTo>
                    <a:lnTo>
                      <a:pt x="211" y="834"/>
                    </a:lnTo>
                    <a:cubicBezTo>
                      <a:pt x="221" y="874"/>
                      <a:pt x="251" y="894"/>
                      <a:pt x="291" y="894"/>
                    </a:cubicBezTo>
                    <a:lnTo>
                      <a:pt x="311" y="894"/>
                    </a:lnTo>
                    <a:cubicBezTo>
                      <a:pt x="361" y="884"/>
                      <a:pt x="381" y="834"/>
                      <a:pt x="371" y="794"/>
                    </a:cubicBezTo>
                    <a:lnTo>
                      <a:pt x="171" y="63"/>
                    </a:lnTo>
                    <a:cubicBezTo>
                      <a:pt x="163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01" name="Google Shape;22601;p112"/>
              <p:cNvSpPr/>
              <p:nvPr/>
            </p:nvSpPr>
            <p:spPr>
              <a:xfrm>
                <a:off x="4927675" y="1256200"/>
                <a:ext cx="6275" cy="106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424" extrusionOk="0">
                    <a:moveTo>
                      <a:pt x="90" y="1"/>
                    </a:moveTo>
                    <a:cubicBezTo>
                      <a:pt x="84" y="1"/>
                      <a:pt x="77" y="1"/>
                      <a:pt x="71" y="3"/>
                    </a:cubicBezTo>
                    <a:cubicBezTo>
                      <a:pt x="31" y="13"/>
                      <a:pt x="1" y="63"/>
                      <a:pt x="11" y="103"/>
                    </a:cubicBezTo>
                    <a:lnTo>
                      <a:pt x="81" y="363"/>
                    </a:lnTo>
                    <a:cubicBezTo>
                      <a:pt x="91" y="403"/>
                      <a:pt x="121" y="423"/>
                      <a:pt x="161" y="423"/>
                    </a:cubicBezTo>
                    <a:lnTo>
                      <a:pt x="181" y="423"/>
                    </a:lnTo>
                    <a:cubicBezTo>
                      <a:pt x="231" y="413"/>
                      <a:pt x="251" y="363"/>
                      <a:pt x="241" y="323"/>
                    </a:cubicBezTo>
                    <a:lnTo>
                      <a:pt x="171" y="63"/>
                    </a:lnTo>
                    <a:cubicBezTo>
                      <a:pt x="162" y="28"/>
                      <a:pt x="131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02" name="Google Shape;22602;p112"/>
              <p:cNvSpPr/>
              <p:nvPr/>
            </p:nvSpPr>
            <p:spPr>
              <a:xfrm>
                <a:off x="5097675" y="1330800"/>
                <a:ext cx="8775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351" h="764" extrusionOk="0">
                    <a:moveTo>
                      <a:pt x="91" y="0"/>
                    </a:moveTo>
                    <a:cubicBezTo>
                      <a:pt x="84" y="0"/>
                      <a:pt x="77" y="1"/>
                      <a:pt x="70" y="3"/>
                    </a:cubicBezTo>
                    <a:cubicBezTo>
                      <a:pt x="20" y="13"/>
                      <a:pt x="0" y="63"/>
                      <a:pt x="10" y="103"/>
                    </a:cubicBezTo>
                    <a:lnTo>
                      <a:pt x="180" y="704"/>
                    </a:lnTo>
                    <a:cubicBezTo>
                      <a:pt x="190" y="734"/>
                      <a:pt x="220" y="764"/>
                      <a:pt x="260" y="764"/>
                    </a:cubicBezTo>
                    <a:cubicBezTo>
                      <a:pt x="270" y="764"/>
                      <a:pt x="270" y="764"/>
                      <a:pt x="281" y="754"/>
                    </a:cubicBezTo>
                    <a:cubicBezTo>
                      <a:pt x="331" y="744"/>
                      <a:pt x="351" y="704"/>
                      <a:pt x="341" y="654"/>
                    </a:cubicBezTo>
                    <a:lnTo>
                      <a:pt x="170" y="63"/>
                    </a:lnTo>
                    <a:cubicBezTo>
                      <a:pt x="162" y="21"/>
                      <a:pt x="126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03" name="Google Shape;22603;p112"/>
              <p:cNvSpPr/>
              <p:nvPr/>
            </p:nvSpPr>
            <p:spPr>
              <a:xfrm>
                <a:off x="5092150" y="1410550"/>
                <a:ext cx="11300" cy="1095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438" extrusionOk="0">
                    <a:moveTo>
                      <a:pt x="92" y="1"/>
                    </a:moveTo>
                    <a:cubicBezTo>
                      <a:pt x="73" y="1"/>
                      <a:pt x="55" y="9"/>
                      <a:pt x="41" y="27"/>
                    </a:cubicBezTo>
                    <a:cubicBezTo>
                      <a:pt x="1" y="57"/>
                      <a:pt x="1" y="107"/>
                      <a:pt x="31" y="137"/>
                    </a:cubicBezTo>
                    <a:lnTo>
                      <a:pt x="301" y="418"/>
                    </a:lnTo>
                    <a:cubicBezTo>
                      <a:pt x="321" y="428"/>
                      <a:pt x="341" y="438"/>
                      <a:pt x="361" y="438"/>
                    </a:cubicBezTo>
                    <a:cubicBezTo>
                      <a:pt x="381" y="438"/>
                      <a:pt x="401" y="428"/>
                      <a:pt x="421" y="418"/>
                    </a:cubicBezTo>
                    <a:cubicBezTo>
                      <a:pt x="451" y="388"/>
                      <a:pt x="451" y="328"/>
                      <a:pt x="421" y="298"/>
                    </a:cubicBezTo>
                    <a:lnTo>
                      <a:pt x="151" y="27"/>
                    </a:lnTo>
                    <a:cubicBezTo>
                      <a:pt x="135" y="11"/>
                      <a:pt x="113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04" name="Google Shape;22604;p112"/>
              <p:cNvSpPr/>
              <p:nvPr/>
            </p:nvSpPr>
            <p:spPr>
              <a:xfrm>
                <a:off x="5060125" y="1409400"/>
                <a:ext cx="1502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601" h="594" extrusionOk="0">
                    <a:moveTo>
                      <a:pt x="90" y="1"/>
                    </a:moveTo>
                    <a:cubicBezTo>
                      <a:pt x="68" y="1"/>
                      <a:pt x="45" y="8"/>
                      <a:pt x="30" y="23"/>
                    </a:cubicBezTo>
                    <a:cubicBezTo>
                      <a:pt x="0" y="53"/>
                      <a:pt x="0" y="103"/>
                      <a:pt x="30" y="143"/>
                    </a:cubicBezTo>
                    <a:lnTo>
                      <a:pt x="451" y="574"/>
                    </a:lnTo>
                    <a:cubicBezTo>
                      <a:pt x="471" y="584"/>
                      <a:pt x="491" y="594"/>
                      <a:pt x="511" y="594"/>
                    </a:cubicBezTo>
                    <a:cubicBezTo>
                      <a:pt x="531" y="594"/>
                      <a:pt x="551" y="584"/>
                      <a:pt x="571" y="574"/>
                    </a:cubicBezTo>
                    <a:cubicBezTo>
                      <a:pt x="601" y="534"/>
                      <a:pt x="601" y="484"/>
                      <a:pt x="571" y="454"/>
                    </a:cubicBezTo>
                    <a:lnTo>
                      <a:pt x="150" y="23"/>
                    </a:lnTo>
                    <a:cubicBezTo>
                      <a:pt x="135" y="8"/>
                      <a:pt x="113" y="1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05" name="Google Shape;22605;p112"/>
              <p:cNvSpPr/>
              <p:nvPr/>
            </p:nvSpPr>
            <p:spPr>
              <a:xfrm>
                <a:off x="5027575" y="1408975"/>
                <a:ext cx="16800" cy="16525"/>
              </a:xfrm>
              <a:custGeom>
                <a:avLst/>
                <a:gdLst/>
                <a:ahLst/>
                <a:cxnLst/>
                <a:rect l="l" t="t" r="r" b="b"/>
                <a:pathLst>
                  <a:path w="672" h="661" extrusionOk="0">
                    <a:moveTo>
                      <a:pt x="97" y="0"/>
                    </a:moveTo>
                    <a:cubicBezTo>
                      <a:pt x="75" y="0"/>
                      <a:pt x="55" y="10"/>
                      <a:pt x="40" y="30"/>
                    </a:cubicBezTo>
                    <a:cubicBezTo>
                      <a:pt x="10" y="60"/>
                      <a:pt x="0" y="110"/>
                      <a:pt x="40" y="140"/>
                    </a:cubicBezTo>
                    <a:lnTo>
                      <a:pt x="521" y="631"/>
                    </a:lnTo>
                    <a:cubicBezTo>
                      <a:pt x="531" y="651"/>
                      <a:pt x="551" y="661"/>
                      <a:pt x="571" y="661"/>
                    </a:cubicBezTo>
                    <a:cubicBezTo>
                      <a:pt x="601" y="661"/>
                      <a:pt x="621" y="651"/>
                      <a:pt x="631" y="631"/>
                    </a:cubicBezTo>
                    <a:cubicBezTo>
                      <a:pt x="671" y="601"/>
                      <a:pt x="671" y="551"/>
                      <a:pt x="631" y="511"/>
                    </a:cubicBezTo>
                    <a:lnTo>
                      <a:pt x="160" y="30"/>
                    </a:lnTo>
                    <a:cubicBezTo>
                      <a:pt x="140" y="10"/>
                      <a:pt x="118" y="0"/>
                      <a:pt x="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06" name="Google Shape;22606;p112"/>
              <p:cNvSpPr/>
              <p:nvPr/>
            </p:nvSpPr>
            <p:spPr>
              <a:xfrm>
                <a:off x="4996775" y="1414725"/>
                <a:ext cx="1730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692" extrusionOk="0">
                    <a:moveTo>
                      <a:pt x="91" y="0"/>
                    </a:moveTo>
                    <a:cubicBezTo>
                      <a:pt x="68" y="0"/>
                      <a:pt x="46" y="10"/>
                      <a:pt x="31" y="30"/>
                    </a:cubicBezTo>
                    <a:cubicBezTo>
                      <a:pt x="0" y="60"/>
                      <a:pt x="0" y="111"/>
                      <a:pt x="31" y="141"/>
                    </a:cubicBezTo>
                    <a:lnTo>
                      <a:pt x="541" y="661"/>
                    </a:lnTo>
                    <a:cubicBezTo>
                      <a:pt x="551" y="681"/>
                      <a:pt x="581" y="691"/>
                      <a:pt x="601" y="691"/>
                    </a:cubicBezTo>
                    <a:cubicBezTo>
                      <a:pt x="621" y="691"/>
                      <a:pt x="641" y="681"/>
                      <a:pt x="661" y="661"/>
                    </a:cubicBezTo>
                    <a:cubicBezTo>
                      <a:pt x="691" y="631"/>
                      <a:pt x="691" y="581"/>
                      <a:pt x="661" y="541"/>
                    </a:cubicBezTo>
                    <a:lnTo>
                      <a:pt x="151" y="30"/>
                    </a:lnTo>
                    <a:cubicBezTo>
                      <a:pt x="136" y="10"/>
                      <a:pt x="113" y="0"/>
                      <a:pt x="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07" name="Google Shape;22607;p112"/>
              <p:cNvSpPr/>
              <p:nvPr/>
            </p:nvSpPr>
            <p:spPr>
              <a:xfrm>
                <a:off x="4966225" y="1424475"/>
                <a:ext cx="15050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92" extrusionOk="0">
                    <a:moveTo>
                      <a:pt x="97" y="1"/>
                    </a:moveTo>
                    <a:cubicBezTo>
                      <a:pt x="76" y="1"/>
                      <a:pt x="56" y="11"/>
                      <a:pt x="41" y="31"/>
                    </a:cubicBezTo>
                    <a:cubicBezTo>
                      <a:pt x="1" y="61"/>
                      <a:pt x="1" y="111"/>
                      <a:pt x="41" y="141"/>
                    </a:cubicBezTo>
                    <a:lnTo>
                      <a:pt x="451" y="562"/>
                    </a:lnTo>
                    <a:cubicBezTo>
                      <a:pt x="461" y="582"/>
                      <a:pt x="491" y="592"/>
                      <a:pt x="511" y="592"/>
                    </a:cubicBezTo>
                    <a:cubicBezTo>
                      <a:pt x="531" y="592"/>
                      <a:pt x="552" y="582"/>
                      <a:pt x="572" y="562"/>
                    </a:cubicBezTo>
                    <a:cubicBezTo>
                      <a:pt x="602" y="532"/>
                      <a:pt x="602" y="482"/>
                      <a:pt x="572" y="452"/>
                    </a:cubicBezTo>
                    <a:lnTo>
                      <a:pt x="161" y="31"/>
                    </a:lnTo>
                    <a:cubicBezTo>
                      <a:pt x="141" y="11"/>
                      <a:pt x="118" y="1"/>
                      <a:pt x="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08" name="Google Shape;22608;p112"/>
              <p:cNvSpPr/>
              <p:nvPr/>
            </p:nvSpPr>
            <p:spPr>
              <a:xfrm>
                <a:off x="4937200" y="1436450"/>
                <a:ext cx="14275" cy="14350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74" extrusionOk="0">
                    <a:moveTo>
                      <a:pt x="90" y="0"/>
                    </a:moveTo>
                    <a:cubicBezTo>
                      <a:pt x="68" y="0"/>
                      <a:pt x="45" y="8"/>
                      <a:pt x="30" y="23"/>
                    </a:cubicBezTo>
                    <a:cubicBezTo>
                      <a:pt x="0" y="63"/>
                      <a:pt x="0" y="113"/>
                      <a:pt x="30" y="143"/>
                    </a:cubicBezTo>
                    <a:lnTo>
                      <a:pt x="421" y="543"/>
                    </a:lnTo>
                    <a:cubicBezTo>
                      <a:pt x="441" y="563"/>
                      <a:pt x="461" y="573"/>
                      <a:pt x="481" y="573"/>
                    </a:cubicBezTo>
                    <a:cubicBezTo>
                      <a:pt x="501" y="573"/>
                      <a:pt x="521" y="563"/>
                      <a:pt x="541" y="543"/>
                    </a:cubicBezTo>
                    <a:cubicBezTo>
                      <a:pt x="571" y="513"/>
                      <a:pt x="571" y="463"/>
                      <a:pt x="541" y="423"/>
                    </a:cubicBezTo>
                    <a:lnTo>
                      <a:pt x="150" y="23"/>
                    </a:lnTo>
                    <a:cubicBezTo>
                      <a:pt x="135" y="8"/>
                      <a:pt x="113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09" name="Google Shape;22609;p112"/>
              <p:cNvSpPr/>
              <p:nvPr/>
            </p:nvSpPr>
            <p:spPr>
              <a:xfrm>
                <a:off x="5038325" y="1358800"/>
                <a:ext cx="27575" cy="13900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556" extrusionOk="0">
                    <a:moveTo>
                      <a:pt x="1000" y="1"/>
                    </a:moveTo>
                    <a:cubicBezTo>
                      <a:pt x="991" y="1"/>
                      <a:pt x="981" y="2"/>
                      <a:pt x="972" y="4"/>
                    </a:cubicBezTo>
                    <a:lnTo>
                      <a:pt x="61" y="395"/>
                    </a:lnTo>
                    <a:cubicBezTo>
                      <a:pt x="21" y="405"/>
                      <a:pt x="1" y="455"/>
                      <a:pt x="11" y="505"/>
                    </a:cubicBezTo>
                    <a:cubicBezTo>
                      <a:pt x="31" y="535"/>
                      <a:pt x="61" y="555"/>
                      <a:pt x="91" y="555"/>
                    </a:cubicBezTo>
                    <a:cubicBezTo>
                      <a:pt x="101" y="555"/>
                      <a:pt x="111" y="545"/>
                      <a:pt x="121" y="545"/>
                    </a:cubicBezTo>
                    <a:lnTo>
                      <a:pt x="1032" y="164"/>
                    </a:lnTo>
                    <a:cubicBezTo>
                      <a:pt x="1082" y="144"/>
                      <a:pt x="1102" y="94"/>
                      <a:pt x="1082" y="54"/>
                    </a:cubicBezTo>
                    <a:cubicBezTo>
                      <a:pt x="1067" y="16"/>
                      <a:pt x="1033" y="1"/>
                      <a:pt x="10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10" name="Google Shape;22610;p112"/>
              <p:cNvSpPr/>
              <p:nvPr/>
            </p:nvSpPr>
            <p:spPr>
              <a:xfrm>
                <a:off x="5002525" y="1344175"/>
                <a:ext cx="32825" cy="16250"/>
              </a:xfrm>
              <a:custGeom>
                <a:avLst/>
                <a:gdLst/>
                <a:ahLst/>
                <a:cxnLst/>
                <a:rect l="l" t="t" r="r" b="b"/>
                <a:pathLst>
                  <a:path w="1313" h="650" extrusionOk="0">
                    <a:moveTo>
                      <a:pt x="1225" y="1"/>
                    </a:moveTo>
                    <a:cubicBezTo>
                      <a:pt x="1214" y="1"/>
                      <a:pt x="1203" y="3"/>
                      <a:pt x="1192" y="8"/>
                    </a:cubicBezTo>
                    <a:lnTo>
                      <a:pt x="71" y="489"/>
                    </a:lnTo>
                    <a:cubicBezTo>
                      <a:pt x="21" y="509"/>
                      <a:pt x="1" y="559"/>
                      <a:pt x="21" y="599"/>
                    </a:cubicBezTo>
                    <a:cubicBezTo>
                      <a:pt x="41" y="639"/>
                      <a:pt x="71" y="649"/>
                      <a:pt x="101" y="649"/>
                    </a:cubicBezTo>
                    <a:lnTo>
                      <a:pt x="131" y="649"/>
                    </a:lnTo>
                    <a:lnTo>
                      <a:pt x="1253" y="169"/>
                    </a:lnTo>
                    <a:cubicBezTo>
                      <a:pt x="1293" y="149"/>
                      <a:pt x="1313" y="99"/>
                      <a:pt x="1303" y="59"/>
                    </a:cubicBezTo>
                    <a:cubicBezTo>
                      <a:pt x="1288" y="21"/>
                      <a:pt x="1256" y="1"/>
                      <a:pt x="1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11" name="Google Shape;22611;p112"/>
              <p:cNvSpPr/>
              <p:nvPr/>
            </p:nvSpPr>
            <p:spPr>
              <a:xfrm>
                <a:off x="4969975" y="1327400"/>
                <a:ext cx="3032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600" extrusionOk="0">
                    <a:moveTo>
                      <a:pt x="1125" y="1"/>
                    </a:moveTo>
                    <a:cubicBezTo>
                      <a:pt x="1114" y="1"/>
                      <a:pt x="1103" y="3"/>
                      <a:pt x="1092" y="9"/>
                    </a:cubicBezTo>
                    <a:lnTo>
                      <a:pt x="71" y="439"/>
                    </a:lnTo>
                    <a:cubicBezTo>
                      <a:pt x="21" y="459"/>
                      <a:pt x="1" y="509"/>
                      <a:pt x="21" y="549"/>
                    </a:cubicBezTo>
                    <a:cubicBezTo>
                      <a:pt x="31" y="579"/>
                      <a:pt x="71" y="599"/>
                      <a:pt x="101" y="599"/>
                    </a:cubicBezTo>
                    <a:cubicBezTo>
                      <a:pt x="111" y="599"/>
                      <a:pt x="121" y="599"/>
                      <a:pt x="131" y="589"/>
                    </a:cubicBezTo>
                    <a:lnTo>
                      <a:pt x="1153" y="169"/>
                    </a:lnTo>
                    <a:cubicBezTo>
                      <a:pt x="1193" y="149"/>
                      <a:pt x="1213" y="99"/>
                      <a:pt x="1193" y="59"/>
                    </a:cubicBezTo>
                    <a:cubicBezTo>
                      <a:pt x="1185" y="21"/>
                      <a:pt x="1156" y="1"/>
                      <a:pt x="11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12" name="Google Shape;22612;p112"/>
              <p:cNvSpPr/>
              <p:nvPr/>
            </p:nvSpPr>
            <p:spPr>
              <a:xfrm>
                <a:off x="4939950" y="1309125"/>
                <a:ext cx="220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470" extrusionOk="0">
                    <a:moveTo>
                      <a:pt x="795" y="1"/>
                    </a:moveTo>
                    <a:cubicBezTo>
                      <a:pt x="784" y="1"/>
                      <a:pt x="772" y="3"/>
                      <a:pt x="761" y="8"/>
                    </a:cubicBezTo>
                    <a:lnTo>
                      <a:pt x="60" y="309"/>
                    </a:lnTo>
                    <a:cubicBezTo>
                      <a:pt x="20" y="329"/>
                      <a:pt x="0" y="379"/>
                      <a:pt x="20" y="419"/>
                    </a:cubicBezTo>
                    <a:cubicBezTo>
                      <a:pt x="30" y="449"/>
                      <a:pt x="60" y="469"/>
                      <a:pt x="90" y="469"/>
                    </a:cubicBezTo>
                    <a:cubicBezTo>
                      <a:pt x="110" y="469"/>
                      <a:pt x="120" y="469"/>
                      <a:pt x="130" y="459"/>
                    </a:cubicBezTo>
                    <a:lnTo>
                      <a:pt x="821" y="159"/>
                    </a:lnTo>
                    <a:cubicBezTo>
                      <a:pt x="861" y="139"/>
                      <a:pt x="882" y="99"/>
                      <a:pt x="871" y="49"/>
                    </a:cubicBezTo>
                    <a:cubicBezTo>
                      <a:pt x="857" y="19"/>
                      <a:pt x="826" y="1"/>
                      <a:pt x="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13" name="Google Shape;22613;p112"/>
              <p:cNvSpPr/>
              <p:nvPr/>
            </p:nvSpPr>
            <p:spPr>
              <a:xfrm>
                <a:off x="4910650" y="1289700"/>
                <a:ext cx="1080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32" h="275" extrusionOk="0">
                    <a:moveTo>
                      <a:pt x="334" y="1"/>
                    </a:moveTo>
                    <a:cubicBezTo>
                      <a:pt x="324" y="1"/>
                      <a:pt x="312" y="2"/>
                      <a:pt x="301" y="4"/>
                    </a:cubicBezTo>
                    <a:lnTo>
                      <a:pt x="61" y="115"/>
                    </a:lnTo>
                    <a:cubicBezTo>
                      <a:pt x="21" y="135"/>
                      <a:pt x="1" y="185"/>
                      <a:pt x="21" y="235"/>
                    </a:cubicBezTo>
                    <a:cubicBezTo>
                      <a:pt x="31" y="265"/>
                      <a:pt x="61" y="275"/>
                      <a:pt x="91" y="275"/>
                    </a:cubicBezTo>
                    <a:lnTo>
                      <a:pt x="131" y="275"/>
                    </a:lnTo>
                    <a:lnTo>
                      <a:pt x="371" y="165"/>
                    </a:lnTo>
                    <a:cubicBezTo>
                      <a:pt x="411" y="145"/>
                      <a:pt x="431" y="95"/>
                      <a:pt x="411" y="54"/>
                    </a:cubicBezTo>
                    <a:cubicBezTo>
                      <a:pt x="403" y="16"/>
                      <a:pt x="372" y="1"/>
                      <a:pt x="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14" name="Google Shape;22614;p112"/>
              <p:cNvSpPr/>
              <p:nvPr/>
            </p:nvSpPr>
            <p:spPr>
              <a:xfrm>
                <a:off x="5075125" y="1372350"/>
                <a:ext cx="19050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62" h="404" extrusionOk="0">
                    <a:moveTo>
                      <a:pt x="653" y="0"/>
                    </a:moveTo>
                    <a:cubicBezTo>
                      <a:pt x="646" y="0"/>
                      <a:pt x="639" y="1"/>
                      <a:pt x="632" y="3"/>
                    </a:cubicBezTo>
                    <a:lnTo>
                      <a:pt x="61" y="243"/>
                    </a:lnTo>
                    <a:cubicBezTo>
                      <a:pt x="21" y="263"/>
                      <a:pt x="1" y="313"/>
                      <a:pt x="21" y="354"/>
                    </a:cubicBezTo>
                    <a:cubicBezTo>
                      <a:pt x="31" y="394"/>
                      <a:pt x="61" y="404"/>
                      <a:pt x="101" y="404"/>
                    </a:cubicBezTo>
                    <a:lnTo>
                      <a:pt x="131" y="404"/>
                    </a:lnTo>
                    <a:lnTo>
                      <a:pt x="702" y="163"/>
                    </a:lnTo>
                    <a:cubicBezTo>
                      <a:pt x="742" y="143"/>
                      <a:pt x="762" y="93"/>
                      <a:pt x="742" y="53"/>
                    </a:cubicBezTo>
                    <a:cubicBezTo>
                      <a:pt x="725" y="20"/>
                      <a:pt x="688" y="0"/>
                      <a:pt x="6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15" name="Google Shape;22615;p112"/>
              <p:cNvSpPr/>
              <p:nvPr/>
            </p:nvSpPr>
            <p:spPr>
              <a:xfrm>
                <a:off x="5098175" y="1446400"/>
                <a:ext cx="9525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81" h="506" extrusionOk="0">
                    <a:moveTo>
                      <a:pt x="288" y="1"/>
                    </a:moveTo>
                    <a:cubicBezTo>
                      <a:pt x="259" y="1"/>
                      <a:pt x="230" y="19"/>
                      <a:pt x="210" y="45"/>
                    </a:cubicBezTo>
                    <a:lnTo>
                      <a:pt x="30" y="376"/>
                    </a:lnTo>
                    <a:cubicBezTo>
                      <a:pt x="0" y="416"/>
                      <a:pt x="20" y="466"/>
                      <a:pt x="60" y="486"/>
                    </a:cubicBezTo>
                    <a:cubicBezTo>
                      <a:pt x="70" y="496"/>
                      <a:pt x="90" y="506"/>
                      <a:pt x="100" y="506"/>
                    </a:cubicBezTo>
                    <a:cubicBezTo>
                      <a:pt x="130" y="506"/>
                      <a:pt x="160" y="486"/>
                      <a:pt x="170" y="456"/>
                    </a:cubicBezTo>
                    <a:lnTo>
                      <a:pt x="361" y="125"/>
                    </a:lnTo>
                    <a:cubicBezTo>
                      <a:pt x="381" y="85"/>
                      <a:pt x="371" y="35"/>
                      <a:pt x="331" y="15"/>
                    </a:cubicBezTo>
                    <a:cubicBezTo>
                      <a:pt x="317" y="5"/>
                      <a:pt x="303" y="1"/>
                      <a:pt x="2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16" name="Google Shape;22616;p112"/>
              <p:cNvSpPr/>
              <p:nvPr/>
            </p:nvSpPr>
            <p:spPr>
              <a:xfrm>
                <a:off x="5067625" y="1451275"/>
                <a:ext cx="12050" cy="17300"/>
              </a:xfrm>
              <a:custGeom>
                <a:avLst/>
                <a:gdLst/>
                <a:ahLst/>
                <a:cxnLst/>
                <a:rect l="l" t="t" r="r" b="b"/>
                <a:pathLst>
                  <a:path w="482" h="692" extrusionOk="0">
                    <a:moveTo>
                      <a:pt x="389" y="0"/>
                    </a:moveTo>
                    <a:cubicBezTo>
                      <a:pt x="360" y="0"/>
                      <a:pt x="331" y="14"/>
                      <a:pt x="311" y="40"/>
                    </a:cubicBezTo>
                    <a:lnTo>
                      <a:pt x="20" y="561"/>
                    </a:lnTo>
                    <a:cubicBezTo>
                      <a:pt x="0" y="601"/>
                      <a:pt x="10" y="651"/>
                      <a:pt x="50" y="681"/>
                    </a:cubicBezTo>
                    <a:cubicBezTo>
                      <a:pt x="71" y="681"/>
                      <a:pt x="81" y="691"/>
                      <a:pt x="91" y="691"/>
                    </a:cubicBezTo>
                    <a:cubicBezTo>
                      <a:pt x="121" y="691"/>
                      <a:pt x="151" y="671"/>
                      <a:pt x="171" y="641"/>
                    </a:cubicBezTo>
                    <a:lnTo>
                      <a:pt x="461" y="121"/>
                    </a:lnTo>
                    <a:cubicBezTo>
                      <a:pt x="481" y="81"/>
                      <a:pt x="471" y="30"/>
                      <a:pt x="431" y="10"/>
                    </a:cubicBezTo>
                    <a:cubicBezTo>
                      <a:pt x="418" y="4"/>
                      <a:pt x="403" y="0"/>
                      <a:pt x="3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17" name="Google Shape;22617;p112"/>
              <p:cNvSpPr/>
              <p:nvPr/>
            </p:nvSpPr>
            <p:spPr>
              <a:xfrm>
                <a:off x="5036325" y="1458175"/>
                <a:ext cx="133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532" h="766" extrusionOk="0">
                    <a:moveTo>
                      <a:pt x="429" y="0"/>
                    </a:moveTo>
                    <a:cubicBezTo>
                      <a:pt x="401" y="0"/>
                      <a:pt x="375" y="18"/>
                      <a:pt x="361" y="45"/>
                    </a:cubicBezTo>
                    <a:lnTo>
                      <a:pt x="21" y="636"/>
                    </a:lnTo>
                    <a:cubicBezTo>
                      <a:pt x="1" y="676"/>
                      <a:pt x="21" y="726"/>
                      <a:pt x="61" y="756"/>
                    </a:cubicBezTo>
                    <a:cubicBezTo>
                      <a:pt x="71" y="756"/>
                      <a:pt x="81" y="766"/>
                      <a:pt x="101" y="766"/>
                    </a:cubicBezTo>
                    <a:cubicBezTo>
                      <a:pt x="131" y="766"/>
                      <a:pt x="161" y="746"/>
                      <a:pt x="171" y="716"/>
                    </a:cubicBezTo>
                    <a:lnTo>
                      <a:pt x="501" y="125"/>
                    </a:lnTo>
                    <a:cubicBezTo>
                      <a:pt x="531" y="85"/>
                      <a:pt x="511" y="35"/>
                      <a:pt x="471" y="15"/>
                    </a:cubicBezTo>
                    <a:cubicBezTo>
                      <a:pt x="458" y="5"/>
                      <a:pt x="444" y="0"/>
                      <a:pt x="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18" name="Google Shape;22618;p112"/>
              <p:cNvSpPr/>
              <p:nvPr/>
            </p:nvSpPr>
            <p:spPr>
              <a:xfrm>
                <a:off x="5005025" y="1459775"/>
                <a:ext cx="1355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542" h="803" extrusionOk="0">
                    <a:moveTo>
                      <a:pt x="450" y="1"/>
                    </a:moveTo>
                    <a:cubicBezTo>
                      <a:pt x="422" y="1"/>
                      <a:pt x="395" y="14"/>
                      <a:pt x="381" y="41"/>
                    </a:cubicBezTo>
                    <a:lnTo>
                      <a:pt x="21" y="672"/>
                    </a:lnTo>
                    <a:cubicBezTo>
                      <a:pt x="1" y="712"/>
                      <a:pt x="11" y="772"/>
                      <a:pt x="51" y="792"/>
                    </a:cubicBezTo>
                    <a:cubicBezTo>
                      <a:pt x="71" y="792"/>
                      <a:pt x="81" y="802"/>
                      <a:pt x="91" y="802"/>
                    </a:cubicBezTo>
                    <a:cubicBezTo>
                      <a:pt x="121" y="802"/>
                      <a:pt x="151" y="782"/>
                      <a:pt x="171" y="762"/>
                    </a:cubicBezTo>
                    <a:lnTo>
                      <a:pt x="522" y="121"/>
                    </a:lnTo>
                    <a:cubicBezTo>
                      <a:pt x="542" y="81"/>
                      <a:pt x="532" y="31"/>
                      <a:pt x="492" y="11"/>
                    </a:cubicBezTo>
                    <a:cubicBezTo>
                      <a:pt x="478" y="4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19" name="Google Shape;22619;p112"/>
              <p:cNvSpPr/>
              <p:nvPr/>
            </p:nvSpPr>
            <p:spPr>
              <a:xfrm>
                <a:off x="4973000" y="1461275"/>
                <a:ext cx="12025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682" extrusionOk="0">
                    <a:moveTo>
                      <a:pt x="388" y="1"/>
                    </a:moveTo>
                    <a:cubicBezTo>
                      <a:pt x="360" y="1"/>
                      <a:pt x="331" y="14"/>
                      <a:pt x="311" y="41"/>
                    </a:cubicBezTo>
                    <a:lnTo>
                      <a:pt x="30" y="552"/>
                    </a:lnTo>
                    <a:cubicBezTo>
                      <a:pt x="0" y="602"/>
                      <a:pt x="20" y="652"/>
                      <a:pt x="60" y="672"/>
                    </a:cubicBezTo>
                    <a:cubicBezTo>
                      <a:pt x="70" y="682"/>
                      <a:pt x="90" y="682"/>
                      <a:pt x="100" y="682"/>
                    </a:cubicBezTo>
                    <a:cubicBezTo>
                      <a:pt x="130" y="682"/>
                      <a:pt x="160" y="662"/>
                      <a:pt x="170" y="642"/>
                    </a:cubicBezTo>
                    <a:lnTo>
                      <a:pt x="461" y="121"/>
                    </a:lnTo>
                    <a:cubicBezTo>
                      <a:pt x="481" y="81"/>
                      <a:pt x="471" y="31"/>
                      <a:pt x="431" y="11"/>
                    </a:cubicBezTo>
                    <a:cubicBezTo>
                      <a:pt x="417" y="4"/>
                      <a:pt x="403" y="1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20" name="Google Shape;22620;p112"/>
              <p:cNvSpPr/>
              <p:nvPr/>
            </p:nvSpPr>
            <p:spPr>
              <a:xfrm>
                <a:off x="4941700" y="1458025"/>
                <a:ext cx="1180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652" extrusionOk="0">
                    <a:moveTo>
                      <a:pt x="369" y="1"/>
                    </a:moveTo>
                    <a:cubicBezTo>
                      <a:pt x="341" y="1"/>
                      <a:pt x="314" y="14"/>
                      <a:pt x="301" y="41"/>
                    </a:cubicBezTo>
                    <a:lnTo>
                      <a:pt x="30" y="532"/>
                    </a:lnTo>
                    <a:cubicBezTo>
                      <a:pt x="0" y="572"/>
                      <a:pt x="20" y="622"/>
                      <a:pt x="60" y="642"/>
                    </a:cubicBezTo>
                    <a:cubicBezTo>
                      <a:pt x="70" y="652"/>
                      <a:pt x="91" y="652"/>
                      <a:pt x="101" y="652"/>
                    </a:cubicBezTo>
                    <a:cubicBezTo>
                      <a:pt x="131" y="652"/>
                      <a:pt x="161" y="642"/>
                      <a:pt x="171" y="612"/>
                    </a:cubicBezTo>
                    <a:lnTo>
                      <a:pt x="451" y="121"/>
                    </a:lnTo>
                    <a:cubicBezTo>
                      <a:pt x="471" y="81"/>
                      <a:pt x="451" y="31"/>
                      <a:pt x="411" y="11"/>
                    </a:cubicBezTo>
                    <a:cubicBezTo>
                      <a:pt x="398" y="4"/>
                      <a:pt x="383" y="1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21" name="Google Shape;22621;p112"/>
              <p:cNvSpPr/>
              <p:nvPr/>
            </p:nvSpPr>
            <p:spPr>
              <a:xfrm>
                <a:off x="4958725" y="977025"/>
                <a:ext cx="260125" cy="442725"/>
              </a:xfrm>
              <a:custGeom>
                <a:avLst/>
                <a:gdLst/>
                <a:ahLst/>
                <a:cxnLst/>
                <a:rect l="l" t="t" r="r" b="b"/>
                <a:pathLst>
                  <a:path w="10405" h="17709" extrusionOk="0">
                    <a:moveTo>
                      <a:pt x="361" y="705"/>
                    </a:moveTo>
                    <a:lnTo>
                      <a:pt x="9834" y="16978"/>
                    </a:lnTo>
                    <a:lnTo>
                      <a:pt x="8813" y="15846"/>
                    </a:lnTo>
                    <a:cubicBezTo>
                      <a:pt x="8612" y="15626"/>
                      <a:pt x="8392" y="15435"/>
                      <a:pt x="8172" y="15275"/>
                    </a:cubicBezTo>
                    <a:cubicBezTo>
                      <a:pt x="8022" y="15155"/>
                      <a:pt x="7891" y="15085"/>
                      <a:pt x="7781" y="15045"/>
                    </a:cubicBezTo>
                    <a:cubicBezTo>
                      <a:pt x="7531" y="14955"/>
                      <a:pt x="7160" y="14755"/>
                      <a:pt x="6810" y="14324"/>
                    </a:cubicBezTo>
                    <a:lnTo>
                      <a:pt x="7160" y="13953"/>
                    </a:lnTo>
                    <a:cubicBezTo>
                      <a:pt x="7190" y="13933"/>
                      <a:pt x="7190" y="13893"/>
                      <a:pt x="7180" y="13863"/>
                    </a:cubicBezTo>
                    <a:cubicBezTo>
                      <a:pt x="7170" y="13833"/>
                      <a:pt x="7140" y="13813"/>
                      <a:pt x="7100" y="13813"/>
                    </a:cubicBezTo>
                    <a:cubicBezTo>
                      <a:pt x="7050" y="13813"/>
                      <a:pt x="6870" y="13803"/>
                      <a:pt x="6620" y="13713"/>
                    </a:cubicBezTo>
                    <a:cubicBezTo>
                      <a:pt x="6359" y="13623"/>
                      <a:pt x="5989" y="13423"/>
                      <a:pt x="5648" y="12982"/>
                    </a:cubicBezTo>
                    <a:lnTo>
                      <a:pt x="6009" y="12622"/>
                    </a:lnTo>
                    <a:cubicBezTo>
                      <a:pt x="6029" y="12602"/>
                      <a:pt x="6029" y="12561"/>
                      <a:pt x="6019" y="12531"/>
                    </a:cubicBezTo>
                    <a:cubicBezTo>
                      <a:pt x="6009" y="12501"/>
                      <a:pt x="5979" y="12481"/>
                      <a:pt x="5939" y="12481"/>
                    </a:cubicBezTo>
                    <a:cubicBezTo>
                      <a:pt x="5889" y="12481"/>
                      <a:pt x="5708" y="12471"/>
                      <a:pt x="5458" y="12381"/>
                    </a:cubicBezTo>
                    <a:cubicBezTo>
                      <a:pt x="5208" y="12281"/>
                      <a:pt x="4837" y="12081"/>
                      <a:pt x="4487" y="11640"/>
                    </a:cubicBezTo>
                    <a:lnTo>
                      <a:pt x="4847" y="11280"/>
                    </a:lnTo>
                    <a:cubicBezTo>
                      <a:pt x="4877" y="11260"/>
                      <a:pt x="4877" y="11220"/>
                      <a:pt x="4867" y="11190"/>
                    </a:cubicBezTo>
                    <a:cubicBezTo>
                      <a:pt x="4857" y="11160"/>
                      <a:pt x="4827" y="11139"/>
                      <a:pt x="4787" y="11139"/>
                    </a:cubicBezTo>
                    <a:cubicBezTo>
                      <a:pt x="4787" y="11139"/>
                      <a:pt x="4737" y="11139"/>
                      <a:pt x="4657" y="11129"/>
                    </a:cubicBezTo>
                    <a:cubicBezTo>
                      <a:pt x="4537" y="11109"/>
                      <a:pt x="4427" y="11079"/>
                      <a:pt x="4306" y="11029"/>
                    </a:cubicBezTo>
                    <a:cubicBezTo>
                      <a:pt x="4246" y="10999"/>
                      <a:pt x="4156" y="10969"/>
                      <a:pt x="4086" y="10919"/>
                    </a:cubicBezTo>
                    <a:cubicBezTo>
                      <a:pt x="3996" y="10869"/>
                      <a:pt x="3916" y="10799"/>
                      <a:pt x="3836" y="10739"/>
                    </a:cubicBezTo>
                    <a:cubicBezTo>
                      <a:pt x="3746" y="10659"/>
                      <a:pt x="3655" y="10569"/>
                      <a:pt x="3585" y="10479"/>
                    </a:cubicBezTo>
                    <a:cubicBezTo>
                      <a:pt x="3525" y="10398"/>
                      <a:pt x="3455" y="10298"/>
                      <a:pt x="3385" y="10188"/>
                    </a:cubicBezTo>
                    <a:lnTo>
                      <a:pt x="3816" y="9918"/>
                    </a:lnTo>
                    <a:cubicBezTo>
                      <a:pt x="3846" y="9898"/>
                      <a:pt x="3856" y="9868"/>
                      <a:pt x="3846" y="9838"/>
                    </a:cubicBezTo>
                    <a:cubicBezTo>
                      <a:pt x="3846" y="9798"/>
                      <a:pt x="3816" y="9778"/>
                      <a:pt x="3776" y="9768"/>
                    </a:cubicBezTo>
                    <a:cubicBezTo>
                      <a:pt x="3776" y="9768"/>
                      <a:pt x="3736" y="9758"/>
                      <a:pt x="3655" y="9738"/>
                    </a:cubicBezTo>
                    <a:cubicBezTo>
                      <a:pt x="3615" y="9718"/>
                      <a:pt x="3555" y="9697"/>
                      <a:pt x="3505" y="9667"/>
                    </a:cubicBezTo>
                    <a:cubicBezTo>
                      <a:pt x="3445" y="9647"/>
                      <a:pt x="3385" y="9617"/>
                      <a:pt x="3315" y="9567"/>
                    </a:cubicBezTo>
                    <a:cubicBezTo>
                      <a:pt x="3165" y="9467"/>
                      <a:pt x="3025" y="9337"/>
                      <a:pt x="2884" y="9177"/>
                    </a:cubicBezTo>
                    <a:cubicBezTo>
                      <a:pt x="2744" y="8996"/>
                      <a:pt x="2624" y="8796"/>
                      <a:pt x="2544" y="8576"/>
                    </a:cubicBezTo>
                    <a:lnTo>
                      <a:pt x="3005" y="8406"/>
                    </a:lnTo>
                    <a:cubicBezTo>
                      <a:pt x="3045" y="8386"/>
                      <a:pt x="3065" y="8356"/>
                      <a:pt x="3065" y="8326"/>
                    </a:cubicBezTo>
                    <a:cubicBezTo>
                      <a:pt x="3065" y="8286"/>
                      <a:pt x="3045" y="8255"/>
                      <a:pt x="3005" y="8245"/>
                    </a:cubicBezTo>
                    <a:cubicBezTo>
                      <a:pt x="3005" y="8245"/>
                      <a:pt x="2954" y="8225"/>
                      <a:pt x="2884" y="8185"/>
                    </a:cubicBezTo>
                    <a:cubicBezTo>
                      <a:pt x="2814" y="8145"/>
                      <a:pt x="2704" y="8085"/>
                      <a:pt x="2564" y="7965"/>
                    </a:cubicBezTo>
                    <a:cubicBezTo>
                      <a:pt x="2384" y="7805"/>
                      <a:pt x="2073" y="7454"/>
                      <a:pt x="1913" y="6884"/>
                    </a:cubicBezTo>
                    <a:lnTo>
                      <a:pt x="2404" y="6783"/>
                    </a:lnTo>
                    <a:cubicBezTo>
                      <a:pt x="2444" y="6773"/>
                      <a:pt x="2464" y="6743"/>
                      <a:pt x="2474" y="6713"/>
                    </a:cubicBezTo>
                    <a:cubicBezTo>
                      <a:pt x="2474" y="6673"/>
                      <a:pt x="2454" y="6643"/>
                      <a:pt x="2424" y="6623"/>
                    </a:cubicBezTo>
                    <a:cubicBezTo>
                      <a:pt x="2424" y="6623"/>
                      <a:pt x="2374" y="6603"/>
                      <a:pt x="2304" y="6553"/>
                    </a:cubicBezTo>
                    <a:cubicBezTo>
                      <a:pt x="2233" y="6503"/>
                      <a:pt x="2123" y="6413"/>
                      <a:pt x="2003" y="6293"/>
                    </a:cubicBezTo>
                    <a:cubicBezTo>
                      <a:pt x="1813" y="6072"/>
                      <a:pt x="1553" y="5712"/>
                      <a:pt x="1432" y="5181"/>
                    </a:cubicBezTo>
                    <a:lnTo>
                      <a:pt x="1933" y="5111"/>
                    </a:lnTo>
                    <a:cubicBezTo>
                      <a:pt x="1973" y="5101"/>
                      <a:pt x="2003" y="5081"/>
                      <a:pt x="2003" y="5041"/>
                    </a:cubicBezTo>
                    <a:cubicBezTo>
                      <a:pt x="2013" y="5011"/>
                      <a:pt x="1993" y="4971"/>
                      <a:pt x="1963" y="4951"/>
                    </a:cubicBezTo>
                    <a:cubicBezTo>
                      <a:pt x="1943" y="4941"/>
                      <a:pt x="1763" y="4831"/>
                      <a:pt x="1563" y="4590"/>
                    </a:cubicBezTo>
                    <a:cubicBezTo>
                      <a:pt x="1372" y="4370"/>
                      <a:pt x="1132" y="4010"/>
                      <a:pt x="1012" y="3479"/>
                    </a:cubicBezTo>
                    <a:lnTo>
                      <a:pt x="1512" y="3409"/>
                    </a:lnTo>
                    <a:cubicBezTo>
                      <a:pt x="1542" y="3399"/>
                      <a:pt x="1573" y="3379"/>
                      <a:pt x="1583" y="3339"/>
                    </a:cubicBezTo>
                    <a:cubicBezTo>
                      <a:pt x="1583" y="3309"/>
                      <a:pt x="1573" y="3268"/>
                      <a:pt x="1542" y="3248"/>
                    </a:cubicBezTo>
                    <a:cubicBezTo>
                      <a:pt x="1522" y="3238"/>
                      <a:pt x="1332" y="3128"/>
                      <a:pt x="1122" y="2888"/>
                    </a:cubicBezTo>
                    <a:cubicBezTo>
                      <a:pt x="992" y="2748"/>
                      <a:pt x="641" y="1666"/>
                      <a:pt x="361" y="705"/>
                    </a:cubicBezTo>
                    <a:close/>
                    <a:moveTo>
                      <a:pt x="90" y="0"/>
                    </a:moveTo>
                    <a:cubicBezTo>
                      <a:pt x="80" y="0"/>
                      <a:pt x="70" y="2"/>
                      <a:pt x="60" y="4"/>
                    </a:cubicBezTo>
                    <a:cubicBezTo>
                      <a:pt x="30" y="24"/>
                      <a:pt x="0" y="64"/>
                      <a:pt x="20" y="104"/>
                    </a:cubicBezTo>
                    <a:cubicBezTo>
                      <a:pt x="90" y="374"/>
                      <a:pt x="761" y="2738"/>
                      <a:pt x="1002" y="2998"/>
                    </a:cubicBezTo>
                    <a:cubicBezTo>
                      <a:pt x="1102" y="3118"/>
                      <a:pt x="1202" y="3208"/>
                      <a:pt x="1282" y="3268"/>
                    </a:cubicBezTo>
                    <a:lnTo>
                      <a:pt x="902" y="3329"/>
                    </a:lnTo>
                    <a:cubicBezTo>
                      <a:pt x="882" y="3329"/>
                      <a:pt x="862" y="3339"/>
                      <a:pt x="842" y="3359"/>
                    </a:cubicBezTo>
                    <a:cubicBezTo>
                      <a:pt x="831" y="3379"/>
                      <a:pt x="821" y="3399"/>
                      <a:pt x="831" y="3429"/>
                    </a:cubicBezTo>
                    <a:cubicBezTo>
                      <a:pt x="942" y="4040"/>
                      <a:pt x="1222" y="4460"/>
                      <a:pt x="1432" y="4700"/>
                    </a:cubicBezTo>
                    <a:cubicBezTo>
                      <a:pt x="1532" y="4821"/>
                      <a:pt x="1633" y="4911"/>
                      <a:pt x="1703" y="4971"/>
                    </a:cubicBezTo>
                    <a:lnTo>
                      <a:pt x="1322" y="5021"/>
                    </a:lnTo>
                    <a:cubicBezTo>
                      <a:pt x="1302" y="5031"/>
                      <a:pt x="1282" y="5041"/>
                      <a:pt x="1272" y="5061"/>
                    </a:cubicBezTo>
                    <a:cubicBezTo>
                      <a:pt x="1252" y="5081"/>
                      <a:pt x="1252" y="5101"/>
                      <a:pt x="1252" y="5121"/>
                    </a:cubicBezTo>
                    <a:cubicBezTo>
                      <a:pt x="1372" y="5752"/>
                      <a:pt x="1663" y="6163"/>
                      <a:pt x="1883" y="6403"/>
                    </a:cubicBezTo>
                    <a:cubicBezTo>
                      <a:pt x="1993" y="6523"/>
                      <a:pt x="2093" y="6603"/>
                      <a:pt x="2173" y="6663"/>
                    </a:cubicBezTo>
                    <a:lnTo>
                      <a:pt x="1793" y="6743"/>
                    </a:lnTo>
                    <a:cubicBezTo>
                      <a:pt x="1773" y="6743"/>
                      <a:pt x="1753" y="6763"/>
                      <a:pt x="1743" y="6773"/>
                    </a:cubicBezTo>
                    <a:cubicBezTo>
                      <a:pt x="1733" y="6793"/>
                      <a:pt x="1723" y="6823"/>
                      <a:pt x="1733" y="6843"/>
                    </a:cubicBezTo>
                    <a:cubicBezTo>
                      <a:pt x="1893" y="7504"/>
                      <a:pt x="2253" y="7905"/>
                      <a:pt x="2454" y="8085"/>
                    </a:cubicBezTo>
                    <a:cubicBezTo>
                      <a:pt x="2584" y="8195"/>
                      <a:pt x="2694" y="8265"/>
                      <a:pt x="2764" y="8316"/>
                    </a:cubicBezTo>
                    <a:lnTo>
                      <a:pt x="2404" y="8446"/>
                    </a:lnTo>
                    <a:cubicBezTo>
                      <a:pt x="2364" y="8466"/>
                      <a:pt x="2344" y="8506"/>
                      <a:pt x="2354" y="8556"/>
                    </a:cubicBezTo>
                    <a:cubicBezTo>
                      <a:pt x="2454" y="8816"/>
                      <a:pt x="2584" y="9067"/>
                      <a:pt x="2764" y="9287"/>
                    </a:cubicBezTo>
                    <a:cubicBezTo>
                      <a:pt x="2904" y="9457"/>
                      <a:pt x="3065" y="9597"/>
                      <a:pt x="3225" y="9707"/>
                    </a:cubicBezTo>
                    <a:cubicBezTo>
                      <a:pt x="3305" y="9758"/>
                      <a:pt x="3375" y="9798"/>
                      <a:pt x="3435" y="9828"/>
                    </a:cubicBezTo>
                    <a:cubicBezTo>
                      <a:pt x="3485" y="9848"/>
                      <a:pt x="3525" y="9868"/>
                      <a:pt x="3565" y="9878"/>
                    </a:cubicBezTo>
                    <a:lnTo>
                      <a:pt x="3235" y="10088"/>
                    </a:lnTo>
                    <a:cubicBezTo>
                      <a:pt x="3195" y="10118"/>
                      <a:pt x="3185" y="10158"/>
                      <a:pt x="3205" y="10198"/>
                    </a:cubicBezTo>
                    <a:cubicBezTo>
                      <a:pt x="3285" y="10348"/>
                      <a:pt x="3375" y="10479"/>
                      <a:pt x="3455" y="10579"/>
                    </a:cubicBezTo>
                    <a:cubicBezTo>
                      <a:pt x="3535" y="10679"/>
                      <a:pt x="3625" y="10769"/>
                      <a:pt x="3726" y="10859"/>
                    </a:cubicBezTo>
                    <a:cubicBezTo>
                      <a:pt x="3806" y="10939"/>
                      <a:pt x="3896" y="10999"/>
                      <a:pt x="3996" y="11059"/>
                    </a:cubicBezTo>
                    <a:cubicBezTo>
                      <a:pt x="4076" y="11109"/>
                      <a:pt x="4166" y="11150"/>
                      <a:pt x="4246" y="11190"/>
                    </a:cubicBezTo>
                    <a:cubicBezTo>
                      <a:pt x="4366" y="11240"/>
                      <a:pt x="4487" y="11270"/>
                      <a:pt x="4607" y="11290"/>
                    </a:cubicBezTo>
                    <a:lnTo>
                      <a:pt x="4316" y="11580"/>
                    </a:lnTo>
                    <a:cubicBezTo>
                      <a:pt x="4286" y="11600"/>
                      <a:pt x="4286" y="11650"/>
                      <a:pt x="4306" y="11680"/>
                    </a:cubicBezTo>
                    <a:cubicBezTo>
                      <a:pt x="4687" y="12191"/>
                      <a:pt x="5117" y="12431"/>
                      <a:pt x="5398" y="12531"/>
                    </a:cubicBezTo>
                    <a:cubicBezTo>
                      <a:pt x="5538" y="12592"/>
                      <a:pt x="5668" y="12612"/>
                      <a:pt x="5758" y="12632"/>
                    </a:cubicBezTo>
                    <a:lnTo>
                      <a:pt x="5478" y="12922"/>
                    </a:lnTo>
                    <a:cubicBezTo>
                      <a:pt x="5448" y="12952"/>
                      <a:pt x="5438" y="12992"/>
                      <a:pt x="5468" y="13032"/>
                    </a:cubicBezTo>
                    <a:cubicBezTo>
                      <a:pt x="5849" y="13533"/>
                      <a:pt x="6279" y="13773"/>
                      <a:pt x="6560" y="13873"/>
                    </a:cubicBezTo>
                    <a:cubicBezTo>
                      <a:pt x="6700" y="13923"/>
                      <a:pt x="6830" y="13953"/>
                      <a:pt x="6920" y="13963"/>
                    </a:cubicBezTo>
                    <a:lnTo>
                      <a:pt x="6640" y="14254"/>
                    </a:lnTo>
                    <a:cubicBezTo>
                      <a:pt x="6610" y="14284"/>
                      <a:pt x="6610" y="14334"/>
                      <a:pt x="6630" y="14364"/>
                    </a:cubicBezTo>
                    <a:cubicBezTo>
                      <a:pt x="7020" y="14875"/>
                      <a:pt x="7441" y="15105"/>
                      <a:pt x="7731" y="15205"/>
                    </a:cubicBezTo>
                    <a:cubicBezTo>
                      <a:pt x="7811" y="15235"/>
                      <a:pt x="7931" y="15305"/>
                      <a:pt x="8072" y="15405"/>
                    </a:cubicBezTo>
                    <a:cubicBezTo>
                      <a:pt x="8292" y="15556"/>
                      <a:pt x="8492" y="15746"/>
                      <a:pt x="8682" y="15956"/>
                    </a:cubicBezTo>
                    <a:lnTo>
                      <a:pt x="10245" y="17679"/>
                    </a:lnTo>
                    <a:cubicBezTo>
                      <a:pt x="10265" y="17699"/>
                      <a:pt x="10285" y="17709"/>
                      <a:pt x="10305" y="17709"/>
                    </a:cubicBezTo>
                    <a:cubicBezTo>
                      <a:pt x="10325" y="17709"/>
                      <a:pt x="10345" y="17699"/>
                      <a:pt x="10355" y="17689"/>
                    </a:cubicBezTo>
                    <a:cubicBezTo>
                      <a:pt x="10395" y="17669"/>
                      <a:pt x="10405" y="17619"/>
                      <a:pt x="10375" y="17578"/>
                    </a:cubicBezTo>
                    <a:lnTo>
                      <a:pt x="171" y="44"/>
                    </a:lnTo>
                    <a:cubicBezTo>
                      <a:pt x="155" y="13"/>
                      <a:pt x="122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2622" name="Google Shape;22622;p112"/>
          <p:cNvSpPr txBox="1"/>
          <p:nvPr/>
        </p:nvSpPr>
        <p:spPr>
          <a:xfrm>
            <a:off x="74985" y="2251311"/>
            <a:ext cx="3129215" cy="9702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Frequent side effects</a:t>
            </a:r>
            <a:endParaRPr sz="23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2624" name="Google Shape;22624;p112"/>
          <p:cNvSpPr txBox="1"/>
          <p:nvPr/>
        </p:nvSpPr>
        <p:spPr>
          <a:xfrm>
            <a:off x="3443453" y="1465399"/>
            <a:ext cx="22860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Feeling of 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being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high</a:t>
            </a:r>
            <a:endParaRPr sz="23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2626" name="Google Shape;22626;p112"/>
          <p:cNvSpPr txBox="1"/>
          <p:nvPr/>
        </p:nvSpPr>
        <p:spPr>
          <a:xfrm>
            <a:off x="3429000" y="3750496"/>
            <a:ext cx="22860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Language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disorder</a:t>
            </a:r>
            <a:endParaRPr sz="23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2628" name="Google Shape;22628;p112"/>
          <p:cNvSpPr txBox="1"/>
          <p:nvPr/>
        </p:nvSpPr>
        <p:spPr>
          <a:xfrm>
            <a:off x="3398122" y="2338536"/>
            <a:ext cx="22860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Sedation</a:t>
            </a:r>
            <a:endParaRPr sz="23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2631" name="Google Shape;22631;p112"/>
          <p:cNvSpPr/>
          <p:nvPr/>
        </p:nvSpPr>
        <p:spPr>
          <a:xfrm>
            <a:off x="3029491" y="1201237"/>
            <a:ext cx="259800" cy="2598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632" name="Google Shape;22632;p112"/>
          <p:cNvSpPr/>
          <p:nvPr/>
        </p:nvSpPr>
        <p:spPr>
          <a:xfrm>
            <a:off x="3029491" y="2384162"/>
            <a:ext cx="259800" cy="259800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cxnSp>
        <p:nvCxnSpPr>
          <p:cNvPr id="22634" name="Google Shape;22634;p112"/>
          <p:cNvCxnSpPr>
            <a:cxnSpLocks/>
            <a:stCxn id="22631" idx="2"/>
            <a:endCxn id="22632" idx="0"/>
          </p:cNvCxnSpPr>
          <p:nvPr/>
        </p:nvCxnSpPr>
        <p:spPr>
          <a:xfrm>
            <a:off x="3159391" y="1461037"/>
            <a:ext cx="0" cy="923125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22635" name="Google Shape;22635;p112"/>
          <p:cNvSpPr txBox="1"/>
          <p:nvPr/>
        </p:nvSpPr>
        <p:spPr>
          <a:xfrm>
            <a:off x="5507406" y="3328138"/>
            <a:ext cx="3830938" cy="3302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Side</a:t>
            </a:r>
            <a:r>
              <a:rPr lang="fr-CA" sz="2300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 </a:t>
            </a: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effects</a:t>
            </a:r>
            <a:endParaRPr sz="23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2636" name="Google Shape;22636;p112"/>
          <p:cNvSpPr txBox="1"/>
          <p:nvPr/>
        </p:nvSpPr>
        <p:spPr>
          <a:xfrm>
            <a:off x="5827171" y="3653798"/>
            <a:ext cx="3108872" cy="13867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1800" dirty="0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80-90% </a:t>
            </a:r>
            <a:r>
              <a:rPr lang="fr-CA" sz="1800" dirty="0" err="1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will</a:t>
            </a:r>
            <a:r>
              <a:rPr lang="fr-CA" sz="1800" dirty="0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 </a:t>
            </a:r>
            <a:r>
              <a:rPr lang="fr-CA" sz="1800" dirty="0" err="1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develop</a:t>
            </a:r>
            <a:r>
              <a:rPr lang="fr-CA" sz="1800" dirty="0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 </a:t>
            </a:r>
            <a:r>
              <a:rPr lang="fr-CA" sz="1800" dirty="0" err="1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cannabinoid</a:t>
            </a:r>
            <a:r>
              <a:rPr lang="fr-CA" sz="1800" dirty="0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 </a:t>
            </a:r>
            <a:r>
              <a:rPr lang="fr-CA" sz="1800" dirty="0" err="1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side</a:t>
            </a:r>
            <a:r>
              <a:rPr lang="fr-CA" sz="1800" dirty="0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 </a:t>
            </a:r>
            <a:r>
              <a:rPr lang="fr-CA" sz="1800" dirty="0" err="1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effects</a:t>
            </a:r>
            <a:endParaRPr lang="en" sz="1600" dirty="0">
              <a:solidFill>
                <a:schemeClr val="dk1"/>
              </a:solidFill>
              <a:latin typeface="Manrope"/>
              <a:ea typeface="Manrope"/>
              <a:cs typeface="Manrope"/>
              <a:sym typeface="Manrope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lang="en" sz="1600" dirty="0">
              <a:solidFill>
                <a:schemeClr val="dk1"/>
              </a:solidFill>
              <a:latin typeface="Manrope"/>
              <a:ea typeface="Manrope"/>
              <a:cs typeface="Manrope"/>
              <a:sym typeface="Manrope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dirty="0">
                <a:solidFill>
                  <a:schemeClr val="dk1"/>
                </a:solidFill>
                <a:latin typeface="Manrope"/>
                <a:ea typeface="Manrope"/>
                <a:cs typeface="Manrope"/>
                <a:sym typeface="Manrope"/>
              </a:rPr>
              <a:t>10% will stop their treatment</a:t>
            </a:r>
            <a:endParaRPr sz="1600" dirty="0">
              <a:solidFill>
                <a:schemeClr val="dk1"/>
              </a:solidFill>
              <a:latin typeface="Manrope"/>
              <a:ea typeface="Manrope"/>
              <a:cs typeface="Manrope"/>
              <a:sym typeface="Manrope"/>
            </a:endParaRPr>
          </a:p>
        </p:txBody>
      </p:sp>
      <p:grpSp>
        <p:nvGrpSpPr>
          <p:cNvPr id="22639" name="Google Shape;22639;p112"/>
          <p:cNvGrpSpPr/>
          <p:nvPr/>
        </p:nvGrpSpPr>
        <p:grpSpPr>
          <a:xfrm>
            <a:off x="6694788" y="1601950"/>
            <a:ext cx="1087500" cy="1087500"/>
            <a:chOff x="6698275" y="2333563"/>
            <a:chExt cx="1087500" cy="1087500"/>
          </a:xfrm>
        </p:grpSpPr>
        <p:sp>
          <p:nvSpPr>
            <p:cNvPr id="22640" name="Google Shape;22640;p112"/>
            <p:cNvSpPr/>
            <p:nvPr/>
          </p:nvSpPr>
          <p:spPr>
            <a:xfrm>
              <a:off x="6698275" y="2333563"/>
              <a:ext cx="1087500" cy="1087500"/>
            </a:xfrm>
            <a:prstGeom prst="pie">
              <a:avLst>
                <a:gd name="adj1" fmla="val 3219543"/>
                <a:gd name="adj2" fmla="val 16198481"/>
              </a:avLst>
            </a:prstGeom>
            <a:solidFill>
              <a:schemeClr val="lt2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1" name="Google Shape;22641;p112"/>
            <p:cNvSpPr/>
            <p:nvPr/>
          </p:nvSpPr>
          <p:spPr>
            <a:xfrm>
              <a:off x="6698275" y="2333563"/>
              <a:ext cx="1087500" cy="1087500"/>
            </a:xfrm>
            <a:prstGeom prst="pie">
              <a:avLst>
                <a:gd name="adj1" fmla="val 16167908"/>
                <a:gd name="adj2" fmla="val 3290141"/>
              </a:avLst>
            </a:prstGeom>
            <a:solidFill>
              <a:schemeClr val="accent2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642" name="Google Shape;22642;p112"/>
          <p:cNvSpPr/>
          <p:nvPr/>
        </p:nvSpPr>
        <p:spPr>
          <a:xfrm>
            <a:off x="7008788" y="1467475"/>
            <a:ext cx="548700" cy="274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10%</a:t>
            </a:r>
            <a:endParaRPr sz="20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2643" name="Google Shape;22643;p112"/>
          <p:cNvSpPr/>
          <p:nvPr/>
        </p:nvSpPr>
        <p:spPr>
          <a:xfrm>
            <a:off x="7030052" y="2549725"/>
            <a:ext cx="752227" cy="448118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80-90%</a:t>
            </a:r>
            <a:endParaRPr sz="20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" name="Google Shape;22630;p112">
            <a:extLst>
              <a:ext uri="{FF2B5EF4-FFF2-40B4-BE49-F238E27FC236}">
                <a16:creationId xmlns:a16="http://schemas.microsoft.com/office/drawing/2014/main" id="{B6FD62E0-DC53-D772-4EED-B121437D5792}"/>
              </a:ext>
            </a:extLst>
          </p:cNvPr>
          <p:cNvSpPr/>
          <p:nvPr/>
        </p:nvSpPr>
        <p:spPr>
          <a:xfrm>
            <a:off x="3029491" y="2419843"/>
            <a:ext cx="259800" cy="259800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" name="Google Shape;22631;p112">
            <a:extLst>
              <a:ext uri="{FF2B5EF4-FFF2-40B4-BE49-F238E27FC236}">
                <a16:creationId xmlns:a16="http://schemas.microsoft.com/office/drawing/2014/main" id="{9465E117-5341-4B53-859F-D90E0A910574}"/>
              </a:ext>
            </a:extLst>
          </p:cNvPr>
          <p:cNvSpPr/>
          <p:nvPr/>
        </p:nvSpPr>
        <p:spPr>
          <a:xfrm>
            <a:off x="3029491" y="3602768"/>
            <a:ext cx="259800" cy="2598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" name="Google Shape;22632;p112">
            <a:extLst>
              <a:ext uri="{FF2B5EF4-FFF2-40B4-BE49-F238E27FC236}">
                <a16:creationId xmlns:a16="http://schemas.microsoft.com/office/drawing/2014/main" id="{5F97D789-5998-D86F-C39C-2CB31E7573F0}"/>
              </a:ext>
            </a:extLst>
          </p:cNvPr>
          <p:cNvSpPr/>
          <p:nvPr/>
        </p:nvSpPr>
        <p:spPr>
          <a:xfrm>
            <a:off x="3029491" y="4785693"/>
            <a:ext cx="259800" cy="259800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cxnSp>
        <p:nvCxnSpPr>
          <p:cNvPr id="5" name="Google Shape;22633;p112">
            <a:extLst>
              <a:ext uri="{FF2B5EF4-FFF2-40B4-BE49-F238E27FC236}">
                <a16:creationId xmlns:a16="http://schemas.microsoft.com/office/drawing/2014/main" id="{0788C038-4082-48C4-347A-25486F24C2EB}"/>
              </a:ext>
            </a:extLst>
          </p:cNvPr>
          <p:cNvCxnSpPr>
            <a:cxnSpLocks/>
            <a:stCxn id="2" idx="2"/>
            <a:endCxn id="3" idx="0"/>
          </p:cNvCxnSpPr>
          <p:nvPr/>
        </p:nvCxnSpPr>
        <p:spPr>
          <a:xfrm>
            <a:off x="3159391" y="2679643"/>
            <a:ext cx="0" cy="923125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cxnSp>
        <p:nvCxnSpPr>
          <p:cNvPr id="6" name="Google Shape;22634;p112">
            <a:extLst>
              <a:ext uri="{FF2B5EF4-FFF2-40B4-BE49-F238E27FC236}">
                <a16:creationId xmlns:a16="http://schemas.microsoft.com/office/drawing/2014/main" id="{AC3D0E6C-1D1D-2AD4-C8AA-734EBD9F4839}"/>
              </a:ext>
            </a:extLst>
          </p:cNvPr>
          <p:cNvCxnSpPr>
            <a:cxnSpLocks/>
            <a:stCxn id="3" idx="2"/>
            <a:endCxn id="4" idx="0"/>
          </p:cNvCxnSpPr>
          <p:nvPr/>
        </p:nvCxnSpPr>
        <p:spPr>
          <a:xfrm>
            <a:off x="3159391" y="3862568"/>
            <a:ext cx="0" cy="923125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dot"/>
            <a:round/>
            <a:headEnd type="none" w="med" len="med"/>
            <a:tailEnd type="none" w="med" len="med"/>
          </a:ln>
        </p:spPr>
      </p:cxnSp>
      <p:sp>
        <p:nvSpPr>
          <p:cNvPr id="7" name="Google Shape;22626;p112">
            <a:extLst>
              <a:ext uri="{FF2B5EF4-FFF2-40B4-BE49-F238E27FC236}">
                <a16:creationId xmlns:a16="http://schemas.microsoft.com/office/drawing/2014/main" id="{E49DFCC2-F66D-895F-DCE0-8AFC8BBE3212}"/>
              </a:ext>
            </a:extLst>
          </p:cNvPr>
          <p:cNvSpPr txBox="1"/>
          <p:nvPr/>
        </p:nvSpPr>
        <p:spPr>
          <a:xfrm>
            <a:off x="3352799" y="4820304"/>
            <a:ext cx="2700475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2300" b="1" dirty="0" err="1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Dizziness</a:t>
            </a:r>
            <a:endParaRPr sz="2300" b="1" dirty="0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229A228-0977-3393-118B-A9B48D359E86}"/>
              </a:ext>
            </a:extLst>
          </p:cNvPr>
          <p:cNvSpPr txBox="1"/>
          <p:nvPr/>
        </p:nvSpPr>
        <p:spPr>
          <a:xfrm>
            <a:off x="-22253" y="4613614"/>
            <a:ext cx="199430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/>
              <a:t>Allan et al., 2018; Crawley et al., 2021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/>
                                        <p:tgtEl>
                                          <p:spTgt spid="22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65" name="Google Shape;8465;p63"/>
          <p:cNvSpPr txBox="1">
            <a:spLocks noGrp="1"/>
          </p:cNvSpPr>
          <p:nvPr>
            <p:ph type="title"/>
          </p:nvPr>
        </p:nvSpPr>
        <p:spPr>
          <a:xfrm>
            <a:off x="713243" y="2945100"/>
            <a:ext cx="1412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</a:t>
            </a:r>
            <a:endParaRPr/>
          </a:p>
        </p:txBody>
      </p:sp>
      <p:sp>
        <p:nvSpPr>
          <p:cNvPr id="8466" name="Google Shape;8466;p63"/>
          <p:cNvSpPr txBox="1">
            <a:spLocks noGrp="1"/>
          </p:cNvSpPr>
          <p:nvPr>
            <p:ph type="subTitle" idx="1"/>
          </p:nvPr>
        </p:nvSpPr>
        <p:spPr>
          <a:xfrm>
            <a:off x="713243" y="3504810"/>
            <a:ext cx="1412400" cy="100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dirty="0"/>
              <a:t>Euphoria/dysphoria and/or psychosis</a:t>
            </a:r>
            <a:endParaRPr sz="2000" dirty="0"/>
          </a:p>
        </p:txBody>
      </p:sp>
      <p:sp>
        <p:nvSpPr>
          <p:cNvPr id="8467" name="Google Shape;8467;p63"/>
          <p:cNvSpPr txBox="1">
            <a:spLocks noGrp="1"/>
          </p:cNvSpPr>
          <p:nvPr>
            <p:ph type="title" idx="2"/>
          </p:nvPr>
        </p:nvSpPr>
        <p:spPr>
          <a:xfrm>
            <a:off x="2289572" y="2945100"/>
            <a:ext cx="1412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</a:t>
            </a:r>
            <a:endParaRPr/>
          </a:p>
        </p:txBody>
      </p:sp>
      <p:sp>
        <p:nvSpPr>
          <p:cNvPr id="8468" name="Google Shape;8468;p63"/>
          <p:cNvSpPr txBox="1">
            <a:spLocks noGrp="1"/>
          </p:cNvSpPr>
          <p:nvPr>
            <p:ph type="subTitle" idx="3"/>
          </p:nvPr>
        </p:nvSpPr>
        <p:spPr>
          <a:xfrm>
            <a:off x="2289545" y="3445703"/>
            <a:ext cx="1412400" cy="100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dirty="0"/>
              <a:t>Sedation</a:t>
            </a:r>
            <a:endParaRPr sz="2000" dirty="0"/>
          </a:p>
        </p:txBody>
      </p:sp>
      <p:sp>
        <p:nvSpPr>
          <p:cNvPr id="8469" name="Google Shape;8469;p63"/>
          <p:cNvSpPr txBox="1">
            <a:spLocks noGrp="1"/>
          </p:cNvSpPr>
          <p:nvPr>
            <p:ph type="title" idx="4"/>
          </p:nvPr>
        </p:nvSpPr>
        <p:spPr>
          <a:xfrm>
            <a:off x="3865883" y="2945100"/>
            <a:ext cx="1412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8470" name="Google Shape;8470;p63"/>
          <p:cNvSpPr txBox="1">
            <a:spLocks noGrp="1"/>
          </p:cNvSpPr>
          <p:nvPr>
            <p:ph type="subTitle" idx="5"/>
          </p:nvPr>
        </p:nvSpPr>
        <p:spPr>
          <a:xfrm>
            <a:off x="3430475" y="3445703"/>
            <a:ext cx="2165143" cy="118528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2000" dirty="0"/>
              <a:t>Muscle </a:t>
            </a:r>
            <a:r>
              <a:rPr lang="fr-CA" sz="2000" dirty="0" err="1"/>
              <a:t>spasm</a:t>
            </a:r>
            <a:r>
              <a:rPr lang="fr-CA" sz="2000" dirty="0"/>
              <a:t> and/or </a:t>
            </a:r>
            <a:r>
              <a:rPr lang="fr-CA" sz="2000" dirty="0" err="1"/>
              <a:t>increased</a:t>
            </a:r>
            <a:r>
              <a:rPr lang="fr-CA" sz="2000" dirty="0"/>
              <a:t> </a:t>
            </a:r>
            <a:r>
              <a:rPr lang="fr-CA" sz="2000" dirty="0" err="1"/>
              <a:t>reaction</a:t>
            </a:r>
            <a:r>
              <a:rPr lang="fr-CA" sz="2000" dirty="0"/>
              <a:t> time</a:t>
            </a:r>
            <a:endParaRPr sz="2000" dirty="0"/>
          </a:p>
        </p:txBody>
      </p:sp>
      <p:sp>
        <p:nvSpPr>
          <p:cNvPr id="8471" name="Google Shape;8471;p63"/>
          <p:cNvSpPr txBox="1">
            <a:spLocks noGrp="1"/>
          </p:cNvSpPr>
          <p:nvPr>
            <p:ph type="title" idx="6"/>
          </p:nvPr>
        </p:nvSpPr>
        <p:spPr>
          <a:xfrm>
            <a:off x="713100" y="444900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Side effects</a:t>
            </a:r>
            <a:endParaRPr dirty="0"/>
          </a:p>
        </p:txBody>
      </p:sp>
      <p:sp>
        <p:nvSpPr>
          <p:cNvPr id="8472" name="Google Shape;8472;p63"/>
          <p:cNvSpPr txBox="1">
            <a:spLocks noGrp="1"/>
          </p:cNvSpPr>
          <p:nvPr>
            <p:ph type="title" idx="7"/>
          </p:nvPr>
        </p:nvSpPr>
        <p:spPr>
          <a:xfrm>
            <a:off x="5442194" y="2945100"/>
            <a:ext cx="1412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</a:t>
            </a:r>
            <a:endParaRPr/>
          </a:p>
        </p:txBody>
      </p:sp>
      <p:sp>
        <p:nvSpPr>
          <p:cNvPr id="8473" name="Google Shape;8473;p63"/>
          <p:cNvSpPr txBox="1">
            <a:spLocks noGrp="1"/>
          </p:cNvSpPr>
          <p:nvPr>
            <p:ph type="subTitle" idx="8"/>
          </p:nvPr>
        </p:nvSpPr>
        <p:spPr>
          <a:xfrm>
            <a:off x="5402081" y="3479994"/>
            <a:ext cx="1678927" cy="931627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dirty="0"/>
              <a:t>Impairment of memory and cognitive faculties</a:t>
            </a:r>
            <a:endParaRPr sz="2000" dirty="0"/>
          </a:p>
        </p:txBody>
      </p:sp>
      <p:sp>
        <p:nvSpPr>
          <p:cNvPr id="8474" name="Google Shape;8474;p63"/>
          <p:cNvSpPr txBox="1">
            <a:spLocks noGrp="1"/>
          </p:cNvSpPr>
          <p:nvPr>
            <p:ph type="title" idx="9"/>
          </p:nvPr>
        </p:nvSpPr>
        <p:spPr>
          <a:xfrm>
            <a:off x="7018506" y="2945100"/>
            <a:ext cx="1412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endParaRPr/>
          </a:p>
        </p:txBody>
      </p:sp>
      <p:sp>
        <p:nvSpPr>
          <p:cNvPr id="8475" name="Google Shape;8475;p63"/>
          <p:cNvSpPr txBox="1">
            <a:spLocks noGrp="1"/>
          </p:cNvSpPr>
          <p:nvPr>
            <p:ph type="subTitle" idx="13"/>
          </p:nvPr>
        </p:nvSpPr>
        <p:spPr>
          <a:xfrm>
            <a:off x="7018505" y="3445703"/>
            <a:ext cx="2125495" cy="100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r-CA" sz="1800" dirty="0" err="1"/>
              <a:t>Xerostomia</a:t>
            </a:r>
            <a:r>
              <a:rPr lang="fr-CA" sz="1800" dirty="0"/>
              <a:t> (dry </a:t>
            </a:r>
            <a:r>
              <a:rPr lang="fr-CA" sz="1800" dirty="0" err="1"/>
              <a:t>mouth</a:t>
            </a:r>
            <a:r>
              <a:rPr lang="fr-CA" sz="1800" dirty="0"/>
              <a:t>), </a:t>
            </a:r>
            <a:r>
              <a:rPr lang="fr-CA" sz="1800" dirty="0" err="1"/>
              <a:t>increased</a:t>
            </a:r>
            <a:r>
              <a:rPr lang="fr-CA" sz="1800" dirty="0"/>
              <a:t> </a:t>
            </a:r>
            <a:r>
              <a:rPr lang="fr-CA" sz="1800" dirty="0" err="1"/>
              <a:t>appetite</a:t>
            </a:r>
            <a:r>
              <a:rPr lang="fr-CA" sz="1800" dirty="0"/>
              <a:t>, bronchodilatation</a:t>
            </a:r>
            <a:endParaRPr sz="1800" dirty="0"/>
          </a:p>
        </p:txBody>
      </p:sp>
      <p:sp>
        <p:nvSpPr>
          <p:cNvPr id="8476" name="Google Shape;8476;p63"/>
          <p:cNvSpPr/>
          <p:nvPr/>
        </p:nvSpPr>
        <p:spPr>
          <a:xfrm>
            <a:off x="984743" y="1834088"/>
            <a:ext cx="869400" cy="8694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77" name="Google Shape;8477;p63"/>
          <p:cNvSpPr/>
          <p:nvPr/>
        </p:nvSpPr>
        <p:spPr>
          <a:xfrm>
            <a:off x="2561075" y="1834088"/>
            <a:ext cx="869400" cy="8694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78" name="Google Shape;8478;p63"/>
          <p:cNvSpPr/>
          <p:nvPr/>
        </p:nvSpPr>
        <p:spPr>
          <a:xfrm>
            <a:off x="4137400" y="1834088"/>
            <a:ext cx="869400" cy="8694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79" name="Google Shape;8479;p63"/>
          <p:cNvSpPr/>
          <p:nvPr/>
        </p:nvSpPr>
        <p:spPr>
          <a:xfrm>
            <a:off x="5713725" y="1834088"/>
            <a:ext cx="869400" cy="8694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80" name="Google Shape;8480;p63"/>
          <p:cNvSpPr/>
          <p:nvPr/>
        </p:nvSpPr>
        <p:spPr>
          <a:xfrm>
            <a:off x="7290050" y="1834088"/>
            <a:ext cx="869400" cy="8694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481" name="Google Shape;8481;p63"/>
          <p:cNvGrpSpPr/>
          <p:nvPr/>
        </p:nvGrpSpPr>
        <p:grpSpPr>
          <a:xfrm>
            <a:off x="2799586" y="2040207"/>
            <a:ext cx="456743" cy="457188"/>
            <a:chOff x="713195" y="2108674"/>
            <a:chExt cx="420418" cy="417561"/>
          </a:xfrm>
        </p:grpSpPr>
        <p:sp>
          <p:nvSpPr>
            <p:cNvPr id="8482" name="Google Shape;8482;p63"/>
            <p:cNvSpPr/>
            <p:nvPr/>
          </p:nvSpPr>
          <p:spPr>
            <a:xfrm>
              <a:off x="726158" y="2114839"/>
              <a:ext cx="391607" cy="321231"/>
            </a:xfrm>
            <a:custGeom>
              <a:avLst/>
              <a:gdLst/>
              <a:ahLst/>
              <a:cxnLst/>
              <a:rect l="l" t="t" r="r" b="b"/>
              <a:pathLst>
                <a:path w="13021" h="10681" extrusionOk="0">
                  <a:moveTo>
                    <a:pt x="3519" y="0"/>
                  </a:moveTo>
                  <a:cubicBezTo>
                    <a:pt x="2750" y="0"/>
                    <a:pt x="1982" y="275"/>
                    <a:pt x="1381" y="824"/>
                  </a:cubicBezTo>
                  <a:cubicBezTo>
                    <a:pt x="36" y="2052"/>
                    <a:pt x="1" y="4139"/>
                    <a:pt x="1273" y="5414"/>
                  </a:cubicBezTo>
                  <a:lnTo>
                    <a:pt x="6510" y="10680"/>
                  </a:lnTo>
                  <a:lnTo>
                    <a:pt x="11747" y="5414"/>
                  </a:lnTo>
                  <a:cubicBezTo>
                    <a:pt x="13020" y="4139"/>
                    <a:pt x="12984" y="2052"/>
                    <a:pt x="11639" y="824"/>
                  </a:cubicBezTo>
                  <a:cubicBezTo>
                    <a:pt x="11038" y="275"/>
                    <a:pt x="10270" y="0"/>
                    <a:pt x="9502" y="0"/>
                  </a:cubicBezTo>
                  <a:cubicBezTo>
                    <a:pt x="8744" y="0"/>
                    <a:pt x="7985" y="268"/>
                    <a:pt x="7387" y="805"/>
                  </a:cubicBezTo>
                  <a:cubicBezTo>
                    <a:pt x="6973" y="1176"/>
                    <a:pt x="6682" y="1627"/>
                    <a:pt x="6510" y="2110"/>
                  </a:cubicBezTo>
                  <a:cubicBezTo>
                    <a:pt x="6339" y="1627"/>
                    <a:pt x="6047" y="1176"/>
                    <a:pt x="5634" y="805"/>
                  </a:cubicBezTo>
                  <a:cubicBezTo>
                    <a:pt x="5035" y="268"/>
                    <a:pt x="4277" y="0"/>
                    <a:pt x="35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63"/>
            <p:cNvSpPr/>
            <p:nvPr/>
          </p:nvSpPr>
          <p:spPr>
            <a:xfrm>
              <a:off x="785225" y="2349154"/>
              <a:ext cx="341622" cy="170946"/>
            </a:xfrm>
            <a:custGeom>
              <a:avLst/>
              <a:gdLst/>
              <a:ahLst/>
              <a:cxnLst/>
              <a:rect l="l" t="t" r="r" b="b"/>
              <a:pathLst>
                <a:path w="11359" h="5684" extrusionOk="0">
                  <a:moveTo>
                    <a:pt x="10523" y="1"/>
                  </a:moveTo>
                  <a:cubicBezTo>
                    <a:pt x="10322" y="1"/>
                    <a:pt x="10122" y="80"/>
                    <a:pt x="9974" y="238"/>
                  </a:cubicBezTo>
                  <a:lnTo>
                    <a:pt x="7696" y="2562"/>
                  </a:lnTo>
                  <a:lnTo>
                    <a:pt x="6450" y="2562"/>
                  </a:lnTo>
                  <a:cubicBezTo>
                    <a:pt x="6866" y="2562"/>
                    <a:pt x="7204" y="2224"/>
                    <a:pt x="7204" y="1809"/>
                  </a:cubicBezTo>
                  <a:cubicBezTo>
                    <a:pt x="7204" y="1392"/>
                    <a:pt x="6866" y="1055"/>
                    <a:pt x="6450" y="1055"/>
                  </a:cubicBezTo>
                  <a:lnTo>
                    <a:pt x="4396" y="1055"/>
                  </a:lnTo>
                  <a:cubicBezTo>
                    <a:pt x="4063" y="1055"/>
                    <a:pt x="3737" y="950"/>
                    <a:pt x="3467" y="753"/>
                  </a:cubicBezTo>
                  <a:cubicBezTo>
                    <a:pt x="3142" y="517"/>
                    <a:pt x="2759" y="398"/>
                    <a:pt x="2376" y="398"/>
                  </a:cubicBezTo>
                  <a:cubicBezTo>
                    <a:pt x="1993" y="398"/>
                    <a:pt x="1611" y="517"/>
                    <a:pt x="1286" y="753"/>
                  </a:cubicBezTo>
                  <a:cubicBezTo>
                    <a:pt x="1015" y="950"/>
                    <a:pt x="689" y="1055"/>
                    <a:pt x="356" y="1055"/>
                  </a:cubicBezTo>
                  <a:lnTo>
                    <a:pt x="0" y="1055"/>
                  </a:lnTo>
                  <a:lnTo>
                    <a:pt x="0" y="5683"/>
                  </a:lnTo>
                  <a:lnTo>
                    <a:pt x="2211" y="5683"/>
                  </a:lnTo>
                  <a:cubicBezTo>
                    <a:pt x="2433" y="5683"/>
                    <a:pt x="2654" y="5657"/>
                    <a:pt x="2869" y="5603"/>
                  </a:cubicBezTo>
                  <a:lnTo>
                    <a:pt x="7506" y="4455"/>
                  </a:lnTo>
                  <a:cubicBezTo>
                    <a:pt x="8022" y="4327"/>
                    <a:pt x="8490" y="4052"/>
                    <a:pt x="8851" y="3663"/>
                  </a:cubicBezTo>
                  <a:lnTo>
                    <a:pt x="11081" y="1274"/>
                  </a:lnTo>
                  <a:cubicBezTo>
                    <a:pt x="11358" y="976"/>
                    <a:pt x="11351" y="512"/>
                    <a:pt x="11062" y="225"/>
                  </a:cubicBezTo>
                  <a:cubicBezTo>
                    <a:pt x="10913" y="75"/>
                    <a:pt x="10717" y="1"/>
                    <a:pt x="10523" y="1"/>
                  </a:cubicBezTo>
                  <a:close/>
                </a:path>
              </a:pathLst>
            </a:custGeom>
            <a:solidFill>
              <a:srgbClr val="F1D0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63"/>
            <p:cNvSpPr/>
            <p:nvPr/>
          </p:nvSpPr>
          <p:spPr>
            <a:xfrm>
              <a:off x="719301" y="2380883"/>
              <a:ext cx="65954" cy="139217"/>
            </a:xfrm>
            <a:custGeom>
              <a:avLst/>
              <a:gdLst/>
              <a:ahLst/>
              <a:cxnLst/>
              <a:rect l="l" t="t" r="r" b="b"/>
              <a:pathLst>
                <a:path w="2193" h="4629" extrusionOk="0">
                  <a:moveTo>
                    <a:pt x="1" y="0"/>
                  </a:moveTo>
                  <a:lnTo>
                    <a:pt x="1" y="4628"/>
                  </a:lnTo>
                  <a:lnTo>
                    <a:pt x="2192" y="4628"/>
                  </a:lnTo>
                  <a:lnTo>
                    <a:pt x="219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63"/>
            <p:cNvSpPr/>
            <p:nvPr/>
          </p:nvSpPr>
          <p:spPr>
            <a:xfrm>
              <a:off x="848262" y="2205425"/>
              <a:ext cx="147398" cy="134435"/>
            </a:xfrm>
            <a:custGeom>
              <a:avLst/>
              <a:gdLst/>
              <a:ahLst/>
              <a:cxnLst/>
              <a:rect l="l" t="t" r="r" b="b"/>
              <a:pathLst>
                <a:path w="4901" h="4470" extrusionOk="0">
                  <a:moveTo>
                    <a:pt x="2450" y="1"/>
                  </a:moveTo>
                  <a:cubicBezTo>
                    <a:pt x="2450" y="1"/>
                    <a:pt x="1874" y="691"/>
                    <a:pt x="1874" y="1642"/>
                  </a:cubicBezTo>
                  <a:cubicBezTo>
                    <a:pt x="1874" y="1794"/>
                    <a:pt x="1889" y="1942"/>
                    <a:pt x="1913" y="2082"/>
                  </a:cubicBezTo>
                  <a:cubicBezTo>
                    <a:pt x="1856" y="2007"/>
                    <a:pt x="1794" y="1934"/>
                    <a:pt x="1724" y="1864"/>
                  </a:cubicBezTo>
                  <a:cubicBezTo>
                    <a:pt x="1109" y="1249"/>
                    <a:pt x="276" y="1190"/>
                    <a:pt x="276" y="1190"/>
                  </a:cubicBezTo>
                  <a:lnTo>
                    <a:pt x="276" y="1190"/>
                  </a:lnTo>
                  <a:cubicBezTo>
                    <a:pt x="276" y="1190"/>
                    <a:pt x="337" y="2022"/>
                    <a:pt x="951" y="2637"/>
                  </a:cubicBezTo>
                  <a:cubicBezTo>
                    <a:pt x="1067" y="2754"/>
                    <a:pt x="1194" y="2853"/>
                    <a:pt x="1324" y="2936"/>
                  </a:cubicBezTo>
                  <a:cubicBezTo>
                    <a:pt x="1282" y="2933"/>
                    <a:pt x="1239" y="2932"/>
                    <a:pt x="1196" y="2932"/>
                  </a:cubicBezTo>
                  <a:cubicBezTo>
                    <a:pt x="503" y="2932"/>
                    <a:pt x="0" y="3363"/>
                    <a:pt x="0" y="3363"/>
                  </a:cubicBezTo>
                  <a:cubicBezTo>
                    <a:pt x="0" y="3363"/>
                    <a:pt x="503" y="3796"/>
                    <a:pt x="1196" y="3796"/>
                  </a:cubicBezTo>
                  <a:cubicBezTo>
                    <a:pt x="1277" y="3796"/>
                    <a:pt x="1358" y="3791"/>
                    <a:pt x="1435" y="3780"/>
                  </a:cubicBezTo>
                  <a:lnTo>
                    <a:pt x="1435" y="3780"/>
                  </a:lnTo>
                  <a:cubicBezTo>
                    <a:pt x="1279" y="4088"/>
                    <a:pt x="1346" y="4469"/>
                    <a:pt x="1346" y="4469"/>
                  </a:cubicBezTo>
                  <a:cubicBezTo>
                    <a:pt x="1346" y="4469"/>
                    <a:pt x="1354" y="4470"/>
                    <a:pt x="1370" y="4470"/>
                  </a:cubicBezTo>
                  <a:cubicBezTo>
                    <a:pt x="1470" y="4470"/>
                    <a:pt x="1868" y="4452"/>
                    <a:pt x="2138" y="4181"/>
                  </a:cubicBezTo>
                  <a:cubicBezTo>
                    <a:pt x="2305" y="4015"/>
                    <a:pt x="2403" y="3791"/>
                    <a:pt x="2450" y="3652"/>
                  </a:cubicBezTo>
                  <a:cubicBezTo>
                    <a:pt x="2500" y="3791"/>
                    <a:pt x="2596" y="4015"/>
                    <a:pt x="2763" y="4181"/>
                  </a:cubicBezTo>
                  <a:cubicBezTo>
                    <a:pt x="3034" y="4452"/>
                    <a:pt x="3432" y="4470"/>
                    <a:pt x="3533" y="4470"/>
                  </a:cubicBezTo>
                  <a:cubicBezTo>
                    <a:pt x="3548" y="4470"/>
                    <a:pt x="3556" y="4469"/>
                    <a:pt x="3556" y="4469"/>
                  </a:cubicBezTo>
                  <a:cubicBezTo>
                    <a:pt x="3556" y="4469"/>
                    <a:pt x="3623" y="4088"/>
                    <a:pt x="3466" y="3780"/>
                  </a:cubicBezTo>
                  <a:lnTo>
                    <a:pt x="3466" y="3780"/>
                  </a:lnTo>
                  <a:cubicBezTo>
                    <a:pt x="3543" y="3791"/>
                    <a:pt x="3623" y="3796"/>
                    <a:pt x="3705" y="3796"/>
                  </a:cubicBezTo>
                  <a:cubicBezTo>
                    <a:pt x="4398" y="3796"/>
                    <a:pt x="4901" y="3363"/>
                    <a:pt x="4901" y="3363"/>
                  </a:cubicBezTo>
                  <a:cubicBezTo>
                    <a:pt x="4901" y="3363"/>
                    <a:pt x="4398" y="2932"/>
                    <a:pt x="3705" y="2932"/>
                  </a:cubicBezTo>
                  <a:cubicBezTo>
                    <a:pt x="3662" y="2932"/>
                    <a:pt x="3620" y="2933"/>
                    <a:pt x="3579" y="2936"/>
                  </a:cubicBezTo>
                  <a:cubicBezTo>
                    <a:pt x="3707" y="2853"/>
                    <a:pt x="3833" y="2754"/>
                    <a:pt x="3951" y="2637"/>
                  </a:cubicBezTo>
                  <a:cubicBezTo>
                    <a:pt x="4566" y="2022"/>
                    <a:pt x="4625" y="1190"/>
                    <a:pt x="4625" y="1190"/>
                  </a:cubicBezTo>
                  <a:lnTo>
                    <a:pt x="4625" y="1190"/>
                  </a:lnTo>
                  <a:cubicBezTo>
                    <a:pt x="4625" y="1190"/>
                    <a:pt x="3792" y="1249"/>
                    <a:pt x="3177" y="1864"/>
                  </a:cubicBezTo>
                  <a:cubicBezTo>
                    <a:pt x="3108" y="1934"/>
                    <a:pt x="3046" y="2007"/>
                    <a:pt x="2988" y="2082"/>
                  </a:cubicBezTo>
                  <a:cubicBezTo>
                    <a:pt x="3013" y="1942"/>
                    <a:pt x="3028" y="1794"/>
                    <a:pt x="3028" y="1642"/>
                  </a:cubicBezTo>
                  <a:cubicBezTo>
                    <a:pt x="3027" y="691"/>
                    <a:pt x="2450" y="1"/>
                    <a:pt x="2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63"/>
            <p:cNvSpPr/>
            <p:nvPr/>
          </p:nvSpPr>
          <p:spPr>
            <a:xfrm>
              <a:off x="727782" y="2108674"/>
              <a:ext cx="386343" cy="182285"/>
            </a:xfrm>
            <a:custGeom>
              <a:avLst/>
              <a:gdLst/>
              <a:ahLst/>
              <a:cxnLst/>
              <a:rect l="l" t="t" r="r" b="b"/>
              <a:pathLst>
                <a:path w="12846" h="6061" extrusionOk="0">
                  <a:moveTo>
                    <a:pt x="3449" y="1"/>
                  </a:moveTo>
                  <a:cubicBezTo>
                    <a:pt x="2608" y="5"/>
                    <a:pt x="1806" y="316"/>
                    <a:pt x="1190" y="877"/>
                  </a:cubicBezTo>
                  <a:cubicBezTo>
                    <a:pt x="396" y="1604"/>
                    <a:pt x="0" y="2632"/>
                    <a:pt x="103" y="3701"/>
                  </a:cubicBezTo>
                  <a:cubicBezTo>
                    <a:pt x="113" y="3806"/>
                    <a:pt x="201" y="3886"/>
                    <a:pt x="304" y="3886"/>
                  </a:cubicBezTo>
                  <a:cubicBezTo>
                    <a:pt x="311" y="3886"/>
                    <a:pt x="318" y="3885"/>
                    <a:pt x="325" y="3884"/>
                  </a:cubicBezTo>
                  <a:cubicBezTo>
                    <a:pt x="436" y="3874"/>
                    <a:pt x="518" y="3774"/>
                    <a:pt x="508" y="3663"/>
                  </a:cubicBezTo>
                  <a:cubicBezTo>
                    <a:pt x="417" y="2722"/>
                    <a:pt x="765" y="1817"/>
                    <a:pt x="1465" y="1178"/>
                  </a:cubicBezTo>
                  <a:cubicBezTo>
                    <a:pt x="2024" y="668"/>
                    <a:pt x="2745" y="412"/>
                    <a:pt x="3466" y="412"/>
                  </a:cubicBezTo>
                  <a:cubicBezTo>
                    <a:pt x="4177" y="412"/>
                    <a:pt x="4888" y="661"/>
                    <a:pt x="5444" y="1160"/>
                  </a:cubicBezTo>
                  <a:cubicBezTo>
                    <a:pt x="5816" y="1495"/>
                    <a:pt x="6101" y="1918"/>
                    <a:pt x="6264" y="2384"/>
                  </a:cubicBezTo>
                  <a:cubicBezTo>
                    <a:pt x="6293" y="2464"/>
                    <a:pt x="6370" y="2519"/>
                    <a:pt x="6456" y="2519"/>
                  </a:cubicBezTo>
                  <a:cubicBezTo>
                    <a:pt x="6543" y="2519"/>
                    <a:pt x="6619" y="2464"/>
                    <a:pt x="6648" y="2384"/>
                  </a:cubicBezTo>
                  <a:cubicBezTo>
                    <a:pt x="6812" y="1918"/>
                    <a:pt x="7097" y="1495"/>
                    <a:pt x="7469" y="1160"/>
                  </a:cubicBezTo>
                  <a:cubicBezTo>
                    <a:pt x="8025" y="662"/>
                    <a:pt x="8737" y="413"/>
                    <a:pt x="9448" y="413"/>
                  </a:cubicBezTo>
                  <a:cubicBezTo>
                    <a:pt x="10169" y="413"/>
                    <a:pt x="10889" y="668"/>
                    <a:pt x="11448" y="1178"/>
                  </a:cubicBezTo>
                  <a:cubicBezTo>
                    <a:pt x="12055" y="1733"/>
                    <a:pt x="12399" y="2488"/>
                    <a:pt x="12418" y="3307"/>
                  </a:cubicBezTo>
                  <a:cubicBezTo>
                    <a:pt x="12436" y="4126"/>
                    <a:pt x="12128" y="4897"/>
                    <a:pt x="11549" y="5476"/>
                  </a:cubicBezTo>
                  <a:lnTo>
                    <a:pt x="11311" y="5714"/>
                  </a:lnTo>
                  <a:cubicBezTo>
                    <a:pt x="11232" y="5794"/>
                    <a:pt x="11232" y="5922"/>
                    <a:pt x="11312" y="6003"/>
                  </a:cubicBezTo>
                  <a:cubicBezTo>
                    <a:pt x="11351" y="6041"/>
                    <a:pt x="11403" y="6061"/>
                    <a:pt x="11455" y="6061"/>
                  </a:cubicBezTo>
                  <a:cubicBezTo>
                    <a:pt x="11507" y="6061"/>
                    <a:pt x="11559" y="6041"/>
                    <a:pt x="11600" y="6001"/>
                  </a:cubicBezTo>
                  <a:lnTo>
                    <a:pt x="11836" y="5763"/>
                  </a:lnTo>
                  <a:cubicBezTo>
                    <a:pt x="12494" y="5105"/>
                    <a:pt x="12846" y="4228"/>
                    <a:pt x="12825" y="3298"/>
                  </a:cubicBezTo>
                  <a:cubicBezTo>
                    <a:pt x="12802" y="2368"/>
                    <a:pt x="12412" y="1507"/>
                    <a:pt x="11722" y="877"/>
                  </a:cubicBezTo>
                  <a:cubicBezTo>
                    <a:pt x="11107" y="316"/>
                    <a:pt x="10304" y="5"/>
                    <a:pt x="9463" y="1"/>
                  </a:cubicBezTo>
                  <a:lnTo>
                    <a:pt x="9447" y="1"/>
                  </a:lnTo>
                  <a:cubicBezTo>
                    <a:pt x="8612" y="1"/>
                    <a:pt x="7813" y="304"/>
                    <a:pt x="7196" y="858"/>
                  </a:cubicBezTo>
                  <a:cubicBezTo>
                    <a:pt x="6894" y="1129"/>
                    <a:pt x="6642" y="1452"/>
                    <a:pt x="6456" y="1809"/>
                  </a:cubicBezTo>
                  <a:cubicBezTo>
                    <a:pt x="6269" y="1452"/>
                    <a:pt x="6019" y="1129"/>
                    <a:pt x="5715" y="858"/>
                  </a:cubicBezTo>
                  <a:cubicBezTo>
                    <a:pt x="5099" y="304"/>
                    <a:pt x="4301" y="1"/>
                    <a:pt x="34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63"/>
            <p:cNvSpPr/>
            <p:nvPr/>
          </p:nvSpPr>
          <p:spPr>
            <a:xfrm>
              <a:off x="713195" y="2240914"/>
              <a:ext cx="420418" cy="285322"/>
            </a:xfrm>
            <a:custGeom>
              <a:avLst/>
              <a:gdLst/>
              <a:ahLst/>
              <a:cxnLst/>
              <a:rect l="l" t="t" r="r" b="b"/>
              <a:pathLst>
                <a:path w="13979" h="9487" extrusionOk="0">
                  <a:moveTo>
                    <a:pt x="2191" y="4857"/>
                  </a:moveTo>
                  <a:lnTo>
                    <a:pt x="2191" y="9080"/>
                  </a:lnTo>
                  <a:lnTo>
                    <a:pt x="408" y="9080"/>
                  </a:lnTo>
                  <a:lnTo>
                    <a:pt x="408" y="4857"/>
                  </a:lnTo>
                  <a:close/>
                  <a:moveTo>
                    <a:pt x="1021" y="0"/>
                  </a:moveTo>
                  <a:cubicBezTo>
                    <a:pt x="995" y="0"/>
                    <a:pt x="968" y="5"/>
                    <a:pt x="942" y="16"/>
                  </a:cubicBezTo>
                  <a:cubicBezTo>
                    <a:pt x="840" y="59"/>
                    <a:pt x="790" y="178"/>
                    <a:pt x="834" y="281"/>
                  </a:cubicBezTo>
                  <a:cubicBezTo>
                    <a:pt x="1003" y="687"/>
                    <a:pt x="1247" y="1052"/>
                    <a:pt x="1562" y="1366"/>
                  </a:cubicBezTo>
                  <a:lnTo>
                    <a:pt x="4089" y="3910"/>
                  </a:lnTo>
                  <a:cubicBezTo>
                    <a:pt x="3903" y="3976"/>
                    <a:pt x="3725" y="4068"/>
                    <a:pt x="3561" y="4187"/>
                  </a:cubicBezTo>
                  <a:cubicBezTo>
                    <a:pt x="3445" y="4272"/>
                    <a:pt x="3315" y="4339"/>
                    <a:pt x="3177" y="4383"/>
                  </a:cubicBezTo>
                  <a:cubicBezTo>
                    <a:pt x="3040" y="4428"/>
                    <a:pt x="2895" y="4450"/>
                    <a:pt x="2751" y="4450"/>
                  </a:cubicBezTo>
                  <a:lnTo>
                    <a:pt x="204" y="4450"/>
                  </a:lnTo>
                  <a:cubicBezTo>
                    <a:pt x="91" y="4450"/>
                    <a:pt x="0" y="4541"/>
                    <a:pt x="0" y="4654"/>
                  </a:cubicBezTo>
                  <a:lnTo>
                    <a:pt x="0" y="9282"/>
                  </a:lnTo>
                  <a:cubicBezTo>
                    <a:pt x="0" y="9394"/>
                    <a:pt x="92" y="9486"/>
                    <a:pt x="204" y="9486"/>
                  </a:cubicBezTo>
                  <a:lnTo>
                    <a:pt x="4606" y="9486"/>
                  </a:lnTo>
                  <a:cubicBezTo>
                    <a:pt x="4844" y="9486"/>
                    <a:pt x="5082" y="9457"/>
                    <a:pt x="5313" y="9400"/>
                  </a:cubicBezTo>
                  <a:lnTo>
                    <a:pt x="8512" y="8608"/>
                  </a:lnTo>
                  <a:cubicBezTo>
                    <a:pt x="8621" y="8581"/>
                    <a:pt x="8688" y="8470"/>
                    <a:pt x="8659" y="8361"/>
                  </a:cubicBezTo>
                  <a:cubicBezTo>
                    <a:pt x="8636" y="8269"/>
                    <a:pt x="8553" y="8206"/>
                    <a:pt x="8462" y="8206"/>
                  </a:cubicBezTo>
                  <a:cubicBezTo>
                    <a:pt x="8446" y="8206"/>
                    <a:pt x="8430" y="8208"/>
                    <a:pt x="8414" y="8212"/>
                  </a:cubicBezTo>
                  <a:lnTo>
                    <a:pt x="5215" y="9004"/>
                  </a:lnTo>
                  <a:cubicBezTo>
                    <a:pt x="5017" y="9055"/>
                    <a:pt x="4811" y="9079"/>
                    <a:pt x="4606" y="9079"/>
                  </a:cubicBezTo>
                  <a:lnTo>
                    <a:pt x="2598" y="9079"/>
                  </a:lnTo>
                  <a:lnTo>
                    <a:pt x="2598" y="4857"/>
                  </a:lnTo>
                  <a:lnTo>
                    <a:pt x="2751" y="4857"/>
                  </a:lnTo>
                  <a:cubicBezTo>
                    <a:pt x="2939" y="4857"/>
                    <a:pt x="3125" y="4827"/>
                    <a:pt x="3303" y="4769"/>
                  </a:cubicBezTo>
                  <a:cubicBezTo>
                    <a:pt x="3482" y="4711"/>
                    <a:pt x="3650" y="4626"/>
                    <a:pt x="3800" y="4516"/>
                  </a:cubicBezTo>
                  <a:cubicBezTo>
                    <a:pt x="4085" y="4309"/>
                    <a:pt x="4420" y="4200"/>
                    <a:pt x="4771" y="4200"/>
                  </a:cubicBezTo>
                  <a:cubicBezTo>
                    <a:pt x="5122" y="4200"/>
                    <a:pt x="5459" y="4309"/>
                    <a:pt x="5743" y="4516"/>
                  </a:cubicBezTo>
                  <a:cubicBezTo>
                    <a:pt x="6050" y="4739"/>
                    <a:pt x="6411" y="4857"/>
                    <a:pt x="6793" y="4857"/>
                  </a:cubicBezTo>
                  <a:lnTo>
                    <a:pt x="8845" y="4857"/>
                  </a:lnTo>
                  <a:cubicBezTo>
                    <a:pt x="8991" y="4857"/>
                    <a:pt x="9130" y="4913"/>
                    <a:pt x="9234" y="5018"/>
                  </a:cubicBezTo>
                  <a:cubicBezTo>
                    <a:pt x="9338" y="5122"/>
                    <a:pt x="9395" y="5260"/>
                    <a:pt x="9395" y="5408"/>
                  </a:cubicBezTo>
                  <a:cubicBezTo>
                    <a:pt x="9395" y="5710"/>
                    <a:pt x="9148" y="5957"/>
                    <a:pt x="8845" y="5957"/>
                  </a:cubicBezTo>
                  <a:lnTo>
                    <a:pt x="6339" y="5957"/>
                  </a:lnTo>
                  <a:cubicBezTo>
                    <a:pt x="6285" y="5957"/>
                    <a:pt x="6233" y="5978"/>
                    <a:pt x="6196" y="6016"/>
                  </a:cubicBezTo>
                  <a:lnTo>
                    <a:pt x="5785" y="6427"/>
                  </a:lnTo>
                  <a:cubicBezTo>
                    <a:pt x="5704" y="6506"/>
                    <a:pt x="5704" y="6636"/>
                    <a:pt x="5785" y="6715"/>
                  </a:cubicBezTo>
                  <a:cubicBezTo>
                    <a:pt x="5823" y="6755"/>
                    <a:pt x="5876" y="6774"/>
                    <a:pt x="5928" y="6774"/>
                  </a:cubicBezTo>
                  <a:cubicBezTo>
                    <a:pt x="5980" y="6774"/>
                    <a:pt x="6032" y="6755"/>
                    <a:pt x="6072" y="6715"/>
                  </a:cubicBezTo>
                  <a:lnTo>
                    <a:pt x="6423" y="6363"/>
                  </a:lnTo>
                  <a:lnTo>
                    <a:pt x="10091" y="6363"/>
                  </a:lnTo>
                  <a:cubicBezTo>
                    <a:pt x="10146" y="6363"/>
                    <a:pt x="10199" y="6341"/>
                    <a:pt x="10237" y="6302"/>
                  </a:cubicBezTo>
                  <a:lnTo>
                    <a:pt x="12513" y="3980"/>
                  </a:lnTo>
                  <a:cubicBezTo>
                    <a:pt x="12515" y="3979"/>
                    <a:pt x="12516" y="3977"/>
                    <a:pt x="12516" y="3977"/>
                  </a:cubicBezTo>
                  <a:cubicBezTo>
                    <a:pt x="12620" y="3867"/>
                    <a:pt x="12760" y="3806"/>
                    <a:pt x="12911" y="3803"/>
                  </a:cubicBezTo>
                  <a:cubicBezTo>
                    <a:pt x="12914" y="3803"/>
                    <a:pt x="12918" y="3803"/>
                    <a:pt x="12922" y="3803"/>
                  </a:cubicBezTo>
                  <a:cubicBezTo>
                    <a:pt x="13069" y="3803"/>
                    <a:pt x="13208" y="3862"/>
                    <a:pt x="13314" y="3967"/>
                  </a:cubicBezTo>
                  <a:cubicBezTo>
                    <a:pt x="13526" y="4178"/>
                    <a:pt x="13532" y="4516"/>
                    <a:pt x="13328" y="4733"/>
                  </a:cubicBezTo>
                  <a:lnTo>
                    <a:pt x="11098" y="7123"/>
                  </a:lnTo>
                  <a:cubicBezTo>
                    <a:pt x="10761" y="7484"/>
                    <a:pt x="10331" y="7737"/>
                    <a:pt x="9852" y="7856"/>
                  </a:cubicBezTo>
                  <a:lnTo>
                    <a:pt x="9335" y="7984"/>
                  </a:lnTo>
                  <a:cubicBezTo>
                    <a:pt x="9226" y="8011"/>
                    <a:pt x="9159" y="8121"/>
                    <a:pt x="9186" y="8230"/>
                  </a:cubicBezTo>
                  <a:cubicBezTo>
                    <a:pt x="9209" y="8324"/>
                    <a:pt x="9292" y="8385"/>
                    <a:pt x="9384" y="8385"/>
                  </a:cubicBezTo>
                  <a:cubicBezTo>
                    <a:pt x="9400" y="8385"/>
                    <a:pt x="9417" y="8383"/>
                    <a:pt x="9433" y="8379"/>
                  </a:cubicBezTo>
                  <a:lnTo>
                    <a:pt x="9950" y="8251"/>
                  </a:lnTo>
                  <a:cubicBezTo>
                    <a:pt x="10505" y="8114"/>
                    <a:pt x="11005" y="7819"/>
                    <a:pt x="11395" y="7401"/>
                  </a:cubicBezTo>
                  <a:lnTo>
                    <a:pt x="13625" y="5012"/>
                  </a:lnTo>
                  <a:cubicBezTo>
                    <a:pt x="13978" y="4632"/>
                    <a:pt x="13968" y="4047"/>
                    <a:pt x="13601" y="3681"/>
                  </a:cubicBezTo>
                  <a:cubicBezTo>
                    <a:pt x="13419" y="3497"/>
                    <a:pt x="13177" y="3396"/>
                    <a:pt x="12921" y="3396"/>
                  </a:cubicBezTo>
                  <a:cubicBezTo>
                    <a:pt x="12916" y="3396"/>
                    <a:pt x="12910" y="3396"/>
                    <a:pt x="12905" y="3397"/>
                  </a:cubicBezTo>
                  <a:cubicBezTo>
                    <a:pt x="12643" y="3401"/>
                    <a:pt x="12402" y="3507"/>
                    <a:pt x="12222" y="3697"/>
                  </a:cubicBezTo>
                  <a:lnTo>
                    <a:pt x="10005" y="5957"/>
                  </a:lnTo>
                  <a:lnTo>
                    <a:pt x="9627" y="5957"/>
                  </a:lnTo>
                  <a:cubicBezTo>
                    <a:pt x="9737" y="5801"/>
                    <a:pt x="9801" y="5612"/>
                    <a:pt x="9801" y="5408"/>
                  </a:cubicBezTo>
                  <a:cubicBezTo>
                    <a:pt x="9801" y="5152"/>
                    <a:pt x="9701" y="4910"/>
                    <a:pt x="9521" y="4730"/>
                  </a:cubicBezTo>
                  <a:cubicBezTo>
                    <a:pt x="9426" y="4635"/>
                    <a:pt x="9313" y="4562"/>
                    <a:pt x="9191" y="4514"/>
                  </a:cubicBezTo>
                  <a:lnTo>
                    <a:pt x="11416" y="2277"/>
                  </a:lnTo>
                  <a:cubicBezTo>
                    <a:pt x="11495" y="2197"/>
                    <a:pt x="11495" y="2069"/>
                    <a:pt x="11415" y="1990"/>
                  </a:cubicBezTo>
                  <a:cubicBezTo>
                    <a:pt x="11375" y="1950"/>
                    <a:pt x="11323" y="1931"/>
                    <a:pt x="11271" y="1931"/>
                  </a:cubicBezTo>
                  <a:cubicBezTo>
                    <a:pt x="11219" y="1931"/>
                    <a:pt x="11167" y="1950"/>
                    <a:pt x="11127" y="1990"/>
                  </a:cubicBezTo>
                  <a:lnTo>
                    <a:pt x="8682" y="4450"/>
                  </a:lnTo>
                  <a:lnTo>
                    <a:pt x="6793" y="4450"/>
                  </a:lnTo>
                  <a:cubicBezTo>
                    <a:pt x="6498" y="4450"/>
                    <a:pt x="6218" y="4360"/>
                    <a:pt x="5981" y="4187"/>
                  </a:cubicBezTo>
                  <a:cubicBezTo>
                    <a:pt x="5628" y="3929"/>
                    <a:pt x="5209" y="3794"/>
                    <a:pt x="4771" y="3794"/>
                  </a:cubicBezTo>
                  <a:cubicBezTo>
                    <a:pt x="4700" y="3794"/>
                    <a:pt x="4630" y="3797"/>
                    <a:pt x="4560" y="3804"/>
                  </a:cubicBezTo>
                  <a:lnTo>
                    <a:pt x="1849" y="1079"/>
                  </a:lnTo>
                  <a:cubicBezTo>
                    <a:pt x="1572" y="802"/>
                    <a:pt x="1358" y="482"/>
                    <a:pt x="1209" y="125"/>
                  </a:cubicBezTo>
                  <a:cubicBezTo>
                    <a:pt x="1176" y="47"/>
                    <a:pt x="1101" y="0"/>
                    <a:pt x="10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63"/>
            <p:cNvSpPr/>
            <p:nvPr/>
          </p:nvSpPr>
          <p:spPr>
            <a:xfrm>
              <a:off x="842127" y="2199290"/>
              <a:ext cx="159668" cy="153954"/>
            </a:xfrm>
            <a:custGeom>
              <a:avLst/>
              <a:gdLst/>
              <a:ahLst/>
              <a:cxnLst/>
              <a:rect l="l" t="t" r="r" b="b"/>
              <a:pathLst>
                <a:path w="5309" h="5119" extrusionOk="0">
                  <a:moveTo>
                    <a:pt x="2654" y="565"/>
                  </a:moveTo>
                  <a:cubicBezTo>
                    <a:pt x="2811" y="825"/>
                    <a:pt x="3028" y="1288"/>
                    <a:pt x="3028" y="1846"/>
                  </a:cubicBezTo>
                  <a:cubicBezTo>
                    <a:pt x="3028" y="1977"/>
                    <a:pt x="3015" y="2113"/>
                    <a:pt x="2991" y="2250"/>
                  </a:cubicBezTo>
                  <a:cubicBezTo>
                    <a:pt x="2974" y="2342"/>
                    <a:pt x="3024" y="2434"/>
                    <a:pt x="3110" y="2472"/>
                  </a:cubicBezTo>
                  <a:cubicBezTo>
                    <a:pt x="3136" y="2483"/>
                    <a:pt x="3164" y="2489"/>
                    <a:pt x="3191" y="2489"/>
                  </a:cubicBezTo>
                  <a:cubicBezTo>
                    <a:pt x="3253" y="2489"/>
                    <a:pt x="3313" y="2461"/>
                    <a:pt x="3353" y="2409"/>
                  </a:cubicBezTo>
                  <a:cubicBezTo>
                    <a:pt x="3408" y="2338"/>
                    <a:pt x="3466" y="2271"/>
                    <a:pt x="3524" y="2213"/>
                  </a:cubicBezTo>
                  <a:cubicBezTo>
                    <a:pt x="3874" y="1863"/>
                    <a:pt x="4307" y="1710"/>
                    <a:pt x="4579" y="1644"/>
                  </a:cubicBezTo>
                  <a:lnTo>
                    <a:pt x="4579" y="1644"/>
                  </a:lnTo>
                  <a:cubicBezTo>
                    <a:pt x="4514" y="1915"/>
                    <a:pt x="4360" y="2347"/>
                    <a:pt x="4011" y="2698"/>
                  </a:cubicBezTo>
                  <a:cubicBezTo>
                    <a:pt x="3911" y="2796"/>
                    <a:pt x="3798" y="2888"/>
                    <a:pt x="3671" y="2969"/>
                  </a:cubicBezTo>
                  <a:cubicBezTo>
                    <a:pt x="3592" y="3019"/>
                    <a:pt x="3559" y="3116"/>
                    <a:pt x="3589" y="3206"/>
                  </a:cubicBezTo>
                  <a:cubicBezTo>
                    <a:pt x="3617" y="3288"/>
                    <a:pt x="3694" y="3343"/>
                    <a:pt x="3780" y="3343"/>
                  </a:cubicBezTo>
                  <a:cubicBezTo>
                    <a:pt x="3785" y="3343"/>
                    <a:pt x="3791" y="3343"/>
                    <a:pt x="3796" y="3343"/>
                  </a:cubicBezTo>
                  <a:cubicBezTo>
                    <a:pt x="3835" y="3340"/>
                    <a:pt x="3872" y="3338"/>
                    <a:pt x="3909" y="3338"/>
                  </a:cubicBezTo>
                  <a:cubicBezTo>
                    <a:pt x="4253" y="3338"/>
                    <a:pt x="4548" y="3462"/>
                    <a:pt x="4740" y="3569"/>
                  </a:cubicBezTo>
                  <a:cubicBezTo>
                    <a:pt x="4549" y="3674"/>
                    <a:pt x="4255" y="3797"/>
                    <a:pt x="3909" y="3797"/>
                  </a:cubicBezTo>
                  <a:cubicBezTo>
                    <a:pt x="3841" y="3797"/>
                    <a:pt x="3769" y="3792"/>
                    <a:pt x="3696" y="3782"/>
                  </a:cubicBezTo>
                  <a:cubicBezTo>
                    <a:pt x="3687" y="3780"/>
                    <a:pt x="3678" y="3780"/>
                    <a:pt x="3669" y="3780"/>
                  </a:cubicBezTo>
                  <a:cubicBezTo>
                    <a:pt x="3604" y="3780"/>
                    <a:pt x="3542" y="3812"/>
                    <a:pt x="3503" y="3867"/>
                  </a:cubicBezTo>
                  <a:cubicBezTo>
                    <a:pt x="3460" y="3928"/>
                    <a:pt x="3454" y="4008"/>
                    <a:pt x="3488" y="4076"/>
                  </a:cubicBezTo>
                  <a:cubicBezTo>
                    <a:pt x="3552" y="4200"/>
                    <a:pt x="3568" y="4344"/>
                    <a:pt x="3570" y="4456"/>
                  </a:cubicBezTo>
                  <a:cubicBezTo>
                    <a:pt x="3434" y="4434"/>
                    <a:pt x="3248" y="4379"/>
                    <a:pt x="3110" y="4242"/>
                  </a:cubicBezTo>
                  <a:cubicBezTo>
                    <a:pt x="2967" y="4099"/>
                    <a:pt x="2884" y="3896"/>
                    <a:pt x="2846" y="3789"/>
                  </a:cubicBezTo>
                  <a:cubicBezTo>
                    <a:pt x="2818" y="3707"/>
                    <a:pt x="2741" y="3652"/>
                    <a:pt x="2654" y="3652"/>
                  </a:cubicBezTo>
                  <a:cubicBezTo>
                    <a:pt x="2568" y="3652"/>
                    <a:pt x="2491" y="3707"/>
                    <a:pt x="2462" y="3789"/>
                  </a:cubicBezTo>
                  <a:cubicBezTo>
                    <a:pt x="2425" y="3896"/>
                    <a:pt x="2342" y="4097"/>
                    <a:pt x="2197" y="4242"/>
                  </a:cubicBezTo>
                  <a:cubicBezTo>
                    <a:pt x="2060" y="4379"/>
                    <a:pt x="1874" y="4434"/>
                    <a:pt x="1739" y="4456"/>
                  </a:cubicBezTo>
                  <a:cubicBezTo>
                    <a:pt x="1740" y="4344"/>
                    <a:pt x="1757" y="4200"/>
                    <a:pt x="1821" y="4076"/>
                  </a:cubicBezTo>
                  <a:cubicBezTo>
                    <a:pt x="1855" y="4008"/>
                    <a:pt x="1849" y="3928"/>
                    <a:pt x="1804" y="3867"/>
                  </a:cubicBezTo>
                  <a:cubicBezTo>
                    <a:pt x="1766" y="3811"/>
                    <a:pt x="1705" y="3780"/>
                    <a:pt x="1639" y="3780"/>
                  </a:cubicBezTo>
                  <a:cubicBezTo>
                    <a:pt x="1630" y="3780"/>
                    <a:pt x="1621" y="3780"/>
                    <a:pt x="1611" y="3782"/>
                  </a:cubicBezTo>
                  <a:cubicBezTo>
                    <a:pt x="1539" y="3792"/>
                    <a:pt x="1468" y="3797"/>
                    <a:pt x="1400" y="3797"/>
                  </a:cubicBezTo>
                  <a:cubicBezTo>
                    <a:pt x="1056" y="3797"/>
                    <a:pt x="761" y="3674"/>
                    <a:pt x="569" y="3567"/>
                  </a:cubicBezTo>
                  <a:cubicBezTo>
                    <a:pt x="761" y="3462"/>
                    <a:pt x="1056" y="3340"/>
                    <a:pt x="1400" y="3340"/>
                  </a:cubicBezTo>
                  <a:cubicBezTo>
                    <a:pt x="1437" y="3340"/>
                    <a:pt x="1474" y="3341"/>
                    <a:pt x="1511" y="3343"/>
                  </a:cubicBezTo>
                  <a:cubicBezTo>
                    <a:pt x="1517" y="3343"/>
                    <a:pt x="1522" y="3343"/>
                    <a:pt x="1528" y="3343"/>
                  </a:cubicBezTo>
                  <a:cubicBezTo>
                    <a:pt x="1615" y="3343"/>
                    <a:pt x="1692" y="3288"/>
                    <a:pt x="1720" y="3206"/>
                  </a:cubicBezTo>
                  <a:cubicBezTo>
                    <a:pt x="1749" y="3118"/>
                    <a:pt x="1715" y="3021"/>
                    <a:pt x="1638" y="2970"/>
                  </a:cubicBezTo>
                  <a:cubicBezTo>
                    <a:pt x="1511" y="2888"/>
                    <a:pt x="1397" y="2796"/>
                    <a:pt x="1298" y="2698"/>
                  </a:cubicBezTo>
                  <a:cubicBezTo>
                    <a:pt x="948" y="2348"/>
                    <a:pt x="795" y="1915"/>
                    <a:pt x="730" y="1643"/>
                  </a:cubicBezTo>
                  <a:lnTo>
                    <a:pt x="730" y="1643"/>
                  </a:lnTo>
                  <a:cubicBezTo>
                    <a:pt x="1001" y="1708"/>
                    <a:pt x="1432" y="1861"/>
                    <a:pt x="1784" y="2213"/>
                  </a:cubicBezTo>
                  <a:cubicBezTo>
                    <a:pt x="1843" y="2271"/>
                    <a:pt x="1901" y="2338"/>
                    <a:pt x="1956" y="2409"/>
                  </a:cubicBezTo>
                  <a:cubicBezTo>
                    <a:pt x="1995" y="2461"/>
                    <a:pt x="2055" y="2489"/>
                    <a:pt x="2117" y="2489"/>
                  </a:cubicBezTo>
                  <a:cubicBezTo>
                    <a:pt x="2144" y="2489"/>
                    <a:pt x="2172" y="2483"/>
                    <a:pt x="2199" y="2472"/>
                  </a:cubicBezTo>
                  <a:cubicBezTo>
                    <a:pt x="2285" y="2434"/>
                    <a:pt x="2334" y="2342"/>
                    <a:pt x="2318" y="2250"/>
                  </a:cubicBezTo>
                  <a:cubicBezTo>
                    <a:pt x="2293" y="2113"/>
                    <a:pt x="2281" y="1977"/>
                    <a:pt x="2281" y="1846"/>
                  </a:cubicBezTo>
                  <a:cubicBezTo>
                    <a:pt x="2281" y="1291"/>
                    <a:pt x="2498" y="827"/>
                    <a:pt x="2654" y="565"/>
                  </a:cubicBezTo>
                  <a:close/>
                  <a:moveTo>
                    <a:pt x="2654" y="1"/>
                  </a:moveTo>
                  <a:cubicBezTo>
                    <a:pt x="2593" y="1"/>
                    <a:pt x="2537" y="27"/>
                    <a:pt x="2498" y="75"/>
                  </a:cubicBezTo>
                  <a:cubicBezTo>
                    <a:pt x="2473" y="103"/>
                    <a:pt x="1912" y="788"/>
                    <a:pt x="1876" y="1750"/>
                  </a:cubicBezTo>
                  <a:cubicBezTo>
                    <a:pt x="1249" y="1251"/>
                    <a:pt x="527" y="1193"/>
                    <a:pt x="494" y="1191"/>
                  </a:cubicBezTo>
                  <a:cubicBezTo>
                    <a:pt x="489" y="1191"/>
                    <a:pt x="484" y="1191"/>
                    <a:pt x="479" y="1191"/>
                  </a:cubicBezTo>
                  <a:cubicBezTo>
                    <a:pt x="425" y="1191"/>
                    <a:pt x="373" y="1212"/>
                    <a:pt x="335" y="1250"/>
                  </a:cubicBezTo>
                  <a:cubicBezTo>
                    <a:pt x="293" y="1291"/>
                    <a:pt x="273" y="1349"/>
                    <a:pt x="277" y="1409"/>
                  </a:cubicBezTo>
                  <a:cubicBezTo>
                    <a:pt x="280" y="1445"/>
                    <a:pt x="349" y="2315"/>
                    <a:pt x="999" y="2975"/>
                  </a:cubicBezTo>
                  <a:cubicBezTo>
                    <a:pt x="454" y="3089"/>
                    <a:pt x="90" y="3398"/>
                    <a:pt x="70" y="3414"/>
                  </a:cubicBezTo>
                  <a:cubicBezTo>
                    <a:pt x="26" y="3453"/>
                    <a:pt x="0" y="3509"/>
                    <a:pt x="0" y="3567"/>
                  </a:cubicBezTo>
                  <a:cubicBezTo>
                    <a:pt x="0" y="3627"/>
                    <a:pt x="26" y="3683"/>
                    <a:pt x="70" y="3722"/>
                  </a:cubicBezTo>
                  <a:cubicBezTo>
                    <a:pt x="93" y="3741"/>
                    <a:pt x="619" y="4187"/>
                    <a:pt x="1355" y="4203"/>
                  </a:cubicBezTo>
                  <a:cubicBezTo>
                    <a:pt x="1307" y="4466"/>
                    <a:pt x="1346" y="4696"/>
                    <a:pt x="1349" y="4709"/>
                  </a:cubicBezTo>
                  <a:cubicBezTo>
                    <a:pt x="1365" y="4801"/>
                    <a:pt x="1444" y="4871"/>
                    <a:pt x="1538" y="4876"/>
                  </a:cubicBezTo>
                  <a:cubicBezTo>
                    <a:pt x="1541" y="4877"/>
                    <a:pt x="1553" y="4877"/>
                    <a:pt x="1572" y="4877"/>
                  </a:cubicBezTo>
                  <a:cubicBezTo>
                    <a:pt x="1696" y="4877"/>
                    <a:pt x="2129" y="4855"/>
                    <a:pt x="2450" y="4562"/>
                  </a:cubicBezTo>
                  <a:lnTo>
                    <a:pt x="2450" y="4916"/>
                  </a:lnTo>
                  <a:cubicBezTo>
                    <a:pt x="2450" y="5028"/>
                    <a:pt x="2541" y="5118"/>
                    <a:pt x="2654" y="5118"/>
                  </a:cubicBezTo>
                  <a:cubicBezTo>
                    <a:pt x="2766" y="5118"/>
                    <a:pt x="2857" y="5028"/>
                    <a:pt x="2857" y="4916"/>
                  </a:cubicBezTo>
                  <a:lnTo>
                    <a:pt x="2857" y="4562"/>
                  </a:lnTo>
                  <a:cubicBezTo>
                    <a:pt x="3176" y="4853"/>
                    <a:pt x="3607" y="4877"/>
                    <a:pt x="3734" y="4877"/>
                  </a:cubicBezTo>
                  <a:cubicBezTo>
                    <a:pt x="3754" y="4877"/>
                    <a:pt x="3766" y="4876"/>
                    <a:pt x="3769" y="4876"/>
                  </a:cubicBezTo>
                  <a:cubicBezTo>
                    <a:pt x="3863" y="4871"/>
                    <a:pt x="3942" y="4801"/>
                    <a:pt x="3960" y="4709"/>
                  </a:cubicBezTo>
                  <a:cubicBezTo>
                    <a:pt x="3961" y="4696"/>
                    <a:pt x="4000" y="4466"/>
                    <a:pt x="3952" y="4203"/>
                  </a:cubicBezTo>
                  <a:cubicBezTo>
                    <a:pt x="4689" y="4187"/>
                    <a:pt x="5215" y="3741"/>
                    <a:pt x="5237" y="3722"/>
                  </a:cubicBezTo>
                  <a:cubicBezTo>
                    <a:pt x="5282" y="3683"/>
                    <a:pt x="5309" y="3627"/>
                    <a:pt x="5309" y="3567"/>
                  </a:cubicBezTo>
                  <a:cubicBezTo>
                    <a:pt x="5309" y="3509"/>
                    <a:pt x="5282" y="3453"/>
                    <a:pt x="5237" y="3414"/>
                  </a:cubicBezTo>
                  <a:cubicBezTo>
                    <a:pt x="5219" y="3398"/>
                    <a:pt x="4853" y="3089"/>
                    <a:pt x="4308" y="2975"/>
                  </a:cubicBezTo>
                  <a:cubicBezTo>
                    <a:pt x="4959" y="2315"/>
                    <a:pt x="5029" y="1445"/>
                    <a:pt x="5032" y="1409"/>
                  </a:cubicBezTo>
                  <a:cubicBezTo>
                    <a:pt x="5036" y="1349"/>
                    <a:pt x="5014" y="1291"/>
                    <a:pt x="4972" y="1250"/>
                  </a:cubicBezTo>
                  <a:cubicBezTo>
                    <a:pt x="4934" y="1212"/>
                    <a:pt x="4883" y="1191"/>
                    <a:pt x="4830" y="1191"/>
                  </a:cubicBezTo>
                  <a:cubicBezTo>
                    <a:pt x="4825" y="1191"/>
                    <a:pt x="4820" y="1191"/>
                    <a:pt x="4814" y="1191"/>
                  </a:cubicBezTo>
                  <a:cubicBezTo>
                    <a:pt x="4780" y="1193"/>
                    <a:pt x="4058" y="1251"/>
                    <a:pt x="3431" y="1750"/>
                  </a:cubicBezTo>
                  <a:cubicBezTo>
                    <a:pt x="3396" y="788"/>
                    <a:pt x="2835" y="103"/>
                    <a:pt x="2811" y="75"/>
                  </a:cubicBezTo>
                  <a:cubicBezTo>
                    <a:pt x="2772" y="27"/>
                    <a:pt x="2714" y="1"/>
                    <a:pt x="26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89" name="Google Shape;8489;p63"/>
          <p:cNvGrpSpPr/>
          <p:nvPr/>
        </p:nvGrpSpPr>
        <p:grpSpPr>
          <a:xfrm>
            <a:off x="5921605" y="2043067"/>
            <a:ext cx="453639" cy="451491"/>
            <a:chOff x="4062708" y="1425972"/>
            <a:chExt cx="417561" cy="412358"/>
          </a:xfrm>
        </p:grpSpPr>
        <p:sp>
          <p:nvSpPr>
            <p:cNvPr id="8490" name="Google Shape;8490;p63"/>
            <p:cNvSpPr/>
            <p:nvPr/>
          </p:nvSpPr>
          <p:spPr>
            <a:xfrm>
              <a:off x="4068784" y="1432137"/>
              <a:ext cx="405351" cy="400058"/>
            </a:xfrm>
            <a:custGeom>
              <a:avLst/>
              <a:gdLst/>
              <a:ahLst/>
              <a:cxnLst/>
              <a:rect l="l" t="t" r="r" b="b"/>
              <a:pathLst>
                <a:path w="13478" h="13302" extrusionOk="0">
                  <a:moveTo>
                    <a:pt x="5743" y="0"/>
                  </a:moveTo>
                  <a:cubicBezTo>
                    <a:pt x="5684" y="0"/>
                    <a:pt x="5626" y="5"/>
                    <a:pt x="5568" y="15"/>
                  </a:cubicBezTo>
                  <a:cubicBezTo>
                    <a:pt x="5184" y="82"/>
                    <a:pt x="4865" y="390"/>
                    <a:pt x="4507" y="521"/>
                  </a:cubicBezTo>
                  <a:cubicBezTo>
                    <a:pt x="4142" y="653"/>
                    <a:pt x="3701" y="622"/>
                    <a:pt x="3369" y="814"/>
                  </a:cubicBezTo>
                  <a:cubicBezTo>
                    <a:pt x="3034" y="1009"/>
                    <a:pt x="2841" y="1406"/>
                    <a:pt x="2546" y="1654"/>
                  </a:cubicBezTo>
                  <a:cubicBezTo>
                    <a:pt x="2250" y="1902"/>
                    <a:pt x="1824" y="2024"/>
                    <a:pt x="1577" y="2319"/>
                  </a:cubicBezTo>
                  <a:cubicBezTo>
                    <a:pt x="1330" y="2614"/>
                    <a:pt x="1282" y="3054"/>
                    <a:pt x="1089" y="3389"/>
                  </a:cubicBezTo>
                  <a:cubicBezTo>
                    <a:pt x="897" y="3721"/>
                    <a:pt x="538" y="3980"/>
                    <a:pt x="406" y="4345"/>
                  </a:cubicBezTo>
                  <a:cubicBezTo>
                    <a:pt x="275" y="4704"/>
                    <a:pt x="382" y="5132"/>
                    <a:pt x="315" y="5518"/>
                  </a:cubicBezTo>
                  <a:cubicBezTo>
                    <a:pt x="248" y="5892"/>
                    <a:pt x="1" y="6258"/>
                    <a:pt x="1" y="6651"/>
                  </a:cubicBezTo>
                  <a:cubicBezTo>
                    <a:pt x="1" y="7044"/>
                    <a:pt x="248" y="7410"/>
                    <a:pt x="315" y="7784"/>
                  </a:cubicBezTo>
                  <a:cubicBezTo>
                    <a:pt x="382" y="8169"/>
                    <a:pt x="275" y="8598"/>
                    <a:pt x="406" y="8957"/>
                  </a:cubicBezTo>
                  <a:cubicBezTo>
                    <a:pt x="538" y="9321"/>
                    <a:pt x="897" y="9580"/>
                    <a:pt x="1089" y="9912"/>
                  </a:cubicBezTo>
                  <a:cubicBezTo>
                    <a:pt x="1282" y="10247"/>
                    <a:pt x="1330" y="10688"/>
                    <a:pt x="1577" y="10983"/>
                  </a:cubicBezTo>
                  <a:cubicBezTo>
                    <a:pt x="1826" y="11277"/>
                    <a:pt x="2250" y="11400"/>
                    <a:pt x="2546" y="11648"/>
                  </a:cubicBezTo>
                  <a:cubicBezTo>
                    <a:pt x="2841" y="11895"/>
                    <a:pt x="3034" y="12293"/>
                    <a:pt x="3369" y="12488"/>
                  </a:cubicBezTo>
                  <a:cubicBezTo>
                    <a:pt x="3701" y="12680"/>
                    <a:pt x="4142" y="12648"/>
                    <a:pt x="4507" y="12781"/>
                  </a:cubicBezTo>
                  <a:cubicBezTo>
                    <a:pt x="4865" y="12912"/>
                    <a:pt x="5184" y="13220"/>
                    <a:pt x="5568" y="13287"/>
                  </a:cubicBezTo>
                  <a:cubicBezTo>
                    <a:pt x="5626" y="13297"/>
                    <a:pt x="5685" y="13302"/>
                    <a:pt x="5744" y="13302"/>
                  </a:cubicBezTo>
                  <a:cubicBezTo>
                    <a:pt x="6068" y="13302"/>
                    <a:pt x="6407" y="13174"/>
                    <a:pt x="6738" y="13174"/>
                  </a:cubicBezTo>
                  <a:cubicBezTo>
                    <a:pt x="7070" y="13174"/>
                    <a:pt x="7410" y="13302"/>
                    <a:pt x="7733" y="13302"/>
                  </a:cubicBezTo>
                  <a:cubicBezTo>
                    <a:pt x="7793" y="13302"/>
                    <a:pt x="7852" y="13297"/>
                    <a:pt x="7910" y="13287"/>
                  </a:cubicBezTo>
                  <a:cubicBezTo>
                    <a:pt x="8294" y="13220"/>
                    <a:pt x="8611" y="12912"/>
                    <a:pt x="8970" y="12781"/>
                  </a:cubicBezTo>
                  <a:cubicBezTo>
                    <a:pt x="9336" y="12648"/>
                    <a:pt x="9776" y="12680"/>
                    <a:pt x="10108" y="12488"/>
                  </a:cubicBezTo>
                  <a:cubicBezTo>
                    <a:pt x="10443" y="12293"/>
                    <a:pt x="10637" y="11895"/>
                    <a:pt x="10932" y="11648"/>
                  </a:cubicBezTo>
                  <a:cubicBezTo>
                    <a:pt x="11228" y="11400"/>
                    <a:pt x="11652" y="11277"/>
                    <a:pt x="11901" y="10983"/>
                  </a:cubicBezTo>
                  <a:cubicBezTo>
                    <a:pt x="12148" y="10688"/>
                    <a:pt x="12195" y="10247"/>
                    <a:pt x="12389" y="9912"/>
                  </a:cubicBezTo>
                  <a:cubicBezTo>
                    <a:pt x="12581" y="9580"/>
                    <a:pt x="12940" y="9321"/>
                    <a:pt x="13072" y="8957"/>
                  </a:cubicBezTo>
                  <a:cubicBezTo>
                    <a:pt x="13203" y="8598"/>
                    <a:pt x="13096" y="8169"/>
                    <a:pt x="13163" y="7784"/>
                  </a:cubicBezTo>
                  <a:cubicBezTo>
                    <a:pt x="13228" y="7410"/>
                    <a:pt x="13477" y="7044"/>
                    <a:pt x="13477" y="6651"/>
                  </a:cubicBezTo>
                  <a:cubicBezTo>
                    <a:pt x="13477" y="6258"/>
                    <a:pt x="13228" y="5892"/>
                    <a:pt x="13163" y="5518"/>
                  </a:cubicBezTo>
                  <a:cubicBezTo>
                    <a:pt x="13096" y="5134"/>
                    <a:pt x="13203" y="4705"/>
                    <a:pt x="13072" y="4345"/>
                  </a:cubicBezTo>
                  <a:cubicBezTo>
                    <a:pt x="12940" y="3980"/>
                    <a:pt x="12581" y="3721"/>
                    <a:pt x="12389" y="3389"/>
                  </a:cubicBezTo>
                  <a:cubicBezTo>
                    <a:pt x="12195" y="3054"/>
                    <a:pt x="12148" y="2614"/>
                    <a:pt x="11901" y="2319"/>
                  </a:cubicBezTo>
                  <a:cubicBezTo>
                    <a:pt x="11652" y="2024"/>
                    <a:pt x="11228" y="1902"/>
                    <a:pt x="10932" y="1654"/>
                  </a:cubicBezTo>
                  <a:cubicBezTo>
                    <a:pt x="10637" y="1406"/>
                    <a:pt x="10443" y="1009"/>
                    <a:pt x="10108" y="814"/>
                  </a:cubicBezTo>
                  <a:cubicBezTo>
                    <a:pt x="9776" y="622"/>
                    <a:pt x="9336" y="653"/>
                    <a:pt x="8971" y="521"/>
                  </a:cubicBezTo>
                  <a:cubicBezTo>
                    <a:pt x="8611" y="390"/>
                    <a:pt x="8294" y="82"/>
                    <a:pt x="7910" y="15"/>
                  </a:cubicBezTo>
                  <a:cubicBezTo>
                    <a:pt x="7852" y="5"/>
                    <a:pt x="7794" y="0"/>
                    <a:pt x="7735" y="0"/>
                  </a:cubicBezTo>
                  <a:cubicBezTo>
                    <a:pt x="7411" y="0"/>
                    <a:pt x="7071" y="129"/>
                    <a:pt x="6738" y="129"/>
                  </a:cubicBezTo>
                  <a:cubicBezTo>
                    <a:pt x="6407" y="129"/>
                    <a:pt x="6067" y="0"/>
                    <a:pt x="57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63"/>
            <p:cNvSpPr/>
            <p:nvPr/>
          </p:nvSpPr>
          <p:spPr>
            <a:xfrm>
              <a:off x="4173866" y="1637038"/>
              <a:ext cx="195187" cy="195157"/>
            </a:xfrm>
            <a:custGeom>
              <a:avLst/>
              <a:gdLst/>
              <a:ahLst/>
              <a:cxnLst/>
              <a:rect l="l" t="t" r="r" b="b"/>
              <a:pathLst>
                <a:path w="6490" h="6489" extrusionOk="0">
                  <a:moveTo>
                    <a:pt x="3246" y="0"/>
                  </a:moveTo>
                  <a:cubicBezTo>
                    <a:pt x="1453" y="0"/>
                    <a:pt x="0" y="1453"/>
                    <a:pt x="0" y="3245"/>
                  </a:cubicBezTo>
                  <a:cubicBezTo>
                    <a:pt x="0" y="5036"/>
                    <a:pt x="1453" y="6489"/>
                    <a:pt x="3246" y="6489"/>
                  </a:cubicBezTo>
                  <a:cubicBezTo>
                    <a:pt x="5036" y="6489"/>
                    <a:pt x="6489" y="5036"/>
                    <a:pt x="6489" y="3245"/>
                  </a:cubicBezTo>
                  <a:cubicBezTo>
                    <a:pt x="6489" y="2385"/>
                    <a:pt x="6147" y="1559"/>
                    <a:pt x="5540" y="950"/>
                  </a:cubicBezTo>
                  <a:cubicBezTo>
                    <a:pt x="4931" y="342"/>
                    <a:pt x="4106" y="0"/>
                    <a:pt x="32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63"/>
            <p:cNvSpPr/>
            <p:nvPr/>
          </p:nvSpPr>
          <p:spPr>
            <a:xfrm>
              <a:off x="4205414" y="1671173"/>
              <a:ext cx="132029" cy="120360"/>
            </a:xfrm>
            <a:custGeom>
              <a:avLst/>
              <a:gdLst/>
              <a:ahLst/>
              <a:cxnLst/>
              <a:rect l="l" t="t" r="r" b="b"/>
              <a:pathLst>
                <a:path w="4390" h="4002" extrusionOk="0">
                  <a:moveTo>
                    <a:pt x="2197" y="1"/>
                  </a:moveTo>
                  <a:cubicBezTo>
                    <a:pt x="2197" y="1"/>
                    <a:pt x="1680" y="619"/>
                    <a:pt x="1680" y="1470"/>
                  </a:cubicBezTo>
                  <a:cubicBezTo>
                    <a:pt x="1680" y="1607"/>
                    <a:pt x="1693" y="1738"/>
                    <a:pt x="1714" y="1865"/>
                  </a:cubicBezTo>
                  <a:cubicBezTo>
                    <a:pt x="1664" y="1798"/>
                    <a:pt x="1607" y="1732"/>
                    <a:pt x="1546" y="1670"/>
                  </a:cubicBezTo>
                  <a:cubicBezTo>
                    <a:pt x="995" y="1119"/>
                    <a:pt x="250" y="1065"/>
                    <a:pt x="250" y="1065"/>
                  </a:cubicBezTo>
                  <a:lnTo>
                    <a:pt x="250" y="1065"/>
                  </a:lnTo>
                  <a:cubicBezTo>
                    <a:pt x="250" y="1065"/>
                    <a:pt x="303" y="1811"/>
                    <a:pt x="854" y="2362"/>
                  </a:cubicBezTo>
                  <a:cubicBezTo>
                    <a:pt x="958" y="2466"/>
                    <a:pt x="1071" y="2555"/>
                    <a:pt x="1187" y="2630"/>
                  </a:cubicBezTo>
                  <a:cubicBezTo>
                    <a:pt x="1149" y="2627"/>
                    <a:pt x="1111" y="2625"/>
                    <a:pt x="1073" y="2625"/>
                  </a:cubicBezTo>
                  <a:cubicBezTo>
                    <a:pt x="452" y="2625"/>
                    <a:pt x="1" y="3012"/>
                    <a:pt x="1" y="3012"/>
                  </a:cubicBezTo>
                  <a:cubicBezTo>
                    <a:pt x="1" y="3012"/>
                    <a:pt x="452" y="3399"/>
                    <a:pt x="1073" y="3399"/>
                  </a:cubicBezTo>
                  <a:cubicBezTo>
                    <a:pt x="1146" y="3399"/>
                    <a:pt x="1217" y="3393"/>
                    <a:pt x="1287" y="3385"/>
                  </a:cubicBezTo>
                  <a:lnTo>
                    <a:pt x="1287" y="3385"/>
                  </a:lnTo>
                  <a:cubicBezTo>
                    <a:pt x="1146" y="3660"/>
                    <a:pt x="1207" y="4001"/>
                    <a:pt x="1207" y="4001"/>
                  </a:cubicBezTo>
                  <a:cubicBezTo>
                    <a:pt x="1207" y="4001"/>
                    <a:pt x="1215" y="4001"/>
                    <a:pt x="1230" y="4001"/>
                  </a:cubicBezTo>
                  <a:cubicBezTo>
                    <a:pt x="1322" y="4001"/>
                    <a:pt x="1675" y="3985"/>
                    <a:pt x="1917" y="3743"/>
                  </a:cubicBezTo>
                  <a:cubicBezTo>
                    <a:pt x="2064" y="3594"/>
                    <a:pt x="2153" y="3393"/>
                    <a:pt x="2195" y="3270"/>
                  </a:cubicBezTo>
                  <a:cubicBezTo>
                    <a:pt x="2238" y="3393"/>
                    <a:pt x="2326" y="3594"/>
                    <a:pt x="2475" y="3743"/>
                  </a:cubicBezTo>
                  <a:cubicBezTo>
                    <a:pt x="2716" y="3985"/>
                    <a:pt x="3069" y="4001"/>
                    <a:pt x="3162" y="4001"/>
                  </a:cubicBezTo>
                  <a:cubicBezTo>
                    <a:pt x="3177" y="4001"/>
                    <a:pt x="3185" y="4001"/>
                    <a:pt x="3185" y="4001"/>
                  </a:cubicBezTo>
                  <a:cubicBezTo>
                    <a:pt x="3185" y="4001"/>
                    <a:pt x="3246" y="3660"/>
                    <a:pt x="3105" y="3385"/>
                  </a:cubicBezTo>
                  <a:lnTo>
                    <a:pt x="3105" y="3385"/>
                  </a:lnTo>
                  <a:cubicBezTo>
                    <a:pt x="3175" y="3393"/>
                    <a:pt x="3246" y="3399"/>
                    <a:pt x="3319" y="3399"/>
                  </a:cubicBezTo>
                  <a:cubicBezTo>
                    <a:pt x="3940" y="3399"/>
                    <a:pt x="4389" y="3012"/>
                    <a:pt x="4389" y="3012"/>
                  </a:cubicBezTo>
                  <a:cubicBezTo>
                    <a:pt x="4389" y="3012"/>
                    <a:pt x="3940" y="2625"/>
                    <a:pt x="3319" y="2625"/>
                  </a:cubicBezTo>
                  <a:cubicBezTo>
                    <a:pt x="3280" y="2625"/>
                    <a:pt x="3243" y="2627"/>
                    <a:pt x="3204" y="2630"/>
                  </a:cubicBezTo>
                  <a:cubicBezTo>
                    <a:pt x="3321" y="2555"/>
                    <a:pt x="3434" y="2466"/>
                    <a:pt x="3538" y="2362"/>
                  </a:cubicBezTo>
                  <a:cubicBezTo>
                    <a:pt x="4089" y="1811"/>
                    <a:pt x="4142" y="1065"/>
                    <a:pt x="4142" y="1065"/>
                  </a:cubicBezTo>
                  <a:lnTo>
                    <a:pt x="4142" y="1065"/>
                  </a:lnTo>
                  <a:cubicBezTo>
                    <a:pt x="4142" y="1065"/>
                    <a:pt x="3396" y="1119"/>
                    <a:pt x="2846" y="1670"/>
                  </a:cubicBezTo>
                  <a:cubicBezTo>
                    <a:pt x="2783" y="1732"/>
                    <a:pt x="2728" y="1798"/>
                    <a:pt x="2676" y="1865"/>
                  </a:cubicBezTo>
                  <a:cubicBezTo>
                    <a:pt x="2698" y="1738"/>
                    <a:pt x="2712" y="1607"/>
                    <a:pt x="2712" y="1470"/>
                  </a:cubicBezTo>
                  <a:cubicBezTo>
                    <a:pt x="2712" y="619"/>
                    <a:pt x="2197" y="1"/>
                    <a:pt x="21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63"/>
            <p:cNvSpPr/>
            <p:nvPr/>
          </p:nvSpPr>
          <p:spPr>
            <a:xfrm>
              <a:off x="4212091" y="1470362"/>
              <a:ext cx="52060" cy="52030"/>
            </a:xfrm>
            <a:custGeom>
              <a:avLst/>
              <a:gdLst/>
              <a:ahLst/>
              <a:cxnLst/>
              <a:rect l="l" t="t" r="r" b="b"/>
              <a:pathLst>
                <a:path w="1731" h="1730" extrusionOk="0">
                  <a:moveTo>
                    <a:pt x="866" y="0"/>
                  </a:moveTo>
                  <a:cubicBezTo>
                    <a:pt x="388" y="0"/>
                    <a:pt x="1" y="387"/>
                    <a:pt x="1" y="865"/>
                  </a:cubicBezTo>
                  <a:cubicBezTo>
                    <a:pt x="1" y="1343"/>
                    <a:pt x="388" y="1730"/>
                    <a:pt x="866" y="1730"/>
                  </a:cubicBezTo>
                  <a:cubicBezTo>
                    <a:pt x="1343" y="1730"/>
                    <a:pt x="1730" y="1343"/>
                    <a:pt x="1730" y="865"/>
                  </a:cubicBezTo>
                  <a:cubicBezTo>
                    <a:pt x="1730" y="387"/>
                    <a:pt x="1343" y="0"/>
                    <a:pt x="8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63"/>
            <p:cNvSpPr/>
            <p:nvPr/>
          </p:nvSpPr>
          <p:spPr>
            <a:xfrm>
              <a:off x="4363338" y="1521550"/>
              <a:ext cx="52060" cy="52060"/>
            </a:xfrm>
            <a:custGeom>
              <a:avLst/>
              <a:gdLst/>
              <a:ahLst/>
              <a:cxnLst/>
              <a:rect l="l" t="t" r="r" b="b"/>
              <a:pathLst>
                <a:path w="1731" h="1731" extrusionOk="0">
                  <a:moveTo>
                    <a:pt x="865" y="1"/>
                  </a:moveTo>
                  <a:cubicBezTo>
                    <a:pt x="387" y="1"/>
                    <a:pt x="0" y="388"/>
                    <a:pt x="0" y="866"/>
                  </a:cubicBezTo>
                  <a:cubicBezTo>
                    <a:pt x="0" y="1344"/>
                    <a:pt x="387" y="1731"/>
                    <a:pt x="865" y="1731"/>
                  </a:cubicBezTo>
                  <a:cubicBezTo>
                    <a:pt x="1343" y="1731"/>
                    <a:pt x="1730" y="1344"/>
                    <a:pt x="1730" y="866"/>
                  </a:cubicBezTo>
                  <a:cubicBezTo>
                    <a:pt x="1730" y="388"/>
                    <a:pt x="1343" y="1"/>
                    <a:pt x="8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63"/>
            <p:cNvSpPr/>
            <p:nvPr/>
          </p:nvSpPr>
          <p:spPr>
            <a:xfrm>
              <a:off x="4120242" y="1543505"/>
              <a:ext cx="52030" cy="52090"/>
            </a:xfrm>
            <a:custGeom>
              <a:avLst/>
              <a:gdLst/>
              <a:ahLst/>
              <a:cxnLst/>
              <a:rect l="l" t="t" r="r" b="b"/>
              <a:pathLst>
                <a:path w="1730" h="1732" extrusionOk="0">
                  <a:moveTo>
                    <a:pt x="865" y="0"/>
                  </a:moveTo>
                  <a:cubicBezTo>
                    <a:pt x="387" y="0"/>
                    <a:pt x="0" y="389"/>
                    <a:pt x="0" y="867"/>
                  </a:cubicBezTo>
                  <a:cubicBezTo>
                    <a:pt x="0" y="1345"/>
                    <a:pt x="387" y="1732"/>
                    <a:pt x="865" y="1732"/>
                  </a:cubicBezTo>
                  <a:cubicBezTo>
                    <a:pt x="1343" y="1732"/>
                    <a:pt x="1730" y="1345"/>
                    <a:pt x="1730" y="867"/>
                  </a:cubicBezTo>
                  <a:cubicBezTo>
                    <a:pt x="1730" y="389"/>
                    <a:pt x="1343" y="0"/>
                    <a:pt x="8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63"/>
            <p:cNvSpPr/>
            <p:nvPr/>
          </p:nvSpPr>
          <p:spPr>
            <a:xfrm>
              <a:off x="4157204" y="1545971"/>
              <a:ext cx="30" cy="3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7852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63"/>
            <p:cNvSpPr/>
            <p:nvPr/>
          </p:nvSpPr>
          <p:spPr>
            <a:xfrm>
              <a:off x="4269805" y="1550843"/>
              <a:ext cx="52090" cy="52060"/>
            </a:xfrm>
            <a:custGeom>
              <a:avLst/>
              <a:gdLst/>
              <a:ahLst/>
              <a:cxnLst/>
              <a:rect l="l" t="t" r="r" b="b"/>
              <a:pathLst>
                <a:path w="1732" h="1731" extrusionOk="0">
                  <a:moveTo>
                    <a:pt x="865" y="1"/>
                  </a:moveTo>
                  <a:cubicBezTo>
                    <a:pt x="389" y="1"/>
                    <a:pt x="1" y="388"/>
                    <a:pt x="1" y="865"/>
                  </a:cubicBezTo>
                  <a:cubicBezTo>
                    <a:pt x="1" y="1343"/>
                    <a:pt x="388" y="1730"/>
                    <a:pt x="865" y="1730"/>
                  </a:cubicBezTo>
                  <a:cubicBezTo>
                    <a:pt x="1343" y="1730"/>
                    <a:pt x="1732" y="1343"/>
                    <a:pt x="1732" y="865"/>
                  </a:cubicBezTo>
                  <a:cubicBezTo>
                    <a:pt x="1732" y="388"/>
                    <a:pt x="1343" y="1"/>
                    <a:pt x="8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63"/>
            <p:cNvSpPr/>
            <p:nvPr/>
          </p:nvSpPr>
          <p:spPr>
            <a:xfrm>
              <a:off x="4112873" y="1642722"/>
              <a:ext cx="43970" cy="43940"/>
            </a:xfrm>
            <a:custGeom>
              <a:avLst/>
              <a:gdLst/>
              <a:ahLst/>
              <a:cxnLst/>
              <a:rect l="l" t="t" r="r" b="b"/>
              <a:pathLst>
                <a:path w="1462" h="1461" extrusionOk="0">
                  <a:moveTo>
                    <a:pt x="730" y="0"/>
                  </a:moveTo>
                  <a:cubicBezTo>
                    <a:pt x="327" y="0"/>
                    <a:pt x="1" y="328"/>
                    <a:pt x="1" y="731"/>
                  </a:cubicBezTo>
                  <a:cubicBezTo>
                    <a:pt x="1" y="1133"/>
                    <a:pt x="327" y="1460"/>
                    <a:pt x="730" y="1460"/>
                  </a:cubicBezTo>
                  <a:cubicBezTo>
                    <a:pt x="1134" y="1460"/>
                    <a:pt x="1461" y="1133"/>
                    <a:pt x="1461" y="731"/>
                  </a:cubicBezTo>
                  <a:cubicBezTo>
                    <a:pt x="1461" y="328"/>
                    <a:pt x="1134" y="0"/>
                    <a:pt x="7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63"/>
            <p:cNvSpPr/>
            <p:nvPr/>
          </p:nvSpPr>
          <p:spPr>
            <a:xfrm>
              <a:off x="4382857" y="1645188"/>
              <a:ext cx="52060" cy="52030"/>
            </a:xfrm>
            <a:custGeom>
              <a:avLst/>
              <a:gdLst/>
              <a:ahLst/>
              <a:cxnLst/>
              <a:rect l="l" t="t" r="r" b="b"/>
              <a:pathLst>
                <a:path w="1731" h="1730" extrusionOk="0">
                  <a:moveTo>
                    <a:pt x="865" y="0"/>
                  </a:moveTo>
                  <a:cubicBezTo>
                    <a:pt x="387" y="0"/>
                    <a:pt x="0" y="387"/>
                    <a:pt x="0" y="865"/>
                  </a:cubicBezTo>
                  <a:cubicBezTo>
                    <a:pt x="0" y="1343"/>
                    <a:pt x="387" y="1730"/>
                    <a:pt x="865" y="1730"/>
                  </a:cubicBezTo>
                  <a:cubicBezTo>
                    <a:pt x="1343" y="1730"/>
                    <a:pt x="1730" y="1343"/>
                    <a:pt x="1730" y="865"/>
                  </a:cubicBezTo>
                  <a:cubicBezTo>
                    <a:pt x="1730" y="387"/>
                    <a:pt x="1343" y="0"/>
                    <a:pt x="8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63"/>
            <p:cNvSpPr/>
            <p:nvPr/>
          </p:nvSpPr>
          <p:spPr>
            <a:xfrm>
              <a:off x="4321053" y="1497971"/>
              <a:ext cx="19519" cy="19549"/>
            </a:xfrm>
            <a:custGeom>
              <a:avLst/>
              <a:gdLst/>
              <a:ahLst/>
              <a:cxnLst/>
              <a:rect l="l" t="t" r="r" b="b"/>
              <a:pathLst>
                <a:path w="649" h="650" extrusionOk="0">
                  <a:moveTo>
                    <a:pt x="324" y="0"/>
                  </a:moveTo>
                  <a:cubicBezTo>
                    <a:pt x="145" y="0"/>
                    <a:pt x="1" y="146"/>
                    <a:pt x="1" y="325"/>
                  </a:cubicBezTo>
                  <a:cubicBezTo>
                    <a:pt x="1" y="505"/>
                    <a:pt x="145" y="650"/>
                    <a:pt x="324" y="650"/>
                  </a:cubicBezTo>
                  <a:cubicBezTo>
                    <a:pt x="504" y="650"/>
                    <a:pt x="649" y="505"/>
                    <a:pt x="649" y="325"/>
                  </a:cubicBezTo>
                  <a:cubicBezTo>
                    <a:pt x="649" y="146"/>
                    <a:pt x="504" y="0"/>
                    <a:pt x="3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63"/>
            <p:cNvSpPr/>
            <p:nvPr/>
          </p:nvSpPr>
          <p:spPr>
            <a:xfrm>
              <a:off x="4351158" y="1615895"/>
              <a:ext cx="19489" cy="19549"/>
            </a:xfrm>
            <a:custGeom>
              <a:avLst/>
              <a:gdLst/>
              <a:ahLst/>
              <a:cxnLst/>
              <a:rect l="l" t="t" r="r" b="b"/>
              <a:pathLst>
                <a:path w="648" h="650" extrusionOk="0">
                  <a:moveTo>
                    <a:pt x="325" y="0"/>
                  </a:moveTo>
                  <a:cubicBezTo>
                    <a:pt x="145" y="0"/>
                    <a:pt x="0" y="145"/>
                    <a:pt x="0" y="325"/>
                  </a:cubicBezTo>
                  <a:cubicBezTo>
                    <a:pt x="0" y="504"/>
                    <a:pt x="145" y="650"/>
                    <a:pt x="325" y="650"/>
                  </a:cubicBezTo>
                  <a:cubicBezTo>
                    <a:pt x="503" y="650"/>
                    <a:pt x="648" y="504"/>
                    <a:pt x="648" y="325"/>
                  </a:cubicBezTo>
                  <a:cubicBezTo>
                    <a:pt x="648" y="145"/>
                    <a:pt x="503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63"/>
            <p:cNvSpPr/>
            <p:nvPr/>
          </p:nvSpPr>
          <p:spPr>
            <a:xfrm>
              <a:off x="4408872" y="1600437"/>
              <a:ext cx="19549" cy="19549"/>
            </a:xfrm>
            <a:custGeom>
              <a:avLst/>
              <a:gdLst/>
              <a:ahLst/>
              <a:cxnLst/>
              <a:rect l="l" t="t" r="r" b="b"/>
              <a:pathLst>
                <a:path w="650" h="650" extrusionOk="0">
                  <a:moveTo>
                    <a:pt x="325" y="1"/>
                  </a:moveTo>
                  <a:cubicBezTo>
                    <a:pt x="146" y="1"/>
                    <a:pt x="0" y="145"/>
                    <a:pt x="0" y="325"/>
                  </a:cubicBezTo>
                  <a:cubicBezTo>
                    <a:pt x="0" y="504"/>
                    <a:pt x="146" y="650"/>
                    <a:pt x="325" y="650"/>
                  </a:cubicBezTo>
                  <a:cubicBezTo>
                    <a:pt x="503" y="650"/>
                    <a:pt x="649" y="504"/>
                    <a:pt x="649" y="325"/>
                  </a:cubicBezTo>
                  <a:cubicBezTo>
                    <a:pt x="649" y="145"/>
                    <a:pt x="503" y="1"/>
                    <a:pt x="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63"/>
            <p:cNvSpPr/>
            <p:nvPr/>
          </p:nvSpPr>
          <p:spPr>
            <a:xfrm>
              <a:off x="4168993" y="1498783"/>
              <a:ext cx="19549" cy="19549"/>
            </a:xfrm>
            <a:custGeom>
              <a:avLst/>
              <a:gdLst/>
              <a:ahLst/>
              <a:cxnLst/>
              <a:rect l="l" t="t" r="r" b="b"/>
              <a:pathLst>
                <a:path w="650" h="650" extrusionOk="0">
                  <a:moveTo>
                    <a:pt x="325" y="0"/>
                  </a:moveTo>
                  <a:cubicBezTo>
                    <a:pt x="146" y="0"/>
                    <a:pt x="0" y="146"/>
                    <a:pt x="0" y="325"/>
                  </a:cubicBezTo>
                  <a:cubicBezTo>
                    <a:pt x="0" y="505"/>
                    <a:pt x="146" y="649"/>
                    <a:pt x="325" y="649"/>
                  </a:cubicBezTo>
                  <a:cubicBezTo>
                    <a:pt x="505" y="649"/>
                    <a:pt x="649" y="505"/>
                    <a:pt x="649" y="325"/>
                  </a:cubicBezTo>
                  <a:cubicBezTo>
                    <a:pt x="649" y="146"/>
                    <a:pt x="503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63"/>
            <p:cNvSpPr/>
            <p:nvPr/>
          </p:nvSpPr>
          <p:spPr>
            <a:xfrm>
              <a:off x="4211279" y="1585820"/>
              <a:ext cx="19549" cy="19549"/>
            </a:xfrm>
            <a:custGeom>
              <a:avLst/>
              <a:gdLst/>
              <a:ahLst/>
              <a:cxnLst/>
              <a:rect l="l" t="t" r="r" b="b"/>
              <a:pathLst>
                <a:path w="650" h="650" extrusionOk="0">
                  <a:moveTo>
                    <a:pt x="325" y="0"/>
                  </a:moveTo>
                  <a:cubicBezTo>
                    <a:pt x="145" y="0"/>
                    <a:pt x="1" y="145"/>
                    <a:pt x="1" y="325"/>
                  </a:cubicBezTo>
                  <a:cubicBezTo>
                    <a:pt x="1" y="503"/>
                    <a:pt x="145" y="649"/>
                    <a:pt x="325" y="649"/>
                  </a:cubicBezTo>
                  <a:cubicBezTo>
                    <a:pt x="504" y="649"/>
                    <a:pt x="650" y="503"/>
                    <a:pt x="650" y="325"/>
                  </a:cubicBezTo>
                  <a:cubicBezTo>
                    <a:pt x="650" y="145"/>
                    <a:pt x="504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63"/>
            <p:cNvSpPr/>
            <p:nvPr/>
          </p:nvSpPr>
          <p:spPr>
            <a:xfrm>
              <a:off x="4177926" y="1615083"/>
              <a:ext cx="19549" cy="19549"/>
            </a:xfrm>
            <a:custGeom>
              <a:avLst/>
              <a:gdLst/>
              <a:ahLst/>
              <a:cxnLst/>
              <a:rect l="l" t="t" r="r" b="b"/>
              <a:pathLst>
                <a:path w="650" h="650" extrusionOk="0">
                  <a:moveTo>
                    <a:pt x="325" y="1"/>
                  </a:moveTo>
                  <a:cubicBezTo>
                    <a:pt x="147" y="1"/>
                    <a:pt x="1" y="145"/>
                    <a:pt x="1" y="325"/>
                  </a:cubicBezTo>
                  <a:cubicBezTo>
                    <a:pt x="1" y="504"/>
                    <a:pt x="147" y="650"/>
                    <a:pt x="325" y="650"/>
                  </a:cubicBezTo>
                  <a:cubicBezTo>
                    <a:pt x="504" y="650"/>
                    <a:pt x="650" y="504"/>
                    <a:pt x="650" y="325"/>
                  </a:cubicBezTo>
                  <a:cubicBezTo>
                    <a:pt x="650" y="145"/>
                    <a:pt x="504" y="1"/>
                    <a:pt x="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63"/>
            <p:cNvSpPr/>
            <p:nvPr/>
          </p:nvSpPr>
          <p:spPr>
            <a:xfrm>
              <a:off x="4129986" y="1721549"/>
              <a:ext cx="20992" cy="19579"/>
            </a:xfrm>
            <a:custGeom>
              <a:avLst/>
              <a:gdLst/>
              <a:ahLst/>
              <a:cxnLst/>
              <a:rect l="l" t="t" r="r" b="b"/>
              <a:pathLst>
                <a:path w="698" h="651" extrusionOk="0">
                  <a:moveTo>
                    <a:pt x="348" y="1"/>
                  </a:moveTo>
                  <a:cubicBezTo>
                    <a:pt x="331" y="1"/>
                    <a:pt x="314" y="2"/>
                    <a:pt x="297" y="5"/>
                  </a:cubicBezTo>
                  <a:cubicBezTo>
                    <a:pt x="120" y="35"/>
                    <a:pt x="1" y="202"/>
                    <a:pt x="29" y="379"/>
                  </a:cubicBezTo>
                  <a:cubicBezTo>
                    <a:pt x="54" y="537"/>
                    <a:pt x="193" y="651"/>
                    <a:pt x="349" y="651"/>
                  </a:cubicBezTo>
                  <a:cubicBezTo>
                    <a:pt x="366" y="651"/>
                    <a:pt x="384" y="649"/>
                    <a:pt x="401" y="647"/>
                  </a:cubicBezTo>
                  <a:cubicBezTo>
                    <a:pt x="578" y="618"/>
                    <a:pt x="697" y="452"/>
                    <a:pt x="669" y="275"/>
                  </a:cubicBezTo>
                  <a:cubicBezTo>
                    <a:pt x="643" y="115"/>
                    <a:pt x="505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63"/>
            <p:cNvSpPr/>
            <p:nvPr/>
          </p:nvSpPr>
          <p:spPr>
            <a:xfrm>
              <a:off x="4062708" y="1425972"/>
              <a:ext cx="417561" cy="412358"/>
            </a:xfrm>
            <a:custGeom>
              <a:avLst/>
              <a:gdLst/>
              <a:ahLst/>
              <a:cxnLst/>
              <a:rect l="l" t="t" r="r" b="b"/>
              <a:pathLst>
                <a:path w="13884" h="13711" extrusionOk="0">
                  <a:moveTo>
                    <a:pt x="7935" y="1"/>
                  </a:moveTo>
                  <a:cubicBezTo>
                    <a:pt x="7756" y="1"/>
                    <a:pt x="7580" y="35"/>
                    <a:pt x="7408" y="69"/>
                  </a:cubicBezTo>
                  <a:cubicBezTo>
                    <a:pt x="7244" y="101"/>
                    <a:pt x="7089" y="130"/>
                    <a:pt x="6942" y="130"/>
                  </a:cubicBezTo>
                  <a:cubicBezTo>
                    <a:pt x="6793" y="130"/>
                    <a:pt x="6638" y="101"/>
                    <a:pt x="6476" y="69"/>
                  </a:cubicBezTo>
                  <a:cubicBezTo>
                    <a:pt x="6303" y="36"/>
                    <a:pt x="6125" y="1"/>
                    <a:pt x="5945" y="1"/>
                  </a:cubicBezTo>
                  <a:cubicBezTo>
                    <a:pt x="5875" y="1"/>
                    <a:pt x="5806" y="6"/>
                    <a:pt x="5736" y="19"/>
                  </a:cubicBezTo>
                  <a:cubicBezTo>
                    <a:pt x="5475" y="65"/>
                    <a:pt x="5255" y="196"/>
                    <a:pt x="5042" y="324"/>
                  </a:cubicBezTo>
                  <a:cubicBezTo>
                    <a:pt x="4904" y="407"/>
                    <a:pt x="4773" y="486"/>
                    <a:pt x="4640" y="534"/>
                  </a:cubicBezTo>
                  <a:cubicBezTo>
                    <a:pt x="4505" y="584"/>
                    <a:pt x="4351" y="608"/>
                    <a:pt x="4189" y="635"/>
                  </a:cubicBezTo>
                  <a:cubicBezTo>
                    <a:pt x="3945" y="674"/>
                    <a:pt x="3695" y="714"/>
                    <a:pt x="3470" y="843"/>
                  </a:cubicBezTo>
                  <a:cubicBezTo>
                    <a:pt x="3244" y="974"/>
                    <a:pt x="3083" y="1174"/>
                    <a:pt x="2927" y="1364"/>
                  </a:cubicBezTo>
                  <a:cubicBezTo>
                    <a:pt x="2824" y="1492"/>
                    <a:pt x="2727" y="1611"/>
                    <a:pt x="2619" y="1704"/>
                  </a:cubicBezTo>
                  <a:cubicBezTo>
                    <a:pt x="2509" y="1796"/>
                    <a:pt x="2373" y="1871"/>
                    <a:pt x="2229" y="1951"/>
                  </a:cubicBezTo>
                  <a:cubicBezTo>
                    <a:pt x="2014" y="2070"/>
                    <a:pt x="1791" y="2195"/>
                    <a:pt x="1624" y="2394"/>
                  </a:cubicBezTo>
                  <a:cubicBezTo>
                    <a:pt x="1456" y="2592"/>
                    <a:pt x="1373" y="2834"/>
                    <a:pt x="1292" y="3066"/>
                  </a:cubicBezTo>
                  <a:cubicBezTo>
                    <a:pt x="1239" y="3221"/>
                    <a:pt x="1188" y="3368"/>
                    <a:pt x="1115" y="3493"/>
                  </a:cubicBezTo>
                  <a:cubicBezTo>
                    <a:pt x="1045" y="3615"/>
                    <a:pt x="944" y="3731"/>
                    <a:pt x="837" y="3855"/>
                  </a:cubicBezTo>
                  <a:cubicBezTo>
                    <a:pt x="675" y="4041"/>
                    <a:pt x="506" y="4234"/>
                    <a:pt x="417" y="4482"/>
                  </a:cubicBezTo>
                  <a:cubicBezTo>
                    <a:pt x="329" y="4724"/>
                    <a:pt x="332" y="4977"/>
                    <a:pt x="337" y="5223"/>
                  </a:cubicBezTo>
                  <a:cubicBezTo>
                    <a:pt x="340" y="5388"/>
                    <a:pt x="341" y="5544"/>
                    <a:pt x="316" y="5687"/>
                  </a:cubicBezTo>
                  <a:cubicBezTo>
                    <a:pt x="292" y="5824"/>
                    <a:pt x="238" y="5967"/>
                    <a:pt x="180" y="6118"/>
                  </a:cubicBezTo>
                  <a:cubicBezTo>
                    <a:pt x="91" y="6350"/>
                    <a:pt x="0" y="6589"/>
                    <a:pt x="0" y="6856"/>
                  </a:cubicBezTo>
                  <a:cubicBezTo>
                    <a:pt x="0" y="7122"/>
                    <a:pt x="91" y="7362"/>
                    <a:pt x="180" y="7594"/>
                  </a:cubicBezTo>
                  <a:cubicBezTo>
                    <a:pt x="238" y="7745"/>
                    <a:pt x="292" y="7887"/>
                    <a:pt x="316" y="8024"/>
                  </a:cubicBezTo>
                  <a:cubicBezTo>
                    <a:pt x="341" y="8167"/>
                    <a:pt x="340" y="8324"/>
                    <a:pt x="337" y="8489"/>
                  </a:cubicBezTo>
                  <a:cubicBezTo>
                    <a:pt x="332" y="8734"/>
                    <a:pt x="329" y="8989"/>
                    <a:pt x="417" y="9230"/>
                  </a:cubicBezTo>
                  <a:cubicBezTo>
                    <a:pt x="506" y="9477"/>
                    <a:pt x="675" y="9671"/>
                    <a:pt x="837" y="9858"/>
                  </a:cubicBezTo>
                  <a:cubicBezTo>
                    <a:pt x="944" y="9980"/>
                    <a:pt x="1045" y="10097"/>
                    <a:pt x="1115" y="10220"/>
                  </a:cubicBezTo>
                  <a:cubicBezTo>
                    <a:pt x="1188" y="10344"/>
                    <a:pt x="1239" y="10491"/>
                    <a:pt x="1292" y="10646"/>
                  </a:cubicBezTo>
                  <a:cubicBezTo>
                    <a:pt x="1373" y="10878"/>
                    <a:pt x="1456" y="11119"/>
                    <a:pt x="1624" y="11319"/>
                  </a:cubicBezTo>
                  <a:cubicBezTo>
                    <a:pt x="1791" y="11518"/>
                    <a:pt x="2014" y="11642"/>
                    <a:pt x="2229" y="11761"/>
                  </a:cubicBezTo>
                  <a:cubicBezTo>
                    <a:pt x="2373" y="11841"/>
                    <a:pt x="2509" y="11916"/>
                    <a:pt x="2617" y="12008"/>
                  </a:cubicBezTo>
                  <a:cubicBezTo>
                    <a:pt x="2727" y="12100"/>
                    <a:pt x="2824" y="12221"/>
                    <a:pt x="2927" y="12347"/>
                  </a:cubicBezTo>
                  <a:cubicBezTo>
                    <a:pt x="3082" y="12539"/>
                    <a:pt x="3242" y="12737"/>
                    <a:pt x="3470" y="12868"/>
                  </a:cubicBezTo>
                  <a:cubicBezTo>
                    <a:pt x="3693" y="12998"/>
                    <a:pt x="3945" y="13038"/>
                    <a:pt x="4188" y="13078"/>
                  </a:cubicBezTo>
                  <a:cubicBezTo>
                    <a:pt x="4351" y="13104"/>
                    <a:pt x="4505" y="13129"/>
                    <a:pt x="4640" y="13178"/>
                  </a:cubicBezTo>
                  <a:cubicBezTo>
                    <a:pt x="4773" y="13226"/>
                    <a:pt x="4904" y="13305"/>
                    <a:pt x="5042" y="13388"/>
                  </a:cubicBezTo>
                  <a:cubicBezTo>
                    <a:pt x="5255" y="13516"/>
                    <a:pt x="5475" y="13647"/>
                    <a:pt x="5736" y="13693"/>
                  </a:cubicBezTo>
                  <a:cubicBezTo>
                    <a:pt x="5806" y="13705"/>
                    <a:pt x="5876" y="13711"/>
                    <a:pt x="5946" y="13711"/>
                  </a:cubicBezTo>
                  <a:cubicBezTo>
                    <a:pt x="6090" y="13711"/>
                    <a:pt x="6233" y="13689"/>
                    <a:pt x="6371" y="13663"/>
                  </a:cubicBezTo>
                  <a:cubicBezTo>
                    <a:pt x="6556" y="13695"/>
                    <a:pt x="6747" y="13711"/>
                    <a:pt x="6942" y="13711"/>
                  </a:cubicBezTo>
                  <a:cubicBezTo>
                    <a:pt x="7135" y="13711"/>
                    <a:pt x="7326" y="13695"/>
                    <a:pt x="7512" y="13663"/>
                  </a:cubicBezTo>
                  <a:cubicBezTo>
                    <a:pt x="7649" y="13689"/>
                    <a:pt x="7792" y="13711"/>
                    <a:pt x="7937" y="13711"/>
                  </a:cubicBezTo>
                  <a:cubicBezTo>
                    <a:pt x="8006" y="13711"/>
                    <a:pt x="8076" y="13705"/>
                    <a:pt x="8146" y="13693"/>
                  </a:cubicBezTo>
                  <a:cubicBezTo>
                    <a:pt x="8406" y="13647"/>
                    <a:pt x="8627" y="13516"/>
                    <a:pt x="8840" y="13388"/>
                  </a:cubicBezTo>
                  <a:cubicBezTo>
                    <a:pt x="8980" y="13305"/>
                    <a:pt x="9111" y="13226"/>
                    <a:pt x="9242" y="13178"/>
                  </a:cubicBezTo>
                  <a:cubicBezTo>
                    <a:pt x="9377" y="13129"/>
                    <a:pt x="9532" y="13104"/>
                    <a:pt x="9694" y="13077"/>
                  </a:cubicBezTo>
                  <a:cubicBezTo>
                    <a:pt x="9937" y="13038"/>
                    <a:pt x="10188" y="12998"/>
                    <a:pt x="10412" y="12868"/>
                  </a:cubicBezTo>
                  <a:cubicBezTo>
                    <a:pt x="10639" y="12737"/>
                    <a:pt x="10800" y="12539"/>
                    <a:pt x="10955" y="12347"/>
                  </a:cubicBezTo>
                  <a:cubicBezTo>
                    <a:pt x="11058" y="12219"/>
                    <a:pt x="11154" y="12100"/>
                    <a:pt x="11265" y="12008"/>
                  </a:cubicBezTo>
                  <a:cubicBezTo>
                    <a:pt x="11373" y="11916"/>
                    <a:pt x="11509" y="11841"/>
                    <a:pt x="11653" y="11761"/>
                  </a:cubicBezTo>
                  <a:cubicBezTo>
                    <a:pt x="11867" y="11642"/>
                    <a:pt x="12091" y="11518"/>
                    <a:pt x="12259" y="11319"/>
                  </a:cubicBezTo>
                  <a:cubicBezTo>
                    <a:pt x="12426" y="11119"/>
                    <a:pt x="12509" y="10878"/>
                    <a:pt x="12589" y="10646"/>
                  </a:cubicBezTo>
                  <a:cubicBezTo>
                    <a:pt x="12643" y="10491"/>
                    <a:pt x="12694" y="10344"/>
                    <a:pt x="12767" y="10219"/>
                  </a:cubicBezTo>
                  <a:cubicBezTo>
                    <a:pt x="12838" y="10097"/>
                    <a:pt x="12938" y="9980"/>
                    <a:pt x="13045" y="9857"/>
                  </a:cubicBezTo>
                  <a:cubicBezTo>
                    <a:pt x="13207" y="9671"/>
                    <a:pt x="13375" y="9477"/>
                    <a:pt x="13465" y="9230"/>
                  </a:cubicBezTo>
                  <a:cubicBezTo>
                    <a:pt x="13554" y="8988"/>
                    <a:pt x="13550" y="8734"/>
                    <a:pt x="13545" y="8489"/>
                  </a:cubicBezTo>
                  <a:cubicBezTo>
                    <a:pt x="13542" y="8324"/>
                    <a:pt x="13541" y="8167"/>
                    <a:pt x="13566" y="8024"/>
                  </a:cubicBezTo>
                  <a:cubicBezTo>
                    <a:pt x="13590" y="7887"/>
                    <a:pt x="13643" y="7745"/>
                    <a:pt x="13701" y="7594"/>
                  </a:cubicBezTo>
                  <a:cubicBezTo>
                    <a:pt x="13791" y="7362"/>
                    <a:pt x="13883" y="7122"/>
                    <a:pt x="13883" y="6856"/>
                  </a:cubicBezTo>
                  <a:cubicBezTo>
                    <a:pt x="13883" y="6589"/>
                    <a:pt x="13791" y="6350"/>
                    <a:pt x="13701" y="6118"/>
                  </a:cubicBezTo>
                  <a:cubicBezTo>
                    <a:pt x="13645" y="5967"/>
                    <a:pt x="13590" y="5824"/>
                    <a:pt x="13566" y="5687"/>
                  </a:cubicBezTo>
                  <a:cubicBezTo>
                    <a:pt x="13541" y="5544"/>
                    <a:pt x="13544" y="5388"/>
                    <a:pt x="13545" y="5223"/>
                  </a:cubicBezTo>
                  <a:cubicBezTo>
                    <a:pt x="13550" y="4977"/>
                    <a:pt x="13554" y="4724"/>
                    <a:pt x="13466" y="4482"/>
                  </a:cubicBezTo>
                  <a:cubicBezTo>
                    <a:pt x="13375" y="4234"/>
                    <a:pt x="13207" y="4041"/>
                    <a:pt x="13045" y="3855"/>
                  </a:cubicBezTo>
                  <a:cubicBezTo>
                    <a:pt x="12938" y="3731"/>
                    <a:pt x="12838" y="3615"/>
                    <a:pt x="12767" y="3493"/>
                  </a:cubicBezTo>
                  <a:cubicBezTo>
                    <a:pt x="12695" y="3368"/>
                    <a:pt x="12643" y="3221"/>
                    <a:pt x="12589" y="3066"/>
                  </a:cubicBezTo>
                  <a:cubicBezTo>
                    <a:pt x="12509" y="2834"/>
                    <a:pt x="12426" y="2592"/>
                    <a:pt x="12259" y="2393"/>
                  </a:cubicBezTo>
                  <a:cubicBezTo>
                    <a:pt x="12091" y="2195"/>
                    <a:pt x="11869" y="2070"/>
                    <a:pt x="11653" y="1951"/>
                  </a:cubicBezTo>
                  <a:cubicBezTo>
                    <a:pt x="11510" y="1871"/>
                    <a:pt x="11375" y="1796"/>
                    <a:pt x="11265" y="1704"/>
                  </a:cubicBezTo>
                  <a:cubicBezTo>
                    <a:pt x="11154" y="1611"/>
                    <a:pt x="11058" y="1492"/>
                    <a:pt x="10955" y="1364"/>
                  </a:cubicBezTo>
                  <a:cubicBezTo>
                    <a:pt x="10800" y="1172"/>
                    <a:pt x="10639" y="974"/>
                    <a:pt x="10413" y="843"/>
                  </a:cubicBezTo>
                  <a:cubicBezTo>
                    <a:pt x="10318" y="788"/>
                    <a:pt x="10209" y="745"/>
                    <a:pt x="10084" y="711"/>
                  </a:cubicBezTo>
                  <a:cubicBezTo>
                    <a:pt x="10067" y="706"/>
                    <a:pt x="10049" y="704"/>
                    <a:pt x="10032" y="704"/>
                  </a:cubicBezTo>
                  <a:cubicBezTo>
                    <a:pt x="9942" y="704"/>
                    <a:pt x="9859" y="764"/>
                    <a:pt x="9834" y="855"/>
                  </a:cubicBezTo>
                  <a:cubicBezTo>
                    <a:pt x="9806" y="962"/>
                    <a:pt x="9870" y="1074"/>
                    <a:pt x="9978" y="1104"/>
                  </a:cubicBezTo>
                  <a:cubicBezTo>
                    <a:pt x="10069" y="1129"/>
                    <a:pt x="10145" y="1159"/>
                    <a:pt x="10209" y="1196"/>
                  </a:cubicBezTo>
                  <a:cubicBezTo>
                    <a:pt x="10370" y="1288"/>
                    <a:pt x="10501" y="1451"/>
                    <a:pt x="10639" y="1620"/>
                  </a:cubicBezTo>
                  <a:cubicBezTo>
                    <a:pt x="10749" y="1757"/>
                    <a:pt x="10864" y="1899"/>
                    <a:pt x="11003" y="2015"/>
                  </a:cubicBezTo>
                  <a:cubicBezTo>
                    <a:pt x="11142" y="2132"/>
                    <a:pt x="11302" y="2220"/>
                    <a:pt x="11455" y="2307"/>
                  </a:cubicBezTo>
                  <a:cubicBezTo>
                    <a:pt x="11647" y="2412"/>
                    <a:pt x="11827" y="2514"/>
                    <a:pt x="11946" y="2655"/>
                  </a:cubicBezTo>
                  <a:cubicBezTo>
                    <a:pt x="12065" y="2796"/>
                    <a:pt x="12134" y="2993"/>
                    <a:pt x="12205" y="3198"/>
                  </a:cubicBezTo>
                  <a:cubicBezTo>
                    <a:pt x="12263" y="3365"/>
                    <a:pt x="12323" y="3538"/>
                    <a:pt x="12414" y="3696"/>
                  </a:cubicBezTo>
                  <a:cubicBezTo>
                    <a:pt x="12505" y="3852"/>
                    <a:pt x="12624" y="3989"/>
                    <a:pt x="12738" y="4121"/>
                  </a:cubicBezTo>
                  <a:cubicBezTo>
                    <a:pt x="12883" y="4287"/>
                    <a:pt x="13020" y="4444"/>
                    <a:pt x="13084" y="4620"/>
                  </a:cubicBezTo>
                  <a:cubicBezTo>
                    <a:pt x="13146" y="4793"/>
                    <a:pt x="13142" y="4998"/>
                    <a:pt x="13139" y="5217"/>
                  </a:cubicBezTo>
                  <a:cubicBezTo>
                    <a:pt x="13136" y="5393"/>
                    <a:pt x="13133" y="5576"/>
                    <a:pt x="13166" y="5757"/>
                  </a:cubicBezTo>
                  <a:cubicBezTo>
                    <a:pt x="13195" y="5934"/>
                    <a:pt x="13259" y="6101"/>
                    <a:pt x="13322" y="6263"/>
                  </a:cubicBezTo>
                  <a:cubicBezTo>
                    <a:pt x="13401" y="6470"/>
                    <a:pt x="13475" y="6665"/>
                    <a:pt x="13475" y="6856"/>
                  </a:cubicBezTo>
                  <a:cubicBezTo>
                    <a:pt x="13475" y="7046"/>
                    <a:pt x="13401" y="7243"/>
                    <a:pt x="13322" y="7448"/>
                  </a:cubicBezTo>
                  <a:cubicBezTo>
                    <a:pt x="13259" y="7611"/>
                    <a:pt x="13195" y="7779"/>
                    <a:pt x="13166" y="7954"/>
                  </a:cubicBezTo>
                  <a:cubicBezTo>
                    <a:pt x="13133" y="8136"/>
                    <a:pt x="13136" y="8319"/>
                    <a:pt x="13139" y="8496"/>
                  </a:cubicBezTo>
                  <a:cubicBezTo>
                    <a:pt x="13142" y="8714"/>
                    <a:pt x="13146" y="8921"/>
                    <a:pt x="13084" y="9092"/>
                  </a:cubicBezTo>
                  <a:cubicBezTo>
                    <a:pt x="13020" y="9267"/>
                    <a:pt x="12883" y="9425"/>
                    <a:pt x="12738" y="9590"/>
                  </a:cubicBezTo>
                  <a:cubicBezTo>
                    <a:pt x="12624" y="9723"/>
                    <a:pt x="12505" y="9860"/>
                    <a:pt x="12414" y="10016"/>
                  </a:cubicBezTo>
                  <a:cubicBezTo>
                    <a:pt x="12323" y="10174"/>
                    <a:pt x="12263" y="10347"/>
                    <a:pt x="12205" y="10513"/>
                  </a:cubicBezTo>
                  <a:cubicBezTo>
                    <a:pt x="12134" y="10720"/>
                    <a:pt x="12065" y="10915"/>
                    <a:pt x="11946" y="11057"/>
                  </a:cubicBezTo>
                  <a:cubicBezTo>
                    <a:pt x="11827" y="11198"/>
                    <a:pt x="11647" y="11299"/>
                    <a:pt x="11455" y="11405"/>
                  </a:cubicBezTo>
                  <a:cubicBezTo>
                    <a:pt x="11302" y="11491"/>
                    <a:pt x="11142" y="11579"/>
                    <a:pt x="11003" y="11697"/>
                  </a:cubicBezTo>
                  <a:cubicBezTo>
                    <a:pt x="10864" y="11813"/>
                    <a:pt x="10749" y="11954"/>
                    <a:pt x="10639" y="12091"/>
                  </a:cubicBezTo>
                  <a:cubicBezTo>
                    <a:pt x="10501" y="12261"/>
                    <a:pt x="10370" y="12423"/>
                    <a:pt x="10208" y="12517"/>
                  </a:cubicBezTo>
                  <a:cubicBezTo>
                    <a:pt x="10050" y="12609"/>
                    <a:pt x="9844" y="12641"/>
                    <a:pt x="9629" y="12676"/>
                  </a:cubicBezTo>
                  <a:cubicBezTo>
                    <a:pt x="9538" y="12691"/>
                    <a:pt x="9444" y="12706"/>
                    <a:pt x="9350" y="12725"/>
                  </a:cubicBezTo>
                  <a:cubicBezTo>
                    <a:pt x="9990" y="12100"/>
                    <a:pt x="10389" y="11226"/>
                    <a:pt x="10389" y="10263"/>
                  </a:cubicBezTo>
                  <a:cubicBezTo>
                    <a:pt x="10389" y="8361"/>
                    <a:pt x="8843" y="6814"/>
                    <a:pt x="6942" y="6814"/>
                  </a:cubicBezTo>
                  <a:cubicBezTo>
                    <a:pt x="5888" y="6814"/>
                    <a:pt x="4907" y="7286"/>
                    <a:pt x="4247" y="8109"/>
                  </a:cubicBezTo>
                  <a:cubicBezTo>
                    <a:pt x="4177" y="8197"/>
                    <a:pt x="4192" y="8325"/>
                    <a:pt x="4280" y="8395"/>
                  </a:cubicBezTo>
                  <a:cubicBezTo>
                    <a:pt x="4318" y="8425"/>
                    <a:pt x="4363" y="8440"/>
                    <a:pt x="4408" y="8440"/>
                  </a:cubicBezTo>
                  <a:cubicBezTo>
                    <a:pt x="4467" y="8440"/>
                    <a:pt x="4526" y="8414"/>
                    <a:pt x="4566" y="8364"/>
                  </a:cubicBezTo>
                  <a:cubicBezTo>
                    <a:pt x="5146" y="7637"/>
                    <a:pt x="6013" y="7221"/>
                    <a:pt x="6942" y="7221"/>
                  </a:cubicBezTo>
                  <a:cubicBezTo>
                    <a:pt x="8618" y="7221"/>
                    <a:pt x="9981" y="8586"/>
                    <a:pt x="9981" y="10262"/>
                  </a:cubicBezTo>
                  <a:cubicBezTo>
                    <a:pt x="9981" y="11939"/>
                    <a:pt x="8618" y="13303"/>
                    <a:pt x="6942" y="13303"/>
                  </a:cubicBezTo>
                  <a:cubicBezTo>
                    <a:pt x="5264" y="13303"/>
                    <a:pt x="3900" y="11939"/>
                    <a:pt x="3900" y="10262"/>
                  </a:cubicBezTo>
                  <a:cubicBezTo>
                    <a:pt x="3900" y="9870"/>
                    <a:pt x="3973" y="9489"/>
                    <a:pt x="4118" y="9129"/>
                  </a:cubicBezTo>
                  <a:cubicBezTo>
                    <a:pt x="4159" y="9025"/>
                    <a:pt x="4109" y="8907"/>
                    <a:pt x="4005" y="8865"/>
                  </a:cubicBezTo>
                  <a:cubicBezTo>
                    <a:pt x="3980" y="8855"/>
                    <a:pt x="3954" y="8851"/>
                    <a:pt x="3929" y="8851"/>
                  </a:cubicBezTo>
                  <a:cubicBezTo>
                    <a:pt x="3849" y="8851"/>
                    <a:pt x="3773" y="8898"/>
                    <a:pt x="3741" y="8977"/>
                  </a:cubicBezTo>
                  <a:cubicBezTo>
                    <a:pt x="3576" y="9386"/>
                    <a:pt x="3492" y="9818"/>
                    <a:pt x="3492" y="10262"/>
                  </a:cubicBezTo>
                  <a:cubicBezTo>
                    <a:pt x="3492" y="11226"/>
                    <a:pt x="3891" y="12100"/>
                    <a:pt x="4532" y="12725"/>
                  </a:cubicBezTo>
                  <a:cubicBezTo>
                    <a:pt x="4438" y="12706"/>
                    <a:pt x="4344" y="12690"/>
                    <a:pt x="4253" y="12676"/>
                  </a:cubicBezTo>
                  <a:cubicBezTo>
                    <a:pt x="4037" y="12641"/>
                    <a:pt x="3833" y="12608"/>
                    <a:pt x="3674" y="12516"/>
                  </a:cubicBezTo>
                  <a:cubicBezTo>
                    <a:pt x="3512" y="12422"/>
                    <a:pt x="3381" y="12261"/>
                    <a:pt x="3242" y="12091"/>
                  </a:cubicBezTo>
                  <a:cubicBezTo>
                    <a:pt x="3132" y="11954"/>
                    <a:pt x="3019" y="11813"/>
                    <a:pt x="2879" y="11697"/>
                  </a:cubicBezTo>
                  <a:cubicBezTo>
                    <a:pt x="2739" y="11579"/>
                    <a:pt x="2580" y="11491"/>
                    <a:pt x="2427" y="11405"/>
                  </a:cubicBezTo>
                  <a:cubicBezTo>
                    <a:pt x="2235" y="11299"/>
                    <a:pt x="2054" y="11198"/>
                    <a:pt x="1935" y="11057"/>
                  </a:cubicBezTo>
                  <a:cubicBezTo>
                    <a:pt x="1816" y="10915"/>
                    <a:pt x="1748" y="10719"/>
                    <a:pt x="1676" y="10512"/>
                  </a:cubicBezTo>
                  <a:cubicBezTo>
                    <a:pt x="1618" y="10347"/>
                    <a:pt x="1559" y="10174"/>
                    <a:pt x="1468" y="10016"/>
                  </a:cubicBezTo>
                  <a:cubicBezTo>
                    <a:pt x="1377" y="9858"/>
                    <a:pt x="1258" y="9723"/>
                    <a:pt x="1143" y="9590"/>
                  </a:cubicBezTo>
                  <a:cubicBezTo>
                    <a:pt x="999" y="9425"/>
                    <a:pt x="864" y="9267"/>
                    <a:pt x="798" y="9092"/>
                  </a:cubicBezTo>
                  <a:cubicBezTo>
                    <a:pt x="737" y="8919"/>
                    <a:pt x="740" y="8714"/>
                    <a:pt x="743" y="8495"/>
                  </a:cubicBezTo>
                  <a:cubicBezTo>
                    <a:pt x="746" y="8319"/>
                    <a:pt x="749" y="8136"/>
                    <a:pt x="718" y="7954"/>
                  </a:cubicBezTo>
                  <a:cubicBezTo>
                    <a:pt x="686" y="7779"/>
                    <a:pt x="622" y="7611"/>
                    <a:pt x="560" y="7448"/>
                  </a:cubicBezTo>
                  <a:cubicBezTo>
                    <a:pt x="481" y="7241"/>
                    <a:pt x="407" y="7046"/>
                    <a:pt x="407" y="6856"/>
                  </a:cubicBezTo>
                  <a:cubicBezTo>
                    <a:pt x="407" y="6664"/>
                    <a:pt x="481" y="6469"/>
                    <a:pt x="560" y="6263"/>
                  </a:cubicBezTo>
                  <a:cubicBezTo>
                    <a:pt x="622" y="6101"/>
                    <a:pt x="686" y="5933"/>
                    <a:pt x="718" y="5757"/>
                  </a:cubicBezTo>
                  <a:cubicBezTo>
                    <a:pt x="749" y="5576"/>
                    <a:pt x="746" y="5393"/>
                    <a:pt x="743" y="5215"/>
                  </a:cubicBezTo>
                  <a:cubicBezTo>
                    <a:pt x="740" y="4998"/>
                    <a:pt x="737" y="4791"/>
                    <a:pt x="798" y="4620"/>
                  </a:cubicBezTo>
                  <a:cubicBezTo>
                    <a:pt x="864" y="4444"/>
                    <a:pt x="999" y="4287"/>
                    <a:pt x="1143" y="4121"/>
                  </a:cubicBezTo>
                  <a:cubicBezTo>
                    <a:pt x="1258" y="3989"/>
                    <a:pt x="1377" y="3852"/>
                    <a:pt x="1468" y="3696"/>
                  </a:cubicBezTo>
                  <a:cubicBezTo>
                    <a:pt x="1559" y="3538"/>
                    <a:pt x="1618" y="3365"/>
                    <a:pt x="1676" y="3198"/>
                  </a:cubicBezTo>
                  <a:cubicBezTo>
                    <a:pt x="1748" y="2991"/>
                    <a:pt x="1816" y="2796"/>
                    <a:pt x="1935" y="2655"/>
                  </a:cubicBezTo>
                  <a:cubicBezTo>
                    <a:pt x="2054" y="2514"/>
                    <a:pt x="2235" y="2412"/>
                    <a:pt x="2427" y="2307"/>
                  </a:cubicBezTo>
                  <a:cubicBezTo>
                    <a:pt x="2581" y="2220"/>
                    <a:pt x="2739" y="2132"/>
                    <a:pt x="2879" y="2015"/>
                  </a:cubicBezTo>
                  <a:cubicBezTo>
                    <a:pt x="3019" y="1897"/>
                    <a:pt x="3132" y="1757"/>
                    <a:pt x="3242" y="1620"/>
                  </a:cubicBezTo>
                  <a:cubicBezTo>
                    <a:pt x="3381" y="1451"/>
                    <a:pt x="3512" y="1288"/>
                    <a:pt x="3674" y="1195"/>
                  </a:cubicBezTo>
                  <a:cubicBezTo>
                    <a:pt x="3832" y="1102"/>
                    <a:pt x="4037" y="1070"/>
                    <a:pt x="4253" y="1035"/>
                  </a:cubicBezTo>
                  <a:cubicBezTo>
                    <a:pt x="4427" y="1007"/>
                    <a:pt x="4607" y="979"/>
                    <a:pt x="4779" y="916"/>
                  </a:cubicBezTo>
                  <a:cubicBezTo>
                    <a:pt x="4948" y="855"/>
                    <a:pt x="5102" y="761"/>
                    <a:pt x="5251" y="672"/>
                  </a:cubicBezTo>
                  <a:cubicBezTo>
                    <a:pt x="5441" y="559"/>
                    <a:pt x="5620" y="452"/>
                    <a:pt x="5806" y="419"/>
                  </a:cubicBezTo>
                  <a:cubicBezTo>
                    <a:pt x="5851" y="411"/>
                    <a:pt x="5898" y="408"/>
                    <a:pt x="5946" y="408"/>
                  </a:cubicBezTo>
                  <a:cubicBezTo>
                    <a:pt x="6087" y="408"/>
                    <a:pt x="6240" y="437"/>
                    <a:pt x="6398" y="468"/>
                  </a:cubicBezTo>
                  <a:cubicBezTo>
                    <a:pt x="6572" y="501"/>
                    <a:pt x="6754" y="537"/>
                    <a:pt x="6942" y="537"/>
                  </a:cubicBezTo>
                  <a:cubicBezTo>
                    <a:pt x="7128" y="537"/>
                    <a:pt x="7309" y="501"/>
                    <a:pt x="7483" y="468"/>
                  </a:cubicBezTo>
                  <a:cubicBezTo>
                    <a:pt x="7643" y="437"/>
                    <a:pt x="7796" y="408"/>
                    <a:pt x="7936" y="408"/>
                  </a:cubicBezTo>
                  <a:cubicBezTo>
                    <a:pt x="7984" y="408"/>
                    <a:pt x="8031" y="411"/>
                    <a:pt x="8076" y="419"/>
                  </a:cubicBezTo>
                  <a:cubicBezTo>
                    <a:pt x="8262" y="452"/>
                    <a:pt x="8442" y="559"/>
                    <a:pt x="8631" y="672"/>
                  </a:cubicBezTo>
                  <a:cubicBezTo>
                    <a:pt x="8758" y="748"/>
                    <a:pt x="8887" y="825"/>
                    <a:pt x="9026" y="885"/>
                  </a:cubicBezTo>
                  <a:cubicBezTo>
                    <a:pt x="9052" y="896"/>
                    <a:pt x="9080" y="902"/>
                    <a:pt x="9107" y="902"/>
                  </a:cubicBezTo>
                  <a:cubicBezTo>
                    <a:pt x="9186" y="902"/>
                    <a:pt x="9260" y="856"/>
                    <a:pt x="9292" y="778"/>
                  </a:cubicBezTo>
                  <a:cubicBezTo>
                    <a:pt x="9337" y="675"/>
                    <a:pt x="9289" y="556"/>
                    <a:pt x="9185" y="511"/>
                  </a:cubicBezTo>
                  <a:cubicBezTo>
                    <a:pt x="9072" y="464"/>
                    <a:pt x="8960" y="395"/>
                    <a:pt x="8841" y="324"/>
                  </a:cubicBezTo>
                  <a:cubicBezTo>
                    <a:pt x="8628" y="196"/>
                    <a:pt x="8408" y="65"/>
                    <a:pt x="8146" y="19"/>
                  </a:cubicBezTo>
                  <a:cubicBezTo>
                    <a:pt x="8075" y="6"/>
                    <a:pt x="8005" y="1"/>
                    <a:pt x="79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63"/>
            <p:cNvSpPr/>
            <p:nvPr/>
          </p:nvSpPr>
          <p:spPr>
            <a:xfrm>
              <a:off x="4199339" y="1665038"/>
              <a:ext cx="144270" cy="139157"/>
            </a:xfrm>
            <a:custGeom>
              <a:avLst/>
              <a:gdLst/>
              <a:ahLst/>
              <a:cxnLst/>
              <a:rect l="l" t="t" r="r" b="b"/>
              <a:pathLst>
                <a:path w="4797" h="4627" extrusionOk="0">
                  <a:moveTo>
                    <a:pt x="2399" y="1"/>
                  </a:moveTo>
                  <a:cubicBezTo>
                    <a:pt x="2338" y="1"/>
                    <a:pt x="2281" y="28"/>
                    <a:pt x="2242" y="74"/>
                  </a:cubicBezTo>
                  <a:cubicBezTo>
                    <a:pt x="2220" y="101"/>
                    <a:pt x="1729" y="699"/>
                    <a:pt x="1683" y="1546"/>
                  </a:cubicBezTo>
                  <a:cubicBezTo>
                    <a:pt x="1124" y="1119"/>
                    <a:pt x="496" y="1068"/>
                    <a:pt x="466" y="1067"/>
                  </a:cubicBezTo>
                  <a:cubicBezTo>
                    <a:pt x="461" y="1066"/>
                    <a:pt x="456" y="1066"/>
                    <a:pt x="451" y="1066"/>
                  </a:cubicBezTo>
                  <a:cubicBezTo>
                    <a:pt x="397" y="1066"/>
                    <a:pt x="345" y="1088"/>
                    <a:pt x="307" y="1126"/>
                  </a:cubicBezTo>
                  <a:cubicBezTo>
                    <a:pt x="265" y="1168"/>
                    <a:pt x="245" y="1225"/>
                    <a:pt x="249" y="1284"/>
                  </a:cubicBezTo>
                  <a:cubicBezTo>
                    <a:pt x="251" y="1317"/>
                    <a:pt x="312" y="2081"/>
                    <a:pt x="876" y="2673"/>
                  </a:cubicBezTo>
                  <a:cubicBezTo>
                    <a:pt x="402" y="2782"/>
                    <a:pt x="88" y="3048"/>
                    <a:pt x="72" y="3062"/>
                  </a:cubicBezTo>
                  <a:cubicBezTo>
                    <a:pt x="26" y="3100"/>
                    <a:pt x="0" y="3157"/>
                    <a:pt x="0" y="3216"/>
                  </a:cubicBezTo>
                  <a:cubicBezTo>
                    <a:pt x="0" y="3276"/>
                    <a:pt x="27" y="3333"/>
                    <a:pt x="72" y="3371"/>
                  </a:cubicBezTo>
                  <a:cubicBezTo>
                    <a:pt x="91" y="3388"/>
                    <a:pt x="556" y="3781"/>
                    <a:pt x="1209" y="3806"/>
                  </a:cubicBezTo>
                  <a:cubicBezTo>
                    <a:pt x="1173" y="4026"/>
                    <a:pt x="1203" y="4212"/>
                    <a:pt x="1209" y="4242"/>
                  </a:cubicBezTo>
                  <a:cubicBezTo>
                    <a:pt x="1226" y="4334"/>
                    <a:pt x="1304" y="4404"/>
                    <a:pt x="1398" y="4409"/>
                  </a:cubicBezTo>
                  <a:cubicBezTo>
                    <a:pt x="1401" y="4409"/>
                    <a:pt x="1412" y="4410"/>
                    <a:pt x="1430" y="4410"/>
                  </a:cubicBezTo>
                  <a:cubicBezTo>
                    <a:pt x="1540" y="4410"/>
                    <a:pt x="1907" y="4390"/>
                    <a:pt x="2195" y="4153"/>
                  </a:cubicBezTo>
                  <a:lnTo>
                    <a:pt x="2195" y="4422"/>
                  </a:lnTo>
                  <a:cubicBezTo>
                    <a:pt x="2195" y="4535"/>
                    <a:pt x="2285" y="4626"/>
                    <a:pt x="2399" y="4626"/>
                  </a:cubicBezTo>
                  <a:cubicBezTo>
                    <a:pt x="2510" y="4626"/>
                    <a:pt x="2601" y="4535"/>
                    <a:pt x="2601" y="4422"/>
                  </a:cubicBezTo>
                  <a:lnTo>
                    <a:pt x="2601" y="4153"/>
                  </a:lnTo>
                  <a:cubicBezTo>
                    <a:pt x="2891" y="4391"/>
                    <a:pt x="3259" y="4410"/>
                    <a:pt x="3368" y="4410"/>
                  </a:cubicBezTo>
                  <a:cubicBezTo>
                    <a:pt x="3384" y="4410"/>
                    <a:pt x="3396" y="4409"/>
                    <a:pt x="3397" y="4409"/>
                  </a:cubicBezTo>
                  <a:cubicBezTo>
                    <a:pt x="3493" y="4404"/>
                    <a:pt x="3572" y="4334"/>
                    <a:pt x="3588" y="4241"/>
                  </a:cubicBezTo>
                  <a:cubicBezTo>
                    <a:pt x="3592" y="4212"/>
                    <a:pt x="3624" y="4026"/>
                    <a:pt x="3587" y="3806"/>
                  </a:cubicBezTo>
                  <a:cubicBezTo>
                    <a:pt x="4240" y="3781"/>
                    <a:pt x="4704" y="3388"/>
                    <a:pt x="4725" y="3371"/>
                  </a:cubicBezTo>
                  <a:cubicBezTo>
                    <a:pt x="4770" y="3333"/>
                    <a:pt x="4797" y="3276"/>
                    <a:pt x="4797" y="3216"/>
                  </a:cubicBezTo>
                  <a:cubicBezTo>
                    <a:pt x="4797" y="3157"/>
                    <a:pt x="4770" y="3100"/>
                    <a:pt x="4725" y="3062"/>
                  </a:cubicBezTo>
                  <a:cubicBezTo>
                    <a:pt x="4709" y="3048"/>
                    <a:pt x="4393" y="2782"/>
                    <a:pt x="3921" y="2672"/>
                  </a:cubicBezTo>
                  <a:cubicBezTo>
                    <a:pt x="3926" y="2667"/>
                    <a:pt x="3930" y="2663"/>
                    <a:pt x="3935" y="2658"/>
                  </a:cubicBezTo>
                  <a:cubicBezTo>
                    <a:pt x="4011" y="2576"/>
                    <a:pt x="4006" y="2447"/>
                    <a:pt x="3923" y="2371"/>
                  </a:cubicBezTo>
                  <a:cubicBezTo>
                    <a:pt x="3884" y="2335"/>
                    <a:pt x="3834" y="2317"/>
                    <a:pt x="3785" y="2317"/>
                  </a:cubicBezTo>
                  <a:cubicBezTo>
                    <a:pt x="3731" y="2317"/>
                    <a:pt x="3676" y="2338"/>
                    <a:pt x="3636" y="2381"/>
                  </a:cubicBezTo>
                  <a:cubicBezTo>
                    <a:pt x="3624" y="2395"/>
                    <a:pt x="3610" y="2408"/>
                    <a:pt x="3597" y="2421"/>
                  </a:cubicBezTo>
                  <a:cubicBezTo>
                    <a:pt x="3511" y="2509"/>
                    <a:pt x="3409" y="2590"/>
                    <a:pt x="3298" y="2663"/>
                  </a:cubicBezTo>
                  <a:cubicBezTo>
                    <a:pt x="3219" y="2713"/>
                    <a:pt x="3186" y="2810"/>
                    <a:pt x="3214" y="2898"/>
                  </a:cubicBezTo>
                  <a:cubicBezTo>
                    <a:pt x="3243" y="2981"/>
                    <a:pt x="3322" y="3037"/>
                    <a:pt x="3409" y="3037"/>
                  </a:cubicBezTo>
                  <a:cubicBezTo>
                    <a:pt x="3414" y="3037"/>
                    <a:pt x="3418" y="3037"/>
                    <a:pt x="3423" y="3036"/>
                  </a:cubicBezTo>
                  <a:cubicBezTo>
                    <a:pt x="3459" y="3033"/>
                    <a:pt x="3490" y="3032"/>
                    <a:pt x="3521" y="3032"/>
                  </a:cubicBezTo>
                  <a:cubicBezTo>
                    <a:pt x="3805" y="3032"/>
                    <a:pt x="4052" y="3127"/>
                    <a:pt x="4221" y="3216"/>
                  </a:cubicBezTo>
                  <a:cubicBezTo>
                    <a:pt x="4052" y="3306"/>
                    <a:pt x="3807" y="3399"/>
                    <a:pt x="3521" y="3399"/>
                  </a:cubicBezTo>
                  <a:cubicBezTo>
                    <a:pt x="3460" y="3399"/>
                    <a:pt x="3397" y="3395"/>
                    <a:pt x="3335" y="3386"/>
                  </a:cubicBezTo>
                  <a:cubicBezTo>
                    <a:pt x="3326" y="3385"/>
                    <a:pt x="3317" y="3384"/>
                    <a:pt x="3307" y="3384"/>
                  </a:cubicBezTo>
                  <a:cubicBezTo>
                    <a:pt x="3243" y="3384"/>
                    <a:pt x="3181" y="3416"/>
                    <a:pt x="3141" y="3469"/>
                  </a:cubicBezTo>
                  <a:cubicBezTo>
                    <a:pt x="3098" y="3532"/>
                    <a:pt x="3092" y="3612"/>
                    <a:pt x="3127" y="3681"/>
                  </a:cubicBezTo>
                  <a:cubicBezTo>
                    <a:pt x="3176" y="3779"/>
                    <a:pt x="3194" y="3892"/>
                    <a:pt x="3197" y="3986"/>
                  </a:cubicBezTo>
                  <a:cubicBezTo>
                    <a:pt x="3082" y="3964"/>
                    <a:pt x="2933" y="3915"/>
                    <a:pt x="2821" y="3803"/>
                  </a:cubicBezTo>
                  <a:cubicBezTo>
                    <a:pt x="2698" y="3679"/>
                    <a:pt x="2623" y="3502"/>
                    <a:pt x="2591" y="3407"/>
                  </a:cubicBezTo>
                  <a:cubicBezTo>
                    <a:pt x="2562" y="3325"/>
                    <a:pt x="2485" y="3271"/>
                    <a:pt x="2399" y="3271"/>
                  </a:cubicBezTo>
                  <a:cubicBezTo>
                    <a:pt x="2312" y="3271"/>
                    <a:pt x="2235" y="3325"/>
                    <a:pt x="2207" y="3407"/>
                  </a:cubicBezTo>
                  <a:cubicBezTo>
                    <a:pt x="2174" y="3502"/>
                    <a:pt x="2099" y="3679"/>
                    <a:pt x="1974" y="3803"/>
                  </a:cubicBezTo>
                  <a:cubicBezTo>
                    <a:pt x="1864" y="3915"/>
                    <a:pt x="1715" y="3964"/>
                    <a:pt x="1601" y="3986"/>
                  </a:cubicBezTo>
                  <a:cubicBezTo>
                    <a:pt x="1604" y="3892"/>
                    <a:pt x="1620" y="3779"/>
                    <a:pt x="1671" y="3681"/>
                  </a:cubicBezTo>
                  <a:cubicBezTo>
                    <a:pt x="1705" y="3612"/>
                    <a:pt x="1699" y="3532"/>
                    <a:pt x="1656" y="3469"/>
                  </a:cubicBezTo>
                  <a:cubicBezTo>
                    <a:pt x="1617" y="3416"/>
                    <a:pt x="1555" y="3384"/>
                    <a:pt x="1489" y="3384"/>
                  </a:cubicBezTo>
                  <a:cubicBezTo>
                    <a:pt x="1479" y="3384"/>
                    <a:pt x="1470" y="3385"/>
                    <a:pt x="1461" y="3386"/>
                  </a:cubicBezTo>
                  <a:cubicBezTo>
                    <a:pt x="1398" y="3395"/>
                    <a:pt x="1336" y="3399"/>
                    <a:pt x="1275" y="3399"/>
                  </a:cubicBezTo>
                  <a:cubicBezTo>
                    <a:pt x="992" y="3399"/>
                    <a:pt x="746" y="3306"/>
                    <a:pt x="577" y="3216"/>
                  </a:cubicBezTo>
                  <a:cubicBezTo>
                    <a:pt x="746" y="3127"/>
                    <a:pt x="992" y="3032"/>
                    <a:pt x="1275" y="3032"/>
                  </a:cubicBezTo>
                  <a:cubicBezTo>
                    <a:pt x="1306" y="3032"/>
                    <a:pt x="1339" y="3033"/>
                    <a:pt x="1374" y="3036"/>
                  </a:cubicBezTo>
                  <a:cubicBezTo>
                    <a:pt x="1379" y="3037"/>
                    <a:pt x="1383" y="3037"/>
                    <a:pt x="1388" y="3037"/>
                  </a:cubicBezTo>
                  <a:cubicBezTo>
                    <a:pt x="1475" y="3037"/>
                    <a:pt x="1553" y="2981"/>
                    <a:pt x="1581" y="2898"/>
                  </a:cubicBezTo>
                  <a:cubicBezTo>
                    <a:pt x="1611" y="2810"/>
                    <a:pt x="1577" y="2713"/>
                    <a:pt x="1499" y="2663"/>
                  </a:cubicBezTo>
                  <a:cubicBezTo>
                    <a:pt x="1388" y="2590"/>
                    <a:pt x="1287" y="2509"/>
                    <a:pt x="1199" y="2421"/>
                  </a:cubicBezTo>
                  <a:cubicBezTo>
                    <a:pt x="906" y="2127"/>
                    <a:pt x="767" y="1765"/>
                    <a:pt x="705" y="1522"/>
                  </a:cubicBezTo>
                  <a:lnTo>
                    <a:pt x="705" y="1522"/>
                  </a:lnTo>
                  <a:cubicBezTo>
                    <a:pt x="947" y="1585"/>
                    <a:pt x="1309" y="1723"/>
                    <a:pt x="1604" y="2018"/>
                  </a:cubicBezTo>
                  <a:cubicBezTo>
                    <a:pt x="1657" y="2070"/>
                    <a:pt x="1706" y="2128"/>
                    <a:pt x="1756" y="2192"/>
                  </a:cubicBezTo>
                  <a:cubicBezTo>
                    <a:pt x="1796" y="2244"/>
                    <a:pt x="1856" y="2272"/>
                    <a:pt x="1918" y="2272"/>
                  </a:cubicBezTo>
                  <a:cubicBezTo>
                    <a:pt x="1945" y="2272"/>
                    <a:pt x="1973" y="2266"/>
                    <a:pt x="2000" y="2255"/>
                  </a:cubicBezTo>
                  <a:cubicBezTo>
                    <a:pt x="2085" y="2216"/>
                    <a:pt x="2134" y="2125"/>
                    <a:pt x="2117" y="2033"/>
                  </a:cubicBezTo>
                  <a:cubicBezTo>
                    <a:pt x="2096" y="1911"/>
                    <a:pt x="2086" y="1790"/>
                    <a:pt x="2086" y="1674"/>
                  </a:cubicBezTo>
                  <a:cubicBezTo>
                    <a:pt x="2086" y="1204"/>
                    <a:pt x="2262" y="806"/>
                    <a:pt x="2399" y="570"/>
                  </a:cubicBezTo>
                  <a:cubicBezTo>
                    <a:pt x="2534" y="806"/>
                    <a:pt x="2711" y="1204"/>
                    <a:pt x="2711" y="1674"/>
                  </a:cubicBezTo>
                  <a:cubicBezTo>
                    <a:pt x="2711" y="1790"/>
                    <a:pt x="2701" y="1911"/>
                    <a:pt x="2678" y="2033"/>
                  </a:cubicBezTo>
                  <a:cubicBezTo>
                    <a:pt x="2662" y="2125"/>
                    <a:pt x="2711" y="2216"/>
                    <a:pt x="2798" y="2255"/>
                  </a:cubicBezTo>
                  <a:cubicBezTo>
                    <a:pt x="2824" y="2266"/>
                    <a:pt x="2851" y="2272"/>
                    <a:pt x="2879" y="2272"/>
                  </a:cubicBezTo>
                  <a:cubicBezTo>
                    <a:pt x="2940" y="2272"/>
                    <a:pt x="3001" y="2244"/>
                    <a:pt x="3040" y="2192"/>
                  </a:cubicBezTo>
                  <a:cubicBezTo>
                    <a:pt x="3089" y="2128"/>
                    <a:pt x="3140" y="2070"/>
                    <a:pt x="3192" y="2018"/>
                  </a:cubicBezTo>
                  <a:cubicBezTo>
                    <a:pt x="3487" y="1723"/>
                    <a:pt x="3850" y="1585"/>
                    <a:pt x="4093" y="1522"/>
                  </a:cubicBezTo>
                  <a:lnTo>
                    <a:pt x="4093" y="1522"/>
                  </a:lnTo>
                  <a:cubicBezTo>
                    <a:pt x="4084" y="1560"/>
                    <a:pt x="4072" y="1598"/>
                    <a:pt x="4058" y="1640"/>
                  </a:cubicBezTo>
                  <a:cubicBezTo>
                    <a:pt x="4026" y="1747"/>
                    <a:pt x="4084" y="1860"/>
                    <a:pt x="4191" y="1895"/>
                  </a:cubicBezTo>
                  <a:cubicBezTo>
                    <a:pt x="4211" y="1901"/>
                    <a:pt x="4232" y="1904"/>
                    <a:pt x="4253" y="1904"/>
                  </a:cubicBezTo>
                  <a:cubicBezTo>
                    <a:pt x="4339" y="1904"/>
                    <a:pt x="4419" y="1849"/>
                    <a:pt x="4447" y="1762"/>
                  </a:cubicBezTo>
                  <a:cubicBezTo>
                    <a:pt x="4532" y="1493"/>
                    <a:pt x="4547" y="1293"/>
                    <a:pt x="4548" y="1284"/>
                  </a:cubicBezTo>
                  <a:cubicBezTo>
                    <a:pt x="4553" y="1226"/>
                    <a:pt x="4530" y="1168"/>
                    <a:pt x="4489" y="1126"/>
                  </a:cubicBezTo>
                  <a:cubicBezTo>
                    <a:pt x="4450" y="1088"/>
                    <a:pt x="4399" y="1066"/>
                    <a:pt x="4346" y="1066"/>
                  </a:cubicBezTo>
                  <a:cubicBezTo>
                    <a:pt x="4341" y="1066"/>
                    <a:pt x="4336" y="1066"/>
                    <a:pt x="4331" y="1067"/>
                  </a:cubicBezTo>
                  <a:cubicBezTo>
                    <a:pt x="4301" y="1068"/>
                    <a:pt x="3673" y="1119"/>
                    <a:pt x="3115" y="1546"/>
                  </a:cubicBezTo>
                  <a:cubicBezTo>
                    <a:pt x="3068" y="699"/>
                    <a:pt x="2576" y="101"/>
                    <a:pt x="2555" y="74"/>
                  </a:cubicBezTo>
                  <a:cubicBezTo>
                    <a:pt x="2516" y="28"/>
                    <a:pt x="2458" y="1"/>
                    <a:pt x="2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63"/>
            <p:cNvSpPr/>
            <p:nvPr/>
          </p:nvSpPr>
          <p:spPr>
            <a:xfrm>
              <a:off x="4205956" y="1464227"/>
              <a:ext cx="64330" cy="64300"/>
            </a:xfrm>
            <a:custGeom>
              <a:avLst/>
              <a:gdLst/>
              <a:ahLst/>
              <a:cxnLst/>
              <a:rect l="l" t="t" r="r" b="b"/>
              <a:pathLst>
                <a:path w="2139" h="2138" extrusionOk="0">
                  <a:moveTo>
                    <a:pt x="1070" y="406"/>
                  </a:moveTo>
                  <a:cubicBezTo>
                    <a:pt x="1434" y="406"/>
                    <a:pt x="1731" y="704"/>
                    <a:pt x="1731" y="1069"/>
                  </a:cubicBezTo>
                  <a:cubicBezTo>
                    <a:pt x="1731" y="1434"/>
                    <a:pt x="1434" y="1731"/>
                    <a:pt x="1070" y="1731"/>
                  </a:cubicBezTo>
                  <a:cubicBezTo>
                    <a:pt x="705" y="1730"/>
                    <a:pt x="407" y="1434"/>
                    <a:pt x="407" y="1069"/>
                  </a:cubicBezTo>
                  <a:cubicBezTo>
                    <a:pt x="407" y="704"/>
                    <a:pt x="705" y="406"/>
                    <a:pt x="1070" y="406"/>
                  </a:cubicBezTo>
                  <a:close/>
                  <a:moveTo>
                    <a:pt x="1070" y="0"/>
                  </a:moveTo>
                  <a:cubicBezTo>
                    <a:pt x="480" y="0"/>
                    <a:pt x="1" y="479"/>
                    <a:pt x="1" y="1069"/>
                  </a:cubicBezTo>
                  <a:cubicBezTo>
                    <a:pt x="1" y="1658"/>
                    <a:pt x="480" y="2138"/>
                    <a:pt x="1070" y="2138"/>
                  </a:cubicBezTo>
                  <a:cubicBezTo>
                    <a:pt x="1659" y="2138"/>
                    <a:pt x="2138" y="1658"/>
                    <a:pt x="2138" y="1069"/>
                  </a:cubicBezTo>
                  <a:cubicBezTo>
                    <a:pt x="2138" y="479"/>
                    <a:pt x="1659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63"/>
            <p:cNvSpPr/>
            <p:nvPr/>
          </p:nvSpPr>
          <p:spPr>
            <a:xfrm>
              <a:off x="4357203" y="1515445"/>
              <a:ext cx="64300" cy="64300"/>
            </a:xfrm>
            <a:custGeom>
              <a:avLst/>
              <a:gdLst/>
              <a:ahLst/>
              <a:cxnLst/>
              <a:rect l="l" t="t" r="r" b="b"/>
              <a:pathLst>
                <a:path w="2138" h="2138" extrusionOk="0">
                  <a:moveTo>
                    <a:pt x="1069" y="408"/>
                  </a:moveTo>
                  <a:cubicBezTo>
                    <a:pt x="1434" y="408"/>
                    <a:pt x="1732" y="704"/>
                    <a:pt x="1732" y="1069"/>
                  </a:cubicBezTo>
                  <a:cubicBezTo>
                    <a:pt x="1732" y="1434"/>
                    <a:pt x="1434" y="1731"/>
                    <a:pt x="1069" y="1731"/>
                  </a:cubicBezTo>
                  <a:cubicBezTo>
                    <a:pt x="704" y="1731"/>
                    <a:pt x="408" y="1434"/>
                    <a:pt x="408" y="1069"/>
                  </a:cubicBezTo>
                  <a:cubicBezTo>
                    <a:pt x="408" y="704"/>
                    <a:pt x="704" y="408"/>
                    <a:pt x="1069" y="408"/>
                  </a:cubicBezTo>
                  <a:close/>
                  <a:moveTo>
                    <a:pt x="1069" y="0"/>
                  </a:moveTo>
                  <a:cubicBezTo>
                    <a:pt x="480" y="0"/>
                    <a:pt x="0" y="479"/>
                    <a:pt x="0" y="1069"/>
                  </a:cubicBezTo>
                  <a:cubicBezTo>
                    <a:pt x="0" y="1658"/>
                    <a:pt x="480" y="2138"/>
                    <a:pt x="1069" y="2138"/>
                  </a:cubicBezTo>
                  <a:cubicBezTo>
                    <a:pt x="1659" y="2138"/>
                    <a:pt x="2138" y="1658"/>
                    <a:pt x="2138" y="1069"/>
                  </a:cubicBezTo>
                  <a:cubicBezTo>
                    <a:pt x="2138" y="479"/>
                    <a:pt x="1659" y="0"/>
                    <a:pt x="10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63"/>
            <p:cNvSpPr/>
            <p:nvPr/>
          </p:nvSpPr>
          <p:spPr>
            <a:xfrm>
              <a:off x="4114107" y="1537399"/>
              <a:ext cx="64270" cy="64300"/>
            </a:xfrm>
            <a:custGeom>
              <a:avLst/>
              <a:gdLst/>
              <a:ahLst/>
              <a:cxnLst/>
              <a:rect l="l" t="t" r="r" b="b"/>
              <a:pathLst>
                <a:path w="2137" h="2138" extrusionOk="0">
                  <a:moveTo>
                    <a:pt x="1069" y="407"/>
                  </a:moveTo>
                  <a:cubicBezTo>
                    <a:pt x="1434" y="407"/>
                    <a:pt x="1730" y="704"/>
                    <a:pt x="1730" y="1070"/>
                  </a:cubicBezTo>
                  <a:cubicBezTo>
                    <a:pt x="1730" y="1434"/>
                    <a:pt x="1434" y="1731"/>
                    <a:pt x="1069" y="1731"/>
                  </a:cubicBezTo>
                  <a:cubicBezTo>
                    <a:pt x="703" y="1731"/>
                    <a:pt x="407" y="1434"/>
                    <a:pt x="407" y="1070"/>
                  </a:cubicBezTo>
                  <a:cubicBezTo>
                    <a:pt x="407" y="704"/>
                    <a:pt x="703" y="407"/>
                    <a:pt x="1069" y="407"/>
                  </a:cubicBezTo>
                  <a:close/>
                  <a:moveTo>
                    <a:pt x="1069" y="1"/>
                  </a:moveTo>
                  <a:cubicBezTo>
                    <a:pt x="479" y="1"/>
                    <a:pt x="0" y="480"/>
                    <a:pt x="0" y="1070"/>
                  </a:cubicBezTo>
                  <a:cubicBezTo>
                    <a:pt x="0" y="1658"/>
                    <a:pt x="479" y="2137"/>
                    <a:pt x="1069" y="2137"/>
                  </a:cubicBezTo>
                  <a:cubicBezTo>
                    <a:pt x="1657" y="2137"/>
                    <a:pt x="2136" y="1658"/>
                    <a:pt x="2136" y="1070"/>
                  </a:cubicBezTo>
                  <a:cubicBezTo>
                    <a:pt x="2136" y="480"/>
                    <a:pt x="1657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63"/>
            <p:cNvSpPr/>
            <p:nvPr/>
          </p:nvSpPr>
          <p:spPr>
            <a:xfrm>
              <a:off x="4263730" y="1544708"/>
              <a:ext cx="64270" cy="64330"/>
            </a:xfrm>
            <a:custGeom>
              <a:avLst/>
              <a:gdLst/>
              <a:ahLst/>
              <a:cxnLst/>
              <a:rect l="l" t="t" r="r" b="b"/>
              <a:pathLst>
                <a:path w="2137" h="2139" extrusionOk="0">
                  <a:moveTo>
                    <a:pt x="1067" y="407"/>
                  </a:moveTo>
                  <a:cubicBezTo>
                    <a:pt x="1434" y="407"/>
                    <a:pt x="1730" y="705"/>
                    <a:pt x="1730" y="1069"/>
                  </a:cubicBezTo>
                  <a:cubicBezTo>
                    <a:pt x="1730" y="1434"/>
                    <a:pt x="1434" y="1732"/>
                    <a:pt x="1067" y="1732"/>
                  </a:cubicBezTo>
                  <a:cubicBezTo>
                    <a:pt x="703" y="1732"/>
                    <a:pt x="406" y="1434"/>
                    <a:pt x="406" y="1069"/>
                  </a:cubicBezTo>
                  <a:cubicBezTo>
                    <a:pt x="406" y="705"/>
                    <a:pt x="703" y="407"/>
                    <a:pt x="1067" y="407"/>
                  </a:cubicBezTo>
                  <a:close/>
                  <a:moveTo>
                    <a:pt x="1067" y="1"/>
                  </a:moveTo>
                  <a:cubicBezTo>
                    <a:pt x="479" y="1"/>
                    <a:pt x="0" y="480"/>
                    <a:pt x="0" y="1069"/>
                  </a:cubicBezTo>
                  <a:cubicBezTo>
                    <a:pt x="0" y="1659"/>
                    <a:pt x="479" y="2138"/>
                    <a:pt x="1067" y="2138"/>
                  </a:cubicBezTo>
                  <a:cubicBezTo>
                    <a:pt x="1657" y="2138"/>
                    <a:pt x="2136" y="1659"/>
                    <a:pt x="2136" y="1069"/>
                  </a:cubicBezTo>
                  <a:cubicBezTo>
                    <a:pt x="2136" y="480"/>
                    <a:pt x="1657" y="1"/>
                    <a:pt x="10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63"/>
            <p:cNvSpPr/>
            <p:nvPr/>
          </p:nvSpPr>
          <p:spPr>
            <a:xfrm>
              <a:off x="4106768" y="1636617"/>
              <a:ext cx="56150" cy="56180"/>
            </a:xfrm>
            <a:custGeom>
              <a:avLst/>
              <a:gdLst/>
              <a:ahLst/>
              <a:cxnLst/>
              <a:rect l="l" t="t" r="r" b="b"/>
              <a:pathLst>
                <a:path w="1867" h="1868" extrusionOk="0">
                  <a:moveTo>
                    <a:pt x="933" y="407"/>
                  </a:moveTo>
                  <a:cubicBezTo>
                    <a:pt x="1224" y="407"/>
                    <a:pt x="1460" y="644"/>
                    <a:pt x="1460" y="934"/>
                  </a:cubicBezTo>
                  <a:cubicBezTo>
                    <a:pt x="1460" y="1224"/>
                    <a:pt x="1224" y="1460"/>
                    <a:pt x="933" y="1460"/>
                  </a:cubicBezTo>
                  <a:cubicBezTo>
                    <a:pt x="643" y="1460"/>
                    <a:pt x="406" y="1224"/>
                    <a:pt x="406" y="934"/>
                  </a:cubicBezTo>
                  <a:cubicBezTo>
                    <a:pt x="406" y="644"/>
                    <a:pt x="643" y="407"/>
                    <a:pt x="933" y="407"/>
                  </a:cubicBezTo>
                  <a:close/>
                  <a:moveTo>
                    <a:pt x="933" y="1"/>
                  </a:moveTo>
                  <a:cubicBezTo>
                    <a:pt x="418" y="1"/>
                    <a:pt x="0" y="419"/>
                    <a:pt x="0" y="934"/>
                  </a:cubicBezTo>
                  <a:cubicBezTo>
                    <a:pt x="0" y="1448"/>
                    <a:pt x="420" y="1867"/>
                    <a:pt x="933" y="1867"/>
                  </a:cubicBezTo>
                  <a:cubicBezTo>
                    <a:pt x="1448" y="1867"/>
                    <a:pt x="1867" y="1448"/>
                    <a:pt x="1867" y="934"/>
                  </a:cubicBezTo>
                  <a:cubicBezTo>
                    <a:pt x="1867" y="419"/>
                    <a:pt x="1448" y="1"/>
                    <a:pt x="9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63"/>
            <p:cNvSpPr/>
            <p:nvPr/>
          </p:nvSpPr>
          <p:spPr>
            <a:xfrm>
              <a:off x="4376721" y="1639053"/>
              <a:ext cx="64300" cy="64300"/>
            </a:xfrm>
            <a:custGeom>
              <a:avLst/>
              <a:gdLst/>
              <a:ahLst/>
              <a:cxnLst/>
              <a:rect l="l" t="t" r="r" b="b"/>
              <a:pathLst>
                <a:path w="2138" h="2138" extrusionOk="0">
                  <a:moveTo>
                    <a:pt x="1069" y="406"/>
                  </a:moveTo>
                  <a:cubicBezTo>
                    <a:pt x="1434" y="406"/>
                    <a:pt x="1732" y="704"/>
                    <a:pt x="1732" y="1069"/>
                  </a:cubicBezTo>
                  <a:cubicBezTo>
                    <a:pt x="1732" y="1434"/>
                    <a:pt x="1434" y="1731"/>
                    <a:pt x="1069" y="1731"/>
                  </a:cubicBezTo>
                  <a:cubicBezTo>
                    <a:pt x="704" y="1731"/>
                    <a:pt x="408" y="1434"/>
                    <a:pt x="408" y="1069"/>
                  </a:cubicBezTo>
                  <a:cubicBezTo>
                    <a:pt x="408" y="704"/>
                    <a:pt x="704" y="406"/>
                    <a:pt x="1069" y="406"/>
                  </a:cubicBezTo>
                  <a:close/>
                  <a:moveTo>
                    <a:pt x="1069" y="0"/>
                  </a:moveTo>
                  <a:cubicBezTo>
                    <a:pt x="480" y="0"/>
                    <a:pt x="0" y="479"/>
                    <a:pt x="0" y="1069"/>
                  </a:cubicBezTo>
                  <a:cubicBezTo>
                    <a:pt x="0" y="1658"/>
                    <a:pt x="480" y="2138"/>
                    <a:pt x="1069" y="2138"/>
                  </a:cubicBezTo>
                  <a:cubicBezTo>
                    <a:pt x="1659" y="2138"/>
                    <a:pt x="2138" y="1658"/>
                    <a:pt x="2138" y="1069"/>
                  </a:cubicBezTo>
                  <a:cubicBezTo>
                    <a:pt x="2138" y="479"/>
                    <a:pt x="1659" y="0"/>
                    <a:pt x="10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15" name="Google Shape;8515;p63"/>
          <p:cNvGrpSpPr/>
          <p:nvPr/>
        </p:nvGrpSpPr>
        <p:grpSpPr>
          <a:xfrm>
            <a:off x="4345274" y="2040219"/>
            <a:ext cx="453639" cy="457188"/>
            <a:chOff x="2728672" y="1423385"/>
            <a:chExt cx="417561" cy="417561"/>
          </a:xfrm>
        </p:grpSpPr>
        <p:sp>
          <p:nvSpPr>
            <p:cNvPr id="8516" name="Google Shape;8516;p63"/>
            <p:cNvSpPr/>
            <p:nvPr/>
          </p:nvSpPr>
          <p:spPr>
            <a:xfrm>
              <a:off x="2734807" y="1429520"/>
              <a:ext cx="405351" cy="405291"/>
            </a:xfrm>
            <a:custGeom>
              <a:avLst/>
              <a:gdLst/>
              <a:ahLst/>
              <a:cxnLst/>
              <a:rect l="l" t="t" r="r" b="b"/>
              <a:pathLst>
                <a:path w="13478" h="13476" extrusionOk="0">
                  <a:moveTo>
                    <a:pt x="6738" y="0"/>
                  </a:moveTo>
                  <a:cubicBezTo>
                    <a:pt x="3017" y="0"/>
                    <a:pt x="1" y="3016"/>
                    <a:pt x="1" y="6738"/>
                  </a:cubicBezTo>
                  <a:cubicBezTo>
                    <a:pt x="1" y="10459"/>
                    <a:pt x="3018" y="13475"/>
                    <a:pt x="6738" y="13475"/>
                  </a:cubicBezTo>
                  <a:cubicBezTo>
                    <a:pt x="10460" y="13475"/>
                    <a:pt x="13477" y="10459"/>
                    <a:pt x="13477" y="6738"/>
                  </a:cubicBezTo>
                  <a:cubicBezTo>
                    <a:pt x="13477" y="3016"/>
                    <a:pt x="10460" y="0"/>
                    <a:pt x="67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63"/>
            <p:cNvSpPr/>
            <p:nvPr/>
          </p:nvSpPr>
          <p:spPr>
            <a:xfrm>
              <a:off x="2772701" y="1467385"/>
              <a:ext cx="329532" cy="329532"/>
            </a:xfrm>
            <a:custGeom>
              <a:avLst/>
              <a:gdLst/>
              <a:ahLst/>
              <a:cxnLst/>
              <a:rect l="l" t="t" r="r" b="b"/>
              <a:pathLst>
                <a:path w="10957" h="10957" extrusionOk="0">
                  <a:moveTo>
                    <a:pt x="3835" y="1"/>
                  </a:moveTo>
                  <a:lnTo>
                    <a:pt x="3835" y="3835"/>
                  </a:lnTo>
                  <a:lnTo>
                    <a:pt x="0" y="3835"/>
                  </a:lnTo>
                  <a:lnTo>
                    <a:pt x="0" y="7122"/>
                  </a:lnTo>
                  <a:lnTo>
                    <a:pt x="3835" y="7122"/>
                  </a:lnTo>
                  <a:lnTo>
                    <a:pt x="3835" y="10957"/>
                  </a:lnTo>
                  <a:lnTo>
                    <a:pt x="7122" y="10957"/>
                  </a:lnTo>
                  <a:lnTo>
                    <a:pt x="7122" y="7122"/>
                  </a:lnTo>
                  <a:lnTo>
                    <a:pt x="10956" y="7122"/>
                  </a:lnTo>
                  <a:lnTo>
                    <a:pt x="10956" y="3835"/>
                  </a:lnTo>
                  <a:lnTo>
                    <a:pt x="7122" y="3835"/>
                  </a:lnTo>
                  <a:lnTo>
                    <a:pt x="71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63"/>
            <p:cNvSpPr/>
            <p:nvPr/>
          </p:nvSpPr>
          <p:spPr>
            <a:xfrm>
              <a:off x="2838596" y="1533309"/>
              <a:ext cx="197743" cy="197713"/>
            </a:xfrm>
            <a:custGeom>
              <a:avLst/>
              <a:gdLst/>
              <a:ahLst/>
              <a:cxnLst/>
              <a:rect l="l" t="t" r="r" b="b"/>
              <a:pathLst>
                <a:path w="6575" h="6574" extrusionOk="0">
                  <a:moveTo>
                    <a:pt x="3287" y="0"/>
                  </a:moveTo>
                  <a:cubicBezTo>
                    <a:pt x="1473" y="0"/>
                    <a:pt x="0" y="1472"/>
                    <a:pt x="0" y="3287"/>
                  </a:cubicBezTo>
                  <a:cubicBezTo>
                    <a:pt x="0" y="5103"/>
                    <a:pt x="1473" y="6574"/>
                    <a:pt x="3287" y="6574"/>
                  </a:cubicBezTo>
                  <a:cubicBezTo>
                    <a:pt x="5103" y="6574"/>
                    <a:pt x="6574" y="5103"/>
                    <a:pt x="6574" y="3287"/>
                  </a:cubicBezTo>
                  <a:cubicBezTo>
                    <a:pt x="6574" y="2415"/>
                    <a:pt x="6229" y="1579"/>
                    <a:pt x="5613" y="963"/>
                  </a:cubicBezTo>
                  <a:cubicBezTo>
                    <a:pt x="4996" y="347"/>
                    <a:pt x="4160" y="0"/>
                    <a:pt x="32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63"/>
            <p:cNvSpPr/>
            <p:nvPr/>
          </p:nvSpPr>
          <p:spPr>
            <a:xfrm>
              <a:off x="2870596" y="1567895"/>
              <a:ext cx="133774" cy="121954"/>
            </a:xfrm>
            <a:custGeom>
              <a:avLst/>
              <a:gdLst/>
              <a:ahLst/>
              <a:cxnLst/>
              <a:rect l="l" t="t" r="r" b="b"/>
              <a:pathLst>
                <a:path w="4448" h="4055" extrusionOk="0">
                  <a:moveTo>
                    <a:pt x="2223" y="1"/>
                  </a:moveTo>
                  <a:cubicBezTo>
                    <a:pt x="2223" y="1"/>
                    <a:pt x="1701" y="627"/>
                    <a:pt x="1701" y="1489"/>
                  </a:cubicBezTo>
                  <a:cubicBezTo>
                    <a:pt x="1701" y="1628"/>
                    <a:pt x="1714" y="1762"/>
                    <a:pt x="1737" y="1888"/>
                  </a:cubicBezTo>
                  <a:cubicBezTo>
                    <a:pt x="1684" y="1821"/>
                    <a:pt x="1628" y="1754"/>
                    <a:pt x="1565" y="1692"/>
                  </a:cubicBezTo>
                  <a:cubicBezTo>
                    <a:pt x="1007" y="1134"/>
                    <a:pt x="251" y="1080"/>
                    <a:pt x="251" y="1080"/>
                  </a:cubicBezTo>
                  <a:lnTo>
                    <a:pt x="251" y="1080"/>
                  </a:lnTo>
                  <a:cubicBezTo>
                    <a:pt x="251" y="1080"/>
                    <a:pt x="306" y="1835"/>
                    <a:pt x="864" y="2393"/>
                  </a:cubicBezTo>
                  <a:cubicBezTo>
                    <a:pt x="970" y="2499"/>
                    <a:pt x="1085" y="2588"/>
                    <a:pt x="1201" y="2664"/>
                  </a:cubicBezTo>
                  <a:cubicBezTo>
                    <a:pt x="1163" y="2661"/>
                    <a:pt x="1125" y="2659"/>
                    <a:pt x="1086" y="2659"/>
                  </a:cubicBezTo>
                  <a:cubicBezTo>
                    <a:pt x="458" y="2659"/>
                    <a:pt x="1" y="3051"/>
                    <a:pt x="1" y="3051"/>
                  </a:cubicBezTo>
                  <a:cubicBezTo>
                    <a:pt x="1" y="3051"/>
                    <a:pt x="458" y="3444"/>
                    <a:pt x="1086" y="3444"/>
                  </a:cubicBezTo>
                  <a:cubicBezTo>
                    <a:pt x="1160" y="3444"/>
                    <a:pt x="1233" y="3438"/>
                    <a:pt x="1303" y="3429"/>
                  </a:cubicBezTo>
                  <a:lnTo>
                    <a:pt x="1303" y="3429"/>
                  </a:lnTo>
                  <a:cubicBezTo>
                    <a:pt x="1160" y="3707"/>
                    <a:pt x="1222" y="4054"/>
                    <a:pt x="1222" y="4054"/>
                  </a:cubicBezTo>
                  <a:cubicBezTo>
                    <a:pt x="1222" y="4054"/>
                    <a:pt x="1230" y="4055"/>
                    <a:pt x="1244" y="4055"/>
                  </a:cubicBezTo>
                  <a:cubicBezTo>
                    <a:pt x="1337" y="4055"/>
                    <a:pt x="1696" y="4038"/>
                    <a:pt x="1941" y="3792"/>
                  </a:cubicBezTo>
                  <a:cubicBezTo>
                    <a:pt x="2091" y="3642"/>
                    <a:pt x="2180" y="3438"/>
                    <a:pt x="2225" y="3313"/>
                  </a:cubicBezTo>
                  <a:cubicBezTo>
                    <a:pt x="2268" y="3438"/>
                    <a:pt x="2357" y="3642"/>
                    <a:pt x="2508" y="3792"/>
                  </a:cubicBezTo>
                  <a:cubicBezTo>
                    <a:pt x="2754" y="4039"/>
                    <a:pt x="3117" y="4055"/>
                    <a:pt x="3206" y="4055"/>
                  </a:cubicBezTo>
                  <a:cubicBezTo>
                    <a:pt x="3219" y="4055"/>
                    <a:pt x="3227" y="4054"/>
                    <a:pt x="3227" y="4054"/>
                  </a:cubicBezTo>
                  <a:cubicBezTo>
                    <a:pt x="3227" y="4054"/>
                    <a:pt x="3288" y="3707"/>
                    <a:pt x="3145" y="3429"/>
                  </a:cubicBezTo>
                  <a:lnTo>
                    <a:pt x="3145" y="3429"/>
                  </a:lnTo>
                  <a:cubicBezTo>
                    <a:pt x="3215" y="3438"/>
                    <a:pt x="3288" y="3444"/>
                    <a:pt x="3362" y="3444"/>
                  </a:cubicBezTo>
                  <a:cubicBezTo>
                    <a:pt x="3990" y="3444"/>
                    <a:pt x="4447" y="3051"/>
                    <a:pt x="4447" y="3051"/>
                  </a:cubicBezTo>
                  <a:cubicBezTo>
                    <a:pt x="4447" y="3051"/>
                    <a:pt x="3990" y="2659"/>
                    <a:pt x="3362" y="2659"/>
                  </a:cubicBezTo>
                  <a:cubicBezTo>
                    <a:pt x="3323" y="2659"/>
                    <a:pt x="3285" y="2661"/>
                    <a:pt x="3248" y="2664"/>
                  </a:cubicBezTo>
                  <a:cubicBezTo>
                    <a:pt x="3364" y="2588"/>
                    <a:pt x="3478" y="2499"/>
                    <a:pt x="3584" y="2393"/>
                  </a:cubicBezTo>
                  <a:cubicBezTo>
                    <a:pt x="4142" y="1835"/>
                    <a:pt x="4196" y="1080"/>
                    <a:pt x="4196" y="1080"/>
                  </a:cubicBezTo>
                  <a:lnTo>
                    <a:pt x="4196" y="1080"/>
                  </a:lnTo>
                  <a:cubicBezTo>
                    <a:pt x="4196" y="1080"/>
                    <a:pt x="3441" y="1134"/>
                    <a:pt x="2883" y="1692"/>
                  </a:cubicBezTo>
                  <a:cubicBezTo>
                    <a:pt x="2820" y="1754"/>
                    <a:pt x="2764" y="1820"/>
                    <a:pt x="2712" y="1888"/>
                  </a:cubicBezTo>
                  <a:cubicBezTo>
                    <a:pt x="2734" y="1762"/>
                    <a:pt x="2747" y="1628"/>
                    <a:pt x="2747" y="1489"/>
                  </a:cubicBezTo>
                  <a:cubicBezTo>
                    <a:pt x="2747" y="627"/>
                    <a:pt x="2223" y="1"/>
                    <a:pt x="22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63"/>
            <p:cNvSpPr/>
            <p:nvPr/>
          </p:nvSpPr>
          <p:spPr>
            <a:xfrm>
              <a:off x="2728672" y="1423385"/>
              <a:ext cx="417561" cy="417561"/>
            </a:xfrm>
            <a:custGeom>
              <a:avLst/>
              <a:gdLst/>
              <a:ahLst/>
              <a:cxnLst/>
              <a:rect l="l" t="t" r="r" b="b"/>
              <a:pathLst>
                <a:path w="13884" h="13884" extrusionOk="0">
                  <a:moveTo>
                    <a:pt x="6942" y="0"/>
                  </a:moveTo>
                  <a:cubicBezTo>
                    <a:pt x="5089" y="0"/>
                    <a:pt x="3346" y="722"/>
                    <a:pt x="2034" y="2034"/>
                  </a:cubicBezTo>
                  <a:cubicBezTo>
                    <a:pt x="723" y="3344"/>
                    <a:pt x="1" y="5087"/>
                    <a:pt x="1" y="6942"/>
                  </a:cubicBezTo>
                  <a:cubicBezTo>
                    <a:pt x="1" y="8795"/>
                    <a:pt x="723" y="10538"/>
                    <a:pt x="2034" y="11850"/>
                  </a:cubicBezTo>
                  <a:cubicBezTo>
                    <a:pt x="3346" y="13161"/>
                    <a:pt x="5089" y="13883"/>
                    <a:pt x="6942" y="13883"/>
                  </a:cubicBezTo>
                  <a:cubicBezTo>
                    <a:pt x="8797" y="13883"/>
                    <a:pt x="10540" y="13161"/>
                    <a:pt x="11850" y="11850"/>
                  </a:cubicBezTo>
                  <a:cubicBezTo>
                    <a:pt x="13162" y="10538"/>
                    <a:pt x="13884" y="8795"/>
                    <a:pt x="13884" y="6942"/>
                  </a:cubicBezTo>
                  <a:cubicBezTo>
                    <a:pt x="13884" y="4880"/>
                    <a:pt x="12976" y="2937"/>
                    <a:pt x="11392" y="1614"/>
                  </a:cubicBezTo>
                  <a:cubicBezTo>
                    <a:pt x="11354" y="1582"/>
                    <a:pt x="11307" y="1566"/>
                    <a:pt x="11261" y="1566"/>
                  </a:cubicBezTo>
                  <a:cubicBezTo>
                    <a:pt x="11203" y="1566"/>
                    <a:pt x="11146" y="1591"/>
                    <a:pt x="11106" y="1639"/>
                  </a:cubicBezTo>
                  <a:cubicBezTo>
                    <a:pt x="11033" y="1726"/>
                    <a:pt x="11045" y="1854"/>
                    <a:pt x="11131" y="1925"/>
                  </a:cubicBezTo>
                  <a:cubicBezTo>
                    <a:pt x="12623" y="3173"/>
                    <a:pt x="13477" y="5001"/>
                    <a:pt x="13477" y="6942"/>
                  </a:cubicBezTo>
                  <a:cubicBezTo>
                    <a:pt x="13477" y="10546"/>
                    <a:pt x="10546" y="13477"/>
                    <a:pt x="6942" y="13477"/>
                  </a:cubicBezTo>
                  <a:cubicBezTo>
                    <a:pt x="3340" y="13477"/>
                    <a:pt x="407" y="10544"/>
                    <a:pt x="407" y="6942"/>
                  </a:cubicBezTo>
                  <a:cubicBezTo>
                    <a:pt x="407" y="3338"/>
                    <a:pt x="3340" y="407"/>
                    <a:pt x="6942" y="407"/>
                  </a:cubicBezTo>
                  <a:cubicBezTo>
                    <a:pt x="8163" y="407"/>
                    <a:pt x="9354" y="746"/>
                    <a:pt x="10386" y="1386"/>
                  </a:cubicBezTo>
                  <a:cubicBezTo>
                    <a:pt x="10419" y="1407"/>
                    <a:pt x="10456" y="1417"/>
                    <a:pt x="10492" y="1417"/>
                  </a:cubicBezTo>
                  <a:cubicBezTo>
                    <a:pt x="10560" y="1417"/>
                    <a:pt x="10627" y="1383"/>
                    <a:pt x="10665" y="1321"/>
                  </a:cubicBezTo>
                  <a:cubicBezTo>
                    <a:pt x="10725" y="1226"/>
                    <a:pt x="10695" y="1101"/>
                    <a:pt x="10600" y="1041"/>
                  </a:cubicBezTo>
                  <a:cubicBezTo>
                    <a:pt x="9504" y="361"/>
                    <a:pt x="8239" y="0"/>
                    <a:pt x="69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63"/>
            <p:cNvSpPr/>
            <p:nvPr/>
          </p:nvSpPr>
          <p:spPr>
            <a:xfrm>
              <a:off x="2766566" y="1461310"/>
              <a:ext cx="341802" cy="341742"/>
            </a:xfrm>
            <a:custGeom>
              <a:avLst/>
              <a:gdLst/>
              <a:ahLst/>
              <a:cxnLst/>
              <a:rect l="l" t="t" r="r" b="b"/>
              <a:pathLst>
                <a:path w="11365" h="11363" extrusionOk="0">
                  <a:moveTo>
                    <a:pt x="7123" y="407"/>
                  </a:moveTo>
                  <a:lnTo>
                    <a:pt x="7123" y="2501"/>
                  </a:lnTo>
                  <a:cubicBezTo>
                    <a:pt x="6684" y="2302"/>
                    <a:pt x="6196" y="2190"/>
                    <a:pt x="5682" y="2190"/>
                  </a:cubicBezTo>
                  <a:cubicBezTo>
                    <a:pt x="5182" y="2190"/>
                    <a:pt x="4691" y="2299"/>
                    <a:pt x="4243" y="2501"/>
                  </a:cubicBezTo>
                  <a:lnTo>
                    <a:pt x="4243" y="407"/>
                  </a:lnTo>
                  <a:close/>
                  <a:moveTo>
                    <a:pt x="10958" y="4241"/>
                  </a:moveTo>
                  <a:lnTo>
                    <a:pt x="10958" y="7120"/>
                  </a:lnTo>
                  <a:lnTo>
                    <a:pt x="8862" y="7120"/>
                  </a:lnTo>
                  <a:cubicBezTo>
                    <a:pt x="9062" y="6681"/>
                    <a:pt x="9173" y="6194"/>
                    <a:pt x="9173" y="5681"/>
                  </a:cubicBezTo>
                  <a:cubicBezTo>
                    <a:pt x="9173" y="5167"/>
                    <a:pt x="9062" y="4681"/>
                    <a:pt x="8862" y="4241"/>
                  </a:cubicBezTo>
                  <a:close/>
                  <a:moveTo>
                    <a:pt x="5682" y="2598"/>
                  </a:moveTo>
                  <a:cubicBezTo>
                    <a:pt x="7384" y="2598"/>
                    <a:pt x="8767" y="3981"/>
                    <a:pt x="8767" y="5681"/>
                  </a:cubicBezTo>
                  <a:cubicBezTo>
                    <a:pt x="8767" y="7381"/>
                    <a:pt x="7384" y="8764"/>
                    <a:pt x="5682" y="8764"/>
                  </a:cubicBezTo>
                  <a:cubicBezTo>
                    <a:pt x="4160" y="8764"/>
                    <a:pt x="2848" y="7629"/>
                    <a:pt x="2632" y="6124"/>
                  </a:cubicBezTo>
                  <a:cubicBezTo>
                    <a:pt x="2617" y="6024"/>
                    <a:pt x="2530" y="5951"/>
                    <a:pt x="2431" y="5951"/>
                  </a:cubicBezTo>
                  <a:cubicBezTo>
                    <a:pt x="2421" y="5951"/>
                    <a:pt x="2411" y="5952"/>
                    <a:pt x="2401" y="5953"/>
                  </a:cubicBezTo>
                  <a:cubicBezTo>
                    <a:pt x="2290" y="5968"/>
                    <a:pt x="2212" y="6072"/>
                    <a:pt x="2229" y="6183"/>
                  </a:cubicBezTo>
                  <a:cubicBezTo>
                    <a:pt x="2276" y="6509"/>
                    <a:pt x="2369" y="6824"/>
                    <a:pt x="2504" y="7120"/>
                  </a:cubicBezTo>
                  <a:lnTo>
                    <a:pt x="408" y="7120"/>
                  </a:lnTo>
                  <a:lnTo>
                    <a:pt x="408" y="4241"/>
                  </a:lnTo>
                  <a:lnTo>
                    <a:pt x="2503" y="4241"/>
                  </a:lnTo>
                  <a:cubicBezTo>
                    <a:pt x="2369" y="4538"/>
                    <a:pt x="2276" y="4853"/>
                    <a:pt x="2229" y="5179"/>
                  </a:cubicBezTo>
                  <a:cubicBezTo>
                    <a:pt x="2212" y="5289"/>
                    <a:pt x="2290" y="5394"/>
                    <a:pt x="2401" y="5408"/>
                  </a:cubicBezTo>
                  <a:cubicBezTo>
                    <a:pt x="2411" y="5410"/>
                    <a:pt x="2421" y="5411"/>
                    <a:pt x="2431" y="5411"/>
                  </a:cubicBezTo>
                  <a:cubicBezTo>
                    <a:pt x="2531" y="5411"/>
                    <a:pt x="2617" y="5338"/>
                    <a:pt x="2632" y="5237"/>
                  </a:cubicBezTo>
                  <a:cubicBezTo>
                    <a:pt x="2848" y="3732"/>
                    <a:pt x="4160" y="2598"/>
                    <a:pt x="5682" y="2598"/>
                  </a:cubicBezTo>
                  <a:close/>
                  <a:moveTo>
                    <a:pt x="4039" y="0"/>
                  </a:moveTo>
                  <a:cubicBezTo>
                    <a:pt x="3927" y="0"/>
                    <a:pt x="3836" y="91"/>
                    <a:pt x="3836" y="203"/>
                  </a:cubicBezTo>
                  <a:lnTo>
                    <a:pt x="3836" y="2720"/>
                  </a:lnTo>
                  <a:cubicBezTo>
                    <a:pt x="3679" y="2817"/>
                    <a:pt x="3530" y="2928"/>
                    <a:pt x="3388" y="3052"/>
                  </a:cubicBezTo>
                  <a:cubicBezTo>
                    <a:pt x="3126" y="3280"/>
                    <a:pt x="2902" y="3545"/>
                    <a:pt x="2722" y="3835"/>
                  </a:cubicBezTo>
                  <a:lnTo>
                    <a:pt x="204" y="3835"/>
                  </a:lnTo>
                  <a:cubicBezTo>
                    <a:pt x="93" y="3835"/>
                    <a:pt x="0" y="3926"/>
                    <a:pt x="0" y="4037"/>
                  </a:cubicBezTo>
                  <a:lnTo>
                    <a:pt x="0" y="7324"/>
                  </a:lnTo>
                  <a:cubicBezTo>
                    <a:pt x="0" y="7437"/>
                    <a:pt x="93" y="7528"/>
                    <a:pt x="204" y="7528"/>
                  </a:cubicBezTo>
                  <a:lnTo>
                    <a:pt x="2722" y="7528"/>
                  </a:lnTo>
                  <a:cubicBezTo>
                    <a:pt x="2902" y="7819"/>
                    <a:pt x="3126" y="8082"/>
                    <a:pt x="3388" y="8311"/>
                  </a:cubicBezTo>
                  <a:cubicBezTo>
                    <a:pt x="3530" y="8435"/>
                    <a:pt x="3679" y="8545"/>
                    <a:pt x="3836" y="8643"/>
                  </a:cubicBezTo>
                  <a:lnTo>
                    <a:pt x="3836" y="11159"/>
                  </a:lnTo>
                  <a:cubicBezTo>
                    <a:pt x="3836" y="11272"/>
                    <a:pt x="3927" y="11363"/>
                    <a:pt x="4039" y="11363"/>
                  </a:cubicBezTo>
                  <a:lnTo>
                    <a:pt x="7326" y="11363"/>
                  </a:lnTo>
                  <a:cubicBezTo>
                    <a:pt x="7439" y="11363"/>
                    <a:pt x="7530" y="11272"/>
                    <a:pt x="7530" y="11159"/>
                  </a:cubicBezTo>
                  <a:lnTo>
                    <a:pt x="7530" y="10477"/>
                  </a:lnTo>
                  <a:cubicBezTo>
                    <a:pt x="7530" y="10366"/>
                    <a:pt x="7439" y="10273"/>
                    <a:pt x="7326" y="10273"/>
                  </a:cubicBezTo>
                  <a:cubicBezTo>
                    <a:pt x="7214" y="10273"/>
                    <a:pt x="7123" y="10366"/>
                    <a:pt x="7123" y="10477"/>
                  </a:cubicBezTo>
                  <a:lnTo>
                    <a:pt x="7123" y="10955"/>
                  </a:lnTo>
                  <a:lnTo>
                    <a:pt x="4243" y="10955"/>
                  </a:lnTo>
                  <a:lnTo>
                    <a:pt x="4243" y="8861"/>
                  </a:lnTo>
                  <a:cubicBezTo>
                    <a:pt x="4691" y="9063"/>
                    <a:pt x="5182" y="9172"/>
                    <a:pt x="5682" y="9172"/>
                  </a:cubicBezTo>
                  <a:cubicBezTo>
                    <a:pt x="6196" y="9172"/>
                    <a:pt x="6684" y="9060"/>
                    <a:pt x="7123" y="8861"/>
                  </a:cubicBezTo>
                  <a:lnTo>
                    <a:pt x="7123" y="9529"/>
                  </a:lnTo>
                  <a:cubicBezTo>
                    <a:pt x="7123" y="9641"/>
                    <a:pt x="7214" y="9731"/>
                    <a:pt x="7326" y="9731"/>
                  </a:cubicBezTo>
                  <a:cubicBezTo>
                    <a:pt x="7439" y="9731"/>
                    <a:pt x="7530" y="9641"/>
                    <a:pt x="7530" y="9527"/>
                  </a:cubicBezTo>
                  <a:lnTo>
                    <a:pt x="7530" y="8642"/>
                  </a:lnTo>
                  <a:cubicBezTo>
                    <a:pt x="7979" y="8359"/>
                    <a:pt x="8362" y="7978"/>
                    <a:pt x="8643" y="7528"/>
                  </a:cubicBezTo>
                  <a:lnTo>
                    <a:pt x="11160" y="7528"/>
                  </a:lnTo>
                  <a:cubicBezTo>
                    <a:pt x="11274" y="7528"/>
                    <a:pt x="11364" y="7437"/>
                    <a:pt x="11364" y="7324"/>
                  </a:cubicBezTo>
                  <a:lnTo>
                    <a:pt x="11364" y="4037"/>
                  </a:lnTo>
                  <a:cubicBezTo>
                    <a:pt x="11364" y="3926"/>
                    <a:pt x="11274" y="3835"/>
                    <a:pt x="11160" y="3835"/>
                  </a:cubicBezTo>
                  <a:lnTo>
                    <a:pt x="8643" y="3835"/>
                  </a:lnTo>
                  <a:cubicBezTo>
                    <a:pt x="8362" y="3384"/>
                    <a:pt x="7979" y="3003"/>
                    <a:pt x="7530" y="2721"/>
                  </a:cubicBezTo>
                  <a:lnTo>
                    <a:pt x="7530" y="203"/>
                  </a:lnTo>
                  <a:cubicBezTo>
                    <a:pt x="7530" y="91"/>
                    <a:pt x="7439" y="0"/>
                    <a:pt x="7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63"/>
            <p:cNvSpPr/>
            <p:nvPr/>
          </p:nvSpPr>
          <p:spPr>
            <a:xfrm>
              <a:off x="2864460" y="1561760"/>
              <a:ext cx="145984" cy="140781"/>
            </a:xfrm>
            <a:custGeom>
              <a:avLst/>
              <a:gdLst/>
              <a:ahLst/>
              <a:cxnLst/>
              <a:rect l="l" t="t" r="r" b="b"/>
              <a:pathLst>
                <a:path w="4854" h="4681" extrusionOk="0">
                  <a:moveTo>
                    <a:pt x="2429" y="568"/>
                  </a:moveTo>
                  <a:cubicBezTo>
                    <a:pt x="2567" y="808"/>
                    <a:pt x="2747" y="1211"/>
                    <a:pt x="2747" y="1693"/>
                  </a:cubicBezTo>
                  <a:cubicBezTo>
                    <a:pt x="2747" y="1811"/>
                    <a:pt x="2737" y="1933"/>
                    <a:pt x="2715" y="2057"/>
                  </a:cubicBezTo>
                  <a:cubicBezTo>
                    <a:pt x="2698" y="2149"/>
                    <a:pt x="2747" y="2241"/>
                    <a:pt x="2834" y="2278"/>
                  </a:cubicBezTo>
                  <a:cubicBezTo>
                    <a:pt x="2860" y="2290"/>
                    <a:pt x="2888" y="2296"/>
                    <a:pt x="2915" y="2296"/>
                  </a:cubicBezTo>
                  <a:cubicBezTo>
                    <a:pt x="2977" y="2296"/>
                    <a:pt x="3037" y="2267"/>
                    <a:pt x="3076" y="2216"/>
                  </a:cubicBezTo>
                  <a:cubicBezTo>
                    <a:pt x="3126" y="2152"/>
                    <a:pt x="3178" y="2092"/>
                    <a:pt x="3231" y="2039"/>
                  </a:cubicBezTo>
                  <a:cubicBezTo>
                    <a:pt x="3530" y="1738"/>
                    <a:pt x="3901" y="1600"/>
                    <a:pt x="4147" y="1536"/>
                  </a:cubicBezTo>
                  <a:lnTo>
                    <a:pt x="4147" y="1536"/>
                  </a:lnTo>
                  <a:cubicBezTo>
                    <a:pt x="4084" y="1783"/>
                    <a:pt x="3944" y="2152"/>
                    <a:pt x="3645" y="2453"/>
                  </a:cubicBezTo>
                  <a:cubicBezTo>
                    <a:pt x="3556" y="2542"/>
                    <a:pt x="3453" y="2624"/>
                    <a:pt x="3340" y="2697"/>
                  </a:cubicBezTo>
                  <a:cubicBezTo>
                    <a:pt x="3262" y="2747"/>
                    <a:pt x="3228" y="2844"/>
                    <a:pt x="3258" y="2932"/>
                  </a:cubicBezTo>
                  <a:cubicBezTo>
                    <a:pt x="3286" y="3016"/>
                    <a:pt x="3363" y="3071"/>
                    <a:pt x="3449" y="3071"/>
                  </a:cubicBezTo>
                  <a:cubicBezTo>
                    <a:pt x="3454" y="3071"/>
                    <a:pt x="3459" y="3071"/>
                    <a:pt x="3465" y="3070"/>
                  </a:cubicBezTo>
                  <a:cubicBezTo>
                    <a:pt x="3499" y="3067"/>
                    <a:pt x="3533" y="3067"/>
                    <a:pt x="3566" y="3067"/>
                  </a:cubicBezTo>
                  <a:cubicBezTo>
                    <a:pt x="3856" y="3067"/>
                    <a:pt x="4108" y="3166"/>
                    <a:pt x="4281" y="3256"/>
                  </a:cubicBezTo>
                  <a:cubicBezTo>
                    <a:pt x="4109" y="3347"/>
                    <a:pt x="3858" y="3444"/>
                    <a:pt x="3566" y="3444"/>
                  </a:cubicBezTo>
                  <a:cubicBezTo>
                    <a:pt x="3505" y="3444"/>
                    <a:pt x="3441" y="3439"/>
                    <a:pt x="3377" y="3431"/>
                  </a:cubicBezTo>
                  <a:cubicBezTo>
                    <a:pt x="3368" y="3429"/>
                    <a:pt x="3358" y="3429"/>
                    <a:pt x="3349" y="3429"/>
                  </a:cubicBezTo>
                  <a:cubicBezTo>
                    <a:pt x="3283" y="3429"/>
                    <a:pt x="3221" y="3461"/>
                    <a:pt x="3184" y="3515"/>
                  </a:cubicBezTo>
                  <a:cubicBezTo>
                    <a:pt x="3139" y="3576"/>
                    <a:pt x="3133" y="3657"/>
                    <a:pt x="3167" y="3725"/>
                  </a:cubicBezTo>
                  <a:cubicBezTo>
                    <a:pt x="3219" y="3826"/>
                    <a:pt x="3236" y="3943"/>
                    <a:pt x="3239" y="4038"/>
                  </a:cubicBezTo>
                  <a:cubicBezTo>
                    <a:pt x="3121" y="4017"/>
                    <a:pt x="2969" y="3966"/>
                    <a:pt x="2855" y="3853"/>
                  </a:cubicBezTo>
                  <a:cubicBezTo>
                    <a:pt x="2728" y="3725"/>
                    <a:pt x="2654" y="3547"/>
                    <a:pt x="2619" y="3450"/>
                  </a:cubicBezTo>
                  <a:cubicBezTo>
                    <a:pt x="2591" y="3368"/>
                    <a:pt x="2514" y="3313"/>
                    <a:pt x="2427" y="3313"/>
                  </a:cubicBezTo>
                  <a:cubicBezTo>
                    <a:pt x="2341" y="3313"/>
                    <a:pt x="2264" y="3368"/>
                    <a:pt x="2235" y="3450"/>
                  </a:cubicBezTo>
                  <a:cubicBezTo>
                    <a:pt x="2203" y="3547"/>
                    <a:pt x="2128" y="3725"/>
                    <a:pt x="2000" y="3853"/>
                  </a:cubicBezTo>
                  <a:cubicBezTo>
                    <a:pt x="1887" y="3966"/>
                    <a:pt x="1734" y="4017"/>
                    <a:pt x="1616" y="4038"/>
                  </a:cubicBezTo>
                  <a:cubicBezTo>
                    <a:pt x="1619" y="3943"/>
                    <a:pt x="1637" y="3826"/>
                    <a:pt x="1688" y="3725"/>
                  </a:cubicBezTo>
                  <a:cubicBezTo>
                    <a:pt x="1722" y="3657"/>
                    <a:pt x="1717" y="3576"/>
                    <a:pt x="1673" y="3515"/>
                  </a:cubicBezTo>
                  <a:cubicBezTo>
                    <a:pt x="1634" y="3460"/>
                    <a:pt x="1573" y="3429"/>
                    <a:pt x="1507" y="3429"/>
                  </a:cubicBezTo>
                  <a:cubicBezTo>
                    <a:pt x="1498" y="3429"/>
                    <a:pt x="1488" y="3429"/>
                    <a:pt x="1479" y="3431"/>
                  </a:cubicBezTo>
                  <a:cubicBezTo>
                    <a:pt x="1415" y="3439"/>
                    <a:pt x="1351" y="3444"/>
                    <a:pt x="1290" y="3444"/>
                  </a:cubicBezTo>
                  <a:cubicBezTo>
                    <a:pt x="998" y="3444"/>
                    <a:pt x="747" y="3346"/>
                    <a:pt x="576" y="3255"/>
                  </a:cubicBezTo>
                  <a:cubicBezTo>
                    <a:pt x="745" y="3164"/>
                    <a:pt x="997" y="3067"/>
                    <a:pt x="1290" y="3067"/>
                  </a:cubicBezTo>
                  <a:cubicBezTo>
                    <a:pt x="1323" y="3067"/>
                    <a:pt x="1357" y="3067"/>
                    <a:pt x="1390" y="3070"/>
                  </a:cubicBezTo>
                  <a:cubicBezTo>
                    <a:pt x="1395" y="3071"/>
                    <a:pt x="1401" y="3071"/>
                    <a:pt x="1406" y="3071"/>
                  </a:cubicBezTo>
                  <a:cubicBezTo>
                    <a:pt x="1492" y="3071"/>
                    <a:pt x="1570" y="3016"/>
                    <a:pt x="1598" y="2932"/>
                  </a:cubicBezTo>
                  <a:cubicBezTo>
                    <a:pt x="1628" y="2844"/>
                    <a:pt x="1594" y="2747"/>
                    <a:pt x="1515" y="2697"/>
                  </a:cubicBezTo>
                  <a:cubicBezTo>
                    <a:pt x="1402" y="2624"/>
                    <a:pt x="1299" y="2542"/>
                    <a:pt x="1211" y="2453"/>
                  </a:cubicBezTo>
                  <a:cubicBezTo>
                    <a:pt x="910" y="2152"/>
                    <a:pt x="771" y="1781"/>
                    <a:pt x="708" y="1536"/>
                  </a:cubicBezTo>
                  <a:lnTo>
                    <a:pt x="708" y="1536"/>
                  </a:lnTo>
                  <a:cubicBezTo>
                    <a:pt x="954" y="1600"/>
                    <a:pt x="1324" y="1738"/>
                    <a:pt x="1625" y="2039"/>
                  </a:cubicBezTo>
                  <a:cubicBezTo>
                    <a:pt x="1679" y="2092"/>
                    <a:pt x="1729" y="2152"/>
                    <a:pt x="1778" y="2216"/>
                  </a:cubicBezTo>
                  <a:cubicBezTo>
                    <a:pt x="1818" y="2267"/>
                    <a:pt x="1879" y="2296"/>
                    <a:pt x="1940" y="2296"/>
                  </a:cubicBezTo>
                  <a:cubicBezTo>
                    <a:pt x="1968" y="2296"/>
                    <a:pt x="1996" y="2290"/>
                    <a:pt x="2022" y="2278"/>
                  </a:cubicBezTo>
                  <a:cubicBezTo>
                    <a:pt x="2109" y="2241"/>
                    <a:pt x="2156" y="2149"/>
                    <a:pt x="2142" y="2057"/>
                  </a:cubicBezTo>
                  <a:cubicBezTo>
                    <a:pt x="2119" y="1933"/>
                    <a:pt x="2109" y="1811"/>
                    <a:pt x="2109" y="1693"/>
                  </a:cubicBezTo>
                  <a:cubicBezTo>
                    <a:pt x="2109" y="1214"/>
                    <a:pt x="2289" y="809"/>
                    <a:pt x="2429" y="568"/>
                  </a:cubicBezTo>
                  <a:close/>
                  <a:moveTo>
                    <a:pt x="2427" y="1"/>
                  </a:moveTo>
                  <a:cubicBezTo>
                    <a:pt x="2368" y="1"/>
                    <a:pt x="2310" y="28"/>
                    <a:pt x="2271" y="74"/>
                  </a:cubicBezTo>
                  <a:cubicBezTo>
                    <a:pt x="2250" y="101"/>
                    <a:pt x="1750" y="709"/>
                    <a:pt x="1705" y="1570"/>
                  </a:cubicBezTo>
                  <a:cubicBezTo>
                    <a:pt x="1138" y="1134"/>
                    <a:pt x="501" y="1083"/>
                    <a:pt x="470" y="1080"/>
                  </a:cubicBezTo>
                  <a:cubicBezTo>
                    <a:pt x="465" y="1080"/>
                    <a:pt x="460" y="1079"/>
                    <a:pt x="455" y="1079"/>
                  </a:cubicBezTo>
                  <a:cubicBezTo>
                    <a:pt x="402" y="1079"/>
                    <a:pt x="350" y="1101"/>
                    <a:pt x="312" y="1140"/>
                  </a:cubicBezTo>
                  <a:cubicBezTo>
                    <a:pt x="270" y="1181"/>
                    <a:pt x="248" y="1239"/>
                    <a:pt x="252" y="1297"/>
                  </a:cubicBezTo>
                  <a:cubicBezTo>
                    <a:pt x="255" y="1332"/>
                    <a:pt x="317" y="2106"/>
                    <a:pt x="890" y="2706"/>
                  </a:cubicBezTo>
                  <a:cubicBezTo>
                    <a:pt x="409" y="2816"/>
                    <a:pt x="89" y="3087"/>
                    <a:pt x="72" y="3102"/>
                  </a:cubicBezTo>
                  <a:cubicBezTo>
                    <a:pt x="28" y="3140"/>
                    <a:pt x="1" y="3197"/>
                    <a:pt x="1" y="3255"/>
                  </a:cubicBezTo>
                  <a:cubicBezTo>
                    <a:pt x="1" y="3314"/>
                    <a:pt x="28" y="3371"/>
                    <a:pt x="72" y="3410"/>
                  </a:cubicBezTo>
                  <a:cubicBezTo>
                    <a:pt x="93" y="3428"/>
                    <a:pt x="564" y="3825"/>
                    <a:pt x="1226" y="3850"/>
                  </a:cubicBezTo>
                  <a:cubicBezTo>
                    <a:pt x="1189" y="4074"/>
                    <a:pt x="1220" y="4264"/>
                    <a:pt x="1225" y="4294"/>
                  </a:cubicBezTo>
                  <a:cubicBezTo>
                    <a:pt x="1241" y="4386"/>
                    <a:pt x="1320" y="4456"/>
                    <a:pt x="1415" y="4461"/>
                  </a:cubicBezTo>
                  <a:cubicBezTo>
                    <a:pt x="1418" y="4461"/>
                    <a:pt x="1430" y="4461"/>
                    <a:pt x="1449" y="4461"/>
                  </a:cubicBezTo>
                  <a:cubicBezTo>
                    <a:pt x="1563" y="4461"/>
                    <a:pt x="1934" y="4441"/>
                    <a:pt x="2225" y="4199"/>
                  </a:cubicBezTo>
                  <a:lnTo>
                    <a:pt x="2225" y="4477"/>
                  </a:lnTo>
                  <a:cubicBezTo>
                    <a:pt x="2225" y="4590"/>
                    <a:pt x="2316" y="4681"/>
                    <a:pt x="2427" y="4681"/>
                  </a:cubicBezTo>
                  <a:cubicBezTo>
                    <a:pt x="2540" y="4681"/>
                    <a:pt x="2631" y="4590"/>
                    <a:pt x="2631" y="4477"/>
                  </a:cubicBezTo>
                  <a:lnTo>
                    <a:pt x="2631" y="4199"/>
                  </a:lnTo>
                  <a:cubicBezTo>
                    <a:pt x="2925" y="4443"/>
                    <a:pt x="3300" y="4462"/>
                    <a:pt x="3410" y="4462"/>
                  </a:cubicBezTo>
                  <a:cubicBezTo>
                    <a:pt x="3428" y="4462"/>
                    <a:pt x="3438" y="4461"/>
                    <a:pt x="3441" y="4461"/>
                  </a:cubicBezTo>
                  <a:cubicBezTo>
                    <a:pt x="3535" y="4456"/>
                    <a:pt x="3614" y="4386"/>
                    <a:pt x="3632" y="4294"/>
                  </a:cubicBezTo>
                  <a:cubicBezTo>
                    <a:pt x="3636" y="4264"/>
                    <a:pt x="3666" y="4074"/>
                    <a:pt x="3630" y="3850"/>
                  </a:cubicBezTo>
                  <a:cubicBezTo>
                    <a:pt x="4291" y="3825"/>
                    <a:pt x="4763" y="3428"/>
                    <a:pt x="4784" y="3410"/>
                  </a:cubicBezTo>
                  <a:cubicBezTo>
                    <a:pt x="4828" y="3371"/>
                    <a:pt x="4854" y="3314"/>
                    <a:pt x="4854" y="3255"/>
                  </a:cubicBezTo>
                  <a:cubicBezTo>
                    <a:pt x="4854" y="3197"/>
                    <a:pt x="4828" y="3140"/>
                    <a:pt x="4784" y="3102"/>
                  </a:cubicBezTo>
                  <a:cubicBezTo>
                    <a:pt x="4766" y="3087"/>
                    <a:pt x="4446" y="2816"/>
                    <a:pt x="3965" y="2706"/>
                  </a:cubicBezTo>
                  <a:cubicBezTo>
                    <a:pt x="4538" y="2106"/>
                    <a:pt x="4601" y="1332"/>
                    <a:pt x="4602" y="1297"/>
                  </a:cubicBezTo>
                  <a:cubicBezTo>
                    <a:pt x="4607" y="1239"/>
                    <a:pt x="4586" y="1181"/>
                    <a:pt x="4544" y="1140"/>
                  </a:cubicBezTo>
                  <a:cubicBezTo>
                    <a:pt x="4506" y="1101"/>
                    <a:pt x="4454" y="1079"/>
                    <a:pt x="4400" y="1079"/>
                  </a:cubicBezTo>
                  <a:cubicBezTo>
                    <a:pt x="4395" y="1079"/>
                    <a:pt x="4390" y="1080"/>
                    <a:pt x="4385" y="1080"/>
                  </a:cubicBezTo>
                  <a:cubicBezTo>
                    <a:pt x="4355" y="1083"/>
                    <a:pt x="3716" y="1134"/>
                    <a:pt x="3151" y="1570"/>
                  </a:cubicBezTo>
                  <a:cubicBezTo>
                    <a:pt x="3106" y="709"/>
                    <a:pt x="2606" y="101"/>
                    <a:pt x="2584" y="74"/>
                  </a:cubicBezTo>
                  <a:cubicBezTo>
                    <a:pt x="2545" y="28"/>
                    <a:pt x="2488" y="1"/>
                    <a:pt x="24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23" name="Google Shape;8523;p63"/>
          <p:cNvGrpSpPr/>
          <p:nvPr/>
        </p:nvGrpSpPr>
        <p:grpSpPr>
          <a:xfrm>
            <a:off x="7497940" y="2040219"/>
            <a:ext cx="454292" cy="457188"/>
            <a:chOff x="2058751" y="1423385"/>
            <a:chExt cx="418163" cy="417561"/>
          </a:xfrm>
        </p:grpSpPr>
        <p:sp>
          <p:nvSpPr>
            <p:cNvPr id="8524" name="Google Shape;8524;p63"/>
            <p:cNvSpPr/>
            <p:nvPr/>
          </p:nvSpPr>
          <p:spPr>
            <a:xfrm>
              <a:off x="2331712" y="1696406"/>
              <a:ext cx="91458" cy="91488"/>
            </a:xfrm>
            <a:custGeom>
              <a:avLst/>
              <a:gdLst/>
              <a:ahLst/>
              <a:cxnLst/>
              <a:rect l="l" t="t" r="r" b="b"/>
              <a:pathLst>
                <a:path w="3041" h="3042" extrusionOk="0">
                  <a:moveTo>
                    <a:pt x="1671" y="0"/>
                  </a:moveTo>
                  <a:lnTo>
                    <a:pt x="0" y="1672"/>
                  </a:lnTo>
                  <a:lnTo>
                    <a:pt x="1370" y="3041"/>
                  </a:lnTo>
                  <a:lnTo>
                    <a:pt x="3040" y="1370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63"/>
            <p:cNvSpPr/>
            <p:nvPr/>
          </p:nvSpPr>
          <p:spPr>
            <a:xfrm>
              <a:off x="2064886" y="1429520"/>
              <a:ext cx="346013" cy="346013"/>
            </a:xfrm>
            <a:custGeom>
              <a:avLst/>
              <a:gdLst/>
              <a:ahLst/>
              <a:cxnLst/>
              <a:rect l="l" t="t" r="r" b="b"/>
              <a:pathLst>
                <a:path w="11505" h="11505" extrusionOk="0">
                  <a:moveTo>
                    <a:pt x="5752" y="0"/>
                  </a:moveTo>
                  <a:cubicBezTo>
                    <a:pt x="2576" y="0"/>
                    <a:pt x="0" y="2576"/>
                    <a:pt x="0" y="5752"/>
                  </a:cubicBezTo>
                  <a:cubicBezTo>
                    <a:pt x="0" y="8929"/>
                    <a:pt x="2576" y="11504"/>
                    <a:pt x="5752" y="11504"/>
                  </a:cubicBezTo>
                  <a:cubicBezTo>
                    <a:pt x="8929" y="11504"/>
                    <a:pt x="11504" y="8929"/>
                    <a:pt x="11504" y="5752"/>
                  </a:cubicBezTo>
                  <a:cubicBezTo>
                    <a:pt x="11504" y="2576"/>
                    <a:pt x="8929" y="0"/>
                    <a:pt x="5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63"/>
            <p:cNvSpPr/>
            <p:nvPr/>
          </p:nvSpPr>
          <p:spPr>
            <a:xfrm>
              <a:off x="2097818" y="1462483"/>
              <a:ext cx="280119" cy="280088"/>
            </a:xfrm>
            <a:custGeom>
              <a:avLst/>
              <a:gdLst/>
              <a:ahLst/>
              <a:cxnLst/>
              <a:rect l="l" t="t" r="r" b="b"/>
              <a:pathLst>
                <a:path w="9314" h="9313" extrusionOk="0">
                  <a:moveTo>
                    <a:pt x="4657" y="0"/>
                  </a:moveTo>
                  <a:cubicBezTo>
                    <a:pt x="2085" y="0"/>
                    <a:pt x="1" y="2084"/>
                    <a:pt x="1" y="4656"/>
                  </a:cubicBezTo>
                  <a:cubicBezTo>
                    <a:pt x="1" y="7227"/>
                    <a:pt x="2085" y="9313"/>
                    <a:pt x="4657" y="9313"/>
                  </a:cubicBezTo>
                  <a:cubicBezTo>
                    <a:pt x="7228" y="9313"/>
                    <a:pt x="9314" y="7227"/>
                    <a:pt x="9314" y="4656"/>
                  </a:cubicBezTo>
                  <a:cubicBezTo>
                    <a:pt x="9314" y="2084"/>
                    <a:pt x="7228" y="0"/>
                    <a:pt x="46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63"/>
            <p:cNvSpPr/>
            <p:nvPr/>
          </p:nvSpPr>
          <p:spPr>
            <a:xfrm>
              <a:off x="2139021" y="1497039"/>
              <a:ext cx="197743" cy="198224"/>
            </a:xfrm>
            <a:custGeom>
              <a:avLst/>
              <a:gdLst/>
              <a:ahLst/>
              <a:cxnLst/>
              <a:rect l="l" t="t" r="r" b="b"/>
              <a:pathLst>
                <a:path w="6575" h="6591" extrusionOk="0">
                  <a:moveTo>
                    <a:pt x="3287" y="0"/>
                  </a:moveTo>
                  <a:cubicBezTo>
                    <a:pt x="3287" y="0"/>
                    <a:pt x="2485" y="1164"/>
                    <a:pt x="2485" y="2599"/>
                  </a:cubicBezTo>
                  <a:cubicBezTo>
                    <a:pt x="2485" y="2875"/>
                    <a:pt x="2515" y="3135"/>
                    <a:pt x="2562" y="3376"/>
                  </a:cubicBezTo>
                  <a:cubicBezTo>
                    <a:pt x="2457" y="3233"/>
                    <a:pt x="2338" y="3091"/>
                    <a:pt x="2202" y="2955"/>
                  </a:cubicBezTo>
                  <a:cubicBezTo>
                    <a:pt x="1272" y="2026"/>
                    <a:pt x="1" y="1791"/>
                    <a:pt x="0" y="1791"/>
                  </a:cubicBezTo>
                  <a:lnTo>
                    <a:pt x="0" y="1791"/>
                  </a:lnTo>
                  <a:cubicBezTo>
                    <a:pt x="0" y="1791"/>
                    <a:pt x="234" y="3064"/>
                    <a:pt x="1163" y="3993"/>
                  </a:cubicBezTo>
                  <a:cubicBezTo>
                    <a:pt x="1404" y="4234"/>
                    <a:pt x="1663" y="4423"/>
                    <a:pt x="1913" y="4570"/>
                  </a:cubicBezTo>
                  <a:cubicBezTo>
                    <a:pt x="1839" y="4563"/>
                    <a:pt x="1761" y="4560"/>
                    <a:pt x="1683" y="4560"/>
                  </a:cubicBezTo>
                  <a:cubicBezTo>
                    <a:pt x="754" y="4560"/>
                    <a:pt x="0" y="5078"/>
                    <a:pt x="0" y="5078"/>
                  </a:cubicBezTo>
                  <a:cubicBezTo>
                    <a:pt x="0" y="5078"/>
                    <a:pt x="754" y="5597"/>
                    <a:pt x="1683" y="5597"/>
                  </a:cubicBezTo>
                  <a:cubicBezTo>
                    <a:pt x="1946" y="5597"/>
                    <a:pt x="2190" y="5556"/>
                    <a:pt x="2403" y="5496"/>
                  </a:cubicBezTo>
                  <a:lnTo>
                    <a:pt x="2403" y="5496"/>
                  </a:lnTo>
                  <a:cubicBezTo>
                    <a:pt x="2375" y="5520"/>
                    <a:pt x="2348" y="5545"/>
                    <a:pt x="2320" y="5572"/>
                  </a:cubicBezTo>
                  <a:cubicBezTo>
                    <a:pt x="1897" y="5995"/>
                    <a:pt x="1790" y="6574"/>
                    <a:pt x="1790" y="6574"/>
                  </a:cubicBezTo>
                  <a:cubicBezTo>
                    <a:pt x="1790" y="6574"/>
                    <a:pt x="1875" y="6590"/>
                    <a:pt x="2009" y="6590"/>
                  </a:cubicBezTo>
                  <a:cubicBezTo>
                    <a:pt x="2333" y="6590"/>
                    <a:pt x="2937" y="6494"/>
                    <a:pt x="3287" y="5836"/>
                  </a:cubicBezTo>
                  <a:cubicBezTo>
                    <a:pt x="3636" y="6494"/>
                    <a:pt x="4241" y="6590"/>
                    <a:pt x="4564" y="6590"/>
                  </a:cubicBezTo>
                  <a:cubicBezTo>
                    <a:pt x="4698" y="6590"/>
                    <a:pt x="4783" y="6574"/>
                    <a:pt x="4783" y="6574"/>
                  </a:cubicBezTo>
                  <a:cubicBezTo>
                    <a:pt x="4783" y="6574"/>
                    <a:pt x="4676" y="5995"/>
                    <a:pt x="4253" y="5572"/>
                  </a:cubicBezTo>
                  <a:cubicBezTo>
                    <a:pt x="4227" y="5545"/>
                    <a:pt x="4198" y="5520"/>
                    <a:pt x="4172" y="5496"/>
                  </a:cubicBezTo>
                  <a:lnTo>
                    <a:pt x="4172" y="5496"/>
                  </a:lnTo>
                  <a:cubicBezTo>
                    <a:pt x="4384" y="5556"/>
                    <a:pt x="4627" y="5597"/>
                    <a:pt x="4891" y="5597"/>
                  </a:cubicBezTo>
                  <a:cubicBezTo>
                    <a:pt x="5821" y="5597"/>
                    <a:pt x="6574" y="5078"/>
                    <a:pt x="6574" y="5078"/>
                  </a:cubicBezTo>
                  <a:cubicBezTo>
                    <a:pt x="6574" y="5078"/>
                    <a:pt x="5821" y="4560"/>
                    <a:pt x="4891" y="4560"/>
                  </a:cubicBezTo>
                  <a:cubicBezTo>
                    <a:pt x="4812" y="4560"/>
                    <a:pt x="4736" y="4563"/>
                    <a:pt x="4660" y="4570"/>
                  </a:cubicBezTo>
                  <a:cubicBezTo>
                    <a:pt x="4911" y="4423"/>
                    <a:pt x="5169" y="4234"/>
                    <a:pt x="5410" y="3993"/>
                  </a:cubicBezTo>
                  <a:cubicBezTo>
                    <a:pt x="6339" y="3064"/>
                    <a:pt x="6574" y="1791"/>
                    <a:pt x="6574" y="1791"/>
                  </a:cubicBezTo>
                  <a:lnTo>
                    <a:pt x="6574" y="1791"/>
                  </a:lnTo>
                  <a:cubicBezTo>
                    <a:pt x="6574" y="1791"/>
                    <a:pt x="5301" y="2026"/>
                    <a:pt x="4372" y="2955"/>
                  </a:cubicBezTo>
                  <a:cubicBezTo>
                    <a:pt x="4236" y="3091"/>
                    <a:pt x="4116" y="3233"/>
                    <a:pt x="4012" y="3376"/>
                  </a:cubicBezTo>
                  <a:cubicBezTo>
                    <a:pt x="4058" y="3135"/>
                    <a:pt x="4088" y="2875"/>
                    <a:pt x="4088" y="2599"/>
                  </a:cubicBezTo>
                  <a:cubicBezTo>
                    <a:pt x="4088" y="1164"/>
                    <a:pt x="3287" y="0"/>
                    <a:pt x="32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63"/>
            <p:cNvSpPr/>
            <p:nvPr/>
          </p:nvSpPr>
          <p:spPr>
            <a:xfrm>
              <a:off x="2363080" y="1727684"/>
              <a:ext cx="107127" cy="107127"/>
            </a:xfrm>
            <a:custGeom>
              <a:avLst/>
              <a:gdLst/>
              <a:ahLst/>
              <a:cxnLst/>
              <a:rect l="l" t="t" r="r" b="b"/>
              <a:pathLst>
                <a:path w="3562" h="3562" extrusionOk="0">
                  <a:moveTo>
                    <a:pt x="2329" y="1"/>
                  </a:moveTo>
                  <a:lnTo>
                    <a:pt x="1" y="2329"/>
                  </a:lnTo>
                  <a:lnTo>
                    <a:pt x="1233" y="3561"/>
                  </a:lnTo>
                  <a:lnTo>
                    <a:pt x="3562" y="3561"/>
                  </a:lnTo>
                  <a:lnTo>
                    <a:pt x="3562" y="1233"/>
                  </a:lnTo>
                  <a:lnTo>
                    <a:pt x="232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63"/>
            <p:cNvSpPr/>
            <p:nvPr/>
          </p:nvSpPr>
          <p:spPr>
            <a:xfrm>
              <a:off x="2091683" y="1456347"/>
              <a:ext cx="292359" cy="292329"/>
            </a:xfrm>
            <a:custGeom>
              <a:avLst/>
              <a:gdLst/>
              <a:ahLst/>
              <a:cxnLst/>
              <a:rect l="l" t="t" r="r" b="b"/>
              <a:pathLst>
                <a:path w="9721" h="9720" extrusionOk="0">
                  <a:moveTo>
                    <a:pt x="4861" y="0"/>
                  </a:moveTo>
                  <a:cubicBezTo>
                    <a:pt x="2182" y="0"/>
                    <a:pt x="1" y="2181"/>
                    <a:pt x="1" y="4860"/>
                  </a:cubicBezTo>
                  <a:cubicBezTo>
                    <a:pt x="1" y="5554"/>
                    <a:pt x="144" y="6222"/>
                    <a:pt x="427" y="6851"/>
                  </a:cubicBezTo>
                  <a:cubicBezTo>
                    <a:pt x="460" y="6925"/>
                    <a:pt x="534" y="6970"/>
                    <a:pt x="611" y="6970"/>
                  </a:cubicBezTo>
                  <a:cubicBezTo>
                    <a:pt x="639" y="6970"/>
                    <a:pt x="668" y="6964"/>
                    <a:pt x="695" y="6952"/>
                  </a:cubicBezTo>
                  <a:cubicBezTo>
                    <a:pt x="797" y="6906"/>
                    <a:pt x="843" y="6785"/>
                    <a:pt x="797" y="6684"/>
                  </a:cubicBezTo>
                  <a:cubicBezTo>
                    <a:pt x="538" y="6109"/>
                    <a:pt x="407" y="5496"/>
                    <a:pt x="407" y="4860"/>
                  </a:cubicBezTo>
                  <a:cubicBezTo>
                    <a:pt x="407" y="2404"/>
                    <a:pt x="2405" y="406"/>
                    <a:pt x="4861" y="406"/>
                  </a:cubicBezTo>
                  <a:cubicBezTo>
                    <a:pt x="7316" y="406"/>
                    <a:pt x="9314" y="2404"/>
                    <a:pt x="9314" y="4860"/>
                  </a:cubicBezTo>
                  <a:cubicBezTo>
                    <a:pt x="9314" y="7315"/>
                    <a:pt x="7316" y="9313"/>
                    <a:pt x="4861" y="9313"/>
                  </a:cubicBezTo>
                  <a:cubicBezTo>
                    <a:pt x="3437" y="9313"/>
                    <a:pt x="2086" y="8624"/>
                    <a:pt x="1251" y="7467"/>
                  </a:cubicBezTo>
                  <a:cubicBezTo>
                    <a:pt x="1211" y="7412"/>
                    <a:pt x="1149" y="7383"/>
                    <a:pt x="1086" y="7383"/>
                  </a:cubicBezTo>
                  <a:cubicBezTo>
                    <a:pt x="1045" y="7383"/>
                    <a:pt x="1003" y="7396"/>
                    <a:pt x="967" y="7422"/>
                  </a:cubicBezTo>
                  <a:cubicBezTo>
                    <a:pt x="876" y="7488"/>
                    <a:pt x="855" y="7614"/>
                    <a:pt x="921" y="7705"/>
                  </a:cubicBezTo>
                  <a:cubicBezTo>
                    <a:pt x="1363" y="8315"/>
                    <a:pt x="1948" y="8822"/>
                    <a:pt x="2613" y="9170"/>
                  </a:cubicBezTo>
                  <a:cubicBezTo>
                    <a:pt x="3303" y="9530"/>
                    <a:pt x="4080" y="9719"/>
                    <a:pt x="4861" y="9719"/>
                  </a:cubicBezTo>
                  <a:cubicBezTo>
                    <a:pt x="7541" y="9719"/>
                    <a:pt x="9720" y="7540"/>
                    <a:pt x="9720" y="4860"/>
                  </a:cubicBezTo>
                  <a:cubicBezTo>
                    <a:pt x="9720" y="2181"/>
                    <a:pt x="7541" y="0"/>
                    <a:pt x="48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63"/>
            <p:cNvSpPr/>
            <p:nvPr/>
          </p:nvSpPr>
          <p:spPr>
            <a:xfrm>
              <a:off x="2132615" y="1490934"/>
              <a:ext cx="210495" cy="214946"/>
            </a:xfrm>
            <a:custGeom>
              <a:avLst/>
              <a:gdLst/>
              <a:ahLst/>
              <a:cxnLst/>
              <a:rect l="l" t="t" r="r" b="b"/>
              <a:pathLst>
                <a:path w="6999" h="7147" extrusionOk="0">
                  <a:moveTo>
                    <a:pt x="3500" y="602"/>
                  </a:moveTo>
                  <a:cubicBezTo>
                    <a:pt x="3725" y="1020"/>
                    <a:pt x="4099" y="1856"/>
                    <a:pt x="4099" y="2802"/>
                  </a:cubicBezTo>
                  <a:cubicBezTo>
                    <a:pt x="4099" y="3045"/>
                    <a:pt x="4073" y="3292"/>
                    <a:pt x="4026" y="3539"/>
                  </a:cubicBezTo>
                  <a:cubicBezTo>
                    <a:pt x="4006" y="3633"/>
                    <a:pt x="4056" y="3727"/>
                    <a:pt x="4143" y="3765"/>
                  </a:cubicBezTo>
                  <a:cubicBezTo>
                    <a:pt x="4169" y="3777"/>
                    <a:pt x="4197" y="3782"/>
                    <a:pt x="4224" y="3782"/>
                  </a:cubicBezTo>
                  <a:cubicBezTo>
                    <a:pt x="4287" y="3782"/>
                    <a:pt x="4349" y="3753"/>
                    <a:pt x="4389" y="3698"/>
                  </a:cubicBezTo>
                  <a:cubicBezTo>
                    <a:pt x="4493" y="3557"/>
                    <a:pt x="4608" y="3423"/>
                    <a:pt x="4728" y="3301"/>
                  </a:cubicBezTo>
                  <a:cubicBezTo>
                    <a:pt x="5325" y="2706"/>
                    <a:pt x="6082" y="2408"/>
                    <a:pt x="6503" y="2278"/>
                  </a:cubicBezTo>
                  <a:lnTo>
                    <a:pt x="6503" y="2278"/>
                  </a:lnTo>
                  <a:cubicBezTo>
                    <a:pt x="6373" y="2700"/>
                    <a:pt x="6076" y="3456"/>
                    <a:pt x="5480" y="4053"/>
                  </a:cubicBezTo>
                  <a:cubicBezTo>
                    <a:pt x="5273" y="4258"/>
                    <a:pt x="5034" y="4443"/>
                    <a:pt x="4770" y="4598"/>
                  </a:cubicBezTo>
                  <a:cubicBezTo>
                    <a:pt x="4688" y="4647"/>
                    <a:pt x="4651" y="4745"/>
                    <a:pt x="4679" y="4836"/>
                  </a:cubicBezTo>
                  <a:cubicBezTo>
                    <a:pt x="4707" y="4920"/>
                    <a:pt x="4785" y="4977"/>
                    <a:pt x="4873" y="4977"/>
                  </a:cubicBezTo>
                  <a:cubicBezTo>
                    <a:pt x="4879" y="4977"/>
                    <a:pt x="4886" y="4976"/>
                    <a:pt x="4892" y="4976"/>
                  </a:cubicBezTo>
                  <a:cubicBezTo>
                    <a:pt x="4965" y="4968"/>
                    <a:pt x="5035" y="4965"/>
                    <a:pt x="5105" y="4965"/>
                  </a:cubicBezTo>
                  <a:cubicBezTo>
                    <a:pt x="5622" y="4965"/>
                    <a:pt x="6086" y="5142"/>
                    <a:pt x="6372" y="5281"/>
                  </a:cubicBezTo>
                  <a:cubicBezTo>
                    <a:pt x="6086" y="5421"/>
                    <a:pt x="5623" y="5596"/>
                    <a:pt x="5105" y="5596"/>
                  </a:cubicBezTo>
                  <a:cubicBezTo>
                    <a:pt x="4885" y="5596"/>
                    <a:pt x="4661" y="5565"/>
                    <a:pt x="4440" y="5503"/>
                  </a:cubicBezTo>
                  <a:cubicBezTo>
                    <a:pt x="4421" y="5498"/>
                    <a:pt x="4403" y="5495"/>
                    <a:pt x="4384" y="5495"/>
                  </a:cubicBezTo>
                  <a:cubicBezTo>
                    <a:pt x="4311" y="5495"/>
                    <a:pt x="4242" y="5535"/>
                    <a:pt x="4206" y="5602"/>
                  </a:cubicBezTo>
                  <a:cubicBezTo>
                    <a:pt x="4160" y="5686"/>
                    <a:pt x="4179" y="5790"/>
                    <a:pt x="4251" y="5853"/>
                  </a:cubicBezTo>
                  <a:cubicBezTo>
                    <a:pt x="4276" y="5873"/>
                    <a:pt x="4300" y="5897"/>
                    <a:pt x="4323" y="5919"/>
                  </a:cubicBezTo>
                  <a:cubicBezTo>
                    <a:pt x="4541" y="6137"/>
                    <a:pt x="4666" y="6405"/>
                    <a:pt x="4731" y="6591"/>
                  </a:cubicBezTo>
                  <a:cubicBezTo>
                    <a:pt x="4454" y="6582"/>
                    <a:pt x="3992" y="6487"/>
                    <a:pt x="3703" y="5985"/>
                  </a:cubicBezTo>
                  <a:lnTo>
                    <a:pt x="3703" y="5437"/>
                  </a:lnTo>
                  <a:lnTo>
                    <a:pt x="4136" y="5004"/>
                  </a:lnTo>
                  <a:cubicBezTo>
                    <a:pt x="4216" y="4925"/>
                    <a:pt x="4216" y="4796"/>
                    <a:pt x="4136" y="4717"/>
                  </a:cubicBezTo>
                  <a:cubicBezTo>
                    <a:pt x="4096" y="4677"/>
                    <a:pt x="4044" y="4656"/>
                    <a:pt x="3992" y="4656"/>
                  </a:cubicBezTo>
                  <a:cubicBezTo>
                    <a:pt x="3940" y="4656"/>
                    <a:pt x="3888" y="4677"/>
                    <a:pt x="3849" y="4717"/>
                  </a:cubicBezTo>
                  <a:lnTo>
                    <a:pt x="3703" y="4863"/>
                  </a:lnTo>
                  <a:lnTo>
                    <a:pt x="3703" y="4285"/>
                  </a:lnTo>
                  <a:cubicBezTo>
                    <a:pt x="3703" y="4172"/>
                    <a:pt x="3612" y="4081"/>
                    <a:pt x="3500" y="4081"/>
                  </a:cubicBezTo>
                  <a:cubicBezTo>
                    <a:pt x="3387" y="4081"/>
                    <a:pt x="3296" y="4172"/>
                    <a:pt x="3296" y="4285"/>
                  </a:cubicBezTo>
                  <a:lnTo>
                    <a:pt x="3296" y="4863"/>
                  </a:lnTo>
                  <a:lnTo>
                    <a:pt x="3150" y="4717"/>
                  </a:lnTo>
                  <a:cubicBezTo>
                    <a:pt x="3111" y="4677"/>
                    <a:pt x="3059" y="4656"/>
                    <a:pt x="3007" y="4656"/>
                  </a:cubicBezTo>
                  <a:cubicBezTo>
                    <a:pt x="2955" y="4656"/>
                    <a:pt x="2903" y="4677"/>
                    <a:pt x="2863" y="4717"/>
                  </a:cubicBezTo>
                  <a:cubicBezTo>
                    <a:pt x="2784" y="4796"/>
                    <a:pt x="2784" y="4925"/>
                    <a:pt x="2863" y="5004"/>
                  </a:cubicBezTo>
                  <a:lnTo>
                    <a:pt x="3296" y="5437"/>
                  </a:lnTo>
                  <a:lnTo>
                    <a:pt x="3296" y="5985"/>
                  </a:lnTo>
                  <a:cubicBezTo>
                    <a:pt x="3009" y="6487"/>
                    <a:pt x="2545" y="6582"/>
                    <a:pt x="2268" y="6591"/>
                  </a:cubicBezTo>
                  <a:cubicBezTo>
                    <a:pt x="2335" y="6405"/>
                    <a:pt x="2460" y="6137"/>
                    <a:pt x="2677" y="5919"/>
                  </a:cubicBezTo>
                  <a:cubicBezTo>
                    <a:pt x="2699" y="5896"/>
                    <a:pt x="2725" y="5873"/>
                    <a:pt x="2750" y="5853"/>
                  </a:cubicBezTo>
                  <a:cubicBezTo>
                    <a:pt x="2821" y="5790"/>
                    <a:pt x="2839" y="5686"/>
                    <a:pt x="2795" y="5602"/>
                  </a:cubicBezTo>
                  <a:cubicBezTo>
                    <a:pt x="2759" y="5535"/>
                    <a:pt x="2689" y="5495"/>
                    <a:pt x="2616" y="5495"/>
                  </a:cubicBezTo>
                  <a:cubicBezTo>
                    <a:pt x="2598" y="5495"/>
                    <a:pt x="2579" y="5498"/>
                    <a:pt x="2561" y="5503"/>
                  </a:cubicBezTo>
                  <a:cubicBezTo>
                    <a:pt x="2339" y="5565"/>
                    <a:pt x="2114" y="5596"/>
                    <a:pt x="1896" y="5596"/>
                  </a:cubicBezTo>
                  <a:cubicBezTo>
                    <a:pt x="1379" y="5596"/>
                    <a:pt x="915" y="5421"/>
                    <a:pt x="629" y="5281"/>
                  </a:cubicBezTo>
                  <a:cubicBezTo>
                    <a:pt x="915" y="5142"/>
                    <a:pt x="1379" y="4965"/>
                    <a:pt x="1896" y="4965"/>
                  </a:cubicBezTo>
                  <a:cubicBezTo>
                    <a:pt x="1966" y="4965"/>
                    <a:pt x="2034" y="4968"/>
                    <a:pt x="2108" y="4976"/>
                  </a:cubicBezTo>
                  <a:cubicBezTo>
                    <a:pt x="2115" y="4976"/>
                    <a:pt x="2121" y="4977"/>
                    <a:pt x="2128" y="4977"/>
                  </a:cubicBezTo>
                  <a:cubicBezTo>
                    <a:pt x="2215" y="4977"/>
                    <a:pt x="2293" y="4920"/>
                    <a:pt x="2320" y="4836"/>
                  </a:cubicBezTo>
                  <a:cubicBezTo>
                    <a:pt x="2350" y="4745"/>
                    <a:pt x="2312" y="4645"/>
                    <a:pt x="2230" y="4598"/>
                  </a:cubicBezTo>
                  <a:cubicBezTo>
                    <a:pt x="1966" y="4443"/>
                    <a:pt x="1727" y="4258"/>
                    <a:pt x="1520" y="4053"/>
                  </a:cubicBezTo>
                  <a:cubicBezTo>
                    <a:pt x="923" y="3456"/>
                    <a:pt x="626" y="2700"/>
                    <a:pt x="496" y="2278"/>
                  </a:cubicBezTo>
                  <a:lnTo>
                    <a:pt x="496" y="2278"/>
                  </a:lnTo>
                  <a:cubicBezTo>
                    <a:pt x="919" y="2408"/>
                    <a:pt x="1674" y="2706"/>
                    <a:pt x="2271" y="3301"/>
                  </a:cubicBezTo>
                  <a:cubicBezTo>
                    <a:pt x="2393" y="3423"/>
                    <a:pt x="2506" y="3557"/>
                    <a:pt x="2612" y="3698"/>
                  </a:cubicBezTo>
                  <a:cubicBezTo>
                    <a:pt x="2651" y="3753"/>
                    <a:pt x="2713" y="3782"/>
                    <a:pt x="2776" y="3782"/>
                  </a:cubicBezTo>
                  <a:cubicBezTo>
                    <a:pt x="2803" y="3782"/>
                    <a:pt x="2831" y="3777"/>
                    <a:pt x="2857" y="3765"/>
                  </a:cubicBezTo>
                  <a:cubicBezTo>
                    <a:pt x="2944" y="3727"/>
                    <a:pt x="2993" y="3633"/>
                    <a:pt x="2975" y="3539"/>
                  </a:cubicBezTo>
                  <a:cubicBezTo>
                    <a:pt x="2926" y="3294"/>
                    <a:pt x="2902" y="3045"/>
                    <a:pt x="2902" y="2802"/>
                  </a:cubicBezTo>
                  <a:cubicBezTo>
                    <a:pt x="2902" y="1856"/>
                    <a:pt x="3274" y="1020"/>
                    <a:pt x="3500" y="602"/>
                  </a:cubicBezTo>
                  <a:close/>
                  <a:moveTo>
                    <a:pt x="3500" y="1"/>
                  </a:moveTo>
                  <a:cubicBezTo>
                    <a:pt x="3433" y="1"/>
                    <a:pt x="3371" y="34"/>
                    <a:pt x="3332" y="89"/>
                  </a:cubicBezTo>
                  <a:cubicBezTo>
                    <a:pt x="3298" y="138"/>
                    <a:pt x="2495" y="1321"/>
                    <a:pt x="2495" y="2804"/>
                  </a:cubicBezTo>
                  <a:cubicBezTo>
                    <a:pt x="2495" y="2853"/>
                    <a:pt x="2495" y="2904"/>
                    <a:pt x="2498" y="2956"/>
                  </a:cubicBezTo>
                  <a:cubicBezTo>
                    <a:pt x="1543" y="2042"/>
                    <a:pt x="303" y="1805"/>
                    <a:pt x="251" y="1795"/>
                  </a:cubicBezTo>
                  <a:cubicBezTo>
                    <a:pt x="238" y="1792"/>
                    <a:pt x="226" y="1791"/>
                    <a:pt x="214" y="1791"/>
                  </a:cubicBezTo>
                  <a:cubicBezTo>
                    <a:pt x="160" y="1791"/>
                    <a:pt x="108" y="1812"/>
                    <a:pt x="69" y="1851"/>
                  </a:cubicBezTo>
                  <a:cubicBezTo>
                    <a:pt x="21" y="1897"/>
                    <a:pt x="1" y="1966"/>
                    <a:pt x="12" y="2031"/>
                  </a:cubicBezTo>
                  <a:cubicBezTo>
                    <a:pt x="23" y="2086"/>
                    <a:pt x="270" y="3377"/>
                    <a:pt x="1233" y="4340"/>
                  </a:cubicBezTo>
                  <a:cubicBezTo>
                    <a:pt x="1318" y="4426"/>
                    <a:pt x="1409" y="4508"/>
                    <a:pt x="1504" y="4586"/>
                  </a:cubicBezTo>
                  <a:cubicBezTo>
                    <a:pt x="714" y="4696"/>
                    <a:pt x="126" y="5095"/>
                    <a:pt x="97" y="5114"/>
                  </a:cubicBezTo>
                  <a:cubicBezTo>
                    <a:pt x="42" y="5151"/>
                    <a:pt x="9" y="5214"/>
                    <a:pt x="9" y="5281"/>
                  </a:cubicBezTo>
                  <a:cubicBezTo>
                    <a:pt x="9" y="5348"/>
                    <a:pt x="42" y="5410"/>
                    <a:pt x="97" y="5449"/>
                  </a:cubicBezTo>
                  <a:cubicBezTo>
                    <a:pt x="130" y="5471"/>
                    <a:pt x="915" y="6004"/>
                    <a:pt x="1896" y="6004"/>
                  </a:cubicBezTo>
                  <a:cubicBezTo>
                    <a:pt x="1964" y="6004"/>
                    <a:pt x="2034" y="6001"/>
                    <a:pt x="2104" y="5995"/>
                  </a:cubicBezTo>
                  <a:lnTo>
                    <a:pt x="2104" y="5995"/>
                  </a:lnTo>
                  <a:cubicBezTo>
                    <a:pt x="1875" y="6366"/>
                    <a:pt x="1808" y="6722"/>
                    <a:pt x="1803" y="6741"/>
                  </a:cubicBezTo>
                  <a:cubicBezTo>
                    <a:pt x="1782" y="6851"/>
                    <a:pt x="1855" y="6957"/>
                    <a:pt x="1966" y="6978"/>
                  </a:cubicBezTo>
                  <a:cubicBezTo>
                    <a:pt x="2037" y="6991"/>
                    <a:pt x="2125" y="7000"/>
                    <a:pt x="2223" y="7000"/>
                  </a:cubicBezTo>
                  <a:cubicBezTo>
                    <a:pt x="2536" y="7000"/>
                    <a:pt x="2951" y="6911"/>
                    <a:pt x="3296" y="6616"/>
                  </a:cubicBezTo>
                  <a:lnTo>
                    <a:pt x="3296" y="6942"/>
                  </a:lnTo>
                  <a:cubicBezTo>
                    <a:pt x="3296" y="7054"/>
                    <a:pt x="3387" y="7146"/>
                    <a:pt x="3500" y="7146"/>
                  </a:cubicBezTo>
                  <a:cubicBezTo>
                    <a:pt x="3612" y="7146"/>
                    <a:pt x="3703" y="7054"/>
                    <a:pt x="3703" y="6942"/>
                  </a:cubicBezTo>
                  <a:lnTo>
                    <a:pt x="3703" y="6616"/>
                  </a:lnTo>
                  <a:cubicBezTo>
                    <a:pt x="4049" y="6911"/>
                    <a:pt x="4466" y="7000"/>
                    <a:pt x="4778" y="7000"/>
                  </a:cubicBezTo>
                  <a:cubicBezTo>
                    <a:pt x="4876" y="7000"/>
                    <a:pt x="4963" y="6992"/>
                    <a:pt x="5035" y="6978"/>
                  </a:cubicBezTo>
                  <a:cubicBezTo>
                    <a:pt x="5144" y="6957"/>
                    <a:pt x="5217" y="6851"/>
                    <a:pt x="5196" y="6741"/>
                  </a:cubicBezTo>
                  <a:cubicBezTo>
                    <a:pt x="5193" y="6722"/>
                    <a:pt x="5124" y="6368"/>
                    <a:pt x="4897" y="5995"/>
                  </a:cubicBezTo>
                  <a:lnTo>
                    <a:pt x="4897" y="5995"/>
                  </a:lnTo>
                  <a:cubicBezTo>
                    <a:pt x="4965" y="6001"/>
                    <a:pt x="5035" y="6004"/>
                    <a:pt x="5105" y="6004"/>
                  </a:cubicBezTo>
                  <a:cubicBezTo>
                    <a:pt x="6086" y="6004"/>
                    <a:pt x="6869" y="5471"/>
                    <a:pt x="6902" y="5449"/>
                  </a:cubicBezTo>
                  <a:cubicBezTo>
                    <a:pt x="6957" y="5410"/>
                    <a:pt x="6990" y="5348"/>
                    <a:pt x="6990" y="5281"/>
                  </a:cubicBezTo>
                  <a:cubicBezTo>
                    <a:pt x="6990" y="5214"/>
                    <a:pt x="6957" y="5151"/>
                    <a:pt x="6902" y="5114"/>
                  </a:cubicBezTo>
                  <a:cubicBezTo>
                    <a:pt x="6873" y="5095"/>
                    <a:pt x="6285" y="4696"/>
                    <a:pt x="5495" y="4586"/>
                  </a:cubicBezTo>
                  <a:cubicBezTo>
                    <a:pt x="5590" y="4508"/>
                    <a:pt x="5681" y="4426"/>
                    <a:pt x="5767" y="4340"/>
                  </a:cubicBezTo>
                  <a:cubicBezTo>
                    <a:pt x="6729" y="3377"/>
                    <a:pt x="6976" y="2086"/>
                    <a:pt x="6987" y="2031"/>
                  </a:cubicBezTo>
                  <a:cubicBezTo>
                    <a:pt x="6999" y="1966"/>
                    <a:pt x="6978" y="1899"/>
                    <a:pt x="6930" y="1851"/>
                  </a:cubicBezTo>
                  <a:cubicBezTo>
                    <a:pt x="6892" y="1812"/>
                    <a:pt x="6840" y="1791"/>
                    <a:pt x="6786" y="1791"/>
                  </a:cubicBezTo>
                  <a:cubicBezTo>
                    <a:pt x="6774" y="1791"/>
                    <a:pt x="6762" y="1792"/>
                    <a:pt x="6750" y="1795"/>
                  </a:cubicBezTo>
                  <a:cubicBezTo>
                    <a:pt x="6696" y="1805"/>
                    <a:pt x="5458" y="2042"/>
                    <a:pt x="4502" y="2956"/>
                  </a:cubicBezTo>
                  <a:cubicBezTo>
                    <a:pt x="4504" y="2904"/>
                    <a:pt x="4505" y="2853"/>
                    <a:pt x="4505" y="2804"/>
                  </a:cubicBezTo>
                  <a:cubicBezTo>
                    <a:pt x="4505" y="1321"/>
                    <a:pt x="3701" y="138"/>
                    <a:pt x="3667" y="89"/>
                  </a:cubicBezTo>
                  <a:cubicBezTo>
                    <a:pt x="3630" y="34"/>
                    <a:pt x="3567" y="1"/>
                    <a:pt x="3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63"/>
            <p:cNvSpPr/>
            <p:nvPr/>
          </p:nvSpPr>
          <p:spPr>
            <a:xfrm>
              <a:off x="2058751" y="1423385"/>
              <a:ext cx="418163" cy="417561"/>
            </a:xfrm>
            <a:custGeom>
              <a:avLst/>
              <a:gdLst/>
              <a:ahLst/>
              <a:cxnLst/>
              <a:rect l="l" t="t" r="r" b="b"/>
              <a:pathLst>
                <a:path w="13904" h="13884" extrusionOk="0">
                  <a:moveTo>
                    <a:pt x="5956" y="0"/>
                  </a:moveTo>
                  <a:cubicBezTo>
                    <a:pt x="2672" y="0"/>
                    <a:pt x="0" y="2671"/>
                    <a:pt x="0" y="5955"/>
                  </a:cubicBezTo>
                  <a:cubicBezTo>
                    <a:pt x="0" y="7546"/>
                    <a:pt x="620" y="9042"/>
                    <a:pt x="1745" y="10166"/>
                  </a:cubicBezTo>
                  <a:cubicBezTo>
                    <a:pt x="2869" y="11292"/>
                    <a:pt x="4365" y="11911"/>
                    <a:pt x="5956" y="11911"/>
                  </a:cubicBezTo>
                  <a:cubicBezTo>
                    <a:pt x="7074" y="11911"/>
                    <a:pt x="8145" y="11604"/>
                    <a:pt x="9073" y="11033"/>
                  </a:cubicBezTo>
                  <a:lnTo>
                    <a:pt x="10160" y="12119"/>
                  </a:lnTo>
                  <a:lnTo>
                    <a:pt x="9976" y="12304"/>
                  </a:lnTo>
                  <a:cubicBezTo>
                    <a:pt x="9897" y="12383"/>
                    <a:pt x="9897" y="12512"/>
                    <a:pt x="9976" y="12591"/>
                  </a:cubicBezTo>
                  <a:lnTo>
                    <a:pt x="11208" y="13824"/>
                  </a:lnTo>
                  <a:cubicBezTo>
                    <a:pt x="11248" y="13864"/>
                    <a:pt x="11300" y="13883"/>
                    <a:pt x="11352" y="13883"/>
                  </a:cubicBezTo>
                  <a:cubicBezTo>
                    <a:pt x="11403" y="13883"/>
                    <a:pt x="11455" y="13864"/>
                    <a:pt x="11495" y="13824"/>
                  </a:cubicBezTo>
                  <a:cubicBezTo>
                    <a:pt x="11574" y="13745"/>
                    <a:pt x="11574" y="13615"/>
                    <a:pt x="11495" y="13536"/>
                  </a:cubicBezTo>
                  <a:lnTo>
                    <a:pt x="10407" y="12447"/>
                  </a:lnTo>
                  <a:lnTo>
                    <a:pt x="10806" y="12048"/>
                  </a:lnTo>
                  <a:cubicBezTo>
                    <a:pt x="10885" y="11969"/>
                    <a:pt x="10885" y="11841"/>
                    <a:pt x="10806" y="11760"/>
                  </a:cubicBezTo>
                  <a:cubicBezTo>
                    <a:pt x="10766" y="11721"/>
                    <a:pt x="10714" y="11701"/>
                    <a:pt x="10662" y="11701"/>
                  </a:cubicBezTo>
                  <a:cubicBezTo>
                    <a:pt x="10610" y="11701"/>
                    <a:pt x="10558" y="11721"/>
                    <a:pt x="10517" y="11760"/>
                  </a:cubicBezTo>
                  <a:lnTo>
                    <a:pt x="10447" y="11830"/>
                  </a:lnTo>
                  <a:lnTo>
                    <a:pt x="9419" y="10802"/>
                  </a:lnTo>
                  <a:cubicBezTo>
                    <a:pt x="9682" y="10613"/>
                    <a:pt x="9932" y="10401"/>
                    <a:pt x="10166" y="10166"/>
                  </a:cubicBezTo>
                  <a:cubicBezTo>
                    <a:pt x="10401" y="9932"/>
                    <a:pt x="10613" y="9682"/>
                    <a:pt x="10802" y="9419"/>
                  </a:cubicBezTo>
                  <a:lnTo>
                    <a:pt x="11830" y="10448"/>
                  </a:lnTo>
                  <a:lnTo>
                    <a:pt x="11189" y="11089"/>
                  </a:lnTo>
                  <a:cubicBezTo>
                    <a:pt x="11110" y="11170"/>
                    <a:pt x="11110" y="11298"/>
                    <a:pt x="11189" y="11378"/>
                  </a:cubicBezTo>
                  <a:cubicBezTo>
                    <a:pt x="11228" y="11417"/>
                    <a:pt x="11280" y="11437"/>
                    <a:pt x="11332" y="11437"/>
                  </a:cubicBezTo>
                  <a:cubicBezTo>
                    <a:pt x="11385" y="11437"/>
                    <a:pt x="11437" y="11417"/>
                    <a:pt x="11476" y="11378"/>
                  </a:cubicBezTo>
                  <a:lnTo>
                    <a:pt x="12447" y="10407"/>
                  </a:lnTo>
                  <a:lnTo>
                    <a:pt x="13536" y="11496"/>
                  </a:lnTo>
                  <a:cubicBezTo>
                    <a:pt x="13575" y="11536"/>
                    <a:pt x="13629" y="11555"/>
                    <a:pt x="13679" y="11555"/>
                  </a:cubicBezTo>
                  <a:cubicBezTo>
                    <a:pt x="13733" y="11555"/>
                    <a:pt x="13783" y="11536"/>
                    <a:pt x="13824" y="11496"/>
                  </a:cubicBezTo>
                  <a:cubicBezTo>
                    <a:pt x="13904" y="11417"/>
                    <a:pt x="13904" y="11287"/>
                    <a:pt x="13824" y="11208"/>
                  </a:cubicBezTo>
                  <a:lnTo>
                    <a:pt x="12591" y="9976"/>
                  </a:lnTo>
                  <a:cubicBezTo>
                    <a:pt x="12554" y="9937"/>
                    <a:pt x="12502" y="9916"/>
                    <a:pt x="12448" y="9916"/>
                  </a:cubicBezTo>
                  <a:cubicBezTo>
                    <a:pt x="12393" y="9916"/>
                    <a:pt x="12341" y="9937"/>
                    <a:pt x="12304" y="9976"/>
                  </a:cubicBezTo>
                  <a:lnTo>
                    <a:pt x="12119" y="10160"/>
                  </a:lnTo>
                  <a:lnTo>
                    <a:pt x="11032" y="9074"/>
                  </a:lnTo>
                  <a:cubicBezTo>
                    <a:pt x="11604" y="8145"/>
                    <a:pt x="11911" y="7074"/>
                    <a:pt x="11911" y="5956"/>
                  </a:cubicBezTo>
                  <a:cubicBezTo>
                    <a:pt x="11911" y="5124"/>
                    <a:pt x="11744" y="4320"/>
                    <a:pt x="11412" y="3566"/>
                  </a:cubicBezTo>
                  <a:cubicBezTo>
                    <a:pt x="11092" y="2836"/>
                    <a:pt x="10636" y="2187"/>
                    <a:pt x="10056" y="1636"/>
                  </a:cubicBezTo>
                  <a:cubicBezTo>
                    <a:pt x="10016" y="1599"/>
                    <a:pt x="9966" y="1580"/>
                    <a:pt x="9916" y="1580"/>
                  </a:cubicBezTo>
                  <a:cubicBezTo>
                    <a:pt x="9862" y="1580"/>
                    <a:pt x="9809" y="1602"/>
                    <a:pt x="9769" y="1644"/>
                  </a:cubicBezTo>
                  <a:cubicBezTo>
                    <a:pt x="9691" y="1726"/>
                    <a:pt x="9694" y="1854"/>
                    <a:pt x="9776" y="1931"/>
                  </a:cubicBezTo>
                  <a:cubicBezTo>
                    <a:pt x="10891" y="2990"/>
                    <a:pt x="11504" y="4419"/>
                    <a:pt x="11504" y="5956"/>
                  </a:cubicBezTo>
                  <a:cubicBezTo>
                    <a:pt x="11504" y="9015"/>
                    <a:pt x="9015" y="11504"/>
                    <a:pt x="5956" y="11504"/>
                  </a:cubicBezTo>
                  <a:cubicBezTo>
                    <a:pt x="2896" y="11504"/>
                    <a:pt x="407" y="9015"/>
                    <a:pt x="407" y="5956"/>
                  </a:cubicBezTo>
                  <a:cubicBezTo>
                    <a:pt x="407" y="2896"/>
                    <a:pt x="2896" y="407"/>
                    <a:pt x="5956" y="407"/>
                  </a:cubicBezTo>
                  <a:cubicBezTo>
                    <a:pt x="7070" y="407"/>
                    <a:pt x="8145" y="736"/>
                    <a:pt x="9062" y="1358"/>
                  </a:cubicBezTo>
                  <a:cubicBezTo>
                    <a:pt x="9097" y="1382"/>
                    <a:pt x="9137" y="1393"/>
                    <a:pt x="9176" y="1393"/>
                  </a:cubicBezTo>
                  <a:cubicBezTo>
                    <a:pt x="9241" y="1393"/>
                    <a:pt x="9305" y="1362"/>
                    <a:pt x="9344" y="1303"/>
                  </a:cubicBezTo>
                  <a:cubicBezTo>
                    <a:pt x="9407" y="1211"/>
                    <a:pt x="9383" y="1084"/>
                    <a:pt x="9291" y="1020"/>
                  </a:cubicBezTo>
                  <a:cubicBezTo>
                    <a:pt x="8304" y="353"/>
                    <a:pt x="7152" y="0"/>
                    <a:pt x="59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32" name="Google Shape;8532;p63"/>
          <p:cNvGrpSpPr/>
          <p:nvPr/>
        </p:nvGrpSpPr>
        <p:grpSpPr>
          <a:xfrm>
            <a:off x="1192640" y="2040207"/>
            <a:ext cx="453606" cy="457188"/>
            <a:chOff x="713195" y="1423385"/>
            <a:chExt cx="417531" cy="417561"/>
          </a:xfrm>
        </p:grpSpPr>
        <p:sp>
          <p:nvSpPr>
            <p:cNvPr id="8533" name="Google Shape;8533;p63"/>
            <p:cNvSpPr/>
            <p:nvPr/>
          </p:nvSpPr>
          <p:spPr>
            <a:xfrm>
              <a:off x="1005976" y="1579535"/>
              <a:ext cx="118676" cy="155608"/>
            </a:xfrm>
            <a:custGeom>
              <a:avLst/>
              <a:gdLst/>
              <a:ahLst/>
              <a:cxnLst/>
              <a:rect l="l" t="t" r="r" b="b"/>
              <a:pathLst>
                <a:path w="3946" h="5174" extrusionOk="0">
                  <a:moveTo>
                    <a:pt x="548" y="1"/>
                  </a:moveTo>
                  <a:lnTo>
                    <a:pt x="548" y="1096"/>
                  </a:lnTo>
                  <a:lnTo>
                    <a:pt x="1358" y="1096"/>
                  </a:lnTo>
                  <a:cubicBezTo>
                    <a:pt x="2181" y="1096"/>
                    <a:pt x="2850" y="1765"/>
                    <a:pt x="2850" y="2588"/>
                  </a:cubicBezTo>
                  <a:cubicBezTo>
                    <a:pt x="2850" y="3410"/>
                    <a:pt x="2181" y="4078"/>
                    <a:pt x="1358" y="4078"/>
                  </a:cubicBezTo>
                  <a:lnTo>
                    <a:pt x="1" y="4078"/>
                  </a:lnTo>
                  <a:lnTo>
                    <a:pt x="1" y="5174"/>
                  </a:lnTo>
                  <a:lnTo>
                    <a:pt x="1358" y="5174"/>
                  </a:lnTo>
                  <a:cubicBezTo>
                    <a:pt x="2784" y="5174"/>
                    <a:pt x="3945" y="4014"/>
                    <a:pt x="3945" y="2588"/>
                  </a:cubicBezTo>
                  <a:cubicBezTo>
                    <a:pt x="3945" y="1162"/>
                    <a:pt x="2784" y="1"/>
                    <a:pt x="13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63"/>
            <p:cNvSpPr/>
            <p:nvPr/>
          </p:nvSpPr>
          <p:spPr>
            <a:xfrm>
              <a:off x="719301" y="1554693"/>
              <a:ext cx="303186" cy="280149"/>
            </a:xfrm>
            <a:custGeom>
              <a:avLst/>
              <a:gdLst/>
              <a:ahLst/>
              <a:cxnLst/>
              <a:rect l="l" t="t" r="r" b="b"/>
              <a:pathLst>
                <a:path w="10081" h="9315" extrusionOk="0">
                  <a:moveTo>
                    <a:pt x="1" y="1"/>
                  </a:moveTo>
                  <a:lnTo>
                    <a:pt x="1" y="4438"/>
                  </a:lnTo>
                  <a:cubicBezTo>
                    <a:pt x="1" y="5081"/>
                    <a:pt x="190" y="5711"/>
                    <a:pt x="544" y="6248"/>
                  </a:cubicBezTo>
                  <a:lnTo>
                    <a:pt x="1103" y="7094"/>
                  </a:lnTo>
                  <a:cubicBezTo>
                    <a:pt x="1455" y="7631"/>
                    <a:pt x="1644" y="8259"/>
                    <a:pt x="1644" y="8904"/>
                  </a:cubicBezTo>
                  <a:cubicBezTo>
                    <a:pt x="1644" y="9130"/>
                    <a:pt x="1829" y="9315"/>
                    <a:pt x="2055" y="9315"/>
                  </a:cubicBezTo>
                  <a:lnTo>
                    <a:pt x="8026" y="9315"/>
                  </a:lnTo>
                  <a:cubicBezTo>
                    <a:pt x="8254" y="9315"/>
                    <a:pt x="8437" y="9130"/>
                    <a:pt x="8437" y="8904"/>
                  </a:cubicBezTo>
                  <a:cubicBezTo>
                    <a:pt x="8437" y="8259"/>
                    <a:pt x="8626" y="7631"/>
                    <a:pt x="8980" y="7094"/>
                  </a:cubicBezTo>
                  <a:lnTo>
                    <a:pt x="9538" y="6248"/>
                  </a:lnTo>
                  <a:cubicBezTo>
                    <a:pt x="9893" y="5711"/>
                    <a:pt x="10080" y="5081"/>
                    <a:pt x="10080" y="4438"/>
                  </a:cubicBezTo>
                  <a:lnTo>
                    <a:pt x="100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63"/>
            <p:cNvSpPr/>
            <p:nvPr/>
          </p:nvSpPr>
          <p:spPr>
            <a:xfrm>
              <a:off x="745646" y="1581068"/>
              <a:ext cx="250465" cy="227427"/>
            </a:xfrm>
            <a:custGeom>
              <a:avLst/>
              <a:gdLst/>
              <a:ahLst/>
              <a:cxnLst/>
              <a:rect l="l" t="t" r="r" b="b"/>
              <a:pathLst>
                <a:path w="8328" h="7562" extrusionOk="0">
                  <a:moveTo>
                    <a:pt x="0" y="0"/>
                  </a:moveTo>
                  <a:lnTo>
                    <a:pt x="0" y="3561"/>
                  </a:lnTo>
                  <a:cubicBezTo>
                    <a:pt x="0" y="4034"/>
                    <a:pt x="139" y="4493"/>
                    <a:pt x="399" y="4889"/>
                  </a:cubicBezTo>
                  <a:lnTo>
                    <a:pt x="957" y="5734"/>
                  </a:lnTo>
                  <a:cubicBezTo>
                    <a:pt x="1321" y="6287"/>
                    <a:pt x="1545" y="6910"/>
                    <a:pt x="1618" y="7561"/>
                  </a:cubicBezTo>
                  <a:lnTo>
                    <a:pt x="6709" y="7561"/>
                  </a:lnTo>
                  <a:cubicBezTo>
                    <a:pt x="6782" y="6910"/>
                    <a:pt x="7009" y="6287"/>
                    <a:pt x="7372" y="5734"/>
                  </a:cubicBezTo>
                  <a:lnTo>
                    <a:pt x="7930" y="4889"/>
                  </a:lnTo>
                  <a:cubicBezTo>
                    <a:pt x="8191" y="4493"/>
                    <a:pt x="8328" y="4034"/>
                    <a:pt x="8328" y="3561"/>
                  </a:cubicBezTo>
                  <a:lnTo>
                    <a:pt x="83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63"/>
            <p:cNvSpPr/>
            <p:nvPr/>
          </p:nvSpPr>
          <p:spPr>
            <a:xfrm>
              <a:off x="745646" y="1630482"/>
              <a:ext cx="250465" cy="178014"/>
            </a:xfrm>
            <a:custGeom>
              <a:avLst/>
              <a:gdLst/>
              <a:ahLst/>
              <a:cxnLst/>
              <a:rect l="l" t="t" r="r" b="b"/>
              <a:pathLst>
                <a:path w="8328" h="5919" extrusionOk="0">
                  <a:moveTo>
                    <a:pt x="0" y="1"/>
                  </a:moveTo>
                  <a:lnTo>
                    <a:pt x="0" y="1918"/>
                  </a:lnTo>
                  <a:cubicBezTo>
                    <a:pt x="0" y="2391"/>
                    <a:pt x="139" y="2850"/>
                    <a:pt x="399" y="3246"/>
                  </a:cubicBezTo>
                  <a:lnTo>
                    <a:pt x="957" y="4091"/>
                  </a:lnTo>
                  <a:cubicBezTo>
                    <a:pt x="1321" y="4644"/>
                    <a:pt x="1545" y="5267"/>
                    <a:pt x="1618" y="5918"/>
                  </a:cubicBezTo>
                  <a:lnTo>
                    <a:pt x="6709" y="5918"/>
                  </a:lnTo>
                  <a:cubicBezTo>
                    <a:pt x="6782" y="5267"/>
                    <a:pt x="7009" y="4644"/>
                    <a:pt x="7372" y="4091"/>
                  </a:cubicBezTo>
                  <a:lnTo>
                    <a:pt x="7930" y="3246"/>
                  </a:lnTo>
                  <a:cubicBezTo>
                    <a:pt x="8191" y="2850"/>
                    <a:pt x="8328" y="2391"/>
                    <a:pt x="8328" y="1918"/>
                  </a:cubicBezTo>
                  <a:lnTo>
                    <a:pt x="832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63"/>
            <p:cNvSpPr/>
            <p:nvPr/>
          </p:nvSpPr>
          <p:spPr>
            <a:xfrm>
              <a:off x="779661" y="1429520"/>
              <a:ext cx="182465" cy="166375"/>
            </a:xfrm>
            <a:custGeom>
              <a:avLst/>
              <a:gdLst/>
              <a:ahLst/>
              <a:cxnLst/>
              <a:rect l="l" t="t" r="r" b="b"/>
              <a:pathLst>
                <a:path w="6067" h="5532" extrusionOk="0">
                  <a:moveTo>
                    <a:pt x="3034" y="0"/>
                  </a:moveTo>
                  <a:cubicBezTo>
                    <a:pt x="3034" y="0"/>
                    <a:pt x="2320" y="855"/>
                    <a:pt x="2320" y="2032"/>
                  </a:cubicBezTo>
                  <a:cubicBezTo>
                    <a:pt x="2320" y="2220"/>
                    <a:pt x="2339" y="2402"/>
                    <a:pt x="2369" y="2576"/>
                  </a:cubicBezTo>
                  <a:cubicBezTo>
                    <a:pt x="2299" y="2483"/>
                    <a:pt x="2220" y="2393"/>
                    <a:pt x="2135" y="2306"/>
                  </a:cubicBezTo>
                  <a:cubicBezTo>
                    <a:pt x="1373" y="1546"/>
                    <a:pt x="343" y="1471"/>
                    <a:pt x="343" y="1471"/>
                  </a:cubicBezTo>
                  <a:lnTo>
                    <a:pt x="343" y="1471"/>
                  </a:lnTo>
                  <a:cubicBezTo>
                    <a:pt x="343" y="1471"/>
                    <a:pt x="417" y="2503"/>
                    <a:pt x="1178" y="3263"/>
                  </a:cubicBezTo>
                  <a:cubicBezTo>
                    <a:pt x="1322" y="3408"/>
                    <a:pt x="1479" y="3530"/>
                    <a:pt x="1638" y="3634"/>
                  </a:cubicBezTo>
                  <a:cubicBezTo>
                    <a:pt x="1587" y="3630"/>
                    <a:pt x="1534" y="3628"/>
                    <a:pt x="1482" y="3628"/>
                  </a:cubicBezTo>
                  <a:cubicBezTo>
                    <a:pt x="624" y="3628"/>
                    <a:pt x="1" y="4163"/>
                    <a:pt x="1" y="4163"/>
                  </a:cubicBezTo>
                  <a:cubicBezTo>
                    <a:pt x="1" y="4163"/>
                    <a:pt x="624" y="4698"/>
                    <a:pt x="1482" y="4698"/>
                  </a:cubicBezTo>
                  <a:cubicBezTo>
                    <a:pt x="1583" y="4698"/>
                    <a:pt x="1681" y="4690"/>
                    <a:pt x="1777" y="4678"/>
                  </a:cubicBezTo>
                  <a:lnTo>
                    <a:pt x="1777" y="4678"/>
                  </a:lnTo>
                  <a:cubicBezTo>
                    <a:pt x="1583" y="5059"/>
                    <a:pt x="1666" y="5531"/>
                    <a:pt x="1666" y="5531"/>
                  </a:cubicBezTo>
                  <a:cubicBezTo>
                    <a:pt x="1666" y="5531"/>
                    <a:pt x="1677" y="5531"/>
                    <a:pt x="1696" y="5531"/>
                  </a:cubicBezTo>
                  <a:cubicBezTo>
                    <a:pt x="1821" y="5531"/>
                    <a:pt x="2312" y="5509"/>
                    <a:pt x="2647" y="5173"/>
                  </a:cubicBezTo>
                  <a:cubicBezTo>
                    <a:pt x="2853" y="4968"/>
                    <a:pt x="2973" y="4691"/>
                    <a:pt x="3033" y="4520"/>
                  </a:cubicBezTo>
                  <a:cubicBezTo>
                    <a:pt x="3092" y="4691"/>
                    <a:pt x="3215" y="4968"/>
                    <a:pt x="3420" y="5173"/>
                  </a:cubicBezTo>
                  <a:cubicBezTo>
                    <a:pt x="3755" y="5509"/>
                    <a:pt x="4246" y="5531"/>
                    <a:pt x="4371" y="5531"/>
                  </a:cubicBezTo>
                  <a:cubicBezTo>
                    <a:pt x="4390" y="5531"/>
                    <a:pt x="4401" y="5531"/>
                    <a:pt x="4401" y="5531"/>
                  </a:cubicBezTo>
                  <a:cubicBezTo>
                    <a:pt x="4401" y="5531"/>
                    <a:pt x="4484" y="5059"/>
                    <a:pt x="4289" y="4678"/>
                  </a:cubicBezTo>
                  <a:lnTo>
                    <a:pt x="4289" y="4678"/>
                  </a:lnTo>
                  <a:cubicBezTo>
                    <a:pt x="4386" y="4690"/>
                    <a:pt x="4484" y="4698"/>
                    <a:pt x="4586" y="4698"/>
                  </a:cubicBezTo>
                  <a:cubicBezTo>
                    <a:pt x="5443" y="4698"/>
                    <a:pt x="6067" y="4163"/>
                    <a:pt x="6067" y="4163"/>
                  </a:cubicBezTo>
                  <a:cubicBezTo>
                    <a:pt x="6067" y="4163"/>
                    <a:pt x="5443" y="3628"/>
                    <a:pt x="4586" y="3628"/>
                  </a:cubicBezTo>
                  <a:cubicBezTo>
                    <a:pt x="4533" y="3628"/>
                    <a:pt x="4480" y="3630"/>
                    <a:pt x="4428" y="3634"/>
                  </a:cubicBezTo>
                  <a:cubicBezTo>
                    <a:pt x="4587" y="3530"/>
                    <a:pt x="4745" y="3408"/>
                    <a:pt x="4889" y="3263"/>
                  </a:cubicBezTo>
                  <a:cubicBezTo>
                    <a:pt x="5650" y="2503"/>
                    <a:pt x="5724" y="1471"/>
                    <a:pt x="5724" y="1471"/>
                  </a:cubicBezTo>
                  <a:lnTo>
                    <a:pt x="5724" y="1471"/>
                  </a:lnTo>
                  <a:cubicBezTo>
                    <a:pt x="5724" y="1471"/>
                    <a:pt x="4693" y="1546"/>
                    <a:pt x="3932" y="2306"/>
                  </a:cubicBezTo>
                  <a:cubicBezTo>
                    <a:pt x="3847" y="2393"/>
                    <a:pt x="3768" y="2483"/>
                    <a:pt x="3698" y="2576"/>
                  </a:cubicBezTo>
                  <a:cubicBezTo>
                    <a:pt x="3728" y="2402"/>
                    <a:pt x="3747" y="2220"/>
                    <a:pt x="3747" y="2032"/>
                  </a:cubicBezTo>
                  <a:cubicBezTo>
                    <a:pt x="3747" y="855"/>
                    <a:pt x="3034" y="0"/>
                    <a:pt x="30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63"/>
            <p:cNvSpPr/>
            <p:nvPr/>
          </p:nvSpPr>
          <p:spPr>
            <a:xfrm>
              <a:off x="713195" y="1423385"/>
              <a:ext cx="417531" cy="417561"/>
            </a:xfrm>
            <a:custGeom>
              <a:avLst/>
              <a:gdLst/>
              <a:ahLst/>
              <a:cxnLst/>
              <a:rect l="l" t="t" r="r" b="b"/>
              <a:pathLst>
                <a:path w="13883" h="13884" extrusionOk="0">
                  <a:moveTo>
                    <a:pt x="9204" y="5447"/>
                  </a:moveTo>
                  <a:lnTo>
                    <a:pt x="9204" y="6684"/>
                  </a:lnTo>
                  <a:lnTo>
                    <a:pt x="1283" y="6684"/>
                  </a:lnTo>
                  <a:lnTo>
                    <a:pt x="1283" y="5447"/>
                  </a:lnTo>
                  <a:lnTo>
                    <a:pt x="3656" y="5447"/>
                  </a:lnTo>
                  <a:cubicBezTo>
                    <a:pt x="3652" y="5629"/>
                    <a:pt x="3674" y="5758"/>
                    <a:pt x="3675" y="5770"/>
                  </a:cubicBezTo>
                  <a:cubicBezTo>
                    <a:pt x="3692" y="5863"/>
                    <a:pt x="3771" y="5933"/>
                    <a:pt x="3866" y="5937"/>
                  </a:cubicBezTo>
                  <a:cubicBezTo>
                    <a:pt x="3870" y="5937"/>
                    <a:pt x="3884" y="5939"/>
                    <a:pt x="3906" y="5939"/>
                  </a:cubicBezTo>
                  <a:cubicBezTo>
                    <a:pt x="4059" y="5939"/>
                    <a:pt x="4613" y="5910"/>
                    <a:pt x="5000" y="5522"/>
                  </a:cubicBezTo>
                  <a:cubicBezTo>
                    <a:pt x="5015" y="5508"/>
                    <a:pt x="5027" y="5493"/>
                    <a:pt x="5040" y="5480"/>
                  </a:cubicBezTo>
                  <a:lnTo>
                    <a:pt x="5040" y="5577"/>
                  </a:lnTo>
                  <a:cubicBezTo>
                    <a:pt x="5040" y="5682"/>
                    <a:pt x="4999" y="5782"/>
                    <a:pt x="4924" y="5858"/>
                  </a:cubicBezTo>
                  <a:lnTo>
                    <a:pt x="4859" y="5922"/>
                  </a:lnTo>
                  <a:cubicBezTo>
                    <a:pt x="4780" y="6001"/>
                    <a:pt x="4780" y="6131"/>
                    <a:pt x="4859" y="6209"/>
                  </a:cubicBezTo>
                  <a:cubicBezTo>
                    <a:pt x="4899" y="6250"/>
                    <a:pt x="4951" y="6269"/>
                    <a:pt x="5003" y="6269"/>
                  </a:cubicBezTo>
                  <a:cubicBezTo>
                    <a:pt x="5055" y="6269"/>
                    <a:pt x="5107" y="6250"/>
                    <a:pt x="5148" y="6209"/>
                  </a:cubicBezTo>
                  <a:lnTo>
                    <a:pt x="5212" y="6145"/>
                  </a:lnTo>
                  <a:cubicBezTo>
                    <a:pt x="5363" y="5994"/>
                    <a:pt x="5447" y="5791"/>
                    <a:pt x="5447" y="5577"/>
                  </a:cubicBezTo>
                  <a:lnTo>
                    <a:pt x="5447" y="5480"/>
                  </a:lnTo>
                  <a:cubicBezTo>
                    <a:pt x="5460" y="5493"/>
                    <a:pt x="5474" y="5508"/>
                    <a:pt x="5487" y="5522"/>
                  </a:cubicBezTo>
                  <a:cubicBezTo>
                    <a:pt x="5874" y="5909"/>
                    <a:pt x="6426" y="5938"/>
                    <a:pt x="6581" y="5938"/>
                  </a:cubicBezTo>
                  <a:cubicBezTo>
                    <a:pt x="6604" y="5938"/>
                    <a:pt x="6618" y="5937"/>
                    <a:pt x="6621" y="5937"/>
                  </a:cubicBezTo>
                  <a:cubicBezTo>
                    <a:pt x="6717" y="5933"/>
                    <a:pt x="6796" y="5863"/>
                    <a:pt x="6812" y="5770"/>
                  </a:cubicBezTo>
                  <a:cubicBezTo>
                    <a:pt x="6813" y="5758"/>
                    <a:pt x="6836" y="5629"/>
                    <a:pt x="6833" y="5447"/>
                  </a:cubicBezTo>
                  <a:close/>
                  <a:moveTo>
                    <a:pt x="11093" y="6492"/>
                  </a:moveTo>
                  <a:cubicBezTo>
                    <a:pt x="11803" y="6492"/>
                    <a:pt x="12381" y="7070"/>
                    <a:pt x="12381" y="7780"/>
                  </a:cubicBezTo>
                  <a:cubicBezTo>
                    <a:pt x="12381" y="8490"/>
                    <a:pt x="11803" y="9068"/>
                    <a:pt x="11093" y="9068"/>
                  </a:cubicBezTo>
                  <a:lnTo>
                    <a:pt x="10477" y="9068"/>
                  </a:lnTo>
                  <a:cubicBezTo>
                    <a:pt x="10483" y="8980"/>
                    <a:pt x="10487" y="8892"/>
                    <a:pt x="10487" y="8804"/>
                  </a:cubicBezTo>
                  <a:lnTo>
                    <a:pt x="10487" y="6492"/>
                  </a:lnTo>
                  <a:close/>
                  <a:moveTo>
                    <a:pt x="11093" y="5397"/>
                  </a:moveTo>
                  <a:cubicBezTo>
                    <a:pt x="12408" y="5397"/>
                    <a:pt x="13476" y="6466"/>
                    <a:pt x="13476" y="7780"/>
                  </a:cubicBezTo>
                  <a:cubicBezTo>
                    <a:pt x="13476" y="9093"/>
                    <a:pt x="12408" y="10163"/>
                    <a:pt x="11093" y="10163"/>
                  </a:cubicBezTo>
                  <a:lnTo>
                    <a:pt x="10212" y="10163"/>
                  </a:lnTo>
                  <a:cubicBezTo>
                    <a:pt x="10306" y="9941"/>
                    <a:pt x="10376" y="9711"/>
                    <a:pt x="10422" y="9474"/>
                  </a:cubicBezTo>
                  <a:lnTo>
                    <a:pt x="11093" y="9474"/>
                  </a:lnTo>
                  <a:cubicBezTo>
                    <a:pt x="12028" y="9474"/>
                    <a:pt x="12787" y="8713"/>
                    <a:pt x="12787" y="7780"/>
                  </a:cubicBezTo>
                  <a:cubicBezTo>
                    <a:pt x="12787" y="6845"/>
                    <a:pt x="12028" y="6086"/>
                    <a:pt x="11093" y="6086"/>
                  </a:cubicBezTo>
                  <a:lnTo>
                    <a:pt x="10487" y="6086"/>
                  </a:lnTo>
                  <a:lnTo>
                    <a:pt x="10487" y="5397"/>
                  </a:lnTo>
                  <a:close/>
                  <a:moveTo>
                    <a:pt x="5243" y="0"/>
                  </a:moveTo>
                  <a:cubicBezTo>
                    <a:pt x="5183" y="0"/>
                    <a:pt x="5127" y="27"/>
                    <a:pt x="5087" y="73"/>
                  </a:cubicBezTo>
                  <a:cubicBezTo>
                    <a:pt x="5057" y="111"/>
                    <a:pt x="4333" y="990"/>
                    <a:pt x="4326" y="2217"/>
                  </a:cubicBezTo>
                  <a:cubicBezTo>
                    <a:pt x="3547" y="1550"/>
                    <a:pt x="2610" y="1476"/>
                    <a:pt x="2568" y="1473"/>
                  </a:cubicBezTo>
                  <a:cubicBezTo>
                    <a:pt x="2563" y="1472"/>
                    <a:pt x="2557" y="1472"/>
                    <a:pt x="2552" y="1472"/>
                  </a:cubicBezTo>
                  <a:cubicBezTo>
                    <a:pt x="2498" y="1472"/>
                    <a:pt x="2447" y="1493"/>
                    <a:pt x="2409" y="1532"/>
                  </a:cubicBezTo>
                  <a:cubicBezTo>
                    <a:pt x="2367" y="1574"/>
                    <a:pt x="2346" y="1630"/>
                    <a:pt x="2351" y="1690"/>
                  </a:cubicBezTo>
                  <a:cubicBezTo>
                    <a:pt x="2354" y="1735"/>
                    <a:pt x="2438" y="2806"/>
                    <a:pt x="3244" y="3610"/>
                  </a:cubicBezTo>
                  <a:cubicBezTo>
                    <a:pt x="3262" y="3628"/>
                    <a:pt x="3278" y="3645"/>
                    <a:pt x="3296" y="3661"/>
                  </a:cubicBezTo>
                  <a:cubicBezTo>
                    <a:pt x="2720" y="3761"/>
                    <a:pt x="2292" y="4048"/>
                    <a:pt x="2139" y="4164"/>
                  </a:cubicBezTo>
                  <a:lnTo>
                    <a:pt x="204" y="4164"/>
                  </a:lnTo>
                  <a:cubicBezTo>
                    <a:pt x="92" y="4164"/>
                    <a:pt x="0" y="4255"/>
                    <a:pt x="0" y="4367"/>
                  </a:cubicBezTo>
                  <a:lnTo>
                    <a:pt x="0" y="5553"/>
                  </a:lnTo>
                  <a:cubicBezTo>
                    <a:pt x="0" y="5665"/>
                    <a:pt x="92" y="5757"/>
                    <a:pt x="204" y="5757"/>
                  </a:cubicBezTo>
                  <a:cubicBezTo>
                    <a:pt x="316" y="5757"/>
                    <a:pt x="408" y="5665"/>
                    <a:pt x="408" y="5553"/>
                  </a:cubicBezTo>
                  <a:lnTo>
                    <a:pt x="408" y="4571"/>
                  </a:lnTo>
                  <a:lnTo>
                    <a:pt x="2141" y="4571"/>
                  </a:lnTo>
                  <a:cubicBezTo>
                    <a:pt x="2282" y="4676"/>
                    <a:pt x="2647" y="4923"/>
                    <a:pt x="3145" y="5039"/>
                  </a:cubicBezTo>
                  <a:lnTo>
                    <a:pt x="1081" y="5039"/>
                  </a:lnTo>
                  <a:cubicBezTo>
                    <a:pt x="968" y="5039"/>
                    <a:pt x="877" y="5132"/>
                    <a:pt x="877" y="5243"/>
                  </a:cubicBezTo>
                  <a:lnTo>
                    <a:pt x="877" y="8804"/>
                  </a:lnTo>
                  <a:cubicBezTo>
                    <a:pt x="877" y="9318"/>
                    <a:pt x="1026" y="9815"/>
                    <a:pt x="1308" y="10244"/>
                  </a:cubicBezTo>
                  <a:lnTo>
                    <a:pt x="1867" y="11089"/>
                  </a:lnTo>
                  <a:cubicBezTo>
                    <a:pt x="2209" y="11609"/>
                    <a:pt x="2426" y="12210"/>
                    <a:pt x="2496" y="12826"/>
                  </a:cubicBezTo>
                  <a:cubicBezTo>
                    <a:pt x="2507" y="12929"/>
                    <a:pt x="2595" y="13006"/>
                    <a:pt x="2697" y="13006"/>
                  </a:cubicBezTo>
                  <a:lnTo>
                    <a:pt x="7790" y="13006"/>
                  </a:lnTo>
                  <a:cubicBezTo>
                    <a:pt x="7893" y="13006"/>
                    <a:pt x="7980" y="12929"/>
                    <a:pt x="7992" y="12826"/>
                  </a:cubicBezTo>
                  <a:cubicBezTo>
                    <a:pt x="8061" y="12210"/>
                    <a:pt x="8278" y="11609"/>
                    <a:pt x="8621" y="11089"/>
                  </a:cubicBezTo>
                  <a:lnTo>
                    <a:pt x="9179" y="10244"/>
                  </a:lnTo>
                  <a:cubicBezTo>
                    <a:pt x="9462" y="9815"/>
                    <a:pt x="9611" y="9318"/>
                    <a:pt x="9611" y="8804"/>
                  </a:cubicBezTo>
                  <a:lnTo>
                    <a:pt x="9611" y="8371"/>
                  </a:lnTo>
                  <a:cubicBezTo>
                    <a:pt x="9611" y="8259"/>
                    <a:pt x="9520" y="8167"/>
                    <a:pt x="9407" y="8167"/>
                  </a:cubicBezTo>
                  <a:cubicBezTo>
                    <a:pt x="9295" y="8167"/>
                    <a:pt x="9204" y="8259"/>
                    <a:pt x="9204" y="8371"/>
                  </a:cubicBezTo>
                  <a:lnTo>
                    <a:pt x="9204" y="8804"/>
                  </a:lnTo>
                  <a:cubicBezTo>
                    <a:pt x="9204" y="9237"/>
                    <a:pt x="9078" y="9659"/>
                    <a:pt x="8839" y="10019"/>
                  </a:cubicBezTo>
                  <a:lnTo>
                    <a:pt x="8281" y="10866"/>
                  </a:lnTo>
                  <a:cubicBezTo>
                    <a:pt x="7937" y="11387"/>
                    <a:pt x="7708" y="11984"/>
                    <a:pt x="7611" y="12600"/>
                  </a:cubicBezTo>
                  <a:lnTo>
                    <a:pt x="2876" y="12600"/>
                  </a:lnTo>
                  <a:cubicBezTo>
                    <a:pt x="2781" y="11984"/>
                    <a:pt x="2550" y="11387"/>
                    <a:pt x="2206" y="10866"/>
                  </a:cubicBezTo>
                  <a:lnTo>
                    <a:pt x="1648" y="10019"/>
                  </a:lnTo>
                  <a:cubicBezTo>
                    <a:pt x="1410" y="9659"/>
                    <a:pt x="1283" y="9237"/>
                    <a:pt x="1283" y="8804"/>
                  </a:cubicBezTo>
                  <a:lnTo>
                    <a:pt x="1283" y="7091"/>
                  </a:lnTo>
                  <a:lnTo>
                    <a:pt x="9204" y="7091"/>
                  </a:lnTo>
                  <a:lnTo>
                    <a:pt x="9204" y="7423"/>
                  </a:lnTo>
                  <a:cubicBezTo>
                    <a:pt x="9204" y="7534"/>
                    <a:pt x="9295" y="7625"/>
                    <a:pt x="9407" y="7625"/>
                  </a:cubicBezTo>
                  <a:cubicBezTo>
                    <a:pt x="9520" y="7625"/>
                    <a:pt x="9611" y="7534"/>
                    <a:pt x="9611" y="7423"/>
                  </a:cubicBezTo>
                  <a:lnTo>
                    <a:pt x="9611" y="5243"/>
                  </a:lnTo>
                  <a:cubicBezTo>
                    <a:pt x="9611" y="5132"/>
                    <a:pt x="9520" y="5041"/>
                    <a:pt x="9407" y="5041"/>
                  </a:cubicBezTo>
                  <a:lnTo>
                    <a:pt x="7342" y="5041"/>
                  </a:lnTo>
                  <a:cubicBezTo>
                    <a:pt x="7841" y="4923"/>
                    <a:pt x="8205" y="4676"/>
                    <a:pt x="8347" y="4571"/>
                  </a:cubicBezTo>
                  <a:lnTo>
                    <a:pt x="10081" y="4571"/>
                  </a:lnTo>
                  <a:lnTo>
                    <a:pt x="10081" y="8804"/>
                  </a:lnTo>
                  <a:cubicBezTo>
                    <a:pt x="10081" y="9410"/>
                    <a:pt x="9904" y="9996"/>
                    <a:pt x="9570" y="10503"/>
                  </a:cubicBezTo>
                  <a:lnTo>
                    <a:pt x="9014" y="11348"/>
                  </a:lnTo>
                  <a:cubicBezTo>
                    <a:pt x="8826" y="11631"/>
                    <a:pt x="8682" y="11941"/>
                    <a:pt x="8583" y="12267"/>
                  </a:cubicBezTo>
                  <a:cubicBezTo>
                    <a:pt x="8487" y="12593"/>
                    <a:pt x="8437" y="12929"/>
                    <a:pt x="8437" y="13270"/>
                  </a:cubicBezTo>
                  <a:cubicBezTo>
                    <a:pt x="8437" y="13385"/>
                    <a:pt x="8344" y="13477"/>
                    <a:pt x="8229" y="13477"/>
                  </a:cubicBezTo>
                  <a:lnTo>
                    <a:pt x="2258" y="13477"/>
                  </a:lnTo>
                  <a:cubicBezTo>
                    <a:pt x="2203" y="13477"/>
                    <a:pt x="2151" y="13456"/>
                    <a:pt x="2111" y="13416"/>
                  </a:cubicBezTo>
                  <a:cubicBezTo>
                    <a:pt x="2072" y="13377"/>
                    <a:pt x="2051" y="13325"/>
                    <a:pt x="2051" y="13270"/>
                  </a:cubicBezTo>
                  <a:cubicBezTo>
                    <a:pt x="2051" y="12585"/>
                    <a:pt x="1852" y="11920"/>
                    <a:pt x="1474" y="11348"/>
                  </a:cubicBezTo>
                  <a:lnTo>
                    <a:pt x="917" y="10503"/>
                  </a:lnTo>
                  <a:cubicBezTo>
                    <a:pt x="584" y="9996"/>
                    <a:pt x="408" y="9410"/>
                    <a:pt x="408" y="8804"/>
                  </a:cubicBezTo>
                  <a:lnTo>
                    <a:pt x="408" y="6503"/>
                  </a:lnTo>
                  <a:cubicBezTo>
                    <a:pt x="408" y="6391"/>
                    <a:pt x="316" y="6299"/>
                    <a:pt x="204" y="6299"/>
                  </a:cubicBezTo>
                  <a:cubicBezTo>
                    <a:pt x="92" y="6299"/>
                    <a:pt x="0" y="6391"/>
                    <a:pt x="0" y="6503"/>
                  </a:cubicBezTo>
                  <a:lnTo>
                    <a:pt x="0" y="8804"/>
                  </a:lnTo>
                  <a:cubicBezTo>
                    <a:pt x="0" y="9490"/>
                    <a:pt x="199" y="10154"/>
                    <a:pt x="578" y="10726"/>
                  </a:cubicBezTo>
                  <a:lnTo>
                    <a:pt x="1134" y="11571"/>
                  </a:lnTo>
                  <a:cubicBezTo>
                    <a:pt x="1468" y="12078"/>
                    <a:pt x="1643" y="12664"/>
                    <a:pt x="1643" y="13270"/>
                  </a:cubicBezTo>
                  <a:cubicBezTo>
                    <a:pt x="1643" y="13434"/>
                    <a:pt x="1707" y="13589"/>
                    <a:pt x="1824" y="13703"/>
                  </a:cubicBezTo>
                  <a:cubicBezTo>
                    <a:pt x="1940" y="13819"/>
                    <a:pt x="2094" y="13883"/>
                    <a:pt x="2258" y="13883"/>
                  </a:cubicBezTo>
                  <a:lnTo>
                    <a:pt x="8229" y="13883"/>
                  </a:lnTo>
                  <a:cubicBezTo>
                    <a:pt x="8568" y="13883"/>
                    <a:pt x="8844" y="13608"/>
                    <a:pt x="8844" y="13270"/>
                  </a:cubicBezTo>
                  <a:cubicBezTo>
                    <a:pt x="8844" y="12969"/>
                    <a:pt x="8887" y="12672"/>
                    <a:pt x="8973" y="12384"/>
                  </a:cubicBezTo>
                  <a:cubicBezTo>
                    <a:pt x="9060" y="12095"/>
                    <a:pt x="9188" y="11823"/>
                    <a:pt x="9353" y="11571"/>
                  </a:cubicBezTo>
                  <a:lnTo>
                    <a:pt x="9911" y="10726"/>
                  </a:lnTo>
                  <a:cubicBezTo>
                    <a:pt x="9944" y="10675"/>
                    <a:pt x="9977" y="10622"/>
                    <a:pt x="10008" y="10570"/>
                  </a:cubicBezTo>
                  <a:lnTo>
                    <a:pt x="11093" y="10570"/>
                  </a:lnTo>
                  <a:cubicBezTo>
                    <a:pt x="12632" y="10570"/>
                    <a:pt x="13883" y="9318"/>
                    <a:pt x="13883" y="7780"/>
                  </a:cubicBezTo>
                  <a:cubicBezTo>
                    <a:pt x="13883" y="6241"/>
                    <a:pt x="12632" y="4990"/>
                    <a:pt x="11093" y="4990"/>
                  </a:cubicBezTo>
                  <a:lnTo>
                    <a:pt x="10487" y="4990"/>
                  </a:lnTo>
                  <a:lnTo>
                    <a:pt x="10487" y="4367"/>
                  </a:lnTo>
                  <a:cubicBezTo>
                    <a:pt x="10487" y="4255"/>
                    <a:pt x="10396" y="4164"/>
                    <a:pt x="10283" y="4164"/>
                  </a:cubicBezTo>
                  <a:lnTo>
                    <a:pt x="8348" y="4164"/>
                  </a:lnTo>
                  <a:cubicBezTo>
                    <a:pt x="8195" y="4048"/>
                    <a:pt x="7769" y="3761"/>
                    <a:pt x="7192" y="3662"/>
                  </a:cubicBezTo>
                  <a:cubicBezTo>
                    <a:pt x="7209" y="3645"/>
                    <a:pt x="7227" y="3628"/>
                    <a:pt x="7244" y="3612"/>
                  </a:cubicBezTo>
                  <a:cubicBezTo>
                    <a:pt x="7333" y="3523"/>
                    <a:pt x="7416" y="3426"/>
                    <a:pt x="7494" y="3325"/>
                  </a:cubicBezTo>
                  <a:cubicBezTo>
                    <a:pt x="7562" y="3235"/>
                    <a:pt x="7544" y="3107"/>
                    <a:pt x="7455" y="3040"/>
                  </a:cubicBezTo>
                  <a:cubicBezTo>
                    <a:pt x="7418" y="3012"/>
                    <a:pt x="7374" y="2998"/>
                    <a:pt x="7331" y="2998"/>
                  </a:cubicBezTo>
                  <a:cubicBezTo>
                    <a:pt x="7270" y="2998"/>
                    <a:pt x="7210" y="3025"/>
                    <a:pt x="7171" y="3077"/>
                  </a:cubicBezTo>
                  <a:cubicBezTo>
                    <a:pt x="7104" y="3165"/>
                    <a:pt x="7032" y="3247"/>
                    <a:pt x="6956" y="3323"/>
                  </a:cubicBezTo>
                  <a:cubicBezTo>
                    <a:pt x="6831" y="3448"/>
                    <a:pt x="6688" y="3563"/>
                    <a:pt x="6529" y="3667"/>
                  </a:cubicBezTo>
                  <a:cubicBezTo>
                    <a:pt x="6450" y="3718"/>
                    <a:pt x="6417" y="3814"/>
                    <a:pt x="6446" y="3902"/>
                  </a:cubicBezTo>
                  <a:cubicBezTo>
                    <a:pt x="6474" y="3986"/>
                    <a:pt x="6554" y="4041"/>
                    <a:pt x="6641" y="4041"/>
                  </a:cubicBezTo>
                  <a:cubicBezTo>
                    <a:pt x="6645" y="4041"/>
                    <a:pt x="6650" y="4041"/>
                    <a:pt x="6654" y="4041"/>
                  </a:cubicBezTo>
                  <a:cubicBezTo>
                    <a:pt x="6703" y="4036"/>
                    <a:pt x="6751" y="4035"/>
                    <a:pt x="6797" y="4035"/>
                  </a:cubicBezTo>
                  <a:cubicBezTo>
                    <a:pt x="7278" y="4035"/>
                    <a:pt x="7684" y="4224"/>
                    <a:pt x="7921" y="4367"/>
                  </a:cubicBezTo>
                  <a:cubicBezTo>
                    <a:pt x="7683" y="4509"/>
                    <a:pt x="7278" y="4699"/>
                    <a:pt x="6797" y="4699"/>
                  </a:cubicBezTo>
                  <a:cubicBezTo>
                    <a:pt x="6709" y="4699"/>
                    <a:pt x="6621" y="4693"/>
                    <a:pt x="6528" y="4679"/>
                  </a:cubicBezTo>
                  <a:cubicBezTo>
                    <a:pt x="6518" y="4678"/>
                    <a:pt x="6509" y="4677"/>
                    <a:pt x="6500" y="4677"/>
                  </a:cubicBezTo>
                  <a:cubicBezTo>
                    <a:pt x="6435" y="4677"/>
                    <a:pt x="6373" y="4709"/>
                    <a:pt x="6334" y="4764"/>
                  </a:cubicBezTo>
                  <a:cubicBezTo>
                    <a:pt x="6291" y="4825"/>
                    <a:pt x="6285" y="4905"/>
                    <a:pt x="6319" y="4974"/>
                  </a:cubicBezTo>
                  <a:cubicBezTo>
                    <a:pt x="6413" y="5157"/>
                    <a:pt x="6428" y="5373"/>
                    <a:pt x="6425" y="5520"/>
                  </a:cubicBezTo>
                  <a:cubicBezTo>
                    <a:pt x="6248" y="5498"/>
                    <a:pt x="5972" y="5432"/>
                    <a:pt x="5774" y="5233"/>
                  </a:cubicBezTo>
                  <a:cubicBezTo>
                    <a:pt x="5603" y="5063"/>
                    <a:pt x="5499" y="4830"/>
                    <a:pt x="5447" y="4688"/>
                  </a:cubicBezTo>
                  <a:lnTo>
                    <a:pt x="5447" y="4632"/>
                  </a:lnTo>
                  <a:lnTo>
                    <a:pt x="5838" y="4240"/>
                  </a:lnTo>
                  <a:cubicBezTo>
                    <a:pt x="5917" y="4161"/>
                    <a:pt x="5917" y="4032"/>
                    <a:pt x="5838" y="3953"/>
                  </a:cubicBezTo>
                  <a:cubicBezTo>
                    <a:pt x="5799" y="3913"/>
                    <a:pt x="5747" y="3894"/>
                    <a:pt x="5695" y="3894"/>
                  </a:cubicBezTo>
                  <a:cubicBezTo>
                    <a:pt x="5643" y="3894"/>
                    <a:pt x="5590" y="3913"/>
                    <a:pt x="5551" y="3953"/>
                  </a:cubicBezTo>
                  <a:lnTo>
                    <a:pt x="5447" y="4057"/>
                  </a:lnTo>
                  <a:lnTo>
                    <a:pt x="5447" y="3826"/>
                  </a:lnTo>
                  <a:cubicBezTo>
                    <a:pt x="5447" y="3715"/>
                    <a:pt x="5356" y="3622"/>
                    <a:pt x="5244" y="3622"/>
                  </a:cubicBezTo>
                  <a:cubicBezTo>
                    <a:pt x="5131" y="3622"/>
                    <a:pt x="5040" y="3715"/>
                    <a:pt x="5040" y="3826"/>
                  </a:cubicBezTo>
                  <a:lnTo>
                    <a:pt x="5040" y="4057"/>
                  </a:lnTo>
                  <a:lnTo>
                    <a:pt x="4936" y="3953"/>
                  </a:lnTo>
                  <a:cubicBezTo>
                    <a:pt x="4897" y="3913"/>
                    <a:pt x="4845" y="3894"/>
                    <a:pt x="4793" y="3894"/>
                  </a:cubicBezTo>
                  <a:cubicBezTo>
                    <a:pt x="4740" y="3894"/>
                    <a:pt x="4688" y="3913"/>
                    <a:pt x="4649" y="3953"/>
                  </a:cubicBezTo>
                  <a:cubicBezTo>
                    <a:pt x="4570" y="4033"/>
                    <a:pt x="4570" y="4161"/>
                    <a:pt x="4649" y="4240"/>
                  </a:cubicBezTo>
                  <a:lnTo>
                    <a:pt x="5040" y="4632"/>
                  </a:lnTo>
                  <a:lnTo>
                    <a:pt x="5040" y="4688"/>
                  </a:lnTo>
                  <a:cubicBezTo>
                    <a:pt x="4988" y="4830"/>
                    <a:pt x="4884" y="5063"/>
                    <a:pt x="4713" y="5233"/>
                  </a:cubicBezTo>
                  <a:cubicBezTo>
                    <a:pt x="4515" y="5432"/>
                    <a:pt x="4240" y="5499"/>
                    <a:pt x="4062" y="5520"/>
                  </a:cubicBezTo>
                  <a:cubicBezTo>
                    <a:pt x="4059" y="5373"/>
                    <a:pt x="4076" y="5157"/>
                    <a:pt x="4168" y="4974"/>
                  </a:cubicBezTo>
                  <a:cubicBezTo>
                    <a:pt x="4204" y="4905"/>
                    <a:pt x="4198" y="4825"/>
                    <a:pt x="4153" y="4764"/>
                  </a:cubicBezTo>
                  <a:cubicBezTo>
                    <a:pt x="4115" y="4709"/>
                    <a:pt x="4053" y="4677"/>
                    <a:pt x="3988" y="4677"/>
                  </a:cubicBezTo>
                  <a:cubicBezTo>
                    <a:pt x="3978" y="4677"/>
                    <a:pt x="3969" y="4678"/>
                    <a:pt x="3960" y="4679"/>
                  </a:cubicBezTo>
                  <a:cubicBezTo>
                    <a:pt x="3866" y="4693"/>
                    <a:pt x="3778" y="4699"/>
                    <a:pt x="3692" y="4699"/>
                  </a:cubicBezTo>
                  <a:cubicBezTo>
                    <a:pt x="3209" y="4699"/>
                    <a:pt x="2803" y="4508"/>
                    <a:pt x="2566" y="4367"/>
                  </a:cubicBezTo>
                  <a:cubicBezTo>
                    <a:pt x="2803" y="4224"/>
                    <a:pt x="3206" y="4035"/>
                    <a:pt x="3692" y="4035"/>
                  </a:cubicBezTo>
                  <a:cubicBezTo>
                    <a:pt x="3736" y="4035"/>
                    <a:pt x="3786" y="4036"/>
                    <a:pt x="3833" y="4041"/>
                  </a:cubicBezTo>
                  <a:cubicBezTo>
                    <a:pt x="3838" y="4041"/>
                    <a:pt x="3842" y="4041"/>
                    <a:pt x="3847" y="4041"/>
                  </a:cubicBezTo>
                  <a:cubicBezTo>
                    <a:pt x="3935" y="4041"/>
                    <a:pt x="4013" y="3986"/>
                    <a:pt x="4042" y="3902"/>
                  </a:cubicBezTo>
                  <a:cubicBezTo>
                    <a:pt x="4071" y="3814"/>
                    <a:pt x="4037" y="3718"/>
                    <a:pt x="3960" y="3667"/>
                  </a:cubicBezTo>
                  <a:cubicBezTo>
                    <a:pt x="3799" y="3563"/>
                    <a:pt x="3656" y="3448"/>
                    <a:pt x="3532" y="3323"/>
                  </a:cubicBezTo>
                  <a:cubicBezTo>
                    <a:pt x="3059" y="2850"/>
                    <a:pt x="2870" y="2256"/>
                    <a:pt x="2799" y="1921"/>
                  </a:cubicBezTo>
                  <a:lnTo>
                    <a:pt x="2799" y="1921"/>
                  </a:lnTo>
                  <a:cubicBezTo>
                    <a:pt x="3134" y="1994"/>
                    <a:pt x="3727" y="2181"/>
                    <a:pt x="4201" y="2655"/>
                  </a:cubicBezTo>
                  <a:cubicBezTo>
                    <a:pt x="4277" y="2731"/>
                    <a:pt x="4350" y="2814"/>
                    <a:pt x="4418" y="2903"/>
                  </a:cubicBezTo>
                  <a:cubicBezTo>
                    <a:pt x="4457" y="2955"/>
                    <a:pt x="4517" y="2983"/>
                    <a:pt x="4579" y="2983"/>
                  </a:cubicBezTo>
                  <a:cubicBezTo>
                    <a:pt x="4606" y="2983"/>
                    <a:pt x="4634" y="2977"/>
                    <a:pt x="4661" y="2966"/>
                  </a:cubicBezTo>
                  <a:cubicBezTo>
                    <a:pt x="4747" y="2929"/>
                    <a:pt x="4796" y="2836"/>
                    <a:pt x="4780" y="2744"/>
                  </a:cubicBezTo>
                  <a:cubicBezTo>
                    <a:pt x="4749" y="2571"/>
                    <a:pt x="4734" y="2400"/>
                    <a:pt x="4734" y="2235"/>
                  </a:cubicBezTo>
                  <a:cubicBezTo>
                    <a:pt x="4734" y="1488"/>
                    <a:pt x="5046" y="871"/>
                    <a:pt x="5244" y="557"/>
                  </a:cubicBezTo>
                  <a:cubicBezTo>
                    <a:pt x="5441" y="871"/>
                    <a:pt x="5753" y="1488"/>
                    <a:pt x="5753" y="2235"/>
                  </a:cubicBezTo>
                  <a:cubicBezTo>
                    <a:pt x="5753" y="2400"/>
                    <a:pt x="5739" y="2571"/>
                    <a:pt x="5707" y="2744"/>
                  </a:cubicBezTo>
                  <a:cubicBezTo>
                    <a:pt x="5691" y="2836"/>
                    <a:pt x="5740" y="2927"/>
                    <a:pt x="5826" y="2966"/>
                  </a:cubicBezTo>
                  <a:cubicBezTo>
                    <a:pt x="5853" y="2977"/>
                    <a:pt x="5881" y="2983"/>
                    <a:pt x="5908" y="2983"/>
                  </a:cubicBezTo>
                  <a:cubicBezTo>
                    <a:pt x="5970" y="2983"/>
                    <a:pt x="6030" y="2955"/>
                    <a:pt x="6069" y="2903"/>
                  </a:cubicBezTo>
                  <a:cubicBezTo>
                    <a:pt x="6139" y="2814"/>
                    <a:pt x="6211" y="2731"/>
                    <a:pt x="6286" y="2655"/>
                  </a:cubicBezTo>
                  <a:cubicBezTo>
                    <a:pt x="6760" y="2181"/>
                    <a:pt x="7355" y="1992"/>
                    <a:pt x="7690" y="1921"/>
                  </a:cubicBezTo>
                  <a:lnTo>
                    <a:pt x="7690" y="1921"/>
                  </a:lnTo>
                  <a:cubicBezTo>
                    <a:pt x="7668" y="2025"/>
                    <a:pt x="7634" y="2154"/>
                    <a:pt x="7584" y="2297"/>
                  </a:cubicBezTo>
                  <a:cubicBezTo>
                    <a:pt x="7547" y="2403"/>
                    <a:pt x="7602" y="2519"/>
                    <a:pt x="7708" y="2556"/>
                  </a:cubicBezTo>
                  <a:cubicBezTo>
                    <a:pt x="7731" y="2564"/>
                    <a:pt x="7754" y="2568"/>
                    <a:pt x="7776" y="2568"/>
                  </a:cubicBezTo>
                  <a:cubicBezTo>
                    <a:pt x="7861" y="2568"/>
                    <a:pt x="7939" y="2516"/>
                    <a:pt x="7967" y="2433"/>
                  </a:cubicBezTo>
                  <a:cubicBezTo>
                    <a:pt x="8113" y="2019"/>
                    <a:pt x="8137" y="1703"/>
                    <a:pt x="8138" y="1690"/>
                  </a:cubicBezTo>
                  <a:cubicBezTo>
                    <a:pt x="8141" y="1630"/>
                    <a:pt x="8120" y="1574"/>
                    <a:pt x="8079" y="1532"/>
                  </a:cubicBezTo>
                  <a:cubicBezTo>
                    <a:pt x="8041" y="1494"/>
                    <a:pt x="7989" y="1472"/>
                    <a:pt x="7934" y="1472"/>
                  </a:cubicBezTo>
                  <a:cubicBezTo>
                    <a:pt x="7929" y="1472"/>
                    <a:pt x="7924" y="1472"/>
                    <a:pt x="7919" y="1473"/>
                  </a:cubicBezTo>
                  <a:cubicBezTo>
                    <a:pt x="7878" y="1476"/>
                    <a:pt x="6940" y="1550"/>
                    <a:pt x="6161" y="2217"/>
                  </a:cubicBezTo>
                  <a:cubicBezTo>
                    <a:pt x="6154" y="990"/>
                    <a:pt x="5430" y="111"/>
                    <a:pt x="5399" y="73"/>
                  </a:cubicBezTo>
                  <a:cubicBezTo>
                    <a:pt x="5361" y="27"/>
                    <a:pt x="5304" y="0"/>
                    <a:pt x="5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63"/>
            <p:cNvSpPr/>
            <p:nvPr/>
          </p:nvSpPr>
          <p:spPr>
            <a:xfrm>
              <a:off x="971871" y="1423385"/>
              <a:ext cx="22135" cy="95157"/>
            </a:xfrm>
            <a:custGeom>
              <a:avLst/>
              <a:gdLst/>
              <a:ahLst/>
              <a:cxnLst/>
              <a:rect l="l" t="t" r="r" b="b"/>
              <a:pathLst>
                <a:path w="736" h="3164" extrusionOk="0">
                  <a:moveTo>
                    <a:pt x="204" y="0"/>
                  </a:moveTo>
                  <a:cubicBezTo>
                    <a:pt x="91" y="0"/>
                    <a:pt x="0" y="91"/>
                    <a:pt x="0" y="204"/>
                  </a:cubicBezTo>
                  <a:cubicBezTo>
                    <a:pt x="0" y="457"/>
                    <a:pt x="128" y="591"/>
                    <a:pt x="221" y="688"/>
                  </a:cubicBezTo>
                  <a:cubicBezTo>
                    <a:pt x="298" y="770"/>
                    <a:pt x="329" y="806"/>
                    <a:pt x="329" y="894"/>
                  </a:cubicBezTo>
                  <a:cubicBezTo>
                    <a:pt x="329" y="980"/>
                    <a:pt x="298" y="1016"/>
                    <a:pt x="221" y="1098"/>
                  </a:cubicBezTo>
                  <a:cubicBezTo>
                    <a:pt x="128" y="1194"/>
                    <a:pt x="0" y="1328"/>
                    <a:pt x="0" y="1581"/>
                  </a:cubicBezTo>
                  <a:cubicBezTo>
                    <a:pt x="0" y="1836"/>
                    <a:pt x="128" y="1970"/>
                    <a:pt x="221" y="2067"/>
                  </a:cubicBezTo>
                  <a:cubicBezTo>
                    <a:pt x="298" y="2147"/>
                    <a:pt x="329" y="2184"/>
                    <a:pt x="329" y="2271"/>
                  </a:cubicBezTo>
                  <a:cubicBezTo>
                    <a:pt x="329" y="2358"/>
                    <a:pt x="298" y="2394"/>
                    <a:pt x="221" y="2476"/>
                  </a:cubicBezTo>
                  <a:cubicBezTo>
                    <a:pt x="128" y="2573"/>
                    <a:pt x="0" y="2707"/>
                    <a:pt x="0" y="2960"/>
                  </a:cubicBezTo>
                  <a:cubicBezTo>
                    <a:pt x="0" y="3073"/>
                    <a:pt x="91" y="3164"/>
                    <a:pt x="204" y="3164"/>
                  </a:cubicBezTo>
                  <a:cubicBezTo>
                    <a:pt x="316" y="3164"/>
                    <a:pt x="407" y="3073"/>
                    <a:pt x="407" y="2960"/>
                  </a:cubicBezTo>
                  <a:cubicBezTo>
                    <a:pt x="407" y="2873"/>
                    <a:pt x="438" y="2836"/>
                    <a:pt x="515" y="2756"/>
                  </a:cubicBezTo>
                  <a:cubicBezTo>
                    <a:pt x="608" y="2659"/>
                    <a:pt x="736" y="2525"/>
                    <a:pt x="736" y="2271"/>
                  </a:cubicBezTo>
                  <a:cubicBezTo>
                    <a:pt x="736" y="2018"/>
                    <a:pt x="609" y="1884"/>
                    <a:pt x="515" y="1787"/>
                  </a:cubicBezTo>
                  <a:cubicBezTo>
                    <a:pt x="438" y="1705"/>
                    <a:pt x="407" y="1669"/>
                    <a:pt x="407" y="1581"/>
                  </a:cubicBezTo>
                  <a:cubicBezTo>
                    <a:pt x="407" y="1495"/>
                    <a:pt x="438" y="1458"/>
                    <a:pt x="515" y="1377"/>
                  </a:cubicBezTo>
                  <a:cubicBezTo>
                    <a:pt x="608" y="1281"/>
                    <a:pt x="736" y="1147"/>
                    <a:pt x="736" y="895"/>
                  </a:cubicBezTo>
                  <a:lnTo>
                    <a:pt x="736" y="894"/>
                  </a:lnTo>
                  <a:lnTo>
                    <a:pt x="736" y="892"/>
                  </a:lnTo>
                  <a:lnTo>
                    <a:pt x="736" y="891"/>
                  </a:lnTo>
                  <a:cubicBezTo>
                    <a:pt x="736" y="639"/>
                    <a:pt x="608" y="505"/>
                    <a:pt x="515" y="408"/>
                  </a:cubicBezTo>
                  <a:cubicBezTo>
                    <a:pt x="438" y="328"/>
                    <a:pt x="407" y="291"/>
                    <a:pt x="407" y="204"/>
                  </a:cubicBezTo>
                  <a:cubicBezTo>
                    <a:pt x="407" y="91"/>
                    <a:pt x="316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63"/>
            <p:cNvSpPr/>
            <p:nvPr/>
          </p:nvSpPr>
          <p:spPr>
            <a:xfrm>
              <a:off x="1006457" y="1485580"/>
              <a:ext cx="22165" cy="53684"/>
            </a:xfrm>
            <a:custGeom>
              <a:avLst/>
              <a:gdLst/>
              <a:ahLst/>
              <a:cxnLst/>
              <a:rect l="l" t="t" r="r" b="b"/>
              <a:pathLst>
                <a:path w="737" h="1785" extrusionOk="0">
                  <a:moveTo>
                    <a:pt x="532" y="0"/>
                  </a:moveTo>
                  <a:cubicBezTo>
                    <a:pt x="421" y="0"/>
                    <a:pt x="328" y="91"/>
                    <a:pt x="328" y="203"/>
                  </a:cubicBezTo>
                  <a:cubicBezTo>
                    <a:pt x="328" y="290"/>
                    <a:pt x="297" y="326"/>
                    <a:pt x="221" y="407"/>
                  </a:cubicBezTo>
                  <a:cubicBezTo>
                    <a:pt x="127" y="505"/>
                    <a:pt x="1" y="639"/>
                    <a:pt x="1" y="892"/>
                  </a:cubicBezTo>
                  <a:cubicBezTo>
                    <a:pt x="1" y="1146"/>
                    <a:pt x="127" y="1280"/>
                    <a:pt x="221" y="1377"/>
                  </a:cubicBezTo>
                  <a:cubicBezTo>
                    <a:pt x="299" y="1457"/>
                    <a:pt x="330" y="1495"/>
                    <a:pt x="330" y="1583"/>
                  </a:cubicBezTo>
                  <a:cubicBezTo>
                    <a:pt x="330" y="1694"/>
                    <a:pt x="421" y="1785"/>
                    <a:pt x="532" y="1785"/>
                  </a:cubicBezTo>
                  <a:cubicBezTo>
                    <a:pt x="645" y="1785"/>
                    <a:pt x="736" y="1694"/>
                    <a:pt x="736" y="1583"/>
                  </a:cubicBezTo>
                  <a:lnTo>
                    <a:pt x="736" y="1581"/>
                  </a:lnTo>
                  <a:lnTo>
                    <a:pt x="736" y="1580"/>
                  </a:lnTo>
                  <a:cubicBezTo>
                    <a:pt x="735" y="1328"/>
                    <a:pt x="608" y="1194"/>
                    <a:pt x="516" y="1097"/>
                  </a:cubicBezTo>
                  <a:cubicBezTo>
                    <a:pt x="439" y="1015"/>
                    <a:pt x="407" y="980"/>
                    <a:pt x="407" y="892"/>
                  </a:cubicBezTo>
                  <a:cubicBezTo>
                    <a:pt x="407" y="804"/>
                    <a:pt x="439" y="768"/>
                    <a:pt x="516" y="688"/>
                  </a:cubicBezTo>
                  <a:cubicBezTo>
                    <a:pt x="608" y="590"/>
                    <a:pt x="736" y="457"/>
                    <a:pt x="736" y="203"/>
                  </a:cubicBezTo>
                  <a:cubicBezTo>
                    <a:pt x="736" y="91"/>
                    <a:pt x="644" y="0"/>
                    <a:pt x="5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63"/>
            <p:cNvSpPr/>
            <p:nvPr/>
          </p:nvSpPr>
          <p:spPr>
            <a:xfrm>
              <a:off x="747782" y="1423385"/>
              <a:ext cx="22165" cy="95157"/>
            </a:xfrm>
            <a:custGeom>
              <a:avLst/>
              <a:gdLst/>
              <a:ahLst/>
              <a:cxnLst/>
              <a:rect l="l" t="t" r="r" b="b"/>
              <a:pathLst>
                <a:path w="737" h="3164" extrusionOk="0">
                  <a:moveTo>
                    <a:pt x="205" y="0"/>
                  </a:moveTo>
                  <a:cubicBezTo>
                    <a:pt x="92" y="0"/>
                    <a:pt x="1" y="91"/>
                    <a:pt x="1" y="204"/>
                  </a:cubicBezTo>
                  <a:cubicBezTo>
                    <a:pt x="1" y="457"/>
                    <a:pt x="129" y="591"/>
                    <a:pt x="221" y="688"/>
                  </a:cubicBezTo>
                  <a:cubicBezTo>
                    <a:pt x="298" y="770"/>
                    <a:pt x="330" y="806"/>
                    <a:pt x="330" y="894"/>
                  </a:cubicBezTo>
                  <a:cubicBezTo>
                    <a:pt x="330" y="980"/>
                    <a:pt x="298" y="1016"/>
                    <a:pt x="221" y="1098"/>
                  </a:cubicBezTo>
                  <a:cubicBezTo>
                    <a:pt x="129" y="1194"/>
                    <a:pt x="1" y="1328"/>
                    <a:pt x="1" y="1581"/>
                  </a:cubicBezTo>
                  <a:cubicBezTo>
                    <a:pt x="1" y="1836"/>
                    <a:pt x="129" y="1970"/>
                    <a:pt x="221" y="2067"/>
                  </a:cubicBezTo>
                  <a:cubicBezTo>
                    <a:pt x="298" y="2147"/>
                    <a:pt x="330" y="2184"/>
                    <a:pt x="330" y="2271"/>
                  </a:cubicBezTo>
                  <a:cubicBezTo>
                    <a:pt x="330" y="2358"/>
                    <a:pt x="298" y="2394"/>
                    <a:pt x="221" y="2476"/>
                  </a:cubicBezTo>
                  <a:cubicBezTo>
                    <a:pt x="129" y="2573"/>
                    <a:pt x="1" y="2707"/>
                    <a:pt x="1" y="2960"/>
                  </a:cubicBezTo>
                  <a:cubicBezTo>
                    <a:pt x="1" y="3073"/>
                    <a:pt x="92" y="3164"/>
                    <a:pt x="205" y="3164"/>
                  </a:cubicBezTo>
                  <a:cubicBezTo>
                    <a:pt x="316" y="3164"/>
                    <a:pt x="407" y="3073"/>
                    <a:pt x="407" y="2960"/>
                  </a:cubicBezTo>
                  <a:cubicBezTo>
                    <a:pt x="407" y="2873"/>
                    <a:pt x="438" y="2836"/>
                    <a:pt x="516" y="2756"/>
                  </a:cubicBezTo>
                  <a:cubicBezTo>
                    <a:pt x="608" y="2659"/>
                    <a:pt x="736" y="2525"/>
                    <a:pt x="736" y="2271"/>
                  </a:cubicBezTo>
                  <a:cubicBezTo>
                    <a:pt x="736" y="2018"/>
                    <a:pt x="608" y="1884"/>
                    <a:pt x="516" y="1787"/>
                  </a:cubicBezTo>
                  <a:cubicBezTo>
                    <a:pt x="438" y="1705"/>
                    <a:pt x="407" y="1669"/>
                    <a:pt x="407" y="1581"/>
                  </a:cubicBezTo>
                  <a:cubicBezTo>
                    <a:pt x="407" y="1495"/>
                    <a:pt x="438" y="1458"/>
                    <a:pt x="516" y="1377"/>
                  </a:cubicBezTo>
                  <a:cubicBezTo>
                    <a:pt x="608" y="1281"/>
                    <a:pt x="736" y="1147"/>
                    <a:pt x="736" y="895"/>
                  </a:cubicBezTo>
                  <a:lnTo>
                    <a:pt x="736" y="894"/>
                  </a:lnTo>
                  <a:lnTo>
                    <a:pt x="736" y="892"/>
                  </a:lnTo>
                  <a:lnTo>
                    <a:pt x="736" y="891"/>
                  </a:lnTo>
                  <a:cubicBezTo>
                    <a:pt x="736" y="639"/>
                    <a:pt x="608" y="505"/>
                    <a:pt x="516" y="408"/>
                  </a:cubicBezTo>
                  <a:cubicBezTo>
                    <a:pt x="438" y="328"/>
                    <a:pt x="407" y="291"/>
                    <a:pt x="407" y="204"/>
                  </a:cubicBezTo>
                  <a:cubicBezTo>
                    <a:pt x="407" y="91"/>
                    <a:pt x="316" y="0"/>
                    <a:pt x="2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63"/>
            <p:cNvSpPr/>
            <p:nvPr/>
          </p:nvSpPr>
          <p:spPr>
            <a:xfrm>
              <a:off x="713195" y="1485580"/>
              <a:ext cx="22135" cy="53684"/>
            </a:xfrm>
            <a:custGeom>
              <a:avLst/>
              <a:gdLst/>
              <a:ahLst/>
              <a:cxnLst/>
              <a:rect l="l" t="t" r="r" b="b"/>
              <a:pathLst>
                <a:path w="736" h="1785" extrusionOk="0">
                  <a:moveTo>
                    <a:pt x="533" y="0"/>
                  </a:moveTo>
                  <a:cubicBezTo>
                    <a:pt x="420" y="0"/>
                    <a:pt x="329" y="91"/>
                    <a:pt x="329" y="203"/>
                  </a:cubicBezTo>
                  <a:cubicBezTo>
                    <a:pt x="329" y="290"/>
                    <a:pt x="298" y="326"/>
                    <a:pt x="220" y="407"/>
                  </a:cubicBezTo>
                  <a:cubicBezTo>
                    <a:pt x="128" y="505"/>
                    <a:pt x="0" y="639"/>
                    <a:pt x="0" y="892"/>
                  </a:cubicBezTo>
                  <a:cubicBezTo>
                    <a:pt x="0" y="1146"/>
                    <a:pt x="128" y="1280"/>
                    <a:pt x="220" y="1377"/>
                  </a:cubicBezTo>
                  <a:cubicBezTo>
                    <a:pt x="298" y="1457"/>
                    <a:pt x="329" y="1495"/>
                    <a:pt x="329" y="1583"/>
                  </a:cubicBezTo>
                  <a:cubicBezTo>
                    <a:pt x="329" y="1694"/>
                    <a:pt x="420" y="1785"/>
                    <a:pt x="533" y="1785"/>
                  </a:cubicBezTo>
                  <a:cubicBezTo>
                    <a:pt x="645" y="1785"/>
                    <a:pt x="735" y="1694"/>
                    <a:pt x="735" y="1583"/>
                  </a:cubicBezTo>
                  <a:lnTo>
                    <a:pt x="735" y="1581"/>
                  </a:lnTo>
                  <a:lnTo>
                    <a:pt x="735" y="1580"/>
                  </a:lnTo>
                  <a:cubicBezTo>
                    <a:pt x="735" y="1328"/>
                    <a:pt x="607" y="1194"/>
                    <a:pt x="515" y="1097"/>
                  </a:cubicBezTo>
                  <a:cubicBezTo>
                    <a:pt x="438" y="1015"/>
                    <a:pt x="408" y="980"/>
                    <a:pt x="408" y="892"/>
                  </a:cubicBezTo>
                  <a:cubicBezTo>
                    <a:pt x="408" y="804"/>
                    <a:pt x="438" y="768"/>
                    <a:pt x="515" y="688"/>
                  </a:cubicBezTo>
                  <a:cubicBezTo>
                    <a:pt x="609" y="590"/>
                    <a:pt x="735" y="457"/>
                    <a:pt x="735" y="203"/>
                  </a:cubicBezTo>
                  <a:cubicBezTo>
                    <a:pt x="735" y="91"/>
                    <a:pt x="645" y="0"/>
                    <a:pt x="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84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8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84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4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84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8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8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8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8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1000"/>
                                        <p:tgtEl>
                                          <p:spTgt spid="84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8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1000"/>
                                        <p:tgtEl>
                                          <p:spTgt spid="84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1000"/>
                                        <p:tgtEl>
                                          <p:spTgt spid="84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1000"/>
                                        <p:tgtEl>
                                          <p:spTgt spid="84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1000"/>
                                        <p:tgtEl>
                                          <p:spTgt spid="84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8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8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85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85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8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Medical Marijuana for Veterans Thesis Statement XL by Slidesgo">
  <a:themeElements>
    <a:clrScheme name="Simple Light">
      <a:dk1>
        <a:srgbClr val="1E1614"/>
      </a:dk1>
      <a:lt1>
        <a:srgbClr val="FFFDF3"/>
      </a:lt1>
      <a:dk2>
        <a:srgbClr val="F7F1DA"/>
      </a:dk2>
      <a:lt2>
        <a:srgbClr val="F4D264"/>
      </a:lt2>
      <a:accent1>
        <a:srgbClr val="04441A"/>
      </a:accent1>
      <a:accent2>
        <a:srgbClr val="B2DD3A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1E1614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10730</TotalTime>
  <Words>677</Words>
  <Application>Microsoft Macintosh PowerPoint</Application>
  <PresentationFormat>On-screen Show (16:9)</PresentationFormat>
  <Paragraphs>177</Paragraphs>
  <Slides>23</Slides>
  <Notes>19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23</vt:i4>
      </vt:variant>
    </vt:vector>
  </HeadingPairs>
  <TitlesOfParts>
    <vt:vector size="31" baseType="lpstr">
      <vt:lpstr>Cairo</vt:lpstr>
      <vt:lpstr>Poppins</vt:lpstr>
      <vt:lpstr>Calibri</vt:lpstr>
      <vt:lpstr>Manrope</vt:lpstr>
      <vt:lpstr>Arial</vt:lpstr>
      <vt:lpstr>Oxygen</vt:lpstr>
      <vt:lpstr>Raleway</vt:lpstr>
      <vt:lpstr>Medical Marijuana for Veterans Thesis Statement XL by Slidesgo</vt:lpstr>
      <vt:lpstr>Medical marijuana</vt:lpstr>
      <vt:lpstr>Plan de la présentation</vt:lpstr>
      <vt:lpstr>INTRODUCTION</vt:lpstr>
      <vt:lpstr>Cannabis 101</vt:lpstr>
      <vt:lpstr>THC VS CBD</vt:lpstr>
      <vt:lpstr>Therapeutic indications</vt:lpstr>
      <vt:lpstr>Indications</vt:lpstr>
      <vt:lpstr>Side effects</vt:lpstr>
      <vt:lpstr>1</vt:lpstr>
      <vt:lpstr> Tolerance</vt:lpstr>
      <vt:lpstr>Contraindications</vt:lpstr>
      <vt:lpstr>Different forms of cannabis</vt:lpstr>
      <vt:lpstr>Synthetic cannabinoids</vt:lpstr>
      <vt:lpstr>Inhaled</vt:lpstr>
      <vt:lpstr>PowerPoint Presentation</vt:lpstr>
      <vt:lpstr>Drug interactions</vt:lpstr>
      <vt:lpstr>PowerPoint Presentation</vt:lpstr>
      <vt:lpstr>PowerPoint Presentation</vt:lpstr>
      <vt:lpstr>PowerPoint Presentation</vt:lpstr>
      <vt:lpstr>Drug interactions</vt:lpstr>
      <vt:lpstr>Pharmacist’s role</vt:lpstr>
      <vt:lpstr>04 Conclusion</vt:lpstr>
      <vt:lpstr>Thank you for listening!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Cannabis médical</dc:title>
  <cp:lastModifiedBy>Jassica Adamo</cp:lastModifiedBy>
  <cp:revision>19</cp:revision>
  <dcterms:modified xsi:type="dcterms:W3CDTF">2023-02-09T16:10:43Z</dcterms:modified>
</cp:coreProperties>
</file>